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00" r:id="rId2"/>
    <p:sldId id="302" r:id="rId3"/>
    <p:sldId id="303" r:id="rId4"/>
    <p:sldId id="305" r:id="rId5"/>
    <p:sldId id="304" r:id="rId6"/>
    <p:sldId id="301" r:id="rId7"/>
    <p:sldId id="265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B4E3"/>
    <a:srgbClr val="A0C1D5"/>
    <a:srgbClr val="B1AEC2"/>
    <a:srgbClr val="F6C07E"/>
    <a:srgbClr val="F98B84"/>
    <a:srgbClr val="DCE0EB"/>
    <a:srgbClr val="838FA3"/>
    <a:srgbClr val="F0CB9F"/>
    <a:srgbClr val="F2A6A4"/>
    <a:srgbClr val="ECEF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03" autoAdjust="0"/>
    <p:restoredTop sz="96532" autoAdjust="0"/>
  </p:normalViewPr>
  <p:slideViewPr>
    <p:cSldViewPr snapToGrid="0">
      <p:cViewPr>
        <p:scale>
          <a:sx n="100" d="100"/>
          <a:sy n="100" d="100"/>
        </p:scale>
        <p:origin x="2872" y="160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91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B7ACEDE-271E-43F8-9BA5-74094DE95C6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818498-1015-4AE4-B011-A56AA717952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35BA59-FC7F-49AA-9C6A-22033DBA50F5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605B7F-B834-43F4-895F-D83F2610AB2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98C2EE-AA1E-4CC5-8AD2-EA64D2B3310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C480CE-9F92-4B03-9439-23E5AF785F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7915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FF2C4-CD8D-4B96-B4E9-299E1B6C4644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2588D3-6EA5-4330-B3AD-60D6014A8A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916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A2BBD5-DCA4-4BEF-96EE-B23454AC67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BAC776-BDA4-4189-8AC7-7D0A9A9B09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B5EC25-560A-4FCB-BC64-0B00A5870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5CFEE7-1104-4F6C-A7A7-CACB9AE48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6BB49B-D899-451A-BFCF-F7009D91B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201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530EFC3-2ACE-41A3-A0EE-B11DBB32269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553677" y="2088216"/>
            <a:ext cx="5052653" cy="3917954"/>
          </a:xfrm>
          <a:custGeom>
            <a:avLst/>
            <a:gdLst>
              <a:gd name="connsiteX0" fmla="*/ 2841594 w 5052653"/>
              <a:gd name="connsiteY0" fmla="*/ 2277 h 3917954"/>
              <a:gd name="connsiteX1" fmla="*/ 3624654 w 5052653"/>
              <a:gd name="connsiteY1" fmla="*/ 72083 h 3917954"/>
              <a:gd name="connsiteX2" fmla="*/ 4396668 w 5052653"/>
              <a:gd name="connsiteY2" fmla="*/ 1091681 h 3917954"/>
              <a:gd name="connsiteX3" fmla="*/ 4814314 w 5052653"/>
              <a:gd name="connsiteY3" fmla="*/ 2136579 h 3917954"/>
              <a:gd name="connsiteX4" fmla="*/ 4839626 w 5052653"/>
              <a:gd name="connsiteY4" fmla="*/ 3495201 h 3917954"/>
              <a:gd name="connsiteX5" fmla="*/ 3629717 w 5052653"/>
              <a:gd name="connsiteY5" fmla="*/ 3824103 h 3917954"/>
              <a:gd name="connsiteX6" fmla="*/ 2161626 w 5052653"/>
              <a:gd name="connsiteY6" fmla="*/ 3725432 h 3917954"/>
              <a:gd name="connsiteX7" fmla="*/ 225264 w 5052653"/>
              <a:gd name="connsiteY7" fmla="*/ 3517971 h 3917954"/>
              <a:gd name="connsiteX8" fmla="*/ 318918 w 5052653"/>
              <a:gd name="connsiteY8" fmla="*/ 2258020 h 3917954"/>
              <a:gd name="connsiteX9" fmla="*/ 1306083 w 5052653"/>
              <a:gd name="connsiteY9" fmla="*/ 1015780 h 3917954"/>
              <a:gd name="connsiteX10" fmla="*/ 2841594 w 5052653"/>
              <a:gd name="connsiteY10" fmla="*/ 2277 h 3917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052653" h="3917954">
                <a:moveTo>
                  <a:pt x="2841594" y="2277"/>
                </a:moveTo>
                <a:cubicBezTo>
                  <a:pt x="3068276" y="-7287"/>
                  <a:pt x="3327555" y="12785"/>
                  <a:pt x="3624654" y="72083"/>
                </a:cubicBezTo>
                <a:cubicBezTo>
                  <a:pt x="4384012" y="269424"/>
                  <a:pt x="4396668" y="679288"/>
                  <a:pt x="4396668" y="1091681"/>
                </a:cubicBezTo>
                <a:cubicBezTo>
                  <a:pt x="4396668" y="1506604"/>
                  <a:pt x="4457416" y="1769727"/>
                  <a:pt x="4814314" y="2136579"/>
                </a:cubicBezTo>
                <a:cubicBezTo>
                  <a:pt x="5173744" y="2503432"/>
                  <a:pt x="5080090" y="3178948"/>
                  <a:pt x="4839626" y="3495201"/>
                </a:cubicBezTo>
                <a:cubicBezTo>
                  <a:pt x="4599164" y="3808923"/>
                  <a:pt x="4143549" y="3968314"/>
                  <a:pt x="3629717" y="3824103"/>
                </a:cubicBezTo>
                <a:cubicBezTo>
                  <a:pt x="3118416" y="3677362"/>
                  <a:pt x="2500805" y="3606521"/>
                  <a:pt x="2161626" y="3725432"/>
                </a:cubicBezTo>
                <a:cubicBezTo>
                  <a:pt x="1824977" y="3841813"/>
                  <a:pt x="933998" y="4185896"/>
                  <a:pt x="225264" y="3517971"/>
                </a:cubicBezTo>
                <a:cubicBezTo>
                  <a:pt x="225264" y="3517971"/>
                  <a:pt x="-339192" y="2991726"/>
                  <a:pt x="318918" y="2258020"/>
                </a:cubicBezTo>
                <a:cubicBezTo>
                  <a:pt x="977028" y="1524315"/>
                  <a:pt x="1080807" y="1478774"/>
                  <a:pt x="1306083" y="1015780"/>
                </a:cubicBezTo>
                <a:cubicBezTo>
                  <a:pt x="1489120" y="641654"/>
                  <a:pt x="1859306" y="43719"/>
                  <a:pt x="2841594" y="2277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24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682063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B4223E79-9044-428C-93C4-C5B51658AE7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674598" y="568224"/>
            <a:ext cx="1507480" cy="1671014"/>
          </a:xfrm>
          <a:custGeom>
            <a:avLst/>
            <a:gdLst>
              <a:gd name="connsiteX0" fmla="*/ 730459 w 1507480"/>
              <a:gd name="connsiteY0" fmla="*/ 46 h 1671014"/>
              <a:gd name="connsiteX1" fmla="*/ 920245 w 1507480"/>
              <a:gd name="connsiteY1" fmla="*/ 62936 h 1671014"/>
              <a:gd name="connsiteX2" fmla="*/ 1506576 w 1507480"/>
              <a:gd name="connsiteY2" fmla="*/ 1242037 h 1671014"/>
              <a:gd name="connsiteX3" fmla="*/ 1361536 w 1507480"/>
              <a:gd name="connsiteY3" fmla="*/ 1492056 h 1671014"/>
              <a:gd name="connsiteX4" fmla="*/ 262937 w 1507480"/>
              <a:gd name="connsiteY4" fmla="*/ 1618609 h 1671014"/>
              <a:gd name="connsiteX5" fmla="*/ 37662 w 1507480"/>
              <a:gd name="connsiteY5" fmla="*/ 1396370 h 1671014"/>
              <a:gd name="connsiteX6" fmla="*/ 540673 w 1507480"/>
              <a:gd name="connsiteY6" fmla="*/ 69110 h 1671014"/>
              <a:gd name="connsiteX7" fmla="*/ 730459 w 1507480"/>
              <a:gd name="connsiteY7" fmla="*/ 46 h 1671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07480" h="1671014">
                <a:moveTo>
                  <a:pt x="730459" y="46"/>
                </a:moveTo>
                <a:cubicBezTo>
                  <a:pt x="797578" y="-1112"/>
                  <a:pt x="864698" y="19723"/>
                  <a:pt x="920245" y="62936"/>
                </a:cubicBezTo>
                <a:cubicBezTo>
                  <a:pt x="1157864" y="248135"/>
                  <a:pt x="1528178" y="633967"/>
                  <a:pt x="1506576" y="1242037"/>
                </a:cubicBezTo>
                <a:cubicBezTo>
                  <a:pt x="1503490" y="1343897"/>
                  <a:pt x="1447943" y="1439583"/>
                  <a:pt x="1361536" y="1492056"/>
                </a:cubicBezTo>
                <a:cubicBezTo>
                  <a:pt x="1179465" y="1603176"/>
                  <a:pt x="809151" y="1751335"/>
                  <a:pt x="262937" y="1618609"/>
                </a:cubicBezTo>
                <a:cubicBezTo>
                  <a:pt x="151843" y="1593916"/>
                  <a:pt x="62350" y="1507490"/>
                  <a:pt x="37662" y="1396370"/>
                </a:cubicBezTo>
                <a:cubicBezTo>
                  <a:pt x="-33315" y="1115485"/>
                  <a:pt x="-67260" y="556801"/>
                  <a:pt x="540673" y="69110"/>
                </a:cubicBezTo>
                <a:cubicBezTo>
                  <a:pt x="596220" y="24353"/>
                  <a:pt x="663340" y="1203"/>
                  <a:pt x="730459" y="46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6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Picture Here</a:t>
            </a:r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9CEEF846-FEF0-436D-A962-99A55C86A0E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227958" y="2711143"/>
            <a:ext cx="2180678" cy="2002959"/>
          </a:xfrm>
          <a:custGeom>
            <a:avLst/>
            <a:gdLst>
              <a:gd name="connsiteX0" fmla="*/ 1071198 w 2180678"/>
              <a:gd name="connsiteY0" fmla="*/ 456 h 2002959"/>
              <a:gd name="connsiteX1" fmla="*/ 1963068 w 2180678"/>
              <a:gd name="connsiteY1" fmla="*/ 220429 h 2002959"/>
              <a:gd name="connsiteX2" fmla="*/ 2169632 w 2180678"/>
              <a:gd name="connsiteY2" fmla="*/ 658327 h 2002959"/>
              <a:gd name="connsiteX3" fmla="*/ 1112151 w 2180678"/>
              <a:gd name="connsiteY3" fmla="*/ 1972022 h 2002959"/>
              <a:gd name="connsiteX4" fmla="*/ 742187 w 2180678"/>
              <a:gd name="connsiteY4" fmla="*/ 1935016 h 2002959"/>
              <a:gd name="connsiteX5" fmla="*/ 8424 w 2180678"/>
              <a:gd name="connsiteY5" fmla="*/ 726171 h 2002959"/>
              <a:gd name="connsiteX6" fmla="*/ 147161 w 2180678"/>
              <a:gd name="connsiteY6" fmla="*/ 340697 h 2002959"/>
              <a:gd name="connsiteX7" fmla="*/ 1071198 w 2180678"/>
              <a:gd name="connsiteY7" fmla="*/ 456 h 2002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80678" h="2002959">
                <a:moveTo>
                  <a:pt x="1071198" y="456"/>
                </a:moveTo>
                <a:cubicBezTo>
                  <a:pt x="1328926" y="-5795"/>
                  <a:pt x="1627788" y="51592"/>
                  <a:pt x="1963068" y="220429"/>
                </a:cubicBezTo>
                <a:cubicBezTo>
                  <a:pt x="2126469" y="303692"/>
                  <a:pt x="2212794" y="482551"/>
                  <a:pt x="2169632" y="658327"/>
                </a:cubicBezTo>
                <a:cubicBezTo>
                  <a:pt x="2083306" y="1034550"/>
                  <a:pt x="1830498" y="1675978"/>
                  <a:pt x="1112151" y="1972022"/>
                </a:cubicBezTo>
                <a:cubicBezTo>
                  <a:pt x="988829" y="2024446"/>
                  <a:pt x="850093" y="2009027"/>
                  <a:pt x="742187" y="1935016"/>
                </a:cubicBezTo>
                <a:cubicBezTo>
                  <a:pt x="517125" y="1780827"/>
                  <a:pt x="147161" y="1432359"/>
                  <a:pt x="8424" y="726171"/>
                </a:cubicBezTo>
                <a:cubicBezTo>
                  <a:pt x="-22406" y="581233"/>
                  <a:pt x="33089" y="433211"/>
                  <a:pt x="147161" y="340697"/>
                </a:cubicBezTo>
                <a:cubicBezTo>
                  <a:pt x="326362" y="198072"/>
                  <a:pt x="641651" y="10876"/>
                  <a:pt x="1071198" y="456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6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Picture Here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C7785908-88E1-4DE7-9C3B-CCB356788CC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069822" y="3599858"/>
            <a:ext cx="2003262" cy="2184001"/>
          </a:xfrm>
          <a:custGeom>
            <a:avLst/>
            <a:gdLst>
              <a:gd name="connsiteX0" fmla="*/ 1332868 w 2003262"/>
              <a:gd name="connsiteY0" fmla="*/ 855 h 2184001"/>
              <a:gd name="connsiteX1" fmla="*/ 1663946 w 2003262"/>
              <a:gd name="connsiteY1" fmla="*/ 147264 h 2184001"/>
              <a:gd name="connsiteX2" fmla="*/ 1784209 w 2003262"/>
              <a:gd name="connsiteY2" fmla="*/ 1964462 h 2184001"/>
              <a:gd name="connsiteX3" fmla="*/ 1343245 w 2003262"/>
              <a:gd name="connsiteY3" fmla="*/ 2174257 h 2184001"/>
              <a:gd name="connsiteX4" fmla="*/ 29604 w 2003262"/>
              <a:gd name="connsiteY4" fmla="*/ 1112940 h 2184001"/>
              <a:gd name="connsiteX5" fmla="*/ 66608 w 2003262"/>
              <a:gd name="connsiteY5" fmla="*/ 742713 h 2184001"/>
              <a:gd name="connsiteX6" fmla="*/ 1278488 w 2003262"/>
              <a:gd name="connsiteY6" fmla="*/ 8429 h 2184001"/>
              <a:gd name="connsiteX7" fmla="*/ 1332868 w 2003262"/>
              <a:gd name="connsiteY7" fmla="*/ 855 h 2184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03262" h="2184001">
                <a:moveTo>
                  <a:pt x="1332868" y="855"/>
                </a:moveTo>
                <a:cubicBezTo>
                  <a:pt x="1459557" y="-7623"/>
                  <a:pt x="1583000" y="47380"/>
                  <a:pt x="1663946" y="147264"/>
                </a:cubicBezTo>
                <a:cubicBezTo>
                  <a:pt x="1892137" y="434190"/>
                  <a:pt x="2231340" y="1069747"/>
                  <a:pt x="1784209" y="1964462"/>
                </a:cubicBezTo>
                <a:cubicBezTo>
                  <a:pt x="1700950" y="2127979"/>
                  <a:pt x="1519014" y="2214365"/>
                  <a:pt x="1343245" y="2174257"/>
                </a:cubicBezTo>
                <a:cubicBezTo>
                  <a:pt x="967038" y="2084786"/>
                  <a:pt x="328719" y="1831797"/>
                  <a:pt x="29604" y="1112940"/>
                </a:cubicBezTo>
                <a:cubicBezTo>
                  <a:pt x="-19735" y="989531"/>
                  <a:pt x="-7400" y="850696"/>
                  <a:pt x="66608" y="742713"/>
                </a:cubicBezTo>
                <a:cubicBezTo>
                  <a:pt x="220791" y="517492"/>
                  <a:pt x="572329" y="147264"/>
                  <a:pt x="1278488" y="8429"/>
                </a:cubicBezTo>
                <a:cubicBezTo>
                  <a:pt x="1296605" y="4573"/>
                  <a:pt x="1314769" y="2066"/>
                  <a:pt x="1332868" y="855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6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Picture Here</a:t>
            </a:r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B7E92369-4599-44BE-8966-B007275DA95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801255" y="1081508"/>
            <a:ext cx="2385865" cy="2170090"/>
          </a:xfrm>
          <a:custGeom>
            <a:avLst/>
            <a:gdLst>
              <a:gd name="connsiteX0" fmla="*/ 1007934 w 2385865"/>
              <a:gd name="connsiteY0" fmla="*/ 759 h 2170090"/>
              <a:gd name="connsiteX1" fmla="*/ 2204354 w 2385865"/>
              <a:gd name="connsiteY1" fmla="*/ 405950 h 2170090"/>
              <a:gd name="connsiteX2" fmla="*/ 2355399 w 2385865"/>
              <a:gd name="connsiteY2" fmla="*/ 917932 h 2170090"/>
              <a:gd name="connsiteX3" fmla="*/ 983659 w 2385865"/>
              <a:gd name="connsiteY3" fmla="*/ 2157792 h 2170090"/>
              <a:gd name="connsiteX4" fmla="*/ 589091 w 2385865"/>
              <a:gd name="connsiteY4" fmla="*/ 2056012 h 2170090"/>
              <a:gd name="connsiteX5" fmla="*/ 321 w 2385865"/>
              <a:gd name="connsiteY5" fmla="*/ 618762 h 2170090"/>
              <a:gd name="connsiteX6" fmla="*/ 216101 w 2385865"/>
              <a:gd name="connsiteY6" fmla="*/ 227064 h 2170090"/>
              <a:gd name="connsiteX7" fmla="*/ 1007934 w 2385865"/>
              <a:gd name="connsiteY7" fmla="*/ 759 h 2170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85865" h="2170090">
                <a:moveTo>
                  <a:pt x="1007934" y="759"/>
                </a:moveTo>
                <a:cubicBezTo>
                  <a:pt x="1349713" y="-9650"/>
                  <a:pt x="1758923" y="85190"/>
                  <a:pt x="2204354" y="405950"/>
                </a:cubicBezTo>
                <a:cubicBezTo>
                  <a:pt x="2364647" y="520066"/>
                  <a:pt x="2429381" y="732878"/>
                  <a:pt x="2355399" y="917932"/>
                </a:cubicBezTo>
                <a:cubicBezTo>
                  <a:pt x="2195106" y="1309629"/>
                  <a:pt x="1812868" y="1957317"/>
                  <a:pt x="983659" y="2157792"/>
                </a:cubicBezTo>
                <a:cubicBezTo>
                  <a:pt x="841861" y="2191718"/>
                  <a:pt x="693898" y="2154707"/>
                  <a:pt x="589091" y="2056012"/>
                </a:cubicBezTo>
                <a:cubicBezTo>
                  <a:pt x="370229" y="1849369"/>
                  <a:pt x="31147" y="1408324"/>
                  <a:pt x="321" y="618762"/>
                </a:cubicBezTo>
                <a:cubicBezTo>
                  <a:pt x="-5844" y="458382"/>
                  <a:pt x="77385" y="307254"/>
                  <a:pt x="216101" y="227064"/>
                </a:cubicBezTo>
                <a:cubicBezTo>
                  <a:pt x="391807" y="126827"/>
                  <a:pt x="666155" y="11168"/>
                  <a:pt x="1007934" y="759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6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Picture Here</a:t>
            </a:r>
          </a:p>
        </p:txBody>
      </p:sp>
    </p:spTree>
    <p:extLst>
      <p:ext uri="{BB962C8B-B14F-4D97-AF65-F5344CB8AC3E}">
        <p14:creationId xmlns:p14="http://schemas.microsoft.com/office/powerpoint/2010/main" val="727788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29" grpId="0"/>
      <p:bldP spid="28" grpId="0"/>
      <p:bldP spid="27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847D90A-2A43-41E4-8499-F9A07AA702D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98617" y="942601"/>
            <a:ext cx="5472952" cy="4905652"/>
          </a:xfrm>
          <a:custGeom>
            <a:avLst/>
            <a:gdLst>
              <a:gd name="connsiteX0" fmla="*/ 3201136 w 5472952"/>
              <a:gd name="connsiteY0" fmla="*/ 824 h 4905652"/>
              <a:gd name="connsiteX1" fmla="*/ 5454804 w 5472952"/>
              <a:gd name="connsiteY1" fmla="*/ 1692928 h 4905652"/>
              <a:gd name="connsiteX2" fmla="*/ 4078135 w 5472952"/>
              <a:gd name="connsiteY2" fmla="*/ 4776037 h 4905652"/>
              <a:gd name="connsiteX3" fmla="*/ 3020140 w 5472952"/>
              <a:gd name="connsiteY3" fmla="*/ 4747343 h 4905652"/>
              <a:gd name="connsiteX4" fmla="*/ 1560616 w 5472952"/>
              <a:gd name="connsiteY4" fmla="*/ 3631429 h 4905652"/>
              <a:gd name="connsiteX5" fmla="*/ 56478 w 5472952"/>
              <a:gd name="connsiteY5" fmla="*/ 2528269 h 4905652"/>
              <a:gd name="connsiteX6" fmla="*/ 24611 w 5472952"/>
              <a:gd name="connsiteY6" fmla="*/ 1970312 h 4905652"/>
              <a:gd name="connsiteX7" fmla="*/ 1872916 w 5472952"/>
              <a:gd name="connsiteY7" fmla="*/ 188039 h 4905652"/>
              <a:gd name="connsiteX8" fmla="*/ 3201136 w 5472952"/>
              <a:gd name="connsiteY8" fmla="*/ 824 h 490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72952" h="4905652">
                <a:moveTo>
                  <a:pt x="3201136" y="824"/>
                </a:moveTo>
                <a:cubicBezTo>
                  <a:pt x="4433655" y="26829"/>
                  <a:pt x="5330521" y="667084"/>
                  <a:pt x="5454804" y="1692928"/>
                </a:cubicBezTo>
                <a:cubicBezTo>
                  <a:pt x="5591833" y="2812030"/>
                  <a:pt x="4935366" y="4288224"/>
                  <a:pt x="4078135" y="4776037"/>
                </a:cubicBezTo>
                <a:cubicBezTo>
                  <a:pt x="3749902" y="4960960"/>
                  <a:pt x="3342000" y="4945019"/>
                  <a:pt x="3020140" y="4747343"/>
                </a:cubicBezTo>
                <a:cubicBezTo>
                  <a:pt x="2586744" y="4476335"/>
                  <a:pt x="2115108" y="3988521"/>
                  <a:pt x="1560616" y="3631429"/>
                </a:cubicBezTo>
                <a:cubicBezTo>
                  <a:pt x="904149" y="3210570"/>
                  <a:pt x="266803" y="3086225"/>
                  <a:pt x="56478" y="2528269"/>
                </a:cubicBezTo>
                <a:cubicBezTo>
                  <a:pt x="-10443" y="2349722"/>
                  <a:pt x="-13630" y="2155235"/>
                  <a:pt x="24611" y="1970312"/>
                </a:cubicBezTo>
                <a:cubicBezTo>
                  <a:pt x="117026" y="1520758"/>
                  <a:pt x="480314" y="592956"/>
                  <a:pt x="1872916" y="188039"/>
                </a:cubicBezTo>
                <a:cubicBezTo>
                  <a:pt x="2342163" y="51738"/>
                  <a:pt x="2790297" y="-7844"/>
                  <a:pt x="3201136" y="824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Picture Here</a:t>
            </a:r>
          </a:p>
        </p:txBody>
      </p:sp>
    </p:spTree>
    <p:extLst>
      <p:ext uri="{BB962C8B-B14F-4D97-AF65-F5344CB8AC3E}">
        <p14:creationId xmlns:p14="http://schemas.microsoft.com/office/powerpoint/2010/main" val="969766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A77CBCB-9268-4ADE-96D7-49387C86624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520836" y="2423978"/>
            <a:ext cx="2720872" cy="2217883"/>
          </a:xfrm>
          <a:custGeom>
            <a:avLst/>
            <a:gdLst>
              <a:gd name="connsiteX0" fmla="*/ 2035256 w 2720872"/>
              <a:gd name="connsiteY0" fmla="*/ 106 h 2217883"/>
              <a:gd name="connsiteX1" fmla="*/ 2720735 w 2720872"/>
              <a:gd name="connsiteY1" fmla="*/ 819063 h 2217883"/>
              <a:gd name="connsiteX2" fmla="*/ 2073521 w 2720872"/>
              <a:gd name="connsiteY2" fmla="*/ 2020408 h 2217883"/>
              <a:gd name="connsiteX3" fmla="*/ 788166 w 2720872"/>
              <a:gd name="connsiteY3" fmla="*/ 2011330 h 2217883"/>
              <a:gd name="connsiteX4" fmla="*/ 50221 w 2720872"/>
              <a:gd name="connsiteY4" fmla="*/ 1012731 h 2217883"/>
              <a:gd name="connsiteX5" fmla="*/ 537144 w 2720872"/>
              <a:gd name="connsiteY5" fmla="*/ 74653 h 2217883"/>
              <a:gd name="connsiteX6" fmla="*/ 1922303 w 2720872"/>
              <a:gd name="connsiteY6" fmla="*/ 26236 h 2217883"/>
              <a:gd name="connsiteX7" fmla="*/ 2035256 w 2720872"/>
              <a:gd name="connsiteY7" fmla="*/ 106 h 2217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20872" h="2217883">
                <a:moveTo>
                  <a:pt x="2035256" y="106"/>
                </a:moveTo>
                <a:cubicBezTo>
                  <a:pt x="2318164" y="-7051"/>
                  <a:pt x="2712796" y="350402"/>
                  <a:pt x="2720735" y="819063"/>
                </a:cubicBezTo>
                <a:cubicBezTo>
                  <a:pt x="2726784" y="1200346"/>
                  <a:pt x="2533224" y="1702672"/>
                  <a:pt x="2073521" y="2020408"/>
                </a:cubicBezTo>
                <a:cubicBezTo>
                  <a:pt x="1686402" y="2286701"/>
                  <a:pt x="1175285" y="2283675"/>
                  <a:pt x="788166" y="2011330"/>
                </a:cubicBezTo>
                <a:cubicBezTo>
                  <a:pt x="515973" y="1820688"/>
                  <a:pt x="216561" y="1509004"/>
                  <a:pt x="50221" y="1012731"/>
                </a:cubicBezTo>
                <a:cubicBezTo>
                  <a:pt x="-113095" y="298581"/>
                  <a:pt x="140952" y="110965"/>
                  <a:pt x="537144" y="74653"/>
                </a:cubicBezTo>
                <a:cubicBezTo>
                  <a:pt x="1030115" y="29262"/>
                  <a:pt x="1190406" y="380285"/>
                  <a:pt x="1922303" y="26236"/>
                </a:cubicBezTo>
                <a:cubicBezTo>
                  <a:pt x="1956705" y="9592"/>
                  <a:pt x="1994840" y="1129"/>
                  <a:pt x="2035256" y="106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24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Picture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CB74A71-0279-4714-AAAD-ADFCBCBEDA4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748587" y="2382240"/>
            <a:ext cx="2688151" cy="2258971"/>
          </a:xfrm>
          <a:custGeom>
            <a:avLst/>
            <a:gdLst>
              <a:gd name="connsiteX0" fmla="*/ 1311678 w 2688151"/>
              <a:gd name="connsiteY0" fmla="*/ 17 h 2258971"/>
              <a:gd name="connsiteX1" fmla="*/ 2086982 w 2688151"/>
              <a:gd name="connsiteY1" fmla="*/ 302558 h 2258971"/>
              <a:gd name="connsiteX2" fmla="*/ 2679815 w 2688151"/>
              <a:gd name="connsiteY2" fmla="*/ 1398078 h 2258971"/>
              <a:gd name="connsiteX3" fmla="*/ 2065810 w 2688151"/>
              <a:gd name="connsiteY3" fmla="*/ 2257547 h 2258971"/>
              <a:gd name="connsiteX4" fmla="*/ 686567 w 2688151"/>
              <a:gd name="connsiteY4" fmla="*/ 2112285 h 2258971"/>
              <a:gd name="connsiteX5" fmla="*/ 6019 w 2688151"/>
              <a:gd name="connsiteY5" fmla="*/ 1216500 h 2258971"/>
              <a:gd name="connsiteX6" fmla="*/ 813602 w 2688151"/>
              <a:gd name="connsiteY6" fmla="*/ 117954 h 2258971"/>
              <a:gd name="connsiteX7" fmla="*/ 1311678 w 2688151"/>
              <a:gd name="connsiteY7" fmla="*/ 17 h 2258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88151" h="2258971">
                <a:moveTo>
                  <a:pt x="1311678" y="17"/>
                </a:moveTo>
                <a:cubicBezTo>
                  <a:pt x="1593349" y="-1490"/>
                  <a:pt x="1871476" y="102066"/>
                  <a:pt x="2086982" y="302558"/>
                </a:cubicBezTo>
                <a:cubicBezTo>
                  <a:pt x="2328955" y="532557"/>
                  <a:pt x="2583026" y="883608"/>
                  <a:pt x="2679815" y="1398078"/>
                </a:cubicBezTo>
                <a:cubicBezTo>
                  <a:pt x="2740308" y="2127416"/>
                  <a:pt x="2465064" y="2275705"/>
                  <a:pt x="2065810" y="2257547"/>
                </a:cubicBezTo>
                <a:cubicBezTo>
                  <a:pt x="1572791" y="2233337"/>
                  <a:pt x="1460879" y="1864128"/>
                  <a:pt x="686567" y="2112285"/>
                </a:cubicBezTo>
                <a:cubicBezTo>
                  <a:pt x="396200" y="2206100"/>
                  <a:pt x="-57499" y="1749129"/>
                  <a:pt x="6019" y="1216500"/>
                </a:cubicBezTo>
                <a:cubicBezTo>
                  <a:pt x="54414" y="838213"/>
                  <a:pt x="314534" y="366110"/>
                  <a:pt x="813602" y="117954"/>
                </a:cubicBezTo>
                <a:cubicBezTo>
                  <a:pt x="972397" y="39648"/>
                  <a:pt x="1142676" y="921"/>
                  <a:pt x="1311678" y="17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24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Picture Here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599C130-A367-4106-B139-6273A999595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66941" y="2423978"/>
            <a:ext cx="2719753" cy="2217883"/>
          </a:xfrm>
          <a:custGeom>
            <a:avLst/>
            <a:gdLst>
              <a:gd name="connsiteX0" fmla="*/ 2034375 w 2719753"/>
              <a:gd name="connsiteY0" fmla="*/ 106 h 2217883"/>
              <a:gd name="connsiteX1" fmla="*/ 2719616 w 2719753"/>
              <a:gd name="connsiteY1" fmla="*/ 819063 h 2217883"/>
              <a:gd name="connsiteX2" fmla="*/ 2072744 w 2719753"/>
              <a:gd name="connsiteY2" fmla="*/ 2020408 h 2217883"/>
              <a:gd name="connsiteX3" fmla="*/ 788068 w 2719753"/>
              <a:gd name="connsiteY3" fmla="*/ 2011330 h 2217883"/>
              <a:gd name="connsiteX4" fmla="*/ 50513 w 2719753"/>
              <a:gd name="connsiteY4" fmla="*/ 1012731 h 2217883"/>
              <a:gd name="connsiteX5" fmla="*/ 537179 w 2719753"/>
              <a:gd name="connsiteY5" fmla="*/ 74653 h 2217883"/>
              <a:gd name="connsiteX6" fmla="*/ 1921606 w 2719753"/>
              <a:gd name="connsiteY6" fmla="*/ 26236 h 2217883"/>
              <a:gd name="connsiteX7" fmla="*/ 2034375 w 2719753"/>
              <a:gd name="connsiteY7" fmla="*/ 106 h 2217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19753" h="2217883">
                <a:moveTo>
                  <a:pt x="2034375" y="106"/>
                </a:moveTo>
                <a:cubicBezTo>
                  <a:pt x="2316596" y="-7051"/>
                  <a:pt x="2709036" y="350402"/>
                  <a:pt x="2719616" y="819063"/>
                </a:cubicBezTo>
                <a:cubicBezTo>
                  <a:pt x="2725661" y="1200346"/>
                  <a:pt x="2532204" y="1702672"/>
                  <a:pt x="2072744" y="2020408"/>
                </a:cubicBezTo>
                <a:cubicBezTo>
                  <a:pt x="1685830" y="2286701"/>
                  <a:pt x="1174982" y="2283675"/>
                  <a:pt x="788068" y="2011330"/>
                </a:cubicBezTo>
                <a:cubicBezTo>
                  <a:pt x="516019" y="1820688"/>
                  <a:pt x="216766" y="1509004"/>
                  <a:pt x="50513" y="1012731"/>
                </a:cubicBezTo>
                <a:cubicBezTo>
                  <a:pt x="-112716" y="298581"/>
                  <a:pt x="138174" y="110965"/>
                  <a:pt x="537179" y="74653"/>
                </a:cubicBezTo>
                <a:cubicBezTo>
                  <a:pt x="1029890" y="29262"/>
                  <a:pt x="1190096" y="380285"/>
                  <a:pt x="1921606" y="26236"/>
                </a:cubicBezTo>
                <a:cubicBezTo>
                  <a:pt x="1955990" y="9592"/>
                  <a:pt x="1994057" y="1129"/>
                  <a:pt x="2034375" y="106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24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Picture Here</a:t>
            </a:r>
          </a:p>
        </p:txBody>
      </p:sp>
    </p:spTree>
    <p:extLst>
      <p:ext uri="{BB962C8B-B14F-4D97-AF65-F5344CB8AC3E}">
        <p14:creationId xmlns:p14="http://schemas.microsoft.com/office/powerpoint/2010/main" val="2874668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0" grpId="0"/>
      <p:bldP spid="9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AAEB771-3DB1-4E60-A1BE-22F1FCF3568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632163" y="2402557"/>
            <a:ext cx="2325574" cy="2117430"/>
          </a:xfrm>
          <a:custGeom>
            <a:avLst/>
            <a:gdLst>
              <a:gd name="connsiteX0" fmla="*/ 983961 w 2325574"/>
              <a:gd name="connsiteY0" fmla="*/ 756 h 2117430"/>
              <a:gd name="connsiteX1" fmla="*/ 2151119 w 2325574"/>
              <a:gd name="connsiteY1" fmla="*/ 394670 h 2117430"/>
              <a:gd name="connsiteX2" fmla="*/ 2294517 w 2325574"/>
              <a:gd name="connsiteY2" fmla="*/ 895270 h 2117430"/>
              <a:gd name="connsiteX3" fmla="*/ 958866 w 2325574"/>
              <a:gd name="connsiteY3" fmla="*/ 2105736 h 2117430"/>
              <a:gd name="connsiteX4" fmla="*/ 577837 w 2325574"/>
              <a:gd name="connsiteY4" fmla="*/ 2003154 h 2117430"/>
              <a:gd name="connsiteX5" fmla="*/ 147 w 2325574"/>
              <a:gd name="connsiteY5" fmla="*/ 603937 h 2117430"/>
              <a:gd name="connsiteX6" fmla="*/ 213196 w 2325574"/>
              <a:gd name="connsiteY6" fmla="*/ 222332 h 2117430"/>
              <a:gd name="connsiteX7" fmla="*/ 983961 w 2325574"/>
              <a:gd name="connsiteY7" fmla="*/ 756 h 2117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25574" h="2117430">
                <a:moveTo>
                  <a:pt x="983961" y="756"/>
                </a:moveTo>
                <a:cubicBezTo>
                  <a:pt x="1317361" y="-9503"/>
                  <a:pt x="1716828" y="82821"/>
                  <a:pt x="2151119" y="394670"/>
                </a:cubicBezTo>
                <a:cubicBezTo>
                  <a:pt x="2306809" y="509562"/>
                  <a:pt x="2368265" y="714726"/>
                  <a:pt x="2294517" y="895270"/>
                </a:cubicBezTo>
                <a:cubicBezTo>
                  <a:pt x="2138828" y="1276874"/>
                  <a:pt x="1765993" y="1908779"/>
                  <a:pt x="958866" y="2105736"/>
                </a:cubicBezTo>
                <a:cubicBezTo>
                  <a:pt x="823662" y="2138562"/>
                  <a:pt x="680264" y="2101633"/>
                  <a:pt x="577837" y="2003154"/>
                </a:cubicBezTo>
                <a:cubicBezTo>
                  <a:pt x="364788" y="1806197"/>
                  <a:pt x="32924" y="1371250"/>
                  <a:pt x="147" y="603937"/>
                </a:cubicBezTo>
                <a:cubicBezTo>
                  <a:pt x="-3950" y="443909"/>
                  <a:pt x="77992" y="296191"/>
                  <a:pt x="213196" y="222332"/>
                </a:cubicBezTo>
                <a:cubicBezTo>
                  <a:pt x="383225" y="123854"/>
                  <a:pt x="650560" y="11014"/>
                  <a:pt x="983961" y="756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Picture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AFB6B41-73DD-4431-B210-7B9A684DCAF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826205" y="2402558"/>
            <a:ext cx="2325680" cy="2117429"/>
          </a:xfrm>
          <a:custGeom>
            <a:avLst/>
            <a:gdLst>
              <a:gd name="connsiteX0" fmla="*/ 982772 w 2325680"/>
              <a:gd name="connsiteY0" fmla="*/ 756 h 2117429"/>
              <a:gd name="connsiteX1" fmla="*/ 2149530 w 2325680"/>
              <a:gd name="connsiteY1" fmla="*/ 394671 h 2117429"/>
              <a:gd name="connsiteX2" fmla="*/ 2297169 w 2325680"/>
              <a:gd name="connsiteY2" fmla="*/ 895270 h 2117429"/>
              <a:gd name="connsiteX3" fmla="*/ 956115 w 2325680"/>
              <a:gd name="connsiteY3" fmla="*/ 2105735 h 2117429"/>
              <a:gd name="connsiteX4" fmla="*/ 574715 w 2325680"/>
              <a:gd name="connsiteY4" fmla="*/ 2003153 h 2117429"/>
              <a:gd name="connsiteX5" fmla="*/ 563 w 2325680"/>
              <a:gd name="connsiteY5" fmla="*/ 603937 h 2117429"/>
              <a:gd name="connsiteX6" fmla="*/ 209719 w 2325680"/>
              <a:gd name="connsiteY6" fmla="*/ 222333 h 2117429"/>
              <a:gd name="connsiteX7" fmla="*/ 982772 w 2325680"/>
              <a:gd name="connsiteY7" fmla="*/ 756 h 2117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25680" h="2117429">
                <a:moveTo>
                  <a:pt x="982772" y="756"/>
                </a:moveTo>
                <a:cubicBezTo>
                  <a:pt x="1315985" y="-9502"/>
                  <a:pt x="1714816" y="82822"/>
                  <a:pt x="2149530" y="394671"/>
                </a:cubicBezTo>
                <a:cubicBezTo>
                  <a:pt x="2305371" y="509562"/>
                  <a:pt x="2366887" y="714726"/>
                  <a:pt x="2297169" y="895270"/>
                </a:cubicBezTo>
                <a:cubicBezTo>
                  <a:pt x="2141328" y="1276874"/>
                  <a:pt x="1768129" y="1908778"/>
                  <a:pt x="956115" y="2105735"/>
                </a:cubicBezTo>
                <a:cubicBezTo>
                  <a:pt x="820780" y="2138561"/>
                  <a:pt x="677242" y="2101632"/>
                  <a:pt x="574715" y="2003153"/>
                </a:cubicBezTo>
                <a:cubicBezTo>
                  <a:pt x="361459" y="1806196"/>
                  <a:pt x="29271" y="1371249"/>
                  <a:pt x="563" y="603937"/>
                </a:cubicBezTo>
                <a:cubicBezTo>
                  <a:pt x="-7639" y="443910"/>
                  <a:pt x="74383" y="296192"/>
                  <a:pt x="209719" y="222333"/>
                </a:cubicBezTo>
                <a:cubicBezTo>
                  <a:pt x="381964" y="123855"/>
                  <a:pt x="649560" y="11015"/>
                  <a:pt x="982772" y="756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Picture Here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A07D941-AF3A-4CB5-92DD-600C5639B1F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04199" y="2402557"/>
            <a:ext cx="2325574" cy="2117430"/>
          </a:xfrm>
          <a:custGeom>
            <a:avLst/>
            <a:gdLst>
              <a:gd name="connsiteX0" fmla="*/ 983961 w 2325574"/>
              <a:gd name="connsiteY0" fmla="*/ 756 h 2117430"/>
              <a:gd name="connsiteX1" fmla="*/ 2151119 w 2325574"/>
              <a:gd name="connsiteY1" fmla="*/ 394670 h 2117430"/>
              <a:gd name="connsiteX2" fmla="*/ 2294518 w 2325574"/>
              <a:gd name="connsiteY2" fmla="*/ 895270 h 2117430"/>
              <a:gd name="connsiteX3" fmla="*/ 958866 w 2325574"/>
              <a:gd name="connsiteY3" fmla="*/ 2105736 h 2117430"/>
              <a:gd name="connsiteX4" fmla="*/ 577837 w 2325574"/>
              <a:gd name="connsiteY4" fmla="*/ 2003154 h 2117430"/>
              <a:gd name="connsiteX5" fmla="*/ 147 w 2325574"/>
              <a:gd name="connsiteY5" fmla="*/ 603937 h 2117430"/>
              <a:gd name="connsiteX6" fmla="*/ 213196 w 2325574"/>
              <a:gd name="connsiteY6" fmla="*/ 222332 h 2117430"/>
              <a:gd name="connsiteX7" fmla="*/ 983961 w 2325574"/>
              <a:gd name="connsiteY7" fmla="*/ 756 h 2117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25574" h="2117430">
                <a:moveTo>
                  <a:pt x="983961" y="756"/>
                </a:moveTo>
                <a:cubicBezTo>
                  <a:pt x="1317362" y="-9503"/>
                  <a:pt x="1716828" y="82821"/>
                  <a:pt x="2151119" y="394670"/>
                </a:cubicBezTo>
                <a:cubicBezTo>
                  <a:pt x="2306809" y="509562"/>
                  <a:pt x="2368265" y="714726"/>
                  <a:pt x="2294518" y="895270"/>
                </a:cubicBezTo>
                <a:cubicBezTo>
                  <a:pt x="2138828" y="1276874"/>
                  <a:pt x="1765993" y="1908779"/>
                  <a:pt x="958866" y="2105736"/>
                </a:cubicBezTo>
                <a:cubicBezTo>
                  <a:pt x="823662" y="2138562"/>
                  <a:pt x="680264" y="2101633"/>
                  <a:pt x="577837" y="2003154"/>
                </a:cubicBezTo>
                <a:cubicBezTo>
                  <a:pt x="364788" y="1806197"/>
                  <a:pt x="32924" y="1371250"/>
                  <a:pt x="147" y="603937"/>
                </a:cubicBezTo>
                <a:cubicBezTo>
                  <a:pt x="-3950" y="443909"/>
                  <a:pt x="77992" y="296191"/>
                  <a:pt x="213196" y="222332"/>
                </a:cubicBezTo>
                <a:cubicBezTo>
                  <a:pt x="383225" y="123854"/>
                  <a:pt x="650560" y="11014"/>
                  <a:pt x="983961" y="756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Picture Here</a:t>
            </a:r>
          </a:p>
        </p:txBody>
      </p:sp>
    </p:spTree>
    <p:extLst>
      <p:ext uri="{BB962C8B-B14F-4D97-AF65-F5344CB8AC3E}">
        <p14:creationId xmlns:p14="http://schemas.microsoft.com/office/powerpoint/2010/main" val="3922481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0" grpId="0"/>
      <p:bldP spid="9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854C4A5B-2BCF-4F99-9CFA-F5F8AD36008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525325" y="2152578"/>
            <a:ext cx="2551072" cy="2553613"/>
          </a:xfrm>
          <a:custGeom>
            <a:avLst/>
            <a:gdLst>
              <a:gd name="connsiteX0" fmla="*/ 1275536 w 2551072"/>
              <a:gd name="connsiteY0" fmla="*/ 0 h 2553613"/>
              <a:gd name="connsiteX1" fmla="*/ 1450293 w 2551072"/>
              <a:gd name="connsiteY1" fmla="*/ 73817 h 2553613"/>
              <a:gd name="connsiteX2" fmla="*/ 2479633 w 2551072"/>
              <a:gd name="connsiteY2" fmla="*/ 1104182 h 2553613"/>
              <a:gd name="connsiteX3" fmla="*/ 2479633 w 2551072"/>
              <a:gd name="connsiteY3" fmla="*/ 1451738 h 2553613"/>
              <a:gd name="connsiteX4" fmla="*/ 1450293 w 2551072"/>
              <a:gd name="connsiteY4" fmla="*/ 2482103 h 2553613"/>
              <a:gd name="connsiteX5" fmla="*/ 1103083 w 2551072"/>
              <a:gd name="connsiteY5" fmla="*/ 2482103 h 2553613"/>
              <a:gd name="connsiteX6" fmla="*/ 73744 w 2551072"/>
              <a:gd name="connsiteY6" fmla="*/ 1451738 h 2553613"/>
              <a:gd name="connsiteX7" fmla="*/ 73744 w 2551072"/>
              <a:gd name="connsiteY7" fmla="*/ 1104182 h 2553613"/>
              <a:gd name="connsiteX8" fmla="*/ 1103083 w 2551072"/>
              <a:gd name="connsiteY8" fmla="*/ 73817 h 2553613"/>
              <a:gd name="connsiteX9" fmla="*/ 1275536 w 2551072"/>
              <a:gd name="connsiteY9" fmla="*/ 0 h 2553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51072" h="2553613">
                <a:moveTo>
                  <a:pt x="1275536" y="0"/>
                </a:moveTo>
                <a:cubicBezTo>
                  <a:pt x="1338141" y="0"/>
                  <a:pt x="1401131" y="24606"/>
                  <a:pt x="1450293" y="73817"/>
                </a:cubicBezTo>
                <a:cubicBezTo>
                  <a:pt x="2479633" y="1104182"/>
                  <a:pt x="2479633" y="1104182"/>
                  <a:pt x="2479633" y="1104182"/>
                </a:cubicBezTo>
                <a:cubicBezTo>
                  <a:pt x="2574885" y="1199529"/>
                  <a:pt x="2574885" y="1356391"/>
                  <a:pt x="2479633" y="1451738"/>
                </a:cubicBezTo>
                <a:cubicBezTo>
                  <a:pt x="1450293" y="2482103"/>
                  <a:pt x="1450293" y="2482103"/>
                  <a:pt x="1450293" y="2482103"/>
                </a:cubicBezTo>
                <a:cubicBezTo>
                  <a:pt x="1351968" y="2577450"/>
                  <a:pt x="1198336" y="2577450"/>
                  <a:pt x="1103083" y="2482103"/>
                </a:cubicBezTo>
                <a:cubicBezTo>
                  <a:pt x="73744" y="1451738"/>
                  <a:pt x="73744" y="1451738"/>
                  <a:pt x="73744" y="1451738"/>
                </a:cubicBezTo>
                <a:cubicBezTo>
                  <a:pt x="-24581" y="1356391"/>
                  <a:pt x="-24581" y="1199529"/>
                  <a:pt x="73744" y="1104182"/>
                </a:cubicBezTo>
                <a:cubicBezTo>
                  <a:pt x="1103083" y="73817"/>
                  <a:pt x="1103083" y="73817"/>
                  <a:pt x="1103083" y="73817"/>
                </a:cubicBezTo>
                <a:cubicBezTo>
                  <a:pt x="1150710" y="24606"/>
                  <a:pt x="1212931" y="0"/>
                  <a:pt x="1275536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8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Picture Here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A6F1DF95-54C1-46DC-9A7C-F98D947F63E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820849" y="2152578"/>
            <a:ext cx="2551072" cy="2553613"/>
          </a:xfrm>
          <a:custGeom>
            <a:avLst/>
            <a:gdLst>
              <a:gd name="connsiteX0" fmla="*/ 1275536 w 2551072"/>
              <a:gd name="connsiteY0" fmla="*/ 0 h 2553613"/>
              <a:gd name="connsiteX1" fmla="*/ 1450294 w 2551072"/>
              <a:gd name="connsiteY1" fmla="*/ 73817 h 2553613"/>
              <a:gd name="connsiteX2" fmla="*/ 2479633 w 2551072"/>
              <a:gd name="connsiteY2" fmla="*/ 1104182 h 2553613"/>
              <a:gd name="connsiteX3" fmla="*/ 2479633 w 2551072"/>
              <a:gd name="connsiteY3" fmla="*/ 1451738 h 2553613"/>
              <a:gd name="connsiteX4" fmla="*/ 1450294 w 2551072"/>
              <a:gd name="connsiteY4" fmla="*/ 2482103 h 2553613"/>
              <a:gd name="connsiteX5" fmla="*/ 1103084 w 2551072"/>
              <a:gd name="connsiteY5" fmla="*/ 2482103 h 2553613"/>
              <a:gd name="connsiteX6" fmla="*/ 73744 w 2551072"/>
              <a:gd name="connsiteY6" fmla="*/ 1451738 h 2553613"/>
              <a:gd name="connsiteX7" fmla="*/ 73744 w 2551072"/>
              <a:gd name="connsiteY7" fmla="*/ 1104182 h 2553613"/>
              <a:gd name="connsiteX8" fmla="*/ 1103084 w 2551072"/>
              <a:gd name="connsiteY8" fmla="*/ 73817 h 2553613"/>
              <a:gd name="connsiteX9" fmla="*/ 1275536 w 2551072"/>
              <a:gd name="connsiteY9" fmla="*/ 0 h 2553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51072" h="2553613">
                <a:moveTo>
                  <a:pt x="1275536" y="0"/>
                </a:moveTo>
                <a:cubicBezTo>
                  <a:pt x="1338142" y="0"/>
                  <a:pt x="1401131" y="24606"/>
                  <a:pt x="1450294" y="73817"/>
                </a:cubicBezTo>
                <a:cubicBezTo>
                  <a:pt x="2479633" y="1104182"/>
                  <a:pt x="2479633" y="1104182"/>
                  <a:pt x="2479633" y="1104182"/>
                </a:cubicBezTo>
                <a:cubicBezTo>
                  <a:pt x="2574885" y="1199529"/>
                  <a:pt x="2574885" y="1356391"/>
                  <a:pt x="2479633" y="1451738"/>
                </a:cubicBezTo>
                <a:cubicBezTo>
                  <a:pt x="1450294" y="2482103"/>
                  <a:pt x="1450294" y="2482103"/>
                  <a:pt x="1450294" y="2482103"/>
                </a:cubicBezTo>
                <a:cubicBezTo>
                  <a:pt x="1351969" y="2577450"/>
                  <a:pt x="1198336" y="2577450"/>
                  <a:pt x="1103084" y="2482103"/>
                </a:cubicBezTo>
                <a:cubicBezTo>
                  <a:pt x="73744" y="1451738"/>
                  <a:pt x="73744" y="1451738"/>
                  <a:pt x="73744" y="1451738"/>
                </a:cubicBezTo>
                <a:cubicBezTo>
                  <a:pt x="-24581" y="1356391"/>
                  <a:pt x="-24581" y="1199529"/>
                  <a:pt x="73744" y="1104182"/>
                </a:cubicBezTo>
                <a:cubicBezTo>
                  <a:pt x="1103084" y="73817"/>
                  <a:pt x="1103084" y="73817"/>
                  <a:pt x="1103084" y="73817"/>
                </a:cubicBezTo>
                <a:cubicBezTo>
                  <a:pt x="1150710" y="24606"/>
                  <a:pt x="1212931" y="0"/>
                  <a:pt x="1275536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8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Picture Here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4B8DF768-3A69-4985-AA60-3E2CDF4F49A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116371" y="2152578"/>
            <a:ext cx="2551072" cy="2553613"/>
          </a:xfrm>
          <a:custGeom>
            <a:avLst/>
            <a:gdLst>
              <a:gd name="connsiteX0" fmla="*/ 1275536 w 2551072"/>
              <a:gd name="connsiteY0" fmla="*/ 0 h 2553613"/>
              <a:gd name="connsiteX1" fmla="*/ 1450294 w 2551072"/>
              <a:gd name="connsiteY1" fmla="*/ 73817 h 2553613"/>
              <a:gd name="connsiteX2" fmla="*/ 2479633 w 2551072"/>
              <a:gd name="connsiteY2" fmla="*/ 1104182 h 2553613"/>
              <a:gd name="connsiteX3" fmla="*/ 2479633 w 2551072"/>
              <a:gd name="connsiteY3" fmla="*/ 1451738 h 2553613"/>
              <a:gd name="connsiteX4" fmla="*/ 1450294 w 2551072"/>
              <a:gd name="connsiteY4" fmla="*/ 2482103 h 2553613"/>
              <a:gd name="connsiteX5" fmla="*/ 1103084 w 2551072"/>
              <a:gd name="connsiteY5" fmla="*/ 2482103 h 2553613"/>
              <a:gd name="connsiteX6" fmla="*/ 73744 w 2551072"/>
              <a:gd name="connsiteY6" fmla="*/ 1451738 h 2553613"/>
              <a:gd name="connsiteX7" fmla="*/ 73744 w 2551072"/>
              <a:gd name="connsiteY7" fmla="*/ 1104182 h 2553613"/>
              <a:gd name="connsiteX8" fmla="*/ 1103084 w 2551072"/>
              <a:gd name="connsiteY8" fmla="*/ 73817 h 2553613"/>
              <a:gd name="connsiteX9" fmla="*/ 1275536 w 2551072"/>
              <a:gd name="connsiteY9" fmla="*/ 0 h 2553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51072" h="2553613">
                <a:moveTo>
                  <a:pt x="1275536" y="0"/>
                </a:moveTo>
                <a:cubicBezTo>
                  <a:pt x="1338142" y="0"/>
                  <a:pt x="1401131" y="24606"/>
                  <a:pt x="1450294" y="73817"/>
                </a:cubicBezTo>
                <a:cubicBezTo>
                  <a:pt x="2479633" y="1104182"/>
                  <a:pt x="2479633" y="1104182"/>
                  <a:pt x="2479633" y="1104182"/>
                </a:cubicBezTo>
                <a:cubicBezTo>
                  <a:pt x="2574885" y="1199529"/>
                  <a:pt x="2574885" y="1356391"/>
                  <a:pt x="2479633" y="1451738"/>
                </a:cubicBezTo>
                <a:cubicBezTo>
                  <a:pt x="1450294" y="2482103"/>
                  <a:pt x="1450294" y="2482103"/>
                  <a:pt x="1450294" y="2482103"/>
                </a:cubicBezTo>
                <a:cubicBezTo>
                  <a:pt x="1351969" y="2577450"/>
                  <a:pt x="1198336" y="2577450"/>
                  <a:pt x="1103084" y="2482103"/>
                </a:cubicBezTo>
                <a:cubicBezTo>
                  <a:pt x="73744" y="1451738"/>
                  <a:pt x="73744" y="1451738"/>
                  <a:pt x="73744" y="1451738"/>
                </a:cubicBezTo>
                <a:cubicBezTo>
                  <a:pt x="-24581" y="1356391"/>
                  <a:pt x="-24581" y="1199529"/>
                  <a:pt x="73744" y="1104182"/>
                </a:cubicBezTo>
                <a:cubicBezTo>
                  <a:pt x="1103084" y="73817"/>
                  <a:pt x="1103084" y="73817"/>
                  <a:pt x="1103084" y="73817"/>
                </a:cubicBezTo>
                <a:cubicBezTo>
                  <a:pt x="1150710" y="24606"/>
                  <a:pt x="1212931" y="0"/>
                  <a:pt x="1275536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8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Picture Here</a:t>
            </a:r>
          </a:p>
        </p:txBody>
      </p:sp>
    </p:spTree>
    <p:extLst>
      <p:ext uri="{BB962C8B-B14F-4D97-AF65-F5344CB8AC3E}">
        <p14:creationId xmlns:p14="http://schemas.microsoft.com/office/powerpoint/2010/main" val="3453661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2" grpId="0"/>
      <p:bldP spid="21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BC123-C8D6-4456-BCE1-738519A27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819FC8-1334-43BC-9223-3B1CC4B8E0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B973A2-EE11-43F1-B8A9-EE917639D3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3F60DC-89DC-4898-BFF5-D5F409362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B2D8EB-93DB-41D4-82E5-EAC1CABDE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77C852-8F6C-4414-97AE-C3CDD1A97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96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8A856-04F6-4F36-A420-7C653E4DB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C48271-7D3D-4C5D-BF56-683626FE08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84B2C9-4935-44C2-B1E8-E0FB635864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C972CE-6A21-43FC-8437-7C3995FB2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985512-78D9-48C3-9182-03371CC64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1B5D0C-5BFA-460F-A960-433644DE9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698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47DA4-917F-4CB1-B867-CACF8B45A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7F93BD-61BE-4037-A20D-631690B441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A52D9-E414-400A-8BD5-502F7D7DE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BB6A9-0E87-443F-827A-1821ADB08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57CB7F-FD08-44D0-997F-D870009C8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166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1EA722-F1B8-4A86-A738-BE26618F7C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17BC68-15DB-43AF-AA07-D213023FF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C9838E-0D0A-4325-B0E8-F6BEEDF0E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8E24CA-0136-4DE7-A2EA-8FDE38AFF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36846C-B54A-4D05-A66F-4FC66756E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258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01B076-85F0-4E95-8107-6211332AB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A2574A-66FB-4F2A-93D1-76B2744705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B034AF-7E52-4E48-8546-6CC1CD2EC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CA031A-5B99-4FCF-94EA-001E15E4B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5F21B9-B1FE-4BCF-B08A-B55DAC880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82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96006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531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8F6C6-0586-43F4-B336-C285E8441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04F5A9-1424-4329-9AA8-281728D220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CE3879-B57E-49F1-9266-529B73F1F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7618DD-AFBE-4905-A769-82B0570D0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7BAA1-A147-4CB8-A4E0-CD85C68BB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60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ABD2D-E981-41A7-BD60-907E24DC7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821293-0C99-4A0A-BCA3-E413156B0A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5505FA-41F6-4FD5-A362-2AFE4A68EB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659085-F0E1-4064-99B8-B4E59B45E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D5CE01-385A-401B-8F82-72DECDBFD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A782DC-2B94-449A-8A17-965754D81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10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FED65-4438-4B07-83BD-C59F200E2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13CA77-A735-4BB4-831C-23D311A47F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018B64-BB29-4401-93B9-BC23598D50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BA4288-A8A9-4EC3-9946-7DE1E895ED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9DCFF8-4585-438E-9BD1-CF943311A0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552A9D-FD2E-4EA9-B132-02AAAF00B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21C4BF-0240-4C61-8BEB-898B2F0F0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7C339C-CACA-4AC8-8097-73EC6AC07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354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62EE6-9D8C-4B9F-9F7E-8C8E4FE5B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849B21-8553-4B3A-87EC-E51B58A85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30285F-3E3A-4DEA-AE2A-CF8185FF4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E533A1-62A8-464B-A926-CDB0FE21C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664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95B2629-0DBD-455E-BB01-C3C04DA79F0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134903" y="1635092"/>
            <a:ext cx="3922193" cy="3587815"/>
          </a:xfrm>
          <a:custGeom>
            <a:avLst/>
            <a:gdLst>
              <a:gd name="connsiteX0" fmla="*/ 1265172 w 3922193"/>
              <a:gd name="connsiteY0" fmla="*/ 310 h 3587815"/>
              <a:gd name="connsiteX1" fmla="*/ 2120124 w 3922193"/>
              <a:gd name="connsiteY1" fmla="*/ 431819 h 3587815"/>
              <a:gd name="connsiteX2" fmla="*/ 2956883 w 3922193"/>
              <a:gd name="connsiteY2" fmla="*/ 586853 h 3587815"/>
              <a:gd name="connsiteX3" fmla="*/ 3919448 w 3922193"/>
              <a:gd name="connsiteY3" fmla="*/ 1692569 h 3587815"/>
              <a:gd name="connsiteX4" fmla="*/ 3170461 w 3922193"/>
              <a:gd name="connsiteY4" fmla="*/ 2739782 h 3587815"/>
              <a:gd name="connsiteX5" fmla="*/ 2345406 w 3922193"/>
              <a:gd name="connsiteY5" fmla="*/ 3307266 h 3587815"/>
              <a:gd name="connsiteX6" fmla="*/ 973239 w 3922193"/>
              <a:gd name="connsiteY6" fmla="*/ 3406722 h 3587815"/>
              <a:gd name="connsiteX7" fmla="*/ 613374 w 3922193"/>
              <a:gd name="connsiteY7" fmla="*/ 2555496 h 3587815"/>
              <a:gd name="connsiteX8" fmla="*/ 420276 w 3922193"/>
              <a:gd name="connsiteY8" fmla="*/ 2081617 h 3587815"/>
              <a:gd name="connsiteX9" fmla="*/ 203772 w 3922193"/>
              <a:gd name="connsiteY9" fmla="*/ 1838828 h 3587815"/>
              <a:gd name="connsiteX10" fmla="*/ 712849 w 3922193"/>
              <a:gd name="connsiteY10" fmla="*/ 142226 h 3587815"/>
              <a:gd name="connsiteX11" fmla="*/ 1265172 w 3922193"/>
              <a:gd name="connsiteY11" fmla="*/ 310 h 3587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922193" h="3587815">
                <a:moveTo>
                  <a:pt x="1265172" y="310"/>
                </a:moveTo>
                <a:cubicBezTo>
                  <a:pt x="1736123" y="-11345"/>
                  <a:pt x="1977495" y="308961"/>
                  <a:pt x="2120124" y="431819"/>
                </a:cubicBezTo>
                <a:cubicBezTo>
                  <a:pt x="2313223" y="598554"/>
                  <a:pt x="2582390" y="624880"/>
                  <a:pt x="2956883" y="586853"/>
                </a:cubicBezTo>
                <a:cubicBezTo>
                  <a:pt x="3331376" y="548826"/>
                  <a:pt x="3969185" y="926173"/>
                  <a:pt x="3919448" y="1692569"/>
                </a:cubicBezTo>
                <a:cubicBezTo>
                  <a:pt x="3869710" y="2456040"/>
                  <a:pt x="3381114" y="2613999"/>
                  <a:pt x="3170461" y="2739782"/>
                </a:cubicBezTo>
                <a:cubicBezTo>
                  <a:pt x="2962734" y="2868490"/>
                  <a:pt x="2664310" y="3044000"/>
                  <a:pt x="2345406" y="3307266"/>
                </a:cubicBezTo>
                <a:cubicBezTo>
                  <a:pt x="2026501" y="3570532"/>
                  <a:pt x="1455984" y="3731416"/>
                  <a:pt x="973239" y="3406722"/>
                </a:cubicBezTo>
                <a:cubicBezTo>
                  <a:pt x="622151" y="3169783"/>
                  <a:pt x="598745" y="2848013"/>
                  <a:pt x="613374" y="2555496"/>
                </a:cubicBezTo>
                <a:cubicBezTo>
                  <a:pt x="619226" y="2377060"/>
                  <a:pt x="551934" y="2204475"/>
                  <a:pt x="420276" y="2081617"/>
                </a:cubicBezTo>
                <a:cubicBezTo>
                  <a:pt x="358836" y="2020189"/>
                  <a:pt x="282767" y="1941209"/>
                  <a:pt x="203772" y="1838828"/>
                </a:cubicBezTo>
                <a:cubicBezTo>
                  <a:pt x="-97578" y="1461480"/>
                  <a:pt x="-164870" y="540050"/>
                  <a:pt x="712849" y="142226"/>
                </a:cubicBezTo>
                <a:cubicBezTo>
                  <a:pt x="925696" y="44964"/>
                  <a:pt x="1108188" y="4195"/>
                  <a:pt x="1265172" y="31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415090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7D3E30F-7480-4CBD-84C2-D21D7F272E4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683423" y="1653878"/>
            <a:ext cx="4733670" cy="3423990"/>
          </a:xfrm>
          <a:custGeom>
            <a:avLst/>
            <a:gdLst>
              <a:gd name="connsiteX0" fmla="*/ 3250312 w 4733670"/>
              <a:gd name="connsiteY0" fmla="*/ 1207 h 3423990"/>
              <a:gd name="connsiteX1" fmla="*/ 4697985 w 4733670"/>
              <a:gd name="connsiteY1" fmla="*/ 1140029 h 3423990"/>
              <a:gd name="connsiteX2" fmla="*/ 3014811 w 4733670"/>
              <a:gd name="connsiteY2" fmla="*/ 3338693 h 3423990"/>
              <a:gd name="connsiteX3" fmla="*/ 58911 w 4733670"/>
              <a:gd name="connsiteY3" fmla="*/ 2234184 h 3423990"/>
              <a:gd name="connsiteX4" fmla="*/ 576280 w 4733670"/>
              <a:gd name="connsiteY4" fmla="*/ 1309157 h 3423990"/>
              <a:gd name="connsiteX5" fmla="*/ 607322 w 4733670"/>
              <a:gd name="connsiteY5" fmla="*/ 1305706 h 3423990"/>
              <a:gd name="connsiteX6" fmla="*/ 1755881 w 4733670"/>
              <a:gd name="connsiteY6" fmla="*/ 1039933 h 3423990"/>
              <a:gd name="connsiteX7" fmla="*/ 3121734 w 4733670"/>
              <a:gd name="connsiteY7" fmla="*/ 14811 h 3423990"/>
              <a:gd name="connsiteX8" fmla="*/ 3250312 w 4733670"/>
              <a:gd name="connsiteY8" fmla="*/ 1207 h 3423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33670" h="3423990">
                <a:moveTo>
                  <a:pt x="3250312" y="1207"/>
                </a:moveTo>
                <a:cubicBezTo>
                  <a:pt x="3895053" y="-28725"/>
                  <a:pt x="4555708" y="502564"/>
                  <a:pt x="4697985" y="1140029"/>
                </a:cubicBezTo>
                <a:cubicBezTo>
                  <a:pt x="4853195" y="1819993"/>
                  <a:pt x="4539325" y="2969373"/>
                  <a:pt x="3014811" y="3338693"/>
                </a:cubicBezTo>
                <a:cubicBezTo>
                  <a:pt x="1714491" y="3649336"/>
                  <a:pt x="445213" y="3072920"/>
                  <a:pt x="58911" y="2234184"/>
                </a:cubicBezTo>
                <a:cubicBezTo>
                  <a:pt x="-123893" y="1830348"/>
                  <a:pt x="138241" y="1360931"/>
                  <a:pt x="576280" y="1309157"/>
                </a:cubicBezTo>
                <a:cubicBezTo>
                  <a:pt x="586627" y="1305706"/>
                  <a:pt x="596974" y="1305706"/>
                  <a:pt x="607322" y="1305706"/>
                </a:cubicBezTo>
                <a:cubicBezTo>
                  <a:pt x="1200571" y="1250480"/>
                  <a:pt x="1479951" y="1164191"/>
                  <a:pt x="1755881" y="1039933"/>
                </a:cubicBezTo>
                <a:cubicBezTo>
                  <a:pt x="2145632" y="867354"/>
                  <a:pt x="2435358" y="128713"/>
                  <a:pt x="3121734" y="14811"/>
                </a:cubicBezTo>
                <a:cubicBezTo>
                  <a:pt x="3164417" y="7692"/>
                  <a:pt x="3207329" y="3202"/>
                  <a:pt x="3250312" y="1207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085663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960AFED-117D-469B-9EF6-7B55C284394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729529" y="2330310"/>
            <a:ext cx="7924067" cy="4626085"/>
          </a:xfrm>
          <a:custGeom>
            <a:avLst/>
            <a:gdLst>
              <a:gd name="connsiteX0" fmla="*/ 3129444 w 7924067"/>
              <a:gd name="connsiteY0" fmla="*/ 386 h 4626085"/>
              <a:gd name="connsiteX1" fmla="*/ 3897154 w 7924067"/>
              <a:gd name="connsiteY1" fmla="*/ 58318 h 4626085"/>
              <a:gd name="connsiteX2" fmla="*/ 7897579 w 7924067"/>
              <a:gd name="connsiteY2" fmla="*/ 4626085 h 4626085"/>
              <a:gd name="connsiteX3" fmla="*/ 946754 w 7924067"/>
              <a:gd name="connsiteY3" fmla="*/ 4626085 h 4626085"/>
              <a:gd name="connsiteX4" fmla="*/ 10 w 7924067"/>
              <a:gd name="connsiteY4" fmla="*/ 2805873 h 4626085"/>
              <a:gd name="connsiteX5" fmla="*/ 1876285 w 7924067"/>
              <a:gd name="connsiteY5" fmla="*/ 223792 h 4626085"/>
              <a:gd name="connsiteX6" fmla="*/ 3129444 w 7924067"/>
              <a:gd name="connsiteY6" fmla="*/ 386 h 462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924067" h="4626085">
                <a:moveTo>
                  <a:pt x="3129444" y="386"/>
                </a:moveTo>
                <a:cubicBezTo>
                  <a:pt x="3385589" y="-3088"/>
                  <a:pt x="3642824" y="16950"/>
                  <a:pt x="3897154" y="58318"/>
                </a:cubicBezTo>
                <a:cubicBezTo>
                  <a:pt x="7346746" y="620240"/>
                  <a:pt x="8083485" y="4153795"/>
                  <a:pt x="7897579" y="4626085"/>
                </a:cubicBezTo>
                <a:lnTo>
                  <a:pt x="946754" y="4626085"/>
                </a:lnTo>
                <a:cubicBezTo>
                  <a:pt x="946754" y="4626085"/>
                  <a:pt x="-3433" y="3967637"/>
                  <a:pt x="10" y="2805873"/>
                </a:cubicBezTo>
                <a:cubicBezTo>
                  <a:pt x="6895" y="1833714"/>
                  <a:pt x="426906" y="744345"/>
                  <a:pt x="1876285" y="223792"/>
                </a:cubicBezTo>
                <a:cubicBezTo>
                  <a:pt x="2278652" y="77279"/>
                  <a:pt x="2702535" y="6177"/>
                  <a:pt x="3129444" y="386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44220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F0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750F0B-6499-403F-9044-FCF3336A3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203B36-B609-4A49-B7C6-47AD6A0BBB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ED1B0-EF69-452A-B822-8CBECF6448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1BF510-5CBB-401D-943B-952013A782A6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AF8B4A-C7AD-419A-86EA-E6465EF800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68AD3-E356-4150-8CF5-6C6F4C406E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333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63" r:id="rId11"/>
    <p:sldLayoutId id="2147483665" r:id="rId12"/>
    <p:sldLayoutId id="2147483666" r:id="rId13"/>
    <p:sldLayoutId id="2147483668" r:id="rId14"/>
    <p:sldLayoutId id="2147483669" r:id="rId15"/>
    <p:sldLayoutId id="2147483656" r:id="rId16"/>
    <p:sldLayoutId id="2147483657" r:id="rId17"/>
    <p:sldLayoutId id="2147483658" r:id="rId18"/>
    <p:sldLayoutId id="2147483659" r:id="rId19"/>
    <p:sldLayoutId id="2147483670" r:id="rId20"/>
    <p:sldLayoutId id="2147483671" r:id="rId2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reon.com/powerpointschool" TargetMode="External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4B6D26D-1493-4AF3-81DC-7494EF3AB232}"/>
              </a:ext>
            </a:extLst>
          </p:cNvPr>
          <p:cNvGrpSpPr/>
          <p:nvPr/>
        </p:nvGrpSpPr>
        <p:grpSpPr>
          <a:xfrm>
            <a:off x="1085622" y="2001950"/>
            <a:ext cx="2019300" cy="4513138"/>
            <a:chOff x="1085622" y="2001950"/>
            <a:chExt cx="2019300" cy="4513138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B511378-3131-4B68-B91F-7E7ED1AE21C0}"/>
                </a:ext>
              </a:extLst>
            </p:cNvPr>
            <p:cNvGrpSpPr/>
            <p:nvPr/>
          </p:nvGrpSpPr>
          <p:grpSpPr>
            <a:xfrm>
              <a:off x="1085622" y="2001950"/>
              <a:ext cx="2019300" cy="4513138"/>
              <a:chOff x="6286478" y="2808514"/>
              <a:chExt cx="4009394" cy="2525486"/>
            </a:xfrm>
          </p:grpSpPr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884157FB-FEC1-453D-9359-2634A5C85B26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52400" dir="2700000" algn="ctr" rotWithShape="0">
                  <a:srgbClr val="D1D9E6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024E6343-37C3-4818-8F27-13E9FA32AAB4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52400" dir="13500000" algn="ctr" rotWithShape="0">
                  <a:srgbClr val="FFFFFF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CDFB3F9B-47BE-4F94-89E2-1493F0BCD2E5}"/>
                </a:ext>
              </a:extLst>
            </p:cNvPr>
            <p:cNvGrpSpPr/>
            <p:nvPr/>
          </p:nvGrpSpPr>
          <p:grpSpPr>
            <a:xfrm rot="16200000">
              <a:off x="-67643" y="4054307"/>
              <a:ext cx="3485362" cy="290743"/>
              <a:chOff x="625249" y="3113452"/>
              <a:chExt cx="4712119" cy="646331"/>
            </a:xfrm>
          </p:grpSpPr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B2ADD9F0-13DE-4262-A50D-6F3EE759CF79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90500" dir="2700000" algn="ctr" rotWithShape="0">
                  <a:srgbClr val="D1D9E6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08981528-E82D-44F2-8261-EEDD379791E8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90500" dir="13500000" algn="ctr" rotWithShape="0">
                  <a:srgbClr val="FFFFFF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6B3EAF73-38E5-48E3-A8A6-740C138E5A86}"/>
                </a:ext>
              </a:extLst>
            </p:cNvPr>
            <p:cNvSpPr/>
            <p:nvPr/>
          </p:nvSpPr>
          <p:spPr>
            <a:xfrm rot="16200000">
              <a:off x="45460" y="4143123"/>
              <a:ext cx="3259155" cy="109224"/>
            </a:xfrm>
            <a:prstGeom prst="roundRect">
              <a:avLst>
                <a:gd name="adj" fmla="val 50000"/>
              </a:avLst>
            </a:prstGeom>
            <a:solidFill>
              <a:srgbClr val="DCE0E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DCE0EB"/>
                </a:solidFill>
              </a:endParaRP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82959F3C-9DD3-4947-AE7D-99FEFB8E5ADA}"/>
                </a:ext>
              </a:extLst>
            </p:cNvPr>
            <p:cNvCxnSpPr>
              <a:cxnSpLocks/>
            </p:cNvCxnSpPr>
            <p:nvPr/>
          </p:nvCxnSpPr>
          <p:spPr>
            <a:xfrm>
              <a:off x="2028116" y="57869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5F74B80A-285D-4EC4-AB31-20D3DABC6231}"/>
                </a:ext>
              </a:extLst>
            </p:cNvPr>
            <p:cNvCxnSpPr>
              <a:cxnSpLocks/>
            </p:cNvCxnSpPr>
            <p:nvPr/>
          </p:nvCxnSpPr>
          <p:spPr>
            <a:xfrm>
              <a:off x="2081694" y="57011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05F4D2C7-CDF8-4C34-9CAF-B57ECAF7D60E}"/>
                </a:ext>
              </a:extLst>
            </p:cNvPr>
            <p:cNvCxnSpPr>
              <a:cxnSpLocks/>
            </p:cNvCxnSpPr>
            <p:nvPr/>
          </p:nvCxnSpPr>
          <p:spPr>
            <a:xfrm>
              <a:off x="2027812" y="56154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B580F7B0-C8C0-43CD-B423-1C54A9CEF100}"/>
                </a:ext>
              </a:extLst>
            </p:cNvPr>
            <p:cNvCxnSpPr>
              <a:cxnSpLocks/>
            </p:cNvCxnSpPr>
            <p:nvPr/>
          </p:nvCxnSpPr>
          <p:spPr>
            <a:xfrm>
              <a:off x="2081390" y="55297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9E869021-E9BC-4F10-A5D5-BAA1AEE54275}"/>
                </a:ext>
              </a:extLst>
            </p:cNvPr>
            <p:cNvCxnSpPr>
              <a:cxnSpLocks/>
            </p:cNvCxnSpPr>
            <p:nvPr/>
          </p:nvCxnSpPr>
          <p:spPr>
            <a:xfrm>
              <a:off x="2027508" y="54440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18A7DC4-38A6-4C6B-9797-A0CFB771FF9E}"/>
                </a:ext>
              </a:extLst>
            </p:cNvPr>
            <p:cNvCxnSpPr>
              <a:cxnSpLocks/>
            </p:cNvCxnSpPr>
            <p:nvPr/>
          </p:nvCxnSpPr>
          <p:spPr>
            <a:xfrm>
              <a:off x="2081086" y="53582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34C4E3E9-C7BC-4CBC-BE03-FDF674229BF5}"/>
                </a:ext>
              </a:extLst>
            </p:cNvPr>
            <p:cNvCxnSpPr>
              <a:cxnSpLocks/>
            </p:cNvCxnSpPr>
            <p:nvPr/>
          </p:nvCxnSpPr>
          <p:spPr>
            <a:xfrm>
              <a:off x="2027204" y="52725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83E6FEC-11A5-48A7-A991-9780D4FDA2D9}"/>
                </a:ext>
              </a:extLst>
            </p:cNvPr>
            <p:cNvCxnSpPr>
              <a:cxnSpLocks/>
            </p:cNvCxnSpPr>
            <p:nvPr/>
          </p:nvCxnSpPr>
          <p:spPr>
            <a:xfrm>
              <a:off x="2080782" y="51868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F7F3A08E-3B92-4FCF-80D1-182AB1848F4D}"/>
                </a:ext>
              </a:extLst>
            </p:cNvPr>
            <p:cNvCxnSpPr>
              <a:cxnSpLocks/>
            </p:cNvCxnSpPr>
            <p:nvPr/>
          </p:nvCxnSpPr>
          <p:spPr>
            <a:xfrm>
              <a:off x="2026900" y="51011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60C22FAF-8E69-411B-A530-5999C0B92140}"/>
                </a:ext>
              </a:extLst>
            </p:cNvPr>
            <p:cNvCxnSpPr>
              <a:cxnSpLocks/>
            </p:cNvCxnSpPr>
            <p:nvPr/>
          </p:nvCxnSpPr>
          <p:spPr>
            <a:xfrm>
              <a:off x="2080478" y="50153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A11A8BB2-3EB2-4CA4-ACB5-35F729C0C2A9}"/>
                </a:ext>
              </a:extLst>
            </p:cNvPr>
            <p:cNvCxnSpPr>
              <a:cxnSpLocks/>
            </p:cNvCxnSpPr>
            <p:nvPr/>
          </p:nvCxnSpPr>
          <p:spPr>
            <a:xfrm>
              <a:off x="2026596" y="49296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62AB445A-3437-41F9-813D-EF88E208CF6A}"/>
                </a:ext>
              </a:extLst>
            </p:cNvPr>
            <p:cNvCxnSpPr>
              <a:cxnSpLocks/>
            </p:cNvCxnSpPr>
            <p:nvPr/>
          </p:nvCxnSpPr>
          <p:spPr>
            <a:xfrm>
              <a:off x="2080174" y="48439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B355433B-B62D-4A6B-8A53-12A7B48E2BCA}"/>
                </a:ext>
              </a:extLst>
            </p:cNvPr>
            <p:cNvCxnSpPr>
              <a:cxnSpLocks/>
            </p:cNvCxnSpPr>
            <p:nvPr/>
          </p:nvCxnSpPr>
          <p:spPr>
            <a:xfrm>
              <a:off x="2026292" y="47582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9627665D-49DE-435A-A5D6-A1658EB2F42A}"/>
                </a:ext>
              </a:extLst>
            </p:cNvPr>
            <p:cNvCxnSpPr>
              <a:cxnSpLocks/>
            </p:cNvCxnSpPr>
            <p:nvPr/>
          </p:nvCxnSpPr>
          <p:spPr>
            <a:xfrm>
              <a:off x="2079870" y="46724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FCCBF0C9-A0B6-417E-91EB-F7D887B44E10}"/>
                </a:ext>
              </a:extLst>
            </p:cNvPr>
            <p:cNvCxnSpPr>
              <a:cxnSpLocks/>
            </p:cNvCxnSpPr>
            <p:nvPr/>
          </p:nvCxnSpPr>
          <p:spPr>
            <a:xfrm>
              <a:off x="2025988" y="45867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DB4E3788-79E3-4939-B12E-1BDC55F3A4AF}"/>
                </a:ext>
              </a:extLst>
            </p:cNvPr>
            <p:cNvCxnSpPr>
              <a:cxnSpLocks/>
            </p:cNvCxnSpPr>
            <p:nvPr/>
          </p:nvCxnSpPr>
          <p:spPr>
            <a:xfrm>
              <a:off x="2079566" y="45010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58B6F188-9A33-4159-B813-8631C1E0C21B}"/>
                </a:ext>
              </a:extLst>
            </p:cNvPr>
            <p:cNvCxnSpPr>
              <a:cxnSpLocks/>
            </p:cNvCxnSpPr>
            <p:nvPr/>
          </p:nvCxnSpPr>
          <p:spPr>
            <a:xfrm>
              <a:off x="2025684" y="44153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0745C065-68AD-4070-ADE6-B0D140B01906}"/>
                </a:ext>
              </a:extLst>
            </p:cNvPr>
            <p:cNvCxnSpPr>
              <a:cxnSpLocks/>
            </p:cNvCxnSpPr>
            <p:nvPr/>
          </p:nvCxnSpPr>
          <p:spPr>
            <a:xfrm>
              <a:off x="2079262" y="43295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92281BDB-CA81-4C23-A3A5-2B6879F4C2A2}"/>
                </a:ext>
              </a:extLst>
            </p:cNvPr>
            <p:cNvCxnSpPr>
              <a:cxnSpLocks/>
            </p:cNvCxnSpPr>
            <p:nvPr/>
          </p:nvCxnSpPr>
          <p:spPr>
            <a:xfrm>
              <a:off x="2025380" y="42438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E15B406B-C326-4D06-8074-57D644A5BD05}"/>
                </a:ext>
              </a:extLst>
            </p:cNvPr>
            <p:cNvCxnSpPr>
              <a:cxnSpLocks/>
            </p:cNvCxnSpPr>
            <p:nvPr/>
          </p:nvCxnSpPr>
          <p:spPr>
            <a:xfrm>
              <a:off x="2078958" y="41581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969E9928-1D52-4A86-9480-964C32483444}"/>
                </a:ext>
              </a:extLst>
            </p:cNvPr>
            <p:cNvCxnSpPr>
              <a:cxnSpLocks/>
            </p:cNvCxnSpPr>
            <p:nvPr/>
          </p:nvCxnSpPr>
          <p:spPr>
            <a:xfrm>
              <a:off x="2025076" y="40724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102DAA51-ACF8-49D4-A7EE-E106F5D78BC8}"/>
                </a:ext>
              </a:extLst>
            </p:cNvPr>
            <p:cNvCxnSpPr>
              <a:cxnSpLocks/>
            </p:cNvCxnSpPr>
            <p:nvPr/>
          </p:nvCxnSpPr>
          <p:spPr>
            <a:xfrm>
              <a:off x="2078654" y="39866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4F920C8C-696E-48E6-93AB-7D6F2C02C6A2}"/>
                </a:ext>
              </a:extLst>
            </p:cNvPr>
            <p:cNvCxnSpPr>
              <a:cxnSpLocks/>
            </p:cNvCxnSpPr>
            <p:nvPr/>
          </p:nvCxnSpPr>
          <p:spPr>
            <a:xfrm>
              <a:off x="2024772" y="39009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054E5921-54EE-4913-BA0E-35CC26DE5695}"/>
                </a:ext>
              </a:extLst>
            </p:cNvPr>
            <p:cNvCxnSpPr>
              <a:cxnSpLocks/>
            </p:cNvCxnSpPr>
            <p:nvPr/>
          </p:nvCxnSpPr>
          <p:spPr>
            <a:xfrm>
              <a:off x="2078350" y="38152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C2856DF4-FDD3-454C-A547-37571430927D}"/>
                </a:ext>
              </a:extLst>
            </p:cNvPr>
            <p:cNvCxnSpPr>
              <a:cxnSpLocks/>
            </p:cNvCxnSpPr>
            <p:nvPr/>
          </p:nvCxnSpPr>
          <p:spPr>
            <a:xfrm>
              <a:off x="2024468" y="37295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79FD6FD1-2BBF-410C-94DD-99832E7D5D38}"/>
                </a:ext>
              </a:extLst>
            </p:cNvPr>
            <p:cNvCxnSpPr>
              <a:cxnSpLocks/>
            </p:cNvCxnSpPr>
            <p:nvPr/>
          </p:nvCxnSpPr>
          <p:spPr>
            <a:xfrm>
              <a:off x="2078046" y="36437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4AD0D11F-D152-4F9B-B635-CEDF4663FBCC}"/>
                </a:ext>
              </a:extLst>
            </p:cNvPr>
            <p:cNvCxnSpPr>
              <a:cxnSpLocks/>
            </p:cNvCxnSpPr>
            <p:nvPr/>
          </p:nvCxnSpPr>
          <p:spPr>
            <a:xfrm>
              <a:off x="2024164" y="35580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9F4A4CBD-D289-4BF6-B71C-0DF4475E9EDF}"/>
                </a:ext>
              </a:extLst>
            </p:cNvPr>
            <p:cNvCxnSpPr>
              <a:cxnSpLocks/>
            </p:cNvCxnSpPr>
            <p:nvPr/>
          </p:nvCxnSpPr>
          <p:spPr>
            <a:xfrm>
              <a:off x="2077742" y="34723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2CD15DAC-9754-4C28-BCF8-8A5D70DC63BE}"/>
                </a:ext>
              </a:extLst>
            </p:cNvPr>
            <p:cNvCxnSpPr>
              <a:cxnSpLocks/>
            </p:cNvCxnSpPr>
            <p:nvPr/>
          </p:nvCxnSpPr>
          <p:spPr>
            <a:xfrm>
              <a:off x="2023860" y="33866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0F8EA20A-CDE1-4C6A-85C6-46A56CB6E27E}"/>
                </a:ext>
              </a:extLst>
            </p:cNvPr>
            <p:cNvCxnSpPr>
              <a:cxnSpLocks/>
            </p:cNvCxnSpPr>
            <p:nvPr/>
          </p:nvCxnSpPr>
          <p:spPr>
            <a:xfrm>
              <a:off x="2077438" y="33008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98670A5A-F168-407C-A618-A8AE513148FA}"/>
                </a:ext>
              </a:extLst>
            </p:cNvPr>
            <p:cNvCxnSpPr>
              <a:cxnSpLocks/>
            </p:cNvCxnSpPr>
            <p:nvPr/>
          </p:nvCxnSpPr>
          <p:spPr>
            <a:xfrm>
              <a:off x="2023556" y="32151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778E1A3C-47FF-43A1-92E6-D954317D6B69}"/>
                </a:ext>
              </a:extLst>
            </p:cNvPr>
            <p:cNvCxnSpPr>
              <a:cxnSpLocks/>
            </p:cNvCxnSpPr>
            <p:nvPr/>
          </p:nvCxnSpPr>
          <p:spPr>
            <a:xfrm>
              <a:off x="2077134" y="31294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A78E09CF-F445-49F1-B80E-D826315E0913}"/>
                </a:ext>
              </a:extLst>
            </p:cNvPr>
            <p:cNvCxnSpPr>
              <a:cxnSpLocks/>
            </p:cNvCxnSpPr>
            <p:nvPr/>
          </p:nvCxnSpPr>
          <p:spPr>
            <a:xfrm>
              <a:off x="2023252" y="30437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CDA7262D-4EF5-4BE8-9845-C56380B41E0B}"/>
                </a:ext>
              </a:extLst>
            </p:cNvPr>
            <p:cNvCxnSpPr>
              <a:cxnSpLocks/>
            </p:cNvCxnSpPr>
            <p:nvPr/>
          </p:nvCxnSpPr>
          <p:spPr>
            <a:xfrm>
              <a:off x="2076830" y="29579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F5F84B1B-71F2-4C0C-B3B9-684A105F7798}"/>
                </a:ext>
              </a:extLst>
            </p:cNvPr>
            <p:cNvCxnSpPr>
              <a:cxnSpLocks/>
            </p:cNvCxnSpPr>
            <p:nvPr/>
          </p:nvCxnSpPr>
          <p:spPr>
            <a:xfrm>
              <a:off x="2022948" y="28722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F0D1056E-961C-4E74-8368-16AED50F35B9}"/>
                </a:ext>
              </a:extLst>
            </p:cNvPr>
            <p:cNvCxnSpPr>
              <a:cxnSpLocks/>
            </p:cNvCxnSpPr>
            <p:nvPr/>
          </p:nvCxnSpPr>
          <p:spPr>
            <a:xfrm>
              <a:off x="2076526" y="27865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41E18EB6-4C69-4DE9-BA33-B5D5FA45CB08}"/>
                </a:ext>
              </a:extLst>
            </p:cNvPr>
            <p:cNvCxnSpPr>
              <a:cxnSpLocks/>
            </p:cNvCxnSpPr>
            <p:nvPr/>
          </p:nvCxnSpPr>
          <p:spPr>
            <a:xfrm>
              <a:off x="2022644" y="27008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94BC868E-A123-423D-95BD-398F06C3B725}"/>
                </a:ext>
              </a:extLst>
            </p:cNvPr>
            <p:cNvCxnSpPr>
              <a:cxnSpLocks/>
            </p:cNvCxnSpPr>
            <p:nvPr/>
          </p:nvCxnSpPr>
          <p:spPr>
            <a:xfrm>
              <a:off x="2076222" y="26150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7F20B495-A7D2-4AED-BAA4-62CE7258AF77}"/>
                </a:ext>
              </a:extLst>
            </p:cNvPr>
            <p:cNvSpPr txBox="1"/>
            <p:nvPr/>
          </p:nvSpPr>
          <p:spPr>
            <a:xfrm>
              <a:off x="2386715" y="5617627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10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4F47BEB4-7189-4A0C-A6FB-0932AFD4A660}"/>
                </a:ext>
              </a:extLst>
            </p:cNvPr>
            <p:cNvSpPr txBox="1"/>
            <p:nvPr/>
          </p:nvSpPr>
          <p:spPr>
            <a:xfrm>
              <a:off x="2386715" y="5276900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20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8DB4316A-0031-4BCA-A322-4ABCBED33955}"/>
                </a:ext>
              </a:extLst>
            </p:cNvPr>
            <p:cNvSpPr txBox="1"/>
            <p:nvPr/>
          </p:nvSpPr>
          <p:spPr>
            <a:xfrm>
              <a:off x="2386715" y="4936173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30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3A09601E-8F38-4A7E-9998-23EA1B286FED}"/>
                </a:ext>
              </a:extLst>
            </p:cNvPr>
            <p:cNvSpPr txBox="1"/>
            <p:nvPr/>
          </p:nvSpPr>
          <p:spPr>
            <a:xfrm>
              <a:off x="2386715" y="4595446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40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4FCD3F6E-EC1D-418B-B380-12200C3F73A3}"/>
                </a:ext>
              </a:extLst>
            </p:cNvPr>
            <p:cNvSpPr txBox="1"/>
            <p:nvPr/>
          </p:nvSpPr>
          <p:spPr>
            <a:xfrm>
              <a:off x="2386715" y="4254719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50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CB484A62-9E29-46EA-88F9-D1EFDC4E7F3B}"/>
                </a:ext>
              </a:extLst>
            </p:cNvPr>
            <p:cNvSpPr txBox="1"/>
            <p:nvPr/>
          </p:nvSpPr>
          <p:spPr>
            <a:xfrm>
              <a:off x="2386715" y="3913992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60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3F64184D-FA3D-4849-88AD-8EB5629F9226}"/>
                </a:ext>
              </a:extLst>
            </p:cNvPr>
            <p:cNvSpPr txBox="1"/>
            <p:nvPr/>
          </p:nvSpPr>
          <p:spPr>
            <a:xfrm>
              <a:off x="2386715" y="3573265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70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FD884144-D579-4DBE-B3BC-6A12687750AF}"/>
                </a:ext>
              </a:extLst>
            </p:cNvPr>
            <p:cNvSpPr txBox="1"/>
            <p:nvPr/>
          </p:nvSpPr>
          <p:spPr>
            <a:xfrm>
              <a:off x="2386715" y="3232538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80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5B605A2C-0273-4ACA-AD95-E210D9D423EB}"/>
                </a:ext>
              </a:extLst>
            </p:cNvPr>
            <p:cNvSpPr txBox="1"/>
            <p:nvPr/>
          </p:nvSpPr>
          <p:spPr>
            <a:xfrm>
              <a:off x="2386715" y="2891811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90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38915B28-1EDF-4723-BC57-E24FB1F02D85}"/>
                </a:ext>
              </a:extLst>
            </p:cNvPr>
            <p:cNvSpPr txBox="1"/>
            <p:nvPr/>
          </p:nvSpPr>
          <p:spPr>
            <a:xfrm>
              <a:off x="2386715" y="2551084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100</a:t>
              </a:r>
            </a:p>
          </p:txBody>
        </p:sp>
        <p:sp>
          <p:nvSpPr>
            <p:cNvPr id="233" name="TextBox 232">
              <a:extLst>
                <a:ext uri="{FF2B5EF4-FFF2-40B4-BE49-F238E27FC236}">
                  <a16:creationId xmlns:a16="http://schemas.microsoft.com/office/drawing/2014/main" id="{76BF19AF-8CDA-4A1F-B1BA-6C19802936ED}"/>
                </a:ext>
              </a:extLst>
            </p:cNvPr>
            <p:cNvSpPr txBox="1"/>
            <p:nvPr/>
          </p:nvSpPr>
          <p:spPr>
            <a:xfrm>
              <a:off x="1323457" y="6055487"/>
              <a:ext cx="15436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F98B84"/>
                  </a:solidFill>
                  <a:latin typeface="+mj-lt"/>
                </a:rPr>
                <a:t>PROJECT A</a:t>
              </a:r>
            </a:p>
          </p:txBody>
        </p:sp>
      </p:grp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D5AC3E9A-67F2-4B56-9A5B-46F0FB560C21}"/>
              </a:ext>
            </a:extLst>
          </p:cNvPr>
          <p:cNvSpPr/>
          <p:nvPr/>
        </p:nvSpPr>
        <p:spPr>
          <a:xfrm rot="16200000">
            <a:off x="512823" y="4610486"/>
            <a:ext cx="2324429" cy="109224"/>
          </a:xfrm>
          <a:prstGeom prst="roundRect">
            <a:avLst>
              <a:gd name="adj" fmla="val 50000"/>
            </a:avLst>
          </a:prstGeom>
          <a:solidFill>
            <a:srgbClr val="F98B8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8E7B7E1-7EC0-4C27-BC6C-42680154200D}"/>
              </a:ext>
            </a:extLst>
          </p:cNvPr>
          <p:cNvGrpSpPr/>
          <p:nvPr/>
        </p:nvGrpSpPr>
        <p:grpSpPr>
          <a:xfrm>
            <a:off x="1542223" y="5693308"/>
            <a:ext cx="268008" cy="268008"/>
            <a:chOff x="5180292" y="4109429"/>
            <a:chExt cx="268008" cy="268008"/>
          </a:xfrm>
          <a:effectLst>
            <a:outerShdw blurRad="152400" sx="102000" sy="102000" algn="ctr" rotWithShape="0">
              <a:prstClr val="black">
                <a:alpha val="15000"/>
              </a:prstClr>
            </a:outerShdw>
          </a:effectLst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4E86CB32-76CD-407C-8EF8-030206A1D868}"/>
                </a:ext>
              </a:extLst>
            </p:cNvPr>
            <p:cNvSpPr/>
            <p:nvPr/>
          </p:nvSpPr>
          <p:spPr>
            <a:xfrm flipV="1">
              <a:off x="5180292" y="4109429"/>
              <a:ext cx="268008" cy="268008"/>
            </a:xfrm>
            <a:prstGeom prst="ellipse">
              <a:avLst/>
            </a:prstGeom>
            <a:solidFill>
              <a:srgbClr val="ECF0F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046B09E8-B98E-4EC4-AF5A-FEA4896FFF33}"/>
                </a:ext>
              </a:extLst>
            </p:cNvPr>
            <p:cNvSpPr/>
            <p:nvPr/>
          </p:nvSpPr>
          <p:spPr>
            <a:xfrm flipV="1">
              <a:off x="5235061" y="4164198"/>
              <a:ext cx="158470" cy="158470"/>
            </a:xfrm>
            <a:prstGeom prst="ellipse">
              <a:avLst/>
            </a:prstGeom>
            <a:solidFill>
              <a:srgbClr val="F98B8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97" name="TextBox 296">
            <a:extLst>
              <a:ext uri="{FF2B5EF4-FFF2-40B4-BE49-F238E27FC236}">
                <a16:creationId xmlns:a16="http://schemas.microsoft.com/office/drawing/2014/main" id="{5BC56AEA-8649-4D1E-8949-F9F30BCC061D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838FA3"/>
                </a:solidFill>
                <a:latin typeface="Montserrat ExtraBold" panose="00000900000000000000" pitchFamily="2" charset="0"/>
              </a:rPr>
              <a:t>Data Infographics</a:t>
            </a:r>
          </a:p>
        </p:txBody>
      </p:sp>
      <p:sp>
        <p:nvSpPr>
          <p:cNvPr id="298" name="TextBox 297">
            <a:extLst>
              <a:ext uri="{FF2B5EF4-FFF2-40B4-BE49-F238E27FC236}">
                <a16:creationId xmlns:a16="http://schemas.microsoft.com/office/drawing/2014/main" id="{2A285E1E-7853-49E7-8938-E450D5953857}"/>
              </a:ext>
            </a:extLst>
          </p:cNvPr>
          <p:cNvSpPr txBox="1"/>
          <p:nvPr/>
        </p:nvSpPr>
        <p:spPr>
          <a:xfrm>
            <a:off x="2104799" y="869350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838FA3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  <p:grpSp>
        <p:nvGrpSpPr>
          <p:cNvPr id="296" name="Group 295">
            <a:extLst>
              <a:ext uri="{FF2B5EF4-FFF2-40B4-BE49-F238E27FC236}">
                <a16:creationId xmlns:a16="http://schemas.microsoft.com/office/drawing/2014/main" id="{4EA012AA-3E4A-44D9-88C6-306A8DD3D2F2}"/>
              </a:ext>
            </a:extLst>
          </p:cNvPr>
          <p:cNvGrpSpPr/>
          <p:nvPr/>
        </p:nvGrpSpPr>
        <p:grpSpPr>
          <a:xfrm>
            <a:off x="3797261" y="2001950"/>
            <a:ext cx="2019300" cy="4513138"/>
            <a:chOff x="1085622" y="2001950"/>
            <a:chExt cx="2019300" cy="4513138"/>
          </a:xfrm>
        </p:grpSpPr>
        <p:grpSp>
          <p:nvGrpSpPr>
            <p:cNvPr id="299" name="Group 298">
              <a:extLst>
                <a:ext uri="{FF2B5EF4-FFF2-40B4-BE49-F238E27FC236}">
                  <a16:creationId xmlns:a16="http://schemas.microsoft.com/office/drawing/2014/main" id="{0567FE96-EC06-4151-A91C-373D629E28DB}"/>
                </a:ext>
              </a:extLst>
            </p:cNvPr>
            <p:cNvGrpSpPr/>
            <p:nvPr/>
          </p:nvGrpSpPr>
          <p:grpSpPr>
            <a:xfrm>
              <a:off x="1085622" y="2001950"/>
              <a:ext cx="2019300" cy="4513138"/>
              <a:chOff x="6286478" y="2808514"/>
              <a:chExt cx="4009394" cy="2525486"/>
            </a:xfrm>
          </p:grpSpPr>
          <p:sp>
            <p:nvSpPr>
              <p:cNvPr id="353" name="Rectangle: Rounded Corners 352">
                <a:extLst>
                  <a:ext uri="{FF2B5EF4-FFF2-40B4-BE49-F238E27FC236}">
                    <a16:creationId xmlns:a16="http://schemas.microsoft.com/office/drawing/2014/main" id="{0A23E2BA-AFE4-47B9-9BD3-711915F30EC9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52400" dir="2700000" algn="ctr" rotWithShape="0">
                  <a:srgbClr val="D1D9E6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4" name="Rectangle: Rounded Corners 353">
                <a:extLst>
                  <a:ext uri="{FF2B5EF4-FFF2-40B4-BE49-F238E27FC236}">
                    <a16:creationId xmlns:a16="http://schemas.microsoft.com/office/drawing/2014/main" id="{FE211FA0-4563-45CC-B1FE-F91A8478D374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52400" dir="13500000" algn="ctr" rotWithShape="0">
                  <a:srgbClr val="FFFFFF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00" name="Group 299">
              <a:extLst>
                <a:ext uri="{FF2B5EF4-FFF2-40B4-BE49-F238E27FC236}">
                  <a16:creationId xmlns:a16="http://schemas.microsoft.com/office/drawing/2014/main" id="{16568FF8-B296-44FA-95EE-0ADC97BA0A1F}"/>
                </a:ext>
              </a:extLst>
            </p:cNvPr>
            <p:cNvGrpSpPr/>
            <p:nvPr/>
          </p:nvGrpSpPr>
          <p:grpSpPr>
            <a:xfrm rot="16200000">
              <a:off x="-67643" y="4054307"/>
              <a:ext cx="3485362" cy="290743"/>
              <a:chOff x="625249" y="3113452"/>
              <a:chExt cx="4712119" cy="646331"/>
            </a:xfrm>
          </p:grpSpPr>
          <p:sp>
            <p:nvSpPr>
              <p:cNvPr id="351" name="Rectangle: Rounded Corners 350">
                <a:extLst>
                  <a:ext uri="{FF2B5EF4-FFF2-40B4-BE49-F238E27FC236}">
                    <a16:creationId xmlns:a16="http://schemas.microsoft.com/office/drawing/2014/main" id="{E0673172-4973-4446-9C72-9D92DE23E402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90500" dir="2700000" algn="ctr" rotWithShape="0">
                  <a:srgbClr val="D1D9E6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52" name="Rectangle: Rounded Corners 351">
                <a:extLst>
                  <a:ext uri="{FF2B5EF4-FFF2-40B4-BE49-F238E27FC236}">
                    <a16:creationId xmlns:a16="http://schemas.microsoft.com/office/drawing/2014/main" id="{7BD147EE-BD85-4558-BA7B-37F009621BC4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90500" dir="13500000" algn="ctr" rotWithShape="0">
                  <a:srgbClr val="FFFFFF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01" name="Rectangle: Rounded Corners 300">
              <a:extLst>
                <a:ext uri="{FF2B5EF4-FFF2-40B4-BE49-F238E27FC236}">
                  <a16:creationId xmlns:a16="http://schemas.microsoft.com/office/drawing/2014/main" id="{7C5A5953-F394-4F03-A40E-0E87352E73E4}"/>
                </a:ext>
              </a:extLst>
            </p:cNvPr>
            <p:cNvSpPr/>
            <p:nvPr/>
          </p:nvSpPr>
          <p:spPr>
            <a:xfrm rot="16200000">
              <a:off x="45460" y="4143123"/>
              <a:ext cx="3259155" cy="109224"/>
            </a:xfrm>
            <a:prstGeom prst="roundRect">
              <a:avLst>
                <a:gd name="adj" fmla="val 50000"/>
              </a:avLst>
            </a:prstGeom>
            <a:solidFill>
              <a:srgbClr val="DCE0E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02" name="Straight Connector 301">
              <a:extLst>
                <a:ext uri="{FF2B5EF4-FFF2-40B4-BE49-F238E27FC236}">
                  <a16:creationId xmlns:a16="http://schemas.microsoft.com/office/drawing/2014/main" id="{1AA6CA18-A0A6-4D11-A91C-0F98F4D47021}"/>
                </a:ext>
              </a:extLst>
            </p:cNvPr>
            <p:cNvCxnSpPr>
              <a:cxnSpLocks/>
            </p:cNvCxnSpPr>
            <p:nvPr/>
          </p:nvCxnSpPr>
          <p:spPr>
            <a:xfrm>
              <a:off x="2028116" y="57869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Straight Connector 302">
              <a:extLst>
                <a:ext uri="{FF2B5EF4-FFF2-40B4-BE49-F238E27FC236}">
                  <a16:creationId xmlns:a16="http://schemas.microsoft.com/office/drawing/2014/main" id="{61C87B46-2640-4CCD-AA7E-00F229F56AFB}"/>
                </a:ext>
              </a:extLst>
            </p:cNvPr>
            <p:cNvCxnSpPr>
              <a:cxnSpLocks/>
            </p:cNvCxnSpPr>
            <p:nvPr/>
          </p:nvCxnSpPr>
          <p:spPr>
            <a:xfrm>
              <a:off x="2081694" y="57011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Straight Connector 303">
              <a:extLst>
                <a:ext uri="{FF2B5EF4-FFF2-40B4-BE49-F238E27FC236}">
                  <a16:creationId xmlns:a16="http://schemas.microsoft.com/office/drawing/2014/main" id="{E6D63517-8805-469F-85D8-3D2F30C4B646}"/>
                </a:ext>
              </a:extLst>
            </p:cNvPr>
            <p:cNvCxnSpPr>
              <a:cxnSpLocks/>
            </p:cNvCxnSpPr>
            <p:nvPr/>
          </p:nvCxnSpPr>
          <p:spPr>
            <a:xfrm>
              <a:off x="2027812" y="56154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Straight Connector 304">
              <a:extLst>
                <a:ext uri="{FF2B5EF4-FFF2-40B4-BE49-F238E27FC236}">
                  <a16:creationId xmlns:a16="http://schemas.microsoft.com/office/drawing/2014/main" id="{7D2C7692-F7F1-45F4-BFD2-5BE69170169F}"/>
                </a:ext>
              </a:extLst>
            </p:cNvPr>
            <p:cNvCxnSpPr>
              <a:cxnSpLocks/>
            </p:cNvCxnSpPr>
            <p:nvPr/>
          </p:nvCxnSpPr>
          <p:spPr>
            <a:xfrm>
              <a:off x="2081390" y="55297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Straight Connector 305">
              <a:extLst>
                <a:ext uri="{FF2B5EF4-FFF2-40B4-BE49-F238E27FC236}">
                  <a16:creationId xmlns:a16="http://schemas.microsoft.com/office/drawing/2014/main" id="{4B31A9E0-EA1A-434C-A2A0-AB0B1F45C42E}"/>
                </a:ext>
              </a:extLst>
            </p:cNvPr>
            <p:cNvCxnSpPr>
              <a:cxnSpLocks/>
            </p:cNvCxnSpPr>
            <p:nvPr/>
          </p:nvCxnSpPr>
          <p:spPr>
            <a:xfrm>
              <a:off x="2027508" y="54440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>
              <a:extLst>
                <a:ext uri="{FF2B5EF4-FFF2-40B4-BE49-F238E27FC236}">
                  <a16:creationId xmlns:a16="http://schemas.microsoft.com/office/drawing/2014/main" id="{39F54FB1-27E7-4BA4-AB77-96F03B3C48FE}"/>
                </a:ext>
              </a:extLst>
            </p:cNvPr>
            <p:cNvCxnSpPr>
              <a:cxnSpLocks/>
            </p:cNvCxnSpPr>
            <p:nvPr/>
          </p:nvCxnSpPr>
          <p:spPr>
            <a:xfrm>
              <a:off x="2081086" y="53582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Straight Connector 307">
              <a:extLst>
                <a:ext uri="{FF2B5EF4-FFF2-40B4-BE49-F238E27FC236}">
                  <a16:creationId xmlns:a16="http://schemas.microsoft.com/office/drawing/2014/main" id="{8B385C87-EE00-4D57-8654-976CF4A5A458}"/>
                </a:ext>
              </a:extLst>
            </p:cNvPr>
            <p:cNvCxnSpPr>
              <a:cxnSpLocks/>
            </p:cNvCxnSpPr>
            <p:nvPr/>
          </p:nvCxnSpPr>
          <p:spPr>
            <a:xfrm>
              <a:off x="2027204" y="52725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Straight Connector 308">
              <a:extLst>
                <a:ext uri="{FF2B5EF4-FFF2-40B4-BE49-F238E27FC236}">
                  <a16:creationId xmlns:a16="http://schemas.microsoft.com/office/drawing/2014/main" id="{016AAA3C-B84F-43EE-8DD7-3B1E04DDEF8B}"/>
                </a:ext>
              </a:extLst>
            </p:cNvPr>
            <p:cNvCxnSpPr>
              <a:cxnSpLocks/>
            </p:cNvCxnSpPr>
            <p:nvPr/>
          </p:nvCxnSpPr>
          <p:spPr>
            <a:xfrm>
              <a:off x="2080782" y="51868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Straight Connector 309">
              <a:extLst>
                <a:ext uri="{FF2B5EF4-FFF2-40B4-BE49-F238E27FC236}">
                  <a16:creationId xmlns:a16="http://schemas.microsoft.com/office/drawing/2014/main" id="{DF9C764D-696D-45C8-8989-9030AF8F7DD5}"/>
                </a:ext>
              </a:extLst>
            </p:cNvPr>
            <p:cNvCxnSpPr>
              <a:cxnSpLocks/>
            </p:cNvCxnSpPr>
            <p:nvPr/>
          </p:nvCxnSpPr>
          <p:spPr>
            <a:xfrm>
              <a:off x="2026900" y="51011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Straight Connector 310">
              <a:extLst>
                <a:ext uri="{FF2B5EF4-FFF2-40B4-BE49-F238E27FC236}">
                  <a16:creationId xmlns:a16="http://schemas.microsoft.com/office/drawing/2014/main" id="{50146502-E031-4380-BA4A-D8A5024C3DC7}"/>
                </a:ext>
              </a:extLst>
            </p:cNvPr>
            <p:cNvCxnSpPr>
              <a:cxnSpLocks/>
            </p:cNvCxnSpPr>
            <p:nvPr/>
          </p:nvCxnSpPr>
          <p:spPr>
            <a:xfrm>
              <a:off x="2080478" y="50153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Straight Connector 311">
              <a:extLst>
                <a:ext uri="{FF2B5EF4-FFF2-40B4-BE49-F238E27FC236}">
                  <a16:creationId xmlns:a16="http://schemas.microsoft.com/office/drawing/2014/main" id="{511A4E87-E156-4F64-8ED2-44BE1217B459}"/>
                </a:ext>
              </a:extLst>
            </p:cNvPr>
            <p:cNvCxnSpPr>
              <a:cxnSpLocks/>
            </p:cNvCxnSpPr>
            <p:nvPr/>
          </p:nvCxnSpPr>
          <p:spPr>
            <a:xfrm>
              <a:off x="2026596" y="49296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Straight Connector 312">
              <a:extLst>
                <a:ext uri="{FF2B5EF4-FFF2-40B4-BE49-F238E27FC236}">
                  <a16:creationId xmlns:a16="http://schemas.microsoft.com/office/drawing/2014/main" id="{54DD632E-7726-495F-82F9-66DFCBF4EC5B}"/>
                </a:ext>
              </a:extLst>
            </p:cNvPr>
            <p:cNvCxnSpPr>
              <a:cxnSpLocks/>
            </p:cNvCxnSpPr>
            <p:nvPr/>
          </p:nvCxnSpPr>
          <p:spPr>
            <a:xfrm>
              <a:off x="2080174" y="48439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Straight Connector 313">
              <a:extLst>
                <a:ext uri="{FF2B5EF4-FFF2-40B4-BE49-F238E27FC236}">
                  <a16:creationId xmlns:a16="http://schemas.microsoft.com/office/drawing/2014/main" id="{EDAD1FA0-8B5A-4747-B84E-BF0F89181000}"/>
                </a:ext>
              </a:extLst>
            </p:cNvPr>
            <p:cNvCxnSpPr>
              <a:cxnSpLocks/>
            </p:cNvCxnSpPr>
            <p:nvPr/>
          </p:nvCxnSpPr>
          <p:spPr>
            <a:xfrm>
              <a:off x="2026292" y="47582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Straight Connector 314">
              <a:extLst>
                <a:ext uri="{FF2B5EF4-FFF2-40B4-BE49-F238E27FC236}">
                  <a16:creationId xmlns:a16="http://schemas.microsoft.com/office/drawing/2014/main" id="{58EEA67C-150C-4146-B2AE-7F45C2463F23}"/>
                </a:ext>
              </a:extLst>
            </p:cNvPr>
            <p:cNvCxnSpPr>
              <a:cxnSpLocks/>
            </p:cNvCxnSpPr>
            <p:nvPr/>
          </p:nvCxnSpPr>
          <p:spPr>
            <a:xfrm>
              <a:off x="2079870" y="46724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Straight Connector 315">
              <a:extLst>
                <a:ext uri="{FF2B5EF4-FFF2-40B4-BE49-F238E27FC236}">
                  <a16:creationId xmlns:a16="http://schemas.microsoft.com/office/drawing/2014/main" id="{13AA2874-84A9-4650-8BC8-DF494AAA426F}"/>
                </a:ext>
              </a:extLst>
            </p:cNvPr>
            <p:cNvCxnSpPr>
              <a:cxnSpLocks/>
            </p:cNvCxnSpPr>
            <p:nvPr/>
          </p:nvCxnSpPr>
          <p:spPr>
            <a:xfrm>
              <a:off x="2025988" y="45867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Straight Connector 316">
              <a:extLst>
                <a:ext uri="{FF2B5EF4-FFF2-40B4-BE49-F238E27FC236}">
                  <a16:creationId xmlns:a16="http://schemas.microsoft.com/office/drawing/2014/main" id="{25A043F6-1AA0-4743-9579-42D93EF25EDB}"/>
                </a:ext>
              </a:extLst>
            </p:cNvPr>
            <p:cNvCxnSpPr>
              <a:cxnSpLocks/>
            </p:cNvCxnSpPr>
            <p:nvPr/>
          </p:nvCxnSpPr>
          <p:spPr>
            <a:xfrm>
              <a:off x="2079566" y="45010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Straight Connector 317">
              <a:extLst>
                <a:ext uri="{FF2B5EF4-FFF2-40B4-BE49-F238E27FC236}">
                  <a16:creationId xmlns:a16="http://schemas.microsoft.com/office/drawing/2014/main" id="{F5847732-1201-419E-98EA-B8515BC411AE}"/>
                </a:ext>
              </a:extLst>
            </p:cNvPr>
            <p:cNvCxnSpPr>
              <a:cxnSpLocks/>
            </p:cNvCxnSpPr>
            <p:nvPr/>
          </p:nvCxnSpPr>
          <p:spPr>
            <a:xfrm>
              <a:off x="2025684" y="44153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Straight Connector 318">
              <a:extLst>
                <a:ext uri="{FF2B5EF4-FFF2-40B4-BE49-F238E27FC236}">
                  <a16:creationId xmlns:a16="http://schemas.microsoft.com/office/drawing/2014/main" id="{87AD9D47-6CBB-4BF6-B94A-5A7ED318C40B}"/>
                </a:ext>
              </a:extLst>
            </p:cNvPr>
            <p:cNvCxnSpPr>
              <a:cxnSpLocks/>
            </p:cNvCxnSpPr>
            <p:nvPr/>
          </p:nvCxnSpPr>
          <p:spPr>
            <a:xfrm>
              <a:off x="2079262" y="43295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Straight Connector 319">
              <a:extLst>
                <a:ext uri="{FF2B5EF4-FFF2-40B4-BE49-F238E27FC236}">
                  <a16:creationId xmlns:a16="http://schemas.microsoft.com/office/drawing/2014/main" id="{B6812746-93D5-4E6E-AA98-B218398250E6}"/>
                </a:ext>
              </a:extLst>
            </p:cNvPr>
            <p:cNvCxnSpPr>
              <a:cxnSpLocks/>
            </p:cNvCxnSpPr>
            <p:nvPr/>
          </p:nvCxnSpPr>
          <p:spPr>
            <a:xfrm>
              <a:off x="2025380" y="42438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B5AA7CC0-2671-41DF-9972-26C68895F262}"/>
                </a:ext>
              </a:extLst>
            </p:cNvPr>
            <p:cNvCxnSpPr>
              <a:cxnSpLocks/>
            </p:cNvCxnSpPr>
            <p:nvPr/>
          </p:nvCxnSpPr>
          <p:spPr>
            <a:xfrm>
              <a:off x="2078958" y="41581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Straight Connector 321">
              <a:extLst>
                <a:ext uri="{FF2B5EF4-FFF2-40B4-BE49-F238E27FC236}">
                  <a16:creationId xmlns:a16="http://schemas.microsoft.com/office/drawing/2014/main" id="{E20B01B6-1CC8-4234-BC01-D905806DD314}"/>
                </a:ext>
              </a:extLst>
            </p:cNvPr>
            <p:cNvCxnSpPr>
              <a:cxnSpLocks/>
            </p:cNvCxnSpPr>
            <p:nvPr/>
          </p:nvCxnSpPr>
          <p:spPr>
            <a:xfrm>
              <a:off x="2025076" y="40724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Straight Connector 322">
              <a:extLst>
                <a:ext uri="{FF2B5EF4-FFF2-40B4-BE49-F238E27FC236}">
                  <a16:creationId xmlns:a16="http://schemas.microsoft.com/office/drawing/2014/main" id="{0542798B-FE6E-42B1-B446-7D353274C1E8}"/>
                </a:ext>
              </a:extLst>
            </p:cNvPr>
            <p:cNvCxnSpPr>
              <a:cxnSpLocks/>
            </p:cNvCxnSpPr>
            <p:nvPr/>
          </p:nvCxnSpPr>
          <p:spPr>
            <a:xfrm>
              <a:off x="2078654" y="39866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Straight Connector 323">
              <a:extLst>
                <a:ext uri="{FF2B5EF4-FFF2-40B4-BE49-F238E27FC236}">
                  <a16:creationId xmlns:a16="http://schemas.microsoft.com/office/drawing/2014/main" id="{548DC35C-4972-4B9C-BDE1-352A1C9C06AE}"/>
                </a:ext>
              </a:extLst>
            </p:cNvPr>
            <p:cNvCxnSpPr>
              <a:cxnSpLocks/>
            </p:cNvCxnSpPr>
            <p:nvPr/>
          </p:nvCxnSpPr>
          <p:spPr>
            <a:xfrm>
              <a:off x="2024772" y="39009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Straight Connector 324">
              <a:extLst>
                <a:ext uri="{FF2B5EF4-FFF2-40B4-BE49-F238E27FC236}">
                  <a16:creationId xmlns:a16="http://schemas.microsoft.com/office/drawing/2014/main" id="{EB46498A-8F7E-4A6D-881B-F2EE992F5707}"/>
                </a:ext>
              </a:extLst>
            </p:cNvPr>
            <p:cNvCxnSpPr>
              <a:cxnSpLocks/>
            </p:cNvCxnSpPr>
            <p:nvPr/>
          </p:nvCxnSpPr>
          <p:spPr>
            <a:xfrm>
              <a:off x="2078350" y="38152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Straight Connector 325">
              <a:extLst>
                <a:ext uri="{FF2B5EF4-FFF2-40B4-BE49-F238E27FC236}">
                  <a16:creationId xmlns:a16="http://schemas.microsoft.com/office/drawing/2014/main" id="{C9AC27BC-34F3-4C78-817F-01F6804305F5}"/>
                </a:ext>
              </a:extLst>
            </p:cNvPr>
            <p:cNvCxnSpPr>
              <a:cxnSpLocks/>
            </p:cNvCxnSpPr>
            <p:nvPr/>
          </p:nvCxnSpPr>
          <p:spPr>
            <a:xfrm>
              <a:off x="2024468" y="37295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Straight Connector 326">
              <a:extLst>
                <a:ext uri="{FF2B5EF4-FFF2-40B4-BE49-F238E27FC236}">
                  <a16:creationId xmlns:a16="http://schemas.microsoft.com/office/drawing/2014/main" id="{B07F092A-6851-4FCF-8E6A-F2B211FC5A54}"/>
                </a:ext>
              </a:extLst>
            </p:cNvPr>
            <p:cNvCxnSpPr>
              <a:cxnSpLocks/>
            </p:cNvCxnSpPr>
            <p:nvPr/>
          </p:nvCxnSpPr>
          <p:spPr>
            <a:xfrm>
              <a:off x="2078046" y="36437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Straight Connector 327">
              <a:extLst>
                <a:ext uri="{FF2B5EF4-FFF2-40B4-BE49-F238E27FC236}">
                  <a16:creationId xmlns:a16="http://schemas.microsoft.com/office/drawing/2014/main" id="{A5300A3C-7EDF-4436-AA10-1B050EEDD2C3}"/>
                </a:ext>
              </a:extLst>
            </p:cNvPr>
            <p:cNvCxnSpPr>
              <a:cxnSpLocks/>
            </p:cNvCxnSpPr>
            <p:nvPr/>
          </p:nvCxnSpPr>
          <p:spPr>
            <a:xfrm>
              <a:off x="2024164" y="35580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Straight Connector 328">
              <a:extLst>
                <a:ext uri="{FF2B5EF4-FFF2-40B4-BE49-F238E27FC236}">
                  <a16:creationId xmlns:a16="http://schemas.microsoft.com/office/drawing/2014/main" id="{AE313DE5-DA61-40C1-9309-E9D0EB8EE0A9}"/>
                </a:ext>
              </a:extLst>
            </p:cNvPr>
            <p:cNvCxnSpPr>
              <a:cxnSpLocks/>
            </p:cNvCxnSpPr>
            <p:nvPr/>
          </p:nvCxnSpPr>
          <p:spPr>
            <a:xfrm>
              <a:off x="2077742" y="34723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17993239-DF12-4C22-BD75-5E0FB3E0170D}"/>
                </a:ext>
              </a:extLst>
            </p:cNvPr>
            <p:cNvCxnSpPr>
              <a:cxnSpLocks/>
            </p:cNvCxnSpPr>
            <p:nvPr/>
          </p:nvCxnSpPr>
          <p:spPr>
            <a:xfrm>
              <a:off x="2023860" y="33866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Straight Connector 330">
              <a:extLst>
                <a:ext uri="{FF2B5EF4-FFF2-40B4-BE49-F238E27FC236}">
                  <a16:creationId xmlns:a16="http://schemas.microsoft.com/office/drawing/2014/main" id="{AFA9B387-180F-432D-9F37-25C669C45355}"/>
                </a:ext>
              </a:extLst>
            </p:cNvPr>
            <p:cNvCxnSpPr>
              <a:cxnSpLocks/>
            </p:cNvCxnSpPr>
            <p:nvPr/>
          </p:nvCxnSpPr>
          <p:spPr>
            <a:xfrm>
              <a:off x="2077438" y="33008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Straight Connector 331">
              <a:extLst>
                <a:ext uri="{FF2B5EF4-FFF2-40B4-BE49-F238E27FC236}">
                  <a16:creationId xmlns:a16="http://schemas.microsoft.com/office/drawing/2014/main" id="{8B94F4BE-4F55-4F01-823B-891054C267F4}"/>
                </a:ext>
              </a:extLst>
            </p:cNvPr>
            <p:cNvCxnSpPr>
              <a:cxnSpLocks/>
            </p:cNvCxnSpPr>
            <p:nvPr/>
          </p:nvCxnSpPr>
          <p:spPr>
            <a:xfrm>
              <a:off x="2023556" y="32151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Straight Connector 332">
              <a:extLst>
                <a:ext uri="{FF2B5EF4-FFF2-40B4-BE49-F238E27FC236}">
                  <a16:creationId xmlns:a16="http://schemas.microsoft.com/office/drawing/2014/main" id="{643CC5DC-73F2-4497-9EE2-2272BB95E822}"/>
                </a:ext>
              </a:extLst>
            </p:cNvPr>
            <p:cNvCxnSpPr>
              <a:cxnSpLocks/>
            </p:cNvCxnSpPr>
            <p:nvPr/>
          </p:nvCxnSpPr>
          <p:spPr>
            <a:xfrm>
              <a:off x="2077134" y="31294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Straight Connector 333">
              <a:extLst>
                <a:ext uri="{FF2B5EF4-FFF2-40B4-BE49-F238E27FC236}">
                  <a16:creationId xmlns:a16="http://schemas.microsoft.com/office/drawing/2014/main" id="{0B0F8BA9-7961-4EB7-80E7-C7B2099553DD}"/>
                </a:ext>
              </a:extLst>
            </p:cNvPr>
            <p:cNvCxnSpPr>
              <a:cxnSpLocks/>
            </p:cNvCxnSpPr>
            <p:nvPr/>
          </p:nvCxnSpPr>
          <p:spPr>
            <a:xfrm>
              <a:off x="2023252" y="30437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Straight Connector 334">
              <a:extLst>
                <a:ext uri="{FF2B5EF4-FFF2-40B4-BE49-F238E27FC236}">
                  <a16:creationId xmlns:a16="http://schemas.microsoft.com/office/drawing/2014/main" id="{C27C790F-5A01-470A-AEF5-89FB151CF860}"/>
                </a:ext>
              </a:extLst>
            </p:cNvPr>
            <p:cNvCxnSpPr>
              <a:cxnSpLocks/>
            </p:cNvCxnSpPr>
            <p:nvPr/>
          </p:nvCxnSpPr>
          <p:spPr>
            <a:xfrm>
              <a:off x="2076830" y="29579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Straight Connector 335">
              <a:extLst>
                <a:ext uri="{FF2B5EF4-FFF2-40B4-BE49-F238E27FC236}">
                  <a16:creationId xmlns:a16="http://schemas.microsoft.com/office/drawing/2014/main" id="{D719157C-3AF6-428C-8DC0-0D222202D637}"/>
                </a:ext>
              </a:extLst>
            </p:cNvPr>
            <p:cNvCxnSpPr>
              <a:cxnSpLocks/>
            </p:cNvCxnSpPr>
            <p:nvPr/>
          </p:nvCxnSpPr>
          <p:spPr>
            <a:xfrm>
              <a:off x="2022948" y="28722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Straight Connector 336">
              <a:extLst>
                <a:ext uri="{FF2B5EF4-FFF2-40B4-BE49-F238E27FC236}">
                  <a16:creationId xmlns:a16="http://schemas.microsoft.com/office/drawing/2014/main" id="{AB80A8F6-79CF-4B7D-83D3-36694FEA9D1E}"/>
                </a:ext>
              </a:extLst>
            </p:cNvPr>
            <p:cNvCxnSpPr>
              <a:cxnSpLocks/>
            </p:cNvCxnSpPr>
            <p:nvPr/>
          </p:nvCxnSpPr>
          <p:spPr>
            <a:xfrm>
              <a:off x="2076526" y="27865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Straight Connector 337">
              <a:extLst>
                <a:ext uri="{FF2B5EF4-FFF2-40B4-BE49-F238E27FC236}">
                  <a16:creationId xmlns:a16="http://schemas.microsoft.com/office/drawing/2014/main" id="{4B0368C5-31FB-4C8E-9536-52DFD0BE58C2}"/>
                </a:ext>
              </a:extLst>
            </p:cNvPr>
            <p:cNvCxnSpPr>
              <a:cxnSpLocks/>
            </p:cNvCxnSpPr>
            <p:nvPr/>
          </p:nvCxnSpPr>
          <p:spPr>
            <a:xfrm>
              <a:off x="2022644" y="27008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C2164819-A4ED-4505-827B-D18173FBA7B9}"/>
                </a:ext>
              </a:extLst>
            </p:cNvPr>
            <p:cNvCxnSpPr>
              <a:cxnSpLocks/>
            </p:cNvCxnSpPr>
            <p:nvPr/>
          </p:nvCxnSpPr>
          <p:spPr>
            <a:xfrm>
              <a:off x="2076222" y="26150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0" name="TextBox 339">
              <a:extLst>
                <a:ext uri="{FF2B5EF4-FFF2-40B4-BE49-F238E27FC236}">
                  <a16:creationId xmlns:a16="http://schemas.microsoft.com/office/drawing/2014/main" id="{D049ED69-6E28-4083-9CA0-C5C0BEB44F59}"/>
                </a:ext>
              </a:extLst>
            </p:cNvPr>
            <p:cNvSpPr txBox="1"/>
            <p:nvPr/>
          </p:nvSpPr>
          <p:spPr>
            <a:xfrm>
              <a:off x="2386715" y="5617627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10</a:t>
              </a:r>
            </a:p>
          </p:txBody>
        </p:sp>
        <p:sp>
          <p:nvSpPr>
            <p:cNvPr id="341" name="TextBox 340">
              <a:extLst>
                <a:ext uri="{FF2B5EF4-FFF2-40B4-BE49-F238E27FC236}">
                  <a16:creationId xmlns:a16="http://schemas.microsoft.com/office/drawing/2014/main" id="{DEEB17EC-90D2-40A9-B530-2AC7E03CF610}"/>
                </a:ext>
              </a:extLst>
            </p:cNvPr>
            <p:cNvSpPr txBox="1"/>
            <p:nvPr/>
          </p:nvSpPr>
          <p:spPr>
            <a:xfrm>
              <a:off x="2386715" y="5276900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20</a:t>
              </a:r>
            </a:p>
          </p:txBody>
        </p:sp>
        <p:sp>
          <p:nvSpPr>
            <p:cNvPr id="342" name="TextBox 341">
              <a:extLst>
                <a:ext uri="{FF2B5EF4-FFF2-40B4-BE49-F238E27FC236}">
                  <a16:creationId xmlns:a16="http://schemas.microsoft.com/office/drawing/2014/main" id="{10D8C6DB-481F-4788-8697-4EA835827823}"/>
                </a:ext>
              </a:extLst>
            </p:cNvPr>
            <p:cNvSpPr txBox="1"/>
            <p:nvPr/>
          </p:nvSpPr>
          <p:spPr>
            <a:xfrm>
              <a:off x="2386715" y="4936173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30</a:t>
              </a:r>
            </a:p>
          </p:txBody>
        </p:sp>
        <p:sp>
          <p:nvSpPr>
            <p:cNvPr id="343" name="TextBox 342">
              <a:extLst>
                <a:ext uri="{FF2B5EF4-FFF2-40B4-BE49-F238E27FC236}">
                  <a16:creationId xmlns:a16="http://schemas.microsoft.com/office/drawing/2014/main" id="{35FD15C4-F57F-4AA0-8CD8-A26FB69D5155}"/>
                </a:ext>
              </a:extLst>
            </p:cNvPr>
            <p:cNvSpPr txBox="1"/>
            <p:nvPr/>
          </p:nvSpPr>
          <p:spPr>
            <a:xfrm>
              <a:off x="2386715" y="4595446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40</a:t>
              </a:r>
            </a:p>
          </p:txBody>
        </p:sp>
        <p:sp>
          <p:nvSpPr>
            <p:cNvPr id="344" name="TextBox 343">
              <a:extLst>
                <a:ext uri="{FF2B5EF4-FFF2-40B4-BE49-F238E27FC236}">
                  <a16:creationId xmlns:a16="http://schemas.microsoft.com/office/drawing/2014/main" id="{E257D21E-C9BF-493A-8906-78FF2E351D96}"/>
                </a:ext>
              </a:extLst>
            </p:cNvPr>
            <p:cNvSpPr txBox="1"/>
            <p:nvPr/>
          </p:nvSpPr>
          <p:spPr>
            <a:xfrm>
              <a:off x="2386715" y="4254719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50</a:t>
              </a:r>
            </a:p>
          </p:txBody>
        </p:sp>
        <p:sp>
          <p:nvSpPr>
            <p:cNvPr id="345" name="TextBox 344">
              <a:extLst>
                <a:ext uri="{FF2B5EF4-FFF2-40B4-BE49-F238E27FC236}">
                  <a16:creationId xmlns:a16="http://schemas.microsoft.com/office/drawing/2014/main" id="{FFE3A251-BE0B-4967-8EC8-E475EB9DC567}"/>
                </a:ext>
              </a:extLst>
            </p:cNvPr>
            <p:cNvSpPr txBox="1"/>
            <p:nvPr/>
          </p:nvSpPr>
          <p:spPr>
            <a:xfrm>
              <a:off x="2386715" y="3913992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60</a:t>
              </a:r>
            </a:p>
          </p:txBody>
        </p:sp>
        <p:sp>
          <p:nvSpPr>
            <p:cNvPr id="346" name="TextBox 345">
              <a:extLst>
                <a:ext uri="{FF2B5EF4-FFF2-40B4-BE49-F238E27FC236}">
                  <a16:creationId xmlns:a16="http://schemas.microsoft.com/office/drawing/2014/main" id="{17CA9076-93AF-40FB-96C7-48A34B3B26C1}"/>
                </a:ext>
              </a:extLst>
            </p:cNvPr>
            <p:cNvSpPr txBox="1"/>
            <p:nvPr/>
          </p:nvSpPr>
          <p:spPr>
            <a:xfrm>
              <a:off x="2386715" y="3573265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70</a:t>
              </a:r>
            </a:p>
          </p:txBody>
        </p:sp>
        <p:sp>
          <p:nvSpPr>
            <p:cNvPr id="347" name="TextBox 346">
              <a:extLst>
                <a:ext uri="{FF2B5EF4-FFF2-40B4-BE49-F238E27FC236}">
                  <a16:creationId xmlns:a16="http://schemas.microsoft.com/office/drawing/2014/main" id="{B9870052-5950-4FDC-85D6-929472298135}"/>
                </a:ext>
              </a:extLst>
            </p:cNvPr>
            <p:cNvSpPr txBox="1"/>
            <p:nvPr/>
          </p:nvSpPr>
          <p:spPr>
            <a:xfrm>
              <a:off x="2386715" y="3232538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80</a:t>
              </a:r>
            </a:p>
          </p:txBody>
        </p:sp>
        <p:sp>
          <p:nvSpPr>
            <p:cNvPr id="348" name="TextBox 347">
              <a:extLst>
                <a:ext uri="{FF2B5EF4-FFF2-40B4-BE49-F238E27FC236}">
                  <a16:creationId xmlns:a16="http://schemas.microsoft.com/office/drawing/2014/main" id="{9202B380-7B0C-4827-9680-AA69AAD3E9AC}"/>
                </a:ext>
              </a:extLst>
            </p:cNvPr>
            <p:cNvSpPr txBox="1"/>
            <p:nvPr/>
          </p:nvSpPr>
          <p:spPr>
            <a:xfrm>
              <a:off x="2386715" y="2891811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90</a:t>
              </a:r>
            </a:p>
          </p:txBody>
        </p:sp>
        <p:sp>
          <p:nvSpPr>
            <p:cNvPr id="349" name="TextBox 348">
              <a:extLst>
                <a:ext uri="{FF2B5EF4-FFF2-40B4-BE49-F238E27FC236}">
                  <a16:creationId xmlns:a16="http://schemas.microsoft.com/office/drawing/2014/main" id="{21F02D76-B19B-4446-BA6D-2E5101C5800E}"/>
                </a:ext>
              </a:extLst>
            </p:cNvPr>
            <p:cNvSpPr txBox="1"/>
            <p:nvPr/>
          </p:nvSpPr>
          <p:spPr>
            <a:xfrm>
              <a:off x="2386715" y="2551084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100</a:t>
              </a:r>
            </a:p>
          </p:txBody>
        </p:sp>
        <p:sp>
          <p:nvSpPr>
            <p:cNvPr id="350" name="TextBox 349">
              <a:extLst>
                <a:ext uri="{FF2B5EF4-FFF2-40B4-BE49-F238E27FC236}">
                  <a16:creationId xmlns:a16="http://schemas.microsoft.com/office/drawing/2014/main" id="{9E2158CC-DA77-4E0F-A470-8754D17C9BEF}"/>
                </a:ext>
              </a:extLst>
            </p:cNvPr>
            <p:cNvSpPr txBox="1"/>
            <p:nvPr/>
          </p:nvSpPr>
          <p:spPr>
            <a:xfrm>
              <a:off x="1323457" y="6055487"/>
              <a:ext cx="15436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F6C07E"/>
                  </a:solidFill>
                  <a:latin typeface="+mj-lt"/>
                </a:rPr>
                <a:t>PROJECT B</a:t>
              </a:r>
            </a:p>
          </p:txBody>
        </p:sp>
      </p:grpSp>
      <p:sp>
        <p:nvSpPr>
          <p:cNvPr id="355" name="Rectangle: Rounded Corners 354">
            <a:extLst>
              <a:ext uri="{FF2B5EF4-FFF2-40B4-BE49-F238E27FC236}">
                <a16:creationId xmlns:a16="http://schemas.microsoft.com/office/drawing/2014/main" id="{232B456B-1E8B-41BE-B9A6-A7524ADFBC99}"/>
              </a:ext>
            </a:extLst>
          </p:cNvPr>
          <p:cNvSpPr/>
          <p:nvPr/>
        </p:nvSpPr>
        <p:spPr>
          <a:xfrm rot="16200000">
            <a:off x="2994872" y="4380896"/>
            <a:ext cx="2783609" cy="109224"/>
          </a:xfrm>
          <a:prstGeom prst="roundRect">
            <a:avLst>
              <a:gd name="adj" fmla="val 50000"/>
            </a:avLst>
          </a:prstGeom>
          <a:solidFill>
            <a:srgbClr val="F6C07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56" name="Group 355">
            <a:extLst>
              <a:ext uri="{FF2B5EF4-FFF2-40B4-BE49-F238E27FC236}">
                <a16:creationId xmlns:a16="http://schemas.microsoft.com/office/drawing/2014/main" id="{148E2E20-993B-4124-AF38-3EEBF747C3F5}"/>
              </a:ext>
            </a:extLst>
          </p:cNvPr>
          <p:cNvGrpSpPr/>
          <p:nvPr/>
        </p:nvGrpSpPr>
        <p:grpSpPr>
          <a:xfrm>
            <a:off x="4253862" y="5693308"/>
            <a:ext cx="268008" cy="268008"/>
            <a:chOff x="5180292" y="4109429"/>
            <a:chExt cx="268008" cy="268008"/>
          </a:xfrm>
          <a:effectLst>
            <a:outerShdw blurRad="152400" sx="102000" sy="102000" algn="ctr" rotWithShape="0">
              <a:prstClr val="black">
                <a:alpha val="15000"/>
              </a:prstClr>
            </a:outerShdw>
          </a:effectLst>
        </p:grpSpPr>
        <p:sp>
          <p:nvSpPr>
            <p:cNvPr id="357" name="Oval 356">
              <a:extLst>
                <a:ext uri="{FF2B5EF4-FFF2-40B4-BE49-F238E27FC236}">
                  <a16:creationId xmlns:a16="http://schemas.microsoft.com/office/drawing/2014/main" id="{61207594-089D-4EB1-848E-2CE84006F770}"/>
                </a:ext>
              </a:extLst>
            </p:cNvPr>
            <p:cNvSpPr/>
            <p:nvPr/>
          </p:nvSpPr>
          <p:spPr>
            <a:xfrm flipV="1">
              <a:off x="5180292" y="4109429"/>
              <a:ext cx="268008" cy="268008"/>
            </a:xfrm>
            <a:prstGeom prst="ellipse">
              <a:avLst/>
            </a:prstGeom>
            <a:solidFill>
              <a:srgbClr val="ECF0F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8" name="Oval 357">
              <a:extLst>
                <a:ext uri="{FF2B5EF4-FFF2-40B4-BE49-F238E27FC236}">
                  <a16:creationId xmlns:a16="http://schemas.microsoft.com/office/drawing/2014/main" id="{1A9E9A53-FFEE-4CBD-B8F4-498807411763}"/>
                </a:ext>
              </a:extLst>
            </p:cNvPr>
            <p:cNvSpPr/>
            <p:nvPr/>
          </p:nvSpPr>
          <p:spPr>
            <a:xfrm flipV="1">
              <a:off x="5235061" y="4164198"/>
              <a:ext cx="158470" cy="158470"/>
            </a:xfrm>
            <a:prstGeom prst="ellipse">
              <a:avLst/>
            </a:prstGeom>
            <a:solidFill>
              <a:srgbClr val="F6C07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59" name="Group 358">
            <a:extLst>
              <a:ext uri="{FF2B5EF4-FFF2-40B4-BE49-F238E27FC236}">
                <a16:creationId xmlns:a16="http://schemas.microsoft.com/office/drawing/2014/main" id="{5909CCC2-F514-49D7-97A6-C2781AEEDE65}"/>
              </a:ext>
            </a:extLst>
          </p:cNvPr>
          <p:cNvGrpSpPr/>
          <p:nvPr/>
        </p:nvGrpSpPr>
        <p:grpSpPr>
          <a:xfrm>
            <a:off x="6457950" y="2001950"/>
            <a:ext cx="2019300" cy="4513138"/>
            <a:chOff x="1085622" y="2001950"/>
            <a:chExt cx="2019300" cy="4513138"/>
          </a:xfrm>
        </p:grpSpPr>
        <p:grpSp>
          <p:nvGrpSpPr>
            <p:cNvPr id="360" name="Group 359">
              <a:extLst>
                <a:ext uri="{FF2B5EF4-FFF2-40B4-BE49-F238E27FC236}">
                  <a16:creationId xmlns:a16="http://schemas.microsoft.com/office/drawing/2014/main" id="{C666AD8C-FBA9-4838-9518-4D723C151D02}"/>
                </a:ext>
              </a:extLst>
            </p:cNvPr>
            <p:cNvGrpSpPr/>
            <p:nvPr/>
          </p:nvGrpSpPr>
          <p:grpSpPr>
            <a:xfrm>
              <a:off x="1085622" y="2001950"/>
              <a:ext cx="2019300" cy="4513138"/>
              <a:chOff x="6286478" y="2808514"/>
              <a:chExt cx="4009394" cy="2525486"/>
            </a:xfrm>
          </p:grpSpPr>
          <p:sp>
            <p:nvSpPr>
              <p:cNvPr id="414" name="Rectangle: Rounded Corners 413">
                <a:extLst>
                  <a:ext uri="{FF2B5EF4-FFF2-40B4-BE49-F238E27FC236}">
                    <a16:creationId xmlns:a16="http://schemas.microsoft.com/office/drawing/2014/main" id="{F4173CC7-B077-411F-B60C-6AE5F9E7B170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52400" dir="2700000" algn="ctr" rotWithShape="0">
                  <a:srgbClr val="D1D9E6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5" name="Rectangle: Rounded Corners 414">
                <a:extLst>
                  <a:ext uri="{FF2B5EF4-FFF2-40B4-BE49-F238E27FC236}">
                    <a16:creationId xmlns:a16="http://schemas.microsoft.com/office/drawing/2014/main" id="{50DDE764-165F-4119-B034-8B288379DC80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52400" dir="13500000" algn="ctr" rotWithShape="0">
                  <a:srgbClr val="FFFFFF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1" name="Group 360">
              <a:extLst>
                <a:ext uri="{FF2B5EF4-FFF2-40B4-BE49-F238E27FC236}">
                  <a16:creationId xmlns:a16="http://schemas.microsoft.com/office/drawing/2014/main" id="{A34DA7FB-8771-4B37-A814-4F79E228798A}"/>
                </a:ext>
              </a:extLst>
            </p:cNvPr>
            <p:cNvGrpSpPr/>
            <p:nvPr/>
          </p:nvGrpSpPr>
          <p:grpSpPr>
            <a:xfrm rot="16200000">
              <a:off x="-67643" y="4054307"/>
              <a:ext cx="3485362" cy="290743"/>
              <a:chOff x="625249" y="3113452"/>
              <a:chExt cx="4712119" cy="646331"/>
            </a:xfrm>
          </p:grpSpPr>
          <p:sp>
            <p:nvSpPr>
              <p:cNvPr id="412" name="Rectangle: Rounded Corners 411">
                <a:extLst>
                  <a:ext uri="{FF2B5EF4-FFF2-40B4-BE49-F238E27FC236}">
                    <a16:creationId xmlns:a16="http://schemas.microsoft.com/office/drawing/2014/main" id="{9AD90652-34C2-4B36-BAAB-6C85F8F807C9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90500" dir="2700000" algn="ctr" rotWithShape="0">
                  <a:srgbClr val="D1D9E6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13" name="Rectangle: Rounded Corners 412">
                <a:extLst>
                  <a:ext uri="{FF2B5EF4-FFF2-40B4-BE49-F238E27FC236}">
                    <a16:creationId xmlns:a16="http://schemas.microsoft.com/office/drawing/2014/main" id="{64DD14CC-6F49-4F1F-AEA4-ED7A20E5911E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90500" dir="13500000" algn="ctr" rotWithShape="0">
                  <a:srgbClr val="FFFFFF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62" name="Rectangle: Rounded Corners 361">
              <a:extLst>
                <a:ext uri="{FF2B5EF4-FFF2-40B4-BE49-F238E27FC236}">
                  <a16:creationId xmlns:a16="http://schemas.microsoft.com/office/drawing/2014/main" id="{DF3A1D8F-A5E0-4958-B639-5210DDE5EDED}"/>
                </a:ext>
              </a:extLst>
            </p:cNvPr>
            <p:cNvSpPr/>
            <p:nvPr/>
          </p:nvSpPr>
          <p:spPr>
            <a:xfrm rot="16200000">
              <a:off x="45460" y="4143123"/>
              <a:ext cx="3259155" cy="109224"/>
            </a:xfrm>
            <a:prstGeom prst="roundRect">
              <a:avLst>
                <a:gd name="adj" fmla="val 50000"/>
              </a:avLst>
            </a:prstGeom>
            <a:solidFill>
              <a:srgbClr val="DCE0E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63" name="Straight Connector 362">
              <a:extLst>
                <a:ext uri="{FF2B5EF4-FFF2-40B4-BE49-F238E27FC236}">
                  <a16:creationId xmlns:a16="http://schemas.microsoft.com/office/drawing/2014/main" id="{0D30F5F3-72D2-44BF-9CC5-4A8ADDF4CEEE}"/>
                </a:ext>
              </a:extLst>
            </p:cNvPr>
            <p:cNvCxnSpPr>
              <a:cxnSpLocks/>
            </p:cNvCxnSpPr>
            <p:nvPr/>
          </p:nvCxnSpPr>
          <p:spPr>
            <a:xfrm>
              <a:off x="2028116" y="57869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Straight Connector 363">
              <a:extLst>
                <a:ext uri="{FF2B5EF4-FFF2-40B4-BE49-F238E27FC236}">
                  <a16:creationId xmlns:a16="http://schemas.microsoft.com/office/drawing/2014/main" id="{15837AA3-3FFC-4491-AA9A-9F39D826B63E}"/>
                </a:ext>
              </a:extLst>
            </p:cNvPr>
            <p:cNvCxnSpPr>
              <a:cxnSpLocks/>
            </p:cNvCxnSpPr>
            <p:nvPr/>
          </p:nvCxnSpPr>
          <p:spPr>
            <a:xfrm>
              <a:off x="2081694" y="57011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Straight Connector 364">
              <a:extLst>
                <a:ext uri="{FF2B5EF4-FFF2-40B4-BE49-F238E27FC236}">
                  <a16:creationId xmlns:a16="http://schemas.microsoft.com/office/drawing/2014/main" id="{5B425187-768A-4267-9CB7-01AA5B10D423}"/>
                </a:ext>
              </a:extLst>
            </p:cNvPr>
            <p:cNvCxnSpPr>
              <a:cxnSpLocks/>
            </p:cNvCxnSpPr>
            <p:nvPr/>
          </p:nvCxnSpPr>
          <p:spPr>
            <a:xfrm>
              <a:off x="2027812" y="56154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Straight Connector 365">
              <a:extLst>
                <a:ext uri="{FF2B5EF4-FFF2-40B4-BE49-F238E27FC236}">
                  <a16:creationId xmlns:a16="http://schemas.microsoft.com/office/drawing/2014/main" id="{D56BEB2F-31B4-4C6D-9DA9-C402D1FB0387}"/>
                </a:ext>
              </a:extLst>
            </p:cNvPr>
            <p:cNvCxnSpPr>
              <a:cxnSpLocks/>
            </p:cNvCxnSpPr>
            <p:nvPr/>
          </p:nvCxnSpPr>
          <p:spPr>
            <a:xfrm>
              <a:off x="2081390" y="55297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Straight Connector 366">
              <a:extLst>
                <a:ext uri="{FF2B5EF4-FFF2-40B4-BE49-F238E27FC236}">
                  <a16:creationId xmlns:a16="http://schemas.microsoft.com/office/drawing/2014/main" id="{C8BE8702-E009-4822-8BEB-CC917F06895F}"/>
                </a:ext>
              </a:extLst>
            </p:cNvPr>
            <p:cNvCxnSpPr>
              <a:cxnSpLocks/>
            </p:cNvCxnSpPr>
            <p:nvPr/>
          </p:nvCxnSpPr>
          <p:spPr>
            <a:xfrm>
              <a:off x="2027508" y="54440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Straight Connector 367">
              <a:extLst>
                <a:ext uri="{FF2B5EF4-FFF2-40B4-BE49-F238E27FC236}">
                  <a16:creationId xmlns:a16="http://schemas.microsoft.com/office/drawing/2014/main" id="{41104DF2-6E8C-4C62-B542-71217B36F997}"/>
                </a:ext>
              </a:extLst>
            </p:cNvPr>
            <p:cNvCxnSpPr>
              <a:cxnSpLocks/>
            </p:cNvCxnSpPr>
            <p:nvPr/>
          </p:nvCxnSpPr>
          <p:spPr>
            <a:xfrm>
              <a:off x="2081086" y="53582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Straight Connector 368">
              <a:extLst>
                <a:ext uri="{FF2B5EF4-FFF2-40B4-BE49-F238E27FC236}">
                  <a16:creationId xmlns:a16="http://schemas.microsoft.com/office/drawing/2014/main" id="{3DB584C7-42C7-4D5F-A03D-27D40E692BE6}"/>
                </a:ext>
              </a:extLst>
            </p:cNvPr>
            <p:cNvCxnSpPr>
              <a:cxnSpLocks/>
            </p:cNvCxnSpPr>
            <p:nvPr/>
          </p:nvCxnSpPr>
          <p:spPr>
            <a:xfrm>
              <a:off x="2027204" y="52725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0" name="Straight Connector 369">
              <a:extLst>
                <a:ext uri="{FF2B5EF4-FFF2-40B4-BE49-F238E27FC236}">
                  <a16:creationId xmlns:a16="http://schemas.microsoft.com/office/drawing/2014/main" id="{F40D6168-22B7-47C9-B485-54B4FF2AA7F5}"/>
                </a:ext>
              </a:extLst>
            </p:cNvPr>
            <p:cNvCxnSpPr>
              <a:cxnSpLocks/>
            </p:cNvCxnSpPr>
            <p:nvPr/>
          </p:nvCxnSpPr>
          <p:spPr>
            <a:xfrm>
              <a:off x="2080782" y="51868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Straight Connector 370">
              <a:extLst>
                <a:ext uri="{FF2B5EF4-FFF2-40B4-BE49-F238E27FC236}">
                  <a16:creationId xmlns:a16="http://schemas.microsoft.com/office/drawing/2014/main" id="{C50A834E-5232-4F8B-96F3-6BC2A82494B7}"/>
                </a:ext>
              </a:extLst>
            </p:cNvPr>
            <p:cNvCxnSpPr>
              <a:cxnSpLocks/>
            </p:cNvCxnSpPr>
            <p:nvPr/>
          </p:nvCxnSpPr>
          <p:spPr>
            <a:xfrm>
              <a:off x="2026900" y="51011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Straight Connector 371">
              <a:extLst>
                <a:ext uri="{FF2B5EF4-FFF2-40B4-BE49-F238E27FC236}">
                  <a16:creationId xmlns:a16="http://schemas.microsoft.com/office/drawing/2014/main" id="{EF50A6A6-7204-4AF1-9116-219A0EE65722}"/>
                </a:ext>
              </a:extLst>
            </p:cNvPr>
            <p:cNvCxnSpPr>
              <a:cxnSpLocks/>
            </p:cNvCxnSpPr>
            <p:nvPr/>
          </p:nvCxnSpPr>
          <p:spPr>
            <a:xfrm>
              <a:off x="2080478" y="50153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Straight Connector 372">
              <a:extLst>
                <a:ext uri="{FF2B5EF4-FFF2-40B4-BE49-F238E27FC236}">
                  <a16:creationId xmlns:a16="http://schemas.microsoft.com/office/drawing/2014/main" id="{DFE6803D-ECC5-43EC-B6E4-5271A3291A57}"/>
                </a:ext>
              </a:extLst>
            </p:cNvPr>
            <p:cNvCxnSpPr>
              <a:cxnSpLocks/>
            </p:cNvCxnSpPr>
            <p:nvPr/>
          </p:nvCxnSpPr>
          <p:spPr>
            <a:xfrm>
              <a:off x="2026596" y="49296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Straight Connector 373">
              <a:extLst>
                <a:ext uri="{FF2B5EF4-FFF2-40B4-BE49-F238E27FC236}">
                  <a16:creationId xmlns:a16="http://schemas.microsoft.com/office/drawing/2014/main" id="{75C4F4A2-5D98-4896-9446-9398545C57B9}"/>
                </a:ext>
              </a:extLst>
            </p:cNvPr>
            <p:cNvCxnSpPr>
              <a:cxnSpLocks/>
            </p:cNvCxnSpPr>
            <p:nvPr/>
          </p:nvCxnSpPr>
          <p:spPr>
            <a:xfrm>
              <a:off x="2080174" y="48439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5" name="Straight Connector 374">
              <a:extLst>
                <a:ext uri="{FF2B5EF4-FFF2-40B4-BE49-F238E27FC236}">
                  <a16:creationId xmlns:a16="http://schemas.microsoft.com/office/drawing/2014/main" id="{D8BB2F3F-19F9-4977-8929-13541B21D640}"/>
                </a:ext>
              </a:extLst>
            </p:cNvPr>
            <p:cNvCxnSpPr>
              <a:cxnSpLocks/>
            </p:cNvCxnSpPr>
            <p:nvPr/>
          </p:nvCxnSpPr>
          <p:spPr>
            <a:xfrm>
              <a:off x="2026292" y="47582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6" name="Straight Connector 375">
              <a:extLst>
                <a:ext uri="{FF2B5EF4-FFF2-40B4-BE49-F238E27FC236}">
                  <a16:creationId xmlns:a16="http://schemas.microsoft.com/office/drawing/2014/main" id="{7891EF6B-5E9B-470C-8F08-1B808B68D270}"/>
                </a:ext>
              </a:extLst>
            </p:cNvPr>
            <p:cNvCxnSpPr>
              <a:cxnSpLocks/>
            </p:cNvCxnSpPr>
            <p:nvPr/>
          </p:nvCxnSpPr>
          <p:spPr>
            <a:xfrm>
              <a:off x="2079870" y="46724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7" name="Straight Connector 376">
              <a:extLst>
                <a:ext uri="{FF2B5EF4-FFF2-40B4-BE49-F238E27FC236}">
                  <a16:creationId xmlns:a16="http://schemas.microsoft.com/office/drawing/2014/main" id="{A5865BF4-5C17-4BD3-8E8D-7F6FC2B0747D}"/>
                </a:ext>
              </a:extLst>
            </p:cNvPr>
            <p:cNvCxnSpPr>
              <a:cxnSpLocks/>
            </p:cNvCxnSpPr>
            <p:nvPr/>
          </p:nvCxnSpPr>
          <p:spPr>
            <a:xfrm>
              <a:off x="2025988" y="45867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8" name="Straight Connector 377">
              <a:extLst>
                <a:ext uri="{FF2B5EF4-FFF2-40B4-BE49-F238E27FC236}">
                  <a16:creationId xmlns:a16="http://schemas.microsoft.com/office/drawing/2014/main" id="{D3751D74-D463-418C-9284-0AC63B780853}"/>
                </a:ext>
              </a:extLst>
            </p:cNvPr>
            <p:cNvCxnSpPr>
              <a:cxnSpLocks/>
            </p:cNvCxnSpPr>
            <p:nvPr/>
          </p:nvCxnSpPr>
          <p:spPr>
            <a:xfrm>
              <a:off x="2079566" y="45010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Straight Connector 378">
              <a:extLst>
                <a:ext uri="{FF2B5EF4-FFF2-40B4-BE49-F238E27FC236}">
                  <a16:creationId xmlns:a16="http://schemas.microsoft.com/office/drawing/2014/main" id="{71924EDB-C39F-45E7-89F3-473CBDB13098}"/>
                </a:ext>
              </a:extLst>
            </p:cNvPr>
            <p:cNvCxnSpPr>
              <a:cxnSpLocks/>
            </p:cNvCxnSpPr>
            <p:nvPr/>
          </p:nvCxnSpPr>
          <p:spPr>
            <a:xfrm>
              <a:off x="2025684" y="44153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0" name="Straight Connector 379">
              <a:extLst>
                <a:ext uri="{FF2B5EF4-FFF2-40B4-BE49-F238E27FC236}">
                  <a16:creationId xmlns:a16="http://schemas.microsoft.com/office/drawing/2014/main" id="{28A10C94-869C-45DA-BB35-869B006A19F7}"/>
                </a:ext>
              </a:extLst>
            </p:cNvPr>
            <p:cNvCxnSpPr>
              <a:cxnSpLocks/>
            </p:cNvCxnSpPr>
            <p:nvPr/>
          </p:nvCxnSpPr>
          <p:spPr>
            <a:xfrm>
              <a:off x="2079262" y="43295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1" name="Straight Connector 380">
              <a:extLst>
                <a:ext uri="{FF2B5EF4-FFF2-40B4-BE49-F238E27FC236}">
                  <a16:creationId xmlns:a16="http://schemas.microsoft.com/office/drawing/2014/main" id="{E44DBFFE-8F62-41F4-A862-06530DCBCDBF}"/>
                </a:ext>
              </a:extLst>
            </p:cNvPr>
            <p:cNvCxnSpPr>
              <a:cxnSpLocks/>
            </p:cNvCxnSpPr>
            <p:nvPr/>
          </p:nvCxnSpPr>
          <p:spPr>
            <a:xfrm>
              <a:off x="2025380" y="42438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2" name="Straight Connector 381">
              <a:extLst>
                <a:ext uri="{FF2B5EF4-FFF2-40B4-BE49-F238E27FC236}">
                  <a16:creationId xmlns:a16="http://schemas.microsoft.com/office/drawing/2014/main" id="{47D1CF52-1438-4459-BCCD-AF692C9F0309}"/>
                </a:ext>
              </a:extLst>
            </p:cNvPr>
            <p:cNvCxnSpPr>
              <a:cxnSpLocks/>
            </p:cNvCxnSpPr>
            <p:nvPr/>
          </p:nvCxnSpPr>
          <p:spPr>
            <a:xfrm>
              <a:off x="2078958" y="41581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3" name="Straight Connector 382">
              <a:extLst>
                <a:ext uri="{FF2B5EF4-FFF2-40B4-BE49-F238E27FC236}">
                  <a16:creationId xmlns:a16="http://schemas.microsoft.com/office/drawing/2014/main" id="{31D28A63-4FA8-4D4A-B92F-E3B6EEE236BF}"/>
                </a:ext>
              </a:extLst>
            </p:cNvPr>
            <p:cNvCxnSpPr>
              <a:cxnSpLocks/>
            </p:cNvCxnSpPr>
            <p:nvPr/>
          </p:nvCxnSpPr>
          <p:spPr>
            <a:xfrm>
              <a:off x="2025076" y="40724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Straight Connector 383">
              <a:extLst>
                <a:ext uri="{FF2B5EF4-FFF2-40B4-BE49-F238E27FC236}">
                  <a16:creationId xmlns:a16="http://schemas.microsoft.com/office/drawing/2014/main" id="{B32A8692-88B1-4742-BEB0-200C0CA6E9A0}"/>
                </a:ext>
              </a:extLst>
            </p:cNvPr>
            <p:cNvCxnSpPr>
              <a:cxnSpLocks/>
            </p:cNvCxnSpPr>
            <p:nvPr/>
          </p:nvCxnSpPr>
          <p:spPr>
            <a:xfrm>
              <a:off x="2078654" y="39866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Straight Connector 384">
              <a:extLst>
                <a:ext uri="{FF2B5EF4-FFF2-40B4-BE49-F238E27FC236}">
                  <a16:creationId xmlns:a16="http://schemas.microsoft.com/office/drawing/2014/main" id="{0C705F8A-D2F0-4064-8629-8C7B5221CE00}"/>
                </a:ext>
              </a:extLst>
            </p:cNvPr>
            <p:cNvCxnSpPr>
              <a:cxnSpLocks/>
            </p:cNvCxnSpPr>
            <p:nvPr/>
          </p:nvCxnSpPr>
          <p:spPr>
            <a:xfrm>
              <a:off x="2024772" y="39009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Straight Connector 385">
              <a:extLst>
                <a:ext uri="{FF2B5EF4-FFF2-40B4-BE49-F238E27FC236}">
                  <a16:creationId xmlns:a16="http://schemas.microsoft.com/office/drawing/2014/main" id="{9DA2C638-F858-4466-A170-7FCE01E28F08}"/>
                </a:ext>
              </a:extLst>
            </p:cNvPr>
            <p:cNvCxnSpPr>
              <a:cxnSpLocks/>
            </p:cNvCxnSpPr>
            <p:nvPr/>
          </p:nvCxnSpPr>
          <p:spPr>
            <a:xfrm>
              <a:off x="2078350" y="38152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7" name="Straight Connector 386">
              <a:extLst>
                <a:ext uri="{FF2B5EF4-FFF2-40B4-BE49-F238E27FC236}">
                  <a16:creationId xmlns:a16="http://schemas.microsoft.com/office/drawing/2014/main" id="{9DB77C99-5F6F-457D-86F6-E2FE61BD37F1}"/>
                </a:ext>
              </a:extLst>
            </p:cNvPr>
            <p:cNvCxnSpPr>
              <a:cxnSpLocks/>
            </p:cNvCxnSpPr>
            <p:nvPr/>
          </p:nvCxnSpPr>
          <p:spPr>
            <a:xfrm>
              <a:off x="2024468" y="37295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8" name="Straight Connector 387">
              <a:extLst>
                <a:ext uri="{FF2B5EF4-FFF2-40B4-BE49-F238E27FC236}">
                  <a16:creationId xmlns:a16="http://schemas.microsoft.com/office/drawing/2014/main" id="{52731090-4ADD-4708-B2F7-4F684029F490}"/>
                </a:ext>
              </a:extLst>
            </p:cNvPr>
            <p:cNvCxnSpPr>
              <a:cxnSpLocks/>
            </p:cNvCxnSpPr>
            <p:nvPr/>
          </p:nvCxnSpPr>
          <p:spPr>
            <a:xfrm>
              <a:off x="2078046" y="36437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9" name="Straight Connector 388">
              <a:extLst>
                <a:ext uri="{FF2B5EF4-FFF2-40B4-BE49-F238E27FC236}">
                  <a16:creationId xmlns:a16="http://schemas.microsoft.com/office/drawing/2014/main" id="{9BA94E27-766F-4C9C-9BF4-D1FA006D696C}"/>
                </a:ext>
              </a:extLst>
            </p:cNvPr>
            <p:cNvCxnSpPr>
              <a:cxnSpLocks/>
            </p:cNvCxnSpPr>
            <p:nvPr/>
          </p:nvCxnSpPr>
          <p:spPr>
            <a:xfrm>
              <a:off x="2024164" y="35580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0" name="Straight Connector 389">
              <a:extLst>
                <a:ext uri="{FF2B5EF4-FFF2-40B4-BE49-F238E27FC236}">
                  <a16:creationId xmlns:a16="http://schemas.microsoft.com/office/drawing/2014/main" id="{BFC14B08-295E-443A-8F04-954D4FDDB95E}"/>
                </a:ext>
              </a:extLst>
            </p:cNvPr>
            <p:cNvCxnSpPr>
              <a:cxnSpLocks/>
            </p:cNvCxnSpPr>
            <p:nvPr/>
          </p:nvCxnSpPr>
          <p:spPr>
            <a:xfrm>
              <a:off x="2077742" y="34723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1" name="Straight Connector 390">
              <a:extLst>
                <a:ext uri="{FF2B5EF4-FFF2-40B4-BE49-F238E27FC236}">
                  <a16:creationId xmlns:a16="http://schemas.microsoft.com/office/drawing/2014/main" id="{ED00F3F2-C7EE-463C-8218-8B58D4A21F88}"/>
                </a:ext>
              </a:extLst>
            </p:cNvPr>
            <p:cNvCxnSpPr>
              <a:cxnSpLocks/>
            </p:cNvCxnSpPr>
            <p:nvPr/>
          </p:nvCxnSpPr>
          <p:spPr>
            <a:xfrm>
              <a:off x="2023860" y="33866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2" name="Straight Connector 391">
              <a:extLst>
                <a:ext uri="{FF2B5EF4-FFF2-40B4-BE49-F238E27FC236}">
                  <a16:creationId xmlns:a16="http://schemas.microsoft.com/office/drawing/2014/main" id="{7E250380-FF37-4B1C-BF73-681B1C365882}"/>
                </a:ext>
              </a:extLst>
            </p:cNvPr>
            <p:cNvCxnSpPr>
              <a:cxnSpLocks/>
            </p:cNvCxnSpPr>
            <p:nvPr/>
          </p:nvCxnSpPr>
          <p:spPr>
            <a:xfrm>
              <a:off x="2077438" y="33008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3" name="Straight Connector 392">
              <a:extLst>
                <a:ext uri="{FF2B5EF4-FFF2-40B4-BE49-F238E27FC236}">
                  <a16:creationId xmlns:a16="http://schemas.microsoft.com/office/drawing/2014/main" id="{23539D30-B210-48C2-9CDB-DF822F403244}"/>
                </a:ext>
              </a:extLst>
            </p:cNvPr>
            <p:cNvCxnSpPr>
              <a:cxnSpLocks/>
            </p:cNvCxnSpPr>
            <p:nvPr/>
          </p:nvCxnSpPr>
          <p:spPr>
            <a:xfrm>
              <a:off x="2023556" y="32151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4" name="Straight Connector 393">
              <a:extLst>
                <a:ext uri="{FF2B5EF4-FFF2-40B4-BE49-F238E27FC236}">
                  <a16:creationId xmlns:a16="http://schemas.microsoft.com/office/drawing/2014/main" id="{E0DE95B5-6FD8-4100-8A6E-6159556EBE7C}"/>
                </a:ext>
              </a:extLst>
            </p:cNvPr>
            <p:cNvCxnSpPr>
              <a:cxnSpLocks/>
            </p:cNvCxnSpPr>
            <p:nvPr/>
          </p:nvCxnSpPr>
          <p:spPr>
            <a:xfrm>
              <a:off x="2077134" y="31294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5" name="Straight Connector 394">
              <a:extLst>
                <a:ext uri="{FF2B5EF4-FFF2-40B4-BE49-F238E27FC236}">
                  <a16:creationId xmlns:a16="http://schemas.microsoft.com/office/drawing/2014/main" id="{609E0B24-5102-4215-8E9C-1FF914467102}"/>
                </a:ext>
              </a:extLst>
            </p:cNvPr>
            <p:cNvCxnSpPr>
              <a:cxnSpLocks/>
            </p:cNvCxnSpPr>
            <p:nvPr/>
          </p:nvCxnSpPr>
          <p:spPr>
            <a:xfrm>
              <a:off x="2023252" y="30437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6" name="Straight Connector 395">
              <a:extLst>
                <a:ext uri="{FF2B5EF4-FFF2-40B4-BE49-F238E27FC236}">
                  <a16:creationId xmlns:a16="http://schemas.microsoft.com/office/drawing/2014/main" id="{98C84825-4482-48BD-B832-AA1FD09F48AF}"/>
                </a:ext>
              </a:extLst>
            </p:cNvPr>
            <p:cNvCxnSpPr>
              <a:cxnSpLocks/>
            </p:cNvCxnSpPr>
            <p:nvPr/>
          </p:nvCxnSpPr>
          <p:spPr>
            <a:xfrm>
              <a:off x="2076830" y="29579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7" name="Straight Connector 396">
              <a:extLst>
                <a:ext uri="{FF2B5EF4-FFF2-40B4-BE49-F238E27FC236}">
                  <a16:creationId xmlns:a16="http://schemas.microsoft.com/office/drawing/2014/main" id="{098A6683-C1E9-45DB-8CDA-2C8DF9EC40CB}"/>
                </a:ext>
              </a:extLst>
            </p:cNvPr>
            <p:cNvCxnSpPr>
              <a:cxnSpLocks/>
            </p:cNvCxnSpPr>
            <p:nvPr/>
          </p:nvCxnSpPr>
          <p:spPr>
            <a:xfrm>
              <a:off x="2022948" y="28722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8" name="Straight Connector 397">
              <a:extLst>
                <a:ext uri="{FF2B5EF4-FFF2-40B4-BE49-F238E27FC236}">
                  <a16:creationId xmlns:a16="http://schemas.microsoft.com/office/drawing/2014/main" id="{2B53B8E3-1E02-4F24-8270-341FE1A2C23F}"/>
                </a:ext>
              </a:extLst>
            </p:cNvPr>
            <p:cNvCxnSpPr>
              <a:cxnSpLocks/>
            </p:cNvCxnSpPr>
            <p:nvPr/>
          </p:nvCxnSpPr>
          <p:spPr>
            <a:xfrm>
              <a:off x="2076526" y="27865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9" name="Straight Connector 398">
              <a:extLst>
                <a:ext uri="{FF2B5EF4-FFF2-40B4-BE49-F238E27FC236}">
                  <a16:creationId xmlns:a16="http://schemas.microsoft.com/office/drawing/2014/main" id="{3A8F22D9-A848-4858-A906-A553B4E49414}"/>
                </a:ext>
              </a:extLst>
            </p:cNvPr>
            <p:cNvCxnSpPr>
              <a:cxnSpLocks/>
            </p:cNvCxnSpPr>
            <p:nvPr/>
          </p:nvCxnSpPr>
          <p:spPr>
            <a:xfrm>
              <a:off x="2022644" y="27008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0" name="Straight Connector 399">
              <a:extLst>
                <a:ext uri="{FF2B5EF4-FFF2-40B4-BE49-F238E27FC236}">
                  <a16:creationId xmlns:a16="http://schemas.microsoft.com/office/drawing/2014/main" id="{07156A57-C985-4F86-96DF-955639016C32}"/>
                </a:ext>
              </a:extLst>
            </p:cNvPr>
            <p:cNvCxnSpPr>
              <a:cxnSpLocks/>
            </p:cNvCxnSpPr>
            <p:nvPr/>
          </p:nvCxnSpPr>
          <p:spPr>
            <a:xfrm>
              <a:off x="2076222" y="26150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1" name="TextBox 400">
              <a:extLst>
                <a:ext uri="{FF2B5EF4-FFF2-40B4-BE49-F238E27FC236}">
                  <a16:creationId xmlns:a16="http://schemas.microsoft.com/office/drawing/2014/main" id="{628F0E64-C69D-46B2-80F4-C3FBDE05FAC1}"/>
                </a:ext>
              </a:extLst>
            </p:cNvPr>
            <p:cNvSpPr txBox="1"/>
            <p:nvPr/>
          </p:nvSpPr>
          <p:spPr>
            <a:xfrm>
              <a:off x="2386715" y="5617627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10</a:t>
              </a:r>
            </a:p>
          </p:txBody>
        </p:sp>
        <p:sp>
          <p:nvSpPr>
            <p:cNvPr id="402" name="TextBox 401">
              <a:extLst>
                <a:ext uri="{FF2B5EF4-FFF2-40B4-BE49-F238E27FC236}">
                  <a16:creationId xmlns:a16="http://schemas.microsoft.com/office/drawing/2014/main" id="{ABB82055-5134-4E70-9603-06F39260C9CA}"/>
                </a:ext>
              </a:extLst>
            </p:cNvPr>
            <p:cNvSpPr txBox="1"/>
            <p:nvPr/>
          </p:nvSpPr>
          <p:spPr>
            <a:xfrm>
              <a:off x="2386715" y="5276900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20</a:t>
              </a:r>
            </a:p>
          </p:txBody>
        </p:sp>
        <p:sp>
          <p:nvSpPr>
            <p:cNvPr id="403" name="TextBox 402">
              <a:extLst>
                <a:ext uri="{FF2B5EF4-FFF2-40B4-BE49-F238E27FC236}">
                  <a16:creationId xmlns:a16="http://schemas.microsoft.com/office/drawing/2014/main" id="{7E3135DB-5A81-4C8E-9C05-5C3F8841BD03}"/>
                </a:ext>
              </a:extLst>
            </p:cNvPr>
            <p:cNvSpPr txBox="1"/>
            <p:nvPr/>
          </p:nvSpPr>
          <p:spPr>
            <a:xfrm>
              <a:off x="2386715" y="4936173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30</a:t>
              </a:r>
            </a:p>
          </p:txBody>
        </p:sp>
        <p:sp>
          <p:nvSpPr>
            <p:cNvPr id="404" name="TextBox 403">
              <a:extLst>
                <a:ext uri="{FF2B5EF4-FFF2-40B4-BE49-F238E27FC236}">
                  <a16:creationId xmlns:a16="http://schemas.microsoft.com/office/drawing/2014/main" id="{DBE3E60B-DB30-47C2-AA88-D13986B9EA25}"/>
                </a:ext>
              </a:extLst>
            </p:cNvPr>
            <p:cNvSpPr txBox="1"/>
            <p:nvPr/>
          </p:nvSpPr>
          <p:spPr>
            <a:xfrm>
              <a:off x="2386715" y="4595446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40</a:t>
              </a:r>
            </a:p>
          </p:txBody>
        </p:sp>
        <p:sp>
          <p:nvSpPr>
            <p:cNvPr id="405" name="TextBox 404">
              <a:extLst>
                <a:ext uri="{FF2B5EF4-FFF2-40B4-BE49-F238E27FC236}">
                  <a16:creationId xmlns:a16="http://schemas.microsoft.com/office/drawing/2014/main" id="{17441B98-E9DE-4A17-A806-3CCE5D32E703}"/>
                </a:ext>
              </a:extLst>
            </p:cNvPr>
            <p:cNvSpPr txBox="1"/>
            <p:nvPr/>
          </p:nvSpPr>
          <p:spPr>
            <a:xfrm>
              <a:off x="2386715" y="4254719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50</a:t>
              </a:r>
            </a:p>
          </p:txBody>
        </p:sp>
        <p:sp>
          <p:nvSpPr>
            <p:cNvPr id="406" name="TextBox 405">
              <a:extLst>
                <a:ext uri="{FF2B5EF4-FFF2-40B4-BE49-F238E27FC236}">
                  <a16:creationId xmlns:a16="http://schemas.microsoft.com/office/drawing/2014/main" id="{0737D691-CA04-4A92-A22F-EAE9509B071B}"/>
                </a:ext>
              </a:extLst>
            </p:cNvPr>
            <p:cNvSpPr txBox="1"/>
            <p:nvPr/>
          </p:nvSpPr>
          <p:spPr>
            <a:xfrm>
              <a:off x="2386715" y="3913992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60</a:t>
              </a:r>
            </a:p>
          </p:txBody>
        </p:sp>
        <p:sp>
          <p:nvSpPr>
            <p:cNvPr id="407" name="TextBox 406">
              <a:extLst>
                <a:ext uri="{FF2B5EF4-FFF2-40B4-BE49-F238E27FC236}">
                  <a16:creationId xmlns:a16="http://schemas.microsoft.com/office/drawing/2014/main" id="{9DCEF8C3-DDA0-492B-A998-C4EAD730B332}"/>
                </a:ext>
              </a:extLst>
            </p:cNvPr>
            <p:cNvSpPr txBox="1"/>
            <p:nvPr/>
          </p:nvSpPr>
          <p:spPr>
            <a:xfrm>
              <a:off x="2386715" y="3573265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70</a:t>
              </a:r>
            </a:p>
          </p:txBody>
        </p:sp>
        <p:sp>
          <p:nvSpPr>
            <p:cNvPr id="408" name="TextBox 407">
              <a:extLst>
                <a:ext uri="{FF2B5EF4-FFF2-40B4-BE49-F238E27FC236}">
                  <a16:creationId xmlns:a16="http://schemas.microsoft.com/office/drawing/2014/main" id="{182C603B-6080-4986-B1B9-524200061C88}"/>
                </a:ext>
              </a:extLst>
            </p:cNvPr>
            <p:cNvSpPr txBox="1"/>
            <p:nvPr/>
          </p:nvSpPr>
          <p:spPr>
            <a:xfrm>
              <a:off x="2386715" y="3232538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80</a:t>
              </a:r>
            </a:p>
          </p:txBody>
        </p:sp>
        <p:sp>
          <p:nvSpPr>
            <p:cNvPr id="409" name="TextBox 408">
              <a:extLst>
                <a:ext uri="{FF2B5EF4-FFF2-40B4-BE49-F238E27FC236}">
                  <a16:creationId xmlns:a16="http://schemas.microsoft.com/office/drawing/2014/main" id="{A3581C4D-51B3-44C7-BE65-EDBCBFF88F9F}"/>
                </a:ext>
              </a:extLst>
            </p:cNvPr>
            <p:cNvSpPr txBox="1"/>
            <p:nvPr/>
          </p:nvSpPr>
          <p:spPr>
            <a:xfrm>
              <a:off x="2386715" y="2891811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90</a:t>
              </a:r>
            </a:p>
          </p:txBody>
        </p:sp>
        <p:sp>
          <p:nvSpPr>
            <p:cNvPr id="410" name="TextBox 409">
              <a:extLst>
                <a:ext uri="{FF2B5EF4-FFF2-40B4-BE49-F238E27FC236}">
                  <a16:creationId xmlns:a16="http://schemas.microsoft.com/office/drawing/2014/main" id="{17C44100-EEA2-4AF0-AE0F-7C2B47526E49}"/>
                </a:ext>
              </a:extLst>
            </p:cNvPr>
            <p:cNvSpPr txBox="1"/>
            <p:nvPr/>
          </p:nvSpPr>
          <p:spPr>
            <a:xfrm>
              <a:off x="2386715" y="2551084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100</a:t>
              </a:r>
            </a:p>
          </p:txBody>
        </p:sp>
        <p:sp>
          <p:nvSpPr>
            <p:cNvPr id="411" name="TextBox 410">
              <a:extLst>
                <a:ext uri="{FF2B5EF4-FFF2-40B4-BE49-F238E27FC236}">
                  <a16:creationId xmlns:a16="http://schemas.microsoft.com/office/drawing/2014/main" id="{BE132C59-D6F0-43CC-953D-D4A5ACCFB003}"/>
                </a:ext>
              </a:extLst>
            </p:cNvPr>
            <p:cNvSpPr txBox="1"/>
            <p:nvPr/>
          </p:nvSpPr>
          <p:spPr>
            <a:xfrm>
              <a:off x="1323457" y="6055487"/>
              <a:ext cx="15436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F98B84"/>
                  </a:solidFill>
                  <a:latin typeface="+mj-lt"/>
                </a:rPr>
                <a:t>PROJECT C</a:t>
              </a:r>
            </a:p>
          </p:txBody>
        </p:sp>
      </p:grpSp>
      <p:sp>
        <p:nvSpPr>
          <p:cNvPr id="416" name="Rectangle: Rounded Corners 415">
            <a:extLst>
              <a:ext uri="{FF2B5EF4-FFF2-40B4-BE49-F238E27FC236}">
                <a16:creationId xmlns:a16="http://schemas.microsoft.com/office/drawing/2014/main" id="{2C9AF17F-ABBF-48BF-95AB-0A0091D59AE9}"/>
              </a:ext>
            </a:extLst>
          </p:cNvPr>
          <p:cNvSpPr/>
          <p:nvPr/>
        </p:nvSpPr>
        <p:spPr>
          <a:xfrm rot="16200000">
            <a:off x="6169911" y="4895246"/>
            <a:ext cx="1754909" cy="109224"/>
          </a:xfrm>
          <a:prstGeom prst="roundRect">
            <a:avLst>
              <a:gd name="adj" fmla="val 50000"/>
            </a:avLst>
          </a:prstGeom>
          <a:solidFill>
            <a:srgbClr val="F98B8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17" name="Group 416">
            <a:extLst>
              <a:ext uri="{FF2B5EF4-FFF2-40B4-BE49-F238E27FC236}">
                <a16:creationId xmlns:a16="http://schemas.microsoft.com/office/drawing/2014/main" id="{71B14D60-FF3D-4140-9C41-BB187628E98A}"/>
              </a:ext>
            </a:extLst>
          </p:cNvPr>
          <p:cNvGrpSpPr/>
          <p:nvPr/>
        </p:nvGrpSpPr>
        <p:grpSpPr>
          <a:xfrm>
            <a:off x="6914551" y="5693308"/>
            <a:ext cx="268008" cy="268008"/>
            <a:chOff x="5180292" y="4109429"/>
            <a:chExt cx="268008" cy="268008"/>
          </a:xfrm>
          <a:effectLst>
            <a:outerShdw blurRad="152400" sx="102000" sy="102000" algn="ctr" rotWithShape="0">
              <a:prstClr val="black">
                <a:alpha val="15000"/>
              </a:prstClr>
            </a:outerShdw>
          </a:effectLst>
        </p:grpSpPr>
        <p:sp>
          <p:nvSpPr>
            <p:cNvPr id="418" name="Oval 417">
              <a:extLst>
                <a:ext uri="{FF2B5EF4-FFF2-40B4-BE49-F238E27FC236}">
                  <a16:creationId xmlns:a16="http://schemas.microsoft.com/office/drawing/2014/main" id="{65DC4C65-CE3E-4AFE-8E79-A85CFF94CEFB}"/>
                </a:ext>
              </a:extLst>
            </p:cNvPr>
            <p:cNvSpPr/>
            <p:nvPr/>
          </p:nvSpPr>
          <p:spPr>
            <a:xfrm flipV="1">
              <a:off x="5180292" y="4109429"/>
              <a:ext cx="268008" cy="268008"/>
            </a:xfrm>
            <a:prstGeom prst="ellipse">
              <a:avLst/>
            </a:prstGeom>
            <a:solidFill>
              <a:srgbClr val="ECF0F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9" name="Oval 418">
              <a:extLst>
                <a:ext uri="{FF2B5EF4-FFF2-40B4-BE49-F238E27FC236}">
                  <a16:creationId xmlns:a16="http://schemas.microsoft.com/office/drawing/2014/main" id="{D7D735E9-E2D6-4CC3-9F16-A7144E9B8E6D}"/>
                </a:ext>
              </a:extLst>
            </p:cNvPr>
            <p:cNvSpPr/>
            <p:nvPr/>
          </p:nvSpPr>
          <p:spPr>
            <a:xfrm flipV="1">
              <a:off x="5235061" y="4164198"/>
              <a:ext cx="158470" cy="158470"/>
            </a:xfrm>
            <a:prstGeom prst="ellipse">
              <a:avLst/>
            </a:prstGeom>
            <a:solidFill>
              <a:srgbClr val="F98B8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20" name="Group 419">
            <a:extLst>
              <a:ext uri="{FF2B5EF4-FFF2-40B4-BE49-F238E27FC236}">
                <a16:creationId xmlns:a16="http://schemas.microsoft.com/office/drawing/2014/main" id="{E510901A-DCD4-4C20-A5CE-83A48FACF345}"/>
              </a:ext>
            </a:extLst>
          </p:cNvPr>
          <p:cNvGrpSpPr/>
          <p:nvPr/>
        </p:nvGrpSpPr>
        <p:grpSpPr>
          <a:xfrm>
            <a:off x="9128420" y="2001950"/>
            <a:ext cx="2019300" cy="4513138"/>
            <a:chOff x="1085622" y="2001950"/>
            <a:chExt cx="2019300" cy="4513138"/>
          </a:xfrm>
        </p:grpSpPr>
        <p:grpSp>
          <p:nvGrpSpPr>
            <p:cNvPr id="421" name="Group 420">
              <a:extLst>
                <a:ext uri="{FF2B5EF4-FFF2-40B4-BE49-F238E27FC236}">
                  <a16:creationId xmlns:a16="http://schemas.microsoft.com/office/drawing/2014/main" id="{EDE7FB7C-BEC3-4A94-9E7F-5C2A47FAE3D5}"/>
                </a:ext>
              </a:extLst>
            </p:cNvPr>
            <p:cNvGrpSpPr/>
            <p:nvPr/>
          </p:nvGrpSpPr>
          <p:grpSpPr>
            <a:xfrm>
              <a:off x="1085622" y="2001950"/>
              <a:ext cx="2019300" cy="4513138"/>
              <a:chOff x="6286478" y="2808514"/>
              <a:chExt cx="4009394" cy="2525486"/>
            </a:xfrm>
          </p:grpSpPr>
          <p:sp>
            <p:nvSpPr>
              <p:cNvPr id="475" name="Rectangle: Rounded Corners 474">
                <a:extLst>
                  <a:ext uri="{FF2B5EF4-FFF2-40B4-BE49-F238E27FC236}">
                    <a16:creationId xmlns:a16="http://schemas.microsoft.com/office/drawing/2014/main" id="{070227E8-E286-42DD-BAAB-508B5571087D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52400" dir="2700000" algn="ctr" rotWithShape="0">
                  <a:srgbClr val="D1D9E6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6" name="Rectangle: Rounded Corners 475">
                <a:extLst>
                  <a:ext uri="{FF2B5EF4-FFF2-40B4-BE49-F238E27FC236}">
                    <a16:creationId xmlns:a16="http://schemas.microsoft.com/office/drawing/2014/main" id="{D7FDAEE1-B4F2-4DAE-A73E-75557E590DA4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52400" dir="13500000" algn="ctr" rotWithShape="0">
                  <a:srgbClr val="FFFFFF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2" name="Group 421">
              <a:extLst>
                <a:ext uri="{FF2B5EF4-FFF2-40B4-BE49-F238E27FC236}">
                  <a16:creationId xmlns:a16="http://schemas.microsoft.com/office/drawing/2014/main" id="{FB11FB7B-B834-4E4C-B9D3-C2AF41C8BD37}"/>
                </a:ext>
              </a:extLst>
            </p:cNvPr>
            <p:cNvGrpSpPr/>
            <p:nvPr/>
          </p:nvGrpSpPr>
          <p:grpSpPr>
            <a:xfrm rot="16200000">
              <a:off x="-67643" y="4054307"/>
              <a:ext cx="3485362" cy="290743"/>
              <a:chOff x="625249" y="3113452"/>
              <a:chExt cx="4712119" cy="646331"/>
            </a:xfrm>
          </p:grpSpPr>
          <p:sp>
            <p:nvSpPr>
              <p:cNvPr id="473" name="Rectangle: Rounded Corners 472">
                <a:extLst>
                  <a:ext uri="{FF2B5EF4-FFF2-40B4-BE49-F238E27FC236}">
                    <a16:creationId xmlns:a16="http://schemas.microsoft.com/office/drawing/2014/main" id="{D334615E-A24F-4160-AF7C-2D45135AF912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90500" dir="2700000" algn="ctr" rotWithShape="0">
                  <a:srgbClr val="D1D9E6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74" name="Rectangle: Rounded Corners 473">
                <a:extLst>
                  <a:ext uri="{FF2B5EF4-FFF2-40B4-BE49-F238E27FC236}">
                    <a16:creationId xmlns:a16="http://schemas.microsoft.com/office/drawing/2014/main" id="{25BD9C88-E7ED-4074-89D2-3AE68281BAAD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90500" dir="13500000" algn="ctr" rotWithShape="0">
                  <a:srgbClr val="FFFFFF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23" name="Rectangle: Rounded Corners 422">
              <a:extLst>
                <a:ext uri="{FF2B5EF4-FFF2-40B4-BE49-F238E27FC236}">
                  <a16:creationId xmlns:a16="http://schemas.microsoft.com/office/drawing/2014/main" id="{5F80C5F0-0A32-40DA-813F-BD34F0A68393}"/>
                </a:ext>
              </a:extLst>
            </p:cNvPr>
            <p:cNvSpPr/>
            <p:nvPr/>
          </p:nvSpPr>
          <p:spPr>
            <a:xfrm rot="16200000">
              <a:off x="45460" y="4143123"/>
              <a:ext cx="3259155" cy="109224"/>
            </a:xfrm>
            <a:prstGeom prst="roundRect">
              <a:avLst>
                <a:gd name="adj" fmla="val 50000"/>
              </a:avLst>
            </a:prstGeom>
            <a:solidFill>
              <a:srgbClr val="DCE0E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24" name="Straight Connector 423">
              <a:extLst>
                <a:ext uri="{FF2B5EF4-FFF2-40B4-BE49-F238E27FC236}">
                  <a16:creationId xmlns:a16="http://schemas.microsoft.com/office/drawing/2014/main" id="{F406D46F-90E1-4A05-9D9F-4F877B1D8296}"/>
                </a:ext>
              </a:extLst>
            </p:cNvPr>
            <p:cNvCxnSpPr>
              <a:cxnSpLocks/>
            </p:cNvCxnSpPr>
            <p:nvPr/>
          </p:nvCxnSpPr>
          <p:spPr>
            <a:xfrm>
              <a:off x="2028116" y="57869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5" name="Straight Connector 424">
              <a:extLst>
                <a:ext uri="{FF2B5EF4-FFF2-40B4-BE49-F238E27FC236}">
                  <a16:creationId xmlns:a16="http://schemas.microsoft.com/office/drawing/2014/main" id="{F5C2C7D3-82F5-4DD9-9385-096ACA39C0C7}"/>
                </a:ext>
              </a:extLst>
            </p:cNvPr>
            <p:cNvCxnSpPr>
              <a:cxnSpLocks/>
            </p:cNvCxnSpPr>
            <p:nvPr/>
          </p:nvCxnSpPr>
          <p:spPr>
            <a:xfrm>
              <a:off x="2081694" y="57011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6" name="Straight Connector 425">
              <a:extLst>
                <a:ext uri="{FF2B5EF4-FFF2-40B4-BE49-F238E27FC236}">
                  <a16:creationId xmlns:a16="http://schemas.microsoft.com/office/drawing/2014/main" id="{14762503-AE5F-4E25-91E2-77AE4152AD48}"/>
                </a:ext>
              </a:extLst>
            </p:cNvPr>
            <p:cNvCxnSpPr>
              <a:cxnSpLocks/>
            </p:cNvCxnSpPr>
            <p:nvPr/>
          </p:nvCxnSpPr>
          <p:spPr>
            <a:xfrm>
              <a:off x="2027812" y="56154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7" name="Straight Connector 426">
              <a:extLst>
                <a:ext uri="{FF2B5EF4-FFF2-40B4-BE49-F238E27FC236}">
                  <a16:creationId xmlns:a16="http://schemas.microsoft.com/office/drawing/2014/main" id="{14B222AC-3F57-44F4-AE25-4D9B792E769A}"/>
                </a:ext>
              </a:extLst>
            </p:cNvPr>
            <p:cNvCxnSpPr>
              <a:cxnSpLocks/>
            </p:cNvCxnSpPr>
            <p:nvPr/>
          </p:nvCxnSpPr>
          <p:spPr>
            <a:xfrm>
              <a:off x="2081390" y="55297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8" name="Straight Connector 427">
              <a:extLst>
                <a:ext uri="{FF2B5EF4-FFF2-40B4-BE49-F238E27FC236}">
                  <a16:creationId xmlns:a16="http://schemas.microsoft.com/office/drawing/2014/main" id="{0E0A93A5-7363-45DD-AB5F-E3DEEFF42F27}"/>
                </a:ext>
              </a:extLst>
            </p:cNvPr>
            <p:cNvCxnSpPr>
              <a:cxnSpLocks/>
            </p:cNvCxnSpPr>
            <p:nvPr/>
          </p:nvCxnSpPr>
          <p:spPr>
            <a:xfrm>
              <a:off x="2027508" y="54440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9" name="Straight Connector 428">
              <a:extLst>
                <a:ext uri="{FF2B5EF4-FFF2-40B4-BE49-F238E27FC236}">
                  <a16:creationId xmlns:a16="http://schemas.microsoft.com/office/drawing/2014/main" id="{8D35E84D-2C92-4F40-9D7F-94ABDC006EBD}"/>
                </a:ext>
              </a:extLst>
            </p:cNvPr>
            <p:cNvCxnSpPr>
              <a:cxnSpLocks/>
            </p:cNvCxnSpPr>
            <p:nvPr/>
          </p:nvCxnSpPr>
          <p:spPr>
            <a:xfrm>
              <a:off x="2081086" y="53582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0" name="Straight Connector 429">
              <a:extLst>
                <a:ext uri="{FF2B5EF4-FFF2-40B4-BE49-F238E27FC236}">
                  <a16:creationId xmlns:a16="http://schemas.microsoft.com/office/drawing/2014/main" id="{33736D47-7B98-4C5C-9940-20ED7242DC05}"/>
                </a:ext>
              </a:extLst>
            </p:cNvPr>
            <p:cNvCxnSpPr>
              <a:cxnSpLocks/>
            </p:cNvCxnSpPr>
            <p:nvPr/>
          </p:nvCxnSpPr>
          <p:spPr>
            <a:xfrm>
              <a:off x="2027204" y="52725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1" name="Straight Connector 430">
              <a:extLst>
                <a:ext uri="{FF2B5EF4-FFF2-40B4-BE49-F238E27FC236}">
                  <a16:creationId xmlns:a16="http://schemas.microsoft.com/office/drawing/2014/main" id="{17C0FB58-CFBD-4D77-AE0E-CC27733AC880}"/>
                </a:ext>
              </a:extLst>
            </p:cNvPr>
            <p:cNvCxnSpPr>
              <a:cxnSpLocks/>
            </p:cNvCxnSpPr>
            <p:nvPr/>
          </p:nvCxnSpPr>
          <p:spPr>
            <a:xfrm>
              <a:off x="2080782" y="51868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2" name="Straight Connector 431">
              <a:extLst>
                <a:ext uri="{FF2B5EF4-FFF2-40B4-BE49-F238E27FC236}">
                  <a16:creationId xmlns:a16="http://schemas.microsoft.com/office/drawing/2014/main" id="{E468D49C-08DF-4C2B-91EE-3C0ACAF2ABA5}"/>
                </a:ext>
              </a:extLst>
            </p:cNvPr>
            <p:cNvCxnSpPr>
              <a:cxnSpLocks/>
            </p:cNvCxnSpPr>
            <p:nvPr/>
          </p:nvCxnSpPr>
          <p:spPr>
            <a:xfrm>
              <a:off x="2026900" y="51011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3" name="Straight Connector 432">
              <a:extLst>
                <a:ext uri="{FF2B5EF4-FFF2-40B4-BE49-F238E27FC236}">
                  <a16:creationId xmlns:a16="http://schemas.microsoft.com/office/drawing/2014/main" id="{3A3CEF23-52EA-48D5-9E6B-3B355885CEFB}"/>
                </a:ext>
              </a:extLst>
            </p:cNvPr>
            <p:cNvCxnSpPr>
              <a:cxnSpLocks/>
            </p:cNvCxnSpPr>
            <p:nvPr/>
          </p:nvCxnSpPr>
          <p:spPr>
            <a:xfrm>
              <a:off x="2080478" y="50153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4" name="Straight Connector 433">
              <a:extLst>
                <a:ext uri="{FF2B5EF4-FFF2-40B4-BE49-F238E27FC236}">
                  <a16:creationId xmlns:a16="http://schemas.microsoft.com/office/drawing/2014/main" id="{C2FCEA25-A25B-4BCE-A9A2-B69FB2C400ED}"/>
                </a:ext>
              </a:extLst>
            </p:cNvPr>
            <p:cNvCxnSpPr>
              <a:cxnSpLocks/>
            </p:cNvCxnSpPr>
            <p:nvPr/>
          </p:nvCxnSpPr>
          <p:spPr>
            <a:xfrm>
              <a:off x="2026596" y="49296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5" name="Straight Connector 434">
              <a:extLst>
                <a:ext uri="{FF2B5EF4-FFF2-40B4-BE49-F238E27FC236}">
                  <a16:creationId xmlns:a16="http://schemas.microsoft.com/office/drawing/2014/main" id="{234EE445-C987-4C3E-BF09-A9AD36E87BCD}"/>
                </a:ext>
              </a:extLst>
            </p:cNvPr>
            <p:cNvCxnSpPr>
              <a:cxnSpLocks/>
            </p:cNvCxnSpPr>
            <p:nvPr/>
          </p:nvCxnSpPr>
          <p:spPr>
            <a:xfrm>
              <a:off x="2080174" y="48439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6" name="Straight Connector 435">
              <a:extLst>
                <a:ext uri="{FF2B5EF4-FFF2-40B4-BE49-F238E27FC236}">
                  <a16:creationId xmlns:a16="http://schemas.microsoft.com/office/drawing/2014/main" id="{1B19ED05-DF6F-4B0B-84A5-23D485B409A8}"/>
                </a:ext>
              </a:extLst>
            </p:cNvPr>
            <p:cNvCxnSpPr>
              <a:cxnSpLocks/>
            </p:cNvCxnSpPr>
            <p:nvPr/>
          </p:nvCxnSpPr>
          <p:spPr>
            <a:xfrm>
              <a:off x="2026292" y="47582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7" name="Straight Connector 436">
              <a:extLst>
                <a:ext uri="{FF2B5EF4-FFF2-40B4-BE49-F238E27FC236}">
                  <a16:creationId xmlns:a16="http://schemas.microsoft.com/office/drawing/2014/main" id="{E3EBDDAF-87A8-469F-868F-D5F168505AA3}"/>
                </a:ext>
              </a:extLst>
            </p:cNvPr>
            <p:cNvCxnSpPr>
              <a:cxnSpLocks/>
            </p:cNvCxnSpPr>
            <p:nvPr/>
          </p:nvCxnSpPr>
          <p:spPr>
            <a:xfrm>
              <a:off x="2079870" y="46724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8" name="Straight Connector 437">
              <a:extLst>
                <a:ext uri="{FF2B5EF4-FFF2-40B4-BE49-F238E27FC236}">
                  <a16:creationId xmlns:a16="http://schemas.microsoft.com/office/drawing/2014/main" id="{9AE1EA31-2CF3-4004-AB13-556B79404411}"/>
                </a:ext>
              </a:extLst>
            </p:cNvPr>
            <p:cNvCxnSpPr>
              <a:cxnSpLocks/>
            </p:cNvCxnSpPr>
            <p:nvPr/>
          </p:nvCxnSpPr>
          <p:spPr>
            <a:xfrm>
              <a:off x="2025988" y="45867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9" name="Straight Connector 438">
              <a:extLst>
                <a:ext uri="{FF2B5EF4-FFF2-40B4-BE49-F238E27FC236}">
                  <a16:creationId xmlns:a16="http://schemas.microsoft.com/office/drawing/2014/main" id="{0B5E5B60-A407-43D1-957C-2CDF1314DADF}"/>
                </a:ext>
              </a:extLst>
            </p:cNvPr>
            <p:cNvCxnSpPr>
              <a:cxnSpLocks/>
            </p:cNvCxnSpPr>
            <p:nvPr/>
          </p:nvCxnSpPr>
          <p:spPr>
            <a:xfrm>
              <a:off x="2079566" y="45010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0" name="Straight Connector 439">
              <a:extLst>
                <a:ext uri="{FF2B5EF4-FFF2-40B4-BE49-F238E27FC236}">
                  <a16:creationId xmlns:a16="http://schemas.microsoft.com/office/drawing/2014/main" id="{F27F76E4-2FF3-489C-B4AF-0D9995461B8C}"/>
                </a:ext>
              </a:extLst>
            </p:cNvPr>
            <p:cNvCxnSpPr>
              <a:cxnSpLocks/>
            </p:cNvCxnSpPr>
            <p:nvPr/>
          </p:nvCxnSpPr>
          <p:spPr>
            <a:xfrm>
              <a:off x="2025684" y="44153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1" name="Straight Connector 440">
              <a:extLst>
                <a:ext uri="{FF2B5EF4-FFF2-40B4-BE49-F238E27FC236}">
                  <a16:creationId xmlns:a16="http://schemas.microsoft.com/office/drawing/2014/main" id="{25DA3AD5-17DD-45C6-BB5C-77EBA616F022}"/>
                </a:ext>
              </a:extLst>
            </p:cNvPr>
            <p:cNvCxnSpPr>
              <a:cxnSpLocks/>
            </p:cNvCxnSpPr>
            <p:nvPr/>
          </p:nvCxnSpPr>
          <p:spPr>
            <a:xfrm>
              <a:off x="2079262" y="43295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2" name="Straight Connector 441">
              <a:extLst>
                <a:ext uri="{FF2B5EF4-FFF2-40B4-BE49-F238E27FC236}">
                  <a16:creationId xmlns:a16="http://schemas.microsoft.com/office/drawing/2014/main" id="{61CAD72B-A74D-44C3-8076-C9955C47FA60}"/>
                </a:ext>
              </a:extLst>
            </p:cNvPr>
            <p:cNvCxnSpPr>
              <a:cxnSpLocks/>
            </p:cNvCxnSpPr>
            <p:nvPr/>
          </p:nvCxnSpPr>
          <p:spPr>
            <a:xfrm>
              <a:off x="2025380" y="42438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3" name="Straight Connector 442">
              <a:extLst>
                <a:ext uri="{FF2B5EF4-FFF2-40B4-BE49-F238E27FC236}">
                  <a16:creationId xmlns:a16="http://schemas.microsoft.com/office/drawing/2014/main" id="{41A08F05-9473-4B00-BA31-36EF79D55F60}"/>
                </a:ext>
              </a:extLst>
            </p:cNvPr>
            <p:cNvCxnSpPr>
              <a:cxnSpLocks/>
            </p:cNvCxnSpPr>
            <p:nvPr/>
          </p:nvCxnSpPr>
          <p:spPr>
            <a:xfrm>
              <a:off x="2078958" y="41581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4" name="Straight Connector 443">
              <a:extLst>
                <a:ext uri="{FF2B5EF4-FFF2-40B4-BE49-F238E27FC236}">
                  <a16:creationId xmlns:a16="http://schemas.microsoft.com/office/drawing/2014/main" id="{EBE0AF28-318A-49E9-AB71-3110279FBB45}"/>
                </a:ext>
              </a:extLst>
            </p:cNvPr>
            <p:cNvCxnSpPr>
              <a:cxnSpLocks/>
            </p:cNvCxnSpPr>
            <p:nvPr/>
          </p:nvCxnSpPr>
          <p:spPr>
            <a:xfrm>
              <a:off x="2025076" y="40724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5" name="Straight Connector 444">
              <a:extLst>
                <a:ext uri="{FF2B5EF4-FFF2-40B4-BE49-F238E27FC236}">
                  <a16:creationId xmlns:a16="http://schemas.microsoft.com/office/drawing/2014/main" id="{3FEE91D3-6755-462D-9385-834D220B4C75}"/>
                </a:ext>
              </a:extLst>
            </p:cNvPr>
            <p:cNvCxnSpPr>
              <a:cxnSpLocks/>
            </p:cNvCxnSpPr>
            <p:nvPr/>
          </p:nvCxnSpPr>
          <p:spPr>
            <a:xfrm>
              <a:off x="2078654" y="39866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6" name="Straight Connector 445">
              <a:extLst>
                <a:ext uri="{FF2B5EF4-FFF2-40B4-BE49-F238E27FC236}">
                  <a16:creationId xmlns:a16="http://schemas.microsoft.com/office/drawing/2014/main" id="{022006B5-AE53-430F-BA86-D59EE135D5B2}"/>
                </a:ext>
              </a:extLst>
            </p:cNvPr>
            <p:cNvCxnSpPr>
              <a:cxnSpLocks/>
            </p:cNvCxnSpPr>
            <p:nvPr/>
          </p:nvCxnSpPr>
          <p:spPr>
            <a:xfrm>
              <a:off x="2024772" y="39009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7" name="Straight Connector 446">
              <a:extLst>
                <a:ext uri="{FF2B5EF4-FFF2-40B4-BE49-F238E27FC236}">
                  <a16:creationId xmlns:a16="http://schemas.microsoft.com/office/drawing/2014/main" id="{E1D65631-9C00-4907-B287-429754F73A2E}"/>
                </a:ext>
              </a:extLst>
            </p:cNvPr>
            <p:cNvCxnSpPr>
              <a:cxnSpLocks/>
            </p:cNvCxnSpPr>
            <p:nvPr/>
          </p:nvCxnSpPr>
          <p:spPr>
            <a:xfrm>
              <a:off x="2078350" y="38152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8" name="Straight Connector 447">
              <a:extLst>
                <a:ext uri="{FF2B5EF4-FFF2-40B4-BE49-F238E27FC236}">
                  <a16:creationId xmlns:a16="http://schemas.microsoft.com/office/drawing/2014/main" id="{6BEC54AE-943C-43A0-8960-F5D5AE1BAB88}"/>
                </a:ext>
              </a:extLst>
            </p:cNvPr>
            <p:cNvCxnSpPr>
              <a:cxnSpLocks/>
            </p:cNvCxnSpPr>
            <p:nvPr/>
          </p:nvCxnSpPr>
          <p:spPr>
            <a:xfrm>
              <a:off x="2024468" y="37295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9" name="Straight Connector 448">
              <a:extLst>
                <a:ext uri="{FF2B5EF4-FFF2-40B4-BE49-F238E27FC236}">
                  <a16:creationId xmlns:a16="http://schemas.microsoft.com/office/drawing/2014/main" id="{B690D1B9-DA38-4BA3-B45F-68754C4AC16A}"/>
                </a:ext>
              </a:extLst>
            </p:cNvPr>
            <p:cNvCxnSpPr>
              <a:cxnSpLocks/>
            </p:cNvCxnSpPr>
            <p:nvPr/>
          </p:nvCxnSpPr>
          <p:spPr>
            <a:xfrm>
              <a:off x="2078046" y="36437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0" name="Straight Connector 449">
              <a:extLst>
                <a:ext uri="{FF2B5EF4-FFF2-40B4-BE49-F238E27FC236}">
                  <a16:creationId xmlns:a16="http://schemas.microsoft.com/office/drawing/2014/main" id="{256766C7-B63C-4B1E-AA31-F5AB446D0AE5}"/>
                </a:ext>
              </a:extLst>
            </p:cNvPr>
            <p:cNvCxnSpPr>
              <a:cxnSpLocks/>
            </p:cNvCxnSpPr>
            <p:nvPr/>
          </p:nvCxnSpPr>
          <p:spPr>
            <a:xfrm>
              <a:off x="2024164" y="35580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1" name="Straight Connector 450">
              <a:extLst>
                <a:ext uri="{FF2B5EF4-FFF2-40B4-BE49-F238E27FC236}">
                  <a16:creationId xmlns:a16="http://schemas.microsoft.com/office/drawing/2014/main" id="{98077493-565B-4600-AAD8-7FA557649503}"/>
                </a:ext>
              </a:extLst>
            </p:cNvPr>
            <p:cNvCxnSpPr>
              <a:cxnSpLocks/>
            </p:cNvCxnSpPr>
            <p:nvPr/>
          </p:nvCxnSpPr>
          <p:spPr>
            <a:xfrm>
              <a:off x="2077742" y="34723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2" name="Straight Connector 451">
              <a:extLst>
                <a:ext uri="{FF2B5EF4-FFF2-40B4-BE49-F238E27FC236}">
                  <a16:creationId xmlns:a16="http://schemas.microsoft.com/office/drawing/2014/main" id="{1CE1F5CE-DAD4-47B3-8616-F18876C5E532}"/>
                </a:ext>
              </a:extLst>
            </p:cNvPr>
            <p:cNvCxnSpPr>
              <a:cxnSpLocks/>
            </p:cNvCxnSpPr>
            <p:nvPr/>
          </p:nvCxnSpPr>
          <p:spPr>
            <a:xfrm>
              <a:off x="2023860" y="33866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3" name="Straight Connector 452">
              <a:extLst>
                <a:ext uri="{FF2B5EF4-FFF2-40B4-BE49-F238E27FC236}">
                  <a16:creationId xmlns:a16="http://schemas.microsoft.com/office/drawing/2014/main" id="{C93DA85D-DC76-4465-8AF1-BE4A066AF003}"/>
                </a:ext>
              </a:extLst>
            </p:cNvPr>
            <p:cNvCxnSpPr>
              <a:cxnSpLocks/>
            </p:cNvCxnSpPr>
            <p:nvPr/>
          </p:nvCxnSpPr>
          <p:spPr>
            <a:xfrm>
              <a:off x="2077438" y="33008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4" name="Straight Connector 453">
              <a:extLst>
                <a:ext uri="{FF2B5EF4-FFF2-40B4-BE49-F238E27FC236}">
                  <a16:creationId xmlns:a16="http://schemas.microsoft.com/office/drawing/2014/main" id="{B2F4441A-CB44-4C3F-89EB-8F2ADA952384}"/>
                </a:ext>
              </a:extLst>
            </p:cNvPr>
            <p:cNvCxnSpPr>
              <a:cxnSpLocks/>
            </p:cNvCxnSpPr>
            <p:nvPr/>
          </p:nvCxnSpPr>
          <p:spPr>
            <a:xfrm>
              <a:off x="2023556" y="32151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5" name="Straight Connector 454">
              <a:extLst>
                <a:ext uri="{FF2B5EF4-FFF2-40B4-BE49-F238E27FC236}">
                  <a16:creationId xmlns:a16="http://schemas.microsoft.com/office/drawing/2014/main" id="{BBB0A356-BFF7-4C70-BC78-DB27AC58D633}"/>
                </a:ext>
              </a:extLst>
            </p:cNvPr>
            <p:cNvCxnSpPr>
              <a:cxnSpLocks/>
            </p:cNvCxnSpPr>
            <p:nvPr/>
          </p:nvCxnSpPr>
          <p:spPr>
            <a:xfrm>
              <a:off x="2077134" y="31294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6" name="Straight Connector 455">
              <a:extLst>
                <a:ext uri="{FF2B5EF4-FFF2-40B4-BE49-F238E27FC236}">
                  <a16:creationId xmlns:a16="http://schemas.microsoft.com/office/drawing/2014/main" id="{C736A359-1F0A-4410-8E0B-DDCCA6723862}"/>
                </a:ext>
              </a:extLst>
            </p:cNvPr>
            <p:cNvCxnSpPr>
              <a:cxnSpLocks/>
            </p:cNvCxnSpPr>
            <p:nvPr/>
          </p:nvCxnSpPr>
          <p:spPr>
            <a:xfrm>
              <a:off x="2023252" y="30437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7" name="Straight Connector 456">
              <a:extLst>
                <a:ext uri="{FF2B5EF4-FFF2-40B4-BE49-F238E27FC236}">
                  <a16:creationId xmlns:a16="http://schemas.microsoft.com/office/drawing/2014/main" id="{1199A91B-68A9-4F9A-A62F-C4CFB8301830}"/>
                </a:ext>
              </a:extLst>
            </p:cNvPr>
            <p:cNvCxnSpPr>
              <a:cxnSpLocks/>
            </p:cNvCxnSpPr>
            <p:nvPr/>
          </p:nvCxnSpPr>
          <p:spPr>
            <a:xfrm>
              <a:off x="2076830" y="29579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8" name="Straight Connector 457">
              <a:extLst>
                <a:ext uri="{FF2B5EF4-FFF2-40B4-BE49-F238E27FC236}">
                  <a16:creationId xmlns:a16="http://schemas.microsoft.com/office/drawing/2014/main" id="{2BE6DE32-00A4-488D-B309-27500D31C44C}"/>
                </a:ext>
              </a:extLst>
            </p:cNvPr>
            <p:cNvCxnSpPr>
              <a:cxnSpLocks/>
            </p:cNvCxnSpPr>
            <p:nvPr/>
          </p:nvCxnSpPr>
          <p:spPr>
            <a:xfrm>
              <a:off x="2022948" y="28722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9" name="Straight Connector 458">
              <a:extLst>
                <a:ext uri="{FF2B5EF4-FFF2-40B4-BE49-F238E27FC236}">
                  <a16:creationId xmlns:a16="http://schemas.microsoft.com/office/drawing/2014/main" id="{38328555-C929-48DF-A8C9-5AB174AAFE4A}"/>
                </a:ext>
              </a:extLst>
            </p:cNvPr>
            <p:cNvCxnSpPr>
              <a:cxnSpLocks/>
            </p:cNvCxnSpPr>
            <p:nvPr/>
          </p:nvCxnSpPr>
          <p:spPr>
            <a:xfrm>
              <a:off x="2076526" y="27865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0" name="Straight Connector 459">
              <a:extLst>
                <a:ext uri="{FF2B5EF4-FFF2-40B4-BE49-F238E27FC236}">
                  <a16:creationId xmlns:a16="http://schemas.microsoft.com/office/drawing/2014/main" id="{5354C17D-09D1-4649-96B3-8100B6FFD042}"/>
                </a:ext>
              </a:extLst>
            </p:cNvPr>
            <p:cNvCxnSpPr>
              <a:cxnSpLocks/>
            </p:cNvCxnSpPr>
            <p:nvPr/>
          </p:nvCxnSpPr>
          <p:spPr>
            <a:xfrm>
              <a:off x="2022644" y="27008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1" name="Straight Connector 460">
              <a:extLst>
                <a:ext uri="{FF2B5EF4-FFF2-40B4-BE49-F238E27FC236}">
                  <a16:creationId xmlns:a16="http://schemas.microsoft.com/office/drawing/2014/main" id="{BC3BC1A7-1F22-412D-836B-CBBD20D85338}"/>
                </a:ext>
              </a:extLst>
            </p:cNvPr>
            <p:cNvCxnSpPr>
              <a:cxnSpLocks/>
            </p:cNvCxnSpPr>
            <p:nvPr/>
          </p:nvCxnSpPr>
          <p:spPr>
            <a:xfrm>
              <a:off x="2076222" y="26150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2" name="TextBox 461">
              <a:extLst>
                <a:ext uri="{FF2B5EF4-FFF2-40B4-BE49-F238E27FC236}">
                  <a16:creationId xmlns:a16="http://schemas.microsoft.com/office/drawing/2014/main" id="{849CF0D3-41D9-4BE7-8D04-4324D2B87130}"/>
                </a:ext>
              </a:extLst>
            </p:cNvPr>
            <p:cNvSpPr txBox="1"/>
            <p:nvPr/>
          </p:nvSpPr>
          <p:spPr>
            <a:xfrm>
              <a:off x="2386715" y="5617627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10</a:t>
              </a:r>
            </a:p>
          </p:txBody>
        </p:sp>
        <p:sp>
          <p:nvSpPr>
            <p:cNvPr id="463" name="TextBox 462">
              <a:extLst>
                <a:ext uri="{FF2B5EF4-FFF2-40B4-BE49-F238E27FC236}">
                  <a16:creationId xmlns:a16="http://schemas.microsoft.com/office/drawing/2014/main" id="{E3A05D94-28BE-465A-A712-2ECAAE122D1E}"/>
                </a:ext>
              </a:extLst>
            </p:cNvPr>
            <p:cNvSpPr txBox="1"/>
            <p:nvPr/>
          </p:nvSpPr>
          <p:spPr>
            <a:xfrm>
              <a:off x="2386715" y="5276900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20</a:t>
              </a:r>
            </a:p>
          </p:txBody>
        </p:sp>
        <p:sp>
          <p:nvSpPr>
            <p:cNvPr id="464" name="TextBox 463">
              <a:extLst>
                <a:ext uri="{FF2B5EF4-FFF2-40B4-BE49-F238E27FC236}">
                  <a16:creationId xmlns:a16="http://schemas.microsoft.com/office/drawing/2014/main" id="{8E8C9C51-2FDE-40E1-9179-D3AB75BC15BE}"/>
                </a:ext>
              </a:extLst>
            </p:cNvPr>
            <p:cNvSpPr txBox="1"/>
            <p:nvPr/>
          </p:nvSpPr>
          <p:spPr>
            <a:xfrm>
              <a:off x="2386715" y="4936173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30</a:t>
              </a:r>
            </a:p>
          </p:txBody>
        </p:sp>
        <p:sp>
          <p:nvSpPr>
            <p:cNvPr id="465" name="TextBox 464">
              <a:extLst>
                <a:ext uri="{FF2B5EF4-FFF2-40B4-BE49-F238E27FC236}">
                  <a16:creationId xmlns:a16="http://schemas.microsoft.com/office/drawing/2014/main" id="{9465991F-B540-4437-B24D-2D39B872250B}"/>
                </a:ext>
              </a:extLst>
            </p:cNvPr>
            <p:cNvSpPr txBox="1"/>
            <p:nvPr/>
          </p:nvSpPr>
          <p:spPr>
            <a:xfrm>
              <a:off x="2386715" y="4595446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40</a:t>
              </a:r>
            </a:p>
          </p:txBody>
        </p:sp>
        <p:sp>
          <p:nvSpPr>
            <p:cNvPr id="466" name="TextBox 465">
              <a:extLst>
                <a:ext uri="{FF2B5EF4-FFF2-40B4-BE49-F238E27FC236}">
                  <a16:creationId xmlns:a16="http://schemas.microsoft.com/office/drawing/2014/main" id="{00677161-3816-472C-BB28-333D359FAB1E}"/>
                </a:ext>
              </a:extLst>
            </p:cNvPr>
            <p:cNvSpPr txBox="1"/>
            <p:nvPr/>
          </p:nvSpPr>
          <p:spPr>
            <a:xfrm>
              <a:off x="2386715" y="4254719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50</a:t>
              </a:r>
            </a:p>
          </p:txBody>
        </p:sp>
        <p:sp>
          <p:nvSpPr>
            <p:cNvPr id="467" name="TextBox 466">
              <a:extLst>
                <a:ext uri="{FF2B5EF4-FFF2-40B4-BE49-F238E27FC236}">
                  <a16:creationId xmlns:a16="http://schemas.microsoft.com/office/drawing/2014/main" id="{4BDC0547-A8A6-407C-813A-398303CD95CA}"/>
                </a:ext>
              </a:extLst>
            </p:cNvPr>
            <p:cNvSpPr txBox="1"/>
            <p:nvPr/>
          </p:nvSpPr>
          <p:spPr>
            <a:xfrm>
              <a:off x="2386715" y="3913992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60</a:t>
              </a:r>
            </a:p>
          </p:txBody>
        </p:sp>
        <p:sp>
          <p:nvSpPr>
            <p:cNvPr id="468" name="TextBox 467">
              <a:extLst>
                <a:ext uri="{FF2B5EF4-FFF2-40B4-BE49-F238E27FC236}">
                  <a16:creationId xmlns:a16="http://schemas.microsoft.com/office/drawing/2014/main" id="{482C6729-D5FA-4D45-BA84-552AFBEEC3E1}"/>
                </a:ext>
              </a:extLst>
            </p:cNvPr>
            <p:cNvSpPr txBox="1"/>
            <p:nvPr/>
          </p:nvSpPr>
          <p:spPr>
            <a:xfrm>
              <a:off x="2386715" y="3573265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70</a:t>
              </a:r>
            </a:p>
          </p:txBody>
        </p:sp>
        <p:sp>
          <p:nvSpPr>
            <p:cNvPr id="469" name="TextBox 468">
              <a:extLst>
                <a:ext uri="{FF2B5EF4-FFF2-40B4-BE49-F238E27FC236}">
                  <a16:creationId xmlns:a16="http://schemas.microsoft.com/office/drawing/2014/main" id="{06854F07-3070-43FE-BA80-641232E0A9E1}"/>
                </a:ext>
              </a:extLst>
            </p:cNvPr>
            <p:cNvSpPr txBox="1"/>
            <p:nvPr/>
          </p:nvSpPr>
          <p:spPr>
            <a:xfrm>
              <a:off x="2386715" y="3232538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80</a:t>
              </a:r>
            </a:p>
          </p:txBody>
        </p:sp>
        <p:sp>
          <p:nvSpPr>
            <p:cNvPr id="470" name="TextBox 469">
              <a:extLst>
                <a:ext uri="{FF2B5EF4-FFF2-40B4-BE49-F238E27FC236}">
                  <a16:creationId xmlns:a16="http://schemas.microsoft.com/office/drawing/2014/main" id="{FA85BD4F-8D28-4BF6-ACCA-ECD4D14EB15A}"/>
                </a:ext>
              </a:extLst>
            </p:cNvPr>
            <p:cNvSpPr txBox="1"/>
            <p:nvPr/>
          </p:nvSpPr>
          <p:spPr>
            <a:xfrm>
              <a:off x="2386715" y="2891811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90</a:t>
              </a:r>
            </a:p>
          </p:txBody>
        </p:sp>
        <p:sp>
          <p:nvSpPr>
            <p:cNvPr id="471" name="TextBox 470">
              <a:extLst>
                <a:ext uri="{FF2B5EF4-FFF2-40B4-BE49-F238E27FC236}">
                  <a16:creationId xmlns:a16="http://schemas.microsoft.com/office/drawing/2014/main" id="{2B085771-4994-4792-B84E-8A27BB8FC1C4}"/>
                </a:ext>
              </a:extLst>
            </p:cNvPr>
            <p:cNvSpPr txBox="1"/>
            <p:nvPr/>
          </p:nvSpPr>
          <p:spPr>
            <a:xfrm>
              <a:off x="2386715" y="2551084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100</a:t>
              </a:r>
            </a:p>
          </p:txBody>
        </p:sp>
        <p:sp>
          <p:nvSpPr>
            <p:cNvPr id="472" name="TextBox 471">
              <a:extLst>
                <a:ext uri="{FF2B5EF4-FFF2-40B4-BE49-F238E27FC236}">
                  <a16:creationId xmlns:a16="http://schemas.microsoft.com/office/drawing/2014/main" id="{48CF92F6-232F-433E-B239-EAFD4394E1D6}"/>
                </a:ext>
              </a:extLst>
            </p:cNvPr>
            <p:cNvSpPr txBox="1"/>
            <p:nvPr/>
          </p:nvSpPr>
          <p:spPr>
            <a:xfrm>
              <a:off x="1323457" y="6055487"/>
              <a:ext cx="15436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F6C07E"/>
                  </a:solidFill>
                  <a:latin typeface="+mj-lt"/>
                </a:rPr>
                <a:t>PROJECT D</a:t>
              </a:r>
            </a:p>
          </p:txBody>
        </p:sp>
      </p:grpSp>
      <p:sp>
        <p:nvSpPr>
          <p:cNvPr id="477" name="Rectangle: Rounded Corners 476">
            <a:extLst>
              <a:ext uri="{FF2B5EF4-FFF2-40B4-BE49-F238E27FC236}">
                <a16:creationId xmlns:a16="http://schemas.microsoft.com/office/drawing/2014/main" id="{BE22313E-61AB-4714-9D15-76C71605A16D}"/>
              </a:ext>
            </a:extLst>
          </p:cNvPr>
          <p:cNvSpPr/>
          <p:nvPr/>
        </p:nvSpPr>
        <p:spPr>
          <a:xfrm rot="16200000">
            <a:off x="8497481" y="4552346"/>
            <a:ext cx="2440709" cy="109224"/>
          </a:xfrm>
          <a:prstGeom prst="roundRect">
            <a:avLst>
              <a:gd name="adj" fmla="val 50000"/>
            </a:avLst>
          </a:prstGeom>
          <a:solidFill>
            <a:srgbClr val="F6C07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78" name="Group 477">
            <a:extLst>
              <a:ext uri="{FF2B5EF4-FFF2-40B4-BE49-F238E27FC236}">
                <a16:creationId xmlns:a16="http://schemas.microsoft.com/office/drawing/2014/main" id="{2F8D7EFF-44BC-445E-A13E-4BD1D8FF2EEB}"/>
              </a:ext>
            </a:extLst>
          </p:cNvPr>
          <p:cNvGrpSpPr/>
          <p:nvPr/>
        </p:nvGrpSpPr>
        <p:grpSpPr>
          <a:xfrm>
            <a:off x="9585021" y="5693308"/>
            <a:ext cx="268008" cy="268008"/>
            <a:chOff x="5180292" y="4109429"/>
            <a:chExt cx="268008" cy="268008"/>
          </a:xfrm>
          <a:effectLst>
            <a:outerShdw blurRad="152400" sx="102000" sy="102000" algn="ctr" rotWithShape="0">
              <a:prstClr val="black">
                <a:alpha val="15000"/>
              </a:prstClr>
            </a:outerShdw>
          </a:effectLst>
        </p:grpSpPr>
        <p:sp>
          <p:nvSpPr>
            <p:cNvPr id="479" name="Oval 478">
              <a:extLst>
                <a:ext uri="{FF2B5EF4-FFF2-40B4-BE49-F238E27FC236}">
                  <a16:creationId xmlns:a16="http://schemas.microsoft.com/office/drawing/2014/main" id="{0B5B2A31-A764-415E-910F-1B1396EC8556}"/>
                </a:ext>
              </a:extLst>
            </p:cNvPr>
            <p:cNvSpPr/>
            <p:nvPr/>
          </p:nvSpPr>
          <p:spPr>
            <a:xfrm flipV="1">
              <a:off x="5180292" y="4109429"/>
              <a:ext cx="268008" cy="268008"/>
            </a:xfrm>
            <a:prstGeom prst="ellipse">
              <a:avLst/>
            </a:prstGeom>
            <a:solidFill>
              <a:srgbClr val="ECF0F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0" name="Oval 479">
              <a:extLst>
                <a:ext uri="{FF2B5EF4-FFF2-40B4-BE49-F238E27FC236}">
                  <a16:creationId xmlns:a16="http://schemas.microsoft.com/office/drawing/2014/main" id="{F691C1A3-B51E-4D30-89DA-EDBB02B41FF5}"/>
                </a:ext>
              </a:extLst>
            </p:cNvPr>
            <p:cNvSpPr/>
            <p:nvPr/>
          </p:nvSpPr>
          <p:spPr>
            <a:xfrm flipV="1">
              <a:off x="5235061" y="4164198"/>
              <a:ext cx="158470" cy="158470"/>
            </a:xfrm>
            <a:prstGeom prst="ellipse">
              <a:avLst/>
            </a:prstGeom>
            <a:solidFill>
              <a:srgbClr val="F6C07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022127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104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08333E-7 2.96296E-6 L 2.08333E-7 -0.32871 " pathEditMode="relative" rAng="0" ptsTypes="AA">
                                      <p:cBhvr>
                                        <p:cTn id="2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435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104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16667E-6 2.96296E-6 L 4.16667E-6 -0.39908 " pathEditMode="relative" rAng="0" ptsTypes="AA">
                                      <p:cBhvr>
                                        <p:cTn id="36" dur="75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954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104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750"/>
                                        <p:tgtEl>
                                          <p:spTgt spid="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5E-6 2.96296E-6 L 5E-6 -0.25 " pathEditMode="relative" rAng="0" ptsTypes="AA">
                                      <p:cBhvr>
                                        <p:cTn id="48" dur="75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104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75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58333E-6 2.96296E-6 L 4.58333E-6 -0.34954 " pathEditMode="relative" rAng="0" ptsTypes="AA">
                                      <p:cBhvr>
                                        <p:cTn id="60" dur="750" fill="hold"/>
                                        <p:tgtEl>
                                          <p:spTgt spid="4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4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7" grpId="0"/>
      <p:bldP spid="298" grpId="0"/>
      <p:bldP spid="355" grpId="0" animBg="1"/>
      <p:bldP spid="416" grpId="0" animBg="1"/>
      <p:bldP spid="47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4B6D26D-1493-4AF3-81DC-7494EF3AB232}"/>
              </a:ext>
            </a:extLst>
          </p:cNvPr>
          <p:cNvGrpSpPr/>
          <p:nvPr/>
        </p:nvGrpSpPr>
        <p:grpSpPr>
          <a:xfrm>
            <a:off x="1085622" y="2001950"/>
            <a:ext cx="2019300" cy="4513138"/>
            <a:chOff x="1085622" y="2001950"/>
            <a:chExt cx="2019300" cy="4513138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B511378-3131-4B68-B91F-7E7ED1AE21C0}"/>
                </a:ext>
              </a:extLst>
            </p:cNvPr>
            <p:cNvGrpSpPr/>
            <p:nvPr/>
          </p:nvGrpSpPr>
          <p:grpSpPr>
            <a:xfrm>
              <a:off x="1085622" y="2001950"/>
              <a:ext cx="2019300" cy="4513138"/>
              <a:chOff x="6286478" y="2808514"/>
              <a:chExt cx="4009394" cy="2525486"/>
            </a:xfrm>
          </p:grpSpPr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884157FB-FEC1-453D-9359-2634A5C85B26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52400" dir="2700000" algn="ctr" rotWithShape="0">
                  <a:srgbClr val="D1D9E6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024E6343-37C3-4818-8F27-13E9FA32AAB4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52400" dir="13500000" algn="ctr" rotWithShape="0">
                  <a:srgbClr val="FFFFFF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CDFB3F9B-47BE-4F94-89E2-1493F0BCD2E5}"/>
                </a:ext>
              </a:extLst>
            </p:cNvPr>
            <p:cNvGrpSpPr/>
            <p:nvPr/>
          </p:nvGrpSpPr>
          <p:grpSpPr>
            <a:xfrm rot="16200000">
              <a:off x="-67643" y="4054307"/>
              <a:ext cx="3485362" cy="290743"/>
              <a:chOff x="625249" y="3113452"/>
              <a:chExt cx="4712119" cy="646331"/>
            </a:xfrm>
          </p:grpSpPr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B2ADD9F0-13DE-4262-A50D-6F3EE759CF79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90500" dir="2700000" algn="ctr" rotWithShape="0">
                  <a:srgbClr val="D1D9E6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08981528-E82D-44F2-8261-EEDD379791E8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90500" dir="13500000" algn="ctr" rotWithShape="0">
                  <a:srgbClr val="FFFFFF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6B3EAF73-38E5-48E3-A8A6-740C138E5A86}"/>
                </a:ext>
              </a:extLst>
            </p:cNvPr>
            <p:cNvSpPr/>
            <p:nvPr/>
          </p:nvSpPr>
          <p:spPr>
            <a:xfrm rot="16200000">
              <a:off x="45460" y="4143123"/>
              <a:ext cx="3259155" cy="109224"/>
            </a:xfrm>
            <a:prstGeom prst="roundRect">
              <a:avLst>
                <a:gd name="adj" fmla="val 50000"/>
              </a:avLst>
            </a:prstGeom>
            <a:solidFill>
              <a:srgbClr val="DCE0E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DCE0EB"/>
                </a:solidFill>
              </a:endParaRP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82959F3C-9DD3-4947-AE7D-99FEFB8E5ADA}"/>
                </a:ext>
              </a:extLst>
            </p:cNvPr>
            <p:cNvCxnSpPr>
              <a:cxnSpLocks/>
            </p:cNvCxnSpPr>
            <p:nvPr/>
          </p:nvCxnSpPr>
          <p:spPr>
            <a:xfrm>
              <a:off x="2028116" y="57869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5F74B80A-285D-4EC4-AB31-20D3DABC6231}"/>
                </a:ext>
              </a:extLst>
            </p:cNvPr>
            <p:cNvCxnSpPr>
              <a:cxnSpLocks/>
            </p:cNvCxnSpPr>
            <p:nvPr/>
          </p:nvCxnSpPr>
          <p:spPr>
            <a:xfrm>
              <a:off x="2081694" y="57011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05F4D2C7-CDF8-4C34-9CAF-B57ECAF7D60E}"/>
                </a:ext>
              </a:extLst>
            </p:cNvPr>
            <p:cNvCxnSpPr>
              <a:cxnSpLocks/>
            </p:cNvCxnSpPr>
            <p:nvPr/>
          </p:nvCxnSpPr>
          <p:spPr>
            <a:xfrm>
              <a:off x="2027812" y="56154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B580F7B0-C8C0-43CD-B423-1C54A9CEF100}"/>
                </a:ext>
              </a:extLst>
            </p:cNvPr>
            <p:cNvCxnSpPr>
              <a:cxnSpLocks/>
            </p:cNvCxnSpPr>
            <p:nvPr/>
          </p:nvCxnSpPr>
          <p:spPr>
            <a:xfrm>
              <a:off x="2081390" y="55297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9E869021-E9BC-4F10-A5D5-BAA1AEE54275}"/>
                </a:ext>
              </a:extLst>
            </p:cNvPr>
            <p:cNvCxnSpPr>
              <a:cxnSpLocks/>
            </p:cNvCxnSpPr>
            <p:nvPr/>
          </p:nvCxnSpPr>
          <p:spPr>
            <a:xfrm>
              <a:off x="2027508" y="54440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18A7DC4-38A6-4C6B-9797-A0CFB771FF9E}"/>
                </a:ext>
              </a:extLst>
            </p:cNvPr>
            <p:cNvCxnSpPr>
              <a:cxnSpLocks/>
            </p:cNvCxnSpPr>
            <p:nvPr/>
          </p:nvCxnSpPr>
          <p:spPr>
            <a:xfrm>
              <a:off x="2081086" y="53582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34C4E3E9-C7BC-4CBC-BE03-FDF674229BF5}"/>
                </a:ext>
              </a:extLst>
            </p:cNvPr>
            <p:cNvCxnSpPr>
              <a:cxnSpLocks/>
            </p:cNvCxnSpPr>
            <p:nvPr/>
          </p:nvCxnSpPr>
          <p:spPr>
            <a:xfrm>
              <a:off x="2027204" y="52725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83E6FEC-11A5-48A7-A991-9780D4FDA2D9}"/>
                </a:ext>
              </a:extLst>
            </p:cNvPr>
            <p:cNvCxnSpPr>
              <a:cxnSpLocks/>
            </p:cNvCxnSpPr>
            <p:nvPr/>
          </p:nvCxnSpPr>
          <p:spPr>
            <a:xfrm>
              <a:off x="2080782" y="51868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F7F3A08E-3B92-4FCF-80D1-182AB1848F4D}"/>
                </a:ext>
              </a:extLst>
            </p:cNvPr>
            <p:cNvCxnSpPr>
              <a:cxnSpLocks/>
            </p:cNvCxnSpPr>
            <p:nvPr/>
          </p:nvCxnSpPr>
          <p:spPr>
            <a:xfrm>
              <a:off x="2026900" y="51011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60C22FAF-8E69-411B-A530-5999C0B92140}"/>
                </a:ext>
              </a:extLst>
            </p:cNvPr>
            <p:cNvCxnSpPr>
              <a:cxnSpLocks/>
            </p:cNvCxnSpPr>
            <p:nvPr/>
          </p:nvCxnSpPr>
          <p:spPr>
            <a:xfrm>
              <a:off x="2080478" y="50153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A11A8BB2-3EB2-4CA4-ACB5-35F729C0C2A9}"/>
                </a:ext>
              </a:extLst>
            </p:cNvPr>
            <p:cNvCxnSpPr>
              <a:cxnSpLocks/>
            </p:cNvCxnSpPr>
            <p:nvPr/>
          </p:nvCxnSpPr>
          <p:spPr>
            <a:xfrm>
              <a:off x="2026596" y="49296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62AB445A-3437-41F9-813D-EF88E208CF6A}"/>
                </a:ext>
              </a:extLst>
            </p:cNvPr>
            <p:cNvCxnSpPr>
              <a:cxnSpLocks/>
            </p:cNvCxnSpPr>
            <p:nvPr/>
          </p:nvCxnSpPr>
          <p:spPr>
            <a:xfrm>
              <a:off x="2080174" y="48439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B355433B-B62D-4A6B-8A53-12A7B48E2BCA}"/>
                </a:ext>
              </a:extLst>
            </p:cNvPr>
            <p:cNvCxnSpPr>
              <a:cxnSpLocks/>
            </p:cNvCxnSpPr>
            <p:nvPr/>
          </p:nvCxnSpPr>
          <p:spPr>
            <a:xfrm>
              <a:off x="2026292" y="47582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9627665D-49DE-435A-A5D6-A1658EB2F42A}"/>
                </a:ext>
              </a:extLst>
            </p:cNvPr>
            <p:cNvCxnSpPr>
              <a:cxnSpLocks/>
            </p:cNvCxnSpPr>
            <p:nvPr/>
          </p:nvCxnSpPr>
          <p:spPr>
            <a:xfrm>
              <a:off x="2079870" y="46724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FCCBF0C9-A0B6-417E-91EB-F7D887B44E10}"/>
                </a:ext>
              </a:extLst>
            </p:cNvPr>
            <p:cNvCxnSpPr>
              <a:cxnSpLocks/>
            </p:cNvCxnSpPr>
            <p:nvPr/>
          </p:nvCxnSpPr>
          <p:spPr>
            <a:xfrm>
              <a:off x="2025988" y="45867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DB4E3788-79E3-4939-B12E-1BDC55F3A4AF}"/>
                </a:ext>
              </a:extLst>
            </p:cNvPr>
            <p:cNvCxnSpPr>
              <a:cxnSpLocks/>
            </p:cNvCxnSpPr>
            <p:nvPr/>
          </p:nvCxnSpPr>
          <p:spPr>
            <a:xfrm>
              <a:off x="2079566" y="45010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58B6F188-9A33-4159-B813-8631C1E0C21B}"/>
                </a:ext>
              </a:extLst>
            </p:cNvPr>
            <p:cNvCxnSpPr>
              <a:cxnSpLocks/>
            </p:cNvCxnSpPr>
            <p:nvPr/>
          </p:nvCxnSpPr>
          <p:spPr>
            <a:xfrm>
              <a:off x="2025684" y="44153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0745C065-68AD-4070-ADE6-B0D140B01906}"/>
                </a:ext>
              </a:extLst>
            </p:cNvPr>
            <p:cNvCxnSpPr>
              <a:cxnSpLocks/>
            </p:cNvCxnSpPr>
            <p:nvPr/>
          </p:nvCxnSpPr>
          <p:spPr>
            <a:xfrm>
              <a:off x="2079262" y="43295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92281BDB-CA81-4C23-A3A5-2B6879F4C2A2}"/>
                </a:ext>
              </a:extLst>
            </p:cNvPr>
            <p:cNvCxnSpPr>
              <a:cxnSpLocks/>
            </p:cNvCxnSpPr>
            <p:nvPr/>
          </p:nvCxnSpPr>
          <p:spPr>
            <a:xfrm>
              <a:off x="2025380" y="42438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E15B406B-C326-4D06-8074-57D644A5BD05}"/>
                </a:ext>
              </a:extLst>
            </p:cNvPr>
            <p:cNvCxnSpPr>
              <a:cxnSpLocks/>
            </p:cNvCxnSpPr>
            <p:nvPr/>
          </p:nvCxnSpPr>
          <p:spPr>
            <a:xfrm>
              <a:off x="2078958" y="41581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969E9928-1D52-4A86-9480-964C32483444}"/>
                </a:ext>
              </a:extLst>
            </p:cNvPr>
            <p:cNvCxnSpPr>
              <a:cxnSpLocks/>
            </p:cNvCxnSpPr>
            <p:nvPr/>
          </p:nvCxnSpPr>
          <p:spPr>
            <a:xfrm>
              <a:off x="2025076" y="40724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102DAA51-ACF8-49D4-A7EE-E106F5D78BC8}"/>
                </a:ext>
              </a:extLst>
            </p:cNvPr>
            <p:cNvCxnSpPr>
              <a:cxnSpLocks/>
            </p:cNvCxnSpPr>
            <p:nvPr/>
          </p:nvCxnSpPr>
          <p:spPr>
            <a:xfrm>
              <a:off x="2078654" y="39866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4F920C8C-696E-48E6-93AB-7D6F2C02C6A2}"/>
                </a:ext>
              </a:extLst>
            </p:cNvPr>
            <p:cNvCxnSpPr>
              <a:cxnSpLocks/>
            </p:cNvCxnSpPr>
            <p:nvPr/>
          </p:nvCxnSpPr>
          <p:spPr>
            <a:xfrm>
              <a:off x="2024772" y="39009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054E5921-54EE-4913-BA0E-35CC26DE5695}"/>
                </a:ext>
              </a:extLst>
            </p:cNvPr>
            <p:cNvCxnSpPr>
              <a:cxnSpLocks/>
            </p:cNvCxnSpPr>
            <p:nvPr/>
          </p:nvCxnSpPr>
          <p:spPr>
            <a:xfrm>
              <a:off x="2078350" y="38152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C2856DF4-FDD3-454C-A547-37571430927D}"/>
                </a:ext>
              </a:extLst>
            </p:cNvPr>
            <p:cNvCxnSpPr>
              <a:cxnSpLocks/>
            </p:cNvCxnSpPr>
            <p:nvPr/>
          </p:nvCxnSpPr>
          <p:spPr>
            <a:xfrm>
              <a:off x="2024468" y="37295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79FD6FD1-2BBF-410C-94DD-99832E7D5D38}"/>
                </a:ext>
              </a:extLst>
            </p:cNvPr>
            <p:cNvCxnSpPr>
              <a:cxnSpLocks/>
            </p:cNvCxnSpPr>
            <p:nvPr/>
          </p:nvCxnSpPr>
          <p:spPr>
            <a:xfrm>
              <a:off x="2078046" y="36437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4AD0D11F-D152-4F9B-B635-CEDF4663FBCC}"/>
                </a:ext>
              </a:extLst>
            </p:cNvPr>
            <p:cNvCxnSpPr>
              <a:cxnSpLocks/>
            </p:cNvCxnSpPr>
            <p:nvPr/>
          </p:nvCxnSpPr>
          <p:spPr>
            <a:xfrm>
              <a:off x="2024164" y="35580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9F4A4CBD-D289-4BF6-B71C-0DF4475E9EDF}"/>
                </a:ext>
              </a:extLst>
            </p:cNvPr>
            <p:cNvCxnSpPr>
              <a:cxnSpLocks/>
            </p:cNvCxnSpPr>
            <p:nvPr/>
          </p:nvCxnSpPr>
          <p:spPr>
            <a:xfrm>
              <a:off x="2077742" y="34723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2CD15DAC-9754-4C28-BCF8-8A5D70DC63BE}"/>
                </a:ext>
              </a:extLst>
            </p:cNvPr>
            <p:cNvCxnSpPr>
              <a:cxnSpLocks/>
            </p:cNvCxnSpPr>
            <p:nvPr/>
          </p:nvCxnSpPr>
          <p:spPr>
            <a:xfrm>
              <a:off x="2023860" y="33866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0F8EA20A-CDE1-4C6A-85C6-46A56CB6E27E}"/>
                </a:ext>
              </a:extLst>
            </p:cNvPr>
            <p:cNvCxnSpPr>
              <a:cxnSpLocks/>
            </p:cNvCxnSpPr>
            <p:nvPr/>
          </p:nvCxnSpPr>
          <p:spPr>
            <a:xfrm>
              <a:off x="2077438" y="33008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98670A5A-F168-407C-A618-A8AE513148FA}"/>
                </a:ext>
              </a:extLst>
            </p:cNvPr>
            <p:cNvCxnSpPr>
              <a:cxnSpLocks/>
            </p:cNvCxnSpPr>
            <p:nvPr/>
          </p:nvCxnSpPr>
          <p:spPr>
            <a:xfrm>
              <a:off x="2023556" y="32151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778E1A3C-47FF-43A1-92E6-D954317D6B69}"/>
                </a:ext>
              </a:extLst>
            </p:cNvPr>
            <p:cNvCxnSpPr>
              <a:cxnSpLocks/>
            </p:cNvCxnSpPr>
            <p:nvPr/>
          </p:nvCxnSpPr>
          <p:spPr>
            <a:xfrm>
              <a:off x="2077134" y="31294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A78E09CF-F445-49F1-B80E-D826315E0913}"/>
                </a:ext>
              </a:extLst>
            </p:cNvPr>
            <p:cNvCxnSpPr>
              <a:cxnSpLocks/>
            </p:cNvCxnSpPr>
            <p:nvPr/>
          </p:nvCxnSpPr>
          <p:spPr>
            <a:xfrm>
              <a:off x="2023252" y="30437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CDA7262D-4EF5-4BE8-9845-C56380B41E0B}"/>
                </a:ext>
              </a:extLst>
            </p:cNvPr>
            <p:cNvCxnSpPr>
              <a:cxnSpLocks/>
            </p:cNvCxnSpPr>
            <p:nvPr/>
          </p:nvCxnSpPr>
          <p:spPr>
            <a:xfrm>
              <a:off x="2076830" y="29579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F5F84B1B-71F2-4C0C-B3B9-684A105F7798}"/>
                </a:ext>
              </a:extLst>
            </p:cNvPr>
            <p:cNvCxnSpPr>
              <a:cxnSpLocks/>
            </p:cNvCxnSpPr>
            <p:nvPr/>
          </p:nvCxnSpPr>
          <p:spPr>
            <a:xfrm>
              <a:off x="2022948" y="28722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F0D1056E-961C-4E74-8368-16AED50F35B9}"/>
                </a:ext>
              </a:extLst>
            </p:cNvPr>
            <p:cNvCxnSpPr>
              <a:cxnSpLocks/>
            </p:cNvCxnSpPr>
            <p:nvPr/>
          </p:nvCxnSpPr>
          <p:spPr>
            <a:xfrm>
              <a:off x="2076526" y="27865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41E18EB6-4C69-4DE9-BA33-B5D5FA45CB08}"/>
                </a:ext>
              </a:extLst>
            </p:cNvPr>
            <p:cNvCxnSpPr>
              <a:cxnSpLocks/>
            </p:cNvCxnSpPr>
            <p:nvPr/>
          </p:nvCxnSpPr>
          <p:spPr>
            <a:xfrm>
              <a:off x="2022644" y="27008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94BC868E-A123-423D-95BD-398F06C3B725}"/>
                </a:ext>
              </a:extLst>
            </p:cNvPr>
            <p:cNvCxnSpPr>
              <a:cxnSpLocks/>
            </p:cNvCxnSpPr>
            <p:nvPr/>
          </p:nvCxnSpPr>
          <p:spPr>
            <a:xfrm>
              <a:off x="2076222" y="26150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7F20B495-A7D2-4AED-BAA4-62CE7258AF77}"/>
                </a:ext>
              </a:extLst>
            </p:cNvPr>
            <p:cNvSpPr txBox="1"/>
            <p:nvPr/>
          </p:nvSpPr>
          <p:spPr>
            <a:xfrm>
              <a:off x="2386715" y="5617627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10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4F47BEB4-7189-4A0C-A6FB-0932AFD4A660}"/>
                </a:ext>
              </a:extLst>
            </p:cNvPr>
            <p:cNvSpPr txBox="1"/>
            <p:nvPr/>
          </p:nvSpPr>
          <p:spPr>
            <a:xfrm>
              <a:off x="2386715" y="5276900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20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8DB4316A-0031-4BCA-A322-4ABCBED33955}"/>
                </a:ext>
              </a:extLst>
            </p:cNvPr>
            <p:cNvSpPr txBox="1"/>
            <p:nvPr/>
          </p:nvSpPr>
          <p:spPr>
            <a:xfrm>
              <a:off x="2386715" y="4936173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30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3A09601E-8F38-4A7E-9998-23EA1B286FED}"/>
                </a:ext>
              </a:extLst>
            </p:cNvPr>
            <p:cNvSpPr txBox="1"/>
            <p:nvPr/>
          </p:nvSpPr>
          <p:spPr>
            <a:xfrm>
              <a:off x="2386715" y="4595446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40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4FCD3F6E-EC1D-418B-B380-12200C3F73A3}"/>
                </a:ext>
              </a:extLst>
            </p:cNvPr>
            <p:cNvSpPr txBox="1"/>
            <p:nvPr/>
          </p:nvSpPr>
          <p:spPr>
            <a:xfrm>
              <a:off x="2386715" y="4254719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50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CB484A62-9E29-46EA-88F9-D1EFDC4E7F3B}"/>
                </a:ext>
              </a:extLst>
            </p:cNvPr>
            <p:cNvSpPr txBox="1"/>
            <p:nvPr/>
          </p:nvSpPr>
          <p:spPr>
            <a:xfrm>
              <a:off x="2386715" y="3913992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60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3F64184D-FA3D-4849-88AD-8EB5629F9226}"/>
                </a:ext>
              </a:extLst>
            </p:cNvPr>
            <p:cNvSpPr txBox="1"/>
            <p:nvPr/>
          </p:nvSpPr>
          <p:spPr>
            <a:xfrm>
              <a:off x="2386715" y="3573265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70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FD884144-D579-4DBE-B3BC-6A12687750AF}"/>
                </a:ext>
              </a:extLst>
            </p:cNvPr>
            <p:cNvSpPr txBox="1"/>
            <p:nvPr/>
          </p:nvSpPr>
          <p:spPr>
            <a:xfrm>
              <a:off x="2386715" y="3232538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80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5B605A2C-0273-4ACA-AD95-E210D9D423EB}"/>
                </a:ext>
              </a:extLst>
            </p:cNvPr>
            <p:cNvSpPr txBox="1"/>
            <p:nvPr/>
          </p:nvSpPr>
          <p:spPr>
            <a:xfrm>
              <a:off x="2386715" y="2891811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90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38915B28-1EDF-4723-BC57-E24FB1F02D85}"/>
                </a:ext>
              </a:extLst>
            </p:cNvPr>
            <p:cNvSpPr txBox="1"/>
            <p:nvPr/>
          </p:nvSpPr>
          <p:spPr>
            <a:xfrm>
              <a:off x="2386715" y="2551084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100</a:t>
              </a:r>
            </a:p>
          </p:txBody>
        </p:sp>
        <p:sp>
          <p:nvSpPr>
            <p:cNvPr id="233" name="TextBox 232">
              <a:extLst>
                <a:ext uri="{FF2B5EF4-FFF2-40B4-BE49-F238E27FC236}">
                  <a16:creationId xmlns:a16="http://schemas.microsoft.com/office/drawing/2014/main" id="{76BF19AF-8CDA-4A1F-B1BA-6C19802936ED}"/>
                </a:ext>
              </a:extLst>
            </p:cNvPr>
            <p:cNvSpPr txBox="1"/>
            <p:nvPr/>
          </p:nvSpPr>
          <p:spPr>
            <a:xfrm>
              <a:off x="1323457" y="6055487"/>
              <a:ext cx="15436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gradFill>
                    <a:gsLst>
                      <a:gs pos="0">
                        <a:srgbClr val="FF598A">
                          <a:alpha val="70000"/>
                        </a:srgbClr>
                      </a:gs>
                      <a:gs pos="100000">
                        <a:srgbClr val="FF8A9C">
                          <a:alpha val="70000"/>
                        </a:srgbClr>
                      </a:gs>
                    </a:gsLst>
                    <a:lin ang="10800000" scaled="1"/>
                  </a:gradFill>
                  <a:latin typeface="+mj-lt"/>
                </a:rPr>
                <a:t>PROJECT A</a:t>
              </a:r>
            </a:p>
          </p:txBody>
        </p:sp>
      </p:grp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D5AC3E9A-67F2-4B56-9A5B-46F0FB560C21}"/>
              </a:ext>
            </a:extLst>
          </p:cNvPr>
          <p:cNvSpPr/>
          <p:nvPr/>
        </p:nvSpPr>
        <p:spPr>
          <a:xfrm rot="16200000">
            <a:off x="512823" y="4610486"/>
            <a:ext cx="2324429" cy="109224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598A">
                  <a:alpha val="70000"/>
                </a:srgbClr>
              </a:gs>
              <a:gs pos="100000">
                <a:srgbClr val="FF8A9C">
                  <a:alpha val="70000"/>
                </a:srgbClr>
              </a:gs>
            </a:gsLst>
            <a:lin ang="108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8E7B7E1-7EC0-4C27-BC6C-42680154200D}"/>
              </a:ext>
            </a:extLst>
          </p:cNvPr>
          <p:cNvGrpSpPr/>
          <p:nvPr/>
        </p:nvGrpSpPr>
        <p:grpSpPr>
          <a:xfrm>
            <a:off x="1542223" y="5693308"/>
            <a:ext cx="268008" cy="268008"/>
            <a:chOff x="5180292" y="4109429"/>
            <a:chExt cx="268008" cy="268008"/>
          </a:xfrm>
          <a:effectLst>
            <a:outerShdw blurRad="152400" sx="102000" sy="102000" algn="ctr" rotWithShape="0">
              <a:prstClr val="black">
                <a:alpha val="15000"/>
              </a:prstClr>
            </a:outerShdw>
          </a:effectLst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4E86CB32-76CD-407C-8EF8-030206A1D868}"/>
                </a:ext>
              </a:extLst>
            </p:cNvPr>
            <p:cNvSpPr/>
            <p:nvPr/>
          </p:nvSpPr>
          <p:spPr>
            <a:xfrm flipV="1">
              <a:off x="5180292" y="4109429"/>
              <a:ext cx="268008" cy="268008"/>
            </a:xfrm>
            <a:prstGeom prst="ellipse">
              <a:avLst/>
            </a:prstGeom>
            <a:solidFill>
              <a:srgbClr val="ECF0F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046B09E8-B98E-4EC4-AF5A-FEA4896FFF33}"/>
                </a:ext>
              </a:extLst>
            </p:cNvPr>
            <p:cNvSpPr/>
            <p:nvPr/>
          </p:nvSpPr>
          <p:spPr>
            <a:xfrm flipV="1">
              <a:off x="5235061" y="4164198"/>
              <a:ext cx="158470" cy="158470"/>
            </a:xfrm>
            <a:prstGeom prst="ellipse">
              <a:avLst/>
            </a:prstGeom>
            <a:gradFill>
              <a:gsLst>
                <a:gs pos="0">
                  <a:srgbClr val="FF598A">
                    <a:alpha val="70000"/>
                  </a:srgbClr>
                </a:gs>
                <a:gs pos="100000">
                  <a:srgbClr val="FF8A9C">
                    <a:alpha val="70000"/>
                  </a:srgbClr>
                </a:gs>
              </a:gsLst>
              <a:lin ang="108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97" name="TextBox 296">
            <a:extLst>
              <a:ext uri="{FF2B5EF4-FFF2-40B4-BE49-F238E27FC236}">
                <a16:creationId xmlns:a16="http://schemas.microsoft.com/office/drawing/2014/main" id="{5BC56AEA-8649-4D1E-8949-F9F30BCC061D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838FA3"/>
                </a:solidFill>
                <a:latin typeface="Montserrat ExtraBold" panose="00000900000000000000" pitchFamily="2" charset="0"/>
              </a:rPr>
              <a:t>Data Infographics</a:t>
            </a:r>
          </a:p>
        </p:txBody>
      </p:sp>
      <p:sp>
        <p:nvSpPr>
          <p:cNvPr id="298" name="TextBox 297">
            <a:extLst>
              <a:ext uri="{FF2B5EF4-FFF2-40B4-BE49-F238E27FC236}">
                <a16:creationId xmlns:a16="http://schemas.microsoft.com/office/drawing/2014/main" id="{2A285E1E-7853-49E7-8938-E450D5953857}"/>
              </a:ext>
            </a:extLst>
          </p:cNvPr>
          <p:cNvSpPr txBox="1"/>
          <p:nvPr/>
        </p:nvSpPr>
        <p:spPr>
          <a:xfrm>
            <a:off x="2104799" y="869350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838FA3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  <p:grpSp>
        <p:nvGrpSpPr>
          <p:cNvPr id="296" name="Group 295">
            <a:extLst>
              <a:ext uri="{FF2B5EF4-FFF2-40B4-BE49-F238E27FC236}">
                <a16:creationId xmlns:a16="http://schemas.microsoft.com/office/drawing/2014/main" id="{4EA012AA-3E4A-44D9-88C6-306A8DD3D2F2}"/>
              </a:ext>
            </a:extLst>
          </p:cNvPr>
          <p:cNvGrpSpPr/>
          <p:nvPr/>
        </p:nvGrpSpPr>
        <p:grpSpPr>
          <a:xfrm>
            <a:off x="3797261" y="2001950"/>
            <a:ext cx="2019300" cy="4513138"/>
            <a:chOff x="1085622" y="2001950"/>
            <a:chExt cx="2019300" cy="4513138"/>
          </a:xfrm>
        </p:grpSpPr>
        <p:grpSp>
          <p:nvGrpSpPr>
            <p:cNvPr id="299" name="Group 298">
              <a:extLst>
                <a:ext uri="{FF2B5EF4-FFF2-40B4-BE49-F238E27FC236}">
                  <a16:creationId xmlns:a16="http://schemas.microsoft.com/office/drawing/2014/main" id="{0567FE96-EC06-4151-A91C-373D629E28DB}"/>
                </a:ext>
              </a:extLst>
            </p:cNvPr>
            <p:cNvGrpSpPr/>
            <p:nvPr/>
          </p:nvGrpSpPr>
          <p:grpSpPr>
            <a:xfrm>
              <a:off x="1085622" y="2001950"/>
              <a:ext cx="2019300" cy="4513138"/>
              <a:chOff x="6286478" y="2808514"/>
              <a:chExt cx="4009394" cy="2525486"/>
            </a:xfrm>
          </p:grpSpPr>
          <p:sp>
            <p:nvSpPr>
              <p:cNvPr id="353" name="Rectangle: Rounded Corners 352">
                <a:extLst>
                  <a:ext uri="{FF2B5EF4-FFF2-40B4-BE49-F238E27FC236}">
                    <a16:creationId xmlns:a16="http://schemas.microsoft.com/office/drawing/2014/main" id="{0A23E2BA-AFE4-47B9-9BD3-711915F30EC9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52400" dir="2700000" algn="ctr" rotWithShape="0">
                  <a:srgbClr val="D1D9E6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4" name="Rectangle: Rounded Corners 353">
                <a:extLst>
                  <a:ext uri="{FF2B5EF4-FFF2-40B4-BE49-F238E27FC236}">
                    <a16:creationId xmlns:a16="http://schemas.microsoft.com/office/drawing/2014/main" id="{FE211FA0-4563-45CC-B1FE-F91A8478D374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52400" dir="13500000" algn="ctr" rotWithShape="0">
                  <a:srgbClr val="FFFFFF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00" name="Group 299">
              <a:extLst>
                <a:ext uri="{FF2B5EF4-FFF2-40B4-BE49-F238E27FC236}">
                  <a16:creationId xmlns:a16="http://schemas.microsoft.com/office/drawing/2014/main" id="{16568FF8-B296-44FA-95EE-0ADC97BA0A1F}"/>
                </a:ext>
              </a:extLst>
            </p:cNvPr>
            <p:cNvGrpSpPr/>
            <p:nvPr/>
          </p:nvGrpSpPr>
          <p:grpSpPr>
            <a:xfrm rot="16200000">
              <a:off x="-67643" y="4054307"/>
              <a:ext cx="3485362" cy="290743"/>
              <a:chOff x="625249" y="3113452"/>
              <a:chExt cx="4712119" cy="646331"/>
            </a:xfrm>
          </p:grpSpPr>
          <p:sp>
            <p:nvSpPr>
              <p:cNvPr id="351" name="Rectangle: Rounded Corners 350">
                <a:extLst>
                  <a:ext uri="{FF2B5EF4-FFF2-40B4-BE49-F238E27FC236}">
                    <a16:creationId xmlns:a16="http://schemas.microsoft.com/office/drawing/2014/main" id="{E0673172-4973-4446-9C72-9D92DE23E402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90500" dir="2700000" algn="ctr" rotWithShape="0">
                  <a:srgbClr val="D1D9E6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52" name="Rectangle: Rounded Corners 351">
                <a:extLst>
                  <a:ext uri="{FF2B5EF4-FFF2-40B4-BE49-F238E27FC236}">
                    <a16:creationId xmlns:a16="http://schemas.microsoft.com/office/drawing/2014/main" id="{7BD147EE-BD85-4558-BA7B-37F009621BC4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90500" dir="13500000" algn="ctr" rotWithShape="0">
                  <a:srgbClr val="FFFFFF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01" name="Rectangle: Rounded Corners 300">
              <a:extLst>
                <a:ext uri="{FF2B5EF4-FFF2-40B4-BE49-F238E27FC236}">
                  <a16:creationId xmlns:a16="http://schemas.microsoft.com/office/drawing/2014/main" id="{7C5A5953-F394-4F03-A40E-0E87352E73E4}"/>
                </a:ext>
              </a:extLst>
            </p:cNvPr>
            <p:cNvSpPr/>
            <p:nvPr/>
          </p:nvSpPr>
          <p:spPr>
            <a:xfrm rot="16200000">
              <a:off x="45460" y="4143123"/>
              <a:ext cx="3259155" cy="109224"/>
            </a:xfrm>
            <a:prstGeom prst="roundRect">
              <a:avLst>
                <a:gd name="adj" fmla="val 50000"/>
              </a:avLst>
            </a:prstGeom>
            <a:solidFill>
              <a:srgbClr val="DCE0E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02" name="Straight Connector 301">
              <a:extLst>
                <a:ext uri="{FF2B5EF4-FFF2-40B4-BE49-F238E27FC236}">
                  <a16:creationId xmlns:a16="http://schemas.microsoft.com/office/drawing/2014/main" id="{1AA6CA18-A0A6-4D11-A91C-0F98F4D47021}"/>
                </a:ext>
              </a:extLst>
            </p:cNvPr>
            <p:cNvCxnSpPr>
              <a:cxnSpLocks/>
            </p:cNvCxnSpPr>
            <p:nvPr/>
          </p:nvCxnSpPr>
          <p:spPr>
            <a:xfrm>
              <a:off x="2028116" y="57869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Straight Connector 302">
              <a:extLst>
                <a:ext uri="{FF2B5EF4-FFF2-40B4-BE49-F238E27FC236}">
                  <a16:creationId xmlns:a16="http://schemas.microsoft.com/office/drawing/2014/main" id="{61C87B46-2640-4CCD-AA7E-00F229F56AFB}"/>
                </a:ext>
              </a:extLst>
            </p:cNvPr>
            <p:cNvCxnSpPr>
              <a:cxnSpLocks/>
            </p:cNvCxnSpPr>
            <p:nvPr/>
          </p:nvCxnSpPr>
          <p:spPr>
            <a:xfrm>
              <a:off x="2081694" y="57011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Straight Connector 303">
              <a:extLst>
                <a:ext uri="{FF2B5EF4-FFF2-40B4-BE49-F238E27FC236}">
                  <a16:creationId xmlns:a16="http://schemas.microsoft.com/office/drawing/2014/main" id="{E6D63517-8805-469F-85D8-3D2F30C4B646}"/>
                </a:ext>
              </a:extLst>
            </p:cNvPr>
            <p:cNvCxnSpPr>
              <a:cxnSpLocks/>
            </p:cNvCxnSpPr>
            <p:nvPr/>
          </p:nvCxnSpPr>
          <p:spPr>
            <a:xfrm>
              <a:off x="2027812" y="56154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Straight Connector 304">
              <a:extLst>
                <a:ext uri="{FF2B5EF4-FFF2-40B4-BE49-F238E27FC236}">
                  <a16:creationId xmlns:a16="http://schemas.microsoft.com/office/drawing/2014/main" id="{7D2C7692-F7F1-45F4-BFD2-5BE69170169F}"/>
                </a:ext>
              </a:extLst>
            </p:cNvPr>
            <p:cNvCxnSpPr>
              <a:cxnSpLocks/>
            </p:cNvCxnSpPr>
            <p:nvPr/>
          </p:nvCxnSpPr>
          <p:spPr>
            <a:xfrm>
              <a:off x="2081390" y="55297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Straight Connector 305">
              <a:extLst>
                <a:ext uri="{FF2B5EF4-FFF2-40B4-BE49-F238E27FC236}">
                  <a16:creationId xmlns:a16="http://schemas.microsoft.com/office/drawing/2014/main" id="{4B31A9E0-EA1A-434C-A2A0-AB0B1F45C42E}"/>
                </a:ext>
              </a:extLst>
            </p:cNvPr>
            <p:cNvCxnSpPr>
              <a:cxnSpLocks/>
            </p:cNvCxnSpPr>
            <p:nvPr/>
          </p:nvCxnSpPr>
          <p:spPr>
            <a:xfrm>
              <a:off x="2027508" y="54440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>
              <a:extLst>
                <a:ext uri="{FF2B5EF4-FFF2-40B4-BE49-F238E27FC236}">
                  <a16:creationId xmlns:a16="http://schemas.microsoft.com/office/drawing/2014/main" id="{39F54FB1-27E7-4BA4-AB77-96F03B3C48FE}"/>
                </a:ext>
              </a:extLst>
            </p:cNvPr>
            <p:cNvCxnSpPr>
              <a:cxnSpLocks/>
            </p:cNvCxnSpPr>
            <p:nvPr/>
          </p:nvCxnSpPr>
          <p:spPr>
            <a:xfrm>
              <a:off x="2081086" y="53582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Straight Connector 307">
              <a:extLst>
                <a:ext uri="{FF2B5EF4-FFF2-40B4-BE49-F238E27FC236}">
                  <a16:creationId xmlns:a16="http://schemas.microsoft.com/office/drawing/2014/main" id="{8B385C87-EE00-4D57-8654-976CF4A5A458}"/>
                </a:ext>
              </a:extLst>
            </p:cNvPr>
            <p:cNvCxnSpPr>
              <a:cxnSpLocks/>
            </p:cNvCxnSpPr>
            <p:nvPr/>
          </p:nvCxnSpPr>
          <p:spPr>
            <a:xfrm>
              <a:off x="2027204" y="52725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Straight Connector 308">
              <a:extLst>
                <a:ext uri="{FF2B5EF4-FFF2-40B4-BE49-F238E27FC236}">
                  <a16:creationId xmlns:a16="http://schemas.microsoft.com/office/drawing/2014/main" id="{016AAA3C-B84F-43EE-8DD7-3B1E04DDEF8B}"/>
                </a:ext>
              </a:extLst>
            </p:cNvPr>
            <p:cNvCxnSpPr>
              <a:cxnSpLocks/>
            </p:cNvCxnSpPr>
            <p:nvPr/>
          </p:nvCxnSpPr>
          <p:spPr>
            <a:xfrm>
              <a:off x="2080782" y="51868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Straight Connector 309">
              <a:extLst>
                <a:ext uri="{FF2B5EF4-FFF2-40B4-BE49-F238E27FC236}">
                  <a16:creationId xmlns:a16="http://schemas.microsoft.com/office/drawing/2014/main" id="{DF9C764D-696D-45C8-8989-9030AF8F7DD5}"/>
                </a:ext>
              </a:extLst>
            </p:cNvPr>
            <p:cNvCxnSpPr>
              <a:cxnSpLocks/>
            </p:cNvCxnSpPr>
            <p:nvPr/>
          </p:nvCxnSpPr>
          <p:spPr>
            <a:xfrm>
              <a:off x="2026900" y="51011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Straight Connector 310">
              <a:extLst>
                <a:ext uri="{FF2B5EF4-FFF2-40B4-BE49-F238E27FC236}">
                  <a16:creationId xmlns:a16="http://schemas.microsoft.com/office/drawing/2014/main" id="{50146502-E031-4380-BA4A-D8A5024C3DC7}"/>
                </a:ext>
              </a:extLst>
            </p:cNvPr>
            <p:cNvCxnSpPr>
              <a:cxnSpLocks/>
            </p:cNvCxnSpPr>
            <p:nvPr/>
          </p:nvCxnSpPr>
          <p:spPr>
            <a:xfrm>
              <a:off x="2080478" y="50153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Straight Connector 311">
              <a:extLst>
                <a:ext uri="{FF2B5EF4-FFF2-40B4-BE49-F238E27FC236}">
                  <a16:creationId xmlns:a16="http://schemas.microsoft.com/office/drawing/2014/main" id="{511A4E87-E156-4F64-8ED2-44BE1217B459}"/>
                </a:ext>
              </a:extLst>
            </p:cNvPr>
            <p:cNvCxnSpPr>
              <a:cxnSpLocks/>
            </p:cNvCxnSpPr>
            <p:nvPr/>
          </p:nvCxnSpPr>
          <p:spPr>
            <a:xfrm>
              <a:off x="2026596" y="49296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Straight Connector 312">
              <a:extLst>
                <a:ext uri="{FF2B5EF4-FFF2-40B4-BE49-F238E27FC236}">
                  <a16:creationId xmlns:a16="http://schemas.microsoft.com/office/drawing/2014/main" id="{54DD632E-7726-495F-82F9-66DFCBF4EC5B}"/>
                </a:ext>
              </a:extLst>
            </p:cNvPr>
            <p:cNvCxnSpPr>
              <a:cxnSpLocks/>
            </p:cNvCxnSpPr>
            <p:nvPr/>
          </p:nvCxnSpPr>
          <p:spPr>
            <a:xfrm>
              <a:off x="2080174" y="48439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Straight Connector 313">
              <a:extLst>
                <a:ext uri="{FF2B5EF4-FFF2-40B4-BE49-F238E27FC236}">
                  <a16:creationId xmlns:a16="http://schemas.microsoft.com/office/drawing/2014/main" id="{EDAD1FA0-8B5A-4747-B84E-BF0F89181000}"/>
                </a:ext>
              </a:extLst>
            </p:cNvPr>
            <p:cNvCxnSpPr>
              <a:cxnSpLocks/>
            </p:cNvCxnSpPr>
            <p:nvPr/>
          </p:nvCxnSpPr>
          <p:spPr>
            <a:xfrm>
              <a:off x="2026292" y="47582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Straight Connector 314">
              <a:extLst>
                <a:ext uri="{FF2B5EF4-FFF2-40B4-BE49-F238E27FC236}">
                  <a16:creationId xmlns:a16="http://schemas.microsoft.com/office/drawing/2014/main" id="{58EEA67C-150C-4146-B2AE-7F45C2463F23}"/>
                </a:ext>
              </a:extLst>
            </p:cNvPr>
            <p:cNvCxnSpPr>
              <a:cxnSpLocks/>
            </p:cNvCxnSpPr>
            <p:nvPr/>
          </p:nvCxnSpPr>
          <p:spPr>
            <a:xfrm>
              <a:off x="2079870" y="46724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Straight Connector 315">
              <a:extLst>
                <a:ext uri="{FF2B5EF4-FFF2-40B4-BE49-F238E27FC236}">
                  <a16:creationId xmlns:a16="http://schemas.microsoft.com/office/drawing/2014/main" id="{13AA2874-84A9-4650-8BC8-DF494AAA426F}"/>
                </a:ext>
              </a:extLst>
            </p:cNvPr>
            <p:cNvCxnSpPr>
              <a:cxnSpLocks/>
            </p:cNvCxnSpPr>
            <p:nvPr/>
          </p:nvCxnSpPr>
          <p:spPr>
            <a:xfrm>
              <a:off x="2025988" y="45867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Straight Connector 316">
              <a:extLst>
                <a:ext uri="{FF2B5EF4-FFF2-40B4-BE49-F238E27FC236}">
                  <a16:creationId xmlns:a16="http://schemas.microsoft.com/office/drawing/2014/main" id="{25A043F6-1AA0-4743-9579-42D93EF25EDB}"/>
                </a:ext>
              </a:extLst>
            </p:cNvPr>
            <p:cNvCxnSpPr>
              <a:cxnSpLocks/>
            </p:cNvCxnSpPr>
            <p:nvPr/>
          </p:nvCxnSpPr>
          <p:spPr>
            <a:xfrm>
              <a:off x="2079566" y="45010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Straight Connector 317">
              <a:extLst>
                <a:ext uri="{FF2B5EF4-FFF2-40B4-BE49-F238E27FC236}">
                  <a16:creationId xmlns:a16="http://schemas.microsoft.com/office/drawing/2014/main" id="{F5847732-1201-419E-98EA-B8515BC411AE}"/>
                </a:ext>
              </a:extLst>
            </p:cNvPr>
            <p:cNvCxnSpPr>
              <a:cxnSpLocks/>
            </p:cNvCxnSpPr>
            <p:nvPr/>
          </p:nvCxnSpPr>
          <p:spPr>
            <a:xfrm>
              <a:off x="2025684" y="44153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Straight Connector 318">
              <a:extLst>
                <a:ext uri="{FF2B5EF4-FFF2-40B4-BE49-F238E27FC236}">
                  <a16:creationId xmlns:a16="http://schemas.microsoft.com/office/drawing/2014/main" id="{87AD9D47-6CBB-4BF6-B94A-5A7ED318C40B}"/>
                </a:ext>
              </a:extLst>
            </p:cNvPr>
            <p:cNvCxnSpPr>
              <a:cxnSpLocks/>
            </p:cNvCxnSpPr>
            <p:nvPr/>
          </p:nvCxnSpPr>
          <p:spPr>
            <a:xfrm>
              <a:off x="2079262" y="43295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Straight Connector 319">
              <a:extLst>
                <a:ext uri="{FF2B5EF4-FFF2-40B4-BE49-F238E27FC236}">
                  <a16:creationId xmlns:a16="http://schemas.microsoft.com/office/drawing/2014/main" id="{B6812746-93D5-4E6E-AA98-B218398250E6}"/>
                </a:ext>
              </a:extLst>
            </p:cNvPr>
            <p:cNvCxnSpPr>
              <a:cxnSpLocks/>
            </p:cNvCxnSpPr>
            <p:nvPr/>
          </p:nvCxnSpPr>
          <p:spPr>
            <a:xfrm>
              <a:off x="2025380" y="42438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B5AA7CC0-2671-41DF-9972-26C68895F262}"/>
                </a:ext>
              </a:extLst>
            </p:cNvPr>
            <p:cNvCxnSpPr>
              <a:cxnSpLocks/>
            </p:cNvCxnSpPr>
            <p:nvPr/>
          </p:nvCxnSpPr>
          <p:spPr>
            <a:xfrm>
              <a:off x="2078958" y="41581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Straight Connector 321">
              <a:extLst>
                <a:ext uri="{FF2B5EF4-FFF2-40B4-BE49-F238E27FC236}">
                  <a16:creationId xmlns:a16="http://schemas.microsoft.com/office/drawing/2014/main" id="{E20B01B6-1CC8-4234-BC01-D905806DD314}"/>
                </a:ext>
              </a:extLst>
            </p:cNvPr>
            <p:cNvCxnSpPr>
              <a:cxnSpLocks/>
            </p:cNvCxnSpPr>
            <p:nvPr/>
          </p:nvCxnSpPr>
          <p:spPr>
            <a:xfrm>
              <a:off x="2025076" y="40724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Straight Connector 322">
              <a:extLst>
                <a:ext uri="{FF2B5EF4-FFF2-40B4-BE49-F238E27FC236}">
                  <a16:creationId xmlns:a16="http://schemas.microsoft.com/office/drawing/2014/main" id="{0542798B-FE6E-42B1-B446-7D353274C1E8}"/>
                </a:ext>
              </a:extLst>
            </p:cNvPr>
            <p:cNvCxnSpPr>
              <a:cxnSpLocks/>
            </p:cNvCxnSpPr>
            <p:nvPr/>
          </p:nvCxnSpPr>
          <p:spPr>
            <a:xfrm>
              <a:off x="2078654" y="39866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Straight Connector 323">
              <a:extLst>
                <a:ext uri="{FF2B5EF4-FFF2-40B4-BE49-F238E27FC236}">
                  <a16:creationId xmlns:a16="http://schemas.microsoft.com/office/drawing/2014/main" id="{548DC35C-4972-4B9C-BDE1-352A1C9C06AE}"/>
                </a:ext>
              </a:extLst>
            </p:cNvPr>
            <p:cNvCxnSpPr>
              <a:cxnSpLocks/>
            </p:cNvCxnSpPr>
            <p:nvPr/>
          </p:nvCxnSpPr>
          <p:spPr>
            <a:xfrm>
              <a:off x="2024772" y="39009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Straight Connector 324">
              <a:extLst>
                <a:ext uri="{FF2B5EF4-FFF2-40B4-BE49-F238E27FC236}">
                  <a16:creationId xmlns:a16="http://schemas.microsoft.com/office/drawing/2014/main" id="{EB46498A-8F7E-4A6D-881B-F2EE992F5707}"/>
                </a:ext>
              </a:extLst>
            </p:cNvPr>
            <p:cNvCxnSpPr>
              <a:cxnSpLocks/>
            </p:cNvCxnSpPr>
            <p:nvPr/>
          </p:nvCxnSpPr>
          <p:spPr>
            <a:xfrm>
              <a:off x="2078350" y="38152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Straight Connector 325">
              <a:extLst>
                <a:ext uri="{FF2B5EF4-FFF2-40B4-BE49-F238E27FC236}">
                  <a16:creationId xmlns:a16="http://schemas.microsoft.com/office/drawing/2014/main" id="{C9AC27BC-34F3-4C78-817F-01F6804305F5}"/>
                </a:ext>
              </a:extLst>
            </p:cNvPr>
            <p:cNvCxnSpPr>
              <a:cxnSpLocks/>
            </p:cNvCxnSpPr>
            <p:nvPr/>
          </p:nvCxnSpPr>
          <p:spPr>
            <a:xfrm>
              <a:off x="2024468" y="37295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Straight Connector 326">
              <a:extLst>
                <a:ext uri="{FF2B5EF4-FFF2-40B4-BE49-F238E27FC236}">
                  <a16:creationId xmlns:a16="http://schemas.microsoft.com/office/drawing/2014/main" id="{B07F092A-6851-4FCF-8E6A-F2B211FC5A54}"/>
                </a:ext>
              </a:extLst>
            </p:cNvPr>
            <p:cNvCxnSpPr>
              <a:cxnSpLocks/>
            </p:cNvCxnSpPr>
            <p:nvPr/>
          </p:nvCxnSpPr>
          <p:spPr>
            <a:xfrm>
              <a:off x="2078046" y="36437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Straight Connector 327">
              <a:extLst>
                <a:ext uri="{FF2B5EF4-FFF2-40B4-BE49-F238E27FC236}">
                  <a16:creationId xmlns:a16="http://schemas.microsoft.com/office/drawing/2014/main" id="{A5300A3C-7EDF-4436-AA10-1B050EEDD2C3}"/>
                </a:ext>
              </a:extLst>
            </p:cNvPr>
            <p:cNvCxnSpPr>
              <a:cxnSpLocks/>
            </p:cNvCxnSpPr>
            <p:nvPr/>
          </p:nvCxnSpPr>
          <p:spPr>
            <a:xfrm>
              <a:off x="2024164" y="35580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Straight Connector 328">
              <a:extLst>
                <a:ext uri="{FF2B5EF4-FFF2-40B4-BE49-F238E27FC236}">
                  <a16:creationId xmlns:a16="http://schemas.microsoft.com/office/drawing/2014/main" id="{AE313DE5-DA61-40C1-9309-E9D0EB8EE0A9}"/>
                </a:ext>
              </a:extLst>
            </p:cNvPr>
            <p:cNvCxnSpPr>
              <a:cxnSpLocks/>
            </p:cNvCxnSpPr>
            <p:nvPr/>
          </p:nvCxnSpPr>
          <p:spPr>
            <a:xfrm>
              <a:off x="2077742" y="34723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17993239-DF12-4C22-BD75-5E0FB3E0170D}"/>
                </a:ext>
              </a:extLst>
            </p:cNvPr>
            <p:cNvCxnSpPr>
              <a:cxnSpLocks/>
            </p:cNvCxnSpPr>
            <p:nvPr/>
          </p:nvCxnSpPr>
          <p:spPr>
            <a:xfrm>
              <a:off x="2023860" y="33866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Straight Connector 330">
              <a:extLst>
                <a:ext uri="{FF2B5EF4-FFF2-40B4-BE49-F238E27FC236}">
                  <a16:creationId xmlns:a16="http://schemas.microsoft.com/office/drawing/2014/main" id="{AFA9B387-180F-432D-9F37-25C669C45355}"/>
                </a:ext>
              </a:extLst>
            </p:cNvPr>
            <p:cNvCxnSpPr>
              <a:cxnSpLocks/>
            </p:cNvCxnSpPr>
            <p:nvPr/>
          </p:nvCxnSpPr>
          <p:spPr>
            <a:xfrm>
              <a:off x="2077438" y="33008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Straight Connector 331">
              <a:extLst>
                <a:ext uri="{FF2B5EF4-FFF2-40B4-BE49-F238E27FC236}">
                  <a16:creationId xmlns:a16="http://schemas.microsoft.com/office/drawing/2014/main" id="{8B94F4BE-4F55-4F01-823B-891054C267F4}"/>
                </a:ext>
              </a:extLst>
            </p:cNvPr>
            <p:cNvCxnSpPr>
              <a:cxnSpLocks/>
            </p:cNvCxnSpPr>
            <p:nvPr/>
          </p:nvCxnSpPr>
          <p:spPr>
            <a:xfrm>
              <a:off x="2023556" y="32151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Straight Connector 332">
              <a:extLst>
                <a:ext uri="{FF2B5EF4-FFF2-40B4-BE49-F238E27FC236}">
                  <a16:creationId xmlns:a16="http://schemas.microsoft.com/office/drawing/2014/main" id="{643CC5DC-73F2-4497-9EE2-2272BB95E822}"/>
                </a:ext>
              </a:extLst>
            </p:cNvPr>
            <p:cNvCxnSpPr>
              <a:cxnSpLocks/>
            </p:cNvCxnSpPr>
            <p:nvPr/>
          </p:nvCxnSpPr>
          <p:spPr>
            <a:xfrm>
              <a:off x="2077134" y="31294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Straight Connector 333">
              <a:extLst>
                <a:ext uri="{FF2B5EF4-FFF2-40B4-BE49-F238E27FC236}">
                  <a16:creationId xmlns:a16="http://schemas.microsoft.com/office/drawing/2014/main" id="{0B0F8BA9-7961-4EB7-80E7-C7B2099553DD}"/>
                </a:ext>
              </a:extLst>
            </p:cNvPr>
            <p:cNvCxnSpPr>
              <a:cxnSpLocks/>
            </p:cNvCxnSpPr>
            <p:nvPr/>
          </p:nvCxnSpPr>
          <p:spPr>
            <a:xfrm>
              <a:off x="2023252" y="30437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Straight Connector 334">
              <a:extLst>
                <a:ext uri="{FF2B5EF4-FFF2-40B4-BE49-F238E27FC236}">
                  <a16:creationId xmlns:a16="http://schemas.microsoft.com/office/drawing/2014/main" id="{C27C790F-5A01-470A-AEF5-89FB151CF860}"/>
                </a:ext>
              </a:extLst>
            </p:cNvPr>
            <p:cNvCxnSpPr>
              <a:cxnSpLocks/>
            </p:cNvCxnSpPr>
            <p:nvPr/>
          </p:nvCxnSpPr>
          <p:spPr>
            <a:xfrm>
              <a:off x="2076830" y="29579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Straight Connector 335">
              <a:extLst>
                <a:ext uri="{FF2B5EF4-FFF2-40B4-BE49-F238E27FC236}">
                  <a16:creationId xmlns:a16="http://schemas.microsoft.com/office/drawing/2014/main" id="{D719157C-3AF6-428C-8DC0-0D222202D637}"/>
                </a:ext>
              </a:extLst>
            </p:cNvPr>
            <p:cNvCxnSpPr>
              <a:cxnSpLocks/>
            </p:cNvCxnSpPr>
            <p:nvPr/>
          </p:nvCxnSpPr>
          <p:spPr>
            <a:xfrm>
              <a:off x="2022948" y="28722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Straight Connector 336">
              <a:extLst>
                <a:ext uri="{FF2B5EF4-FFF2-40B4-BE49-F238E27FC236}">
                  <a16:creationId xmlns:a16="http://schemas.microsoft.com/office/drawing/2014/main" id="{AB80A8F6-79CF-4B7D-83D3-36694FEA9D1E}"/>
                </a:ext>
              </a:extLst>
            </p:cNvPr>
            <p:cNvCxnSpPr>
              <a:cxnSpLocks/>
            </p:cNvCxnSpPr>
            <p:nvPr/>
          </p:nvCxnSpPr>
          <p:spPr>
            <a:xfrm>
              <a:off x="2076526" y="27865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Straight Connector 337">
              <a:extLst>
                <a:ext uri="{FF2B5EF4-FFF2-40B4-BE49-F238E27FC236}">
                  <a16:creationId xmlns:a16="http://schemas.microsoft.com/office/drawing/2014/main" id="{4B0368C5-31FB-4C8E-9536-52DFD0BE58C2}"/>
                </a:ext>
              </a:extLst>
            </p:cNvPr>
            <p:cNvCxnSpPr>
              <a:cxnSpLocks/>
            </p:cNvCxnSpPr>
            <p:nvPr/>
          </p:nvCxnSpPr>
          <p:spPr>
            <a:xfrm>
              <a:off x="2022644" y="27008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C2164819-A4ED-4505-827B-D18173FBA7B9}"/>
                </a:ext>
              </a:extLst>
            </p:cNvPr>
            <p:cNvCxnSpPr>
              <a:cxnSpLocks/>
            </p:cNvCxnSpPr>
            <p:nvPr/>
          </p:nvCxnSpPr>
          <p:spPr>
            <a:xfrm>
              <a:off x="2076222" y="26150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0" name="TextBox 339">
              <a:extLst>
                <a:ext uri="{FF2B5EF4-FFF2-40B4-BE49-F238E27FC236}">
                  <a16:creationId xmlns:a16="http://schemas.microsoft.com/office/drawing/2014/main" id="{D049ED69-6E28-4083-9CA0-C5C0BEB44F59}"/>
                </a:ext>
              </a:extLst>
            </p:cNvPr>
            <p:cNvSpPr txBox="1"/>
            <p:nvPr/>
          </p:nvSpPr>
          <p:spPr>
            <a:xfrm>
              <a:off x="2386715" y="5617627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10</a:t>
              </a:r>
            </a:p>
          </p:txBody>
        </p:sp>
        <p:sp>
          <p:nvSpPr>
            <p:cNvPr id="341" name="TextBox 340">
              <a:extLst>
                <a:ext uri="{FF2B5EF4-FFF2-40B4-BE49-F238E27FC236}">
                  <a16:creationId xmlns:a16="http://schemas.microsoft.com/office/drawing/2014/main" id="{DEEB17EC-90D2-40A9-B530-2AC7E03CF610}"/>
                </a:ext>
              </a:extLst>
            </p:cNvPr>
            <p:cNvSpPr txBox="1"/>
            <p:nvPr/>
          </p:nvSpPr>
          <p:spPr>
            <a:xfrm>
              <a:off x="2386715" y="5276900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20</a:t>
              </a:r>
            </a:p>
          </p:txBody>
        </p:sp>
        <p:sp>
          <p:nvSpPr>
            <p:cNvPr id="342" name="TextBox 341">
              <a:extLst>
                <a:ext uri="{FF2B5EF4-FFF2-40B4-BE49-F238E27FC236}">
                  <a16:creationId xmlns:a16="http://schemas.microsoft.com/office/drawing/2014/main" id="{10D8C6DB-481F-4788-8697-4EA835827823}"/>
                </a:ext>
              </a:extLst>
            </p:cNvPr>
            <p:cNvSpPr txBox="1"/>
            <p:nvPr/>
          </p:nvSpPr>
          <p:spPr>
            <a:xfrm>
              <a:off x="2386715" y="4936173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30</a:t>
              </a:r>
            </a:p>
          </p:txBody>
        </p:sp>
        <p:sp>
          <p:nvSpPr>
            <p:cNvPr id="343" name="TextBox 342">
              <a:extLst>
                <a:ext uri="{FF2B5EF4-FFF2-40B4-BE49-F238E27FC236}">
                  <a16:creationId xmlns:a16="http://schemas.microsoft.com/office/drawing/2014/main" id="{35FD15C4-F57F-4AA0-8CD8-A26FB69D5155}"/>
                </a:ext>
              </a:extLst>
            </p:cNvPr>
            <p:cNvSpPr txBox="1"/>
            <p:nvPr/>
          </p:nvSpPr>
          <p:spPr>
            <a:xfrm>
              <a:off x="2386715" y="4595446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40</a:t>
              </a:r>
            </a:p>
          </p:txBody>
        </p:sp>
        <p:sp>
          <p:nvSpPr>
            <p:cNvPr id="344" name="TextBox 343">
              <a:extLst>
                <a:ext uri="{FF2B5EF4-FFF2-40B4-BE49-F238E27FC236}">
                  <a16:creationId xmlns:a16="http://schemas.microsoft.com/office/drawing/2014/main" id="{E257D21E-C9BF-493A-8906-78FF2E351D96}"/>
                </a:ext>
              </a:extLst>
            </p:cNvPr>
            <p:cNvSpPr txBox="1"/>
            <p:nvPr/>
          </p:nvSpPr>
          <p:spPr>
            <a:xfrm>
              <a:off x="2386715" y="4254719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50</a:t>
              </a:r>
            </a:p>
          </p:txBody>
        </p:sp>
        <p:sp>
          <p:nvSpPr>
            <p:cNvPr id="345" name="TextBox 344">
              <a:extLst>
                <a:ext uri="{FF2B5EF4-FFF2-40B4-BE49-F238E27FC236}">
                  <a16:creationId xmlns:a16="http://schemas.microsoft.com/office/drawing/2014/main" id="{FFE3A251-BE0B-4967-8EC8-E475EB9DC567}"/>
                </a:ext>
              </a:extLst>
            </p:cNvPr>
            <p:cNvSpPr txBox="1"/>
            <p:nvPr/>
          </p:nvSpPr>
          <p:spPr>
            <a:xfrm>
              <a:off x="2386715" y="3913992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60</a:t>
              </a:r>
            </a:p>
          </p:txBody>
        </p:sp>
        <p:sp>
          <p:nvSpPr>
            <p:cNvPr id="346" name="TextBox 345">
              <a:extLst>
                <a:ext uri="{FF2B5EF4-FFF2-40B4-BE49-F238E27FC236}">
                  <a16:creationId xmlns:a16="http://schemas.microsoft.com/office/drawing/2014/main" id="{17CA9076-93AF-40FB-96C7-48A34B3B26C1}"/>
                </a:ext>
              </a:extLst>
            </p:cNvPr>
            <p:cNvSpPr txBox="1"/>
            <p:nvPr/>
          </p:nvSpPr>
          <p:spPr>
            <a:xfrm>
              <a:off x="2386715" y="3573265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70</a:t>
              </a:r>
            </a:p>
          </p:txBody>
        </p:sp>
        <p:sp>
          <p:nvSpPr>
            <p:cNvPr id="347" name="TextBox 346">
              <a:extLst>
                <a:ext uri="{FF2B5EF4-FFF2-40B4-BE49-F238E27FC236}">
                  <a16:creationId xmlns:a16="http://schemas.microsoft.com/office/drawing/2014/main" id="{B9870052-5950-4FDC-85D6-929472298135}"/>
                </a:ext>
              </a:extLst>
            </p:cNvPr>
            <p:cNvSpPr txBox="1"/>
            <p:nvPr/>
          </p:nvSpPr>
          <p:spPr>
            <a:xfrm>
              <a:off x="2386715" y="3232538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80</a:t>
              </a:r>
            </a:p>
          </p:txBody>
        </p:sp>
        <p:sp>
          <p:nvSpPr>
            <p:cNvPr id="348" name="TextBox 347">
              <a:extLst>
                <a:ext uri="{FF2B5EF4-FFF2-40B4-BE49-F238E27FC236}">
                  <a16:creationId xmlns:a16="http://schemas.microsoft.com/office/drawing/2014/main" id="{9202B380-7B0C-4827-9680-AA69AAD3E9AC}"/>
                </a:ext>
              </a:extLst>
            </p:cNvPr>
            <p:cNvSpPr txBox="1"/>
            <p:nvPr/>
          </p:nvSpPr>
          <p:spPr>
            <a:xfrm>
              <a:off x="2386715" y="2891811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90</a:t>
              </a:r>
            </a:p>
          </p:txBody>
        </p:sp>
        <p:sp>
          <p:nvSpPr>
            <p:cNvPr id="349" name="TextBox 348">
              <a:extLst>
                <a:ext uri="{FF2B5EF4-FFF2-40B4-BE49-F238E27FC236}">
                  <a16:creationId xmlns:a16="http://schemas.microsoft.com/office/drawing/2014/main" id="{21F02D76-B19B-4446-BA6D-2E5101C5800E}"/>
                </a:ext>
              </a:extLst>
            </p:cNvPr>
            <p:cNvSpPr txBox="1"/>
            <p:nvPr/>
          </p:nvSpPr>
          <p:spPr>
            <a:xfrm>
              <a:off x="2386715" y="2551084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100</a:t>
              </a:r>
            </a:p>
          </p:txBody>
        </p:sp>
        <p:sp>
          <p:nvSpPr>
            <p:cNvPr id="350" name="TextBox 349">
              <a:extLst>
                <a:ext uri="{FF2B5EF4-FFF2-40B4-BE49-F238E27FC236}">
                  <a16:creationId xmlns:a16="http://schemas.microsoft.com/office/drawing/2014/main" id="{9E2158CC-DA77-4E0F-A470-8754D17C9BEF}"/>
                </a:ext>
              </a:extLst>
            </p:cNvPr>
            <p:cNvSpPr txBox="1"/>
            <p:nvPr/>
          </p:nvSpPr>
          <p:spPr>
            <a:xfrm>
              <a:off x="1323457" y="6055487"/>
              <a:ext cx="15436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gradFill>
                    <a:gsLst>
                      <a:gs pos="0">
                        <a:srgbClr val="FF974F">
                          <a:alpha val="70000"/>
                        </a:srgbClr>
                      </a:gs>
                      <a:gs pos="100000">
                        <a:srgbClr val="FEBD61">
                          <a:alpha val="70000"/>
                        </a:srgbClr>
                      </a:gs>
                    </a:gsLst>
                    <a:lin ang="10800000" scaled="1"/>
                  </a:gradFill>
                  <a:latin typeface="+mj-lt"/>
                </a:rPr>
                <a:t>PROJECT B</a:t>
              </a:r>
            </a:p>
          </p:txBody>
        </p:sp>
      </p:grpSp>
      <p:sp>
        <p:nvSpPr>
          <p:cNvPr id="355" name="Rectangle: Rounded Corners 354">
            <a:extLst>
              <a:ext uri="{FF2B5EF4-FFF2-40B4-BE49-F238E27FC236}">
                <a16:creationId xmlns:a16="http://schemas.microsoft.com/office/drawing/2014/main" id="{232B456B-1E8B-41BE-B9A6-A7524ADFBC99}"/>
              </a:ext>
            </a:extLst>
          </p:cNvPr>
          <p:cNvSpPr/>
          <p:nvPr/>
        </p:nvSpPr>
        <p:spPr>
          <a:xfrm rot="16200000">
            <a:off x="2994872" y="4380896"/>
            <a:ext cx="2783609" cy="109224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974F">
                  <a:alpha val="70000"/>
                </a:srgbClr>
              </a:gs>
              <a:gs pos="100000">
                <a:srgbClr val="FEBD61">
                  <a:alpha val="70000"/>
                </a:srgbClr>
              </a:gs>
            </a:gsLst>
            <a:lin ang="108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56" name="Group 355">
            <a:extLst>
              <a:ext uri="{FF2B5EF4-FFF2-40B4-BE49-F238E27FC236}">
                <a16:creationId xmlns:a16="http://schemas.microsoft.com/office/drawing/2014/main" id="{148E2E20-993B-4124-AF38-3EEBF747C3F5}"/>
              </a:ext>
            </a:extLst>
          </p:cNvPr>
          <p:cNvGrpSpPr/>
          <p:nvPr/>
        </p:nvGrpSpPr>
        <p:grpSpPr>
          <a:xfrm>
            <a:off x="4253862" y="5693308"/>
            <a:ext cx="268008" cy="268008"/>
            <a:chOff x="5180292" y="4109429"/>
            <a:chExt cx="268008" cy="268008"/>
          </a:xfrm>
          <a:effectLst>
            <a:outerShdw blurRad="152400" sx="102000" sy="102000" algn="ctr" rotWithShape="0">
              <a:prstClr val="black">
                <a:alpha val="15000"/>
              </a:prstClr>
            </a:outerShdw>
          </a:effectLst>
        </p:grpSpPr>
        <p:sp>
          <p:nvSpPr>
            <p:cNvPr id="357" name="Oval 356">
              <a:extLst>
                <a:ext uri="{FF2B5EF4-FFF2-40B4-BE49-F238E27FC236}">
                  <a16:creationId xmlns:a16="http://schemas.microsoft.com/office/drawing/2014/main" id="{61207594-089D-4EB1-848E-2CE84006F770}"/>
                </a:ext>
              </a:extLst>
            </p:cNvPr>
            <p:cNvSpPr/>
            <p:nvPr/>
          </p:nvSpPr>
          <p:spPr>
            <a:xfrm flipV="1">
              <a:off x="5180292" y="4109429"/>
              <a:ext cx="268008" cy="268008"/>
            </a:xfrm>
            <a:prstGeom prst="ellipse">
              <a:avLst/>
            </a:prstGeom>
            <a:solidFill>
              <a:srgbClr val="ECF0F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8" name="Oval 357">
              <a:extLst>
                <a:ext uri="{FF2B5EF4-FFF2-40B4-BE49-F238E27FC236}">
                  <a16:creationId xmlns:a16="http://schemas.microsoft.com/office/drawing/2014/main" id="{1A9E9A53-FFEE-4CBD-B8F4-498807411763}"/>
                </a:ext>
              </a:extLst>
            </p:cNvPr>
            <p:cNvSpPr/>
            <p:nvPr/>
          </p:nvSpPr>
          <p:spPr>
            <a:xfrm flipV="1">
              <a:off x="5235061" y="4164198"/>
              <a:ext cx="158470" cy="158470"/>
            </a:xfrm>
            <a:prstGeom prst="ellipse">
              <a:avLst/>
            </a:prstGeom>
            <a:gradFill>
              <a:gsLst>
                <a:gs pos="0">
                  <a:srgbClr val="FF974F">
                    <a:alpha val="70000"/>
                  </a:srgbClr>
                </a:gs>
                <a:gs pos="100000">
                  <a:srgbClr val="FEBD61">
                    <a:alpha val="70000"/>
                  </a:srgbClr>
                </a:gs>
              </a:gsLst>
              <a:lin ang="108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59" name="Group 358">
            <a:extLst>
              <a:ext uri="{FF2B5EF4-FFF2-40B4-BE49-F238E27FC236}">
                <a16:creationId xmlns:a16="http://schemas.microsoft.com/office/drawing/2014/main" id="{5909CCC2-F514-49D7-97A6-C2781AEEDE65}"/>
              </a:ext>
            </a:extLst>
          </p:cNvPr>
          <p:cNvGrpSpPr/>
          <p:nvPr/>
        </p:nvGrpSpPr>
        <p:grpSpPr>
          <a:xfrm>
            <a:off x="6457950" y="2001950"/>
            <a:ext cx="2019300" cy="4513138"/>
            <a:chOff x="1085622" y="2001950"/>
            <a:chExt cx="2019300" cy="4513138"/>
          </a:xfrm>
        </p:grpSpPr>
        <p:grpSp>
          <p:nvGrpSpPr>
            <p:cNvPr id="360" name="Group 359">
              <a:extLst>
                <a:ext uri="{FF2B5EF4-FFF2-40B4-BE49-F238E27FC236}">
                  <a16:creationId xmlns:a16="http://schemas.microsoft.com/office/drawing/2014/main" id="{C666AD8C-FBA9-4838-9518-4D723C151D02}"/>
                </a:ext>
              </a:extLst>
            </p:cNvPr>
            <p:cNvGrpSpPr/>
            <p:nvPr/>
          </p:nvGrpSpPr>
          <p:grpSpPr>
            <a:xfrm>
              <a:off x="1085622" y="2001950"/>
              <a:ext cx="2019300" cy="4513138"/>
              <a:chOff x="6286478" y="2808514"/>
              <a:chExt cx="4009394" cy="2525486"/>
            </a:xfrm>
          </p:grpSpPr>
          <p:sp>
            <p:nvSpPr>
              <p:cNvPr id="414" name="Rectangle: Rounded Corners 413">
                <a:extLst>
                  <a:ext uri="{FF2B5EF4-FFF2-40B4-BE49-F238E27FC236}">
                    <a16:creationId xmlns:a16="http://schemas.microsoft.com/office/drawing/2014/main" id="{F4173CC7-B077-411F-B60C-6AE5F9E7B170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52400" dir="2700000" algn="ctr" rotWithShape="0">
                  <a:srgbClr val="D1D9E6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5" name="Rectangle: Rounded Corners 414">
                <a:extLst>
                  <a:ext uri="{FF2B5EF4-FFF2-40B4-BE49-F238E27FC236}">
                    <a16:creationId xmlns:a16="http://schemas.microsoft.com/office/drawing/2014/main" id="{50DDE764-165F-4119-B034-8B288379DC80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52400" dir="13500000" algn="ctr" rotWithShape="0">
                  <a:srgbClr val="FFFFFF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1" name="Group 360">
              <a:extLst>
                <a:ext uri="{FF2B5EF4-FFF2-40B4-BE49-F238E27FC236}">
                  <a16:creationId xmlns:a16="http://schemas.microsoft.com/office/drawing/2014/main" id="{A34DA7FB-8771-4B37-A814-4F79E228798A}"/>
                </a:ext>
              </a:extLst>
            </p:cNvPr>
            <p:cNvGrpSpPr/>
            <p:nvPr/>
          </p:nvGrpSpPr>
          <p:grpSpPr>
            <a:xfrm rot="16200000">
              <a:off x="-67643" y="4054307"/>
              <a:ext cx="3485362" cy="290743"/>
              <a:chOff x="625249" y="3113452"/>
              <a:chExt cx="4712119" cy="646331"/>
            </a:xfrm>
          </p:grpSpPr>
          <p:sp>
            <p:nvSpPr>
              <p:cNvPr id="412" name="Rectangle: Rounded Corners 411">
                <a:extLst>
                  <a:ext uri="{FF2B5EF4-FFF2-40B4-BE49-F238E27FC236}">
                    <a16:creationId xmlns:a16="http://schemas.microsoft.com/office/drawing/2014/main" id="{9AD90652-34C2-4B36-BAAB-6C85F8F807C9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90500" dir="2700000" algn="ctr" rotWithShape="0">
                  <a:srgbClr val="D1D9E6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13" name="Rectangle: Rounded Corners 412">
                <a:extLst>
                  <a:ext uri="{FF2B5EF4-FFF2-40B4-BE49-F238E27FC236}">
                    <a16:creationId xmlns:a16="http://schemas.microsoft.com/office/drawing/2014/main" id="{64DD14CC-6F49-4F1F-AEA4-ED7A20E5911E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90500" dir="13500000" algn="ctr" rotWithShape="0">
                  <a:srgbClr val="FFFFFF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62" name="Rectangle: Rounded Corners 361">
              <a:extLst>
                <a:ext uri="{FF2B5EF4-FFF2-40B4-BE49-F238E27FC236}">
                  <a16:creationId xmlns:a16="http://schemas.microsoft.com/office/drawing/2014/main" id="{DF3A1D8F-A5E0-4958-B639-5210DDE5EDED}"/>
                </a:ext>
              </a:extLst>
            </p:cNvPr>
            <p:cNvSpPr/>
            <p:nvPr/>
          </p:nvSpPr>
          <p:spPr>
            <a:xfrm rot="16200000">
              <a:off x="45460" y="4143123"/>
              <a:ext cx="3259155" cy="109224"/>
            </a:xfrm>
            <a:prstGeom prst="roundRect">
              <a:avLst>
                <a:gd name="adj" fmla="val 50000"/>
              </a:avLst>
            </a:prstGeom>
            <a:solidFill>
              <a:srgbClr val="DCE0E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63" name="Straight Connector 362">
              <a:extLst>
                <a:ext uri="{FF2B5EF4-FFF2-40B4-BE49-F238E27FC236}">
                  <a16:creationId xmlns:a16="http://schemas.microsoft.com/office/drawing/2014/main" id="{0D30F5F3-72D2-44BF-9CC5-4A8ADDF4CEEE}"/>
                </a:ext>
              </a:extLst>
            </p:cNvPr>
            <p:cNvCxnSpPr>
              <a:cxnSpLocks/>
            </p:cNvCxnSpPr>
            <p:nvPr/>
          </p:nvCxnSpPr>
          <p:spPr>
            <a:xfrm>
              <a:off x="2028116" y="57869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Straight Connector 363">
              <a:extLst>
                <a:ext uri="{FF2B5EF4-FFF2-40B4-BE49-F238E27FC236}">
                  <a16:creationId xmlns:a16="http://schemas.microsoft.com/office/drawing/2014/main" id="{15837AA3-3FFC-4491-AA9A-9F39D826B63E}"/>
                </a:ext>
              </a:extLst>
            </p:cNvPr>
            <p:cNvCxnSpPr>
              <a:cxnSpLocks/>
            </p:cNvCxnSpPr>
            <p:nvPr/>
          </p:nvCxnSpPr>
          <p:spPr>
            <a:xfrm>
              <a:off x="2081694" y="57011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Straight Connector 364">
              <a:extLst>
                <a:ext uri="{FF2B5EF4-FFF2-40B4-BE49-F238E27FC236}">
                  <a16:creationId xmlns:a16="http://schemas.microsoft.com/office/drawing/2014/main" id="{5B425187-768A-4267-9CB7-01AA5B10D423}"/>
                </a:ext>
              </a:extLst>
            </p:cNvPr>
            <p:cNvCxnSpPr>
              <a:cxnSpLocks/>
            </p:cNvCxnSpPr>
            <p:nvPr/>
          </p:nvCxnSpPr>
          <p:spPr>
            <a:xfrm>
              <a:off x="2027812" y="56154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Straight Connector 365">
              <a:extLst>
                <a:ext uri="{FF2B5EF4-FFF2-40B4-BE49-F238E27FC236}">
                  <a16:creationId xmlns:a16="http://schemas.microsoft.com/office/drawing/2014/main" id="{D56BEB2F-31B4-4C6D-9DA9-C402D1FB0387}"/>
                </a:ext>
              </a:extLst>
            </p:cNvPr>
            <p:cNvCxnSpPr>
              <a:cxnSpLocks/>
            </p:cNvCxnSpPr>
            <p:nvPr/>
          </p:nvCxnSpPr>
          <p:spPr>
            <a:xfrm>
              <a:off x="2081390" y="55297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Straight Connector 366">
              <a:extLst>
                <a:ext uri="{FF2B5EF4-FFF2-40B4-BE49-F238E27FC236}">
                  <a16:creationId xmlns:a16="http://schemas.microsoft.com/office/drawing/2014/main" id="{C8BE8702-E009-4822-8BEB-CC917F06895F}"/>
                </a:ext>
              </a:extLst>
            </p:cNvPr>
            <p:cNvCxnSpPr>
              <a:cxnSpLocks/>
            </p:cNvCxnSpPr>
            <p:nvPr/>
          </p:nvCxnSpPr>
          <p:spPr>
            <a:xfrm>
              <a:off x="2027508" y="54440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Straight Connector 367">
              <a:extLst>
                <a:ext uri="{FF2B5EF4-FFF2-40B4-BE49-F238E27FC236}">
                  <a16:creationId xmlns:a16="http://schemas.microsoft.com/office/drawing/2014/main" id="{41104DF2-6E8C-4C62-B542-71217B36F997}"/>
                </a:ext>
              </a:extLst>
            </p:cNvPr>
            <p:cNvCxnSpPr>
              <a:cxnSpLocks/>
            </p:cNvCxnSpPr>
            <p:nvPr/>
          </p:nvCxnSpPr>
          <p:spPr>
            <a:xfrm>
              <a:off x="2081086" y="53582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Straight Connector 368">
              <a:extLst>
                <a:ext uri="{FF2B5EF4-FFF2-40B4-BE49-F238E27FC236}">
                  <a16:creationId xmlns:a16="http://schemas.microsoft.com/office/drawing/2014/main" id="{3DB584C7-42C7-4D5F-A03D-27D40E692BE6}"/>
                </a:ext>
              </a:extLst>
            </p:cNvPr>
            <p:cNvCxnSpPr>
              <a:cxnSpLocks/>
            </p:cNvCxnSpPr>
            <p:nvPr/>
          </p:nvCxnSpPr>
          <p:spPr>
            <a:xfrm>
              <a:off x="2027204" y="52725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0" name="Straight Connector 369">
              <a:extLst>
                <a:ext uri="{FF2B5EF4-FFF2-40B4-BE49-F238E27FC236}">
                  <a16:creationId xmlns:a16="http://schemas.microsoft.com/office/drawing/2014/main" id="{F40D6168-22B7-47C9-B485-54B4FF2AA7F5}"/>
                </a:ext>
              </a:extLst>
            </p:cNvPr>
            <p:cNvCxnSpPr>
              <a:cxnSpLocks/>
            </p:cNvCxnSpPr>
            <p:nvPr/>
          </p:nvCxnSpPr>
          <p:spPr>
            <a:xfrm>
              <a:off x="2080782" y="51868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Straight Connector 370">
              <a:extLst>
                <a:ext uri="{FF2B5EF4-FFF2-40B4-BE49-F238E27FC236}">
                  <a16:creationId xmlns:a16="http://schemas.microsoft.com/office/drawing/2014/main" id="{C50A834E-5232-4F8B-96F3-6BC2A82494B7}"/>
                </a:ext>
              </a:extLst>
            </p:cNvPr>
            <p:cNvCxnSpPr>
              <a:cxnSpLocks/>
            </p:cNvCxnSpPr>
            <p:nvPr/>
          </p:nvCxnSpPr>
          <p:spPr>
            <a:xfrm>
              <a:off x="2026900" y="51011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Straight Connector 371">
              <a:extLst>
                <a:ext uri="{FF2B5EF4-FFF2-40B4-BE49-F238E27FC236}">
                  <a16:creationId xmlns:a16="http://schemas.microsoft.com/office/drawing/2014/main" id="{EF50A6A6-7204-4AF1-9116-219A0EE65722}"/>
                </a:ext>
              </a:extLst>
            </p:cNvPr>
            <p:cNvCxnSpPr>
              <a:cxnSpLocks/>
            </p:cNvCxnSpPr>
            <p:nvPr/>
          </p:nvCxnSpPr>
          <p:spPr>
            <a:xfrm>
              <a:off x="2080478" y="50153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Straight Connector 372">
              <a:extLst>
                <a:ext uri="{FF2B5EF4-FFF2-40B4-BE49-F238E27FC236}">
                  <a16:creationId xmlns:a16="http://schemas.microsoft.com/office/drawing/2014/main" id="{DFE6803D-ECC5-43EC-B6E4-5271A3291A57}"/>
                </a:ext>
              </a:extLst>
            </p:cNvPr>
            <p:cNvCxnSpPr>
              <a:cxnSpLocks/>
            </p:cNvCxnSpPr>
            <p:nvPr/>
          </p:nvCxnSpPr>
          <p:spPr>
            <a:xfrm>
              <a:off x="2026596" y="49296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Straight Connector 373">
              <a:extLst>
                <a:ext uri="{FF2B5EF4-FFF2-40B4-BE49-F238E27FC236}">
                  <a16:creationId xmlns:a16="http://schemas.microsoft.com/office/drawing/2014/main" id="{75C4F4A2-5D98-4896-9446-9398545C57B9}"/>
                </a:ext>
              </a:extLst>
            </p:cNvPr>
            <p:cNvCxnSpPr>
              <a:cxnSpLocks/>
            </p:cNvCxnSpPr>
            <p:nvPr/>
          </p:nvCxnSpPr>
          <p:spPr>
            <a:xfrm>
              <a:off x="2080174" y="48439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5" name="Straight Connector 374">
              <a:extLst>
                <a:ext uri="{FF2B5EF4-FFF2-40B4-BE49-F238E27FC236}">
                  <a16:creationId xmlns:a16="http://schemas.microsoft.com/office/drawing/2014/main" id="{D8BB2F3F-19F9-4977-8929-13541B21D640}"/>
                </a:ext>
              </a:extLst>
            </p:cNvPr>
            <p:cNvCxnSpPr>
              <a:cxnSpLocks/>
            </p:cNvCxnSpPr>
            <p:nvPr/>
          </p:nvCxnSpPr>
          <p:spPr>
            <a:xfrm>
              <a:off x="2026292" y="47582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6" name="Straight Connector 375">
              <a:extLst>
                <a:ext uri="{FF2B5EF4-FFF2-40B4-BE49-F238E27FC236}">
                  <a16:creationId xmlns:a16="http://schemas.microsoft.com/office/drawing/2014/main" id="{7891EF6B-5E9B-470C-8F08-1B808B68D270}"/>
                </a:ext>
              </a:extLst>
            </p:cNvPr>
            <p:cNvCxnSpPr>
              <a:cxnSpLocks/>
            </p:cNvCxnSpPr>
            <p:nvPr/>
          </p:nvCxnSpPr>
          <p:spPr>
            <a:xfrm>
              <a:off x="2079870" y="46724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7" name="Straight Connector 376">
              <a:extLst>
                <a:ext uri="{FF2B5EF4-FFF2-40B4-BE49-F238E27FC236}">
                  <a16:creationId xmlns:a16="http://schemas.microsoft.com/office/drawing/2014/main" id="{A5865BF4-5C17-4BD3-8E8D-7F6FC2B0747D}"/>
                </a:ext>
              </a:extLst>
            </p:cNvPr>
            <p:cNvCxnSpPr>
              <a:cxnSpLocks/>
            </p:cNvCxnSpPr>
            <p:nvPr/>
          </p:nvCxnSpPr>
          <p:spPr>
            <a:xfrm>
              <a:off x="2025988" y="45867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8" name="Straight Connector 377">
              <a:extLst>
                <a:ext uri="{FF2B5EF4-FFF2-40B4-BE49-F238E27FC236}">
                  <a16:creationId xmlns:a16="http://schemas.microsoft.com/office/drawing/2014/main" id="{D3751D74-D463-418C-9284-0AC63B780853}"/>
                </a:ext>
              </a:extLst>
            </p:cNvPr>
            <p:cNvCxnSpPr>
              <a:cxnSpLocks/>
            </p:cNvCxnSpPr>
            <p:nvPr/>
          </p:nvCxnSpPr>
          <p:spPr>
            <a:xfrm>
              <a:off x="2079566" y="45010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Straight Connector 378">
              <a:extLst>
                <a:ext uri="{FF2B5EF4-FFF2-40B4-BE49-F238E27FC236}">
                  <a16:creationId xmlns:a16="http://schemas.microsoft.com/office/drawing/2014/main" id="{71924EDB-C39F-45E7-89F3-473CBDB13098}"/>
                </a:ext>
              </a:extLst>
            </p:cNvPr>
            <p:cNvCxnSpPr>
              <a:cxnSpLocks/>
            </p:cNvCxnSpPr>
            <p:nvPr/>
          </p:nvCxnSpPr>
          <p:spPr>
            <a:xfrm>
              <a:off x="2025684" y="44153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0" name="Straight Connector 379">
              <a:extLst>
                <a:ext uri="{FF2B5EF4-FFF2-40B4-BE49-F238E27FC236}">
                  <a16:creationId xmlns:a16="http://schemas.microsoft.com/office/drawing/2014/main" id="{28A10C94-869C-45DA-BB35-869B006A19F7}"/>
                </a:ext>
              </a:extLst>
            </p:cNvPr>
            <p:cNvCxnSpPr>
              <a:cxnSpLocks/>
            </p:cNvCxnSpPr>
            <p:nvPr/>
          </p:nvCxnSpPr>
          <p:spPr>
            <a:xfrm>
              <a:off x="2079262" y="43295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1" name="Straight Connector 380">
              <a:extLst>
                <a:ext uri="{FF2B5EF4-FFF2-40B4-BE49-F238E27FC236}">
                  <a16:creationId xmlns:a16="http://schemas.microsoft.com/office/drawing/2014/main" id="{E44DBFFE-8F62-41F4-A862-06530DCBCDBF}"/>
                </a:ext>
              </a:extLst>
            </p:cNvPr>
            <p:cNvCxnSpPr>
              <a:cxnSpLocks/>
            </p:cNvCxnSpPr>
            <p:nvPr/>
          </p:nvCxnSpPr>
          <p:spPr>
            <a:xfrm>
              <a:off x="2025380" y="42438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2" name="Straight Connector 381">
              <a:extLst>
                <a:ext uri="{FF2B5EF4-FFF2-40B4-BE49-F238E27FC236}">
                  <a16:creationId xmlns:a16="http://schemas.microsoft.com/office/drawing/2014/main" id="{47D1CF52-1438-4459-BCCD-AF692C9F0309}"/>
                </a:ext>
              </a:extLst>
            </p:cNvPr>
            <p:cNvCxnSpPr>
              <a:cxnSpLocks/>
            </p:cNvCxnSpPr>
            <p:nvPr/>
          </p:nvCxnSpPr>
          <p:spPr>
            <a:xfrm>
              <a:off x="2078958" y="41581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3" name="Straight Connector 382">
              <a:extLst>
                <a:ext uri="{FF2B5EF4-FFF2-40B4-BE49-F238E27FC236}">
                  <a16:creationId xmlns:a16="http://schemas.microsoft.com/office/drawing/2014/main" id="{31D28A63-4FA8-4D4A-B92F-E3B6EEE236BF}"/>
                </a:ext>
              </a:extLst>
            </p:cNvPr>
            <p:cNvCxnSpPr>
              <a:cxnSpLocks/>
            </p:cNvCxnSpPr>
            <p:nvPr/>
          </p:nvCxnSpPr>
          <p:spPr>
            <a:xfrm>
              <a:off x="2025076" y="40724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Straight Connector 383">
              <a:extLst>
                <a:ext uri="{FF2B5EF4-FFF2-40B4-BE49-F238E27FC236}">
                  <a16:creationId xmlns:a16="http://schemas.microsoft.com/office/drawing/2014/main" id="{B32A8692-88B1-4742-BEB0-200C0CA6E9A0}"/>
                </a:ext>
              </a:extLst>
            </p:cNvPr>
            <p:cNvCxnSpPr>
              <a:cxnSpLocks/>
            </p:cNvCxnSpPr>
            <p:nvPr/>
          </p:nvCxnSpPr>
          <p:spPr>
            <a:xfrm>
              <a:off x="2078654" y="39866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Straight Connector 384">
              <a:extLst>
                <a:ext uri="{FF2B5EF4-FFF2-40B4-BE49-F238E27FC236}">
                  <a16:creationId xmlns:a16="http://schemas.microsoft.com/office/drawing/2014/main" id="{0C705F8A-D2F0-4064-8629-8C7B5221CE00}"/>
                </a:ext>
              </a:extLst>
            </p:cNvPr>
            <p:cNvCxnSpPr>
              <a:cxnSpLocks/>
            </p:cNvCxnSpPr>
            <p:nvPr/>
          </p:nvCxnSpPr>
          <p:spPr>
            <a:xfrm>
              <a:off x="2024772" y="39009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Straight Connector 385">
              <a:extLst>
                <a:ext uri="{FF2B5EF4-FFF2-40B4-BE49-F238E27FC236}">
                  <a16:creationId xmlns:a16="http://schemas.microsoft.com/office/drawing/2014/main" id="{9DA2C638-F858-4466-A170-7FCE01E28F08}"/>
                </a:ext>
              </a:extLst>
            </p:cNvPr>
            <p:cNvCxnSpPr>
              <a:cxnSpLocks/>
            </p:cNvCxnSpPr>
            <p:nvPr/>
          </p:nvCxnSpPr>
          <p:spPr>
            <a:xfrm>
              <a:off x="2078350" y="38152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7" name="Straight Connector 386">
              <a:extLst>
                <a:ext uri="{FF2B5EF4-FFF2-40B4-BE49-F238E27FC236}">
                  <a16:creationId xmlns:a16="http://schemas.microsoft.com/office/drawing/2014/main" id="{9DB77C99-5F6F-457D-86F6-E2FE61BD37F1}"/>
                </a:ext>
              </a:extLst>
            </p:cNvPr>
            <p:cNvCxnSpPr>
              <a:cxnSpLocks/>
            </p:cNvCxnSpPr>
            <p:nvPr/>
          </p:nvCxnSpPr>
          <p:spPr>
            <a:xfrm>
              <a:off x="2024468" y="37295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8" name="Straight Connector 387">
              <a:extLst>
                <a:ext uri="{FF2B5EF4-FFF2-40B4-BE49-F238E27FC236}">
                  <a16:creationId xmlns:a16="http://schemas.microsoft.com/office/drawing/2014/main" id="{52731090-4ADD-4708-B2F7-4F684029F490}"/>
                </a:ext>
              </a:extLst>
            </p:cNvPr>
            <p:cNvCxnSpPr>
              <a:cxnSpLocks/>
            </p:cNvCxnSpPr>
            <p:nvPr/>
          </p:nvCxnSpPr>
          <p:spPr>
            <a:xfrm>
              <a:off x="2078046" y="36437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9" name="Straight Connector 388">
              <a:extLst>
                <a:ext uri="{FF2B5EF4-FFF2-40B4-BE49-F238E27FC236}">
                  <a16:creationId xmlns:a16="http://schemas.microsoft.com/office/drawing/2014/main" id="{9BA94E27-766F-4C9C-9BF4-D1FA006D696C}"/>
                </a:ext>
              </a:extLst>
            </p:cNvPr>
            <p:cNvCxnSpPr>
              <a:cxnSpLocks/>
            </p:cNvCxnSpPr>
            <p:nvPr/>
          </p:nvCxnSpPr>
          <p:spPr>
            <a:xfrm>
              <a:off x="2024164" y="35580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0" name="Straight Connector 389">
              <a:extLst>
                <a:ext uri="{FF2B5EF4-FFF2-40B4-BE49-F238E27FC236}">
                  <a16:creationId xmlns:a16="http://schemas.microsoft.com/office/drawing/2014/main" id="{BFC14B08-295E-443A-8F04-954D4FDDB95E}"/>
                </a:ext>
              </a:extLst>
            </p:cNvPr>
            <p:cNvCxnSpPr>
              <a:cxnSpLocks/>
            </p:cNvCxnSpPr>
            <p:nvPr/>
          </p:nvCxnSpPr>
          <p:spPr>
            <a:xfrm>
              <a:off x="2077742" y="34723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1" name="Straight Connector 390">
              <a:extLst>
                <a:ext uri="{FF2B5EF4-FFF2-40B4-BE49-F238E27FC236}">
                  <a16:creationId xmlns:a16="http://schemas.microsoft.com/office/drawing/2014/main" id="{ED00F3F2-C7EE-463C-8218-8B58D4A21F88}"/>
                </a:ext>
              </a:extLst>
            </p:cNvPr>
            <p:cNvCxnSpPr>
              <a:cxnSpLocks/>
            </p:cNvCxnSpPr>
            <p:nvPr/>
          </p:nvCxnSpPr>
          <p:spPr>
            <a:xfrm>
              <a:off x="2023860" y="33866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2" name="Straight Connector 391">
              <a:extLst>
                <a:ext uri="{FF2B5EF4-FFF2-40B4-BE49-F238E27FC236}">
                  <a16:creationId xmlns:a16="http://schemas.microsoft.com/office/drawing/2014/main" id="{7E250380-FF37-4B1C-BF73-681B1C365882}"/>
                </a:ext>
              </a:extLst>
            </p:cNvPr>
            <p:cNvCxnSpPr>
              <a:cxnSpLocks/>
            </p:cNvCxnSpPr>
            <p:nvPr/>
          </p:nvCxnSpPr>
          <p:spPr>
            <a:xfrm>
              <a:off x="2077438" y="33008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3" name="Straight Connector 392">
              <a:extLst>
                <a:ext uri="{FF2B5EF4-FFF2-40B4-BE49-F238E27FC236}">
                  <a16:creationId xmlns:a16="http://schemas.microsoft.com/office/drawing/2014/main" id="{23539D30-B210-48C2-9CDB-DF822F403244}"/>
                </a:ext>
              </a:extLst>
            </p:cNvPr>
            <p:cNvCxnSpPr>
              <a:cxnSpLocks/>
            </p:cNvCxnSpPr>
            <p:nvPr/>
          </p:nvCxnSpPr>
          <p:spPr>
            <a:xfrm>
              <a:off x="2023556" y="32151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4" name="Straight Connector 393">
              <a:extLst>
                <a:ext uri="{FF2B5EF4-FFF2-40B4-BE49-F238E27FC236}">
                  <a16:creationId xmlns:a16="http://schemas.microsoft.com/office/drawing/2014/main" id="{E0DE95B5-6FD8-4100-8A6E-6159556EBE7C}"/>
                </a:ext>
              </a:extLst>
            </p:cNvPr>
            <p:cNvCxnSpPr>
              <a:cxnSpLocks/>
            </p:cNvCxnSpPr>
            <p:nvPr/>
          </p:nvCxnSpPr>
          <p:spPr>
            <a:xfrm>
              <a:off x="2077134" y="31294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5" name="Straight Connector 394">
              <a:extLst>
                <a:ext uri="{FF2B5EF4-FFF2-40B4-BE49-F238E27FC236}">
                  <a16:creationId xmlns:a16="http://schemas.microsoft.com/office/drawing/2014/main" id="{609E0B24-5102-4215-8E9C-1FF914467102}"/>
                </a:ext>
              </a:extLst>
            </p:cNvPr>
            <p:cNvCxnSpPr>
              <a:cxnSpLocks/>
            </p:cNvCxnSpPr>
            <p:nvPr/>
          </p:nvCxnSpPr>
          <p:spPr>
            <a:xfrm>
              <a:off x="2023252" y="30437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6" name="Straight Connector 395">
              <a:extLst>
                <a:ext uri="{FF2B5EF4-FFF2-40B4-BE49-F238E27FC236}">
                  <a16:creationId xmlns:a16="http://schemas.microsoft.com/office/drawing/2014/main" id="{98C84825-4482-48BD-B832-AA1FD09F48AF}"/>
                </a:ext>
              </a:extLst>
            </p:cNvPr>
            <p:cNvCxnSpPr>
              <a:cxnSpLocks/>
            </p:cNvCxnSpPr>
            <p:nvPr/>
          </p:nvCxnSpPr>
          <p:spPr>
            <a:xfrm>
              <a:off x="2076830" y="29579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7" name="Straight Connector 396">
              <a:extLst>
                <a:ext uri="{FF2B5EF4-FFF2-40B4-BE49-F238E27FC236}">
                  <a16:creationId xmlns:a16="http://schemas.microsoft.com/office/drawing/2014/main" id="{098A6683-C1E9-45DB-8CDA-2C8DF9EC40CB}"/>
                </a:ext>
              </a:extLst>
            </p:cNvPr>
            <p:cNvCxnSpPr>
              <a:cxnSpLocks/>
            </p:cNvCxnSpPr>
            <p:nvPr/>
          </p:nvCxnSpPr>
          <p:spPr>
            <a:xfrm>
              <a:off x="2022948" y="28722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8" name="Straight Connector 397">
              <a:extLst>
                <a:ext uri="{FF2B5EF4-FFF2-40B4-BE49-F238E27FC236}">
                  <a16:creationId xmlns:a16="http://schemas.microsoft.com/office/drawing/2014/main" id="{2B53B8E3-1E02-4F24-8270-341FE1A2C23F}"/>
                </a:ext>
              </a:extLst>
            </p:cNvPr>
            <p:cNvCxnSpPr>
              <a:cxnSpLocks/>
            </p:cNvCxnSpPr>
            <p:nvPr/>
          </p:nvCxnSpPr>
          <p:spPr>
            <a:xfrm>
              <a:off x="2076526" y="27865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9" name="Straight Connector 398">
              <a:extLst>
                <a:ext uri="{FF2B5EF4-FFF2-40B4-BE49-F238E27FC236}">
                  <a16:creationId xmlns:a16="http://schemas.microsoft.com/office/drawing/2014/main" id="{3A8F22D9-A848-4858-A906-A553B4E49414}"/>
                </a:ext>
              </a:extLst>
            </p:cNvPr>
            <p:cNvCxnSpPr>
              <a:cxnSpLocks/>
            </p:cNvCxnSpPr>
            <p:nvPr/>
          </p:nvCxnSpPr>
          <p:spPr>
            <a:xfrm>
              <a:off x="2022644" y="27008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0" name="Straight Connector 399">
              <a:extLst>
                <a:ext uri="{FF2B5EF4-FFF2-40B4-BE49-F238E27FC236}">
                  <a16:creationId xmlns:a16="http://schemas.microsoft.com/office/drawing/2014/main" id="{07156A57-C985-4F86-96DF-955639016C32}"/>
                </a:ext>
              </a:extLst>
            </p:cNvPr>
            <p:cNvCxnSpPr>
              <a:cxnSpLocks/>
            </p:cNvCxnSpPr>
            <p:nvPr/>
          </p:nvCxnSpPr>
          <p:spPr>
            <a:xfrm>
              <a:off x="2076222" y="26150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1" name="TextBox 400">
              <a:extLst>
                <a:ext uri="{FF2B5EF4-FFF2-40B4-BE49-F238E27FC236}">
                  <a16:creationId xmlns:a16="http://schemas.microsoft.com/office/drawing/2014/main" id="{628F0E64-C69D-46B2-80F4-C3FBDE05FAC1}"/>
                </a:ext>
              </a:extLst>
            </p:cNvPr>
            <p:cNvSpPr txBox="1"/>
            <p:nvPr/>
          </p:nvSpPr>
          <p:spPr>
            <a:xfrm>
              <a:off x="2386715" y="5617627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10</a:t>
              </a:r>
            </a:p>
          </p:txBody>
        </p:sp>
        <p:sp>
          <p:nvSpPr>
            <p:cNvPr id="402" name="TextBox 401">
              <a:extLst>
                <a:ext uri="{FF2B5EF4-FFF2-40B4-BE49-F238E27FC236}">
                  <a16:creationId xmlns:a16="http://schemas.microsoft.com/office/drawing/2014/main" id="{ABB82055-5134-4E70-9603-06F39260C9CA}"/>
                </a:ext>
              </a:extLst>
            </p:cNvPr>
            <p:cNvSpPr txBox="1"/>
            <p:nvPr/>
          </p:nvSpPr>
          <p:spPr>
            <a:xfrm>
              <a:off x="2386715" y="5276900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20</a:t>
              </a:r>
            </a:p>
          </p:txBody>
        </p:sp>
        <p:sp>
          <p:nvSpPr>
            <p:cNvPr id="403" name="TextBox 402">
              <a:extLst>
                <a:ext uri="{FF2B5EF4-FFF2-40B4-BE49-F238E27FC236}">
                  <a16:creationId xmlns:a16="http://schemas.microsoft.com/office/drawing/2014/main" id="{7E3135DB-5A81-4C8E-9C05-5C3F8841BD03}"/>
                </a:ext>
              </a:extLst>
            </p:cNvPr>
            <p:cNvSpPr txBox="1"/>
            <p:nvPr/>
          </p:nvSpPr>
          <p:spPr>
            <a:xfrm>
              <a:off x="2386715" y="4936173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30</a:t>
              </a:r>
            </a:p>
          </p:txBody>
        </p:sp>
        <p:sp>
          <p:nvSpPr>
            <p:cNvPr id="404" name="TextBox 403">
              <a:extLst>
                <a:ext uri="{FF2B5EF4-FFF2-40B4-BE49-F238E27FC236}">
                  <a16:creationId xmlns:a16="http://schemas.microsoft.com/office/drawing/2014/main" id="{DBE3E60B-DB30-47C2-AA88-D13986B9EA25}"/>
                </a:ext>
              </a:extLst>
            </p:cNvPr>
            <p:cNvSpPr txBox="1"/>
            <p:nvPr/>
          </p:nvSpPr>
          <p:spPr>
            <a:xfrm>
              <a:off x="2386715" y="4595446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40</a:t>
              </a:r>
            </a:p>
          </p:txBody>
        </p:sp>
        <p:sp>
          <p:nvSpPr>
            <p:cNvPr id="405" name="TextBox 404">
              <a:extLst>
                <a:ext uri="{FF2B5EF4-FFF2-40B4-BE49-F238E27FC236}">
                  <a16:creationId xmlns:a16="http://schemas.microsoft.com/office/drawing/2014/main" id="{17441B98-E9DE-4A17-A806-3CCE5D32E703}"/>
                </a:ext>
              </a:extLst>
            </p:cNvPr>
            <p:cNvSpPr txBox="1"/>
            <p:nvPr/>
          </p:nvSpPr>
          <p:spPr>
            <a:xfrm>
              <a:off x="2386715" y="4254719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50</a:t>
              </a:r>
            </a:p>
          </p:txBody>
        </p:sp>
        <p:sp>
          <p:nvSpPr>
            <p:cNvPr id="406" name="TextBox 405">
              <a:extLst>
                <a:ext uri="{FF2B5EF4-FFF2-40B4-BE49-F238E27FC236}">
                  <a16:creationId xmlns:a16="http://schemas.microsoft.com/office/drawing/2014/main" id="{0737D691-CA04-4A92-A22F-EAE9509B071B}"/>
                </a:ext>
              </a:extLst>
            </p:cNvPr>
            <p:cNvSpPr txBox="1"/>
            <p:nvPr/>
          </p:nvSpPr>
          <p:spPr>
            <a:xfrm>
              <a:off x="2386715" y="3913992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60</a:t>
              </a:r>
            </a:p>
          </p:txBody>
        </p:sp>
        <p:sp>
          <p:nvSpPr>
            <p:cNvPr id="407" name="TextBox 406">
              <a:extLst>
                <a:ext uri="{FF2B5EF4-FFF2-40B4-BE49-F238E27FC236}">
                  <a16:creationId xmlns:a16="http://schemas.microsoft.com/office/drawing/2014/main" id="{9DCEF8C3-DDA0-492B-A998-C4EAD730B332}"/>
                </a:ext>
              </a:extLst>
            </p:cNvPr>
            <p:cNvSpPr txBox="1"/>
            <p:nvPr/>
          </p:nvSpPr>
          <p:spPr>
            <a:xfrm>
              <a:off x="2386715" y="3573265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70</a:t>
              </a:r>
            </a:p>
          </p:txBody>
        </p:sp>
        <p:sp>
          <p:nvSpPr>
            <p:cNvPr id="408" name="TextBox 407">
              <a:extLst>
                <a:ext uri="{FF2B5EF4-FFF2-40B4-BE49-F238E27FC236}">
                  <a16:creationId xmlns:a16="http://schemas.microsoft.com/office/drawing/2014/main" id="{182C603B-6080-4986-B1B9-524200061C88}"/>
                </a:ext>
              </a:extLst>
            </p:cNvPr>
            <p:cNvSpPr txBox="1"/>
            <p:nvPr/>
          </p:nvSpPr>
          <p:spPr>
            <a:xfrm>
              <a:off x="2386715" y="3232538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80</a:t>
              </a:r>
            </a:p>
          </p:txBody>
        </p:sp>
        <p:sp>
          <p:nvSpPr>
            <p:cNvPr id="409" name="TextBox 408">
              <a:extLst>
                <a:ext uri="{FF2B5EF4-FFF2-40B4-BE49-F238E27FC236}">
                  <a16:creationId xmlns:a16="http://schemas.microsoft.com/office/drawing/2014/main" id="{A3581C4D-51B3-44C7-BE65-EDBCBFF88F9F}"/>
                </a:ext>
              </a:extLst>
            </p:cNvPr>
            <p:cNvSpPr txBox="1"/>
            <p:nvPr/>
          </p:nvSpPr>
          <p:spPr>
            <a:xfrm>
              <a:off x="2386715" y="2891811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90</a:t>
              </a:r>
            </a:p>
          </p:txBody>
        </p:sp>
        <p:sp>
          <p:nvSpPr>
            <p:cNvPr id="410" name="TextBox 409">
              <a:extLst>
                <a:ext uri="{FF2B5EF4-FFF2-40B4-BE49-F238E27FC236}">
                  <a16:creationId xmlns:a16="http://schemas.microsoft.com/office/drawing/2014/main" id="{17C44100-EEA2-4AF0-AE0F-7C2B47526E49}"/>
                </a:ext>
              </a:extLst>
            </p:cNvPr>
            <p:cNvSpPr txBox="1"/>
            <p:nvPr/>
          </p:nvSpPr>
          <p:spPr>
            <a:xfrm>
              <a:off x="2386715" y="2551084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100</a:t>
              </a:r>
            </a:p>
          </p:txBody>
        </p:sp>
        <p:sp>
          <p:nvSpPr>
            <p:cNvPr id="411" name="TextBox 410">
              <a:extLst>
                <a:ext uri="{FF2B5EF4-FFF2-40B4-BE49-F238E27FC236}">
                  <a16:creationId xmlns:a16="http://schemas.microsoft.com/office/drawing/2014/main" id="{BE132C59-D6F0-43CC-953D-D4A5ACCFB003}"/>
                </a:ext>
              </a:extLst>
            </p:cNvPr>
            <p:cNvSpPr txBox="1"/>
            <p:nvPr/>
          </p:nvSpPr>
          <p:spPr>
            <a:xfrm>
              <a:off x="1323457" y="6055487"/>
              <a:ext cx="15436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gradFill>
                    <a:gsLst>
                      <a:gs pos="0">
                        <a:srgbClr val="FF598A">
                          <a:alpha val="70000"/>
                        </a:srgbClr>
                      </a:gs>
                      <a:gs pos="100000">
                        <a:srgbClr val="FF8A9C">
                          <a:alpha val="70000"/>
                        </a:srgbClr>
                      </a:gs>
                    </a:gsLst>
                    <a:lin ang="10800000" scaled="1"/>
                  </a:gradFill>
                  <a:latin typeface="+mj-lt"/>
                </a:rPr>
                <a:t>PROJECT C</a:t>
              </a:r>
            </a:p>
          </p:txBody>
        </p:sp>
      </p:grpSp>
      <p:sp>
        <p:nvSpPr>
          <p:cNvPr id="416" name="Rectangle: Rounded Corners 415">
            <a:extLst>
              <a:ext uri="{FF2B5EF4-FFF2-40B4-BE49-F238E27FC236}">
                <a16:creationId xmlns:a16="http://schemas.microsoft.com/office/drawing/2014/main" id="{2C9AF17F-ABBF-48BF-95AB-0A0091D59AE9}"/>
              </a:ext>
            </a:extLst>
          </p:cNvPr>
          <p:cNvSpPr/>
          <p:nvPr/>
        </p:nvSpPr>
        <p:spPr>
          <a:xfrm rot="16200000">
            <a:off x="6169911" y="4895246"/>
            <a:ext cx="1754909" cy="109224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598A">
                  <a:alpha val="70000"/>
                </a:srgbClr>
              </a:gs>
              <a:gs pos="100000">
                <a:srgbClr val="FF8A9C">
                  <a:alpha val="70000"/>
                </a:srgbClr>
              </a:gs>
            </a:gsLst>
            <a:lin ang="108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17" name="Group 416">
            <a:extLst>
              <a:ext uri="{FF2B5EF4-FFF2-40B4-BE49-F238E27FC236}">
                <a16:creationId xmlns:a16="http://schemas.microsoft.com/office/drawing/2014/main" id="{71B14D60-FF3D-4140-9C41-BB187628E98A}"/>
              </a:ext>
            </a:extLst>
          </p:cNvPr>
          <p:cNvGrpSpPr/>
          <p:nvPr/>
        </p:nvGrpSpPr>
        <p:grpSpPr>
          <a:xfrm>
            <a:off x="6914551" y="5693308"/>
            <a:ext cx="268008" cy="268008"/>
            <a:chOff x="5180292" y="4109429"/>
            <a:chExt cx="268008" cy="268008"/>
          </a:xfrm>
          <a:effectLst>
            <a:outerShdw blurRad="152400" sx="102000" sy="102000" algn="ctr" rotWithShape="0">
              <a:prstClr val="black">
                <a:alpha val="15000"/>
              </a:prstClr>
            </a:outerShdw>
          </a:effectLst>
        </p:grpSpPr>
        <p:sp>
          <p:nvSpPr>
            <p:cNvPr id="418" name="Oval 417">
              <a:extLst>
                <a:ext uri="{FF2B5EF4-FFF2-40B4-BE49-F238E27FC236}">
                  <a16:creationId xmlns:a16="http://schemas.microsoft.com/office/drawing/2014/main" id="{65DC4C65-CE3E-4AFE-8E79-A85CFF94CEFB}"/>
                </a:ext>
              </a:extLst>
            </p:cNvPr>
            <p:cNvSpPr/>
            <p:nvPr/>
          </p:nvSpPr>
          <p:spPr>
            <a:xfrm flipV="1">
              <a:off x="5180292" y="4109429"/>
              <a:ext cx="268008" cy="268008"/>
            </a:xfrm>
            <a:prstGeom prst="ellipse">
              <a:avLst/>
            </a:prstGeom>
            <a:solidFill>
              <a:srgbClr val="ECF0F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9" name="Oval 418">
              <a:extLst>
                <a:ext uri="{FF2B5EF4-FFF2-40B4-BE49-F238E27FC236}">
                  <a16:creationId xmlns:a16="http://schemas.microsoft.com/office/drawing/2014/main" id="{D7D735E9-E2D6-4CC3-9F16-A7144E9B8E6D}"/>
                </a:ext>
              </a:extLst>
            </p:cNvPr>
            <p:cNvSpPr/>
            <p:nvPr/>
          </p:nvSpPr>
          <p:spPr>
            <a:xfrm flipV="1">
              <a:off x="5235061" y="4164198"/>
              <a:ext cx="158470" cy="158470"/>
            </a:xfrm>
            <a:prstGeom prst="ellipse">
              <a:avLst/>
            </a:prstGeom>
            <a:gradFill>
              <a:gsLst>
                <a:gs pos="0">
                  <a:srgbClr val="FF598A">
                    <a:alpha val="70000"/>
                  </a:srgbClr>
                </a:gs>
                <a:gs pos="100000">
                  <a:srgbClr val="FF8A9C">
                    <a:alpha val="70000"/>
                  </a:srgbClr>
                </a:gs>
              </a:gsLst>
              <a:lin ang="108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20" name="Group 419">
            <a:extLst>
              <a:ext uri="{FF2B5EF4-FFF2-40B4-BE49-F238E27FC236}">
                <a16:creationId xmlns:a16="http://schemas.microsoft.com/office/drawing/2014/main" id="{E510901A-DCD4-4C20-A5CE-83A48FACF345}"/>
              </a:ext>
            </a:extLst>
          </p:cNvPr>
          <p:cNvGrpSpPr/>
          <p:nvPr/>
        </p:nvGrpSpPr>
        <p:grpSpPr>
          <a:xfrm>
            <a:off x="9128420" y="2001950"/>
            <a:ext cx="2019300" cy="4513138"/>
            <a:chOff x="1085622" y="2001950"/>
            <a:chExt cx="2019300" cy="4513138"/>
          </a:xfrm>
        </p:grpSpPr>
        <p:grpSp>
          <p:nvGrpSpPr>
            <p:cNvPr id="421" name="Group 420">
              <a:extLst>
                <a:ext uri="{FF2B5EF4-FFF2-40B4-BE49-F238E27FC236}">
                  <a16:creationId xmlns:a16="http://schemas.microsoft.com/office/drawing/2014/main" id="{EDE7FB7C-BEC3-4A94-9E7F-5C2A47FAE3D5}"/>
                </a:ext>
              </a:extLst>
            </p:cNvPr>
            <p:cNvGrpSpPr/>
            <p:nvPr/>
          </p:nvGrpSpPr>
          <p:grpSpPr>
            <a:xfrm>
              <a:off x="1085622" y="2001950"/>
              <a:ext cx="2019300" cy="4513138"/>
              <a:chOff x="6286478" y="2808514"/>
              <a:chExt cx="4009394" cy="2525486"/>
            </a:xfrm>
          </p:grpSpPr>
          <p:sp>
            <p:nvSpPr>
              <p:cNvPr id="475" name="Rectangle: Rounded Corners 474">
                <a:extLst>
                  <a:ext uri="{FF2B5EF4-FFF2-40B4-BE49-F238E27FC236}">
                    <a16:creationId xmlns:a16="http://schemas.microsoft.com/office/drawing/2014/main" id="{070227E8-E286-42DD-BAAB-508B5571087D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52400" dir="2700000" algn="ctr" rotWithShape="0">
                  <a:srgbClr val="D1D9E6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6" name="Rectangle: Rounded Corners 475">
                <a:extLst>
                  <a:ext uri="{FF2B5EF4-FFF2-40B4-BE49-F238E27FC236}">
                    <a16:creationId xmlns:a16="http://schemas.microsoft.com/office/drawing/2014/main" id="{D7FDAEE1-B4F2-4DAE-A73E-75557E590DA4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52400" dir="13500000" algn="ctr" rotWithShape="0">
                  <a:srgbClr val="FFFFFF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2" name="Group 421">
              <a:extLst>
                <a:ext uri="{FF2B5EF4-FFF2-40B4-BE49-F238E27FC236}">
                  <a16:creationId xmlns:a16="http://schemas.microsoft.com/office/drawing/2014/main" id="{FB11FB7B-B834-4E4C-B9D3-C2AF41C8BD37}"/>
                </a:ext>
              </a:extLst>
            </p:cNvPr>
            <p:cNvGrpSpPr/>
            <p:nvPr/>
          </p:nvGrpSpPr>
          <p:grpSpPr>
            <a:xfrm rot="16200000">
              <a:off x="-67643" y="4054307"/>
              <a:ext cx="3485362" cy="290743"/>
              <a:chOff x="625249" y="3113452"/>
              <a:chExt cx="4712119" cy="646331"/>
            </a:xfrm>
          </p:grpSpPr>
          <p:sp>
            <p:nvSpPr>
              <p:cNvPr id="473" name="Rectangle: Rounded Corners 472">
                <a:extLst>
                  <a:ext uri="{FF2B5EF4-FFF2-40B4-BE49-F238E27FC236}">
                    <a16:creationId xmlns:a16="http://schemas.microsoft.com/office/drawing/2014/main" id="{D334615E-A24F-4160-AF7C-2D45135AF912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90500" dir="2700000" algn="ctr" rotWithShape="0">
                  <a:srgbClr val="D1D9E6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74" name="Rectangle: Rounded Corners 473">
                <a:extLst>
                  <a:ext uri="{FF2B5EF4-FFF2-40B4-BE49-F238E27FC236}">
                    <a16:creationId xmlns:a16="http://schemas.microsoft.com/office/drawing/2014/main" id="{25BD9C88-E7ED-4074-89D2-3AE68281BAAD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90500" dir="13500000" algn="ctr" rotWithShape="0">
                  <a:srgbClr val="FFFFFF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23" name="Rectangle: Rounded Corners 422">
              <a:extLst>
                <a:ext uri="{FF2B5EF4-FFF2-40B4-BE49-F238E27FC236}">
                  <a16:creationId xmlns:a16="http://schemas.microsoft.com/office/drawing/2014/main" id="{5F80C5F0-0A32-40DA-813F-BD34F0A68393}"/>
                </a:ext>
              </a:extLst>
            </p:cNvPr>
            <p:cNvSpPr/>
            <p:nvPr/>
          </p:nvSpPr>
          <p:spPr>
            <a:xfrm rot="16200000">
              <a:off x="45460" y="4143123"/>
              <a:ext cx="3259155" cy="109224"/>
            </a:xfrm>
            <a:prstGeom prst="roundRect">
              <a:avLst>
                <a:gd name="adj" fmla="val 50000"/>
              </a:avLst>
            </a:prstGeom>
            <a:solidFill>
              <a:srgbClr val="DCE0E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24" name="Straight Connector 423">
              <a:extLst>
                <a:ext uri="{FF2B5EF4-FFF2-40B4-BE49-F238E27FC236}">
                  <a16:creationId xmlns:a16="http://schemas.microsoft.com/office/drawing/2014/main" id="{F406D46F-90E1-4A05-9D9F-4F877B1D8296}"/>
                </a:ext>
              </a:extLst>
            </p:cNvPr>
            <p:cNvCxnSpPr>
              <a:cxnSpLocks/>
            </p:cNvCxnSpPr>
            <p:nvPr/>
          </p:nvCxnSpPr>
          <p:spPr>
            <a:xfrm>
              <a:off x="2028116" y="57869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5" name="Straight Connector 424">
              <a:extLst>
                <a:ext uri="{FF2B5EF4-FFF2-40B4-BE49-F238E27FC236}">
                  <a16:creationId xmlns:a16="http://schemas.microsoft.com/office/drawing/2014/main" id="{F5C2C7D3-82F5-4DD9-9385-096ACA39C0C7}"/>
                </a:ext>
              </a:extLst>
            </p:cNvPr>
            <p:cNvCxnSpPr>
              <a:cxnSpLocks/>
            </p:cNvCxnSpPr>
            <p:nvPr/>
          </p:nvCxnSpPr>
          <p:spPr>
            <a:xfrm>
              <a:off x="2081694" y="57011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6" name="Straight Connector 425">
              <a:extLst>
                <a:ext uri="{FF2B5EF4-FFF2-40B4-BE49-F238E27FC236}">
                  <a16:creationId xmlns:a16="http://schemas.microsoft.com/office/drawing/2014/main" id="{14762503-AE5F-4E25-91E2-77AE4152AD48}"/>
                </a:ext>
              </a:extLst>
            </p:cNvPr>
            <p:cNvCxnSpPr>
              <a:cxnSpLocks/>
            </p:cNvCxnSpPr>
            <p:nvPr/>
          </p:nvCxnSpPr>
          <p:spPr>
            <a:xfrm>
              <a:off x="2027812" y="56154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7" name="Straight Connector 426">
              <a:extLst>
                <a:ext uri="{FF2B5EF4-FFF2-40B4-BE49-F238E27FC236}">
                  <a16:creationId xmlns:a16="http://schemas.microsoft.com/office/drawing/2014/main" id="{14B222AC-3F57-44F4-AE25-4D9B792E769A}"/>
                </a:ext>
              </a:extLst>
            </p:cNvPr>
            <p:cNvCxnSpPr>
              <a:cxnSpLocks/>
            </p:cNvCxnSpPr>
            <p:nvPr/>
          </p:nvCxnSpPr>
          <p:spPr>
            <a:xfrm>
              <a:off x="2081390" y="55297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8" name="Straight Connector 427">
              <a:extLst>
                <a:ext uri="{FF2B5EF4-FFF2-40B4-BE49-F238E27FC236}">
                  <a16:creationId xmlns:a16="http://schemas.microsoft.com/office/drawing/2014/main" id="{0E0A93A5-7363-45DD-AB5F-E3DEEFF42F27}"/>
                </a:ext>
              </a:extLst>
            </p:cNvPr>
            <p:cNvCxnSpPr>
              <a:cxnSpLocks/>
            </p:cNvCxnSpPr>
            <p:nvPr/>
          </p:nvCxnSpPr>
          <p:spPr>
            <a:xfrm>
              <a:off x="2027508" y="54440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9" name="Straight Connector 428">
              <a:extLst>
                <a:ext uri="{FF2B5EF4-FFF2-40B4-BE49-F238E27FC236}">
                  <a16:creationId xmlns:a16="http://schemas.microsoft.com/office/drawing/2014/main" id="{8D35E84D-2C92-4F40-9D7F-94ABDC006EBD}"/>
                </a:ext>
              </a:extLst>
            </p:cNvPr>
            <p:cNvCxnSpPr>
              <a:cxnSpLocks/>
            </p:cNvCxnSpPr>
            <p:nvPr/>
          </p:nvCxnSpPr>
          <p:spPr>
            <a:xfrm>
              <a:off x="2081086" y="53582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0" name="Straight Connector 429">
              <a:extLst>
                <a:ext uri="{FF2B5EF4-FFF2-40B4-BE49-F238E27FC236}">
                  <a16:creationId xmlns:a16="http://schemas.microsoft.com/office/drawing/2014/main" id="{33736D47-7B98-4C5C-9940-20ED7242DC05}"/>
                </a:ext>
              </a:extLst>
            </p:cNvPr>
            <p:cNvCxnSpPr>
              <a:cxnSpLocks/>
            </p:cNvCxnSpPr>
            <p:nvPr/>
          </p:nvCxnSpPr>
          <p:spPr>
            <a:xfrm>
              <a:off x="2027204" y="52725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1" name="Straight Connector 430">
              <a:extLst>
                <a:ext uri="{FF2B5EF4-FFF2-40B4-BE49-F238E27FC236}">
                  <a16:creationId xmlns:a16="http://schemas.microsoft.com/office/drawing/2014/main" id="{17C0FB58-CFBD-4D77-AE0E-CC27733AC880}"/>
                </a:ext>
              </a:extLst>
            </p:cNvPr>
            <p:cNvCxnSpPr>
              <a:cxnSpLocks/>
            </p:cNvCxnSpPr>
            <p:nvPr/>
          </p:nvCxnSpPr>
          <p:spPr>
            <a:xfrm>
              <a:off x="2080782" y="51868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2" name="Straight Connector 431">
              <a:extLst>
                <a:ext uri="{FF2B5EF4-FFF2-40B4-BE49-F238E27FC236}">
                  <a16:creationId xmlns:a16="http://schemas.microsoft.com/office/drawing/2014/main" id="{E468D49C-08DF-4C2B-91EE-3C0ACAF2ABA5}"/>
                </a:ext>
              </a:extLst>
            </p:cNvPr>
            <p:cNvCxnSpPr>
              <a:cxnSpLocks/>
            </p:cNvCxnSpPr>
            <p:nvPr/>
          </p:nvCxnSpPr>
          <p:spPr>
            <a:xfrm>
              <a:off x="2026900" y="51011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3" name="Straight Connector 432">
              <a:extLst>
                <a:ext uri="{FF2B5EF4-FFF2-40B4-BE49-F238E27FC236}">
                  <a16:creationId xmlns:a16="http://schemas.microsoft.com/office/drawing/2014/main" id="{3A3CEF23-52EA-48D5-9E6B-3B355885CEFB}"/>
                </a:ext>
              </a:extLst>
            </p:cNvPr>
            <p:cNvCxnSpPr>
              <a:cxnSpLocks/>
            </p:cNvCxnSpPr>
            <p:nvPr/>
          </p:nvCxnSpPr>
          <p:spPr>
            <a:xfrm>
              <a:off x="2080478" y="50153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4" name="Straight Connector 433">
              <a:extLst>
                <a:ext uri="{FF2B5EF4-FFF2-40B4-BE49-F238E27FC236}">
                  <a16:creationId xmlns:a16="http://schemas.microsoft.com/office/drawing/2014/main" id="{C2FCEA25-A25B-4BCE-A9A2-B69FB2C400ED}"/>
                </a:ext>
              </a:extLst>
            </p:cNvPr>
            <p:cNvCxnSpPr>
              <a:cxnSpLocks/>
            </p:cNvCxnSpPr>
            <p:nvPr/>
          </p:nvCxnSpPr>
          <p:spPr>
            <a:xfrm>
              <a:off x="2026596" y="49296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5" name="Straight Connector 434">
              <a:extLst>
                <a:ext uri="{FF2B5EF4-FFF2-40B4-BE49-F238E27FC236}">
                  <a16:creationId xmlns:a16="http://schemas.microsoft.com/office/drawing/2014/main" id="{234EE445-C987-4C3E-BF09-A9AD36E87BCD}"/>
                </a:ext>
              </a:extLst>
            </p:cNvPr>
            <p:cNvCxnSpPr>
              <a:cxnSpLocks/>
            </p:cNvCxnSpPr>
            <p:nvPr/>
          </p:nvCxnSpPr>
          <p:spPr>
            <a:xfrm>
              <a:off x="2080174" y="48439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6" name="Straight Connector 435">
              <a:extLst>
                <a:ext uri="{FF2B5EF4-FFF2-40B4-BE49-F238E27FC236}">
                  <a16:creationId xmlns:a16="http://schemas.microsoft.com/office/drawing/2014/main" id="{1B19ED05-DF6F-4B0B-84A5-23D485B409A8}"/>
                </a:ext>
              </a:extLst>
            </p:cNvPr>
            <p:cNvCxnSpPr>
              <a:cxnSpLocks/>
            </p:cNvCxnSpPr>
            <p:nvPr/>
          </p:nvCxnSpPr>
          <p:spPr>
            <a:xfrm>
              <a:off x="2026292" y="47582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7" name="Straight Connector 436">
              <a:extLst>
                <a:ext uri="{FF2B5EF4-FFF2-40B4-BE49-F238E27FC236}">
                  <a16:creationId xmlns:a16="http://schemas.microsoft.com/office/drawing/2014/main" id="{E3EBDDAF-87A8-469F-868F-D5F168505AA3}"/>
                </a:ext>
              </a:extLst>
            </p:cNvPr>
            <p:cNvCxnSpPr>
              <a:cxnSpLocks/>
            </p:cNvCxnSpPr>
            <p:nvPr/>
          </p:nvCxnSpPr>
          <p:spPr>
            <a:xfrm>
              <a:off x="2079870" y="46724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8" name="Straight Connector 437">
              <a:extLst>
                <a:ext uri="{FF2B5EF4-FFF2-40B4-BE49-F238E27FC236}">
                  <a16:creationId xmlns:a16="http://schemas.microsoft.com/office/drawing/2014/main" id="{9AE1EA31-2CF3-4004-AB13-556B79404411}"/>
                </a:ext>
              </a:extLst>
            </p:cNvPr>
            <p:cNvCxnSpPr>
              <a:cxnSpLocks/>
            </p:cNvCxnSpPr>
            <p:nvPr/>
          </p:nvCxnSpPr>
          <p:spPr>
            <a:xfrm>
              <a:off x="2025988" y="45867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9" name="Straight Connector 438">
              <a:extLst>
                <a:ext uri="{FF2B5EF4-FFF2-40B4-BE49-F238E27FC236}">
                  <a16:creationId xmlns:a16="http://schemas.microsoft.com/office/drawing/2014/main" id="{0B5E5B60-A407-43D1-957C-2CDF1314DADF}"/>
                </a:ext>
              </a:extLst>
            </p:cNvPr>
            <p:cNvCxnSpPr>
              <a:cxnSpLocks/>
            </p:cNvCxnSpPr>
            <p:nvPr/>
          </p:nvCxnSpPr>
          <p:spPr>
            <a:xfrm>
              <a:off x="2079566" y="45010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0" name="Straight Connector 439">
              <a:extLst>
                <a:ext uri="{FF2B5EF4-FFF2-40B4-BE49-F238E27FC236}">
                  <a16:creationId xmlns:a16="http://schemas.microsoft.com/office/drawing/2014/main" id="{F27F76E4-2FF3-489C-B4AF-0D9995461B8C}"/>
                </a:ext>
              </a:extLst>
            </p:cNvPr>
            <p:cNvCxnSpPr>
              <a:cxnSpLocks/>
            </p:cNvCxnSpPr>
            <p:nvPr/>
          </p:nvCxnSpPr>
          <p:spPr>
            <a:xfrm>
              <a:off x="2025684" y="44153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1" name="Straight Connector 440">
              <a:extLst>
                <a:ext uri="{FF2B5EF4-FFF2-40B4-BE49-F238E27FC236}">
                  <a16:creationId xmlns:a16="http://schemas.microsoft.com/office/drawing/2014/main" id="{25DA3AD5-17DD-45C6-BB5C-77EBA616F022}"/>
                </a:ext>
              </a:extLst>
            </p:cNvPr>
            <p:cNvCxnSpPr>
              <a:cxnSpLocks/>
            </p:cNvCxnSpPr>
            <p:nvPr/>
          </p:nvCxnSpPr>
          <p:spPr>
            <a:xfrm>
              <a:off x="2079262" y="43295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2" name="Straight Connector 441">
              <a:extLst>
                <a:ext uri="{FF2B5EF4-FFF2-40B4-BE49-F238E27FC236}">
                  <a16:creationId xmlns:a16="http://schemas.microsoft.com/office/drawing/2014/main" id="{61CAD72B-A74D-44C3-8076-C9955C47FA60}"/>
                </a:ext>
              </a:extLst>
            </p:cNvPr>
            <p:cNvCxnSpPr>
              <a:cxnSpLocks/>
            </p:cNvCxnSpPr>
            <p:nvPr/>
          </p:nvCxnSpPr>
          <p:spPr>
            <a:xfrm>
              <a:off x="2025380" y="42438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3" name="Straight Connector 442">
              <a:extLst>
                <a:ext uri="{FF2B5EF4-FFF2-40B4-BE49-F238E27FC236}">
                  <a16:creationId xmlns:a16="http://schemas.microsoft.com/office/drawing/2014/main" id="{41A08F05-9473-4B00-BA31-36EF79D55F60}"/>
                </a:ext>
              </a:extLst>
            </p:cNvPr>
            <p:cNvCxnSpPr>
              <a:cxnSpLocks/>
            </p:cNvCxnSpPr>
            <p:nvPr/>
          </p:nvCxnSpPr>
          <p:spPr>
            <a:xfrm>
              <a:off x="2078958" y="41581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4" name="Straight Connector 443">
              <a:extLst>
                <a:ext uri="{FF2B5EF4-FFF2-40B4-BE49-F238E27FC236}">
                  <a16:creationId xmlns:a16="http://schemas.microsoft.com/office/drawing/2014/main" id="{EBE0AF28-318A-49E9-AB71-3110279FBB45}"/>
                </a:ext>
              </a:extLst>
            </p:cNvPr>
            <p:cNvCxnSpPr>
              <a:cxnSpLocks/>
            </p:cNvCxnSpPr>
            <p:nvPr/>
          </p:nvCxnSpPr>
          <p:spPr>
            <a:xfrm>
              <a:off x="2025076" y="40724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5" name="Straight Connector 444">
              <a:extLst>
                <a:ext uri="{FF2B5EF4-FFF2-40B4-BE49-F238E27FC236}">
                  <a16:creationId xmlns:a16="http://schemas.microsoft.com/office/drawing/2014/main" id="{3FEE91D3-6755-462D-9385-834D220B4C75}"/>
                </a:ext>
              </a:extLst>
            </p:cNvPr>
            <p:cNvCxnSpPr>
              <a:cxnSpLocks/>
            </p:cNvCxnSpPr>
            <p:nvPr/>
          </p:nvCxnSpPr>
          <p:spPr>
            <a:xfrm>
              <a:off x="2078654" y="39866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6" name="Straight Connector 445">
              <a:extLst>
                <a:ext uri="{FF2B5EF4-FFF2-40B4-BE49-F238E27FC236}">
                  <a16:creationId xmlns:a16="http://schemas.microsoft.com/office/drawing/2014/main" id="{022006B5-AE53-430F-BA86-D59EE135D5B2}"/>
                </a:ext>
              </a:extLst>
            </p:cNvPr>
            <p:cNvCxnSpPr>
              <a:cxnSpLocks/>
            </p:cNvCxnSpPr>
            <p:nvPr/>
          </p:nvCxnSpPr>
          <p:spPr>
            <a:xfrm>
              <a:off x="2024772" y="39009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7" name="Straight Connector 446">
              <a:extLst>
                <a:ext uri="{FF2B5EF4-FFF2-40B4-BE49-F238E27FC236}">
                  <a16:creationId xmlns:a16="http://schemas.microsoft.com/office/drawing/2014/main" id="{E1D65631-9C00-4907-B287-429754F73A2E}"/>
                </a:ext>
              </a:extLst>
            </p:cNvPr>
            <p:cNvCxnSpPr>
              <a:cxnSpLocks/>
            </p:cNvCxnSpPr>
            <p:nvPr/>
          </p:nvCxnSpPr>
          <p:spPr>
            <a:xfrm>
              <a:off x="2078350" y="38152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8" name="Straight Connector 447">
              <a:extLst>
                <a:ext uri="{FF2B5EF4-FFF2-40B4-BE49-F238E27FC236}">
                  <a16:creationId xmlns:a16="http://schemas.microsoft.com/office/drawing/2014/main" id="{6BEC54AE-943C-43A0-8960-F5D5AE1BAB88}"/>
                </a:ext>
              </a:extLst>
            </p:cNvPr>
            <p:cNvCxnSpPr>
              <a:cxnSpLocks/>
            </p:cNvCxnSpPr>
            <p:nvPr/>
          </p:nvCxnSpPr>
          <p:spPr>
            <a:xfrm>
              <a:off x="2024468" y="37295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9" name="Straight Connector 448">
              <a:extLst>
                <a:ext uri="{FF2B5EF4-FFF2-40B4-BE49-F238E27FC236}">
                  <a16:creationId xmlns:a16="http://schemas.microsoft.com/office/drawing/2014/main" id="{B690D1B9-DA38-4BA3-B45F-68754C4AC16A}"/>
                </a:ext>
              </a:extLst>
            </p:cNvPr>
            <p:cNvCxnSpPr>
              <a:cxnSpLocks/>
            </p:cNvCxnSpPr>
            <p:nvPr/>
          </p:nvCxnSpPr>
          <p:spPr>
            <a:xfrm>
              <a:off x="2078046" y="36437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0" name="Straight Connector 449">
              <a:extLst>
                <a:ext uri="{FF2B5EF4-FFF2-40B4-BE49-F238E27FC236}">
                  <a16:creationId xmlns:a16="http://schemas.microsoft.com/office/drawing/2014/main" id="{256766C7-B63C-4B1E-AA31-F5AB446D0AE5}"/>
                </a:ext>
              </a:extLst>
            </p:cNvPr>
            <p:cNvCxnSpPr>
              <a:cxnSpLocks/>
            </p:cNvCxnSpPr>
            <p:nvPr/>
          </p:nvCxnSpPr>
          <p:spPr>
            <a:xfrm>
              <a:off x="2024164" y="35580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1" name="Straight Connector 450">
              <a:extLst>
                <a:ext uri="{FF2B5EF4-FFF2-40B4-BE49-F238E27FC236}">
                  <a16:creationId xmlns:a16="http://schemas.microsoft.com/office/drawing/2014/main" id="{98077493-565B-4600-AAD8-7FA557649503}"/>
                </a:ext>
              </a:extLst>
            </p:cNvPr>
            <p:cNvCxnSpPr>
              <a:cxnSpLocks/>
            </p:cNvCxnSpPr>
            <p:nvPr/>
          </p:nvCxnSpPr>
          <p:spPr>
            <a:xfrm>
              <a:off x="2077742" y="34723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2" name="Straight Connector 451">
              <a:extLst>
                <a:ext uri="{FF2B5EF4-FFF2-40B4-BE49-F238E27FC236}">
                  <a16:creationId xmlns:a16="http://schemas.microsoft.com/office/drawing/2014/main" id="{1CE1F5CE-DAD4-47B3-8616-F18876C5E532}"/>
                </a:ext>
              </a:extLst>
            </p:cNvPr>
            <p:cNvCxnSpPr>
              <a:cxnSpLocks/>
            </p:cNvCxnSpPr>
            <p:nvPr/>
          </p:nvCxnSpPr>
          <p:spPr>
            <a:xfrm>
              <a:off x="2023860" y="33866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3" name="Straight Connector 452">
              <a:extLst>
                <a:ext uri="{FF2B5EF4-FFF2-40B4-BE49-F238E27FC236}">
                  <a16:creationId xmlns:a16="http://schemas.microsoft.com/office/drawing/2014/main" id="{C93DA85D-DC76-4465-8AF1-BE4A066AF003}"/>
                </a:ext>
              </a:extLst>
            </p:cNvPr>
            <p:cNvCxnSpPr>
              <a:cxnSpLocks/>
            </p:cNvCxnSpPr>
            <p:nvPr/>
          </p:nvCxnSpPr>
          <p:spPr>
            <a:xfrm>
              <a:off x="2077438" y="33008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4" name="Straight Connector 453">
              <a:extLst>
                <a:ext uri="{FF2B5EF4-FFF2-40B4-BE49-F238E27FC236}">
                  <a16:creationId xmlns:a16="http://schemas.microsoft.com/office/drawing/2014/main" id="{B2F4441A-CB44-4C3F-89EB-8F2ADA952384}"/>
                </a:ext>
              </a:extLst>
            </p:cNvPr>
            <p:cNvCxnSpPr>
              <a:cxnSpLocks/>
            </p:cNvCxnSpPr>
            <p:nvPr/>
          </p:nvCxnSpPr>
          <p:spPr>
            <a:xfrm>
              <a:off x="2023556" y="32151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5" name="Straight Connector 454">
              <a:extLst>
                <a:ext uri="{FF2B5EF4-FFF2-40B4-BE49-F238E27FC236}">
                  <a16:creationId xmlns:a16="http://schemas.microsoft.com/office/drawing/2014/main" id="{BBB0A356-BFF7-4C70-BC78-DB27AC58D633}"/>
                </a:ext>
              </a:extLst>
            </p:cNvPr>
            <p:cNvCxnSpPr>
              <a:cxnSpLocks/>
            </p:cNvCxnSpPr>
            <p:nvPr/>
          </p:nvCxnSpPr>
          <p:spPr>
            <a:xfrm>
              <a:off x="2077134" y="31294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6" name="Straight Connector 455">
              <a:extLst>
                <a:ext uri="{FF2B5EF4-FFF2-40B4-BE49-F238E27FC236}">
                  <a16:creationId xmlns:a16="http://schemas.microsoft.com/office/drawing/2014/main" id="{C736A359-1F0A-4410-8E0B-DDCCA6723862}"/>
                </a:ext>
              </a:extLst>
            </p:cNvPr>
            <p:cNvCxnSpPr>
              <a:cxnSpLocks/>
            </p:cNvCxnSpPr>
            <p:nvPr/>
          </p:nvCxnSpPr>
          <p:spPr>
            <a:xfrm>
              <a:off x="2023252" y="30437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7" name="Straight Connector 456">
              <a:extLst>
                <a:ext uri="{FF2B5EF4-FFF2-40B4-BE49-F238E27FC236}">
                  <a16:creationId xmlns:a16="http://schemas.microsoft.com/office/drawing/2014/main" id="{1199A91B-68A9-4F9A-A62F-C4CFB8301830}"/>
                </a:ext>
              </a:extLst>
            </p:cNvPr>
            <p:cNvCxnSpPr>
              <a:cxnSpLocks/>
            </p:cNvCxnSpPr>
            <p:nvPr/>
          </p:nvCxnSpPr>
          <p:spPr>
            <a:xfrm>
              <a:off x="2076830" y="29579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8" name="Straight Connector 457">
              <a:extLst>
                <a:ext uri="{FF2B5EF4-FFF2-40B4-BE49-F238E27FC236}">
                  <a16:creationId xmlns:a16="http://schemas.microsoft.com/office/drawing/2014/main" id="{2BE6DE32-00A4-488D-B309-27500D31C44C}"/>
                </a:ext>
              </a:extLst>
            </p:cNvPr>
            <p:cNvCxnSpPr>
              <a:cxnSpLocks/>
            </p:cNvCxnSpPr>
            <p:nvPr/>
          </p:nvCxnSpPr>
          <p:spPr>
            <a:xfrm>
              <a:off x="2022948" y="28722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9" name="Straight Connector 458">
              <a:extLst>
                <a:ext uri="{FF2B5EF4-FFF2-40B4-BE49-F238E27FC236}">
                  <a16:creationId xmlns:a16="http://schemas.microsoft.com/office/drawing/2014/main" id="{38328555-C929-48DF-A8C9-5AB174AAFE4A}"/>
                </a:ext>
              </a:extLst>
            </p:cNvPr>
            <p:cNvCxnSpPr>
              <a:cxnSpLocks/>
            </p:cNvCxnSpPr>
            <p:nvPr/>
          </p:nvCxnSpPr>
          <p:spPr>
            <a:xfrm>
              <a:off x="2076526" y="27865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0" name="Straight Connector 459">
              <a:extLst>
                <a:ext uri="{FF2B5EF4-FFF2-40B4-BE49-F238E27FC236}">
                  <a16:creationId xmlns:a16="http://schemas.microsoft.com/office/drawing/2014/main" id="{5354C17D-09D1-4649-96B3-8100B6FFD042}"/>
                </a:ext>
              </a:extLst>
            </p:cNvPr>
            <p:cNvCxnSpPr>
              <a:cxnSpLocks/>
            </p:cNvCxnSpPr>
            <p:nvPr/>
          </p:nvCxnSpPr>
          <p:spPr>
            <a:xfrm>
              <a:off x="2022644" y="27008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1" name="Straight Connector 460">
              <a:extLst>
                <a:ext uri="{FF2B5EF4-FFF2-40B4-BE49-F238E27FC236}">
                  <a16:creationId xmlns:a16="http://schemas.microsoft.com/office/drawing/2014/main" id="{BC3BC1A7-1F22-412D-836B-CBBD20D85338}"/>
                </a:ext>
              </a:extLst>
            </p:cNvPr>
            <p:cNvCxnSpPr>
              <a:cxnSpLocks/>
            </p:cNvCxnSpPr>
            <p:nvPr/>
          </p:nvCxnSpPr>
          <p:spPr>
            <a:xfrm>
              <a:off x="2076222" y="26150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2" name="TextBox 461">
              <a:extLst>
                <a:ext uri="{FF2B5EF4-FFF2-40B4-BE49-F238E27FC236}">
                  <a16:creationId xmlns:a16="http://schemas.microsoft.com/office/drawing/2014/main" id="{849CF0D3-41D9-4BE7-8D04-4324D2B87130}"/>
                </a:ext>
              </a:extLst>
            </p:cNvPr>
            <p:cNvSpPr txBox="1"/>
            <p:nvPr/>
          </p:nvSpPr>
          <p:spPr>
            <a:xfrm>
              <a:off x="2386715" y="5617627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10</a:t>
              </a:r>
            </a:p>
          </p:txBody>
        </p:sp>
        <p:sp>
          <p:nvSpPr>
            <p:cNvPr id="463" name="TextBox 462">
              <a:extLst>
                <a:ext uri="{FF2B5EF4-FFF2-40B4-BE49-F238E27FC236}">
                  <a16:creationId xmlns:a16="http://schemas.microsoft.com/office/drawing/2014/main" id="{E3A05D94-28BE-465A-A712-2ECAAE122D1E}"/>
                </a:ext>
              </a:extLst>
            </p:cNvPr>
            <p:cNvSpPr txBox="1"/>
            <p:nvPr/>
          </p:nvSpPr>
          <p:spPr>
            <a:xfrm>
              <a:off x="2386715" y="5276900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20</a:t>
              </a:r>
            </a:p>
          </p:txBody>
        </p:sp>
        <p:sp>
          <p:nvSpPr>
            <p:cNvPr id="464" name="TextBox 463">
              <a:extLst>
                <a:ext uri="{FF2B5EF4-FFF2-40B4-BE49-F238E27FC236}">
                  <a16:creationId xmlns:a16="http://schemas.microsoft.com/office/drawing/2014/main" id="{8E8C9C51-2FDE-40E1-9179-D3AB75BC15BE}"/>
                </a:ext>
              </a:extLst>
            </p:cNvPr>
            <p:cNvSpPr txBox="1"/>
            <p:nvPr/>
          </p:nvSpPr>
          <p:spPr>
            <a:xfrm>
              <a:off x="2386715" y="4936173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30</a:t>
              </a:r>
            </a:p>
          </p:txBody>
        </p:sp>
        <p:sp>
          <p:nvSpPr>
            <p:cNvPr id="465" name="TextBox 464">
              <a:extLst>
                <a:ext uri="{FF2B5EF4-FFF2-40B4-BE49-F238E27FC236}">
                  <a16:creationId xmlns:a16="http://schemas.microsoft.com/office/drawing/2014/main" id="{9465991F-B540-4437-B24D-2D39B872250B}"/>
                </a:ext>
              </a:extLst>
            </p:cNvPr>
            <p:cNvSpPr txBox="1"/>
            <p:nvPr/>
          </p:nvSpPr>
          <p:spPr>
            <a:xfrm>
              <a:off x="2386715" y="4595446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40</a:t>
              </a:r>
            </a:p>
          </p:txBody>
        </p:sp>
        <p:sp>
          <p:nvSpPr>
            <p:cNvPr id="466" name="TextBox 465">
              <a:extLst>
                <a:ext uri="{FF2B5EF4-FFF2-40B4-BE49-F238E27FC236}">
                  <a16:creationId xmlns:a16="http://schemas.microsoft.com/office/drawing/2014/main" id="{00677161-3816-472C-BB28-333D359FAB1E}"/>
                </a:ext>
              </a:extLst>
            </p:cNvPr>
            <p:cNvSpPr txBox="1"/>
            <p:nvPr/>
          </p:nvSpPr>
          <p:spPr>
            <a:xfrm>
              <a:off x="2386715" y="4254719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50</a:t>
              </a:r>
            </a:p>
          </p:txBody>
        </p:sp>
        <p:sp>
          <p:nvSpPr>
            <p:cNvPr id="467" name="TextBox 466">
              <a:extLst>
                <a:ext uri="{FF2B5EF4-FFF2-40B4-BE49-F238E27FC236}">
                  <a16:creationId xmlns:a16="http://schemas.microsoft.com/office/drawing/2014/main" id="{4BDC0547-A8A6-407C-813A-398303CD95CA}"/>
                </a:ext>
              </a:extLst>
            </p:cNvPr>
            <p:cNvSpPr txBox="1"/>
            <p:nvPr/>
          </p:nvSpPr>
          <p:spPr>
            <a:xfrm>
              <a:off x="2386715" y="3913992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60</a:t>
              </a:r>
            </a:p>
          </p:txBody>
        </p:sp>
        <p:sp>
          <p:nvSpPr>
            <p:cNvPr id="468" name="TextBox 467">
              <a:extLst>
                <a:ext uri="{FF2B5EF4-FFF2-40B4-BE49-F238E27FC236}">
                  <a16:creationId xmlns:a16="http://schemas.microsoft.com/office/drawing/2014/main" id="{482C6729-D5FA-4D45-BA84-552AFBEEC3E1}"/>
                </a:ext>
              </a:extLst>
            </p:cNvPr>
            <p:cNvSpPr txBox="1"/>
            <p:nvPr/>
          </p:nvSpPr>
          <p:spPr>
            <a:xfrm>
              <a:off x="2386715" y="3573265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70</a:t>
              </a:r>
            </a:p>
          </p:txBody>
        </p:sp>
        <p:sp>
          <p:nvSpPr>
            <p:cNvPr id="469" name="TextBox 468">
              <a:extLst>
                <a:ext uri="{FF2B5EF4-FFF2-40B4-BE49-F238E27FC236}">
                  <a16:creationId xmlns:a16="http://schemas.microsoft.com/office/drawing/2014/main" id="{06854F07-3070-43FE-BA80-641232E0A9E1}"/>
                </a:ext>
              </a:extLst>
            </p:cNvPr>
            <p:cNvSpPr txBox="1"/>
            <p:nvPr/>
          </p:nvSpPr>
          <p:spPr>
            <a:xfrm>
              <a:off x="2386715" y="3232538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80</a:t>
              </a:r>
            </a:p>
          </p:txBody>
        </p:sp>
        <p:sp>
          <p:nvSpPr>
            <p:cNvPr id="470" name="TextBox 469">
              <a:extLst>
                <a:ext uri="{FF2B5EF4-FFF2-40B4-BE49-F238E27FC236}">
                  <a16:creationId xmlns:a16="http://schemas.microsoft.com/office/drawing/2014/main" id="{FA85BD4F-8D28-4BF6-ACCA-ECD4D14EB15A}"/>
                </a:ext>
              </a:extLst>
            </p:cNvPr>
            <p:cNvSpPr txBox="1"/>
            <p:nvPr/>
          </p:nvSpPr>
          <p:spPr>
            <a:xfrm>
              <a:off x="2386715" y="2891811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90</a:t>
              </a:r>
            </a:p>
          </p:txBody>
        </p:sp>
        <p:sp>
          <p:nvSpPr>
            <p:cNvPr id="471" name="TextBox 470">
              <a:extLst>
                <a:ext uri="{FF2B5EF4-FFF2-40B4-BE49-F238E27FC236}">
                  <a16:creationId xmlns:a16="http://schemas.microsoft.com/office/drawing/2014/main" id="{2B085771-4994-4792-B84E-8A27BB8FC1C4}"/>
                </a:ext>
              </a:extLst>
            </p:cNvPr>
            <p:cNvSpPr txBox="1"/>
            <p:nvPr/>
          </p:nvSpPr>
          <p:spPr>
            <a:xfrm>
              <a:off x="2386715" y="2551084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38FA3"/>
                  </a:solidFill>
                  <a:latin typeface="Montserrat" panose="00000500000000000000" pitchFamily="2" charset="0"/>
                </a:rPr>
                <a:t>100</a:t>
              </a:r>
            </a:p>
          </p:txBody>
        </p:sp>
        <p:sp>
          <p:nvSpPr>
            <p:cNvPr id="472" name="TextBox 471">
              <a:extLst>
                <a:ext uri="{FF2B5EF4-FFF2-40B4-BE49-F238E27FC236}">
                  <a16:creationId xmlns:a16="http://schemas.microsoft.com/office/drawing/2014/main" id="{48CF92F6-232F-433E-B239-EAFD4394E1D6}"/>
                </a:ext>
              </a:extLst>
            </p:cNvPr>
            <p:cNvSpPr txBox="1"/>
            <p:nvPr/>
          </p:nvSpPr>
          <p:spPr>
            <a:xfrm>
              <a:off x="1323457" y="6055487"/>
              <a:ext cx="15436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gradFill>
                    <a:gsLst>
                      <a:gs pos="0">
                        <a:srgbClr val="FF974F">
                          <a:alpha val="70000"/>
                        </a:srgbClr>
                      </a:gs>
                      <a:gs pos="100000">
                        <a:srgbClr val="FEBD61">
                          <a:alpha val="70000"/>
                        </a:srgbClr>
                      </a:gs>
                    </a:gsLst>
                    <a:lin ang="10800000" scaled="1"/>
                  </a:gradFill>
                  <a:latin typeface="+mj-lt"/>
                </a:rPr>
                <a:t>PROJECT D</a:t>
              </a:r>
            </a:p>
          </p:txBody>
        </p:sp>
      </p:grpSp>
      <p:sp>
        <p:nvSpPr>
          <p:cNvPr id="477" name="Rectangle: Rounded Corners 476">
            <a:extLst>
              <a:ext uri="{FF2B5EF4-FFF2-40B4-BE49-F238E27FC236}">
                <a16:creationId xmlns:a16="http://schemas.microsoft.com/office/drawing/2014/main" id="{BE22313E-61AB-4714-9D15-76C71605A16D}"/>
              </a:ext>
            </a:extLst>
          </p:cNvPr>
          <p:cNvSpPr/>
          <p:nvPr/>
        </p:nvSpPr>
        <p:spPr>
          <a:xfrm rot="16200000">
            <a:off x="8497481" y="4552346"/>
            <a:ext cx="2440709" cy="109224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974F">
                  <a:alpha val="70000"/>
                </a:srgbClr>
              </a:gs>
              <a:gs pos="100000">
                <a:srgbClr val="FEBD61">
                  <a:alpha val="70000"/>
                </a:srgbClr>
              </a:gs>
            </a:gsLst>
            <a:lin ang="108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78" name="Group 477">
            <a:extLst>
              <a:ext uri="{FF2B5EF4-FFF2-40B4-BE49-F238E27FC236}">
                <a16:creationId xmlns:a16="http://schemas.microsoft.com/office/drawing/2014/main" id="{2F8D7EFF-44BC-445E-A13E-4BD1D8FF2EEB}"/>
              </a:ext>
            </a:extLst>
          </p:cNvPr>
          <p:cNvGrpSpPr/>
          <p:nvPr/>
        </p:nvGrpSpPr>
        <p:grpSpPr>
          <a:xfrm>
            <a:off x="9585021" y="5693308"/>
            <a:ext cx="268008" cy="268008"/>
            <a:chOff x="5180292" y="4109429"/>
            <a:chExt cx="268008" cy="268008"/>
          </a:xfrm>
          <a:effectLst>
            <a:outerShdw blurRad="152400" sx="102000" sy="102000" algn="ctr" rotWithShape="0">
              <a:prstClr val="black">
                <a:alpha val="15000"/>
              </a:prstClr>
            </a:outerShdw>
          </a:effectLst>
        </p:grpSpPr>
        <p:sp>
          <p:nvSpPr>
            <p:cNvPr id="479" name="Oval 478">
              <a:extLst>
                <a:ext uri="{FF2B5EF4-FFF2-40B4-BE49-F238E27FC236}">
                  <a16:creationId xmlns:a16="http://schemas.microsoft.com/office/drawing/2014/main" id="{0B5B2A31-A764-415E-910F-1B1396EC8556}"/>
                </a:ext>
              </a:extLst>
            </p:cNvPr>
            <p:cNvSpPr/>
            <p:nvPr/>
          </p:nvSpPr>
          <p:spPr>
            <a:xfrm flipV="1">
              <a:off x="5180292" y="4109429"/>
              <a:ext cx="268008" cy="268008"/>
            </a:xfrm>
            <a:prstGeom prst="ellipse">
              <a:avLst/>
            </a:prstGeom>
            <a:solidFill>
              <a:srgbClr val="ECF0F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0" name="Oval 479">
              <a:extLst>
                <a:ext uri="{FF2B5EF4-FFF2-40B4-BE49-F238E27FC236}">
                  <a16:creationId xmlns:a16="http://schemas.microsoft.com/office/drawing/2014/main" id="{F691C1A3-B51E-4D30-89DA-EDBB02B41FF5}"/>
                </a:ext>
              </a:extLst>
            </p:cNvPr>
            <p:cNvSpPr/>
            <p:nvPr/>
          </p:nvSpPr>
          <p:spPr>
            <a:xfrm flipV="1">
              <a:off x="5235061" y="4164198"/>
              <a:ext cx="158470" cy="158470"/>
            </a:xfrm>
            <a:prstGeom prst="ellipse">
              <a:avLst/>
            </a:prstGeom>
            <a:gradFill>
              <a:gsLst>
                <a:gs pos="0">
                  <a:srgbClr val="FF974F">
                    <a:alpha val="70000"/>
                  </a:srgbClr>
                </a:gs>
                <a:gs pos="100000">
                  <a:srgbClr val="FEBD61">
                    <a:alpha val="70000"/>
                  </a:srgbClr>
                </a:gs>
              </a:gsLst>
              <a:lin ang="108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94205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104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08333E-7 2.96296E-6 L 2.08333E-7 -0.32871 " pathEditMode="relative" rAng="0" ptsTypes="AA">
                                      <p:cBhvr>
                                        <p:cTn id="2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435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104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16667E-6 2.96296E-6 L 4.16667E-6 -0.39908 " pathEditMode="relative" rAng="0" ptsTypes="AA">
                                      <p:cBhvr>
                                        <p:cTn id="36" dur="75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954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104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750"/>
                                        <p:tgtEl>
                                          <p:spTgt spid="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5E-6 2.96296E-6 L 5E-6 -0.25 " pathEditMode="relative" rAng="0" ptsTypes="AA">
                                      <p:cBhvr>
                                        <p:cTn id="48" dur="75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104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75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58333E-6 2.96296E-6 L 4.58333E-6 -0.34954 " pathEditMode="relative" rAng="0" ptsTypes="AA">
                                      <p:cBhvr>
                                        <p:cTn id="60" dur="750" fill="hold"/>
                                        <p:tgtEl>
                                          <p:spTgt spid="4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4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7" grpId="0"/>
      <p:bldP spid="298" grpId="0"/>
      <p:bldP spid="355" grpId="0" animBg="1"/>
      <p:bldP spid="416" grpId="0" animBg="1"/>
      <p:bldP spid="47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4B6D26D-1493-4AF3-81DC-7494EF3AB232}"/>
              </a:ext>
            </a:extLst>
          </p:cNvPr>
          <p:cNvGrpSpPr/>
          <p:nvPr/>
        </p:nvGrpSpPr>
        <p:grpSpPr>
          <a:xfrm>
            <a:off x="1085622" y="2001950"/>
            <a:ext cx="2019300" cy="4513138"/>
            <a:chOff x="1085622" y="2001950"/>
            <a:chExt cx="2019300" cy="4513138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B511378-3131-4B68-B91F-7E7ED1AE21C0}"/>
                </a:ext>
              </a:extLst>
            </p:cNvPr>
            <p:cNvGrpSpPr/>
            <p:nvPr/>
          </p:nvGrpSpPr>
          <p:grpSpPr>
            <a:xfrm>
              <a:off x="1085622" y="2001950"/>
              <a:ext cx="2019300" cy="4513138"/>
              <a:chOff x="6286478" y="2808514"/>
              <a:chExt cx="4009394" cy="2525486"/>
            </a:xfrm>
          </p:grpSpPr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884157FB-FEC1-453D-9359-2634A5C85B26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52400" dir="2700000" algn="ctr" rotWithShape="0">
                  <a:srgbClr val="D1D9E6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024E6343-37C3-4818-8F27-13E9FA32AAB4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52400" dir="13500000" algn="ctr" rotWithShape="0">
                  <a:srgbClr val="FFFFFF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CDFB3F9B-47BE-4F94-89E2-1493F0BCD2E5}"/>
                </a:ext>
              </a:extLst>
            </p:cNvPr>
            <p:cNvGrpSpPr/>
            <p:nvPr/>
          </p:nvGrpSpPr>
          <p:grpSpPr>
            <a:xfrm rot="16200000">
              <a:off x="-67643" y="4054307"/>
              <a:ext cx="3485362" cy="290743"/>
              <a:chOff x="625249" y="3113452"/>
              <a:chExt cx="4712119" cy="646331"/>
            </a:xfrm>
          </p:grpSpPr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B2ADD9F0-13DE-4262-A50D-6F3EE759CF79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90500" dir="2700000" algn="ctr" rotWithShape="0">
                  <a:srgbClr val="D1D9E6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08981528-E82D-44F2-8261-EEDD379791E8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90500" dir="13500000" algn="ctr" rotWithShape="0">
                  <a:srgbClr val="FFFFFF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6B3EAF73-38E5-48E3-A8A6-740C138E5A86}"/>
                </a:ext>
              </a:extLst>
            </p:cNvPr>
            <p:cNvSpPr/>
            <p:nvPr/>
          </p:nvSpPr>
          <p:spPr>
            <a:xfrm rot="16200000">
              <a:off x="45460" y="4143123"/>
              <a:ext cx="3259155" cy="109224"/>
            </a:xfrm>
            <a:prstGeom prst="roundRect">
              <a:avLst>
                <a:gd name="adj" fmla="val 50000"/>
              </a:avLst>
            </a:prstGeom>
            <a:solidFill>
              <a:srgbClr val="DCE0E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DCE0EB"/>
                </a:solidFill>
              </a:endParaRP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82959F3C-9DD3-4947-AE7D-99FEFB8E5ADA}"/>
                </a:ext>
              </a:extLst>
            </p:cNvPr>
            <p:cNvCxnSpPr>
              <a:cxnSpLocks/>
            </p:cNvCxnSpPr>
            <p:nvPr/>
          </p:nvCxnSpPr>
          <p:spPr>
            <a:xfrm>
              <a:off x="2028116" y="57869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5F74B80A-285D-4EC4-AB31-20D3DABC6231}"/>
                </a:ext>
              </a:extLst>
            </p:cNvPr>
            <p:cNvCxnSpPr>
              <a:cxnSpLocks/>
            </p:cNvCxnSpPr>
            <p:nvPr/>
          </p:nvCxnSpPr>
          <p:spPr>
            <a:xfrm>
              <a:off x="2081694" y="57011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05F4D2C7-CDF8-4C34-9CAF-B57ECAF7D60E}"/>
                </a:ext>
              </a:extLst>
            </p:cNvPr>
            <p:cNvCxnSpPr>
              <a:cxnSpLocks/>
            </p:cNvCxnSpPr>
            <p:nvPr/>
          </p:nvCxnSpPr>
          <p:spPr>
            <a:xfrm>
              <a:off x="2027812" y="56154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B580F7B0-C8C0-43CD-B423-1C54A9CEF100}"/>
                </a:ext>
              </a:extLst>
            </p:cNvPr>
            <p:cNvCxnSpPr>
              <a:cxnSpLocks/>
            </p:cNvCxnSpPr>
            <p:nvPr/>
          </p:nvCxnSpPr>
          <p:spPr>
            <a:xfrm>
              <a:off x="2081390" y="55297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9E869021-E9BC-4F10-A5D5-BAA1AEE54275}"/>
                </a:ext>
              </a:extLst>
            </p:cNvPr>
            <p:cNvCxnSpPr>
              <a:cxnSpLocks/>
            </p:cNvCxnSpPr>
            <p:nvPr/>
          </p:nvCxnSpPr>
          <p:spPr>
            <a:xfrm>
              <a:off x="2027508" y="54440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18A7DC4-38A6-4C6B-9797-A0CFB771FF9E}"/>
                </a:ext>
              </a:extLst>
            </p:cNvPr>
            <p:cNvCxnSpPr>
              <a:cxnSpLocks/>
            </p:cNvCxnSpPr>
            <p:nvPr/>
          </p:nvCxnSpPr>
          <p:spPr>
            <a:xfrm>
              <a:off x="2081086" y="53582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34C4E3E9-C7BC-4CBC-BE03-FDF674229BF5}"/>
                </a:ext>
              </a:extLst>
            </p:cNvPr>
            <p:cNvCxnSpPr>
              <a:cxnSpLocks/>
            </p:cNvCxnSpPr>
            <p:nvPr/>
          </p:nvCxnSpPr>
          <p:spPr>
            <a:xfrm>
              <a:off x="2027204" y="52725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83E6FEC-11A5-48A7-A991-9780D4FDA2D9}"/>
                </a:ext>
              </a:extLst>
            </p:cNvPr>
            <p:cNvCxnSpPr>
              <a:cxnSpLocks/>
            </p:cNvCxnSpPr>
            <p:nvPr/>
          </p:nvCxnSpPr>
          <p:spPr>
            <a:xfrm>
              <a:off x="2080782" y="51868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F7F3A08E-3B92-4FCF-80D1-182AB1848F4D}"/>
                </a:ext>
              </a:extLst>
            </p:cNvPr>
            <p:cNvCxnSpPr>
              <a:cxnSpLocks/>
            </p:cNvCxnSpPr>
            <p:nvPr/>
          </p:nvCxnSpPr>
          <p:spPr>
            <a:xfrm>
              <a:off x="2026900" y="51011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60C22FAF-8E69-411B-A530-5999C0B92140}"/>
                </a:ext>
              </a:extLst>
            </p:cNvPr>
            <p:cNvCxnSpPr>
              <a:cxnSpLocks/>
            </p:cNvCxnSpPr>
            <p:nvPr/>
          </p:nvCxnSpPr>
          <p:spPr>
            <a:xfrm>
              <a:off x="2080478" y="50153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A11A8BB2-3EB2-4CA4-ACB5-35F729C0C2A9}"/>
                </a:ext>
              </a:extLst>
            </p:cNvPr>
            <p:cNvCxnSpPr>
              <a:cxnSpLocks/>
            </p:cNvCxnSpPr>
            <p:nvPr/>
          </p:nvCxnSpPr>
          <p:spPr>
            <a:xfrm>
              <a:off x="2026596" y="49296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62AB445A-3437-41F9-813D-EF88E208CF6A}"/>
                </a:ext>
              </a:extLst>
            </p:cNvPr>
            <p:cNvCxnSpPr>
              <a:cxnSpLocks/>
            </p:cNvCxnSpPr>
            <p:nvPr/>
          </p:nvCxnSpPr>
          <p:spPr>
            <a:xfrm>
              <a:off x="2080174" y="48439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B355433B-B62D-4A6B-8A53-12A7B48E2BCA}"/>
                </a:ext>
              </a:extLst>
            </p:cNvPr>
            <p:cNvCxnSpPr>
              <a:cxnSpLocks/>
            </p:cNvCxnSpPr>
            <p:nvPr/>
          </p:nvCxnSpPr>
          <p:spPr>
            <a:xfrm>
              <a:off x="2026292" y="47582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9627665D-49DE-435A-A5D6-A1658EB2F42A}"/>
                </a:ext>
              </a:extLst>
            </p:cNvPr>
            <p:cNvCxnSpPr>
              <a:cxnSpLocks/>
            </p:cNvCxnSpPr>
            <p:nvPr/>
          </p:nvCxnSpPr>
          <p:spPr>
            <a:xfrm>
              <a:off x="2079870" y="46724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FCCBF0C9-A0B6-417E-91EB-F7D887B44E10}"/>
                </a:ext>
              </a:extLst>
            </p:cNvPr>
            <p:cNvCxnSpPr>
              <a:cxnSpLocks/>
            </p:cNvCxnSpPr>
            <p:nvPr/>
          </p:nvCxnSpPr>
          <p:spPr>
            <a:xfrm>
              <a:off x="2025988" y="45867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DB4E3788-79E3-4939-B12E-1BDC55F3A4AF}"/>
                </a:ext>
              </a:extLst>
            </p:cNvPr>
            <p:cNvCxnSpPr>
              <a:cxnSpLocks/>
            </p:cNvCxnSpPr>
            <p:nvPr/>
          </p:nvCxnSpPr>
          <p:spPr>
            <a:xfrm>
              <a:off x="2079566" y="45010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58B6F188-9A33-4159-B813-8631C1E0C21B}"/>
                </a:ext>
              </a:extLst>
            </p:cNvPr>
            <p:cNvCxnSpPr>
              <a:cxnSpLocks/>
            </p:cNvCxnSpPr>
            <p:nvPr/>
          </p:nvCxnSpPr>
          <p:spPr>
            <a:xfrm>
              <a:off x="2025684" y="44153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0745C065-68AD-4070-ADE6-B0D140B01906}"/>
                </a:ext>
              </a:extLst>
            </p:cNvPr>
            <p:cNvCxnSpPr>
              <a:cxnSpLocks/>
            </p:cNvCxnSpPr>
            <p:nvPr/>
          </p:nvCxnSpPr>
          <p:spPr>
            <a:xfrm>
              <a:off x="2079262" y="43295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92281BDB-CA81-4C23-A3A5-2B6879F4C2A2}"/>
                </a:ext>
              </a:extLst>
            </p:cNvPr>
            <p:cNvCxnSpPr>
              <a:cxnSpLocks/>
            </p:cNvCxnSpPr>
            <p:nvPr/>
          </p:nvCxnSpPr>
          <p:spPr>
            <a:xfrm>
              <a:off x="2025380" y="42438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E15B406B-C326-4D06-8074-57D644A5BD05}"/>
                </a:ext>
              </a:extLst>
            </p:cNvPr>
            <p:cNvCxnSpPr>
              <a:cxnSpLocks/>
            </p:cNvCxnSpPr>
            <p:nvPr/>
          </p:nvCxnSpPr>
          <p:spPr>
            <a:xfrm>
              <a:off x="2078958" y="41581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969E9928-1D52-4A86-9480-964C32483444}"/>
                </a:ext>
              </a:extLst>
            </p:cNvPr>
            <p:cNvCxnSpPr>
              <a:cxnSpLocks/>
            </p:cNvCxnSpPr>
            <p:nvPr/>
          </p:nvCxnSpPr>
          <p:spPr>
            <a:xfrm>
              <a:off x="2025076" y="40724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102DAA51-ACF8-49D4-A7EE-E106F5D78BC8}"/>
                </a:ext>
              </a:extLst>
            </p:cNvPr>
            <p:cNvCxnSpPr>
              <a:cxnSpLocks/>
            </p:cNvCxnSpPr>
            <p:nvPr/>
          </p:nvCxnSpPr>
          <p:spPr>
            <a:xfrm>
              <a:off x="2078654" y="39866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4F920C8C-696E-48E6-93AB-7D6F2C02C6A2}"/>
                </a:ext>
              </a:extLst>
            </p:cNvPr>
            <p:cNvCxnSpPr>
              <a:cxnSpLocks/>
            </p:cNvCxnSpPr>
            <p:nvPr/>
          </p:nvCxnSpPr>
          <p:spPr>
            <a:xfrm>
              <a:off x="2024772" y="39009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054E5921-54EE-4913-BA0E-35CC26DE5695}"/>
                </a:ext>
              </a:extLst>
            </p:cNvPr>
            <p:cNvCxnSpPr>
              <a:cxnSpLocks/>
            </p:cNvCxnSpPr>
            <p:nvPr/>
          </p:nvCxnSpPr>
          <p:spPr>
            <a:xfrm>
              <a:off x="2078350" y="38152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C2856DF4-FDD3-454C-A547-37571430927D}"/>
                </a:ext>
              </a:extLst>
            </p:cNvPr>
            <p:cNvCxnSpPr>
              <a:cxnSpLocks/>
            </p:cNvCxnSpPr>
            <p:nvPr/>
          </p:nvCxnSpPr>
          <p:spPr>
            <a:xfrm>
              <a:off x="2024468" y="37295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79FD6FD1-2BBF-410C-94DD-99832E7D5D38}"/>
                </a:ext>
              </a:extLst>
            </p:cNvPr>
            <p:cNvCxnSpPr>
              <a:cxnSpLocks/>
            </p:cNvCxnSpPr>
            <p:nvPr/>
          </p:nvCxnSpPr>
          <p:spPr>
            <a:xfrm>
              <a:off x="2078046" y="36437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4AD0D11F-D152-4F9B-B635-CEDF4663FBCC}"/>
                </a:ext>
              </a:extLst>
            </p:cNvPr>
            <p:cNvCxnSpPr>
              <a:cxnSpLocks/>
            </p:cNvCxnSpPr>
            <p:nvPr/>
          </p:nvCxnSpPr>
          <p:spPr>
            <a:xfrm>
              <a:off x="2024164" y="35580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9F4A4CBD-D289-4BF6-B71C-0DF4475E9EDF}"/>
                </a:ext>
              </a:extLst>
            </p:cNvPr>
            <p:cNvCxnSpPr>
              <a:cxnSpLocks/>
            </p:cNvCxnSpPr>
            <p:nvPr/>
          </p:nvCxnSpPr>
          <p:spPr>
            <a:xfrm>
              <a:off x="2077742" y="34723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2CD15DAC-9754-4C28-BCF8-8A5D70DC63BE}"/>
                </a:ext>
              </a:extLst>
            </p:cNvPr>
            <p:cNvCxnSpPr>
              <a:cxnSpLocks/>
            </p:cNvCxnSpPr>
            <p:nvPr/>
          </p:nvCxnSpPr>
          <p:spPr>
            <a:xfrm>
              <a:off x="2023860" y="33866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0F8EA20A-CDE1-4C6A-85C6-46A56CB6E27E}"/>
                </a:ext>
              </a:extLst>
            </p:cNvPr>
            <p:cNvCxnSpPr>
              <a:cxnSpLocks/>
            </p:cNvCxnSpPr>
            <p:nvPr/>
          </p:nvCxnSpPr>
          <p:spPr>
            <a:xfrm>
              <a:off x="2077438" y="33008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98670A5A-F168-407C-A618-A8AE513148FA}"/>
                </a:ext>
              </a:extLst>
            </p:cNvPr>
            <p:cNvCxnSpPr>
              <a:cxnSpLocks/>
            </p:cNvCxnSpPr>
            <p:nvPr/>
          </p:nvCxnSpPr>
          <p:spPr>
            <a:xfrm>
              <a:off x="2023556" y="32151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778E1A3C-47FF-43A1-92E6-D954317D6B69}"/>
                </a:ext>
              </a:extLst>
            </p:cNvPr>
            <p:cNvCxnSpPr>
              <a:cxnSpLocks/>
            </p:cNvCxnSpPr>
            <p:nvPr/>
          </p:nvCxnSpPr>
          <p:spPr>
            <a:xfrm>
              <a:off x="2077134" y="31294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A78E09CF-F445-49F1-B80E-D826315E0913}"/>
                </a:ext>
              </a:extLst>
            </p:cNvPr>
            <p:cNvCxnSpPr>
              <a:cxnSpLocks/>
            </p:cNvCxnSpPr>
            <p:nvPr/>
          </p:nvCxnSpPr>
          <p:spPr>
            <a:xfrm>
              <a:off x="2023252" y="30437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CDA7262D-4EF5-4BE8-9845-C56380B41E0B}"/>
                </a:ext>
              </a:extLst>
            </p:cNvPr>
            <p:cNvCxnSpPr>
              <a:cxnSpLocks/>
            </p:cNvCxnSpPr>
            <p:nvPr/>
          </p:nvCxnSpPr>
          <p:spPr>
            <a:xfrm>
              <a:off x="2076830" y="29579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F5F84B1B-71F2-4C0C-B3B9-684A105F7798}"/>
                </a:ext>
              </a:extLst>
            </p:cNvPr>
            <p:cNvCxnSpPr>
              <a:cxnSpLocks/>
            </p:cNvCxnSpPr>
            <p:nvPr/>
          </p:nvCxnSpPr>
          <p:spPr>
            <a:xfrm>
              <a:off x="2022948" y="28722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F0D1056E-961C-4E74-8368-16AED50F35B9}"/>
                </a:ext>
              </a:extLst>
            </p:cNvPr>
            <p:cNvCxnSpPr>
              <a:cxnSpLocks/>
            </p:cNvCxnSpPr>
            <p:nvPr/>
          </p:nvCxnSpPr>
          <p:spPr>
            <a:xfrm>
              <a:off x="2076526" y="27865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41E18EB6-4C69-4DE9-BA33-B5D5FA45CB08}"/>
                </a:ext>
              </a:extLst>
            </p:cNvPr>
            <p:cNvCxnSpPr>
              <a:cxnSpLocks/>
            </p:cNvCxnSpPr>
            <p:nvPr/>
          </p:nvCxnSpPr>
          <p:spPr>
            <a:xfrm>
              <a:off x="2022644" y="27008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94BC868E-A123-423D-95BD-398F06C3B725}"/>
                </a:ext>
              </a:extLst>
            </p:cNvPr>
            <p:cNvCxnSpPr>
              <a:cxnSpLocks/>
            </p:cNvCxnSpPr>
            <p:nvPr/>
          </p:nvCxnSpPr>
          <p:spPr>
            <a:xfrm>
              <a:off x="2076222" y="26150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7F20B495-A7D2-4AED-BAA4-62CE7258AF77}"/>
                </a:ext>
              </a:extLst>
            </p:cNvPr>
            <p:cNvSpPr txBox="1"/>
            <p:nvPr/>
          </p:nvSpPr>
          <p:spPr>
            <a:xfrm>
              <a:off x="2386715" y="5617627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B1AEC2"/>
                  </a:solidFill>
                  <a:latin typeface="Montserrat" panose="00000500000000000000" pitchFamily="2" charset="0"/>
                </a:rPr>
                <a:t>10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4F47BEB4-7189-4A0C-A6FB-0932AFD4A660}"/>
                </a:ext>
              </a:extLst>
            </p:cNvPr>
            <p:cNvSpPr txBox="1"/>
            <p:nvPr/>
          </p:nvSpPr>
          <p:spPr>
            <a:xfrm>
              <a:off x="2386715" y="5276900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B1AEC2"/>
                  </a:solidFill>
                  <a:latin typeface="Montserrat" panose="00000500000000000000" pitchFamily="2" charset="0"/>
                </a:rPr>
                <a:t>20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8DB4316A-0031-4BCA-A322-4ABCBED33955}"/>
                </a:ext>
              </a:extLst>
            </p:cNvPr>
            <p:cNvSpPr txBox="1"/>
            <p:nvPr/>
          </p:nvSpPr>
          <p:spPr>
            <a:xfrm>
              <a:off x="2386715" y="4936173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B1AEC2"/>
                  </a:solidFill>
                  <a:latin typeface="Montserrat" panose="00000500000000000000" pitchFamily="2" charset="0"/>
                </a:rPr>
                <a:t>30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3A09601E-8F38-4A7E-9998-23EA1B286FED}"/>
                </a:ext>
              </a:extLst>
            </p:cNvPr>
            <p:cNvSpPr txBox="1"/>
            <p:nvPr/>
          </p:nvSpPr>
          <p:spPr>
            <a:xfrm>
              <a:off x="2386715" y="4595446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B1AEC2"/>
                  </a:solidFill>
                  <a:latin typeface="Montserrat" panose="00000500000000000000" pitchFamily="2" charset="0"/>
                </a:rPr>
                <a:t>40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4FCD3F6E-EC1D-418B-B380-12200C3F73A3}"/>
                </a:ext>
              </a:extLst>
            </p:cNvPr>
            <p:cNvSpPr txBox="1"/>
            <p:nvPr/>
          </p:nvSpPr>
          <p:spPr>
            <a:xfrm>
              <a:off x="2386715" y="4254719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B1AEC2"/>
                  </a:solidFill>
                  <a:latin typeface="Montserrat" panose="00000500000000000000" pitchFamily="2" charset="0"/>
                </a:rPr>
                <a:t>50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CB484A62-9E29-46EA-88F9-D1EFDC4E7F3B}"/>
                </a:ext>
              </a:extLst>
            </p:cNvPr>
            <p:cNvSpPr txBox="1"/>
            <p:nvPr/>
          </p:nvSpPr>
          <p:spPr>
            <a:xfrm>
              <a:off x="2386715" y="3913992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B1AEC2"/>
                  </a:solidFill>
                  <a:latin typeface="Montserrat" panose="00000500000000000000" pitchFamily="2" charset="0"/>
                </a:rPr>
                <a:t>60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3F64184D-FA3D-4849-88AD-8EB5629F9226}"/>
                </a:ext>
              </a:extLst>
            </p:cNvPr>
            <p:cNvSpPr txBox="1"/>
            <p:nvPr/>
          </p:nvSpPr>
          <p:spPr>
            <a:xfrm>
              <a:off x="2386715" y="3573265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B1AEC2"/>
                  </a:solidFill>
                  <a:latin typeface="Montserrat" panose="00000500000000000000" pitchFamily="2" charset="0"/>
                </a:rPr>
                <a:t>70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FD884144-D579-4DBE-B3BC-6A12687750AF}"/>
                </a:ext>
              </a:extLst>
            </p:cNvPr>
            <p:cNvSpPr txBox="1"/>
            <p:nvPr/>
          </p:nvSpPr>
          <p:spPr>
            <a:xfrm>
              <a:off x="2386715" y="3232538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B1AEC2"/>
                  </a:solidFill>
                  <a:latin typeface="Montserrat" panose="00000500000000000000" pitchFamily="2" charset="0"/>
                </a:rPr>
                <a:t>80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5B605A2C-0273-4ACA-AD95-E210D9D423EB}"/>
                </a:ext>
              </a:extLst>
            </p:cNvPr>
            <p:cNvSpPr txBox="1"/>
            <p:nvPr/>
          </p:nvSpPr>
          <p:spPr>
            <a:xfrm>
              <a:off x="2386715" y="2891811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B1AEC2"/>
                  </a:solidFill>
                  <a:latin typeface="Montserrat" panose="00000500000000000000" pitchFamily="2" charset="0"/>
                </a:rPr>
                <a:t>90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38915B28-1EDF-4723-BC57-E24FB1F02D85}"/>
                </a:ext>
              </a:extLst>
            </p:cNvPr>
            <p:cNvSpPr txBox="1"/>
            <p:nvPr/>
          </p:nvSpPr>
          <p:spPr>
            <a:xfrm>
              <a:off x="2386715" y="2551084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B1AEC2"/>
                  </a:solidFill>
                  <a:latin typeface="Montserrat" panose="00000500000000000000" pitchFamily="2" charset="0"/>
                </a:rPr>
                <a:t>100</a:t>
              </a:r>
            </a:p>
          </p:txBody>
        </p:sp>
        <p:sp>
          <p:nvSpPr>
            <p:cNvPr id="233" name="TextBox 232">
              <a:extLst>
                <a:ext uri="{FF2B5EF4-FFF2-40B4-BE49-F238E27FC236}">
                  <a16:creationId xmlns:a16="http://schemas.microsoft.com/office/drawing/2014/main" id="{76BF19AF-8CDA-4A1F-B1BA-6C19802936ED}"/>
                </a:ext>
              </a:extLst>
            </p:cNvPr>
            <p:cNvSpPr txBox="1"/>
            <p:nvPr/>
          </p:nvSpPr>
          <p:spPr>
            <a:xfrm>
              <a:off x="1323457" y="6055487"/>
              <a:ext cx="15436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B1AEC2"/>
                  </a:solidFill>
                  <a:latin typeface="+mj-lt"/>
                </a:rPr>
                <a:t>PROJECT A</a:t>
              </a:r>
            </a:p>
          </p:txBody>
        </p:sp>
      </p:grp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D5AC3E9A-67F2-4B56-9A5B-46F0FB560C21}"/>
              </a:ext>
            </a:extLst>
          </p:cNvPr>
          <p:cNvSpPr/>
          <p:nvPr/>
        </p:nvSpPr>
        <p:spPr>
          <a:xfrm rot="16200000">
            <a:off x="512823" y="4610486"/>
            <a:ext cx="2324429" cy="109224"/>
          </a:xfrm>
          <a:prstGeom prst="roundRect">
            <a:avLst>
              <a:gd name="adj" fmla="val 50000"/>
            </a:avLst>
          </a:prstGeom>
          <a:solidFill>
            <a:srgbClr val="B1AEC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8E7B7E1-7EC0-4C27-BC6C-42680154200D}"/>
              </a:ext>
            </a:extLst>
          </p:cNvPr>
          <p:cNvGrpSpPr/>
          <p:nvPr/>
        </p:nvGrpSpPr>
        <p:grpSpPr>
          <a:xfrm>
            <a:off x="1542223" y="5693308"/>
            <a:ext cx="268008" cy="268008"/>
            <a:chOff x="5180292" y="4109429"/>
            <a:chExt cx="268008" cy="268008"/>
          </a:xfrm>
          <a:effectLst>
            <a:outerShdw blurRad="152400" sx="102000" sy="102000" algn="ctr" rotWithShape="0">
              <a:prstClr val="black">
                <a:alpha val="15000"/>
              </a:prstClr>
            </a:outerShdw>
          </a:effectLst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4E86CB32-76CD-407C-8EF8-030206A1D868}"/>
                </a:ext>
              </a:extLst>
            </p:cNvPr>
            <p:cNvSpPr/>
            <p:nvPr/>
          </p:nvSpPr>
          <p:spPr>
            <a:xfrm flipV="1">
              <a:off x="5180292" y="4109429"/>
              <a:ext cx="268008" cy="268008"/>
            </a:xfrm>
            <a:prstGeom prst="ellipse">
              <a:avLst/>
            </a:prstGeom>
            <a:solidFill>
              <a:srgbClr val="ECF0F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046B09E8-B98E-4EC4-AF5A-FEA4896FFF33}"/>
                </a:ext>
              </a:extLst>
            </p:cNvPr>
            <p:cNvSpPr/>
            <p:nvPr/>
          </p:nvSpPr>
          <p:spPr>
            <a:xfrm flipV="1">
              <a:off x="5235061" y="4164198"/>
              <a:ext cx="158470" cy="158470"/>
            </a:xfrm>
            <a:prstGeom prst="ellipse">
              <a:avLst/>
            </a:prstGeom>
            <a:solidFill>
              <a:srgbClr val="B1AEC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97" name="TextBox 296">
            <a:extLst>
              <a:ext uri="{FF2B5EF4-FFF2-40B4-BE49-F238E27FC236}">
                <a16:creationId xmlns:a16="http://schemas.microsoft.com/office/drawing/2014/main" id="{5BC56AEA-8649-4D1E-8949-F9F30BCC061D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B1AEC2"/>
                </a:solidFill>
                <a:latin typeface="Montserrat ExtraBold" panose="00000900000000000000" pitchFamily="2" charset="0"/>
              </a:rPr>
              <a:t>Data Infographics</a:t>
            </a:r>
          </a:p>
        </p:txBody>
      </p:sp>
      <p:sp>
        <p:nvSpPr>
          <p:cNvPr id="298" name="TextBox 297">
            <a:extLst>
              <a:ext uri="{FF2B5EF4-FFF2-40B4-BE49-F238E27FC236}">
                <a16:creationId xmlns:a16="http://schemas.microsoft.com/office/drawing/2014/main" id="{2A285E1E-7853-49E7-8938-E450D5953857}"/>
              </a:ext>
            </a:extLst>
          </p:cNvPr>
          <p:cNvSpPr txBox="1"/>
          <p:nvPr/>
        </p:nvSpPr>
        <p:spPr>
          <a:xfrm>
            <a:off x="2104799" y="869350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B1AEC2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  <p:grpSp>
        <p:nvGrpSpPr>
          <p:cNvPr id="296" name="Group 295">
            <a:extLst>
              <a:ext uri="{FF2B5EF4-FFF2-40B4-BE49-F238E27FC236}">
                <a16:creationId xmlns:a16="http://schemas.microsoft.com/office/drawing/2014/main" id="{4EA012AA-3E4A-44D9-88C6-306A8DD3D2F2}"/>
              </a:ext>
            </a:extLst>
          </p:cNvPr>
          <p:cNvGrpSpPr/>
          <p:nvPr/>
        </p:nvGrpSpPr>
        <p:grpSpPr>
          <a:xfrm>
            <a:off x="3797261" y="2001950"/>
            <a:ext cx="2019300" cy="4513138"/>
            <a:chOff x="1085622" y="2001950"/>
            <a:chExt cx="2019300" cy="4513138"/>
          </a:xfrm>
        </p:grpSpPr>
        <p:grpSp>
          <p:nvGrpSpPr>
            <p:cNvPr id="299" name="Group 298">
              <a:extLst>
                <a:ext uri="{FF2B5EF4-FFF2-40B4-BE49-F238E27FC236}">
                  <a16:creationId xmlns:a16="http://schemas.microsoft.com/office/drawing/2014/main" id="{0567FE96-EC06-4151-A91C-373D629E28DB}"/>
                </a:ext>
              </a:extLst>
            </p:cNvPr>
            <p:cNvGrpSpPr/>
            <p:nvPr/>
          </p:nvGrpSpPr>
          <p:grpSpPr>
            <a:xfrm>
              <a:off x="1085622" y="2001950"/>
              <a:ext cx="2019300" cy="4513138"/>
              <a:chOff x="6286478" y="2808514"/>
              <a:chExt cx="4009394" cy="2525486"/>
            </a:xfrm>
          </p:grpSpPr>
          <p:sp>
            <p:nvSpPr>
              <p:cNvPr id="353" name="Rectangle: Rounded Corners 352">
                <a:extLst>
                  <a:ext uri="{FF2B5EF4-FFF2-40B4-BE49-F238E27FC236}">
                    <a16:creationId xmlns:a16="http://schemas.microsoft.com/office/drawing/2014/main" id="{0A23E2BA-AFE4-47B9-9BD3-711915F30EC9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52400" dir="2700000" algn="ctr" rotWithShape="0">
                  <a:srgbClr val="D1D9E6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4" name="Rectangle: Rounded Corners 353">
                <a:extLst>
                  <a:ext uri="{FF2B5EF4-FFF2-40B4-BE49-F238E27FC236}">
                    <a16:creationId xmlns:a16="http://schemas.microsoft.com/office/drawing/2014/main" id="{FE211FA0-4563-45CC-B1FE-F91A8478D374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52400" dir="13500000" algn="ctr" rotWithShape="0">
                  <a:srgbClr val="FFFFFF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00" name="Group 299">
              <a:extLst>
                <a:ext uri="{FF2B5EF4-FFF2-40B4-BE49-F238E27FC236}">
                  <a16:creationId xmlns:a16="http://schemas.microsoft.com/office/drawing/2014/main" id="{16568FF8-B296-44FA-95EE-0ADC97BA0A1F}"/>
                </a:ext>
              </a:extLst>
            </p:cNvPr>
            <p:cNvGrpSpPr/>
            <p:nvPr/>
          </p:nvGrpSpPr>
          <p:grpSpPr>
            <a:xfrm rot="16200000">
              <a:off x="-67643" y="4054307"/>
              <a:ext cx="3485362" cy="290743"/>
              <a:chOff x="625249" y="3113452"/>
              <a:chExt cx="4712119" cy="646331"/>
            </a:xfrm>
          </p:grpSpPr>
          <p:sp>
            <p:nvSpPr>
              <p:cNvPr id="351" name="Rectangle: Rounded Corners 350">
                <a:extLst>
                  <a:ext uri="{FF2B5EF4-FFF2-40B4-BE49-F238E27FC236}">
                    <a16:creationId xmlns:a16="http://schemas.microsoft.com/office/drawing/2014/main" id="{E0673172-4973-4446-9C72-9D92DE23E402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90500" dir="2700000" algn="ctr" rotWithShape="0">
                  <a:srgbClr val="D1D9E6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52" name="Rectangle: Rounded Corners 351">
                <a:extLst>
                  <a:ext uri="{FF2B5EF4-FFF2-40B4-BE49-F238E27FC236}">
                    <a16:creationId xmlns:a16="http://schemas.microsoft.com/office/drawing/2014/main" id="{7BD147EE-BD85-4558-BA7B-37F009621BC4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90500" dir="13500000" algn="ctr" rotWithShape="0">
                  <a:srgbClr val="FFFFFF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01" name="Rectangle: Rounded Corners 300">
              <a:extLst>
                <a:ext uri="{FF2B5EF4-FFF2-40B4-BE49-F238E27FC236}">
                  <a16:creationId xmlns:a16="http://schemas.microsoft.com/office/drawing/2014/main" id="{7C5A5953-F394-4F03-A40E-0E87352E73E4}"/>
                </a:ext>
              </a:extLst>
            </p:cNvPr>
            <p:cNvSpPr/>
            <p:nvPr/>
          </p:nvSpPr>
          <p:spPr>
            <a:xfrm rot="16200000">
              <a:off x="45460" y="4143123"/>
              <a:ext cx="3259155" cy="109224"/>
            </a:xfrm>
            <a:prstGeom prst="roundRect">
              <a:avLst>
                <a:gd name="adj" fmla="val 50000"/>
              </a:avLst>
            </a:prstGeom>
            <a:solidFill>
              <a:srgbClr val="DCE0E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02" name="Straight Connector 301">
              <a:extLst>
                <a:ext uri="{FF2B5EF4-FFF2-40B4-BE49-F238E27FC236}">
                  <a16:creationId xmlns:a16="http://schemas.microsoft.com/office/drawing/2014/main" id="{1AA6CA18-A0A6-4D11-A91C-0F98F4D47021}"/>
                </a:ext>
              </a:extLst>
            </p:cNvPr>
            <p:cNvCxnSpPr>
              <a:cxnSpLocks/>
            </p:cNvCxnSpPr>
            <p:nvPr/>
          </p:nvCxnSpPr>
          <p:spPr>
            <a:xfrm>
              <a:off x="2028116" y="57869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Straight Connector 302">
              <a:extLst>
                <a:ext uri="{FF2B5EF4-FFF2-40B4-BE49-F238E27FC236}">
                  <a16:creationId xmlns:a16="http://schemas.microsoft.com/office/drawing/2014/main" id="{61C87B46-2640-4CCD-AA7E-00F229F56AFB}"/>
                </a:ext>
              </a:extLst>
            </p:cNvPr>
            <p:cNvCxnSpPr>
              <a:cxnSpLocks/>
            </p:cNvCxnSpPr>
            <p:nvPr/>
          </p:nvCxnSpPr>
          <p:spPr>
            <a:xfrm>
              <a:off x="2081694" y="57011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Straight Connector 303">
              <a:extLst>
                <a:ext uri="{FF2B5EF4-FFF2-40B4-BE49-F238E27FC236}">
                  <a16:creationId xmlns:a16="http://schemas.microsoft.com/office/drawing/2014/main" id="{E6D63517-8805-469F-85D8-3D2F30C4B646}"/>
                </a:ext>
              </a:extLst>
            </p:cNvPr>
            <p:cNvCxnSpPr>
              <a:cxnSpLocks/>
            </p:cNvCxnSpPr>
            <p:nvPr/>
          </p:nvCxnSpPr>
          <p:spPr>
            <a:xfrm>
              <a:off x="2027812" y="56154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Straight Connector 304">
              <a:extLst>
                <a:ext uri="{FF2B5EF4-FFF2-40B4-BE49-F238E27FC236}">
                  <a16:creationId xmlns:a16="http://schemas.microsoft.com/office/drawing/2014/main" id="{7D2C7692-F7F1-45F4-BFD2-5BE69170169F}"/>
                </a:ext>
              </a:extLst>
            </p:cNvPr>
            <p:cNvCxnSpPr>
              <a:cxnSpLocks/>
            </p:cNvCxnSpPr>
            <p:nvPr/>
          </p:nvCxnSpPr>
          <p:spPr>
            <a:xfrm>
              <a:off x="2081390" y="55297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Straight Connector 305">
              <a:extLst>
                <a:ext uri="{FF2B5EF4-FFF2-40B4-BE49-F238E27FC236}">
                  <a16:creationId xmlns:a16="http://schemas.microsoft.com/office/drawing/2014/main" id="{4B31A9E0-EA1A-434C-A2A0-AB0B1F45C42E}"/>
                </a:ext>
              </a:extLst>
            </p:cNvPr>
            <p:cNvCxnSpPr>
              <a:cxnSpLocks/>
            </p:cNvCxnSpPr>
            <p:nvPr/>
          </p:nvCxnSpPr>
          <p:spPr>
            <a:xfrm>
              <a:off x="2027508" y="54440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>
              <a:extLst>
                <a:ext uri="{FF2B5EF4-FFF2-40B4-BE49-F238E27FC236}">
                  <a16:creationId xmlns:a16="http://schemas.microsoft.com/office/drawing/2014/main" id="{39F54FB1-27E7-4BA4-AB77-96F03B3C48FE}"/>
                </a:ext>
              </a:extLst>
            </p:cNvPr>
            <p:cNvCxnSpPr>
              <a:cxnSpLocks/>
            </p:cNvCxnSpPr>
            <p:nvPr/>
          </p:nvCxnSpPr>
          <p:spPr>
            <a:xfrm>
              <a:off x="2081086" y="53582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Straight Connector 307">
              <a:extLst>
                <a:ext uri="{FF2B5EF4-FFF2-40B4-BE49-F238E27FC236}">
                  <a16:creationId xmlns:a16="http://schemas.microsoft.com/office/drawing/2014/main" id="{8B385C87-EE00-4D57-8654-976CF4A5A458}"/>
                </a:ext>
              </a:extLst>
            </p:cNvPr>
            <p:cNvCxnSpPr>
              <a:cxnSpLocks/>
            </p:cNvCxnSpPr>
            <p:nvPr/>
          </p:nvCxnSpPr>
          <p:spPr>
            <a:xfrm>
              <a:off x="2027204" y="52725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Straight Connector 308">
              <a:extLst>
                <a:ext uri="{FF2B5EF4-FFF2-40B4-BE49-F238E27FC236}">
                  <a16:creationId xmlns:a16="http://schemas.microsoft.com/office/drawing/2014/main" id="{016AAA3C-B84F-43EE-8DD7-3B1E04DDEF8B}"/>
                </a:ext>
              </a:extLst>
            </p:cNvPr>
            <p:cNvCxnSpPr>
              <a:cxnSpLocks/>
            </p:cNvCxnSpPr>
            <p:nvPr/>
          </p:nvCxnSpPr>
          <p:spPr>
            <a:xfrm>
              <a:off x="2080782" y="51868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Straight Connector 309">
              <a:extLst>
                <a:ext uri="{FF2B5EF4-FFF2-40B4-BE49-F238E27FC236}">
                  <a16:creationId xmlns:a16="http://schemas.microsoft.com/office/drawing/2014/main" id="{DF9C764D-696D-45C8-8989-9030AF8F7DD5}"/>
                </a:ext>
              </a:extLst>
            </p:cNvPr>
            <p:cNvCxnSpPr>
              <a:cxnSpLocks/>
            </p:cNvCxnSpPr>
            <p:nvPr/>
          </p:nvCxnSpPr>
          <p:spPr>
            <a:xfrm>
              <a:off x="2026900" y="51011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Straight Connector 310">
              <a:extLst>
                <a:ext uri="{FF2B5EF4-FFF2-40B4-BE49-F238E27FC236}">
                  <a16:creationId xmlns:a16="http://schemas.microsoft.com/office/drawing/2014/main" id="{50146502-E031-4380-BA4A-D8A5024C3DC7}"/>
                </a:ext>
              </a:extLst>
            </p:cNvPr>
            <p:cNvCxnSpPr>
              <a:cxnSpLocks/>
            </p:cNvCxnSpPr>
            <p:nvPr/>
          </p:nvCxnSpPr>
          <p:spPr>
            <a:xfrm>
              <a:off x="2080478" y="50153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Straight Connector 311">
              <a:extLst>
                <a:ext uri="{FF2B5EF4-FFF2-40B4-BE49-F238E27FC236}">
                  <a16:creationId xmlns:a16="http://schemas.microsoft.com/office/drawing/2014/main" id="{511A4E87-E156-4F64-8ED2-44BE1217B459}"/>
                </a:ext>
              </a:extLst>
            </p:cNvPr>
            <p:cNvCxnSpPr>
              <a:cxnSpLocks/>
            </p:cNvCxnSpPr>
            <p:nvPr/>
          </p:nvCxnSpPr>
          <p:spPr>
            <a:xfrm>
              <a:off x="2026596" y="49296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Straight Connector 312">
              <a:extLst>
                <a:ext uri="{FF2B5EF4-FFF2-40B4-BE49-F238E27FC236}">
                  <a16:creationId xmlns:a16="http://schemas.microsoft.com/office/drawing/2014/main" id="{54DD632E-7726-495F-82F9-66DFCBF4EC5B}"/>
                </a:ext>
              </a:extLst>
            </p:cNvPr>
            <p:cNvCxnSpPr>
              <a:cxnSpLocks/>
            </p:cNvCxnSpPr>
            <p:nvPr/>
          </p:nvCxnSpPr>
          <p:spPr>
            <a:xfrm>
              <a:off x="2080174" y="48439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Straight Connector 313">
              <a:extLst>
                <a:ext uri="{FF2B5EF4-FFF2-40B4-BE49-F238E27FC236}">
                  <a16:creationId xmlns:a16="http://schemas.microsoft.com/office/drawing/2014/main" id="{EDAD1FA0-8B5A-4747-B84E-BF0F89181000}"/>
                </a:ext>
              </a:extLst>
            </p:cNvPr>
            <p:cNvCxnSpPr>
              <a:cxnSpLocks/>
            </p:cNvCxnSpPr>
            <p:nvPr/>
          </p:nvCxnSpPr>
          <p:spPr>
            <a:xfrm>
              <a:off x="2026292" y="47582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Straight Connector 314">
              <a:extLst>
                <a:ext uri="{FF2B5EF4-FFF2-40B4-BE49-F238E27FC236}">
                  <a16:creationId xmlns:a16="http://schemas.microsoft.com/office/drawing/2014/main" id="{58EEA67C-150C-4146-B2AE-7F45C2463F23}"/>
                </a:ext>
              </a:extLst>
            </p:cNvPr>
            <p:cNvCxnSpPr>
              <a:cxnSpLocks/>
            </p:cNvCxnSpPr>
            <p:nvPr/>
          </p:nvCxnSpPr>
          <p:spPr>
            <a:xfrm>
              <a:off x="2079870" y="46724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Straight Connector 315">
              <a:extLst>
                <a:ext uri="{FF2B5EF4-FFF2-40B4-BE49-F238E27FC236}">
                  <a16:creationId xmlns:a16="http://schemas.microsoft.com/office/drawing/2014/main" id="{13AA2874-84A9-4650-8BC8-DF494AAA426F}"/>
                </a:ext>
              </a:extLst>
            </p:cNvPr>
            <p:cNvCxnSpPr>
              <a:cxnSpLocks/>
            </p:cNvCxnSpPr>
            <p:nvPr/>
          </p:nvCxnSpPr>
          <p:spPr>
            <a:xfrm>
              <a:off x="2025988" y="45867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Straight Connector 316">
              <a:extLst>
                <a:ext uri="{FF2B5EF4-FFF2-40B4-BE49-F238E27FC236}">
                  <a16:creationId xmlns:a16="http://schemas.microsoft.com/office/drawing/2014/main" id="{25A043F6-1AA0-4743-9579-42D93EF25EDB}"/>
                </a:ext>
              </a:extLst>
            </p:cNvPr>
            <p:cNvCxnSpPr>
              <a:cxnSpLocks/>
            </p:cNvCxnSpPr>
            <p:nvPr/>
          </p:nvCxnSpPr>
          <p:spPr>
            <a:xfrm>
              <a:off x="2079566" y="45010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Straight Connector 317">
              <a:extLst>
                <a:ext uri="{FF2B5EF4-FFF2-40B4-BE49-F238E27FC236}">
                  <a16:creationId xmlns:a16="http://schemas.microsoft.com/office/drawing/2014/main" id="{F5847732-1201-419E-98EA-B8515BC411AE}"/>
                </a:ext>
              </a:extLst>
            </p:cNvPr>
            <p:cNvCxnSpPr>
              <a:cxnSpLocks/>
            </p:cNvCxnSpPr>
            <p:nvPr/>
          </p:nvCxnSpPr>
          <p:spPr>
            <a:xfrm>
              <a:off x="2025684" y="44153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Straight Connector 318">
              <a:extLst>
                <a:ext uri="{FF2B5EF4-FFF2-40B4-BE49-F238E27FC236}">
                  <a16:creationId xmlns:a16="http://schemas.microsoft.com/office/drawing/2014/main" id="{87AD9D47-6CBB-4BF6-B94A-5A7ED318C40B}"/>
                </a:ext>
              </a:extLst>
            </p:cNvPr>
            <p:cNvCxnSpPr>
              <a:cxnSpLocks/>
            </p:cNvCxnSpPr>
            <p:nvPr/>
          </p:nvCxnSpPr>
          <p:spPr>
            <a:xfrm>
              <a:off x="2079262" y="43295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Straight Connector 319">
              <a:extLst>
                <a:ext uri="{FF2B5EF4-FFF2-40B4-BE49-F238E27FC236}">
                  <a16:creationId xmlns:a16="http://schemas.microsoft.com/office/drawing/2014/main" id="{B6812746-93D5-4E6E-AA98-B218398250E6}"/>
                </a:ext>
              </a:extLst>
            </p:cNvPr>
            <p:cNvCxnSpPr>
              <a:cxnSpLocks/>
            </p:cNvCxnSpPr>
            <p:nvPr/>
          </p:nvCxnSpPr>
          <p:spPr>
            <a:xfrm>
              <a:off x="2025380" y="42438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B5AA7CC0-2671-41DF-9972-26C68895F262}"/>
                </a:ext>
              </a:extLst>
            </p:cNvPr>
            <p:cNvCxnSpPr>
              <a:cxnSpLocks/>
            </p:cNvCxnSpPr>
            <p:nvPr/>
          </p:nvCxnSpPr>
          <p:spPr>
            <a:xfrm>
              <a:off x="2078958" y="41581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Straight Connector 321">
              <a:extLst>
                <a:ext uri="{FF2B5EF4-FFF2-40B4-BE49-F238E27FC236}">
                  <a16:creationId xmlns:a16="http://schemas.microsoft.com/office/drawing/2014/main" id="{E20B01B6-1CC8-4234-BC01-D905806DD314}"/>
                </a:ext>
              </a:extLst>
            </p:cNvPr>
            <p:cNvCxnSpPr>
              <a:cxnSpLocks/>
            </p:cNvCxnSpPr>
            <p:nvPr/>
          </p:nvCxnSpPr>
          <p:spPr>
            <a:xfrm>
              <a:off x="2025076" y="40724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Straight Connector 322">
              <a:extLst>
                <a:ext uri="{FF2B5EF4-FFF2-40B4-BE49-F238E27FC236}">
                  <a16:creationId xmlns:a16="http://schemas.microsoft.com/office/drawing/2014/main" id="{0542798B-FE6E-42B1-B446-7D353274C1E8}"/>
                </a:ext>
              </a:extLst>
            </p:cNvPr>
            <p:cNvCxnSpPr>
              <a:cxnSpLocks/>
            </p:cNvCxnSpPr>
            <p:nvPr/>
          </p:nvCxnSpPr>
          <p:spPr>
            <a:xfrm>
              <a:off x="2078654" y="39866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Straight Connector 323">
              <a:extLst>
                <a:ext uri="{FF2B5EF4-FFF2-40B4-BE49-F238E27FC236}">
                  <a16:creationId xmlns:a16="http://schemas.microsoft.com/office/drawing/2014/main" id="{548DC35C-4972-4B9C-BDE1-352A1C9C06AE}"/>
                </a:ext>
              </a:extLst>
            </p:cNvPr>
            <p:cNvCxnSpPr>
              <a:cxnSpLocks/>
            </p:cNvCxnSpPr>
            <p:nvPr/>
          </p:nvCxnSpPr>
          <p:spPr>
            <a:xfrm>
              <a:off x="2024772" y="39009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Straight Connector 324">
              <a:extLst>
                <a:ext uri="{FF2B5EF4-FFF2-40B4-BE49-F238E27FC236}">
                  <a16:creationId xmlns:a16="http://schemas.microsoft.com/office/drawing/2014/main" id="{EB46498A-8F7E-4A6D-881B-F2EE992F5707}"/>
                </a:ext>
              </a:extLst>
            </p:cNvPr>
            <p:cNvCxnSpPr>
              <a:cxnSpLocks/>
            </p:cNvCxnSpPr>
            <p:nvPr/>
          </p:nvCxnSpPr>
          <p:spPr>
            <a:xfrm>
              <a:off x="2078350" y="38152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Straight Connector 325">
              <a:extLst>
                <a:ext uri="{FF2B5EF4-FFF2-40B4-BE49-F238E27FC236}">
                  <a16:creationId xmlns:a16="http://schemas.microsoft.com/office/drawing/2014/main" id="{C9AC27BC-34F3-4C78-817F-01F6804305F5}"/>
                </a:ext>
              </a:extLst>
            </p:cNvPr>
            <p:cNvCxnSpPr>
              <a:cxnSpLocks/>
            </p:cNvCxnSpPr>
            <p:nvPr/>
          </p:nvCxnSpPr>
          <p:spPr>
            <a:xfrm>
              <a:off x="2024468" y="37295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Straight Connector 326">
              <a:extLst>
                <a:ext uri="{FF2B5EF4-FFF2-40B4-BE49-F238E27FC236}">
                  <a16:creationId xmlns:a16="http://schemas.microsoft.com/office/drawing/2014/main" id="{B07F092A-6851-4FCF-8E6A-F2B211FC5A54}"/>
                </a:ext>
              </a:extLst>
            </p:cNvPr>
            <p:cNvCxnSpPr>
              <a:cxnSpLocks/>
            </p:cNvCxnSpPr>
            <p:nvPr/>
          </p:nvCxnSpPr>
          <p:spPr>
            <a:xfrm>
              <a:off x="2078046" y="36437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Straight Connector 327">
              <a:extLst>
                <a:ext uri="{FF2B5EF4-FFF2-40B4-BE49-F238E27FC236}">
                  <a16:creationId xmlns:a16="http://schemas.microsoft.com/office/drawing/2014/main" id="{A5300A3C-7EDF-4436-AA10-1B050EEDD2C3}"/>
                </a:ext>
              </a:extLst>
            </p:cNvPr>
            <p:cNvCxnSpPr>
              <a:cxnSpLocks/>
            </p:cNvCxnSpPr>
            <p:nvPr/>
          </p:nvCxnSpPr>
          <p:spPr>
            <a:xfrm>
              <a:off x="2024164" y="35580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Straight Connector 328">
              <a:extLst>
                <a:ext uri="{FF2B5EF4-FFF2-40B4-BE49-F238E27FC236}">
                  <a16:creationId xmlns:a16="http://schemas.microsoft.com/office/drawing/2014/main" id="{AE313DE5-DA61-40C1-9309-E9D0EB8EE0A9}"/>
                </a:ext>
              </a:extLst>
            </p:cNvPr>
            <p:cNvCxnSpPr>
              <a:cxnSpLocks/>
            </p:cNvCxnSpPr>
            <p:nvPr/>
          </p:nvCxnSpPr>
          <p:spPr>
            <a:xfrm>
              <a:off x="2077742" y="34723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17993239-DF12-4C22-BD75-5E0FB3E0170D}"/>
                </a:ext>
              </a:extLst>
            </p:cNvPr>
            <p:cNvCxnSpPr>
              <a:cxnSpLocks/>
            </p:cNvCxnSpPr>
            <p:nvPr/>
          </p:nvCxnSpPr>
          <p:spPr>
            <a:xfrm>
              <a:off x="2023860" y="33866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Straight Connector 330">
              <a:extLst>
                <a:ext uri="{FF2B5EF4-FFF2-40B4-BE49-F238E27FC236}">
                  <a16:creationId xmlns:a16="http://schemas.microsoft.com/office/drawing/2014/main" id="{AFA9B387-180F-432D-9F37-25C669C45355}"/>
                </a:ext>
              </a:extLst>
            </p:cNvPr>
            <p:cNvCxnSpPr>
              <a:cxnSpLocks/>
            </p:cNvCxnSpPr>
            <p:nvPr/>
          </p:nvCxnSpPr>
          <p:spPr>
            <a:xfrm>
              <a:off x="2077438" y="33008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Straight Connector 331">
              <a:extLst>
                <a:ext uri="{FF2B5EF4-FFF2-40B4-BE49-F238E27FC236}">
                  <a16:creationId xmlns:a16="http://schemas.microsoft.com/office/drawing/2014/main" id="{8B94F4BE-4F55-4F01-823B-891054C267F4}"/>
                </a:ext>
              </a:extLst>
            </p:cNvPr>
            <p:cNvCxnSpPr>
              <a:cxnSpLocks/>
            </p:cNvCxnSpPr>
            <p:nvPr/>
          </p:nvCxnSpPr>
          <p:spPr>
            <a:xfrm>
              <a:off x="2023556" y="32151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Straight Connector 332">
              <a:extLst>
                <a:ext uri="{FF2B5EF4-FFF2-40B4-BE49-F238E27FC236}">
                  <a16:creationId xmlns:a16="http://schemas.microsoft.com/office/drawing/2014/main" id="{643CC5DC-73F2-4497-9EE2-2272BB95E822}"/>
                </a:ext>
              </a:extLst>
            </p:cNvPr>
            <p:cNvCxnSpPr>
              <a:cxnSpLocks/>
            </p:cNvCxnSpPr>
            <p:nvPr/>
          </p:nvCxnSpPr>
          <p:spPr>
            <a:xfrm>
              <a:off x="2077134" y="31294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Straight Connector 333">
              <a:extLst>
                <a:ext uri="{FF2B5EF4-FFF2-40B4-BE49-F238E27FC236}">
                  <a16:creationId xmlns:a16="http://schemas.microsoft.com/office/drawing/2014/main" id="{0B0F8BA9-7961-4EB7-80E7-C7B2099553DD}"/>
                </a:ext>
              </a:extLst>
            </p:cNvPr>
            <p:cNvCxnSpPr>
              <a:cxnSpLocks/>
            </p:cNvCxnSpPr>
            <p:nvPr/>
          </p:nvCxnSpPr>
          <p:spPr>
            <a:xfrm>
              <a:off x="2023252" y="30437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Straight Connector 334">
              <a:extLst>
                <a:ext uri="{FF2B5EF4-FFF2-40B4-BE49-F238E27FC236}">
                  <a16:creationId xmlns:a16="http://schemas.microsoft.com/office/drawing/2014/main" id="{C27C790F-5A01-470A-AEF5-89FB151CF860}"/>
                </a:ext>
              </a:extLst>
            </p:cNvPr>
            <p:cNvCxnSpPr>
              <a:cxnSpLocks/>
            </p:cNvCxnSpPr>
            <p:nvPr/>
          </p:nvCxnSpPr>
          <p:spPr>
            <a:xfrm>
              <a:off x="2076830" y="29579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Straight Connector 335">
              <a:extLst>
                <a:ext uri="{FF2B5EF4-FFF2-40B4-BE49-F238E27FC236}">
                  <a16:creationId xmlns:a16="http://schemas.microsoft.com/office/drawing/2014/main" id="{D719157C-3AF6-428C-8DC0-0D222202D637}"/>
                </a:ext>
              </a:extLst>
            </p:cNvPr>
            <p:cNvCxnSpPr>
              <a:cxnSpLocks/>
            </p:cNvCxnSpPr>
            <p:nvPr/>
          </p:nvCxnSpPr>
          <p:spPr>
            <a:xfrm>
              <a:off x="2022948" y="28722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Straight Connector 336">
              <a:extLst>
                <a:ext uri="{FF2B5EF4-FFF2-40B4-BE49-F238E27FC236}">
                  <a16:creationId xmlns:a16="http://schemas.microsoft.com/office/drawing/2014/main" id="{AB80A8F6-79CF-4B7D-83D3-36694FEA9D1E}"/>
                </a:ext>
              </a:extLst>
            </p:cNvPr>
            <p:cNvCxnSpPr>
              <a:cxnSpLocks/>
            </p:cNvCxnSpPr>
            <p:nvPr/>
          </p:nvCxnSpPr>
          <p:spPr>
            <a:xfrm>
              <a:off x="2076526" y="27865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Straight Connector 337">
              <a:extLst>
                <a:ext uri="{FF2B5EF4-FFF2-40B4-BE49-F238E27FC236}">
                  <a16:creationId xmlns:a16="http://schemas.microsoft.com/office/drawing/2014/main" id="{4B0368C5-31FB-4C8E-9536-52DFD0BE58C2}"/>
                </a:ext>
              </a:extLst>
            </p:cNvPr>
            <p:cNvCxnSpPr>
              <a:cxnSpLocks/>
            </p:cNvCxnSpPr>
            <p:nvPr/>
          </p:nvCxnSpPr>
          <p:spPr>
            <a:xfrm>
              <a:off x="2022644" y="27008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C2164819-A4ED-4505-827B-D18173FBA7B9}"/>
                </a:ext>
              </a:extLst>
            </p:cNvPr>
            <p:cNvCxnSpPr>
              <a:cxnSpLocks/>
            </p:cNvCxnSpPr>
            <p:nvPr/>
          </p:nvCxnSpPr>
          <p:spPr>
            <a:xfrm>
              <a:off x="2076222" y="26150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0" name="TextBox 339">
              <a:extLst>
                <a:ext uri="{FF2B5EF4-FFF2-40B4-BE49-F238E27FC236}">
                  <a16:creationId xmlns:a16="http://schemas.microsoft.com/office/drawing/2014/main" id="{D049ED69-6E28-4083-9CA0-C5C0BEB44F59}"/>
                </a:ext>
              </a:extLst>
            </p:cNvPr>
            <p:cNvSpPr txBox="1"/>
            <p:nvPr/>
          </p:nvSpPr>
          <p:spPr>
            <a:xfrm>
              <a:off x="2386715" y="5617627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B1AEC2"/>
                  </a:solidFill>
                  <a:latin typeface="Montserrat" panose="00000500000000000000" pitchFamily="2" charset="0"/>
                </a:rPr>
                <a:t>10</a:t>
              </a:r>
            </a:p>
          </p:txBody>
        </p:sp>
        <p:sp>
          <p:nvSpPr>
            <p:cNvPr id="341" name="TextBox 340">
              <a:extLst>
                <a:ext uri="{FF2B5EF4-FFF2-40B4-BE49-F238E27FC236}">
                  <a16:creationId xmlns:a16="http://schemas.microsoft.com/office/drawing/2014/main" id="{DEEB17EC-90D2-40A9-B530-2AC7E03CF610}"/>
                </a:ext>
              </a:extLst>
            </p:cNvPr>
            <p:cNvSpPr txBox="1"/>
            <p:nvPr/>
          </p:nvSpPr>
          <p:spPr>
            <a:xfrm>
              <a:off x="2386715" y="5276900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B1AEC2"/>
                  </a:solidFill>
                  <a:latin typeface="Montserrat" panose="00000500000000000000" pitchFamily="2" charset="0"/>
                </a:rPr>
                <a:t>20</a:t>
              </a:r>
            </a:p>
          </p:txBody>
        </p:sp>
        <p:sp>
          <p:nvSpPr>
            <p:cNvPr id="342" name="TextBox 341">
              <a:extLst>
                <a:ext uri="{FF2B5EF4-FFF2-40B4-BE49-F238E27FC236}">
                  <a16:creationId xmlns:a16="http://schemas.microsoft.com/office/drawing/2014/main" id="{10D8C6DB-481F-4788-8697-4EA835827823}"/>
                </a:ext>
              </a:extLst>
            </p:cNvPr>
            <p:cNvSpPr txBox="1"/>
            <p:nvPr/>
          </p:nvSpPr>
          <p:spPr>
            <a:xfrm>
              <a:off x="2386715" y="4936173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B1AEC2"/>
                  </a:solidFill>
                  <a:latin typeface="Montserrat" panose="00000500000000000000" pitchFamily="2" charset="0"/>
                </a:rPr>
                <a:t>30</a:t>
              </a:r>
            </a:p>
          </p:txBody>
        </p:sp>
        <p:sp>
          <p:nvSpPr>
            <p:cNvPr id="343" name="TextBox 342">
              <a:extLst>
                <a:ext uri="{FF2B5EF4-FFF2-40B4-BE49-F238E27FC236}">
                  <a16:creationId xmlns:a16="http://schemas.microsoft.com/office/drawing/2014/main" id="{35FD15C4-F57F-4AA0-8CD8-A26FB69D5155}"/>
                </a:ext>
              </a:extLst>
            </p:cNvPr>
            <p:cNvSpPr txBox="1"/>
            <p:nvPr/>
          </p:nvSpPr>
          <p:spPr>
            <a:xfrm>
              <a:off x="2386715" y="4595446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B1AEC2"/>
                  </a:solidFill>
                  <a:latin typeface="Montserrat" panose="00000500000000000000" pitchFamily="2" charset="0"/>
                </a:rPr>
                <a:t>40</a:t>
              </a:r>
            </a:p>
          </p:txBody>
        </p:sp>
        <p:sp>
          <p:nvSpPr>
            <p:cNvPr id="344" name="TextBox 343">
              <a:extLst>
                <a:ext uri="{FF2B5EF4-FFF2-40B4-BE49-F238E27FC236}">
                  <a16:creationId xmlns:a16="http://schemas.microsoft.com/office/drawing/2014/main" id="{E257D21E-C9BF-493A-8906-78FF2E351D96}"/>
                </a:ext>
              </a:extLst>
            </p:cNvPr>
            <p:cNvSpPr txBox="1"/>
            <p:nvPr/>
          </p:nvSpPr>
          <p:spPr>
            <a:xfrm>
              <a:off x="2386715" y="4254719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B1AEC2"/>
                  </a:solidFill>
                  <a:latin typeface="Montserrat" panose="00000500000000000000" pitchFamily="2" charset="0"/>
                </a:rPr>
                <a:t>50</a:t>
              </a:r>
            </a:p>
          </p:txBody>
        </p:sp>
        <p:sp>
          <p:nvSpPr>
            <p:cNvPr id="345" name="TextBox 344">
              <a:extLst>
                <a:ext uri="{FF2B5EF4-FFF2-40B4-BE49-F238E27FC236}">
                  <a16:creationId xmlns:a16="http://schemas.microsoft.com/office/drawing/2014/main" id="{FFE3A251-BE0B-4967-8EC8-E475EB9DC567}"/>
                </a:ext>
              </a:extLst>
            </p:cNvPr>
            <p:cNvSpPr txBox="1"/>
            <p:nvPr/>
          </p:nvSpPr>
          <p:spPr>
            <a:xfrm>
              <a:off x="2386715" y="3913992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B1AEC2"/>
                  </a:solidFill>
                  <a:latin typeface="Montserrat" panose="00000500000000000000" pitchFamily="2" charset="0"/>
                </a:rPr>
                <a:t>60</a:t>
              </a:r>
            </a:p>
          </p:txBody>
        </p:sp>
        <p:sp>
          <p:nvSpPr>
            <p:cNvPr id="346" name="TextBox 345">
              <a:extLst>
                <a:ext uri="{FF2B5EF4-FFF2-40B4-BE49-F238E27FC236}">
                  <a16:creationId xmlns:a16="http://schemas.microsoft.com/office/drawing/2014/main" id="{17CA9076-93AF-40FB-96C7-48A34B3B26C1}"/>
                </a:ext>
              </a:extLst>
            </p:cNvPr>
            <p:cNvSpPr txBox="1"/>
            <p:nvPr/>
          </p:nvSpPr>
          <p:spPr>
            <a:xfrm>
              <a:off x="2386715" y="3573265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B1AEC2"/>
                  </a:solidFill>
                  <a:latin typeface="Montserrat" panose="00000500000000000000" pitchFamily="2" charset="0"/>
                </a:rPr>
                <a:t>70</a:t>
              </a:r>
            </a:p>
          </p:txBody>
        </p:sp>
        <p:sp>
          <p:nvSpPr>
            <p:cNvPr id="347" name="TextBox 346">
              <a:extLst>
                <a:ext uri="{FF2B5EF4-FFF2-40B4-BE49-F238E27FC236}">
                  <a16:creationId xmlns:a16="http://schemas.microsoft.com/office/drawing/2014/main" id="{B9870052-5950-4FDC-85D6-929472298135}"/>
                </a:ext>
              </a:extLst>
            </p:cNvPr>
            <p:cNvSpPr txBox="1"/>
            <p:nvPr/>
          </p:nvSpPr>
          <p:spPr>
            <a:xfrm>
              <a:off x="2386715" y="3232538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B1AEC2"/>
                  </a:solidFill>
                  <a:latin typeface="Montserrat" panose="00000500000000000000" pitchFamily="2" charset="0"/>
                </a:rPr>
                <a:t>80</a:t>
              </a:r>
            </a:p>
          </p:txBody>
        </p:sp>
        <p:sp>
          <p:nvSpPr>
            <p:cNvPr id="348" name="TextBox 347">
              <a:extLst>
                <a:ext uri="{FF2B5EF4-FFF2-40B4-BE49-F238E27FC236}">
                  <a16:creationId xmlns:a16="http://schemas.microsoft.com/office/drawing/2014/main" id="{9202B380-7B0C-4827-9680-AA69AAD3E9AC}"/>
                </a:ext>
              </a:extLst>
            </p:cNvPr>
            <p:cNvSpPr txBox="1"/>
            <p:nvPr/>
          </p:nvSpPr>
          <p:spPr>
            <a:xfrm>
              <a:off x="2386715" y="2891811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B1AEC2"/>
                  </a:solidFill>
                  <a:latin typeface="Montserrat" panose="00000500000000000000" pitchFamily="2" charset="0"/>
                </a:rPr>
                <a:t>90</a:t>
              </a:r>
            </a:p>
          </p:txBody>
        </p:sp>
        <p:sp>
          <p:nvSpPr>
            <p:cNvPr id="349" name="TextBox 348">
              <a:extLst>
                <a:ext uri="{FF2B5EF4-FFF2-40B4-BE49-F238E27FC236}">
                  <a16:creationId xmlns:a16="http://schemas.microsoft.com/office/drawing/2014/main" id="{21F02D76-B19B-4446-BA6D-2E5101C5800E}"/>
                </a:ext>
              </a:extLst>
            </p:cNvPr>
            <p:cNvSpPr txBox="1"/>
            <p:nvPr/>
          </p:nvSpPr>
          <p:spPr>
            <a:xfrm>
              <a:off x="2386715" y="2551084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B1AEC2"/>
                  </a:solidFill>
                  <a:latin typeface="Montserrat" panose="00000500000000000000" pitchFamily="2" charset="0"/>
                </a:rPr>
                <a:t>100</a:t>
              </a:r>
            </a:p>
          </p:txBody>
        </p:sp>
        <p:sp>
          <p:nvSpPr>
            <p:cNvPr id="350" name="TextBox 349">
              <a:extLst>
                <a:ext uri="{FF2B5EF4-FFF2-40B4-BE49-F238E27FC236}">
                  <a16:creationId xmlns:a16="http://schemas.microsoft.com/office/drawing/2014/main" id="{9E2158CC-DA77-4E0F-A470-8754D17C9BEF}"/>
                </a:ext>
              </a:extLst>
            </p:cNvPr>
            <p:cNvSpPr txBox="1"/>
            <p:nvPr/>
          </p:nvSpPr>
          <p:spPr>
            <a:xfrm>
              <a:off x="1323457" y="6055487"/>
              <a:ext cx="15436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B1AEC2"/>
                  </a:solidFill>
                  <a:latin typeface="+mj-lt"/>
                </a:rPr>
                <a:t>PROJECT B</a:t>
              </a:r>
            </a:p>
          </p:txBody>
        </p:sp>
      </p:grpSp>
      <p:sp>
        <p:nvSpPr>
          <p:cNvPr id="355" name="Rectangle: Rounded Corners 354">
            <a:extLst>
              <a:ext uri="{FF2B5EF4-FFF2-40B4-BE49-F238E27FC236}">
                <a16:creationId xmlns:a16="http://schemas.microsoft.com/office/drawing/2014/main" id="{232B456B-1E8B-41BE-B9A6-A7524ADFBC99}"/>
              </a:ext>
            </a:extLst>
          </p:cNvPr>
          <p:cNvSpPr/>
          <p:nvPr/>
        </p:nvSpPr>
        <p:spPr>
          <a:xfrm rot="16200000">
            <a:off x="2994872" y="4380896"/>
            <a:ext cx="2783609" cy="109224"/>
          </a:xfrm>
          <a:prstGeom prst="roundRect">
            <a:avLst>
              <a:gd name="adj" fmla="val 50000"/>
            </a:avLst>
          </a:prstGeom>
          <a:solidFill>
            <a:srgbClr val="B1AEC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56" name="Group 355">
            <a:extLst>
              <a:ext uri="{FF2B5EF4-FFF2-40B4-BE49-F238E27FC236}">
                <a16:creationId xmlns:a16="http://schemas.microsoft.com/office/drawing/2014/main" id="{148E2E20-993B-4124-AF38-3EEBF747C3F5}"/>
              </a:ext>
            </a:extLst>
          </p:cNvPr>
          <p:cNvGrpSpPr/>
          <p:nvPr/>
        </p:nvGrpSpPr>
        <p:grpSpPr>
          <a:xfrm>
            <a:off x="4253862" y="5693308"/>
            <a:ext cx="268008" cy="268008"/>
            <a:chOff x="5180292" y="4109429"/>
            <a:chExt cx="268008" cy="268008"/>
          </a:xfrm>
          <a:effectLst>
            <a:outerShdw blurRad="152400" sx="102000" sy="102000" algn="ctr" rotWithShape="0">
              <a:prstClr val="black">
                <a:alpha val="15000"/>
              </a:prstClr>
            </a:outerShdw>
          </a:effectLst>
        </p:grpSpPr>
        <p:sp>
          <p:nvSpPr>
            <p:cNvPr id="357" name="Oval 356">
              <a:extLst>
                <a:ext uri="{FF2B5EF4-FFF2-40B4-BE49-F238E27FC236}">
                  <a16:creationId xmlns:a16="http://schemas.microsoft.com/office/drawing/2014/main" id="{61207594-089D-4EB1-848E-2CE84006F770}"/>
                </a:ext>
              </a:extLst>
            </p:cNvPr>
            <p:cNvSpPr/>
            <p:nvPr/>
          </p:nvSpPr>
          <p:spPr>
            <a:xfrm flipV="1">
              <a:off x="5180292" y="4109429"/>
              <a:ext cx="268008" cy="268008"/>
            </a:xfrm>
            <a:prstGeom prst="ellipse">
              <a:avLst/>
            </a:prstGeom>
            <a:solidFill>
              <a:srgbClr val="ECF0F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8" name="Oval 357">
              <a:extLst>
                <a:ext uri="{FF2B5EF4-FFF2-40B4-BE49-F238E27FC236}">
                  <a16:creationId xmlns:a16="http://schemas.microsoft.com/office/drawing/2014/main" id="{1A9E9A53-FFEE-4CBD-B8F4-498807411763}"/>
                </a:ext>
              </a:extLst>
            </p:cNvPr>
            <p:cNvSpPr/>
            <p:nvPr/>
          </p:nvSpPr>
          <p:spPr>
            <a:xfrm flipV="1">
              <a:off x="5235061" y="4164198"/>
              <a:ext cx="158470" cy="158470"/>
            </a:xfrm>
            <a:prstGeom prst="ellipse">
              <a:avLst/>
            </a:prstGeom>
            <a:solidFill>
              <a:srgbClr val="B1AEC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59" name="Group 358">
            <a:extLst>
              <a:ext uri="{FF2B5EF4-FFF2-40B4-BE49-F238E27FC236}">
                <a16:creationId xmlns:a16="http://schemas.microsoft.com/office/drawing/2014/main" id="{5909CCC2-F514-49D7-97A6-C2781AEEDE65}"/>
              </a:ext>
            </a:extLst>
          </p:cNvPr>
          <p:cNvGrpSpPr/>
          <p:nvPr/>
        </p:nvGrpSpPr>
        <p:grpSpPr>
          <a:xfrm>
            <a:off x="6457950" y="2001950"/>
            <a:ext cx="2019300" cy="4513138"/>
            <a:chOff x="1085622" y="2001950"/>
            <a:chExt cx="2019300" cy="4513138"/>
          </a:xfrm>
        </p:grpSpPr>
        <p:grpSp>
          <p:nvGrpSpPr>
            <p:cNvPr id="360" name="Group 359">
              <a:extLst>
                <a:ext uri="{FF2B5EF4-FFF2-40B4-BE49-F238E27FC236}">
                  <a16:creationId xmlns:a16="http://schemas.microsoft.com/office/drawing/2014/main" id="{C666AD8C-FBA9-4838-9518-4D723C151D02}"/>
                </a:ext>
              </a:extLst>
            </p:cNvPr>
            <p:cNvGrpSpPr/>
            <p:nvPr/>
          </p:nvGrpSpPr>
          <p:grpSpPr>
            <a:xfrm>
              <a:off x="1085622" y="2001950"/>
              <a:ext cx="2019300" cy="4513138"/>
              <a:chOff x="6286478" y="2808514"/>
              <a:chExt cx="4009394" cy="2525486"/>
            </a:xfrm>
          </p:grpSpPr>
          <p:sp>
            <p:nvSpPr>
              <p:cNvPr id="414" name="Rectangle: Rounded Corners 413">
                <a:extLst>
                  <a:ext uri="{FF2B5EF4-FFF2-40B4-BE49-F238E27FC236}">
                    <a16:creationId xmlns:a16="http://schemas.microsoft.com/office/drawing/2014/main" id="{F4173CC7-B077-411F-B60C-6AE5F9E7B170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52400" dir="2700000" algn="ctr" rotWithShape="0">
                  <a:srgbClr val="D1D9E6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5" name="Rectangle: Rounded Corners 414">
                <a:extLst>
                  <a:ext uri="{FF2B5EF4-FFF2-40B4-BE49-F238E27FC236}">
                    <a16:creationId xmlns:a16="http://schemas.microsoft.com/office/drawing/2014/main" id="{50DDE764-165F-4119-B034-8B288379DC80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52400" dir="13500000" algn="ctr" rotWithShape="0">
                  <a:srgbClr val="FFFFFF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1" name="Group 360">
              <a:extLst>
                <a:ext uri="{FF2B5EF4-FFF2-40B4-BE49-F238E27FC236}">
                  <a16:creationId xmlns:a16="http://schemas.microsoft.com/office/drawing/2014/main" id="{A34DA7FB-8771-4B37-A814-4F79E228798A}"/>
                </a:ext>
              </a:extLst>
            </p:cNvPr>
            <p:cNvGrpSpPr/>
            <p:nvPr/>
          </p:nvGrpSpPr>
          <p:grpSpPr>
            <a:xfrm rot="16200000">
              <a:off x="-67643" y="4054307"/>
              <a:ext cx="3485362" cy="290743"/>
              <a:chOff x="625249" y="3113452"/>
              <a:chExt cx="4712119" cy="646331"/>
            </a:xfrm>
          </p:grpSpPr>
          <p:sp>
            <p:nvSpPr>
              <p:cNvPr id="412" name="Rectangle: Rounded Corners 411">
                <a:extLst>
                  <a:ext uri="{FF2B5EF4-FFF2-40B4-BE49-F238E27FC236}">
                    <a16:creationId xmlns:a16="http://schemas.microsoft.com/office/drawing/2014/main" id="{9AD90652-34C2-4B36-BAAB-6C85F8F807C9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90500" dir="2700000" algn="ctr" rotWithShape="0">
                  <a:srgbClr val="D1D9E6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13" name="Rectangle: Rounded Corners 412">
                <a:extLst>
                  <a:ext uri="{FF2B5EF4-FFF2-40B4-BE49-F238E27FC236}">
                    <a16:creationId xmlns:a16="http://schemas.microsoft.com/office/drawing/2014/main" id="{64DD14CC-6F49-4F1F-AEA4-ED7A20E5911E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90500" dir="13500000" algn="ctr" rotWithShape="0">
                  <a:srgbClr val="FFFFFF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62" name="Rectangle: Rounded Corners 361">
              <a:extLst>
                <a:ext uri="{FF2B5EF4-FFF2-40B4-BE49-F238E27FC236}">
                  <a16:creationId xmlns:a16="http://schemas.microsoft.com/office/drawing/2014/main" id="{DF3A1D8F-A5E0-4958-B639-5210DDE5EDED}"/>
                </a:ext>
              </a:extLst>
            </p:cNvPr>
            <p:cNvSpPr/>
            <p:nvPr/>
          </p:nvSpPr>
          <p:spPr>
            <a:xfrm rot="16200000">
              <a:off x="45460" y="4143123"/>
              <a:ext cx="3259155" cy="109224"/>
            </a:xfrm>
            <a:prstGeom prst="roundRect">
              <a:avLst>
                <a:gd name="adj" fmla="val 50000"/>
              </a:avLst>
            </a:prstGeom>
            <a:solidFill>
              <a:srgbClr val="DCE0E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63" name="Straight Connector 362">
              <a:extLst>
                <a:ext uri="{FF2B5EF4-FFF2-40B4-BE49-F238E27FC236}">
                  <a16:creationId xmlns:a16="http://schemas.microsoft.com/office/drawing/2014/main" id="{0D30F5F3-72D2-44BF-9CC5-4A8ADDF4CEEE}"/>
                </a:ext>
              </a:extLst>
            </p:cNvPr>
            <p:cNvCxnSpPr>
              <a:cxnSpLocks/>
            </p:cNvCxnSpPr>
            <p:nvPr/>
          </p:nvCxnSpPr>
          <p:spPr>
            <a:xfrm>
              <a:off x="2028116" y="57869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Straight Connector 363">
              <a:extLst>
                <a:ext uri="{FF2B5EF4-FFF2-40B4-BE49-F238E27FC236}">
                  <a16:creationId xmlns:a16="http://schemas.microsoft.com/office/drawing/2014/main" id="{15837AA3-3FFC-4491-AA9A-9F39D826B63E}"/>
                </a:ext>
              </a:extLst>
            </p:cNvPr>
            <p:cNvCxnSpPr>
              <a:cxnSpLocks/>
            </p:cNvCxnSpPr>
            <p:nvPr/>
          </p:nvCxnSpPr>
          <p:spPr>
            <a:xfrm>
              <a:off x="2081694" y="57011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Straight Connector 364">
              <a:extLst>
                <a:ext uri="{FF2B5EF4-FFF2-40B4-BE49-F238E27FC236}">
                  <a16:creationId xmlns:a16="http://schemas.microsoft.com/office/drawing/2014/main" id="{5B425187-768A-4267-9CB7-01AA5B10D423}"/>
                </a:ext>
              </a:extLst>
            </p:cNvPr>
            <p:cNvCxnSpPr>
              <a:cxnSpLocks/>
            </p:cNvCxnSpPr>
            <p:nvPr/>
          </p:nvCxnSpPr>
          <p:spPr>
            <a:xfrm>
              <a:off x="2027812" y="56154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Straight Connector 365">
              <a:extLst>
                <a:ext uri="{FF2B5EF4-FFF2-40B4-BE49-F238E27FC236}">
                  <a16:creationId xmlns:a16="http://schemas.microsoft.com/office/drawing/2014/main" id="{D56BEB2F-31B4-4C6D-9DA9-C402D1FB0387}"/>
                </a:ext>
              </a:extLst>
            </p:cNvPr>
            <p:cNvCxnSpPr>
              <a:cxnSpLocks/>
            </p:cNvCxnSpPr>
            <p:nvPr/>
          </p:nvCxnSpPr>
          <p:spPr>
            <a:xfrm>
              <a:off x="2081390" y="55297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Straight Connector 366">
              <a:extLst>
                <a:ext uri="{FF2B5EF4-FFF2-40B4-BE49-F238E27FC236}">
                  <a16:creationId xmlns:a16="http://schemas.microsoft.com/office/drawing/2014/main" id="{C8BE8702-E009-4822-8BEB-CC917F06895F}"/>
                </a:ext>
              </a:extLst>
            </p:cNvPr>
            <p:cNvCxnSpPr>
              <a:cxnSpLocks/>
            </p:cNvCxnSpPr>
            <p:nvPr/>
          </p:nvCxnSpPr>
          <p:spPr>
            <a:xfrm>
              <a:off x="2027508" y="54440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Straight Connector 367">
              <a:extLst>
                <a:ext uri="{FF2B5EF4-FFF2-40B4-BE49-F238E27FC236}">
                  <a16:creationId xmlns:a16="http://schemas.microsoft.com/office/drawing/2014/main" id="{41104DF2-6E8C-4C62-B542-71217B36F997}"/>
                </a:ext>
              </a:extLst>
            </p:cNvPr>
            <p:cNvCxnSpPr>
              <a:cxnSpLocks/>
            </p:cNvCxnSpPr>
            <p:nvPr/>
          </p:nvCxnSpPr>
          <p:spPr>
            <a:xfrm>
              <a:off x="2081086" y="53582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Straight Connector 368">
              <a:extLst>
                <a:ext uri="{FF2B5EF4-FFF2-40B4-BE49-F238E27FC236}">
                  <a16:creationId xmlns:a16="http://schemas.microsoft.com/office/drawing/2014/main" id="{3DB584C7-42C7-4D5F-A03D-27D40E692BE6}"/>
                </a:ext>
              </a:extLst>
            </p:cNvPr>
            <p:cNvCxnSpPr>
              <a:cxnSpLocks/>
            </p:cNvCxnSpPr>
            <p:nvPr/>
          </p:nvCxnSpPr>
          <p:spPr>
            <a:xfrm>
              <a:off x="2027204" y="52725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0" name="Straight Connector 369">
              <a:extLst>
                <a:ext uri="{FF2B5EF4-FFF2-40B4-BE49-F238E27FC236}">
                  <a16:creationId xmlns:a16="http://schemas.microsoft.com/office/drawing/2014/main" id="{F40D6168-22B7-47C9-B485-54B4FF2AA7F5}"/>
                </a:ext>
              </a:extLst>
            </p:cNvPr>
            <p:cNvCxnSpPr>
              <a:cxnSpLocks/>
            </p:cNvCxnSpPr>
            <p:nvPr/>
          </p:nvCxnSpPr>
          <p:spPr>
            <a:xfrm>
              <a:off x="2080782" y="51868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Straight Connector 370">
              <a:extLst>
                <a:ext uri="{FF2B5EF4-FFF2-40B4-BE49-F238E27FC236}">
                  <a16:creationId xmlns:a16="http://schemas.microsoft.com/office/drawing/2014/main" id="{C50A834E-5232-4F8B-96F3-6BC2A82494B7}"/>
                </a:ext>
              </a:extLst>
            </p:cNvPr>
            <p:cNvCxnSpPr>
              <a:cxnSpLocks/>
            </p:cNvCxnSpPr>
            <p:nvPr/>
          </p:nvCxnSpPr>
          <p:spPr>
            <a:xfrm>
              <a:off x="2026900" y="51011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Straight Connector 371">
              <a:extLst>
                <a:ext uri="{FF2B5EF4-FFF2-40B4-BE49-F238E27FC236}">
                  <a16:creationId xmlns:a16="http://schemas.microsoft.com/office/drawing/2014/main" id="{EF50A6A6-7204-4AF1-9116-219A0EE65722}"/>
                </a:ext>
              </a:extLst>
            </p:cNvPr>
            <p:cNvCxnSpPr>
              <a:cxnSpLocks/>
            </p:cNvCxnSpPr>
            <p:nvPr/>
          </p:nvCxnSpPr>
          <p:spPr>
            <a:xfrm>
              <a:off x="2080478" y="50153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Straight Connector 372">
              <a:extLst>
                <a:ext uri="{FF2B5EF4-FFF2-40B4-BE49-F238E27FC236}">
                  <a16:creationId xmlns:a16="http://schemas.microsoft.com/office/drawing/2014/main" id="{DFE6803D-ECC5-43EC-B6E4-5271A3291A57}"/>
                </a:ext>
              </a:extLst>
            </p:cNvPr>
            <p:cNvCxnSpPr>
              <a:cxnSpLocks/>
            </p:cNvCxnSpPr>
            <p:nvPr/>
          </p:nvCxnSpPr>
          <p:spPr>
            <a:xfrm>
              <a:off x="2026596" y="49296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Straight Connector 373">
              <a:extLst>
                <a:ext uri="{FF2B5EF4-FFF2-40B4-BE49-F238E27FC236}">
                  <a16:creationId xmlns:a16="http://schemas.microsoft.com/office/drawing/2014/main" id="{75C4F4A2-5D98-4896-9446-9398545C57B9}"/>
                </a:ext>
              </a:extLst>
            </p:cNvPr>
            <p:cNvCxnSpPr>
              <a:cxnSpLocks/>
            </p:cNvCxnSpPr>
            <p:nvPr/>
          </p:nvCxnSpPr>
          <p:spPr>
            <a:xfrm>
              <a:off x="2080174" y="48439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5" name="Straight Connector 374">
              <a:extLst>
                <a:ext uri="{FF2B5EF4-FFF2-40B4-BE49-F238E27FC236}">
                  <a16:creationId xmlns:a16="http://schemas.microsoft.com/office/drawing/2014/main" id="{D8BB2F3F-19F9-4977-8929-13541B21D640}"/>
                </a:ext>
              </a:extLst>
            </p:cNvPr>
            <p:cNvCxnSpPr>
              <a:cxnSpLocks/>
            </p:cNvCxnSpPr>
            <p:nvPr/>
          </p:nvCxnSpPr>
          <p:spPr>
            <a:xfrm>
              <a:off x="2026292" y="47582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6" name="Straight Connector 375">
              <a:extLst>
                <a:ext uri="{FF2B5EF4-FFF2-40B4-BE49-F238E27FC236}">
                  <a16:creationId xmlns:a16="http://schemas.microsoft.com/office/drawing/2014/main" id="{7891EF6B-5E9B-470C-8F08-1B808B68D270}"/>
                </a:ext>
              </a:extLst>
            </p:cNvPr>
            <p:cNvCxnSpPr>
              <a:cxnSpLocks/>
            </p:cNvCxnSpPr>
            <p:nvPr/>
          </p:nvCxnSpPr>
          <p:spPr>
            <a:xfrm>
              <a:off x="2079870" y="46724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7" name="Straight Connector 376">
              <a:extLst>
                <a:ext uri="{FF2B5EF4-FFF2-40B4-BE49-F238E27FC236}">
                  <a16:creationId xmlns:a16="http://schemas.microsoft.com/office/drawing/2014/main" id="{A5865BF4-5C17-4BD3-8E8D-7F6FC2B0747D}"/>
                </a:ext>
              </a:extLst>
            </p:cNvPr>
            <p:cNvCxnSpPr>
              <a:cxnSpLocks/>
            </p:cNvCxnSpPr>
            <p:nvPr/>
          </p:nvCxnSpPr>
          <p:spPr>
            <a:xfrm>
              <a:off x="2025988" y="45867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8" name="Straight Connector 377">
              <a:extLst>
                <a:ext uri="{FF2B5EF4-FFF2-40B4-BE49-F238E27FC236}">
                  <a16:creationId xmlns:a16="http://schemas.microsoft.com/office/drawing/2014/main" id="{D3751D74-D463-418C-9284-0AC63B780853}"/>
                </a:ext>
              </a:extLst>
            </p:cNvPr>
            <p:cNvCxnSpPr>
              <a:cxnSpLocks/>
            </p:cNvCxnSpPr>
            <p:nvPr/>
          </p:nvCxnSpPr>
          <p:spPr>
            <a:xfrm>
              <a:off x="2079566" y="45010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Straight Connector 378">
              <a:extLst>
                <a:ext uri="{FF2B5EF4-FFF2-40B4-BE49-F238E27FC236}">
                  <a16:creationId xmlns:a16="http://schemas.microsoft.com/office/drawing/2014/main" id="{71924EDB-C39F-45E7-89F3-473CBDB13098}"/>
                </a:ext>
              </a:extLst>
            </p:cNvPr>
            <p:cNvCxnSpPr>
              <a:cxnSpLocks/>
            </p:cNvCxnSpPr>
            <p:nvPr/>
          </p:nvCxnSpPr>
          <p:spPr>
            <a:xfrm>
              <a:off x="2025684" y="44153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0" name="Straight Connector 379">
              <a:extLst>
                <a:ext uri="{FF2B5EF4-FFF2-40B4-BE49-F238E27FC236}">
                  <a16:creationId xmlns:a16="http://schemas.microsoft.com/office/drawing/2014/main" id="{28A10C94-869C-45DA-BB35-869B006A19F7}"/>
                </a:ext>
              </a:extLst>
            </p:cNvPr>
            <p:cNvCxnSpPr>
              <a:cxnSpLocks/>
            </p:cNvCxnSpPr>
            <p:nvPr/>
          </p:nvCxnSpPr>
          <p:spPr>
            <a:xfrm>
              <a:off x="2079262" y="43295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1" name="Straight Connector 380">
              <a:extLst>
                <a:ext uri="{FF2B5EF4-FFF2-40B4-BE49-F238E27FC236}">
                  <a16:creationId xmlns:a16="http://schemas.microsoft.com/office/drawing/2014/main" id="{E44DBFFE-8F62-41F4-A862-06530DCBCDBF}"/>
                </a:ext>
              </a:extLst>
            </p:cNvPr>
            <p:cNvCxnSpPr>
              <a:cxnSpLocks/>
            </p:cNvCxnSpPr>
            <p:nvPr/>
          </p:nvCxnSpPr>
          <p:spPr>
            <a:xfrm>
              <a:off x="2025380" y="42438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2" name="Straight Connector 381">
              <a:extLst>
                <a:ext uri="{FF2B5EF4-FFF2-40B4-BE49-F238E27FC236}">
                  <a16:creationId xmlns:a16="http://schemas.microsoft.com/office/drawing/2014/main" id="{47D1CF52-1438-4459-BCCD-AF692C9F0309}"/>
                </a:ext>
              </a:extLst>
            </p:cNvPr>
            <p:cNvCxnSpPr>
              <a:cxnSpLocks/>
            </p:cNvCxnSpPr>
            <p:nvPr/>
          </p:nvCxnSpPr>
          <p:spPr>
            <a:xfrm>
              <a:off x="2078958" y="41581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3" name="Straight Connector 382">
              <a:extLst>
                <a:ext uri="{FF2B5EF4-FFF2-40B4-BE49-F238E27FC236}">
                  <a16:creationId xmlns:a16="http://schemas.microsoft.com/office/drawing/2014/main" id="{31D28A63-4FA8-4D4A-B92F-E3B6EEE236BF}"/>
                </a:ext>
              </a:extLst>
            </p:cNvPr>
            <p:cNvCxnSpPr>
              <a:cxnSpLocks/>
            </p:cNvCxnSpPr>
            <p:nvPr/>
          </p:nvCxnSpPr>
          <p:spPr>
            <a:xfrm>
              <a:off x="2025076" y="40724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Straight Connector 383">
              <a:extLst>
                <a:ext uri="{FF2B5EF4-FFF2-40B4-BE49-F238E27FC236}">
                  <a16:creationId xmlns:a16="http://schemas.microsoft.com/office/drawing/2014/main" id="{B32A8692-88B1-4742-BEB0-200C0CA6E9A0}"/>
                </a:ext>
              </a:extLst>
            </p:cNvPr>
            <p:cNvCxnSpPr>
              <a:cxnSpLocks/>
            </p:cNvCxnSpPr>
            <p:nvPr/>
          </p:nvCxnSpPr>
          <p:spPr>
            <a:xfrm>
              <a:off x="2078654" y="39866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Straight Connector 384">
              <a:extLst>
                <a:ext uri="{FF2B5EF4-FFF2-40B4-BE49-F238E27FC236}">
                  <a16:creationId xmlns:a16="http://schemas.microsoft.com/office/drawing/2014/main" id="{0C705F8A-D2F0-4064-8629-8C7B5221CE00}"/>
                </a:ext>
              </a:extLst>
            </p:cNvPr>
            <p:cNvCxnSpPr>
              <a:cxnSpLocks/>
            </p:cNvCxnSpPr>
            <p:nvPr/>
          </p:nvCxnSpPr>
          <p:spPr>
            <a:xfrm>
              <a:off x="2024772" y="39009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Straight Connector 385">
              <a:extLst>
                <a:ext uri="{FF2B5EF4-FFF2-40B4-BE49-F238E27FC236}">
                  <a16:creationId xmlns:a16="http://schemas.microsoft.com/office/drawing/2014/main" id="{9DA2C638-F858-4466-A170-7FCE01E28F08}"/>
                </a:ext>
              </a:extLst>
            </p:cNvPr>
            <p:cNvCxnSpPr>
              <a:cxnSpLocks/>
            </p:cNvCxnSpPr>
            <p:nvPr/>
          </p:nvCxnSpPr>
          <p:spPr>
            <a:xfrm>
              <a:off x="2078350" y="38152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7" name="Straight Connector 386">
              <a:extLst>
                <a:ext uri="{FF2B5EF4-FFF2-40B4-BE49-F238E27FC236}">
                  <a16:creationId xmlns:a16="http://schemas.microsoft.com/office/drawing/2014/main" id="{9DB77C99-5F6F-457D-86F6-E2FE61BD37F1}"/>
                </a:ext>
              </a:extLst>
            </p:cNvPr>
            <p:cNvCxnSpPr>
              <a:cxnSpLocks/>
            </p:cNvCxnSpPr>
            <p:nvPr/>
          </p:nvCxnSpPr>
          <p:spPr>
            <a:xfrm>
              <a:off x="2024468" y="37295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8" name="Straight Connector 387">
              <a:extLst>
                <a:ext uri="{FF2B5EF4-FFF2-40B4-BE49-F238E27FC236}">
                  <a16:creationId xmlns:a16="http://schemas.microsoft.com/office/drawing/2014/main" id="{52731090-4ADD-4708-B2F7-4F684029F490}"/>
                </a:ext>
              </a:extLst>
            </p:cNvPr>
            <p:cNvCxnSpPr>
              <a:cxnSpLocks/>
            </p:cNvCxnSpPr>
            <p:nvPr/>
          </p:nvCxnSpPr>
          <p:spPr>
            <a:xfrm>
              <a:off x="2078046" y="36437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9" name="Straight Connector 388">
              <a:extLst>
                <a:ext uri="{FF2B5EF4-FFF2-40B4-BE49-F238E27FC236}">
                  <a16:creationId xmlns:a16="http://schemas.microsoft.com/office/drawing/2014/main" id="{9BA94E27-766F-4C9C-9BF4-D1FA006D696C}"/>
                </a:ext>
              </a:extLst>
            </p:cNvPr>
            <p:cNvCxnSpPr>
              <a:cxnSpLocks/>
            </p:cNvCxnSpPr>
            <p:nvPr/>
          </p:nvCxnSpPr>
          <p:spPr>
            <a:xfrm>
              <a:off x="2024164" y="35580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0" name="Straight Connector 389">
              <a:extLst>
                <a:ext uri="{FF2B5EF4-FFF2-40B4-BE49-F238E27FC236}">
                  <a16:creationId xmlns:a16="http://schemas.microsoft.com/office/drawing/2014/main" id="{BFC14B08-295E-443A-8F04-954D4FDDB95E}"/>
                </a:ext>
              </a:extLst>
            </p:cNvPr>
            <p:cNvCxnSpPr>
              <a:cxnSpLocks/>
            </p:cNvCxnSpPr>
            <p:nvPr/>
          </p:nvCxnSpPr>
          <p:spPr>
            <a:xfrm>
              <a:off x="2077742" y="34723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1" name="Straight Connector 390">
              <a:extLst>
                <a:ext uri="{FF2B5EF4-FFF2-40B4-BE49-F238E27FC236}">
                  <a16:creationId xmlns:a16="http://schemas.microsoft.com/office/drawing/2014/main" id="{ED00F3F2-C7EE-463C-8218-8B58D4A21F88}"/>
                </a:ext>
              </a:extLst>
            </p:cNvPr>
            <p:cNvCxnSpPr>
              <a:cxnSpLocks/>
            </p:cNvCxnSpPr>
            <p:nvPr/>
          </p:nvCxnSpPr>
          <p:spPr>
            <a:xfrm>
              <a:off x="2023860" y="33866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2" name="Straight Connector 391">
              <a:extLst>
                <a:ext uri="{FF2B5EF4-FFF2-40B4-BE49-F238E27FC236}">
                  <a16:creationId xmlns:a16="http://schemas.microsoft.com/office/drawing/2014/main" id="{7E250380-FF37-4B1C-BF73-681B1C365882}"/>
                </a:ext>
              </a:extLst>
            </p:cNvPr>
            <p:cNvCxnSpPr>
              <a:cxnSpLocks/>
            </p:cNvCxnSpPr>
            <p:nvPr/>
          </p:nvCxnSpPr>
          <p:spPr>
            <a:xfrm>
              <a:off x="2077438" y="33008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3" name="Straight Connector 392">
              <a:extLst>
                <a:ext uri="{FF2B5EF4-FFF2-40B4-BE49-F238E27FC236}">
                  <a16:creationId xmlns:a16="http://schemas.microsoft.com/office/drawing/2014/main" id="{23539D30-B210-48C2-9CDB-DF822F403244}"/>
                </a:ext>
              </a:extLst>
            </p:cNvPr>
            <p:cNvCxnSpPr>
              <a:cxnSpLocks/>
            </p:cNvCxnSpPr>
            <p:nvPr/>
          </p:nvCxnSpPr>
          <p:spPr>
            <a:xfrm>
              <a:off x="2023556" y="32151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4" name="Straight Connector 393">
              <a:extLst>
                <a:ext uri="{FF2B5EF4-FFF2-40B4-BE49-F238E27FC236}">
                  <a16:creationId xmlns:a16="http://schemas.microsoft.com/office/drawing/2014/main" id="{E0DE95B5-6FD8-4100-8A6E-6159556EBE7C}"/>
                </a:ext>
              </a:extLst>
            </p:cNvPr>
            <p:cNvCxnSpPr>
              <a:cxnSpLocks/>
            </p:cNvCxnSpPr>
            <p:nvPr/>
          </p:nvCxnSpPr>
          <p:spPr>
            <a:xfrm>
              <a:off x="2077134" y="31294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5" name="Straight Connector 394">
              <a:extLst>
                <a:ext uri="{FF2B5EF4-FFF2-40B4-BE49-F238E27FC236}">
                  <a16:creationId xmlns:a16="http://schemas.microsoft.com/office/drawing/2014/main" id="{609E0B24-5102-4215-8E9C-1FF914467102}"/>
                </a:ext>
              </a:extLst>
            </p:cNvPr>
            <p:cNvCxnSpPr>
              <a:cxnSpLocks/>
            </p:cNvCxnSpPr>
            <p:nvPr/>
          </p:nvCxnSpPr>
          <p:spPr>
            <a:xfrm>
              <a:off x="2023252" y="30437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6" name="Straight Connector 395">
              <a:extLst>
                <a:ext uri="{FF2B5EF4-FFF2-40B4-BE49-F238E27FC236}">
                  <a16:creationId xmlns:a16="http://schemas.microsoft.com/office/drawing/2014/main" id="{98C84825-4482-48BD-B832-AA1FD09F48AF}"/>
                </a:ext>
              </a:extLst>
            </p:cNvPr>
            <p:cNvCxnSpPr>
              <a:cxnSpLocks/>
            </p:cNvCxnSpPr>
            <p:nvPr/>
          </p:nvCxnSpPr>
          <p:spPr>
            <a:xfrm>
              <a:off x="2076830" y="29579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7" name="Straight Connector 396">
              <a:extLst>
                <a:ext uri="{FF2B5EF4-FFF2-40B4-BE49-F238E27FC236}">
                  <a16:creationId xmlns:a16="http://schemas.microsoft.com/office/drawing/2014/main" id="{098A6683-C1E9-45DB-8CDA-2C8DF9EC40CB}"/>
                </a:ext>
              </a:extLst>
            </p:cNvPr>
            <p:cNvCxnSpPr>
              <a:cxnSpLocks/>
            </p:cNvCxnSpPr>
            <p:nvPr/>
          </p:nvCxnSpPr>
          <p:spPr>
            <a:xfrm>
              <a:off x="2022948" y="28722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8" name="Straight Connector 397">
              <a:extLst>
                <a:ext uri="{FF2B5EF4-FFF2-40B4-BE49-F238E27FC236}">
                  <a16:creationId xmlns:a16="http://schemas.microsoft.com/office/drawing/2014/main" id="{2B53B8E3-1E02-4F24-8270-341FE1A2C23F}"/>
                </a:ext>
              </a:extLst>
            </p:cNvPr>
            <p:cNvCxnSpPr>
              <a:cxnSpLocks/>
            </p:cNvCxnSpPr>
            <p:nvPr/>
          </p:nvCxnSpPr>
          <p:spPr>
            <a:xfrm>
              <a:off x="2076526" y="27865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9" name="Straight Connector 398">
              <a:extLst>
                <a:ext uri="{FF2B5EF4-FFF2-40B4-BE49-F238E27FC236}">
                  <a16:creationId xmlns:a16="http://schemas.microsoft.com/office/drawing/2014/main" id="{3A8F22D9-A848-4858-A906-A553B4E49414}"/>
                </a:ext>
              </a:extLst>
            </p:cNvPr>
            <p:cNvCxnSpPr>
              <a:cxnSpLocks/>
            </p:cNvCxnSpPr>
            <p:nvPr/>
          </p:nvCxnSpPr>
          <p:spPr>
            <a:xfrm>
              <a:off x="2022644" y="27008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0" name="Straight Connector 399">
              <a:extLst>
                <a:ext uri="{FF2B5EF4-FFF2-40B4-BE49-F238E27FC236}">
                  <a16:creationId xmlns:a16="http://schemas.microsoft.com/office/drawing/2014/main" id="{07156A57-C985-4F86-96DF-955639016C32}"/>
                </a:ext>
              </a:extLst>
            </p:cNvPr>
            <p:cNvCxnSpPr>
              <a:cxnSpLocks/>
            </p:cNvCxnSpPr>
            <p:nvPr/>
          </p:nvCxnSpPr>
          <p:spPr>
            <a:xfrm>
              <a:off x="2076222" y="26150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1" name="TextBox 400">
              <a:extLst>
                <a:ext uri="{FF2B5EF4-FFF2-40B4-BE49-F238E27FC236}">
                  <a16:creationId xmlns:a16="http://schemas.microsoft.com/office/drawing/2014/main" id="{628F0E64-C69D-46B2-80F4-C3FBDE05FAC1}"/>
                </a:ext>
              </a:extLst>
            </p:cNvPr>
            <p:cNvSpPr txBox="1"/>
            <p:nvPr/>
          </p:nvSpPr>
          <p:spPr>
            <a:xfrm>
              <a:off x="2386715" y="5617627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B1AEC2"/>
                  </a:solidFill>
                  <a:latin typeface="Montserrat" panose="00000500000000000000" pitchFamily="2" charset="0"/>
                </a:rPr>
                <a:t>10</a:t>
              </a:r>
            </a:p>
          </p:txBody>
        </p:sp>
        <p:sp>
          <p:nvSpPr>
            <p:cNvPr id="402" name="TextBox 401">
              <a:extLst>
                <a:ext uri="{FF2B5EF4-FFF2-40B4-BE49-F238E27FC236}">
                  <a16:creationId xmlns:a16="http://schemas.microsoft.com/office/drawing/2014/main" id="{ABB82055-5134-4E70-9603-06F39260C9CA}"/>
                </a:ext>
              </a:extLst>
            </p:cNvPr>
            <p:cNvSpPr txBox="1"/>
            <p:nvPr/>
          </p:nvSpPr>
          <p:spPr>
            <a:xfrm>
              <a:off x="2386715" y="5276900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B1AEC2"/>
                  </a:solidFill>
                  <a:latin typeface="Montserrat" panose="00000500000000000000" pitchFamily="2" charset="0"/>
                </a:rPr>
                <a:t>20</a:t>
              </a:r>
            </a:p>
          </p:txBody>
        </p:sp>
        <p:sp>
          <p:nvSpPr>
            <p:cNvPr id="403" name="TextBox 402">
              <a:extLst>
                <a:ext uri="{FF2B5EF4-FFF2-40B4-BE49-F238E27FC236}">
                  <a16:creationId xmlns:a16="http://schemas.microsoft.com/office/drawing/2014/main" id="{7E3135DB-5A81-4C8E-9C05-5C3F8841BD03}"/>
                </a:ext>
              </a:extLst>
            </p:cNvPr>
            <p:cNvSpPr txBox="1"/>
            <p:nvPr/>
          </p:nvSpPr>
          <p:spPr>
            <a:xfrm>
              <a:off x="2386715" y="4936173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B1AEC2"/>
                  </a:solidFill>
                  <a:latin typeface="Montserrat" panose="00000500000000000000" pitchFamily="2" charset="0"/>
                </a:rPr>
                <a:t>30</a:t>
              </a:r>
            </a:p>
          </p:txBody>
        </p:sp>
        <p:sp>
          <p:nvSpPr>
            <p:cNvPr id="404" name="TextBox 403">
              <a:extLst>
                <a:ext uri="{FF2B5EF4-FFF2-40B4-BE49-F238E27FC236}">
                  <a16:creationId xmlns:a16="http://schemas.microsoft.com/office/drawing/2014/main" id="{DBE3E60B-DB30-47C2-AA88-D13986B9EA25}"/>
                </a:ext>
              </a:extLst>
            </p:cNvPr>
            <p:cNvSpPr txBox="1"/>
            <p:nvPr/>
          </p:nvSpPr>
          <p:spPr>
            <a:xfrm>
              <a:off x="2386715" y="4595446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B1AEC2"/>
                  </a:solidFill>
                  <a:latin typeface="Montserrat" panose="00000500000000000000" pitchFamily="2" charset="0"/>
                </a:rPr>
                <a:t>40</a:t>
              </a:r>
            </a:p>
          </p:txBody>
        </p:sp>
        <p:sp>
          <p:nvSpPr>
            <p:cNvPr id="405" name="TextBox 404">
              <a:extLst>
                <a:ext uri="{FF2B5EF4-FFF2-40B4-BE49-F238E27FC236}">
                  <a16:creationId xmlns:a16="http://schemas.microsoft.com/office/drawing/2014/main" id="{17441B98-E9DE-4A17-A806-3CCE5D32E703}"/>
                </a:ext>
              </a:extLst>
            </p:cNvPr>
            <p:cNvSpPr txBox="1"/>
            <p:nvPr/>
          </p:nvSpPr>
          <p:spPr>
            <a:xfrm>
              <a:off x="2386715" y="4254719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B1AEC2"/>
                  </a:solidFill>
                  <a:latin typeface="Montserrat" panose="00000500000000000000" pitchFamily="2" charset="0"/>
                </a:rPr>
                <a:t>50</a:t>
              </a:r>
            </a:p>
          </p:txBody>
        </p:sp>
        <p:sp>
          <p:nvSpPr>
            <p:cNvPr id="406" name="TextBox 405">
              <a:extLst>
                <a:ext uri="{FF2B5EF4-FFF2-40B4-BE49-F238E27FC236}">
                  <a16:creationId xmlns:a16="http://schemas.microsoft.com/office/drawing/2014/main" id="{0737D691-CA04-4A92-A22F-EAE9509B071B}"/>
                </a:ext>
              </a:extLst>
            </p:cNvPr>
            <p:cNvSpPr txBox="1"/>
            <p:nvPr/>
          </p:nvSpPr>
          <p:spPr>
            <a:xfrm>
              <a:off x="2386715" y="3913992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B1AEC2"/>
                  </a:solidFill>
                  <a:latin typeface="Montserrat" panose="00000500000000000000" pitchFamily="2" charset="0"/>
                </a:rPr>
                <a:t>60</a:t>
              </a:r>
            </a:p>
          </p:txBody>
        </p:sp>
        <p:sp>
          <p:nvSpPr>
            <p:cNvPr id="407" name="TextBox 406">
              <a:extLst>
                <a:ext uri="{FF2B5EF4-FFF2-40B4-BE49-F238E27FC236}">
                  <a16:creationId xmlns:a16="http://schemas.microsoft.com/office/drawing/2014/main" id="{9DCEF8C3-DDA0-492B-A998-C4EAD730B332}"/>
                </a:ext>
              </a:extLst>
            </p:cNvPr>
            <p:cNvSpPr txBox="1"/>
            <p:nvPr/>
          </p:nvSpPr>
          <p:spPr>
            <a:xfrm>
              <a:off x="2386715" y="3573265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B1AEC2"/>
                  </a:solidFill>
                  <a:latin typeface="Montserrat" panose="00000500000000000000" pitchFamily="2" charset="0"/>
                </a:rPr>
                <a:t>70</a:t>
              </a:r>
            </a:p>
          </p:txBody>
        </p:sp>
        <p:sp>
          <p:nvSpPr>
            <p:cNvPr id="408" name="TextBox 407">
              <a:extLst>
                <a:ext uri="{FF2B5EF4-FFF2-40B4-BE49-F238E27FC236}">
                  <a16:creationId xmlns:a16="http://schemas.microsoft.com/office/drawing/2014/main" id="{182C603B-6080-4986-B1B9-524200061C88}"/>
                </a:ext>
              </a:extLst>
            </p:cNvPr>
            <p:cNvSpPr txBox="1"/>
            <p:nvPr/>
          </p:nvSpPr>
          <p:spPr>
            <a:xfrm>
              <a:off x="2386715" y="3232538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B1AEC2"/>
                  </a:solidFill>
                  <a:latin typeface="Montserrat" panose="00000500000000000000" pitchFamily="2" charset="0"/>
                </a:rPr>
                <a:t>80</a:t>
              </a:r>
            </a:p>
          </p:txBody>
        </p:sp>
        <p:sp>
          <p:nvSpPr>
            <p:cNvPr id="409" name="TextBox 408">
              <a:extLst>
                <a:ext uri="{FF2B5EF4-FFF2-40B4-BE49-F238E27FC236}">
                  <a16:creationId xmlns:a16="http://schemas.microsoft.com/office/drawing/2014/main" id="{A3581C4D-51B3-44C7-BE65-EDBCBFF88F9F}"/>
                </a:ext>
              </a:extLst>
            </p:cNvPr>
            <p:cNvSpPr txBox="1"/>
            <p:nvPr/>
          </p:nvSpPr>
          <p:spPr>
            <a:xfrm>
              <a:off x="2386715" y="2891811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B1AEC2"/>
                  </a:solidFill>
                  <a:latin typeface="Montserrat" panose="00000500000000000000" pitchFamily="2" charset="0"/>
                </a:rPr>
                <a:t>90</a:t>
              </a:r>
            </a:p>
          </p:txBody>
        </p:sp>
        <p:sp>
          <p:nvSpPr>
            <p:cNvPr id="410" name="TextBox 409">
              <a:extLst>
                <a:ext uri="{FF2B5EF4-FFF2-40B4-BE49-F238E27FC236}">
                  <a16:creationId xmlns:a16="http://schemas.microsoft.com/office/drawing/2014/main" id="{17C44100-EEA2-4AF0-AE0F-7C2B47526E49}"/>
                </a:ext>
              </a:extLst>
            </p:cNvPr>
            <p:cNvSpPr txBox="1"/>
            <p:nvPr/>
          </p:nvSpPr>
          <p:spPr>
            <a:xfrm>
              <a:off x="2386715" y="2551084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B1AEC2"/>
                  </a:solidFill>
                  <a:latin typeface="Montserrat" panose="00000500000000000000" pitchFamily="2" charset="0"/>
                </a:rPr>
                <a:t>100</a:t>
              </a:r>
            </a:p>
          </p:txBody>
        </p:sp>
        <p:sp>
          <p:nvSpPr>
            <p:cNvPr id="411" name="TextBox 410">
              <a:extLst>
                <a:ext uri="{FF2B5EF4-FFF2-40B4-BE49-F238E27FC236}">
                  <a16:creationId xmlns:a16="http://schemas.microsoft.com/office/drawing/2014/main" id="{BE132C59-D6F0-43CC-953D-D4A5ACCFB003}"/>
                </a:ext>
              </a:extLst>
            </p:cNvPr>
            <p:cNvSpPr txBox="1"/>
            <p:nvPr/>
          </p:nvSpPr>
          <p:spPr>
            <a:xfrm>
              <a:off x="1323457" y="6055487"/>
              <a:ext cx="15436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B1AEC2"/>
                  </a:solidFill>
                  <a:latin typeface="+mj-lt"/>
                </a:rPr>
                <a:t>PROJECT C</a:t>
              </a:r>
            </a:p>
          </p:txBody>
        </p:sp>
      </p:grpSp>
      <p:sp>
        <p:nvSpPr>
          <p:cNvPr id="416" name="Rectangle: Rounded Corners 415">
            <a:extLst>
              <a:ext uri="{FF2B5EF4-FFF2-40B4-BE49-F238E27FC236}">
                <a16:creationId xmlns:a16="http://schemas.microsoft.com/office/drawing/2014/main" id="{2C9AF17F-ABBF-48BF-95AB-0A0091D59AE9}"/>
              </a:ext>
            </a:extLst>
          </p:cNvPr>
          <p:cNvSpPr/>
          <p:nvPr/>
        </p:nvSpPr>
        <p:spPr>
          <a:xfrm rot="16200000">
            <a:off x="6169911" y="4895246"/>
            <a:ext cx="1754909" cy="109224"/>
          </a:xfrm>
          <a:prstGeom prst="roundRect">
            <a:avLst>
              <a:gd name="adj" fmla="val 50000"/>
            </a:avLst>
          </a:prstGeom>
          <a:solidFill>
            <a:srgbClr val="B1AEC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17" name="Group 416">
            <a:extLst>
              <a:ext uri="{FF2B5EF4-FFF2-40B4-BE49-F238E27FC236}">
                <a16:creationId xmlns:a16="http://schemas.microsoft.com/office/drawing/2014/main" id="{71B14D60-FF3D-4140-9C41-BB187628E98A}"/>
              </a:ext>
            </a:extLst>
          </p:cNvPr>
          <p:cNvGrpSpPr/>
          <p:nvPr/>
        </p:nvGrpSpPr>
        <p:grpSpPr>
          <a:xfrm>
            <a:off x="6914551" y="5693308"/>
            <a:ext cx="268008" cy="268008"/>
            <a:chOff x="5180292" y="4109429"/>
            <a:chExt cx="268008" cy="268008"/>
          </a:xfrm>
          <a:effectLst>
            <a:outerShdw blurRad="152400" sx="102000" sy="102000" algn="ctr" rotWithShape="0">
              <a:prstClr val="black">
                <a:alpha val="15000"/>
              </a:prstClr>
            </a:outerShdw>
          </a:effectLst>
        </p:grpSpPr>
        <p:sp>
          <p:nvSpPr>
            <p:cNvPr id="418" name="Oval 417">
              <a:extLst>
                <a:ext uri="{FF2B5EF4-FFF2-40B4-BE49-F238E27FC236}">
                  <a16:creationId xmlns:a16="http://schemas.microsoft.com/office/drawing/2014/main" id="{65DC4C65-CE3E-4AFE-8E79-A85CFF94CEFB}"/>
                </a:ext>
              </a:extLst>
            </p:cNvPr>
            <p:cNvSpPr/>
            <p:nvPr/>
          </p:nvSpPr>
          <p:spPr>
            <a:xfrm flipV="1">
              <a:off x="5180292" y="4109429"/>
              <a:ext cx="268008" cy="268008"/>
            </a:xfrm>
            <a:prstGeom prst="ellipse">
              <a:avLst/>
            </a:prstGeom>
            <a:solidFill>
              <a:srgbClr val="ECF0F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9" name="Oval 418">
              <a:extLst>
                <a:ext uri="{FF2B5EF4-FFF2-40B4-BE49-F238E27FC236}">
                  <a16:creationId xmlns:a16="http://schemas.microsoft.com/office/drawing/2014/main" id="{D7D735E9-E2D6-4CC3-9F16-A7144E9B8E6D}"/>
                </a:ext>
              </a:extLst>
            </p:cNvPr>
            <p:cNvSpPr/>
            <p:nvPr/>
          </p:nvSpPr>
          <p:spPr>
            <a:xfrm flipV="1">
              <a:off x="5235061" y="4164198"/>
              <a:ext cx="158470" cy="158470"/>
            </a:xfrm>
            <a:prstGeom prst="ellipse">
              <a:avLst/>
            </a:prstGeom>
            <a:solidFill>
              <a:srgbClr val="B1AEC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20" name="Group 419">
            <a:extLst>
              <a:ext uri="{FF2B5EF4-FFF2-40B4-BE49-F238E27FC236}">
                <a16:creationId xmlns:a16="http://schemas.microsoft.com/office/drawing/2014/main" id="{E510901A-DCD4-4C20-A5CE-83A48FACF345}"/>
              </a:ext>
            </a:extLst>
          </p:cNvPr>
          <p:cNvGrpSpPr/>
          <p:nvPr/>
        </p:nvGrpSpPr>
        <p:grpSpPr>
          <a:xfrm>
            <a:off x="9128420" y="2001950"/>
            <a:ext cx="2019300" cy="4513138"/>
            <a:chOff x="1085622" y="2001950"/>
            <a:chExt cx="2019300" cy="4513138"/>
          </a:xfrm>
        </p:grpSpPr>
        <p:grpSp>
          <p:nvGrpSpPr>
            <p:cNvPr id="421" name="Group 420">
              <a:extLst>
                <a:ext uri="{FF2B5EF4-FFF2-40B4-BE49-F238E27FC236}">
                  <a16:creationId xmlns:a16="http://schemas.microsoft.com/office/drawing/2014/main" id="{EDE7FB7C-BEC3-4A94-9E7F-5C2A47FAE3D5}"/>
                </a:ext>
              </a:extLst>
            </p:cNvPr>
            <p:cNvGrpSpPr/>
            <p:nvPr/>
          </p:nvGrpSpPr>
          <p:grpSpPr>
            <a:xfrm>
              <a:off x="1085622" y="2001950"/>
              <a:ext cx="2019300" cy="4513138"/>
              <a:chOff x="6286478" y="2808514"/>
              <a:chExt cx="4009394" cy="2525486"/>
            </a:xfrm>
          </p:grpSpPr>
          <p:sp>
            <p:nvSpPr>
              <p:cNvPr id="475" name="Rectangle: Rounded Corners 474">
                <a:extLst>
                  <a:ext uri="{FF2B5EF4-FFF2-40B4-BE49-F238E27FC236}">
                    <a16:creationId xmlns:a16="http://schemas.microsoft.com/office/drawing/2014/main" id="{070227E8-E286-42DD-BAAB-508B5571087D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52400" dir="2700000" algn="ctr" rotWithShape="0">
                  <a:srgbClr val="D1D9E6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6" name="Rectangle: Rounded Corners 475">
                <a:extLst>
                  <a:ext uri="{FF2B5EF4-FFF2-40B4-BE49-F238E27FC236}">
                    <a16:creationId xmlns:a16="http://schemas.microsoft.com/office/drawing/2014/main" id="{D7FDAEE1-B4F2-4DAE-A73E-75557E590DA4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52400" dir="13500000" algn="ctr" rotWithShape="0">
                  <a:srgbClr val="FFFFFF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2" name="Group 421">
              <a:extLst>
                <a:ext uri="{FF2B5EF4-FFF2-40B4-BE49-F238E27FC236}">
                  <a16:creationId xmlns:a16="http://schemas.microsoft.com/office/drawing/2014/main" id="{FB11FB7B-B834-4E4C-B9D3-C2AF41C8BD37}"/>
                </a:ext>
              </a:extLst>
            </p:cNvPr>
            <p:cNvGrpSpPr/>
            <p:nvPr/>
          </p:nvGrpSpPr>
          <p:grpSpPr>
            <a:xfrm rot="16200000">
              <a:off x="-67643" y="4054307"/>
              <a:ext cx="3485362" cy="290743"/>
              <a:chOff x="625249" y="3113452"/>
              <a:chExt cx="4712119" cy="646331"/>
            </a:xfrm>
          </p:grpSpPr>
          <p:sp>
            <p:nvSpPr>
              <p:cNvPr id="473" name="Rectangle: Rounded Corners 472">
                <a:extLst>
                  <a:ext uri="{FF2B5EF4-FFF2-40B4-BE49-F238E27FC236}">
                    <a16:creationId xmlns:a16="http://schemas.microsoft.com/office/drawing/2014/main" id="{D334615E-A24F-4160-AF7C-2D45135AF912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90500" dir="2700000" algn="ctr" rotWithShape="0">
                  <a:srgbClr val="D1D9E6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74" name="Rectangle: Rounded Corners 473">
                <a:extLst>
                  <a:ext uri="{FF2B5EF4-FFF2-40B4-BE49-F238E27FC236}">
                    <a16:creationId xmlns:a16="http://schemas.microsoft.com/office/drawing/2014/main" id="{25BD9C88-E7ED-4074-89D2-3AE68281BAAD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90500" dir="13500000" algn="ctr" rotWithShape="0">
                  <a:srgbClr val="FFFFFF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23" name="Rectangle: Rounded Corners 422">
              <a:extLst>
                <a:ext uri="{FF2B5EF4-FFF2-40B4-BE49-F238E27FC236}">
                  <a16:creationId xmlns:a16="http://schemas.microsoft.com/office/drawing/2014/main" id="{5F80C5F0-0A32-40DA-813F-BD34F0A68393}"/>
                </a:ext>
              </a:extLst>
            </p:cNvPr>
            <p:cNvSpPr/>
            <p:nvPr/>
          </p:nvSpPr>
          <p:spPr>
            <a:xfrm rot="16200000">
              <a:off x="45460" y="4143123"/>
              <a:ext cx="3259155" cy="109224"/>
            </a:xfrm>
            <a:prstGeom prst="roundRect">
              <a:avLst>
                <a:gd name="adj" fmla="val 50000"/>
              </a:avLst>
            </a:prstGeom>
            <a:solidFill>
              <a:srgbClr val="DCE0E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24" name="Straight Connector 423">
              <a:extLst>
                <a:ext uri="{FF2B5EF4-FFF2-40B4-BE49-F238E27FC236}">
                  <a16:creationId xmlns:a16="http://schemas.microsoft.com/office/drawing/2014/main" id="{F406D46F-90E1-4A05-9D9F-4F877B1D8296}"/>
                </a:ext>
              </a:extLst>
            </p:cNvPr>
            <p:cNvCxnSpPr>
              <a:cxnSpLocks/>
            </p:cNvCxnSpPr>
            <p:nvPr/>
          </p:nvCxnSpPr>
          <p:spPr>
            <a:xfrm>
              <a:off x="2028116" y="57869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5" name="Straight Connector 424">
              <a:extLst>
                <a:ext uri="{FF2B5EF4-FFF2-40B4-BE49-F238E27FC236}">
                  <a16:creationId xmlns:a16="http://schemas.microsoft.com/office/drawing/2014/main" id="{F5C2C7D3-82F5-4DD9-9385-096ACA39C0C7}"/>
                </a:ext>
              </a:extLst>
            </p:cNvPr>
            <p:cNvCxnSpPr>
              <a:cxnSpLocks/>
            </p:cNvCxnSpPr>
            <p:nvPr/>
          </p:nvCxnSpPr>
          <p:spPr>
            <a:xfrm>
              <a:off x="2081694" y="57011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6" name="Straight Connector 425">
              <a:extLst>
                <a:ext uri="{FF2B5EF4-FFF2-40B4-BE49-F238E27FC236}">
                  <a16:creationId xmlns:a16="http://schemas.microsoft.com/office/drawing/2014/main" id="{14762503-AE5F-4E25-91E2-77AE4152AD48}"/>
                </a:ext>
              </a:extLst>
            </p:cNvPr>
            <p:cNvCxnSpPr>
              <a:cxnSpLocks/>
            </p:cNvCxnSpPr>
            <p:nvPr/>
          </p:nvCxnSpPr>
          <p:spPr>
            <a:xfrm>
              <a:off x="2027812" y="56154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7" name="Straight Connector 426">
              <a:extLst>
                <a:ext uri="{FF2B5EF4-FFF2-40B4-BE49-F238E27FC236}">
                  <a16:creationId xmlns:a16="http://schemas.microsoft.com/office/drawing/2014/main" id="{14B222AC-3F57-44F4-AE25-4D9B792E769A}"/>
                </a:ext>
              </a:extLst>
            </p:cNvPr>
            <p:cNvCxnSpPr>
              <a:cxnSpLocks/>
            </p:cNvCxnSpPr>
            <p:nvPr/>
          </p:nvCxnSpPr>
          <p:spPr>
            <a:xfrm>
              <a:off x="2081390" y="55297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8" name="Straight Connector 427">
              <a:extLst>
                <a:ext uri="{FF2B5EF4-FFF2-40B4-BE49-F238E27FC236}">
                  <a16:creationId xmlns:a16="http://schemas.microsoft.com/office/drawing/2014/main" id="{0E0A93A5-7363-45DD-AB5F-E3DEEFF42F27}"/>
                </a:ext>
              </a:extLst>
            </p:cNvPr>
            <p:cNvCxnSpPr>
              <a:cxnSpLocks/>
            </p:cNvCxnSpPr>
            <p:nvPr/>
          </p:nvCxnSpPr>
          <p:spPr>
            <a:xfrm>
              <a:off x="2027508" y="54440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9" name="Straight Connector 428">
              <a:extLst>
                <a:ext uri="{FF2B5EF4-FFF2-40B4-BE49-F238E27FC236}">
                  <a16:creationId xmlns:a16="http://schemas.microsoft.com/office/drawing/2014/main" id="{8D35E84D-2C92-4F40-9D7F-94ABDC006EBD}"/>
                </a:ext>
              </a:extLst>
            </p:cNvPr>
            <p:cNvCxnSpPr>
              <a:cxnSpLocks/>
            </p:cNvCxnSpPr>
            <p:nvPr/>
          </p:nvCxnSpPr>
          <p:spPr>
            <a:xfrm>
              <a:off x="2081086" y="53582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0" name="Straight Connector 429">
              <a:extLst>
                <a:ext uri="{FF2B5EF4-FFF2-40B4-BE49-F238E27FC236}">
                  <a16:creationId xmlns:a16="http://schemas.microsoft.com/office/drawing/2014/main" id="{33736D47-7B98-4C5C-9940-20ED7242DC05}"/>
                </a:ext>
              </a:extLst>
            </p:cNvPr>
            <p:cNvCxnSpPr>
              <a:cxnSpLocks/>
            </p:cNvCxnSpPr>
            <p:nvPr/>
          </p:nvCxnSpPr>
          <p:spPr>
            <a:xfrm>
              <a:off x="2027204" y="52725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1" name="Straight Connector 430">
              <a:extLst>
                <a:ext uri="{FF2B5EF4-FFF2-40B4-BE49-F238E27FC236}">
                  <a16:creationId xmlns:a16="http://schemas.microsoft.com/office/drawing/2014/main" id="{17C0FB58-CFBD-4D77-AE0E-CC27733AC880}"/>
                </a:ext>
              </a:extLst>
            </p:cNvPr>
            <p:cNvCxnSpPr>
              <a:cxnSpLocks/>
            </p:cNvCxnSpPr>
            <p:nvPr/>
          </p:nvCxnSpPr>
          <p:spPr>
            <a:xfrm>
              <a:off x="2080782" y="51868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2" name="Straight Connector 431">
              <a:extLst>
                <a:ext uri="{FF2B5EF4-FFF2-40B4-BE49-F238E27FC236}">
                  <a16:creationId xmlns:a16="http://schemas.microsoft.com/office/drawing/2014/main" id="{E468D49C-08DF-4C2B-91EE-3C0ACAF2ABA5}"/>
                </a:ext>
              </a:extLst>
            </p:cNvPr>
            <p:cNvCxnSpPr>
              <a:cxnSpLocks/>
            </p:cNvCxnSpPr>
            <p:nvPr/>
          </p:nvCxnSpPr>
          <p:spPr>
            <a:xfrm>
              <a:off x="2026900" y="51011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3" name="Straight Connector 432">
              <a:extLst>
                <a:ext uri="{FF2B5EF4-FFF2-40B4-BE49-F238E27FC236}">
                  <a16:creationId xmlns:a16="http://schemas.microsoft.com/office/drawing/2014/main" id="{3A3CEF23-52EA-48D5-9E6B-3B355885CEFB}"/>
                </a:ext>
              </a:extLst>
            </p:cNvPr>
            <p:cNvCxnSpPr>
              <a:cxnSpLocks/>
            </p:cNvCxnSpPr>
            <p:nvPr/>
          </p:nvCxnSpPr>
          <p:spPr>
            <a:xfrm>
              <a:off x="2080478" y="50153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4" name="Straight Connector 433">
              <a:extLst>
                <a:ext uri="{FF2B5EF4-FFF2-40B4-BE49-F238E27FC236}">
                  <a16:creationId xmlns:a16="http://schemas.microsoft.com/office/drawing/2014/main" id="{C2FCEA25-A25B-4BCE-A9A2-B69FB2C400ED}"/>
                </a:ext>
              </a:extLst>
            </p:cNvPr>
            <p:cNvCxnSpPr>
              <a:cxnSpLocks/>
            </p:cNvCxnSpPr>
            <p:nvPr/>
          </p:nvCxnSpPr>
          <p:spPr>
            <a:xfrm>
              <a:off x="2026596" y="49296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5" name="Straight Connector 434">
              <a:extLst>
                <a:ext uri="{FF2B5EF4-FFF2-40B4-BE49-F238E27FC236}">
                  <a16:creationId xmlns:a16="http://schemas.microsoft.com/office/drawing/2014/main" id="{234EE445-C987-4C3E-BF09-A9AD36E87BCD}"/>
                </a:ext>
              </a:extLst>
            </p:cNvPr>
            <p:cNvCxnSpPr>
              <a:cxnSpLocks/>
            </p:cNvCxnSpPr>
            <p:nvPr/>
          </p:nvCxnSpPr>
          <p:spPr>
            <a:xfrm>
              <a:off x="2080174" y="48439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6" name="Straight Connector 435">
              <a:extLst>
                <a:ext uri="{FF2B5EF4-FFF2-40B4-BE49-F238E27FC236}">
                  <a16:creationId xmlns:a16="http://schemas.microsoft.com/office/drawing/2014/main" id="{1B19ED05-DF6F-4B0B-84A5-23D485B409A8}"/>
                </a:ext>
              </a:extLst>
            </p:cNvPr>
            <p:cNvCxnSpPr>
              <a:cxnSpLocks/>
            </p:cNvCxnSpPr>
            <p:nvPr/>
          </p:nvCxnSpPr>
          <p:spPr>
            <a:xfrm>
              <a:off x="2026292" y="47582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7" name="Straight Connector 436">
              <a:extLst>
                <a:ext uri="{FF2B5EF4-FFF2-40B4-BE49-F238E27FC236}">
                  <a16:creationId xmlns:a16="http://schemas.microsoft.com/office/drawing/2014/main" id="{E3EBDDAF-87A8-469F-868F-D5F168505AA3}"/>
                </a:ext>
              </a:extLst>
            </p:cNvPr>
            <p:cNvCxnSpPr>
              <a:cxnSpLocks/>
            </p:cNvCxnSpPr>
            <p:nvPr/>
          </p:nvCxnSpPr>
          <p:spPr>
            <a:xfrm>
              <a:off x="2079870" y="46724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8" name="Straight Connector 437">
              <a:extLst>
                <a:ext uri="{FF2B5EF4-FFF2-40B4-BE49-F238E27FC236}">
                  <a16:creationId xmlns:a16="http://schemas.microsoft.com/office/drawing/2014/main" id="{9AE1EA31-2CF3-4004-AB13-556B79404411}"/>
                </a:ext>
              </a:extLst>
            </p:cNvPr>
            <p:cNvCxnSpPr>
              <a:cxnSpLocks/>
            </p:cNvCxnSpPr>
            <p:nvPr/>
          </p:nvCxnSpPr>
          <p:spPr>
            <a:xfrm>
              <a:off x="2025988" y="45867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9" name="Straight Connector 438">
              <a:extLst>
                <a:ext uri="{FF2B5EF4-FFF2-40B4-BE49-F238E27FC236}">
                  <a16:creationId xmlns:a16="http://schemas.microsoft.com/office/drawing/2014/main" id="{0B5E5B60-A407-43D1-957C-2CDF1314DADF}"/>
                </a:ext>
              </a:extLst>
            </p:cNvPr>
            <p:cNvCxnSpPr>
              <a:cxnSpLocks/>
            </p:cNvCxnSpPr>
            <p:nvPr/>
          </p:nvCxnSpPr>
          <p:spPr>
            <a:xfrm>
              <a:off x="2079566" y="45010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0" name="Straight Connector 439">
              <a:extLst>
                <a:ext uri="{FF2B5EF4-FFF2-40B4-BE49-F238E27FC236}">
                  <a16:creationId xmlns:a16="http://schemas.microsoft.com/office/drawing/2014/main" id="{F27F76E4-2FF3-489C-B4AF-0D9995461B8C}"/>
                </a:ext>
              </a:extLst>
            </p:cNvPr>
            <p:cNvCxnSpPr>
              <a:cxnSpLocks/>
            </p:cNvCxnSpPr>
            <p:nvPr/>
          </p:nvCxnSpPr>
          <p:spPr>
            <a:xfrm>
              <a:off x="2025684" y="44153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1" name="Straight Connector 440">
              <a:extLst>
                <a:ext uri="{FF2B5EF4-FFF2-40B4-BE49-F238E27FC236}">
                  <a16:creationId xmlns:a16="http://schemas.microsoft.com/office/drawing/2014/main" id="{25DA3AD5-17DD-45C6-BB5C-77EBA616F022}"/>
                </a:ext>
              </a:extLst>
            </p:cNvPr>
            <p:cNvCxnSpPr>
              <a:cxnSpLocks/>
            </p:cNvCxnSpPr>
            <p:nvPr/>
          </p:nvCxnSpPr>
          <p:spPr>
            <a:xfrm>
              <a:off x="2079262" y="43295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2" name="Straight Connector 441">
              <a:extLst>
                <a:ext uri="{FF2B5EF4-FFF2-40B4-BE49-F238E27FC236}">
                  <a16:creationId xmlns:a16="http://schemas.microsoft.com/office/drawing/2014/main" id="{61CAD72B-A74D-44C3-8076-C9955C47FA60}"/>
                </a:ext>
              </a:extLst>
            </p:cNvPr>
            <p:cNvCxnSpPr>
              <a:cxnSpLocks/>
            </p:cNvCxnSpPr>
            <p:nvPr/>
          </p:nvCxnSpPr>
          <p:spPr>
            <a:xfrm>
              <a:off x="2025380" y="42438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3" name="Straight Connector 442">
              <a:extLst>
                <a:ext uri="{FF2B5EF4-FFF2-40B4-BE49-F238E27FC236}">
                  <a16:creationId xmlns:a16="http://schemas.microsoft.com/office/drawing/2014/main" id="{41A08F05-9473-4B00-BA31-36EF79D55F60}"/>
                </a:ext>
              </a:extLst>
            </p:cNvPr>
            <p:cNvCxnSpPr>
              <a:cxnSpLocks/>
            </p:cNvCxnSpPr>
            <p:nvPr/>
          </p:nvCxnSpPr>
          <p:spPr>
            <a:xfrm>
              <a:off x="2078958" y="41581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4" name="Straight Connector 443">
              <a:extLst>
                <a:ext uri="{FF2B5EF4-FFF2-40B4-BE49-F238E27FC236}">
                  <a16:creationId xmlns:a16="http://schemas.microsoft.com/office/drawing/2014/main" id="{EBE0AF28-318A-49E9-AB71-3110279FBB45}"/>
                </a:ext>
              </a:extLst>
            </p:cNvPr>
            <p:cNvCxnSpPr>
              <a:cxnSpLocks/>
            </p:cNvCxnSpPr>
            <p:nvPr/>
          </p:nvCxnSpPr>
          <p:spPr>
            <a:xfrm>
              <a:off x="2025076" y="40724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5" name="Straight Connector 444">
              <a:extLst>
                <a:ext uri="{FF2B5EF4-FFF2-40B4-BE49-F238E27FC236}">
                  <a16:creationId xmlns:a16="http://schemas.microsoft.com/office/drawing/2014/main" id="{3FEE91D3-6755-462D-9385-834D220B4C75}"/>
                </a:ext>
              </a:extLst>
            </p:cNvPr>
            <p:cNvCxnSpPr>
              <a:cxnSpLocks/>
            </p:cNvCxnSpPr>
            <p:nvPr/>
          </p:nvCxnSpPr>
          <p:spPr>
            <a:xfrm>
              <a:off x="2078654" y="39866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6" name="Straight Connector 445">
              <a:extLst>
                <a:ext uri="{FF2B5EF4-FFF2-40B4-BE49-F238E27FC236}">
                  <a16:creationId xmlns:a16="http://schemas.microsoft.com/office/drawing/2014/main" id="{022006B5-AE53-430F-BA86-D59EE135D5B2}"/>
                </a:ext>
              </a:extLst>
            </p:cNvPr>
            <p:cNvCxnSpPr>
              <a:cxnSpLocks/>
            </p:cNvCxnSpPr>
            <p:nvPr/>
          </p:nvCxnSpPr>
          <p:spPr>
            <a:xfrm>
              <a:off x="2024772" y="39009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7" name="Straight Connector 446">
              <a:extLst>
                <a:ext uri="{FF2B5EF4-FFF2-40B4-BE49-F238E27FC236}">
                  <a16:creationId xmlns:a16="http://schemas.microsoft.com/office/drawing/2014/main" id="{E1D65631-9C00-4907-B287-429754F73A2E}"/>
                </a:ext>
              </a:extLst>
            </p:cNvPr>
            <p:cNvCxnSpPr>
              <a:cxnSpLocks/>
            </p:cNvCxnSpPr>
            <p:nvPr/>
          </p:nvCxnSpPr>
          <p:spPr>
            <a:xfrm>
              <a:off x="2078350" y="38152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8" name="Straight Connector 447">
              <a:extLst>
                <a:ext uri="{FF2B5EF4-FFF2-40B4-BE49-F238E27FC236}">
                  <a16:creationId xmlns:a16="http://schemas.microsoft.com/office/drawing/2014/main" id="{6BEC54AE-943C-43A0-8960-F5D5AE1BAB88}"/>
                </a:ext>
              </a:extLst>
            </p:cNvPr>
            <p:cNvCxnSpPr>
              <a:cxnSpLocks/>
            </p:cNvCxnSpPr>
            <p:nvPr/>
          </p:nvCxnSpPr>
          <p:spPr>
            <a:xfrm>
              <a:off x="2024468" y="37295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9" name="Straight Connector 448">
              <a:extLst>
                <a:ext uri="{FF2B5EF4-FFF2-40B4-BE49-F238E27FC236}">
                  <a16:creationId xmlns:a16="http://schemas.microsoft.com/office/drawing/2014/main" id="{B690D1B9-DA38-4BA3-B45F-68754C4AC16A}"/>
                </a:ext>
              </a:extLst>
            </p:cNvPr>
            <p:cNvCxnSpPr>
              <a:cxnSpLocks/>
            </p:cNvCxnSpPr>
            <p:nvPr/>
          </p:nvCxnSpPr>
          <p:spPr>
            <a:xfrm>
              <a:off x="2078046" y="36437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0" name="Straight Connector 449">
              <a:extLst>
                <a:ext uri="{FF2B5EF4-FFF2-40B4-BE49-F238E27FC236}">
                  <a16:creationId xmlns:a16="http://schemas.microsoft.com/office/drawing/2014/main" id="{256766C7-B63C-4B1E-AA31-F5AB446D0AE5}"/>
                </a:ext>
              </a:extLst>
            </p:cNvPr>
            <p:cNvCxnSpPr>
              <a:cxnSpLocks/>
            </p:cNvCxnSpPr>
            <p:nvPr/>
          </p:nvCxnSpPr>
          <p:spPr>
            <a:xfrm>
              <a:off x="2024164" y="35580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1" name="Straight Connector 450">
              <a:extLst>
                <a:ext uri="{FF2B5EF4-FFF2-40B4-BE49-F238E27FC236}">
                  <a16:creationId xmlns:a16="http://schemas.microsoft.com/office/drawing/2014/main" id="{98077493-565B-4600-AAD8-7FA557649503}"/>
                </a:ext>
              </a:extLst>
            </p:cNvPr>
            <p:cNvCxnSpPr>
              <a:cxnSpLocks/>
            </p:cNvCxnSpPr>
            <p:nvPr/>
          </p:nvCxnSpPr>
          <p:spPr>
            <a:xfrm>
              <a:off x="2077742" y="34723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2" name="Straight Connector 451">
              <a:extLst>
                <a:ext uri="{FF2B5EF4-FFF2-40B4-BE49-F238E27FC236}">
                  <a16:creationId xmlns:a16="http://schemas.microsoft.com/office/drawing/2014/main" id="{1CE1F5CE-DAD4-47B3-8616-F18876C5E532}"/>
                </a:ext>
              </a:extLst>
            </p:cNvPr>
            <p:cNvCxnSpPr>
              <a:cxnSpLocks/>
            </p:cNvCxnSpPr>
            <p:nvPr/>
          </p:nvCxnSpPr>
          <p:spPr>
            <a:xfrm>
              <a:off x="2023860" y="33866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3" name="Straight Connector 452">
              <a:extLst>
                <a:ext uri="{FF2B5EF4-FFF2-40B4-BE49-F238E27FC236}">
                  <a16:creationId xmlns:a16="http://schemas.microsoft.com/office/drawing/2014/main" id="{C93DA85D-DC76-4465-8AF1-BE4A066AF003}"/>
                </a:ext>
              </a:extLst>
            </p:cNvPr>
            <p:cNvCxnSpPr>
              <a:cxnSpLocks/>
            </p:cNvCxnSpPr>
            <p:nvPr/>
          </p:nvCxnSpPr>
          <p:spPr>
            <a:xfrm>
              <a:off x="2077438" y="33008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4" name="Straight Connector 453">
              <a:extLst>
                <a:ext uri="{FF2B5EF4-FFF2-40B4-BE49-F238E27FC236}">
                  <a16:creationId xmlns:a16="http://schemas.microsoft.com/office/drawing/2014/main" id="{B2F4441A-CB44-4C3F-89EB-8F2ADA952384}"/>
                </a:ext>
              </a:extLst>
            </p:cNvPr>
            <p:cNvCxnSpPr>
              <a:cxnSpLocks/>
            </p:cNvCxnSpPr>
            <p:nvPr/>
          </p:nvCxnSpPr>
          <p:spPr>
            <a:xfrm>
              <a:off x="2023556" y="32151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5" name="Straight Connector 454">
              <a:extLst>
                <a:ext uri="{FF2B5EF4-FFF2-40B4-BE49-F238E27FC236}">
                  <a16:creationId xmlns:a16="http://schemas.microsoft.com/office/drawing/2014/main" id="{BBB0A356-BFF7-4C70-BC78-DB27AC58D633}"/>
                </a:ext>
              </a:extLst>
            </p:cNvPr>
            <p:cNvCxnSpPr>
              <a:cxnSpLocks/>
            </p:cNvCxnSpPr>
            <p:nvPr/>
          </p:nvCxnSpPr>
          <p:spPr>
            <a:xfrm>
              <a:off x="2077134" y="31294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6" name="Straight Connector 455">
              <a:extLst>
                <a:ext uri="{FF2B5EF4-FFF2-40B4-BE49-F238E27FC236}">
                  <a16:creationId xmlns:a16="http://schemas.microsoft.com/office/drawing/2014/main" id="{C736A359-1F0A-4410-8E0B-DDCCA6723862}"/>
                </a:ext>
              </a:extLst>
            </p:cNvPr>
            <p:cNvCxnSpPr>
              <a:cxnSpLocks/>
            </p:cNvCxnSpPr>
            <p:nvPr/>
          </p:nvCxnSpPr>
          <p:spPr>
            <a:xfrm>
              <a:off x="2023252" y="30437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7" name="Straight Connector 456">
              <a:extLst>
                <a:ext uri="{FF2B5EF4-FFF2-40B4-BE49-F238E27FC236}">
                  <a16:creationId xmlns:a16="http://schemas.microsoft.com/office/drawing/2014/main" id="{1199A91B-68A9-4F9A-A62F-C4CFB8301830}"/>
                </a:ext>
              </a:extLst>
            </p:cNvPr>
            <p:cNvCxnSpPr>
              <a:cxnSpLocks/>
            </p:cNvCxnSpPr>
            <p:nvPr/>
          </p:nvCxnSpPr>
          <p:spPr>
            <a:xfrm>
              <a:off x="2076830" y="29579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8" name="Straight Connector 457">
              <a:extLst>
                <a:ext uri="{FF2B5EF4-FFF2-40B4-BE49-F238E27FC236}">
                  <a16:creationId xmlns:a16="http://schemas.microsoft.com/office/drawing/2014/main" id="{2BE6DE32-00A4-488D-B309-27500D31C44C}"/>
                </a:ext>
              </a:extLst>
            </p:cNvPr>
            <p:cNvCxnSpPr>
              <a:cxnSpLocks/>
            </p:cNvCxnSpPr>
            <p:nvPr/>
          </p:nvCxnSpPr>
          <p:spPr>
            <a:xfrm>
              <a:off x="2022948" y="28722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9" name="Straight Connector 458">
              <a:extLst>
                <a:ext uri="{FF2B5EF4-FFF2-40B4-BE49-F238E27FC236}">
                  <a16:creationId xmlns:a16="http://schemas.microsoft.com/office/drawing/2014/main" id="{38328555-C929-48DF-A8C9-5AB174AAFE4A}"/>
                </a:ext>
              </a:extLst>
            </p:cNvPr>
            <p:cNvCxnSpPr>
              <a:cxnSpLocks/>
            </p:cNvCxnSpPr>
            <p:nvPr/>
          </p:nvCxnSpPr>
          <p:spPr>
            <a:xfrm>
              <a:off x="2076526" y="27865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0" name="Straight Connector 459">
              <a:extLst>
                <a:ext uri="{FF2B5EF4-FFF2-40B4-BE49-F238E27FC236}">
                  <a16:creationId xmlns:a16="http://schemas.microsoft.com/office/drawing/2014/main" id="{5354C17D-09D1-4649-96B3-8100B6FFD042}"/>
                </a:ext>
              </a:extLst>
            </p:cNvPr>
            <p:cNvCxnSpPr>
              <a:cxnSpLocks/>
            </p:cNvCxnSpPr>
            <p:nvPr/>
          </p:nvCxnSpPr>
          <p:spPr>
            <a:xfrm>
              <a:off x="2022644" y="27008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1" name="Straight Connector 460">
              <a:extLst>
                <a:ext uri="{FF2B5EF4-FFF2-40B4-BE49-F238E27FC236}">
                  <a16:creationId xmlns:a16="http://schemas.microsoft.com/office/drawing/2014/main" id="{BC3BC1A7-1F22-412D-836B-CBBD20D85338}"/>
                </a:ext>
              </a:extLst>
            </p:cNvPr>
            <p:cNvCxnSpPr>
              <a:cxnSpLocks/>
            </p:cNvCxnSpPr>
            <p:nvPr/>
          </p:nvCxnSpPr>
          <p:spPr>
            <a:xfrm>
              <a:off x="2076222" y="26150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2" name="TextBox 461">
              <a:extLst>
                <a:ext uri="{FF2B5EF4-FFF2-40B4-BE49-F238E27FC236}">
                  <a16:creationId xmlns:a16="http://schemas.microsoft.com/office/drawing/2014/main" id="{849CF0D3-41D9-4BE7-8D04-4324D2B87130}"/>
                </a:ext>
              </a:extLst>
            </p:cNvPr>
            <p:cNvSpPr txBox="1"/>
            <p:nvPr/>
          </p:nvSpPr>
          <p:spPr>
            <a:xfrm>
              <a:off x="2386715" y="5617627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B1AEC2"/>
                  </a:solidFill>
                  <a:latin typeface="Montserrat" panose="00000500000000000000" pitchFamily="2" charset="0"/>
                </a:rPr>
                <a:t>10</a:t>
              </a:r>
            </a:p>
          </p:txBody>
        </p:sp>
        <p:sp>
          <p:nvSpPr>
            <p:cNvPr id="463" name="TextBox 462">
              <a:extLst>
                <a:ext uri="{FF2B5EF4-FFF2-40B4-BE49-F238E27FC236}">
                  <a16:creationId xmlns:a16="http://schemas.microsoft.com/office/drawing/2014/main" id="{E3A05D94-28BE-465A-A712-2ECAAE122D1E}"/>
                </a:ext>
              </a:extLst>
            </p:cNvPr>
            <p:cNvSpPr txBox="1"/>
            <p:nvPr/>
          </p:nvSpPr>
          <p:spPr>
            <a:xfrm>
              <a:off x="2386715" y="5276900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B1AEC2"/>
                  </a:solidFill>
                  <a:latin typeface="Montserrat" panose="00000500000000000000" pitchFamily="2" charset="0"/>
                </a:rPr>
                <a:t>20</a:t>
              </a:r>
            </a:p>
          </p:txBody>
        </p:sp>
        <p:sp>
          <p:nvSpPr>
            <p:cNvPr id="464" name="TextBox 463">
              <a:extLst>
                <a:ext uri="{FF2B5EF4-FFF2-40B4-BE49-F238E27FC236}">
                  <a16:creationId xmlns:a16="http://schemas.microsoft.com/office/drawing/2014/main" id="{8E8C9C51-2FDE-40E1-9179-D3AB75BC15BE}"/>
                </a:ext>
              </a:extLst>
            </p:cNvPr>
            <p:cNvSpPr txBox="1"/>
            <p:nvPr/>
          </p:nvSpPr>
          <p:spPr>
            <a:xfrm>
              <a:off x="2386715" y="4936173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B1AEC2"/>
                  </a:solidFill>
                  <a:latin typeface="Montserrat" panose="00000500000000000000" pitchFamily="2" charset="0"/>
                </a:rPr>
                <a:t>30</a:t>
              </a:r>
            </a:p>
          </p:txBody>
        </p:sp>
        <p:sp>
          <p:nvSpPr>
            <p:cNvPr id="465" name="TextBox 464">
              <a:extLst>
                <a:ext uri="{FF2B5EF4-FFF2-40B4-BE49-F238E27FC236}">
                  <a16:creationId xmlns:a16="http://schemas.microsoft.com/office/drawing/2014/main" id="{9465991F-B540-4437-B24D-2D39B872250B}"/>
                </a:ext>
              </a:extLst>
            </p:cNvPr>
            <p:cNvSpPr txBox="1"/>
            <p:nvPr/>
          </p:nvSpPr>
          <p:spPr>
            <a:xfrm>
              <a:off x="2386715" y="4595446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B1AEC2"/>
                  </a:solidFill>
                  <a:latin typeface="Montserrat" panose="00000500000000000000" pitchFamily="2" charset="0"/>
                </a:rPr>
                <a:t>40</a:t>
              </a:r>
            </a:p>
          </p:txBody>
        </p:sp>
        <p:sp>
          <p:nvSpPr>
            <p:cNvPr id="466" name="TextBox 465">
              <a:extLst>
                <a:ext uri="{FF2B5EF4-FFF2-40B4-BE49-F238E27FC236}">
                  <a16:creationId xmlns:a16="http://schemas.microsoft.com/office/drawing/2014/main" id="{00677161-3816-472C-BB28-333D359FAB1E}"/>
                </a:ext>
              </a:extLst>
            </p:cNvPr>
            <p:cNvSpPr txBox="1"/>
            <p:nvPr/>
          </p:nvSpPr>
          <p:spPr>
            <a:xfrm>
              <a:off x="2386715" y="4254719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B1AEC2"/>
                  </a:solidFill>
                  <a:latin typeface="Montserrat" panose="00000500000000000000" pitchFamily="2" charset="0"/>
                </a:rPr>
                <a:t>50</a:t>
              </a:r>
            </a:p>
          </p:txBody>
        </p:sp>
        <p:sp>
          <p:nvSpPr>
            <p:cNvPr id="467" name="TextBox 466">
              <a:extLst>
                <a:ext uri="{FF2B5EF4-FFF2-40B4-BE49-F238E27FC236}">
                  <a16:creationId xmlns:a16="http://schemas.microsoft.com/office/drawing/2014/main" id="{4BDC0547-A8A6-407C-813A-398303CD95CA}"/>
                </a:ext>
              </a:extLst>
            </p:cNvPr>
            <p:cNvSpPr txBox="1"/>
            <p:nvPr/>
          </p:nvSpPr>
          <p:spPr>
            <a:xfrm>
              <a:off x="2386715" y="3913992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B1AEC2"/>
                  </a:solidFill>
                  <a:latin typeface="Montserrat" panose="00000500000000000000" pitchFamily="2" charset="0"/>
                </a:rPr>
                <a:t>60</a:t>
              </a:r>
            </a:p>
          </p:txBody>
        </p:sp>
        <p:sp>
          <p:nvSpPr>
            <p:cNvPr id="468" name="TextBox 467">
              <a:extLst>
                <a:ext uri="{FF2B5EF4-FFF2-40B4-BE49-F238E27FC236}">
                  <a16:creationId xmlns:a16="http://schemas.microsoft.com/office/drawing/2014/main" id="{482C6729-D5FA-4D45-BA84-552AFBEEC3E1}"/>
                </a:ext>
              </a:extLst>
            </p:cNvPr>
            <p:cNvSpPr txBox="1"/>
            <p:nvPr/>
          </p:nvSpPr>
          <p:spPr>
            <a:xfrm>
              <a:off x="2386715" y="3573265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B1AEC2"/>
                  </a:solidFill>
                  <a:latin typeface="Montserrat" panose="00000500000000000000" pitchFamily="2" charset="0"/>
                </a:rPr>
                <a:t>70</a:t>
              </a:r>
            </a:p>
          </p:txBody>
        </p:sp>
        <p:sp>
          <p:nvSpPr>
            <p:cNvPr id="469" name="TextBox 468">
              <a:extLst>
                <a:ext uri="{FF2B5EF4-FFF2-40B4-BE49-F238E27FC236}">
                  <a16:creationId xmlns:a16="http://schemas.microsoft.com/office/drawing/2014/main" id="{06854F07-3070-43FE-BA80-641232E0A9E1}"/>
                </a:ext>
              </a:extLst>
            </p:cNvPr>
            <p:cNvSpPr txBox="1"/>
            <p:nvPr/>
          </p:nvSpPr>
          <p:spPr>
            <a:xfrm>
              <a:off x="2386715" y="3232538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B1AEC2"/>
                  </a:solidFill>
                  <a:latin typeface="Montserrat" panose="00000500000000000000" pitchFamily="2" charset="0"/>
                </a:rPr>
                <a:t>80</a:t>
              </a:r>
            </a:p>
          </p:txBody>
        </p:sp>
        <p:sp>
          <p:nvSpPr>
            <p:cNvPr id="470" name="TextBox 469">
              <a:extLst>
                <a:ext uri="{FF2B5EF4-FFF2-40B4-BE49-F238E27FC236}">
                  <a16:creationId xmlns:a16="http://schemas.microsoft.com/office/drawing/2014/main" id="{FA85BD4F-8D28-4BF6-ACCA-ECD4D14EB15A}"/>
                </a:ext>
              </a:extLst>
            </p:cNvPr>
            <p:cNvSpPr txBox="1"/>
            <p:nvPr/>
          </p:nvSpPr>
          <p:spPr>
            <a:xfrm>
              <a:off x="2386715" y="2891811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B1AEC2"/>
                  </a:solidFill>
                  <a:latin typeface="Montserrat" panose="00000500000000000000" pitchFamily="2" charset="0"/>
                </a:rPr>
                <a:t>90</a:t>
              </a:r>
            </a:p>
          </p:txBody>
        </p:sp>
        <p:sp>
          <p:nvSpPr>
            <p:cNvPr id="471" name="TextBox 470">
              <a:extLst>
                <a:ext uri="{FF2B5EF4-FFF2-40B4-BE49-F238E27FC236}">
                  <a16:creationId xmlns:a16="http://schemas.microsoft.com/office/drawing/2014/main" id="{2B085771-4994-4792-B84E-8A27BB8FC1C4}"/>
                </a:ext>
              </a:extLst>
            </p:cNvPr>
            <p:cNvSpPr txBox="1"/>
            <p:nvPr/>
          </p:nvSpPr>
          <p:spPr>
            <a:xfrm>
              <a:off x="2386715" y="2551084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B1AEC2"/>
                  </a:solidFill>
                  <a:latin typeface="Montserrat" panose="00000500000000000000" pitchFamily="2" charset="0"/>
                </a:rPr>
                <a:t>100</a:t>
              </a:r>
            </a:p>
          </p:txBody>
        </p:sp>
        <p:sp>
          <p:nvSpPr>
            <p:cNvPr id="472" name="TextBox 471">
              <a:extLst>
                <a:ext uri="{FF2B5EF4-FFF2-40B4-BE49-F238E27FC236}">
                  <a16:creationId xmlns:a16="http://schemas.microsoft.com/office/drawing/2014/main" id="{48CF92F6-232F-433E-B239-EAFD4394E1D6}"/>
                </a:ext>
              </a:extLst>
            </p:cNvPr>
            <p:cNvSpPr txBox="1"/>
            <p:nvPr/>
          </p:nvSpPr>
          <p:spPr>
            <a:xfrm>
              <a:off x="1323457" y="6055487"/>
              <a:ext cx="15436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B1AEC2"/>
                  </a:solidFill>
                  <a:latin typeface="+mj-lt"/>
                </a:rPr>
                <a:t>PROJECT D</a:t>
              </a:r>
            </a:p>
          </p:txBody>
        </p:sp>
      </p:grpSp>
      <p:sp>
        <p:nvSpPr>
          <p:cNvPr id="477" name="Rectangle: Rounded Corners 476">
            <a:extLst>
              <a:ext uri="{FF2B5EF4-FFF2-40B4-BE49-F238E27FC236}">
                <a16:creationId xmlns:a16="http://schemas.microsoft.com/office/drawing/2014/main" id="{BE22313E-61AB-4714-9D15-76C71605A16D}"/>
              </a:ext>
            </a:extLst>
          </p:cNvPr>
          <p:cNvSpPr/>
          <p:nvPr/>
        </p:nvSpPr>
        <p:spPr>
          <a:xfrm rot="16200000">
            <a:off x="8497481" y="4552346"/>
            <a:ext cx="2440709" cy="109224"/>
          </a:xfrm>
          <a:prstGeom prst="roundRect">
            <a:avLst>
              <a:gd name="adj" fmla="val 50000"/>
            </a:avLst>
          </a:prstGeom>
          <a:solidFill>
            <a:srgbClr val="B1AEC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78" name="Group 477">
            <a:extLst>
              <a:ext uri="{FF2B5EF4-FFF2-40B4-BE49-F238E27FC236}">
                <a16:creationId xmlns:a16="http://schemas.microsoft.com/office/drawing/2014/main" id="{2F8D7EFF-44BC-445E-A13E-4BD1D8FF2EEB}"/>
              </a:ext>
            </a:extLst>
          </p:cNvPr>
          <p:cNvGrpSpPr/>
          <p:nvPr/>
        </p:nvGrpSpPr>
        <p:grpSpPr>
          <a:xfrm>
            <a:off x="9585021" y="5693308"/>
            <a:ext cx="268008" cy="268008"/>
            <a:chOff x="5180292" y="4109429"/>
            <a:chExt cx="268008" cy="268008"/>
          </a:xfrm>
          <a:effectLst>
            <a:outerShdw blurRad="152400" sx="102000" sy="102000" algn="ctr" rotWithShape="0">
              <a:prstClr val="black">
                <a:alpha val="15000"/>
              </a:prstClr>
            </a:outerShdw>
          </a:effectLst>
        </p:grpSpPr>
        <p:sp>
          <p:nvSpPr>
            <p:cNvPr id="479" name="Oval 478">
              <a:extLst>
                <a:ext uri="{FF2B5EF4-FFF2-40B4-BE49-F238E27FC236}">
                  <a16:creationId xmlns:a16="http://schemas.microsoft.com/office/drawing/2014/main" id="{0B5B2A31-A764-415E-910F-1B1396EC8556}"/>
                </a:ext>
              </a:extLst>
            </p:cNvPr>
            <p:cNvSpPr/>
            <p:nvPr/>
          </p:nvSpPr>
          <p:spPr>
            <a:xfrm flipV="1">
              <a:off x="5180292" y="4109429"/>
              <a:ext cx="268008" cy="268008"/>
            </a:xfrm>
            <a:prstGeom prst="ellipse">
              <a:avLst/>
            </a:prstGeom>
            <a:solidFill>
              <a:srgbClr val="ECF0F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0" name="Oval 479">
              <a:extLst>
                <a:ext uri="{FF2B5EF4-FFF2-40B4-BE49-F238E27FC236}">
                  <a16:creationId xmlns:a16="http://schemas.microsoft.com/office/drawing/2014/main" id="{F691C1A3-B51E-4D30-89DA-EDBB02B41FF5}"/>
                </a:ext>
              </a:extLst>
            </p:cNvPr>
            <p:cNvSpPr/>
            <p:nvPr/>
          </p:nvSpPr>
          <p:spPr>
            <a:xfrm flipV="1">
              <a:off x="5235061" y="4164198"/>
              <a:ext cx="158470" cy="158470"/>
            </a:xfrm>
            <a:prstGeom prst="ellipse">
              <a:avLst/>
            </a:prstGeom>
            <a:solidFill>
              <a:srgbClr val="B1AEC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800551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104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08333E-7 2.96296E-6 L 2.08333E-7 -0.32871 " pathEditMode="relative" rAng="0" ptsTypes="AA">
                                      <p:cBhvr>
                                        <p:cTn id="2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435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104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16667E-6 2.96296E-6 L 4.16667E-6 -0.39908 " pathEditMode="relative" rAng="0" ptsTypes="AA">
                                      <p:cBhvr>
                                        <p:cTn id="36" dur="75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954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104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750"/>
                                        <p:tgtEl>
                                          <p:spTgt spid="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5E-6 2.96296E-6 L 5E-6 -0.25 " pathEditMode="relative" rAng="0" ptsTypes="AA">
                                      <p:cBhvr>
                                        <p:cTn id="48" dur="75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104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75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58333E-6 2.96296E-6 L 4.58333E-6 -0.34954 " pathEditMode="relative" rAng="0" ptsTypes="AA">
                                      <p:cBhvr>
                                        <p:cTn id="60" dur="750" fill="hold"/>
                                        <p:tgtEl>
                                          <p:spTgt spid="4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4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7" grpId="0"/>
      <p:bldP spid="298" grpId="0"/>
      <p:bldP spid="355" grpId="0" animBg="1"/>
      <p:bldP spid="416" grpId="0" animBg="1"/>
      <p:bldP spid="47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4B6D26D-1493-4AF3-81DC-7494EF3AB232}"/>
              </a:ext>
            </a:extLst>
          </p:cNvPr>
          <p:cNvGrpSpPr/>
          <p:nvPr/>
        </p:nvGrpSpPr>
        <p:grpSpPr>
          <a:xfrm>
            <a:off x="1085622" y="2001950"/>
            <a:ext cx="2019300" cy="4513138"/>
            <a:chOff x="1085622" y="2001950"/>
            <a:chExt cx="2019300" cy="4513138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B511378-3131-4B68-B91F-7E7ED1AE21C0}"/>
                </a:ext>
              </a:extLst>
            </p:cNvPr>
            <p:cNvGrpSpPr/>
            <p:nvPr/>
          </p:nvGrpSpPr>
          <p:grpSpPr>
            <a:xfrm>
              <a:off x="1085622" y="2001950"/>
              <a:ext cx="2019300" cy="4513138"/>
              <a:chOff x="6286478" y="2808514"/>
              <a:chExt cx="4009394" cy="2525486"/>
            </a:xfrm>
          </p:grpSpPr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884157FB-FEC1-453D-9359-2634A5C85B26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52400" dir="2700000" algn="ctr" rotWithShape="0">
                  <a:srgbClr val="D1D9E6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024E6343-37C3-4818-8F27-13E9FA32AAB4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52400" dir="13500000" algn="ctr" rotWithShape="0">
                  <a:srgbClr val="FFFFFF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CDFB3F9B-47BE-4F94-89E2-1493F0BCD2E5}"/>
                </a:ext>
              </a:extLst>
            </p:cNvPr>
            <p:cNvGrpSpPr/>
            <p:nvPr/>
          </p:nvGrpSpPr>
          <p:grpSpPr>
            <a:xfrm rot="16200000">
              <a:off x="-67643" y="4054307"/>
              <a:ext cx="3485362" cy="290743"/>
              <a:chOff x="625249" y="3113452"/>
              <a:chExt cx="4712119" cy="646331"/>
            </a:xfrm>
          </p:grpSpPr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B2ADD9F0-13DE-4262-A50D-6F3EE759CF79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90500" dir="2700000" algn="ctr" rotWithShape="0">
                  <a:srgbClr val="D1D9E6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08981528-E82D-44F2-8261-EEDD379791E8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90500" dir="13500000" algn="ctr" rotWithShape="0">
                  <a:srgbClr val="FFFFFF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6B3EAF73-38E5-48E3-A8A6-740C138E5A86}"/>
                </a:ext>
              </a:extLst>
            </p:cNvPr>
            <p:cNvSpPr/>
            <p:nvPr/>
          </p:nvSpPr>
          <p:spPr>
            <a:xfrm rot="16200000">
              <a:off x="45460" y="4143123"/>
              <a:ext cx="3259155" cy="109224"/>
            </a:xfrm>
            <a:prstGeom prst="roundRect">
              <a:avLst>
                <a:gd name="adj" fmla="val 50000"/>
              </a:avLst>
            </a:prstGeom>
            <a:solidFill>
              <a:srgbClr val="DCE0E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DCE0EB"/>
                </a:solidFill>
              </a:endParaRP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82959F3C-9DD3-4947-AE7D-99FEFB8E5ADA}"/>
                </a:ext>
              </a:extLst>
            </p:cNvPr>
            <p:cNvCxnSpPr>
              <a:cxnSpLocks/>
            </p:cNvCxnSpPr>
            <p:nvPr/>
          </p:nvCxnSpPr>
          <p:spPr>
            <a:xfrm>
              <a:off x="2028116" y="57869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5F74B80A-285D-4EC4-AB31-20D3DABC6231}"/>
                </a:ext>
              </a:extLst>
            </p:cNvPr>
            <p:cNvCxnSpPr>
              <a:cxnSpLocks/>
            </p:cNvCxnSpPr>
            <p:nvPr/>
          </p:nvCxnSpPr>
          <p:spPr>
            <a:xfrm>
              <a:off x="2081694" y="57011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05F4D2C7-CDF8-4C34-9CAF-B57ECAF7D60E}"/>
                </a:ext>
              </a:extLst>
            </p:cNvPr>
            <p:cNvCxnSpPr>
              <a:cxnSpLocks/>
            </p:cNvCxnSpPr>
            <p:nvPr/>
          </p:nvCxnSpPr>
          <p:spPr>
            <a:xfrm>
              <a:off x="2027812" y="56154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B580F7B0-C8C0-43CD-B423-1C54A9CEF100}"/>
                </a:ext>
              </a:extLst>
            </p:cNvPr>
            <p:cNvCxnSpPr>
              <a:cxnSpLocks/>
            </p:cNvCxnSpPr>
            <p:nvPr/>
          </p:nvCxnSpPr>
          <p:spPr>
            <a:xfrm>
              <a:off x="2081390" y="55297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9E869021-E9BC-4F10-A5D5-BAA1AEE54275}"/>
                </a:ext>
              </a:extLst>
            </p:cNvPr>
            <p:cNvCxnSpPr>
              <a:cxnSpLocks/>
            </p:cNvCxnSpPr>
            <p:nvPr/>
          </p:nvCxnSpPr>
          <p:spPr>
            <a:xfrm>
              <a:off x="2027508" y="54440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18A7DC4-38A6-4C6B-9797-A0CFB771FF9E}"/>
                </a:ext>
              </a:extLst>
            </p:cNvPr>
            <p:cNvCxnSpPr>
              <a:cxnSpLocks/>
            </p:cNvCxnSpPr>
            <p:nvPr/>
          </p:nvCxnSpPr>
          <p:spPr>
            <a:xfrm>
              <a:off x="2081086" y="53582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34C4E3E9-C7BC-4CBC-BE03-FDF674229BF5}"/>
                </a:ext>
              </a:extLst>
            </p:cNvPr>
            <p:cNvCxnSpPr>
              <a:cxnSpLocks/>
            </p:cNvCxnSpPr>
            <p:nvPr/>
          </p:nvCxnSpPr>
          <p:spPr>
            <a:xfrm>
              <a:off x="2027204" y="52725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83E6FEC-11A5-48A7-A991-9780D4FDA2D9}"/>
                </a:ext>
              </a:extLst>
            </p:cNvPr>
            <p:cNvCxnSpPr>
              <a:cxnSpLocks/>
            </p:cNvCxnSpPr>
            <p:nvPr/>
          </p:nvCxnSpPr>
          <p:spPr>
            <a:xfrm>
              <a:off x="2080782" y="51868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F7F3A08E-3B92-4FCF-80D1-182AB1848F4D}"/>
                </a:ext>
              </a:extLst>
            </p:cNvPr>
            <p:cNvCxnSpPr>
              <a:cxnSpLocks/>
            </p:cNvCxnSpPr>
            <p:nvPr/>
          </p:nvCxnSpPr>
          <p:spPr>
            <a:xfrm>
              <a:off x="2026900" y="51011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60C22FAF-8E69-411B-A530-5999C0B92140}"/>
                </a:ext>
              </a:extLst>
            </p:cNvPr>
            <p:cNvCxnSpPr>
              <a:cxnSpLocks/>
            </p:cNvCxnSpPr>
            <p:nvPr/>
          </p:nvCxnSpPr>
          <p:spPr>
            <a:xfrm>
              <a:off x="2080478" y="50153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A11A8BB2-3EB2-4CA4-ACB5-35F729C0C2A9}"/>
                </a:ext>
              </a:extLst>
            </p:cNvPr>
            <p:cNvCxnSpPr>
              <a:cxnSpLocks/>
            </p:cNvCxnSpPr>
            <p:nvPr/>
          </p:nvCxnSpPr>
          <p:spPr>
            <a:xfrm>
              <a:off x="2026596" y="49296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62AB445A-3437-41F9-813D-EF88E208CF6A}"/>
                </a:ext>
              </a:extLst>
            </p:cNvPr>
            <p:cNvCxnSpPr>
              <a:cxnSpLocks/>
            </p:cNvCxnSpPr>
            <p:nvPr/>
          </p:nvCxnSpPr>
          <p:spPr>
            <a:xfrm>
              <a:off x="2080174" y="48439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B355433B-B62D-4A6B-8A53-12A7B48E2BCA}"/>
                </a:ext>
              </a:extLst>
            </p:cNvPr>
            <p:cNvCxnSpPr>
              <a:cxnSpLocks/>
            </p:cNvCxnSpPr>
            <p:nvPr/>
          </p:nvCxnSpPr>
          <p:spPr>
            <a:xfrm>
              <a:off x="2026292" y="47582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9627665D-49DE-435A-A5D6-A1658EB2F42A}"/>
                </a:ext>
              </a:extLst>
            </p:cNvPr>
            <p:cNvCxnSpPr>
              <a:cxnSpLocks/>
            </p:cNvCxnSpPr>
            <p:nvPr/>
          </p:nvCxnSpPr>
          <p:spPr>
            <a:xfrm>
              <a:off x="2079870" y="46724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FCCBF0C9-A0B6-417E-91EB-F7D887B44E10}"/>
                </a:ext>
              </a:extLst>
            </p:cNvPr>
            <p:cNvCxnSpPr>
              <a:cxnSpLocks/>
            </p:cNvCxnSpPr>
            <p:nvPr/>
          </p:nvCxnSpPr>
          <p:spPr>
            <a:xfrm>
              <a:off x="2025988" y="45867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DB4E3788-79E3-4939-B12E-1BDC55F3A4AF}"/>
                </a:ext>
              </a:extLst>
            </p:cNvPr>
            <p:cNvCxnSpPr>
              <a:cxnSpLocks/>
            </p:cNvCxnSpPr>
            <p:nvPr/>
          </p:nvCxnSpPr>
          <p:spPr>
            <a:xfrm>
              <a:off x="2079566" y="45010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58B6F188-9A33-4159-B813-8631C1E0C21B}"/>
                </a:ext>
              </a:extLst>
            </p:cNvPr>
            <p:cNvCxnSpPr>
              <a:cxnSpLocks/>
            </p:cNvCxnSpPr>
            <p:nvPr/>
          </p:nvCxnSpPr>
          <p:spPr>
            <a:xfrm>
              <a:off x="2025684" y="44153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0745C065-68AD-4070-ADE6-B0D140B01906}"/>
                </a:ext>
              </a:extLst>
            </p:cNvPr>
            <p:cNvCxnSpPr>
              <a:cxnSpLocks/>
            </p:cNvCxnSpPr>
            <p:nvPr/>
          </p:nvCxnSpPr>
          <p:spPr>
            <a:xfrm>
              <a:off x="2079262" y="43295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92281BDB-CA81-4C23-A3A5-2B6879F4C2A2}"/>
                </a:ext>
              </a:extLst>
            </p:cNvPr>
            <p:cNvCxnSpPr>
              <a:cxnSpLocks/>
            </p:cNvCxnSpPr>
            <p:nvPr/>
          </p:nvCxnSpPr>
          <p:spPr>
            <a:xfrm>
              <a:off x="2025380" y="42438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E15B406B-C326-4D06-8074-57D644A5BD05}"/>
                </a:ext>
              </a:extLst>
            </p:cNvPr>
            <p:cNvCxnSpPr>
              <a:cxnSpLocks/>
            </p:cNvCxnSpPr>
            <p:nvPr/>
          </p:nvCxnSpPr>
          <p:spPr>
            <a:xfrm>
              <a:off x="2078958" y="41581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969E9928-1D52-4A86-9480-964C32483444}"/>
                </a:ext>
              </a:extLst>
            </p:cNvPr>
            <p:cNvCxnSpPr>
              <a:cxnSpLocks/>
            </p:cNvCxnSpPr>
            <p:nvPr/>
          </p:nvCxnSpPr>
          <p:spPr>
            <a:xfrm>
              <a:off x="2025076" y="40724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102DAA51-ACF8-49D4-A7EE-E106F5D78BC8}"/>
                </a:ext>
              </a:extLst>
            </p:cNvPr>
            <p:cNvCxnSpPr>
              <a:cxnSpLocks/>
            </p:cNvCxnSpPr>
            <p:nvPr/>
          </p:nvCxnSpPr>
          <p:spPr>
            <a:xfrm>
              <a:off x="2078654" y="39866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4F920C8C-696E-48E6-93AB-7D6F2C02C6A2}"/>
                </a:ext>
              </a:extLst>
            </p:cNvPr>
            <p:cNvCxnSpPr>
              <a:cxnSpLocks/>
            </p:cNvCxnSpPr>
            <p:nvPr/>
          </p:nvCxnSpPr>
          <p:spPr>
            <a:xfrm>
              <a:off x="2024772" y="39009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054E5921-54EE-4913-BA0E-35CC26DE5695}"/>
                </a:ext>
              </a:extLst>
            </p:cNvPr>
            <p:cNvCxnSpPr>
              <a:cxnSpLocks/>
            </p:cNvCxnSpPr>
            <p:nvPr/>
          </p:nvCxnSpPr>
          <p:spPr>
            <a:xfrm>
              <a:off x="2078350" y="38152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C2856DF4-FDD3-454C-A547-37571430927D}"/>
                </a:ext>
              </a:extLst>
            </p:cNvPr>
            <p:cNvCxnSpPr>
              <a:cxnSpLocks/>
            </p:cNvCxnSpPr>
            <p:nvPr/>
          </p:nvCxnSpPr>
          <p:spPr>
            <a:xfrm>
              <a:off x="2024468" y="37295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79FD6FD1-2BBF-410C-94DD-99832E7D5D38}"/>
                </a:ext>
              </a:extLst>
            </p:cNvPr>
            <p:cNvCxnSpPr>
              <a:cxnSpLocks/>
            </p:cNvCxnSpPr>
            <p:nvPr/>
          </p:nvCxnSpPr>
          <p:spPr>
            <a:xfrm>
              <a:off x="2078046" y="36437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4AD0D11F-D152-4F9B-B635-CEDF4663FBCC}"/>
                </a:ext>
              </a:extLst>
            </p:cNvPr>
            <p:cNvCxnSpPr>
              <a:cxnSpLocks/>
            </p:cNvCxnSpPr>
            <p:nvPr/>
          </p:nvCxnSpPr>
          <p:spPr>
            <a:xfrm>
              <a:off x="2024164" y="35580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9F4A4CBD-D289-4BF6-B71C-0DF4475E9EDF}"/>
                </a:ext>
              </a:extLst>
            </p:cNvPr>
            <p:cNvCxnSpPr>
              <a:cxnSpLocks/>
            </p:cNvCxnSpPr>
            <p:nvPr/>
          </p:nvCxnSpPr>
          <p:spPr>
            <a:xfrm>
              <a:off x="2077742" y="34723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2CD15DAC-9754-4C28-BCF8-8A5D70DC63BE}"/>
                </a:ext>
              </a:extLst>
            </p:cNvPr>
            <p:cNvCxnSpPr>
              <a:cxnSpLocks/>
            </p:cNvCxnSpPr>
            <p:nvPr/>
          </p:nvCxnSpPr>
          <p:spPr>
            <a:xfrm>
              <a:off x="2023860" y="33866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0F8EA20A-CDE1-4C6A-85C6-46A56CB6E27E}"/>
                </a:ext>
              </a:extLst>
            </p:cNvPr>
            <p:cNvCxnSpPr>
              <a:cxnSpLocks/>
            </p:cNvCxnSpPr>
            <p:nvPr/>
          </p:nvCxnSpPr>
          <p:spPr>
            <a:xfrm>
              <a:off x="2077438" y="33008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98670A5A-F168-407C-A618-A8AE513148FA}"/>
                </a:ext>
              </a:extLst>
            </p:cNvPr>
            <p:cNvCxnSpPr>
              <a:cxnSpLocks/>
            </p:cNvCxnSpPr>
            <p:nvPr/>
          </p:nvCxnSpPr>
          <p:spPr>
            <a:xfrm>
              <a:off x="2023556" y="32151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778E1A3C-47FF-43A1-92E6-D954317D6B69}"/>
                </a:ext>
              </a:extLst>
            </p:cNvPr>
            <p:cNvCxnSpPr>
              <a:cxnSpLocks/>
            </p:cNvCxnSpPr>
            <p:nvPr/>
          </p:nvCxnSpPr>
          <p:spPr>
            <a:xfrm>
              <a:off x="2077134" y="31294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A78E09CF-F445-49F1-B80E-D826315E0913}"/>
                </a:ext>
              </a:extLst>
            </p:cNvPr>
            <p:cNvCxnSpPr>
              <a:cxnSpLocks/>
            </p:cNvCxnSpPr>
            <p:nvPr/>
          </p:nvCxnSpPr>
          <p:spPr>
            <a:xfrm>
              <a:off x="2023252" y="30437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CDA7262D-4EF5-4BE8-9845-C56380B41E0B}"/>
                </a:ext>
              </a:extLst>
            </p:cNvPr>
            <p:cNvCxnSpPr>
              <a:cxnSpLocks/>
            </p:cNvCxnSpPr>
            <p:nvPr/>
          </p:nvCxnSpPr>
          <p:spPr>
            <a:xfrm>
              <a:off x="2076830" y="29579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F5F84B1B-71F2-4C0C-B3B9-684A105F7798}"/>
                </a:ext>
              </a:extLst>
            </p:cNvPr>
            <p:cNvCxnSpPr>
              <a:cxnSpLocks/>
            </p:cNvCxnSpPr>
            <p:nvPr/>
          </p:nvCxnSpPr>
          <p:spPr>
            <a:xfrm>
              <a:off x="2022948" y="28722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F0D1056E-961C-4E74-8368-16AED50F35B9}"/>
                </a:ext>
              </a:extLst>
            </p:cNvPr>
            <p:cNvCxnSpPr>
              <a:cxnSpLocks/>
            </p:cNvCxnSpPr>
            <p:nvPr/>
          </p:nvCxnSpPr>
          <p:spPr>
            <a:xfrm>
              <a:off x="2076526" y="27865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41E18EB6-4C69-4DE9-BA33-B5D5FA45CB08}"/>
                </a:ext>
              </a:extLst>
            </p:cNvPr>
            <p:cNvCxnSpPr>
              <a:cxnSpLocks/>
            </p:cNvCxnSpPr>
            <p:nvPr/>
          </p:nvCxnSpPr>
          <p:spPr>
            <a:xfrm>
              <a:off x="2022644" y="27008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94BC868E-A123-423D-95BD-398F06C3B725}"/>
                </a:ext>
              </a:extLst>
            </p:cNvPr>
            <p:cNvCxnSpPr>
              <a:cxnSpLocks/>
            </p:cNvCxnSpPr>
            <p:nvPr/>
          </p:nvCxnSpPr>
          <p:spPr>
            <a:xfrm>
              <a:off x="2076222" y="26150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7F20B495-A7D2-4AED-BAA4-62CE7258AF77}"/>
                </a:ext>
              </a:extLst>
            </p:cNvPr>
            <p:cNvSpPr txBox="1"/>
            <p:nvPr/>
          </p:nvSpPr>
          <p:spPr>
            <a:xfrm>
              <a:off x="2386715" y="5617627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A0C1D5"/>
                  </a:solidFill>
                  <a:latin typeface="Montserrat" panose="00000500000000000000" pitchFamily="2" charset="0"/>
                </a:rPr>
                <a:t>10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4F47BEB4-7189-4A0C-A6FB-0932AFD4A660}"/>
                </a:ext>
              </a:extLst>
            </p:cNvPr>
            <p:cNvSpPr txBox="1"/>
            <p:nvPr/>
          </p:nvSpPr>
          <p:spPr>
            <a:xfrm>
              <a:off x="2386715" y="5276900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A0C1D5"/>
                  </a:solidFill>
                  <a:latin typeface="Montserrat" panose="00000500000000000000" pitchFamily="2" charset="0"/>
                </a:rPr>
                <a:t>20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8DB4316A-0031-4BCA-A322-4ABCBED33955}"/>
                </a:ext>
              </a:extLst>
            </p:cNvPr>
            <p:cNvSpPr txBox="1"/>
            <p:nvPr/>
          </p:nvSpPr>
          <p:spPr>
            <a:xfrm>
              <a:off x="2386715" y="4936173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A0C1D5"/>
                  </a:solidFill>
                  <a:latin typeface="Montserrat" panose="00000500000000000000" pitchFamily="2" charset="0"/>
                </a:rPr>
                <a:t>30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3A09601E-8F38-4A7E-9998-23EA1B286FED}"/>
                </a:ext>
              </a:extLst>
            </p:cNvPr>
            <p:cNvSpPr txBox="1"/>
            <p:nvPr/>
          </p:nvSpPr>
          <p:spPr>
            <a:xfrm>
              <a:off x="2386715" y="4595446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A0C1D5"/>
                  </a:solidFill>
                  <a:latin typeface="Montserrat" panose="00000500000000000000" pitchFamily="2" charset="0"/>
                </a:rPr>
                <a:t>40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4FCD3F6E-EC1D-418B-B380-12200C3F73A3}"/>
                </a:ext>
              </a:extLst>
            </p:cNvPr>
            <p:cNvSpPr txBox="1"/>
            <p:nvPr/>
          </p:nvSpPr>
          <p:spPr>
            <a:xfrm>
              <a:off x="2386715" y="4254719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A0C1D5"/>
                  </a:solidFill>
                  <a:latin typeface="Montserrat" panose="00000500000000000000" pitchFamily="2" charset="0"/>
                </a:rPr>
                <a:t>50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CB484A62-9E29-46EA-88F9-D1EFDC4E7F3B}"/>
                </a:ext>
              </a:extLst>
            </p:cNvPr>
            <p:cNvSpPr txBox="1"/>
            <p:nvPr/>
          </p:nvSpPr>
          <p:spPr>
            <a:xfrm>
              <a:off x="2386715" y="3913992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A0C1D5"/>
                  </a:solidFill>
                  <a:latin typeface="Montserrat" panose="00000500000000000000" pitchFamily="2" charset="0"/>
                </a:rPr>
                <a:t>60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3F64184D-FA3D-4849-88AD-8EB5629F9226}"/>
                </a:ext>
              </a:extLst>
            </p:cNvPr>
            <p:cNvSpPr txBox="1"/>
            <p:nvPr/>
          </p:nvSpPr>
          <p:spPr>
            <a:xfrm>
              <a:off x="2386715" y="3573265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A0C1D5"/>
                  </a:solidFill>
                  <a:latin typeface="Montserrat" panose="00000500000000000000" pitchFamily="2" charset="0"/>
                </a:rPr>
                <a:t>70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FD884144-D579-4DBE-B3BC-6A12687750AF}"/>
                </a:ext>
              </a:extLst>
            </p:cNvPr>
            <p:cNvSpPr txBox="1"/>
            <p:nvPr/>
          </p:nvSpPr>
          <p:spPr>
            <a:xfrm>
              <a:off x="2386715" y="3232538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A0C1D5"/>
                  </a:solidFill>
                  <a:latin typeface="Montserrat" panose="00000500000000000000" pitchFamily="2" charset="0"/>
                </a:rPr>
                <a:t>80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5B605A2C-0273-4ACA-AD95-E210D9D423EB}"/>
                </a:ext>
              </a:extLst>
            </p:cNvPr>
            <p:cNvSpPr txBox="1"/>
            <p:nvPr/>
          </p:nvSpPr>
          <p:spPr>
            <a:xfrm>
              <a:off x="2386715" y="2891811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A0C1D5"/>
                  </a:solidFill>
                  <a:latin typeface="Montserrat" panose="00000500000000000000" pitchFamily="2" charset="0"/>
                </a:rPr>
                <a:t>90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38915B28-1EDF-4723-BC57-E24FB1F02D85}"/>
                </a:ext>
              </a:extLst>
            </p:cNvPr>
            <p:cNvSpPr txBox="1"/>
            <p:nvPr/>
          </p:nvSpPr>
          <p:spPr>
            <a:xfrm>
              <a:off x="2386715" y="2551084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A0C1D5"/>
                  </a:solidFill>
                  <a:latin typeface="Montserrat" panose="00000500000000000000" pitchFamily="2" charset="0"/>
                </a:rPr>
                <a:t>100</a:t>
              </a:r>
            </a:p>
          </p:txBody>
        </p:sp>
        <p:sp>
          <p:nvSpPr>
            <p:cNvPr id="233" name="TextBox 232">
              <a:extLst>
                <a:ext uri="{FF2B5EF4-FFF2-40B4-BE49-F238E27FC236}">
                  <a16:creationId xmlns:a16="http://schemas.microsoft.com/office/drawing/2014/main" id="{76BF19AF-8CDA-4A1F-B1BA-6C19802936ED}"/>
                </a:ext>
              </a:extLst>
            </p:cNvPr>
            <p:cNvSpPr txBox="1"/>
            <p:nvPr/>
          </p:nvSpPr>
          <p:spPr>
            <a:xfrm>
              <a:off x="1323457" y="6055487"/>
              <a:ext cx="15436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A0C1D5"/>
                  </a:solidFill>
                  <a:latin typeface="+mj-lt"/>
                </a:rPr>
                <a:t>PROJECT A</a:t>
              </a:r>
            </a:p>
          </p:txBody>
        </p:sp>
      </p:grp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D5AC3E9A-67F2-4B56-9A5B-46F0FB560C21}"/>
              </a:ext>
            </a:extLst>
          </p:cNvPr>
          <p:cNvSpPr/>
          <p:nvPr/>
        </p:nvSpPr>
        <p:spPr>
          <a:xfrm rot="16200000">
            <a:off x="512823" y="4610486"/>
            <a:ext cx="2324429" cy="109224"/>
          </a:xfrm>
          <a:prstGeom prst="roundRect">
            <a:avLst>
              <a:gd name="adj" fmla="val 50000"/>
            </a:avLst>
          </a:prstGeom>
          <a:solidFill>
            <a:srgbClr val="A0C1D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8E7B7E1-7EC0-4C27-BC6C-42680154200D}"/>
              </a:ext>
            </a:extLst>
          </p:cNvPr>
          <p:cNvGrpSpPr/>
          <p:nvPr/>
        </p:nvGrpSpPr>
        <p:grpSpPr>
          <a:xfrm>
            <a:off x="1542223" y="5693308"/>
            <a:ext cx="268008" cy="268008"/>
            <a:chOff x="5180292" y="4109429"/>
            <a:chExt cx="268008" cy="268008"/>
          </a:xfrm>
          <a:effectLst>
            <a:outerShdw blurRad="152400" sx="102000" sy="102000" algn="ctr" rotWithShape="0">
              <a:prstClr val="black">
                <a:alpha val="15000"/>
              </a:prstClr>
            </a:outerShdw>
          </a:effectLst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4E86CB32-76CD-407C-8EF8-030206A1D868}"/>
                </a:ext>
              </a:extLst>
            </p:cNvPr>
            <p:cNvSpPr/>
            <p:nvPr/>
          </p:nvSpPr>
          <p:spPr>
            <a:xfrm flipV="1">
              <a:off x="5180292" y="4109429"/>
              <a:ext cx="268008" cy="268008"/>
            </a:xfrm>
            <a:prstGeom prst="ellipse">
              <a:avLst/>
            </a:prstGeom>
            <a:solidFill>
              <a:srgbClr val="ECF0F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046B09E8-B98E-4EC4-AF5A-FEA4896FFF33}"/>
                </a:ext>
              </a:extLst>
            </p:cNvPr>
            <p:cNvSpPr/>
            <p:nvPr/>
          </p:nvSpPr>
          <p:spPr>
            <a:xfrm flipV="1">
              <a:off x="5235061" y="4164198"/>
              <a:ext cx="158470" cy="158470"/>
            </a:xfrm>
            <a:prstGeom prst="ellipse">
              <a:avLst/>
            </a:prstGeom>
            <a:solidFill>
              <a:srgbClr val="A0C1D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97" name="TextBox 296">
            <a:extLst>
              <a:ext uri="{FF2B5EF4-FFF2-40B4-BE49-F238E27FC236}">
                <a16:creationId xmlns:a16="http://schemas.microsoft.com/office/drawing/2014/main" id="{5BC56AEA-8649-4D1E-8949-F9F30BCC061D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A0C1D5"/>
                </a:solidFill>
                <a:latin typeface="Montserrat ExtraBold" panose="00000900000000000000" pitchFamily="2" charset="0"/>
              </a:rPr>
              <a:t>Data Infographics</a:t>
            </a:r>
          </a:p>
        </p:txBody>
      </p:sp>
      <p:sp>
        <p:nvSpPr>
          <p:cNvPr id="298" name="TextBox 297">
            <a:extLst>
              <a:ext uri="{FF2B5EF4-FFF2-40B4-BE49-F238E27FC236}">
                <a16:creationId xmlns:a16="http://schemas.microsoft.com/office/drawing/2014/main" id="{2A285E1E-7853-49E7-8938-E450D5953857}"/>
              </a:ext>
            </a:extLst>
          </p:cNvPr>
          <p:cNvSpPr txBox="1"/>
          <p:nvPr/>
        </p:nvSpPr>
        <p:spPr>
          <a:xfrm>
            <a:off x="2104799" y="869350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A0C1D5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  <p:grpSp>
        <p:nvGrpSpPr>
          <p:cNvPr id="296" name="Group 295">
            <a:extLst>
              <a:ext uri="{FF2B5EF4-FFF2-40B4-BE49-F238E27FC236}">
                <a16:creationId xmlns:a16="http://schemas.microsoft.com/office/drawing/2014/main" id="{4EA012AA-3E4A-44D9-88C6-306A8DD3D2F2}"/>
              </a:ext>
            </a:extLst>
          </p:cNvPr>
          <p:cNvGrpSpPr/>
          <p:nvPr/>
        </p:nvGrpSpPr>
        <p:grpSpPr>
          <a:xfrm>
            <a:off x="3797261" y="2001950"/>
            <a:ext cx="2019300" cy="4513138"/>
            <a:chOff x="1085622" y="2001950"/>
            <a:chExt cx="2019300" cy="4513138"/>
          </a:xfrm>
        </p:grpSpPr>
        <p:grpSp>
          <p:nvGrpSpPr>
            <p:cNvPr id="299" name="Group 298">
              <a:extLst>
                <a:ext uri="{FF2B5EF4-FFF2-40B4-BE49-F238E27FC236}">
                  <a16:creationId xmlns:a16="http://schemas.microsoft.com/office/drawing/2014/main" id="{0567FE96-EC06-4151-A91C-373D629E28DB}"/>
                </a:ext>
              </a:extLst>
            </p:cNvPr>
            <p:cNvGrpSpPr/>
            <p:nvPr/>
          </p:nvGrpSpPr>
          <p:grpSpPr>
            <a:xfrm>
              <a:off x="1085622" y="2001950"/>
              <a:ext cx="2019300" cy="4513138"/>
              <a:chOff x="6286478" y="2808514"/>
              <a:chExt cx="4009394" cy="2525486"/>
            </a:xfrm>
          </p:grpSpPr>
          <p:sp>
            <p:nvSpPr>
              <p:cNvPr id="353" name="Rectangle: Rounded Corners 352">
                <a:extLst>
                  <a:ext uri="{FF2B5EF4-FFF2-40B4-BE49-F238E27FC236}">
                    <a16:creationId xmlns:a16="http://schemas.microsoft.com/office/drawing/2014/main" id="{0A23E2BA-AFE4-47B9-9BD3-711915F30EC9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52400" dir="2700000" algn="ctr" rotWithShape="0">
                  <a:srgbClr val="D1D9E6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4" name="Rectangle: Rounded Corners 353">
                <a:extLst>
                  <a:ext uri="{FF2B5EF4-FFF2-40B4-BE49-F238E27FC236}">
                    <a16:creationId xmlns:a16="http://schemas.microsoft.com/office/drawing/2014/main" id="{FE211FA0-4563-45CC-B1FE-F91A8478D374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52400" dir="13500000" algn="ctr" rotWithShape="0">
                  <a:srgbClr val="FFFFFF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00" name="Group 299">
              <a:extLst>
                <a:ext uri="{FF2B5EF4-FFF2-40B4-BE49-F238E27FC236}">
                  <a16:creationId xmlns:a16="http://schemas.microsoft.com/office/drawing/2014/main" id="{16568FF8-B296-44FA-95EE-0ADC97BA0A1F}"/>
                </a:ext>
              </a:extLst>
            </p:cNvPr>
            <p:cNvGrpSpPr/>
            <p:nvPr/>
          </p:nvGrpSpPr>
          <p:grpSpPr>
            <a:xfrm rot="16200000">
              <a:off x="-67643" y="4054307"/>
              <a:ext cx="3485362" cy="290743"/>
              <a:chOff x="625249" y="3113452"/>
              <a:chExt cx="4712119" cy="646331"/>
            </a:xfrm>
          </p:grpSpPr>
          <p:sp>
            <p:nvSpPr>
              <p:cNvPr id="351" name="Rectangle: Rounded Corners 350">
                <a:extLst>
                  <a:ext uri="{FF2B5EF4-FFF2-40B4-BE49-F238E27FC236}">
                    <a16:creationId xmlns:a16="http://schemas.microsoft.com/office/drawing/2014/main" id="{E0673172-4973-4446-9C72-9D92DE23E402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90500" dir="2700000" algn="ctr" rotWithShape="0">
                  <a:srgbClr val="D1D9E6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52" name="Rectangle: Rounded Corners 351">
                <a:extLst>
                  <a:ext uri="{FF2B5EF4-FFF2-40B4-BE49-F238E27FC236}">
                    <a16:creationId xmlns:a16="http://schemas.microsoft.com/office/drawing/2014/main" id="{7BD147EE-BD85-4558-BA7B-37F009621BC4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90500" dir="13500000" algn="ctr" rotWithShape="0">
                  <a:srgbClr val="FFFFFF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01" name="Rectangle: Rounded Corners 300">
              <a:extLst>
                <a:ext uri="{FF2B5EF4-FFF2-40B4-BE49-F238E27FC236}">
                  <a16:creationId xmlns:a16="http://schemas.microsoft.com/office/drawing/2014/main" id="{7C5A5953-F394-4F03-A40E-0E87352E73E4}"/>
                </a:ext>
              </a:extLst>
            </p:cNvPr>
            <p:cNvSpPr/>
            <p:nvPr/>
          </p:nvSpPr>
          <p:spPr>
            <a:xfrm rot="16200000">
              <a:off x="45460" y="4143123"/>
              <a:ext cx="3259155" cy="109224"/>
            </a:xfrm>
            <a:prstGeom prst="roundRect">
              <a:avLst>
                <a:gd name="adj" fmla="val 50000"/>
              </a:avLst>
            </a:prstGeom>
            <a:solidFill>
              <a:srgbClr val="DCE0E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02" name="Straight Connector 301">
              <a:extLst>
                <a:ext uri="{FF2B5EF4-FFF2-40B4-BE49-F238E27FC236}">
                  <a16:creationId xmlns:a16="http://schemas.microsoft.com/office/drawing/2014/main" id="{1AA6CA18-A0A6-4D11-A91C-0F98F4D47021}"/>
                </a:ext>
              </a:extLst>
            </p:cNvPr>
            <p:cNvCxnSpPr>
              <a:cxnSpLocks/>
            </p:cNvCxnSpPr>
            <p:nvPr/>
          </p:nvCxnSpPr>
          <p:spPr>
            <a:xfrm>
              <a:off x="2028116" y="57869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Straight Connector 302">
              <a:extLst>
                <a:ext uri="{FF2B5EF4-FFF2-40B4-BE49-F238E27FC236}">
                  <a16:creationId xmlns:a16="http://schemas.microsoft.com/office/drawing/2014/main" id="{61C87B46-2640-4CCD-AA7E-00F229F56AFB}"/>
                </a:ext>
              </a:extLst>
            </p:cNvPr>
            <p:cNvCxnSpPr>
              <a:cxnSpLocks/>
            </p:cNvCxnSpPr>
            <p:nvPr/>
          </p:nvCxnSpPr>
          <p:spPr>
            <a:xfrm>
              <a:off x="2081694" y="57011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Straight Connector 303">
              <a:extLst>
                <a:ext uri="{FF2B5EF4-FFF2-40B4-BE49-F238E27FC236}">
                  <a16:creationId xmlns:a16="http://schemas.microsoft.com/office/drawing/2014/main" id="{E6D63517-8805-469F-85D8-3D2F30C4B646}"/>
                </a:ext>
              </a:extLst>
            </p:cNvPr>
            <p:cNvCxnSpPr>
              <a:cxnSpLocks/>
            </p:cNvCxnSpPr>
            <p:nvPr/>
          </p:nvCxnSpPr>
          <p:spPr>
            <a:xfrm>
              <a:off x="2027812" y="56154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Straight Connector 304">
              <a:extLst>
                <a:ext uri="{FF2B5EF4-FFF2-40B4-BE49-F238E27FC236}">
                  <a16:creationId xmlns:a16="http://schemas.microsoft.com/office/drawing/2014/main" id="{7D2C7692-F7F1-45F4-BFD2-5BE69170169F}"/>
                </a:ext>
              </a:extLst>
            </p:cNvPr>
            <p:cNvCxnSpPr>
              <a:cxnSpLocks/>
            </p:cNvCxnSpPr>
            <p:nvPr/>
          </p:nvCxnSpPr>
          <p:spPr>
            <a:xfrm>
              <a:off x="2081390" y="55297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Straight Connector 305">
              <a:extLst>
                <a:ext uri="{FF2B5EF4-FFF2-40B4-BE49-F238E27FC236}">
                  <a16:creationId xmlns:a16="http://schemas.microsoft.com/office/drawing/2014/main" id="{4B31A9E0-EA1A-434C-A2A0-AB0B1F45C42E}"/>
                </a:ext>
              </a:extLst>
            </p:cNvPr>
            <p:cNvCxnSpPr>
              <a:cxnSpLocks/>
            </p:cNvCxnSpPr>
            <p:nvPr/>
          </p:nvCxnSpPr>
          <p:spPr>
            <a:xfrm>
              <a:off x="2027508" y="54440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>
              <a:extLst>
                <a:ext uri="{FF2B5EF4-FFF2-40B4-BE49-F238E27FC236}">
                  <a16:creationId xmlns:a16="http://schemas.microsoft.com/office/drawing/2014/main" id="{39F54FB1-27E7-4BA4-AB77-96F03B3C48FE}"/>
                </a:ext>
              </a:extLst>
            </p:cNvPr>
            <p:cNvCxnSpPr>
              <a:cxnSpLocks/>
            </p:cNvCxnSpPr>
            <p:nvPr/>
          </p:nvCxnSpPr>
          <p:spPr>
            <a:xfrm>
              <a:off x="2081086" y="53582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Straight Connector 307">
              <a:extLst>
                <a:ext uri="{FF2B5EF4-FFF2-40B4-BE49-F238E27FC236}">
                  <a16:creationId xmlns:a16="http://schemas.microsoft.com/office/drawing/2014/main" id="{8B385C87-EE00-4D57-8654-976CF4A5A458}"/>
                </a:ext>
              </a:extLst>
            </p:cNvPr>
            <p:cNvCxnSpPr>
              <a:cxnSpLocks/>
            </p:cNvCxnSpPr>
            <p:nvPr/>
          </p:nvCxnSpPr>
          <p:spPr>
            <a:xfrm>
              <a:off x="2027204" y="52725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Straight Connector 308">
              <a:extLst>
                <a:ext uri="{FF2B5EF4-FFF2-40B4-BE49-F238E27FC236}">
                  <a16:creationId xmlns:a16="http://schemas.microsoft.com/office/drawing/2014/main" id="{016AAA3C-B84F-43EE-8DD7-3B1E04DDEF8B}"/>
                </a:ext>
              </a:extLst>
            </p:cNvPr>
            <p:cNvCxnSpPr>
              <a:cxnSpLocks/>
            </p:cNvCxnSpPr>
            <p:nvPr/>
          </p:nvCxnSpPr>
          <p:spPr>
            <a:xfrm>
              <a:off x="2080782" y="51868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Straight Connector 309">
              <a:extLst>
                <a:ext uri="{FF2B5EF4-FFF2-40B4-BE49-F238E27FC236}">
                  <a16:creationId xmlns:a16="http://schemas.microsoft.com/office/drawing/2014/main" id="{DF9C764D-696D-45C8-8989-9030AF8F7DD5}"/>
                </a:ext>
              </a:extLst>
            </p:cNvPr>
            <p:cNvCxnSpPr>
              <a:cxnSpLocks/>
            </p:cNvCxnSpPr>
            <p:nvPr/>
          </p:nvCxnSpPr>
          <p:spPr>
            <a:xfrm>
              <a:off x="2026900" y="51011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Straight Connector 310">
              <a:extLst>
                <a:ext uri="{FF2B5EF4-FFF2-40B4-BE49-F238E27FC236}">
                  <a16:creationId xmlns:a16="http://schemas.microsoft.com/office/drawing/2014/main" id="{50146502-E031-4380-BA4A-D8A5024C3DC7}"/>
                </a:ext>
              </a:extLst>
            </p:cNvPr>
            <p:cNvCxnSpPr>
              <a:cxnSpLocks/>
            </p:cNvCxnSpPr>
            <p:nvPr/>
          </p:nvCxnSpPr>
          <p:spPr>
            <a:xfrm>
              <a:off x="2080478" y="50153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Straight Connector 311">
              <a:extLst>
                <a:ext uri="{FF2B5EF4-FFF2-40B4-BE49-F238E27FC236}">
                  <a16:creationId xmlns:a16="http://schemas.microsoft.com/office/drawing/2014/main" id="{511A4E87-E156-4F64-8ED2-44BE1217B459}"/>
                </a:ext>
              </a:extLst>
            </p:cNvPr>
            <p:cNvCxnSpPr>
              <a:cxnSpLocks/>
            </p:cNvCxnSpPr>
            <p:nvPr/>
          </p:nvCxnSpPr>
          <p:spPr>
            <a:xfrm>
              <a:off x="2026596" y="49296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Straight Connector 312">
              <a:extLst>
                <a:ext uri="{FF2B5EF4-FFF2-40B4-BE49-F238E27FC236}">
                  <a16:creationId xmlns:a16="http://schemas.microsoft.com/office/drawing/2014/main" id="{54DD632E-7726-495F-82F9-66DFCBF4EC5B}"/>
                </a:ext>
              </a:extLst>
            </p:cNvPr>
            <p:cNvCxnSpPr>
              <a:cxnSpLocks/>
            </p:cNvCxnSpPr>
            <p:nvPr/>
          </p:nvCxnSpPr>
          <p:spPr>
            <a:xfrm>
              <a:off x="2080174" y="48439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Straight Connector 313">
              <a:extLst>
                <a:ext uri="{FF2B5EF4-FFF2-40B4-BE49-F238E27FC236}">
                  <a16:creationId xmlns:a16="http://schemas.microsoft.com/office/drawing/2014/main" id="{EDAD1FA0-8B5A-4747-B84E-BF0F89181000}"/>
                </a:ext>
              </a:extLst>
            </p:cNvPr>
            <p:cNvCxnSpPr>
              <a:cxnSpLocks/>
            </p:cNvCxnSpPr>
            <p:nvPr/>
          </p:nvCxnSpPr>
          <p:spPr>
            <a:xfrm>
              <a:off x="2026292" y="47582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Straight Connector 314">
              <a:extLst>
                <a:ext uri="{FF2B5EF4-FFF2-40B4-BE49-F238E27FC236}">
                  <a16:creationId xmlns:a16="http://schemas.microsoft.com/office/drawing/2014/main" id="{58EEA67C-150C-4146-B2AE-7F45C2463F23}"/>
                </a:ext>
              </a:extLst>
            </p:cNvPr>
            <p:cNvCxnSpPr>
              <a:cxnSpLocks/>
            </p:cNvCxnSpPr>
            <p:nvPr/>
          </p:nvCxnSpPr>
          <p:spPr>
            <a:xfrm>
              <a:off x="2079870" y="46724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Straight Connector 315">
              <a:extLst>
                <a:ext uri="{FF2B5EF4-FFF2-40B4-BE49-F238E27FC236}">
                  <a16:creationId xmlns:a16="http://schemas.microsoft.com/office/drawing/2014/main" id="{13AA2874-84A9-4650-8BC8-DF494AAA426F}"/>
                </a:ext>
              </a:extLst>
            </p:cNvPr>
            <p:cNvCxnSpPr>
              <a:cxnSpLocks/>
            </p:cNvCxnSpPr>
            <p:nvPr/>
          </p:nvCxnSpPr>
          <p:spPr>
            <a:xfrm>
              <a:off x="2025988" y="45867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Straight Connector 316">
              <a:extLst>
                <a:ext uri="{FF2B5EF4-FFF2-40B4-BE49-F238E27FC236}">
                  <a16:creationId xmlns:a16="http://schemas.microsoft.com/office/drawing/2014/main" id="{25A043F6-1AA0-4743-9579-42D93EF25EDB}"/>
                </a:ext>
              </a:extLst>
            </p:cNvPr>
            <p:cNvCxnSpPr>
              <a:cxnSpLocks/>
            </p:cNvCxnSpPr>
            <p:nvPr/>
          </p:nvCxnSpPr>
          <p:spPr>
            <a:xfrm>
              <a:off x="2079566" y="45010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Straight Connector 317">
              <a:extLst>
                <a:ext uri="{FF2B5EF4-FFF2-40B4-BE49-F238E27FC236}">
                  <a16:creationId xmlns:a16="http://schemas.microsoft.com/office/drawing/2014/main" id="{F5847732-1201-419E-98EA-B8515BC411AE}"/>
                </a:ext>
              </a:extLst>
            </p:cNvPr>
            <p:cNvCxnSpPr>
              <a:cxnSpLocks/>
            </p:cNvCxnSpPr>
            <p:nvPr/>
          </p:nvCxnSpPr>
          <p:spPr>
            <a:xfrm>
              <a:off x="2025684" y="44153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Straight Connector 318">
              <a:extLst>
                <a:ext uri="{FF2B5EF4-FFF2-40B4-BE49-F238E27FC236}">
                  <a16:creationId xmlns:a16="http://schemas.microsoft.com/office/drawing/2014/main" id="{87AD9D47-6CBB-4BF6-B94A-5A7ED318C40B}"/>
                </a:ext>
              </a:extLst>
            </p:cNvPr>
            <p:cNvCxnSpPr>
              <a:cxnSpLocks/>
            </p:cNvCxnSpPr>
            <p:nvPr/>
          </p:nvCxnSpPr>
          <p:spPr>
            <a:xfrm>
              <a:off x="2079262" y="43295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Straight Connector 319">
              <a:extLst>
                <a:ext uri="{FF2B5EF4-FFF2-40B4-BE49-F238E27FC236}">
                  <a16:creationId xmlns:a16="http://schemas.microsoft.com/office/drawing/2014/main" id="{B6812746-93D5-4E6E-AA98-B218398250E6}"/>
                </a:ext>
              </a:extLst>
            </p:cNvPr>
            <p:cNvCxnSpPr>
              <a:cxnSpLocks/>
            </p:cNvCxnSpPr>
            <p:nvPr/>
          </p:nvCxnSpPr>
          <p:spPr>
            <a:xfrm>
              <a:off x="2025380" y="42438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B5AA7CC0-2671-41DF-9972-26C68895F262}"/>
                </a:ext>
              </a:extLst>
            </p:cNvPr>
            <p:cNvCxnSpPr>
              <a:cxnSpLocks/>
            </p:cNvCxnSpPr>
            <p:nvPr/>
          </p:nvCxnSpPr>
          <p:spPr>
            <a:xfrm>
              <a:off x="2078958" y="41581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Straight Connector 321">
              <a:extLst>
                <a:ext uri="{FF2B5EF4-FFF2-40B4-BE49-F238E27FC236}">
                  <a16:creationId xmlns:a16="http://schemas.microsoft.com/office/drawing/2014/main" id="{E20B01B6-1CC8-4234-BC01-D905806DD314}"/>
                </a:ext>
              </a:extLst>
            </p:cNvPr>
            <p:cNvCxnSpPr>
              <a:cxnSpLocks/>
            </p:cNvCxnSpPr>
            <p:nvPr/>
          </p:nvCxnSpPr>
          <p:spPr>
            <a:xfrm>
              <a:off x="2025076" y="40724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Straight Connector 322">
              <a:extLst>
                <a:ext uri="{FF2B5EF4-FFF2-40B4-BE49-F238E27FC236}">
                  <a16:creationId xmlns:a16="http://schemas.microsoft.com/office/drawing/2014/main" id="{0542798B-FE6E-42B1-B446-7D353274C1E8}"/>
                </a:ext>
              </a:extLst>
            </p:cNvPr>
            <p:cNvCxnSpPr>
              <a:cxnSpLocks/>
            </p:cNvCxnSpPr>
            <p:nvPr/>
          </p:nvCxnSpPr>
          <p:spPr>
            <a:xfrm>
              <a:off x="2078654" y="39866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Straight Connector 323">
              <a:extLst>
                <a:ext uri="{FF2B5EF4-FFF2-40B4-BE49-F238E27FC236}">
                  <a16:creationId xmlns:a16="http://schemas.microsoft.com/office/drawing/2014/main" id="{548DC35C-4972-4B9C-BDE1-352A1C9C06AE}"/>
                </a:ext>
              </a:extLst>
            </p:cNvPr>
            <p:cNvCxnSpPr>
              <a:cxnSpLocks/>
            </p:cNvCxnSpPr>
            <p:nvPr/>
          </p:nvCxnSpPr>
          <p:spPr>
            <a:xfrm>
              <a:off x="2024772" y="39009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Straight Connector 324">
              <a:extLst>
                <a:ext uri="{FF2B5EF4-FFF2-40B4-BE49-F238E27FC236}">
                  <a16:creationId xmlns:a16="http://schemas.microsoft.com/office/drawing/2014/main" id="{EB46498A-8F7E-4A6D-881B-F2EE992F5707}"/>
                </a:ext>
              </a:extLst>
            </p:cNvPr>
            <p:cNvCxnSpPr>
              <a:cxnSpLocks/>
            </p:cNvCxnSpPr>
            <p:nvPr/>
          </p:nvCxnSpPr>
          <p:spPr>
            <a:xfrm>
              <a:off x="2078350" y="38152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Straight Connector 325">
              <a:extLst>
                <a:ext uri="{FF2B5EF4-FFF2-40B4-BE49-F238E27FC236}">
                  <a16:creationId xmlns:a16="http://schemas.microsoft.com/office/drawing/2014/main" id="{C9AC27BC-34F3-4C78-817F-01F6804305F5}"/>
                </a:ext>
              </a:extLst>
            </p:cNvPr>
            <p:cNvCxnSpPr>
              <a:cxnSpLocks/>
            </p:cNvCxnSpPr>
            <p:nvPr/>
          </p:nvCxnSpPr>
          <p:spPr>
            <a:xfrm>
              <a:off x="2024468" y="37295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Straight Connector 326">
              <a:extLst>
                <a:ext uri="{FF2B5EF4-FFF2-40B4-BE49-F238E27FC236}">
                  <a16:creationId xmlns:a16="http://schemas.microsoft.com/office/drawing/2014/main" id="{B07F092A-6851-4FCF-8E6A-F2B211FC5A54}"/>
                </a:ext>
              </a:extLst>
            </p:cNvPr>
            <p:cNvCxnSpPr>
              <a:cxnSpLocks/>
            </p:cNvCxnSpPr>
            <p:nvPr/>
          </p:nvCxnSpPr>
          <p:spPr>
            <a:xfrm>
              <a:off x="2078046" y="36437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Straight Connector 327">
              <a:extLst>
                <a:ext uri="{FF2B5EF4-FFF2-40B4-BE49-F238E27FC236}">
                  <a16:creationId xmlns:a16="http://schemas.microsoft.com/office/drawing/2014/main" id="{A5300A3C-7EDF-4436-AA10-1B050EEDD2C3}"/>
                </a:ext>
              </a:extLst>
            </p:cNvPr>
            <p:cNvCxnSpPr>
              <a:cxnSpLocks/>
            </p:cNvCxnSpPr>
            <p:nvPr/>
          </p:nvCxnSpPr>
          <p:spPr>
            <a:xfrm>
              <a:off x="2024164" y="35580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Straight Connector 328">
              <a:extLst>
                <a:ext uri="{FF2B5EF4-FFF2-40B4-BE49-F238E27FC236}">
                  <a16:creationId xmlns:a16="http://schemas.microsoft.com/office/drawing/2014/main" id="{AE313DE5-DA61-40C1-9309-E9D0EB8EE0A9}"/>
                </a:ext>
              </a:extLst>
            </p:cNvPr>
            <p:cNvCxnSpPr>
              <a:cxnSpLocks/>
            </p:cNvCxnSpPr>
            <p:nvPr/>
          </p:nvCxnSpPr>
          <p:spPr>
            <a:xfrm>
              <a:off x="2077742" y="34723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17993239-DF12-4C22-BD75-5E0FB3E0170D}"/>
                </a:ext>
              </a:extLst>
            </p:cNvPr>
            <p:cNvCxnSpPr>
              <a:cxnSpLocks/>
            </p:cNvCxnSpPr>
            <p:nvPr/>
          </p:nvCxnSpPr>
          <p:spPr>
            <a:xfrm>
              <a:off x="2023860" y="33866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Straight Connector 330">
              <a:extLst>
                <a:ext uri="{FF2B5EF4-FFF2-40B4-BE49-F238E27FC236}">
                  <a16:creationId xmlns:a16="http://schemas.microsoft.com/office/drawing/2014/main" id="{AFA9B387-180F-432D-9F37-25C669C45355}"/>
                </a:ext>
              </a:extLst>
            </p:cNvPr>
            <p:cNvCxnSpPr>
              <a:cxnSpLocks/>
            </p:cNvCxnSpPr>
            <p:nvPr/>
          </p:nvCxnSpPr>
          <p:spPr>
            <a:xfrm>
              <a:off x="2077438" y="33008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Straight Connector 331">
              <a:extLst>
                <a:ext uri="{FF2B5EF4-FFF2-40B4-BE49-F238E27FC236}">
                  <a16:creationId xmlns:a16="http://schemas.microsoft.com/office/drawing/2014/main" id="{8B94F4BE-4F55-4F01-823B-891054C267F4}"/>
                </a:ext>
              </a:extLst>
            </p:cNvPr>
            <p:cNvCxnSpPr>
              <a:cxnSpLocks/>
            </p:cNvCxnSpPr>
            <p:nvPr/>
          </p:nvCxnSpPr>
          <p:spPr>
            <a:xfrm>
              <a:off x="2023556" y="32151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Straight Connector 332">
              <a:extLst>
                <a:ext uri="{FF2B5EF4-FFF2-40B4-BE49-F238E27FC236}">
                  <a16:creationId xmlns:a16="http://schemas.microsoft.com/office/drawing/2014/main" id="{643CC5DC-73F2-4497-9EE2-2272BB95E822}"/>
                </a:ext>
              </a:extLst>
            </p:cNvPr>
            <p:cNvCxnSpPr>
              <a:cxnSpLocks/>
            </p:cNvCxnSpPr>
            <p:nvPr/>
          </p:nvCxnSpPr>
          <p:spPr>
            <a:xfrm>
              <a:off x="2077134" y="31294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Straight Connector 333">
              <a:extLst>
                <a:ext uri="{FF2B5EF4-FFF2-40B4-BE49-F238E27FC236}">
                  <a16:creationId xmlns:a16="http://schemas.microsoft.com/office/drawing/2014/main" id="{0B0F8BA9-7961-4EB7-80E7-C7B2099553DD}"/>
                </a:ext>
              </a:extLst>
            </p:cNvPr>
            <p:cNvCxnSpPr>
              <a:cxnSpLocks/>
            </p:cNvCxnSpPr>
            <p:nvPr/>
          </p:nvCxnSpPr>
          <p:spPr>
            <a:xfrm>
              <a:off x="2023252" y="30437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Straight Connector 334">
              <a:extLst>
                <a:ext uri="{FF2B5EF4-FFF2-40B4-BE49-F238E27FC236}">
                  <a16:creationId xmlns:a16="http://schemas.microsoft.com/office/drawing/2014/main" id="{C27C790F-5A01-470A-AEF5-89FB151CF860}"/>
                </a:ext>
              </a:extLst>
            </p:cNvPr>
            <p:cNvCxnSpPr>
              <a:cxnSpLocks/>
            </p:cNvCxnSpPr>
            <p:nvPr/>
          </p:nvCxnSpPr>
          <p:spPr>
            <a:xfrm>
              <a:off x="2076830" y="29579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Straight Connector 335">
              <a:extLst>
                <a:ext uri="{FF2B5EF4-FFF2-40B4-BE49-F238E27FC236}">
                  <a16:creationId xmlns:a16="http://schemas.microsoft.com/office/drawing/2014/main" id="{D719157C-3AF6-428C-8DC0-0D222202D637}"/>
                </a:ext>
              </a:extLst>
            </p:cNvPr>
            <p:cNvCxnSpPr>
              <a:cxnSpLocks/>
            </p:cNvCxnSpPr>
            <p:nvPr/>
          </p:nvCxnSpPr>
          <p:spPr>
            <a:xfrm>
              <a:off x="2022948" y="28722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Straight Connector 336">
              <a:extLst>
                <a:ext uri="{FF2B5EF4-FFF2-40B4-BE49-F238E27FC236}">
                  <a16:creationId xmlns:a16="http://schemas.microsoft.com/office/drawing/2014/main" id="{AB80A8F6-79CF-4B7D-83D3-36694FEA9D1E}"/>
                </a:ext>
              </a:extLst>
            </p:cNvPr>
            <p:cNvCxnSpPr>
              <a:cxnSpLocks/>
            </p:cNvCxnSpPr>
            <p:nvPr/>
          </p:nvCxnSpPr>
          <p:spPr>
            <a:xfrm>
              <a:off x="2076526" y="27865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Straight Connector 337">
              <a:extLst>
                <a:ext uri="{FF2B5EF4-FFF2-40B4-BE49-F238E27FC236}">
                  <a16:creationId xmlns:a16="http://schemas.microsoft.com/office/drawing/2014/main" id="{4B0368C5-31FB-4C8E-9536-52DFD0BE58C2}"/>
                </a:ext>
              </a:extLst>
            </p:cNvPr>
            <p:cNvCxnSpPr>
              <a:cxnSpLocks/>
            </p:cNvCxnSpPr>
            <p:nvPr/>
          </p:nvCxnSpPr>
          <p:spPr>
            <a:xfrm>
              <a:off x="2022644" y="27008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C2164819-A4ED-4505-827B-D18173FBA7B9}"/>
                </a:ext>
              </a:extLst>
            </p:cNvPr>
            <p:cNvCxnSpPr>
              <a:cxnSpLocks/>
            </p:cNvCxnSpPr>
            <p:nvPr/>
          </p:nvCxnSpPr>
          <p:spPr>
            <a:xfrm>
              <a:off x="2076222" y="26150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0" name="TextBox 339">
              <a:extLst>
                <a:ext uri="{FF2B5EF4-FFF2-40B4-BE49-F238E27FC236}">
                  <a16:creationId xmlns:a16="http://schemas.microsoft.com/office/drawing/2014/main" id="{D049ED69-6E28-4083-9CA0-C5C0BEB44F59}"/>
                </a:ext>
              </a:extLst>
            </p:cNvPr>
            <p:cNvSpPr txBox="1"/>
            <p:nvPr/>
          </p:nvSpPr>
          <p:spPr>
            <a:xfrm>
              <a:off x="2386715" y="5617627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A0C1D5"/>
                  </a:solidFill>
                  <a:latin typeface="Montserrat" panose="00000500000000000000" pitchFamily="2" charset="0"/>
                </a:rPr>
                <a:t>10</a:t>
              </a:r>
            </a:p>
          </p:txBody>
        </p:sp>
        <p:sp>
          <p:nvSpPr>
            <p:cNvPr id="341" name="TextBox 340">
              <a:extLst>
                <a:ext uri="{FF2B5EF4-FFF2-40B4-BE49-F238E27FC236}">
                  <a16:creationId xmlns:a16="http://schemas.microsoft.com/office/drawing/2014/main" id="{DEEB17EC-90D2-40A9-B530-2AC7E03CF610}"/>
                </a:ext>
              </a:extLst>
            </p:cNvPr>
            <p:cNvSpPr txBox="1"/>
            <p:nvPr/>
          </p:nvSpPr>
          <p:spPr>
            <a:xfrm>
              <a:off x="2386715" y="5276900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A0C1D5"/>
                  </a:solidFill>
                  <a:latin typeface="Montserrat" panose="00000500000000000000" pitchFamily="2" charset="0"/>
                </a:rPr>
                <a:t>20</a:t>
              </a:r>
            </a:p>
          </p:txBody>
        </p:sp>
        <p:sp>
          <p:nvSpPr>
            <p:cNvPr id="342" name="TextBox 341">
              <a:extLst>
                <a:ext uri="{FF2B5EF4-FFF2-40B4-BE49-F238E27FC236}">
                  <a16:creationId xmlns:a16="http://schemas.microsoft.com/office/drawing/2014/main" id="{10D8C6DB-481F-4788-8697-4EA835827823}"/>
                </a:ext>
              </a:extLst>
            </p:cNvPr>
            <p:cNvSpPr txBox="1"/>
            <p:nvPr/>
          </p:nvSpPr>
          <p:spPr>
            <a:xfrm>
              <a:off x="2386715" y="4936173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A0C1D5"/>
                  </a:solidFill>
                  <a:latin typeface="Montserrat" panose="00000500000000000000" pitchFamily="2" charset="0"/>
                </a:rPr>
                <a:t>30</a:t>
              </a:r>
            </a:p>
          </p:txBody>
        </p:sp>
        <p:sp>
          <p:nvSpPr>
            <p:cNvPr id="343" name="TextBox 342">
              <a:extLst>
                <a:ext uri="{FF2B5EF4-FFF2-40B4-BE49-F238E27FC236}">
                  <a16:creationId xmlns:a16="http://schemas.microsoft.com/office/drawing/2014/main" id="{35FD15C4-F57F-4AA0-8CD8-A26FB69D5155}"/>
                </a:ext>
              </a:extLst>
            </p:cNvPr>
            <p:cNvSpPr txBox="1"/>
            <p:nvPr/>
          </p:nvSpPr>
          <p:spPr>
            <a:xfrm>
              <a:off x="2386715" y="4595446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A0C1D5"/>
                  </a:solidFill>
                  <a:latin typeface="Montserrat" panose="00000500000000000000" pitchFamily="2" charset="0"/>
                </a:rPr>
                <a:t>40</a:t>
              </a:r>
            </a:p>
          </p:txBody>
        </p:sp>
        <p:sp>
          <p:nvSpPr>
            <p:cNvPr id="344" name="TextBox 343">
              <a:extLst>
                <a:ext uri="{FF2B5EF4-FFF2-40B4-BE49-F238E27FC236}">
                  <a16:creationId xmlns:a16="http://schemas.microsoft.com/office/drawing/2014/main" id="{E257D21E-C9BF-493A-8906-78FF2E351D96}"/>
                </a:ext>
              </a:extLst>
            </p:cNvPr>
            <p:cNvSpPr txBox="1"/>
            <p:nvPr/>
          </p:nvSpPr>
          <p:spPr>
            <a:xfrm>
              <a:off x="2386715" y="4254719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A0C1D5"/>
                  </a:solidFill>
                  <a:latin typeface="Montserrat" panose="00000500000000000000" pitchFamily="2" charset="0"/>
                </a:rPr>
                <a:t>50</a:t>
              </a:r>
            </a:p>
          </p:txBody>
        </p:sp>
        <p:sp>
          <p:nvSpPr>
            <p:cNvPr id="345" name="TextBox 344">
              <a:extLst>
                <a:ext uri="{FF2B5EF4-FFF2-40B4-BE49-F238E27FC236}">
                  <a16:creationId xmlns:a16="http://schemas.microsoft.com/office/drawing/2014/main" id="{FFE3A251-BE0B-4967-8EC8-E475EB9DC567}"/>
                </a:ext>
              </a:extLst>
            </p:cNvPr>
            <p:cNvSpPr txBox="1"/>
            <p:nvPr/>
          </p:nvSpPr>
          <p:spPr>
            <a:xfrm>
              <a:off x="2386715" y="3913992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A0C1D5"/>
                  </a:solidFill>
                  <a:latin typeface="Montserrat" panose="00000500000000000000" pitchFamily="2" charset="0"/>
                </a:rPr>
                <a:t>60</a:t>
              </a:r>
            </a:p>
          </p:txBody>
        </p:sp>
        <p:sp>
          <p:nvSpPr>
            <p:cNvPr id="346" name="TextBox 345">
              <a:extLst>
                <a:ext uri="{FF2B5EF4-FFF2-40B4-BE49-F238E27FC236}">
                  <a16:creationId xmlns:a16="http://schemas.microsoft.com/office/drawing/2014/main" id="{17CA9076-93AF-40FB-96C7-48A34B3B26C1}"/>
                </a:ext>
              </a:extLst>
            </p:cNvPr>
            <p:cNvSpPr txBox="1"/>
            <p:nvPr/>
          </p:nvSpPr>
          <p:spPr>
            <a:xfrm>
              <a:off x="2386715" y="3573265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A0C1D5"/>
                  </a:solidFill>
                  <a:latin typeface="Montserrat" panose="00000500000000000000" pitchFamily="2" charset="0"/>
                </a:rPr>
                <a:t>70</a:t>
              </a:r>
            </a:p>
          </p:txBody>
        </p:sp>
        <p:sp>
          <p:nvSpPr>
            <p:cNvPr id="347" name="TextBox 346">
              <a:extLst>
                <a:ext uri="{FF2B5EF4-FFF2-40B4-BE49-F238E27FC236}">
                  <a16:creationId xmlns:a16="http://schemas.microsoft.com/office/drawing/2014/main" id="{B9870052-5950-4FDC-85D6-929472298135}"/>
                </a:ext>
              </a:extLst>
            </p:cNvPr>
            <p:cNvSpPr txBox="1"/>
            <p:nvPr/>
          </p:nvSpPr>
          <p:spPr>
            <a:xfrm>
              <a:off x="2386715" y="3232538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A0C1D5"/>
                  </a:solidFill>
                  <a:latin typeface="Montserrat" panose="00000500000000000000" pitchFamily="2" charset="0"/>
                </a:rPr>
                <a:t>80</a:t>
              </a:r>
            </a:p>
          </p:txBody>
        </p:sp>
        <p:sp>
          <p:nvSpPr>
            <p:cNvPr id="348" name="TextBox 347">
              <a:extLst>
                <a:ext uri="{FF2B5EF4-FFF2-40B4-BE49-F238E27FC236}">
                  <a16:creationId xmlns:a16="http://schemas.microsoft.com/office/drawing/2014/main" id="{9202B380-7B0C-4827-9680-AA69AAD3E9AC}"/>
                </a:ext>
              </a:extLst>
            </p:cNvPr>
            <p:cNvSpPr txBox="1"/>
            <p:nvPr/>
          </p:nvSpPr>
          <p:spPr>
            <a:xfrm>
              <a:off x="2386715" y="2891811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A0C1D5"/>
                  </a:solidFill>
                  <a:latin typeface="Montserrat" panose="00000500000000000000" pitchFamily="2" charset="0"/>
                </a:rPr>
                <a:t>90</a:t>
              </a:r>
            </a:p>
          </p:txBody>
        </p:sp>
        <p:sp>
          <p:nvSpPr>
            <p:cNvPr id="349" name="TextBox 348">
              <a:extLst>
                <a:ext uri="{FF2B5EF4-FFF2-40B4-BE49-F238E27FC236}">
                  <a16:creationId xmlns:a16="http://schemas.microsoft.com/office/drawing/2014/main" id="{21F02D76-B19B-4446-BA6D-2E5101C5800E}"/>
                </a:ext>
              </a:extLst>
            </p:cNvPr>
            <p:cNvSpPr txBox="1"/>
            <p:nvPr/>
          </p:nvSpPr>
          <p:spPr>
            <a:xfrm>
              <a:off x="2386715" y="2551084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A0C1D5"/>
                  </a:solidFill>
                  <a:latin typeface="Montserrat" panose="00000500000000000000" pitchFamily="2" charset="0"/>
                </a:rPr>
                <a:t>100</a:t>
              </a:r>
            </a:p>
          </p:txBody>
        </p:sp>
        <p:sp>
          <p:nvSpPr>
            <p:cNvPr id="350" name="TextBox 349">
              <a:extLst>
                <a:ext uri="{FF2B5EF4-FFF2-40B4-BE49-F238E27FC236}">
                  <a16:creationId xmlns:a16="http://schemas.microsoft.com/office/drawing/2014/main" id="{9E2158CC-DA77-4E0F-A470-8754D17C9BEF}"/>
                </a:ext>
              </a:extLst>
            </p:cNvPr>
            <p:cNvSpPr txBox="1"/>
            <p:nvPr/>
          </p:nvSpPr>
          <p:spPr>
            <a:xfrm>
              <a:off x="1323457" y="6055487"/>
              <a:ext cx="15436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A0C1D5"/>
                  </a:solidFill>
                  <a:latin typeface="+mj-lt"/>
                </a:rPr>
                <a:t>PROJECT B</a:t>
              </a:r>
            </a:p>
          </p:txBody>
        </p:sp>
      </p:grpSp>
      <p:sp>
        <p:nvSpPr>
          <p:cNvPr id="355" name="Rectangle: Rounded Corners 354">
            <a:extLst>
              <a:ext uri="{FF2B5EF4-FFF2-40B4-BE49-F238E27FC236}">
                <a16:creationId xmlns:a16="http://schemas.microsoft.com/office/drawing/2014/main" id="{232B456B-1E8B-41BE-B9A6-A7524ADFBC99}"/>
              </a:ext>
            </a:extLst>
          </p:cNvPr>
          <p:cNvSpPr/>
          <p:nvPr/>
        </p:nvSpPr>
        <p:spPr>
          <a:xfrm rot="16200000">
            <a:off x="2994872" y="4380896"/>
            <a:ext cx="2783609" cy="109224"/>
          </a:xfrm>
          <a:prstGeom prst="roundRect">
            <a:avLst>
              <a:gd name="adj" fmla="val 50000"/>
            </a:avLst>
          </a:prstGeom>
          <a:solidFill>
            <a:srgbClr val="A0C1D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56" name="Group 355">
            <a:extLst>
              <a:ext uri="{FF2B5EF4-FFF2-40B4-BE49-F238E27FC236}">
                <a16:creationId xmlns:a16="http://schemas.microsoft.com/office/drawing/2014/main" id="{148E2E20-993B-4124-AF38-3EEBF747C3F5}"/>
              </a:ext>
            </a:extLst>
          </p:cNvPr>
          <p:cNvGrpSpPr/>
          <p:nvPr/>
        </p:nvGrpSpPr>
        <p:grpSpPr>
          <a:xfrm>
            <a:off x="4253862" y="5693308"/>
            <a:ext cx="268008" cy="268008"/>
            <a:chOff x="5180292" y="4109429"/>
            <a:chExt cx="268008" cy="268008"/>
          </a:xfrm>
          <a:effectLst>
            <a:outerShdw blurRad="152400" sx="102000" sy="102000" algn="ctr" rotWithShape="0">
              <a:prstClr val="black">
                <a:alpha val="15000"/>
              </a:prstClr>
            </a:outerShdw>
          </a:effectLst>
        </p:grpSpPr>
        <p:sp>
          <p:nvSpPr>
            <p:cNvPr id="357" name="Oval 356">
              <a:extLst>
                <a:ext uri="{FF2B5EF4-FFF2-40B4-BE49-F238E27FC236}">
                  <a16:creationId xmlns:a16="http://schemas.microsoft.com/office/drawing/2014/main" id="{61207594-089D-4EB1-848E-2CE84006F770}"/>
                </a:ext>
              </a:extLst>
            </p:cNvPr>
            <p:cNvSpPr/>
            <p:nvPr/>
          </p:nvSpPr>
          <p:spPr>
            <a:xfrm flipV="1">
              <a:off x="5180292" y="4109429"/>
              <a:ext cx="268008" cy="268008"/>
            </a:xfrm>
            <a:prstGeom prst="ellipse">
              <a:avLst/>
            </a:prstGeom>
            <a:solidFill>
              <a:srgbClr val="ECF0F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8" name="Oval 357">
              <a:extLst>
                <a:ext uri="{FF2B5EF4-FFF2-40B4-BE49-F238E27FC236}">
                  <a16:creationId xmlns:a16="http://schemas.microsoft.com/office/drawing/2014/main" id="{1A9E9A53-FFEE-4CBD-B8F4-498807411763}"/>
                </a:ext>
              </a:extLst>
            </p:cNvPr>
            <p:cNvSpPr/>
            <p:nvPr/>
          </p:nvSpPr>
          <p:spPr>
            <a:xfrm flipV="1">
              <a:off x="5235061" y="4164198"/>
              <a:ext cx="158470" cy="158470"/>
            </a:xfrm>
            <a:prstGeom prst="ellipse">
              <a:avLst/>
            </a:prstGeom>
            <a:solidFill>
              <a:srgbClr val="A0C1D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59" name="Group 358">
            <a:extLst>
              <a:ext uri="{FF2B5EF4-FFF2-40B4-BE49-F238E27FC236}">
                <a16:creationId xmlns:a16="http://schemas.microsoft.com/office/drawing/2014/main" id="{5909CCC2-F514-49D7-97A6-C2781AEEDE65}"/>
              </a:ext>
            </a:extLst>
          </p:cNvPr>
          <p:cNvGrpSpPr/>
          <p:nvPr/>
        </p:nvGrpSpPr>
        <p:grpSpPr>
          <a:xfrm>
            <a:off x="6457950" y="2001950"/>
            <a:ext cx="2019300" cy="4513138"/>
            <a:chOff x="1085622" y="2001950"/>
            <a:chExt cx="2019300" cy="4513138"/>
          </a:xfrm>
        </p:grpSpPr>
        <p:grpSp>
          <p:nvGrpSpPr>
            <p:cNvPr id="360" name="Group 359">
              <a:extLst>
                <a:ext uri="{FF2B5EF4-FFF2-40B4-BE49-F238E27FC236}">
                  <a16:creationId xmlns:a16="http://schemas.microsoft.com/office/drawing/2014/main" id="{C666AD8C-FBA9-4838-9518-4D723C151D02}"/>
                </a:ext>
              </a:extLst>
            </p:cNvPr>
            <p:cNvGrpSpPr/>
            <p:nvPr/>
          </p:nvGrpSpPr>
          <p:grpSpPr>
            <a:xfrm>
              <a:off x="1085622" y="2001950"/>
              <a:ext cx="2019300" cy="4513138"/>
              <a:chOff x="6286478" y="2808514"/>
              <a:chExt cx="4009394" cy="2525486"/>
            </a:xfrm>
          </p:grpSpPr>
          <p:sp>
            <p:nvSpPr>
              <p:cNvPr id="414" name="Rectangle: Rounded Corners 413">
                <a:extLst>
                  <a:ext uri="{FF2B5EF4-FFF2-40B4-BE49-F238E27FC236}">
                    <a16:creationId xmlns:a16="http://schemas.microsoft.com/office/drawing/2014/main" id="{F4173CC7-B077-411F-B60C-6AE5F9E7B170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52400" dir="2700000" algn="ctr" rotWithShape="0">
                  <a:srgbClr val="D1D9E6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5" name="Rectangle: Rounded Corners 414">
                <a:extLst>
                  <a:ext uri="{FF2B5EF4-FFF2-40B4-BE49-F238E27FC236}">
                    <a16:creationId xmlns:a16="http://schemas.microsoft.com/office/drawing/2014/main" id="{50DDE764-165F-4119-B034-8B288379DC80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52400" dir="13500000" algn="ctr" rotWithShape="0">
                  <a:srgbClr val="FFFFFF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1" name="Group 360">
              <a:extLst>
                <a:ext uri="{FF2B5EF4-FFF2-40B4-BE49-F238E27FC236}">
                  <a16:creationId xmlns:a16="http://schemas.microsoft.com/office/drawing/2014/main" id="{A34DA7FB-8771-4B37-A814-4F79E228798A}"/>
                </a:ext>
              </a:extLst>
            </p:cNvPr>
            <p:cNvGrpSpPr/>
            <p:nvPr/>
          </p:nvGrpSpPr>
          <p:grpSpPr>
            <a:xfrm rot="16200000">
              <a:off x="-67643" y="4054307"/>
              <a:ext cx="3485362" cy="290743"/>
              <a:chOff x="625249" y="3113452"/>
              <a:chExt cx="4712119" cy="646331"/>
            </a:xfrm>
          </p:grpSpPr>
          <p:sp>
            <p:nvSpPr>
              <p:cNvPr id="412" name="Rectangle: Rounded Corners 411">
                <a:extLst>
                  <a:ext uri="{FF2B5EF4-FFF2-40B4-BE49-F238E27FC236}">
                    <a16:creationId xmlns:a16="http://schemas.microsoft.com/office/drawing/2014/main" id="{9AD90652-34C2-4B36-BAAB-6C85F8F807C9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90500" dir="2700000" algn="ctr" rotWithShape="0">
                  <a:srgbClr val="D1D9E6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13" name="Rectangle: Rounded Corners 412">
                <a:extLst>
                  <a:ext uri="{FF2B5EF4-FFF2-40B4-BE49-F238E27FC236}">
                    <a16:creationId xmlns:a16="http://schemas.microsoft.com/office/drawing/2014/main" id="{64DD14CC-6F49-4F1F-AEA4-ED7A20E5911E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90500" dir="13500000" algn="ctr" rotWithShape="0">
                  <a:srgbClr val="FFFFFF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62" name="Rectangle: Rounded Corners 361">
              <a:extLst>
                <a:ext uri="{FF2B5EF4-FFF2-40B4-BE49-F238E27FC236}">
                  <a16:creationId xmlns:a16="http://schemas.microsoft.com/office/drawing/2014/main" id="{DF3A1D8F-A5E0-4958-B639-5210DDE5EDED}"/>
                </a:ext>
              </a:extLst>
            </p:cNvPr>
            <p:cNvSpPr/>
            <p:nvPr/>
          </p:nvSpPr>
          <p:spPr>
            <a:xfrm rot="16200000">
              <a:off x="45460" y="4143123"/>
              <a:ext cx="3259155" cy="109224"/>
            </a:xfrm>
            <a:prstGeom prst="roundRect">
              <a:avLst>
                <a:gd name="adj" fmla="val 50000"/>
              </a:avLst>
            </a:prstGeom>
            <a:solidFill>
              <a:srgbClr val="DCE0E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63" name="Straight Connector 362">
              <a:extLst>
                <a:ext uri="{FF2B5EF4-FFF2-40B4-BE49-F238E27FC236}">
                  <a16:creationId xmlns:a16="http://schemas.microsoft.com/office/drawing/2014/main" id="{0D30F5F3-72D2-44BF-9CC5-4A8ADDF4CEEE}"/>
                </a:ext>
              </a:extLst>
            </p:cNvPr>
            <p:cNvCxnSpPr>
              <a:cxnSpLocks/>
            </p:cNvCxnSpPr>
            <p:nvPr/>
          </p:nvCxnSpPr>
          <p:spPr>
            <a:xfrm>
              <a:off x="2028116" y="57869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Straight Connector 363">
              <a:extLst>
                <a:ext uri="{FF2B5EF4-FFF2-40B4-BE49-F238E27FC236}">
                  <a16:creationId xmlns:a16="http://schemas.microsoft.com/office/drawing/2014/main" id="{15837AA3-3FFC-4491-AA9A-9F39D826B63E}"/>
                </a:ext>
              </a:extLst>
            </p:cNvPr>
            <p:cNvCxnSpPr>
              <a:cxnSpLocks/>
            </p:cNvCxnSpPr>
            <p:nvPr/>
          </p:nvCxnSpPr>
          <p:spPr>
            <a:xfrm>
              <a:off x="2081694" y="57011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Straight Connector 364">
              <a:extLst>
                <a:ext uri="{FF2B5EF4-FFF2-40B4-BE49-F238E27FC236}">
                  <a16:creationId xmlns:a16="http://schemas.microsoft.com/office/drawing/2014/main" id="{5B425187-768A-4267-9CB7-01AA5B10D423}"/>
                </a:ext>
              </a:extLst>
            </p:cNvPr>
            <p:cNvCxnSpPr>
              <a:cxnSpLocks/>
            </p:cNvCxnSpPr>
            <p:nvPr/>
          </p:nvCxnSpPr>
          <p:spPr>
            <a:xfrm>
              <a:off x="2027812" y="56154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Straight Connector 365">
              <a:extLst>
                <a:ext uri="{FF2B5EF4-FFF2-40B4-BE49-F238E27FC236}">
                  <a16:creationId xmlns:a16="http://schemas.microsoft.com/office/drawing/2014/main" id="{D56BEB2F-31B4-4C6D-9DA9-C402D1FB0387}"/>
                </a:ext>
              </a:extLst>
            </p:cNvPr>
            <p:cNvCxnSpPr>
              <a:cxnSpLocks/>
            </p:cNvCxnSpPr>
            <p:nvPr/>
          </p:nvCxnSpPr>
          <p:spPr>
            <a:xfrm>
              <a:off x="2081390" y="55297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Straight Connector 366">
              <a:extLst>
                <a:ext uri="{FF2B5EF4-FFF2-40B4-BE49-F238E27FC236}">
                  <a16:creationId xmlns:a16="http://schemas.microsoft.com/office/drawing/2014/main" id="{C8BE8702-E009-4822-8BEB-CC917F06895F}"/>
                </a:ext>
              </a:extLst>
            </p:cNvPr>
            <p:cNvCxnSpPr>
              <a:cxnSpLocks/>
            </p:cNvCxnSpPr>
            <p:nvPr/>
          </p:nvCxnSpPr>
          <p:spPr>
            <a:xfrm>
              <a:off x="2027508" y="54440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Straight Connector 367">
              <a:extLst>
                <a:ext uri="{FF2B5EF4-FFF2-40B4-BE49-F238E27FC236}">
                  <a16:creationId xmlns:a16="http://schemas.microsoft.com/office/drawing/2014/main" id="{41104DF2-6E8C-4C62-B542-71217B36F997}"/>
                </a:ext>
              </a:extLst>
            </p:cNvPr>
            <p:cNvCxnSpPr>
              <a:cxnSpLocks/>
            </p:cNvCxnSpPr>
            <p:nvPr/>
          </p:nvCxnSpPr>
          <p:spPr>
            <a:xfrm>
              <a:off x="2081086" y="53582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Straight Connector 368">
              <a:extLst>
                <a:ext uri="{FF2B5EF4-FFF2-40B4-BE49-F238E27FC236}">
                  <a16:creationId xmlns:a16="http://schemas.microsoft.com/office/drawing/2014/main" id="{3DB584C7-42C7-4D5F-A03D-27D40E692BE6}"/>
                </a:ext>
              </a:extLst>
            </p:cNvPr>
            <p:cNvCxnSpPr>
              <a:cxnSpLocks/>
            </p:cNvCxnSpPr>
            <p:nvPr/>
          </p:nvCxnSpPr>
          <p:spPr>
            <a:xfrm>
              <a:off x="2027204" y="52725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0" name="Straight Connector 369">
              <a:extLst>
                <a:ext uri="{FF2B5EF4-FFF2-40B4-BE49-F238E27FC236}">
                  <a16:creationId xmlns:a16="http://schemas.microsoft.com/office/drawing/2014/main" id="{F40D6168-22B7-47C9-B485-54B4FF2AA7F5}"/>
                </a:ext>
              </a:extLst>
            </p:cNvPr>
            <p:cNvCxnSpPr>
              <a:cxnSpLocks/>
            </p:cNvCxnSpPr>
            <p:nvPr/>
          </p:nvCxnSpPr>
          <p:spPr>
            <a:xfrm>
              <a:off x="2080782" y="51868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Straight Connector 370">
              <a:extLst>
                <a:ext uri="{FF2B5EF4-FFF2-40B4-BE49-F238E27FC236}">
                  <a16:creationId xmlns:a16="http://schemas.microsoft.com/office/drawing/2014/main" id="{C50A834E-5232-4F8B-96F3-6BC2A82494B7}"/>
                </a:ext>
              </a:extLst>
            </p:cNvPr>
            <p:cNvCxnSpPr>
              <a:cxnSpLocks/>
            </p:cNvCxnSpPr>
            <p:nvPr/>
          </p:nvCxnSpPr>
          <p:spPr>
            <a:xfrm>
              <a:off x="2026900" y="51011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Straight Connector 371">
              <a:extLst>
                <a:ext uri="{FF2B5EF4-FFF2-40B4-BE49-F238E27FC236}">
                  <a16:creationId xmlns:a16="http://schemas.microsoft.com/office/drawing/2014/main" id="{EF50A6A6-7204-4AF1-9116-219A0EE65722}"/>
                </a:ext>
              </a:extLst>
            </p:cNvPr>
            <p:cNvCxnSpPr>
              <a:cxnSpLocks/>
            </p:cNvCxnSpPr>
            <p:nvPr/>
          </p:nvCxnSpPr>
          <p:spPr>
            <a:xfrm>
              <a:off x="2080478" y="50153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Straight Connector 372">
              <a:extLst>
                <a:ext uri="{FF2B5EF4-FFF2-40B4-BE49-F238E27FC236}">
                  <a16:creationId xmlns:a16="http://schemas.microsoft.com/office/drawing/2014/main" id="{DFE6803D-ECC5-43EC-B6E4-5271A3291A57}"/>
                </a:ext>
              </a:extLst>
            </p:cNvPr>
            <p:cNvCxnSpPr>
              <a:cxnSpLocks/>
            </p:cNvCxnSpPr>
            <p:nvPr/>
          </p:nvCxnSpPr>
          <p:spPr>
            <a:xfrm>
              <a:off x="2026596" y="49296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Straight Connector 373">
              <a:extLst>
                <a:ext uri="{FF2B5EF4-FFF2-40B4-BE49-F238E27FC236}">
                  <a16:creationId xmlns:a16="http://schemas.microsoft.com/office/drawing/2014/main" id="{75C4F4A2-5D98-4896-9446-9398545C57B9}"/>
                </a:ext>
              </a:extLst>
            </p:cNvPr>
            <p:cNvCxnSpPr>
              <a:cxnSpLocks/>
            </p:cNvCxnSpPr>
            <p:nvPr/>
          </p:nvCxnSpPr>
          <p:spPr>
            <a:xfrm>
              <a:off x="2080174" y="48439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5" name="Straight Connector 374">
              <a:extLst>
                <a:ext uri="{FF2B5EF4-FFF2-40B4-BE49-F238E27FC236}">
                  <a16:creationId xmlns:a16="http://schemas.microsoft.com/office/drawing/2014/main" id="{D8BB2F3F-19F9-4977-8929-13541B21D640}"/>
                </a:ext>
              </a:extLst>
            </p:cNvPr>
            <p:cNvCxnSpPr>
              <a:cxnSpLocks/>
            </p:cNvCxnSpPr>
            <p:nvPr/>
          </p:nvCxnSpPr>
          <p:spPr>
            <a:xfrm>
              <a:off x="2026292" y="47582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6" name="Straight Connector 375">
              <a:extLst>
                <a:ext uri="{FF2B5EF4-FFF2-40B4-BE49-F238E27FC236}">
                  <a16:creationId xmlns:a16="http://schemas.microsoft.com/office/drawing/2014/main" id="{7891EF6B-5E9B-470C-8F08-1B808B68D270}"/>
                </a:ext>
              </a:extLst>
            </p:cNvPr>
            <p:cNvCxnSpPr>
              <a:cxnSpLocks/>
            </p:cNvCxnSpPr>
            <p:nvPr/>
          </p:nvCxnSpPr>
          <p:spPr>
            <a:xfrm>
              <a:off x="2079870" y="46724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7" name="Straight Connector 376">
              <a:extLst>
                <a:ext uri="{FF2B5EF4-FFF2-40B4-BE49-F238E27FC236}">
                  <a16:creationId xmlns:a16="http://schemas.microsoft.com/office/drawing/2014/main" id="{A5865BF4-5C17-4BD3-8E8D-7F6FC2B0747D}"/>
                </a:ext>
              </a:extLst>
            </p:cNvPr>
            <p:cNvCxnSpPr>
              <a:cxnSpLocks/>
            </p:cNvCxnSpPr>
            <p:nvPr/>
          </p:nvCxnSpPr>
          <p:spPr>
            <a:xfrm>
              <a:off x="2025988" y="45867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8" name="Straight Connector 377">
              <a:extLst>
                <a:ext uri="{FF2B5EF4-FFF2-40B4-BE49-F238E27FC236}">
                  <a16:creationId xmlns:a16="http://schemas.microsoft.com/office/drawing/2014/main" id="{D3751D74-D463-418C-9284-0AC63B780853}"/>
                </a:ext>
              </a:extLst>
            </p:cNvPr>
            <p:cNvCxnSpPr>
              <a:cxnSpLocks/>
            </p:cNvCxnSpPr>
            <p:nvPr/>
          </p:nvCxnSpPr>
          <p:spPr>
            <a:xfrm>
              <a:off x="2079566" y="45010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Straight Connector 378">
              <a:extLst>
                <a:ext uri="{FF2B5EF4-FFF2-40B4-BE49-F238E27FC236}">
                  <a16:creationId xmlns:a16="http://schemas.microsoft.com/office/drawing/2014/main" id="{71924EDB-C39F-45E7-89F3-473CBDB13098}"/>
                </a:ext>
              </a:extLst>
            </p:cNvPr>
            <p:cNvCxnSpPr>
              <a:cxnSpLocks/>
            </p:cNvCxnSpPr>
            <p:nvPr/>
          </p:nvCxnSpPr>
          <p:spPr>
            <a:xfrm>
              <a:off x="2025684" y="44153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0" name="Straight Connector 379">
              <a:extLst>
                <a:ext uri="{FF2B5EF4-FFF2-40B4-BE49-F238E27FC236}">
                  <a16:creationId xmlns:a16="http://schemas.microsoft.com/office/drawing/2014/main" id="{28A10C94-869C-45DA-BB35-869B006A19F7}"/>
                </a:ext>
              </a:extLst>
            </p:cNvPr>
            <p:cNvCxnSpPr>
              <a:cxnSpLocks/>
            </p:cNvCxnSpPr>
            <p:nvPr/>
          </p:nvCxnSpPr>
          <p:spPr>
            <a:xfrm>
              <a:off x="2079262" y="43295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1" name="Straight Connector 380">
              <a:extLst>
                <a:ext uri="{FF2B5EF4-FFF2-40B4-BE49-F238E27FC236}">
                  <a16:creationId xmlns:a16="http://schemas.microsoft.com/office/drawing/2014/main" id="{E44DBFFE-8F62-41F4-A862-06530DCBCDBF}"/>
                </a:ext>
              </a:extLst>
            </p:cNvPr>
            <p:cNvCxnSpPr>
              <a:cxnSpLocks/>
            </p:cNvCxnSpPr>
            <p:nvPr/>
          </p:nvCxnSpPr>
          <p:spPr>
            <a:xfrm>
              <a:off x="2025380" y="42438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2" name="Straight Connector 381">
              <a:extLst>
                <a:ext uri="{FF2B5EF4-FFF2-40B4-BE49-F238E27FC236}">
                  <a16:creationId xmlns:a16="http://schemas.microsoft.com/office/drawing/2014/main" id="{47D1CF52-1438-4459-BCCD-AF692C9F0309}"/>
                </a:ext>
              </a:extLst>
            </p:cNvPr>
            <p:cNvCxnSpPr>
              <a:cxnSpLocks/>
            </p:cNvCxnSpPr>
            <p:nvPr/>
          </p:nvCxnSpPr>
          <p:spPr>
            <a:xfrm>
              <a:off x="2078958" y="41581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3" name="Straight Connector 382">
              <a:extLst>
                <a:ext uri="{FF2B5EF4-FFF2-40B4-BE49-F238E27FC236}">
                  <a16:creationId xmlns:a16="http://schemas.microsoft.com/office/drawing/2014/main" id="{31D28A63-4FA8-4D4A-B92F-E3B6EEE236BF}"/>
                </a:ext>
              </a:extLst>
            </p:cNvPr>
            <p:cNvCxnSpPr>
              <a:cxnSpLocks/>
            </p:cNvCxnSpPr>
            <p:nvPr/>
          </p:nvCxnSpPr>
          <p:spPr>
            <a:xfrm>
              <a:off x="2025076" y="40724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Straight Connector 383">
              <a:extLst>
                <a:ext uri="{FF2B5EF4-FFF2-40B4-BE49-F238E27FC236}">
                  <a16:creationId xmlns:a16="http://schemas.microsoft.com/office/drawing/2014/main" id="{B32A8692-88B1-4742-BEB0-200C0CA6E9A0}"/>
                </a:ext>
              </a:extLst>
            </p:cNvPr>
            <p:cNvCxnSpPr>
              <a:cxnSpLocks/>
            </p:cNvCxnSpPr>
            <p:nvPr/>
          </p:nvCxnSpPr>
          <p:spPr>
            <a:xfrm>
              <a:off x="2078654" y="39866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Straight Connector 384">
              <a:extLst>
                <a:ext uri="{FF2B5EF4-FFF2-40B4-BE49-F238E27FC236}">
                  <a16:creationId xmlns:a16="http://schemas.microsoft.com/office/drawing/2014/main" id="{0C705F8A-D2F0-4064-8629-8C7B5221CE00}"/>
                </a:ext>
              </a:extLst>
            </p:cNvPr>
            <p:cNvCxnSpPr>
              <a:cxnSpLocks/>
            </p:cNvCxnSpPr>
            <p:nvPr/>
          </p:nvCxnSpPr>
          <p:spPr>
            <a:xfrm>
              <a:off x="2024772" y="39009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Straight Connector 385">
              <a:extLst>
                <a:ext uri="{FF2B5EF4-FFF2-40B4-BE49-F238E27FC236}">
                  <a16:creationId xmlns:a16="http://schemas.microsoft.com/office/drawing/2014/main" id="{9DA2C638-F858-4466-A170-7FCE01E28F08}"/>
                </a:ext>
              </a:extLst>
            </p:cNvPr>
            <p:cNvCxnSpPr>
              <a:cxnSpLocks/>
            </p:cNvCxnSpPr>
            <p:nvPr/>
          </p:nvCxnSpPr>
          <p:spPr>
            <a:xfrm>
              <a:off x="2078350" y="38152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7" name="Straight Connector 386">
              <a:extLst>
                <a:ext uri="{FF2B5EF4-FFF2-40B4-BE49-F238E27FC236}">
                  <a16:creationId xmlns:a16="http://schemas.microsoft.com/office/drawing/2014/main" id="{9DB77C99-5F6F-457D-86F6-E2FE61BD37F1}"/>
                </a:ext>
              </a:extLst>
            </p:cNvPr>
            <p:cNvCxnSpPr>
              <a:cxnSpLocks/>
            </p:cNvCxnSpPr>
            <p:nvPr/>
          </p:nvCxnSpPr>
          <p:spPr>
            <a:xfrm>
              <a:off x="2024468" y="37295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8" name="Straight Connector 387">
              <a:extLst>
                <a:ext uri="{FF2B5EF4-FFF2-40B4-BE49-F238E27FC236}">
                  <a16:creationId xmlns:a16="http://schemas.microsoft.com/office/drawing/2014/main" id="{52731090-4ADD-4708-B2F7-4F684029F490}"/>
                </a:ext>
              </a:extLst>
            </p:cNvPr>
            <p:cNvCxnSpPr>
              <a:cxnSpLocks/>
            </p:cNvCxnSpPr>
            <p:nvPr/>
          </p:nvCxnSpPr>
          <p:spPr>
            <a:xfrm>
              <a:off x="2078046" y="36437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9" name="Straight Connector 388">
              <a:extLst>
                <a:ext uri="{FF2B5EF4-FFF2-40B4-BE49-F238E27FC236}">
                  <a16:creationId xmlns:a16="http://schemas.microsoft.com/office/drawing/2014/main" id="{9BA94E27-766F-4C9C-9BF4-D1FA006D696C}"/>
                </a:ext>
              </a:extLst>
            </p:cNvPr>
            <p:cNvCxnSpPr>
              <a:cxnSpLocks/>
            </p:cNvCxnSpPr>
            <p:nvPr/>
          </p:nvCxnSpPr>
          <p:spPr>
            <a:xfrm>
              <a:off x="2024164" y="35580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0" name="Straight Connector 389">
              <a:extLst>
                <a:ext uri="{FF2B5EF4-FFF2-40B4-BE49-F238E27FC236}">
                  <a16:creationId xmlns:a16="http://schemas.microsoft.com/office/drawing/2014/main" id="{BFC14B08-295E-443A-8F04-954D4FDDB95E}"/>
                </a:ext>
              </a:extLst>
            </p:cNvPr>
            <p:cNvCxnSpPr>
              <a:cxnSpLocks/>
            </p:cNvCxnSpPr>
            <p:nvPr/>
          </p:nvCxnSpPr>
          <p:spPr>
            <a:xfrm>
              <a:off x="2077742" y="34723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1" name="Straight Connector 390">
              <a:extLst>
                <a:ext uri="{FF2B5EF4-FFF2-40B4-BE49-F238E27FC236}">
                  <a16:creationId xmlns:a16="http://schemas.microsoft.com/office/drawing/2014/main" id="{ED00F3F2-C7EE-463C-8218-8B58D4A21F88}"/>
                </a:ext>
              </a:extLst>
            </p:cNvPr>
            <p:cNvCxnSpPr>
              <a:cxnSpLocks/>
            </p:cNvCxnSpPr>
            <p:nvPr/>
          </p:nvCxnSpPr>
          <p:spPr>
            <a:xfrm>
              <a:off x="2023860" y="33866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2" name="Straight Connector 391">
              <a:extLst>
                <a:ext uri="{FF2B5EF4-FFF2-40B4-BE49-F238E27FC236}">
                  <a16:creationId xmlns:a16="http://schemas.microsoft.com/office/drawing/2014/main" id="{7E250380-FF37-4B1C-BF73-681B1C365882}"/>
                </a:ext>
              </a:extLst>
            </p:cNvPr>
            <p:cNvCxnSpPr>
              <a:cxnSpLocks/>
            </p:cNvCxnSpPr>
            <p:nvPr/>
          </p:nvCxnSpPr>
          <p:spPr>
            <a:xfrm>
              <a:off x="2077438" y="33008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3" name="Straight Connector 392">
              <a:extLst>
                <a:ext uri="{FF2B5EF4-FFF2-40B4-BE49-F238E27FC236}">
                  <a16:creationId xmlns:a16="http://schemas.microsoft.com/office/drawing/2014/main" id="{23539D30-B210-48C2-9CDB-DF822F403244}"/>
                </a:ext>
              </a:extLst>
            </p:cNvPr>
            <p:cNvCxnSpPr>
              <a:cxnSpLocks/>
            </p:cNvCxnSpPr>
            <p:nvPr/>
          </p:nvCxnSpPr>
          <p:spPr>
            <a:xfrm>
              <a:off x="2023556" y="32151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4" name="Straight Connector 393">
              <a:extLst>
                <a:ext uri="{FF2B5EF4-FFF2-40B4-BE49-F238E27FC236}">
                  <a16:creationId xmlns:a16="http://schemas.microsoft.com/office/drawing/2014/main" id="{E0DE95B5-6FD8-4100-8A6E-6159556EBE7C}"/>
                </a:ext>
              </a:extLst>
            </p:cNvPr>
            <p:cNvCxnSpPr>
              <a:cxnSpLocks/>
            </p:cNvCxnSpPr>
            <p:nvPr/>
          </p:nvCxnSpPr>
          <p:spPr>
            <a:xfrm>
              <a:off x="2077134" y="31294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5" name="Straight Connector 394">
              <a:extLst>
                <a:ext uri="{FF2B5EF4-FFF2-40B4-BE49-F238E27FC236}">
                  <a16:creationId xmlns:a16="http://schemas.microsoft.com/office/drawing/2014/main" id="{609E0B24-5102-4215-8E9C-1FF914467102}"/>
                </a:ext>
              </a:extLst>
            </p:cNvPr>
            <p:cNvCxnSpPr>
              <a:cxnSpLocks/>
            </p:cNvCxnSpPr>
            <p:nvPr/>
          </p:nvCxnSpPr>
          <p:spPr>
            <a:xfrm>
              <a:off x="2023252" y="30437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6" name="Straight Connector 395">
              <a:extLst>
                <a:ext uri="{FF2B5EF4-FFF2-40B4-BE49-F238E27FC236}">
                  <a16:creationId xmlns:a16="http://schemas.microsoft.com/office/drawing/2014/main" id="{98C84825-4482-48BD-B832-AA1FD09F48AF}"/>
                </a:ext>
              </a:extLst>
            </p:cNvPr>
            <p:cNvCxnSpPr>
              <a:cxnSpLocks/>
            </p:cNvCxnSpPr>
            <p:nvPr/>
          </p:nvCxnSpPr>
          <p:spPr>
            <a:xfrm>
              <a:off x="2076830" y="29579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7" name="Straight Connector 396">
              <a:extLst>
                <a:ext uri="{FF2B5EF4-FFF2-40B4-BE49-F238E27FC236}">
                  <a16:creationId xmlns:a16="http://schemas.microsoft.com/office/drawing/2014/main" id="{098A6683-C1E9-45DB-8CDA-2C8DF9EC40CB}"/>
                </a:ext>
              </a:extLst>
            </p:cNvPr>
            <p:cNvCxnSpPr>
              <a:cxnSpLocks/>
            </p:cNvCxnSpPr>
            <p:nvPr/>
          </p:nvCxnSpPr>
          <p:spPr>
            <a:xfrm>
              <a:off x="2022948" y="28722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8" name="Straight Connector 397">
              <a:extLst>
                <a:ext uri="{FF2B5EF4-FFF2-40B4-BE49-F238E27FC236}">
                  <a16:creationId xmlns:a16="http://schemas.microsoft.com/office/drawing/2014/main" id="{2B53B8E3-1E02-4F24-8270-341FE1A2C23F}"/>
                </a:ext>
              </a:extLst>
            </p:cNvPr>
            <p:cNvCxnSpPr>
              <a:cxnSpLocks/>
            </p:cNvCxnSpPr>
            <p:nvPr/>
          </p:nvCxnSpPr>
          <p:spPr>
            <a:xfrm>
              <a:off x="2076526" y="27865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9" name="Straight Connector 398">
              <a:extLst>
                <a:ext uri="{FF2B5EF4-FFF2-40B4-BE49-F238E27FC236}">
                  <a16:creationId xmlns:a16="http://schemas.microsoft.com/office/drawing/2014/main" id="{3A8F22D9-A848-4858-A906-A553B4E49414}"/>
                </a:ext>
              </a:extLst>
            </p:cNvPr>
            <p:cNvCxnSpPr>
              <a:cxnSpLocks/>
            </p:cNvCxnSpPr>
            <p:nvPr/>
          </p:nvCxnSpPr>
          <p:spPr>
            <a:xfrm>
              <a:off x="2022644" y="27008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0" name="Straight Connector 399">
              <a:extLst>
                <a:ext uri="{FF2B5EF4-FFF2-40B4-BE49-F238E27FC236}">
                  <a16:creationId xmlns:a16="http://schemas.microsoft.com/office/drawing/2014/main" id="{07156A57-C985-4F86-96DF-955639016C32}"/>
                </a:ext>
              </a:extLst>
            </p:cNvPr>
            <p:cNvCxnSpPr>
              <a:cxnSpLocks/>
            </p:cNvCxnSpPr>
            <p:nvPr/>
          </p:nvCxnSpPr>
          <p:spPr>
            <a:xfrm>
              <a:off x="2076222" y="26150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1" name="TextBox 400">
              <a:extLst>
                <a:ext uri="{FF2B5EF4-FFF2-40B4-BE49-F238E27FC236}">
                  <a16:creationId xmlns:a16="http://schemas.microsoft.com/office/drawing/2014/main" id="{628F0E64-C69D-46B2-80F4-C3FBDE05FAC1}"/>
                </a:ext>
              </a:extLst>
            </p:cNvPr>
            <p:cNvSpPr txBox="1"/>
            <p:nvPr/>
          </p:nvSpPr>
          <p:spPr>
            <a:xfrm>
              <a:off x="2386715" y="5617627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A0C1D5"/>
                  </a:solidFill>
                  <a:latin typeface="Montserrat" panose="00000500000000000000" pitchFamily="2" charset="0"/>
                </a:rPr>
                <a:t>10</a:t>
              </a:r>
            </a:p>
          </p:txBody>
        </p:sp>
        <p:sp>
          <p:nvSpPr>
            <p:cNvPr id="402" name="TextBox 401">
              <a:extLst>
                <a:ext uri="{FF2B5EF4-FFF2-40B4-BE49-F238E27FC236}">
                  <a16:creationId xmlns:a16="http://schemas.microsoft.com/office/drawing/2014/main" id="{ABB82055-5134-4E70-9603-06F39260C9CA}"/>
                </a:ext>
              </a:extLst>
            </p:cNvPr>
            <p:cNvSpPr txBox="1"/>
            <p:nvPr/>
          </p:nvSpPr>
          <p:spPr>
            <a:xfrm>
              <a:off x="2386715" y="5276900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A0C1D5"/>
                  </a:solidFill>
                  <a:latin typeface="Montserrat" panose="00000500000000000000" pitchFamily="2" charset="0"/>
                </a:rPr>
                <a:t>20</a:t>
              </a:r>
            </a:p>
          </p:txBody>
        </p:sp>
        <p:sp>
          <p:nvSpPr>
            <p:cNvPr id="403" name="TextBox 402">
              <a:extLst>
                <a:ext uri="{FF2B5EF4-FFF2-40B4-BE49-F238E27FC236}">
                  <a16:creationId xmlns:a16="http://schemas.microsoft.com/office/drawing/2014/main" id="{7E3135DB-5A81-4C8E-9C05-5C3F8841BD03}"/>
                </a:ext>
              </a:extLst>
            </p:cNvPr>
            <p:cNvSpPr txBox="1"/>
            <p:nvPr/>
          </p:nvSpPr>
          <p:spPr>
            <a:xfrm>
              <a:off x="2386715" y="4936173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A0C1D5"/>
                  </a:solidFill>
                  <a:latin typeface="Montserrat" panose="00000500000000000000" pitchFamily="2" charset="0"/>
                </a:rPr>
                <a:t>30</a:t>
              </a:r>
            </a:p>
          </p:txBody>
        </p:sp>
        <p:sp>
          <p:nvSpPr>
            <p:cNvPr id="404" name="TextBox 403">
              <a:extLst>
                <a:ext uri="{FF2B5EF4-FFF2-40B4-BE49-F238E27FC236}">
                  <a16:creationId xmlns:a16="http://schemas.microsoft.com/office/drawing/2014/main" id="{DBE3E60B-DB30-47C2-AA88-D13986B9EA25}"/>
                </a:ext>
              </a:extLst>
            </p:cNvPr>
            <p:cNvSpPr txBox="1"/>
            <p:nvPr/>
          </p:nvSpPr>
          <p:spPr>
            <a:xfrm>
              <a:off x="2386715" y="4595446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A0C1D5"/>
                  </a:solidFill>
                  <a:latin typeface="Montserrat" panose="00000500000000000000" pitchFamily="2" charset="0"/>
                </a:rPr>
                <a:t>40</a:t>
              </a:r>
            </a:p>
          </p:txBody>
        </p:sp>
        <p:sp>
          <p:nvSpPr>
            <p:cNvPr id="405" name="TextBox 404">
              <a:extLst>
                <a:ext uri="{FF2B5EF4-FFF2-40B4-BE49-F238E27FC236}">
                  <a16:creationId xmlns:a16="http://schemas.microsoft.com/office/drawing/2014/main" id="{17441B98-E9DE-4A17-A806-3CCE5D32E703}"/>
                </a:ext>
              </a:extLst>
            </p:cNvPr>
            <p:cNvSpPr txBox="1"/>
            <p:nvPr/>
          </p:nvSpPr>
          <p:spPr>
            <a:xfrm>
              <a:off x="2386715" y="4254719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A0C1D5"/>
                  </a:solidFill>
                  <a:latin typeface="Montserrat" panose="00000500000000000000" pitchFamily="2" charset="0"/>
                </a:rPr>
                <a:t>50</a:t>
              </a:r>
            </a:p>
          </p:txBody>
        </p:sp>
        <p:sp>
          <p:nvSpPr>
            <p:cNvPr id="406" name="TextBox 405">
              <a:extLst>
                <a:ext uri="{FF2B5EF4-FFF2-40B4-BE49-F238E27FC236}">
                  <a16:creationId xmlns:a16="http://schemas.microsoft.com/office/drawing/2014/main" id="{0737D691-CA04-4A92-A22F-EAE9509B071B}"/>
                </a:ext>
              </a:extLst>
            </p:cNvPr>
            <p:cNvSpPr txBox="1"/>
            <p:nvPr/>
          </p:nvSpPr>
          <p:spPr>
            <a:xfrm>
              <a:off x="2386715" y="3913992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A0C1D5"/>
                  </a:solidFill>
                  <a:latin typeface="Montserrat" panose="00000500000000000000" pitchFamily="2" charset="0"/>
                </a:rPr>
                <a:t>60</a:t>
              </a:r>
            </a:p>
          </p:txBody>
        </p:sp>
        <p:sp>
          <p:nvSpPr>
            <p:cNvPr id="407" name="TextBox 406">
              <a:extLst>
                <a:ext uri="{FF2B5EF4-FFF2-40B4-BE49-F238E27FC236}">
                  <a16:creationId xmlns:a16="http://schemas.microsoft.com/office/drawing/2014/main" id="{9DCEF8C3-DDA0-492B-A998-C4EAD730B332}"/>
                </a:ext>
              </a:extLst>
            </p:cNvPr>
            <p:cNvSpPr txBox="1"/>
            <p:nvPr/>
          </p:nvSpPr>
          <p:spPr>
            <a:xfrm>
              <a:off x="2386715" y="3573265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A0C1D5"/>
                  </a:solidFill>
                  <a:latin typeface="Montserrat" panose="00000500000000000000" pitchFamily="2" charset="0"/>
                </a:rPr>
                <a:t>70</a:t>
              </a:r>
            </a:p>
          </p:txBody>
        </p:sp>
        <p:sp>
          <p:nvSpPr>
            <p:cNvPr id="408" name="TextBox 407">
              <a:extLst>
                <a:ext uri="{FF2B5EF4-FFF2-40B4-BE49-F238E27FC236}">
                  <a16:creationId xmlns:a16="http://schemas.microsoft.com/office/drawing/2014/main" id="{182C603B-6080-4986-B1B9-524200061C88}"/>
                </a:ext>
              </a:extLst>
            </p:cNvPr>
            <p:cNvSpPr txBox="1"/>
            <p:nvPr/>
          </p:nvSpPr>
          <p:spPr>
            <a:xfrm>
              <a:off x="2386715" y="3232538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A0C1D5"/>
                  </a:solidFill>
                  <a:latin typeface="Montserrat" panose="00000500000000000000" pitchFamily="2" charset="0"/>
                </a:rPr>
                <a:t>80</a:t>
              </a:r>
            </a:p>
          </p:txBody>
        </p:sp>
        <p:sp>
          <p:nvSpPr>
            <p:cNvPr id="409" name="TextBox 408">
              <a:extLst>
                <a:ext uri="{FF2B5EF4-FFF2-40B4-BE49-F238E27FC236}">
                  <a16:creationId xmlns:a16="http://schemas.microsoft.com/office/drawing/2014/main" id="{A3581C4D-51B3-44C7-BE65-EDBCBFF88F9F}"/>
                </a:ext>
              </a:extLst>
            </p:cNvPr>
            <p:cNvSpPr txBox="1"/>
            <p:nvPr/>
          </p:nvSpPr>
          <p:spPr>
            <a:xfrm>
              <a:off x="2386715" y="2891811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A0C1D5"/>
                  </a:solidFill>
                  <a:latin typeface="Montserrat" panose="00000500000000000000" pitchFamily="2" charset="0"/>
                </a:rPr>
                <a:t>90</a:t>
              </a:r>
            </a:p>
          </p:txBody>
        </p:sp>
        <p:sp>
          <p:nvSpPr>
            <p:cNvPr id="410" name="TextBox 409">
              <a:extLst>
                <a:ext uri="{FF2B5EF4-FFF2-40B4-BE49-F238E27FC236}">
                  <a16:creationId xmlns:a16="http://schemas.microsoft.com/office/drawing/2014/main" id="{17C44100-EEA2-4AF0-AE0F-7C2B47526E49}"/>
                </a:ext>
              </a:extLst>
            </p:cNvPr>
            <p:cNvSpPr txBox="1"/>
            <p:nvPr/>
          </p:nvSpPr>
          <p:spPr>
            <a:xfrm>
              <a:off x="2386715" y="2551084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A0C1D5"/>
                  </a:solidFill>
                  <a:latin typeface="Montserrat" panose="00000500000000000000" pitchFamily="2" charset="0"/>
                </a:rPr>
                <a:t>100</a:t>
              </a:r>
            </a:p>
          </p:txBody>
        </p:sp>
        <p:sp>
          <p:nvSpPr>
            <p:cNvPr id="411" name="TextBox 410">
              <a:extLst>
                <a:ext uri="{FF2B5EF4-FFF2-40B4-BE49-F238E27FC236}">
                  <a16:creationId xmlns:a16="http://schemas.microsoft.com/office/drawing/2014/main" id="{BE132C59-D6F0-43CC-953D-D4A5ACCFB003}"/>
                </a:ext>
              </a:extLst>
            </p:cNvPr>
            <p:cNvSpPr txBox="1"/>
            <p:nvPr/>
          </p:nvSpPr>
          <p:spPr>
            <a:xfrm>
              <a:off x="1323457" y="6055487"/>
              <a:ext cx="15436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A0C1D5"/>
                  </a:solidFill>
                  <a:latin typeface="+mj-lt"/>
                </a:rPr>
                <a:t>PROJECT C</a:t>
              </a:r>
            </a:p>
          </p:txBody>
        </p:sp>
      </p:grpSp>
      <p:sp>
        <p:nvSpPr>
          <p:cNvPr id="416" name="Rectangle: Rounded Corners 415">
            <a:extLst>
              <a:ext uri="{FF2B5EF4-FFF2-40B4-BE49-F238E27FC236}">
                <a16:creationId xmlns:a16="http://schemas.microsoft.com/office/drawing/2014/main" id="{2C9AF17F-ABBF-48BF-95AB-0A0091D59AE9}"/>
              </a:ext>
            </a:extLst>
          </p:cNvPr>
          <p:cNvSpPr/>
          <p:nvPr/>
        </p:nvSpPr>
        <p:spPr>
          <a:xfrm rot="16200000">
            <a:off x="6169911" y="4895246"/>
            <a:ext cx="1754909" cy="109224"/>
          </a:xfrm>
          <a:prstGeom prst="roundRect">
            <a:avLst>
              <a:gd name="adj" fmla="val 50000"/>
            </a:avLst>
          </a:prstGeom>
          <a:solidFill>
            <a:srgbClr val="A0C1D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17" name="Group 416">
            <a:extLst>
              <a:ext uri="{FF2B5EF4-FFF2-40B4-BE49-F238E27FC236}">
                <a16:creationId xmlns:a16="http://schemas.microsoft.com/office/drawing/2014/main" id="{71B14D60-FF3D-4140-9C41-BB187628E98A}"/>
              </a:ext>
            </a:extLst>
          </p:cNvPr>
          <p:cNvGrpSpPr/>
          <p:nvPr/>
        </p:nvGrpSpPr>
        <p:grpSpPr>
          <a:xfrm>
            <a:off x="6914551" y="5693308"/>
            <a:ext cx="268008" cy="268008"/>
            <a:chOff x="5180292" y="4109429"/>
            <a:chExt cx="268008" cy="268008"/>
          </a:xfrm>
          <a:effectLst>
            <a:outerShdw blurRad="152400" sx="102000" sy="102000" algn="ctr" rotWithShape="0">
              <a:prstClr val="black">
                <a:alpha val="15000"/>
              </a:prstClr>
            </a:outerShdw>
          </a:effectLst>
        </p:grpSpPr>
        <p:sp>
          <p:nvSpPr>
            <p:cNvPr id="418" name="Oval 417">
              <a:extLst>
                <a:ext uri="{FF2B5EF4-FFF2-40B4-BE49-F238E27FC236}">
                  <a16:creationId xmlns:a16="http://schemas.microsoft.com/office/drawing/2014/main" id="{65DC4C65-CE3E-4AFE-8E79-A85CFF94CEFB}"/>
                </a:ext>
              </a:extLst>
            </p:cNvPr>
            <p:cNvSpPr/>
            <p:nvPr/>
          </p:nvSpPr>
          <p:spPr>
            <a:xfrm flipV="1">
              <a:off x="5180292" y="4109429"/>
              <a:ext cx="268008" cy="268008"/>
            </a:xfrm>
            <a:prstGeom prst="ellipse">
              <a:avLst/>
            </a:prstGeom>
            <a:solidFill>
              <a:srgbClr val="ECF0F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9" name="Oval 418">
              <a:extLst>
                <a:ext uri="{FF2B5EF4-FFF2-40B4-BE49-F238E27FC236}">
                  <a16:creationId xmlns:a16="http://schemas.microsoft.com/office/drawing/2014/main" id="{D7D735E9-E2D6-4CC3-9F16-A7144E9B8E6D}"/>
                </a:ext>
              </a:extLst>
            </p:cNvPr>
            <p:cNvSpPr/>
            <p:nvPr/>
          </p:nvSpPr>
          <p:spPr>
            <a:xfrm flipV="1">
              <a:off x="5235061" y="4164198"/>
              <a:ext cx="158470" cy="158470"/>
            </a:xfrm>
            <a:prstGeom prst="ellipse">
              <a:avLst/>
            </a:prstGeom>
            <a:solidFill>
              <a:srgbClr val="A0C1D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20" name="Group 419">
            <a:extLst>
              <a:ext uri="{FF2B5EF4-FFF2-40B4-BE49-F238E27FC236}">
                <a16:creationId xmlns:a16="http://schemas.microsoft.com/office/drawing/2014/main" id="{E510901A-DCD4-4C20-A5CE-83A48FACF345}"/>
              </a:ext>
            </a:extLst>
          </p:cNvPr>
          <p:cNvGrpSpPr/>
          <p:nvPr/>
        </p:nvGrpSpPr>
        <p:grpSpPr>
          <a:xfrm>
            <a:off x="9128420" y="2001950"/>
            <a:ext cx="2019300" cy="4513138"/>
            <a:chOff x="1085622" y="2001950"/>
            <a:chExt cx="2019300" cy="4513138"/>
          </a:xfrm>
        </p:grpSpPr>
        <p:grpSp>
          <p:nvGrpSpPr>
            <p:cNvPr id="421" name="Group 420">
              <a:extLst>
                <a:ext uri="{FF2B5EF4-FFF2-40B4-BE49-F238E27FC236}">
                  <a16:creationId xmlns:a16="http://schemas.microsoft.com/office/drawing/2014/main" id="{EDE7FB7C-BEC3-4A94-9E7F-5C2A47FAE3D5}"/>
                </a:ext>
              </a:extLst>
            </p:cNvPr>
            <p:cNvGrpSpPr/>
            <p:nvPr/>
          </p:nvGrpSpPr>
          <p:grpSpPr>
            <a:xfrm>
              <a:off x="1085622" y="2001950"/>
              <a:ext cx="2019300" cy="4513138"/>
              <a:chOff x="6286478" y="2808514"/>
              <a:chExt cx="4009394" cy="2525486"/>
            </a:xfrm>
          </p:grpSpPr>
          <p:sp>
            <p:nvSpPr>
              <p:cNvPr id="475" name="Rectangle: Rounded Corners 474">
                <a:extLst>
                  <a:ext uri="{FF2B5EF4-FFF2-40B4-BE49-F238E27FC236}">
                    <a16:creationId xmlns:a16="http://schemas.microsoft.com/office/drawing/2014/main" id="{070227E8-E286-42DD-BAAB-508B5571087D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52400" dir="2700000" algn="ctr" rotWithShape="0">
                  <a:srgbClr val="D1D9E6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6" name="Rectangle: Rounded Corners 475">
                <a:extLst>
                  <a:ext uri="{FF2B5EF4-FFF2-40B4-BE49-F238E27FC236}">
                    <a16:creationId xmlns:a16="http://schemas.microsoft.com/office/drawing/2014/main" id="{D7FDAEE1-B4F2-4DAE-A73E-75557E590DA4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52400" dir="13500000" algn="ctr" rotWithShape="0">
                  <a:srgbClr val="FFFFFF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2" name="Group 421">
              <a:extLst>
                <a:ext uri="{FF2B5EF4-FFF2-40B4-BE49-F238E27FC236}">
                  <a16:creationId xmlns:a16="http://schemas.microsoft.com/office/drawing/2014/main" id="{FB11FB7B-B834-4E4C-B9D3-C2AF41C8BD37}"/>
                </a:ext>
              </a:extLst>
            </p:cNvPr>
            <p:cNvGrpSpPr/>
            <p:nvPr/>
          </p:nvGrpSpPr>
          <p:grpSpPr>
            <a:xfrm rot="16200000">
              <a:off x="-67643" y="4054307"/>
              <a:ext cx="3485362" cy="290743"/>
              <a:chOff x="625249" y="3113452"/>
              <a:chExt cx="4712119" cy="646331"/>
            </a:xfrm>
          </p:grpSpPr>
          <p:sp>
            <p:nvSpPr>
              <p:cNvPr id="473" name="Rectangle: Rounded Corners 472">
                <a:extLst>
                  <a:ext uri="{FF2B5EF4-FFF2-40B4-BE49-F238E27FC236}">
                    <a16:creationId xmlns:a16="http://schemas.microsoft.com/office/drawing/2014/main" id="{D334615E-A24F-4160-AF7C-2D45135AF912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90500" dir="2700000" algn="ctr" rotWithShape="0">
                  <a:srgbClr val="D1D9E6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74" name="Rectangle: Rounded Corners 473">
                <a:extLst>
                  <a:ext uri="{FF2B5EF4-FFF2-40B4-BE49-F238E27FC236}">
                    <a16:creationId xmlns:a16="http://schemas.microsoft.com/office/drawing/2014/main" id="{25BD9C88-E7ED-4074-89D2-3AE68281BAAD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90500" dir="13500000" algn="ctr" rotWithShape="0">
                  <a:srgbClr val="FFFFFF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23" name="Rectangle: Rounded Corners 422">
              <a:extLst>
                <a:ext uri="{FF2B5EF4-FFF2-40B4-BE49-F238E27FC236}">
                  <a16:creationId xmlns:a16="http://schemas.microsoft.com/office/drawing/2014/main" id="{5F80C5F0-0A32-40DA-813F-BD34F0A68393}"/>
                </a:ext>
              </a:extLst>
            </p:cNvPr>
            <p:cNvSpPr/>
            <p:nvPr/>
          </p:nvSpPr>
          <p:spPr>
            <a:xfrm rot="16200000">
              <a:off x="45460" y="4143123"/>
              <a:ext cx="3259155" cy="109224"/>
            </a:xfrm>
            <a:prstGeom prst="roundRect">
              <a:avLst>
                <a:gd name="adj" fmla="val 50000"/>
              </a:avLst>
            </a:prstGeom>
            <a:solidFill>
              <a:srgbClr val="DCE0E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24" name="Straight Connector 423">
              <a:extLst>
                <a:ext uri="{FF2B5EF4-FFF2-40B4-BE49-F238E27FC236}">
                  <a16:creationId xmlns:a16="http://schemas.microsoft.com/office/drawing/2014/main" id="{F406D46F-90E1-4A05-9D9F-4F877B1D8296}"/>
                </a:ext>
              </a:extLst>
            </p:cNvPr>
            <p:cNvCxnSpPr>
              <a:cxnSpLocks/>
            </p:cNvCxnSpPr>
            <p:nvPr/>
          </p:nvCxnSpPr>
          <p:spPr>
            <a:xfrm>
              <a:off x="2028116" y="57869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5" name="Straight Connector 424">
              <a:extLst>
                <a:ext uri="{FF2B5EF4-FFF2-40B4-BE49-F238E27FC236}">
                  <a16:creationId xmlns:a16="http://schemas.microsoft.com/office/drawing/2014/main" id="{F5C2C7D3-82F5-4DD9-9385-096ACA39C0C7}"/>
                </a:ext>
              </a:extLst>
            </p:cNvPr>
            <p:cNvCxnSpPr>
              <a:cxnSpLocks/>
            </p:cNvCxnSpPr>
            <p:nvPr/>
          </p:nvCxnSpPr>
          <p:spPr>
            <a:xfrm>
              <a:off x="2081694" y="57011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6" name="Straight Connector 425">
              <a:extLst>
                <a:ext uri="{FF2B5EF4-FFF2-40B4-BE49-F238E27FC236}">
                  <a16:creationId xmlns:a16="http://schemas.microsoft.com/office/drawing/2014/main" id="{14762503-AE5F-4E25-91E2-77AE4152AD48}"/>
                </a:ext>
              </a:extLst>
            </p:cNvPr>
            <p:cNvCxnSpPr>
              <a:cxnSpLocks/>
            </p:cNvCxnSpPr>
            <p:nvPr/>
          </p:nvCxnSpPr>
          <p:spPr>
            <a:xfrm>
              <a:off x="2027812" y="56154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7" name="Straight Connector 426">
              <a:extLst>
                <a:ext uri="{FF2B5EF4-FFF2-40B4-BE49-F238E27FC236}">
                  <a16:creationId xmlns:a16="http://schemas.microsoft.com/office/drawing/2014/main" id="{14B222AC-3F57-44F4-AE25-4D9B792E769A}"/>
                </a:ext>
              </a:extLst>
            </p:cNvPr>
            <p:cNvCxnSpPr>
              <a:cxnSpLocks/>
            </p:cNvCxnSpPr>
            <p:nvPr/>
          </p:nvCxnSpPr>
          <p:spPr>
            <a:xfrm>
              <a:off x="2081390" y="55297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8" name="Straight Connector 427">
              <a:extLst>
                <a:ext uri="{FF2B5EF4-FFF2-40B4-BE49-F238E27FC236}">
                  <a16:creationId xmlns:a16="http://schemas.microsoft.com/office/drawing/2014/main" id="{0E0A93A5-7363-45DD-AB5F-E3DEEFF42F27}"/>
                </a:ext>
              </a:extLst>
            </p:cNvPr>
            <p:cNvCxnSpPr>
              <a:cxnSpLocks/>
            </p:cNvCxnSpPr>
            <p:nvPr/>
          </p:nvCxnSpPr>
          <p:spPr>
            <a:xfrm>
              <a:off x="2027508" y="54440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9" name="Straight Connector 428">
              <a:extLst>
                <a:ext uri="{FF2B5EF4-FFF2-40B4-BE49-F238E27FC236}">
                  <a16:creationId xmlns:a16="http://schemas.microsoft.com/office/drawing/2014/main" id="{8D35E84D-2C92-4F40-9D7F-94ABDC006EBD}"/>
                </a:ext>
              </a:extLst>
            </p:cNvPr>
            <p:cNvCxnSpPr>
              <a:cxnSpLocks/>
            </p:cNvCxnSpPr>
            <p:nvPr/>
          </p:nvCxnSpPr>
          <p:spPr>
            <a:xfrm>
              <a:off x="2081086" y="53582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0" name="Straight Connector 429">
              <a:extLst>
                <a:ext uri="{FF2B5EF4-FFF2-40B4-BE49-F238E27FC236}">
                  <a16:creationId xmlns:a16="http://schemas.microsoft.com/office/drawing/2014/main" id="{33736D47-7B98-4C5C-9940-20ED7242DC05}"/>
                </a:ext>
              </a:extLst>
            </p:cNvPr>
            <p:cNvCxnSpPr>
              <a:cxnSpLocks/>
            </p:cNvCxnSpPr>
            <p:nvPr/>
          </p:nvCxnSpPr>
          <p:spPr>
            <a:xfrm>
              <a:off x="2027204" y="52725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1" name="Straight Connector 430">
              <a:extLst>
                <a:ext uri="{FF2B5EF4-FFF2-40B4-BE49-F238E27FC236}">
                  <a16:creationId xmlns:a16="http://schemas.microsoft.com/office/drawing/2014/main" id="{17C0FB58-CFBD-4D77-AE0E-CC27733AC880}"/>
                </a:ext>
              </a:extLst>
            </p:cNvPr>
            <p:cNvCxnSpPr>
              <a:cxnSpLocks/>
            </p:cNvCxnSpPr>
            <p:nvPr/>
          </p:nvCxnSpPr>
          <p:spPr>
            <a:xfrm>
              <a:off x="2080782" y="51868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2" name="Straight Connector 431">
              <a:extLst>
                <a:ext uri="{FF2B5EF4-FFF2-40B4-BE49-F238E27FC236}">
                  <a16:creationId xmlns:a16="http://schemas.microsoft.com/office/drawing/2014/main" id="{E468D49C-08DF-4C2B-91EE-3C0ACAF2ABA5}"/>
                </a:ext>
              </a:extLst>
            </p:cNvPr>
            <p:cNvCxnSpPr>
              <a:cxnSpLocks/>
            </p:cNvCxnSpPr>
            <p:nvPr/>
          </p:nvCxnSpPr>
          <p:spPr>
            <a:xfrm>
              <a:off x="2026900" y="51011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3" name="Straight Connector 432">
              <a:extLst>
                <a:ext uri="{FF2B5EF4-FFF2-40B4-BE49-F238E27FC236}">
                  <a16:creationId xmlns:a16="http://schemas.microsoft.com/office/drawing/2014/main" id="{3A3CEF23-52EA-48D5-9E6B-3B355885CEFB}"/>
                </a:ext>
              </a:extLst>
            </p:cNvPr>
            <p:cNvCxnSpPr>
              <a:cxnSpLocks/>
            </p:cNvCxnSpPr>
            <p:nvPr/>
          </p:nvCxnSpPr>
          <p:spPr>
            <a:xfrm>
              <a:off x="2080478" y="50153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4" name="Straight Connector 433">
              <a:extLst>
                <a:ext uri="{FF2B5EF4-FFF2-40B4-BE49-F238E27FC236}">
                  <a16:creationId xmlns:a16="http://schemas.microsoft.com/office/drawing/2014/main" id="{C2FCEA25-A25B-4BCE-A9A2-B69FB2C400ED}"/>
                </a:ext>
              </a:extLst>
            </p:cNvPr>
            <p:cNvCxnSpPr>
              <a:cxnSpLocks/>
            </p:cNvCxnSpPr>
            <p:nvPr/>
          </p:nvCxnSpPr>
          <p:spPr>
            <a:xfrm>
              <a:off x="2026596" y="49296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5" name="Straight Connector 434">
              <a:extLst>
                <a:ext uri="{FF2B5EF4-FFF2-40B4-BE49-F238E27FC236}">
                  <a16:creationId xmlns:a16="http://schemas.microsoft.com/office/drawing/2014/main" id="{234EE445-C987-4C3E-BF09-A9AD36E87BCD}"/>
                </a:ext>
              </a:extLst>
            </p:cNvPr>
            <p:cNvCxnSpPr>
              <a:cxnSpLocks/>
            </p:cNvCxnSpPr>
            <p:nvPr/>
          </p:nvCxnSpPr>
          <p:spPr>
            <a:xfrm>
              <a:off x="2080174" y="48439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6" name="Straight Connector 435">
              <a:extLst>
                <a:ext uri="{FF2B5EF4-FFF2-40B4-BE49-F238E27FC236}">
                  <a16:creationId xmlns:a16="http://schemas.microsoft.com/office/drawing/2014/main" id="{1B19ED05-DF6F-4B0B-84A5-23D485B409A8}"/>
                </a:ext>
              </a:extLst>
            </p:cNvPr>
            <p:cNvCxnSpPr>
              <a:cxnSpLocks/>
            </p:cNvCxnSpPr>
            <p:nvPr/>
          </p:nvCxnSpPr>
          <p:spPr>
            <a:xfrm>
              <a:off x="2026292" y="47582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7" name="Straight Connector 436">
              <a:extLst>
                <a:ext uri="{FF2B5EF4-FFF2-40B4-BE49-F238E27FC236}">
                  <a16:creationId xmlns:a16="http://schemas.microsoft.com/office/drawing/2014/main" id="{E3EBDDAF-87A8-469F-868F-D5F168505AA3}"/>
                </a:ext>
              </a:extLst>
            </p:cNvPr>
            <p:cNvCxnSpPr>
              <a:cxnSpLocks/>
            </p:cNvCxnSpPr>
            <p:nvPr/>
          </p:nvCxnSpPr>
          <p:spPr>
            <a:xfrm>
              <a:off x="2079870" y="46724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8" name="Straight Connector 437">
              <a:extLst>
                <a:ext uri="{FF2B5EF4-FFF2-40B4-BE49-F238E27FC236}">
                  <a16:creationId xmlns:a16="http://schemas.microsoft.com/office/drawing/2014/main" id="{9AE1EA31-2CF3-4004-AB13-556B79404411}"/>
                </a:ext>
              </a:extLst>
            </p:cNvPr>
            <p:cNvCxnSpPr>
              <a:cxnSpLocks/>
            </p:cNvCxnSpPr>
            <p:nvPr/>
          </p:nvCxnSpPr>
          <p:spPr>
            <a:xfrm>
              <a:off x="2025988" y="45867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9" name="Straight Connector 438">
              <a:extLst>
                <a:ext uri="{FF2B5EF4-FFF2-40B4-BE49-F238E27FC236}">
                  <a16:creationId xmlns:a16="http://schemas.microsoft.com/office/drawing/2014/main" id="{0B5E5B60-A407-43D1-957C-2CDF1314DADF}"/>
                </a:ext>
              </a:extLst>
            </p:cNvPr>
            <p:cNvCxnSpPr>
              <a:cxnSpLocks/>
            </p:cNvCxnSpPr>
            <p:nvPr/>
          </p:nvCxnSpPr>
          <p:spPr>
            <a:xfrm>
              <a:off x="2079566" y="45010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0" name="Straight Connector 439">
              <a:extLst>
                <a:ext uri="{FF2B5EF4-FFF2-40B4-BE49-F238E27FC236}">
                  <a16:creationId xmlns:a16="http://schemas.microsoft.com/office/drawing/2014/main" id="{F27F76E4-2FF3-489C-B4AF-0D9995461B8C}"/>
                </a:ext>
              </a:extLst>
            </p:cNvPr>
            <p:cNvCxnSpPr>
              <a:cxnSpLocks/>
            </p:cNvCxnSpPr>
            <p:nvPr/>
          </p:nvCxnSpPr>
          <p:spPr>
            <a:xfrm>
              <a:off x="2025684" y="44153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1" name="Straight Connector 440">
              <a:extLst>
                <a:ext uri="{FF2B5EF4-FFF2-40B4-BE49-F238E27FC236}">
                  <a16:creationId xmlns:a16="http://schemas.microsoft.com/office/drawing/2014/main" id="{25DA3AD5-17DD-45C6-BB5C-77EBA616F022}"/>
                </a:ext>
              </a:extLst>
            </p:cNvPr>
            <p:cNvCxnSpPr>
              <a:cxnSpLocks/>
            </p:cNvCxnSpPr>
            <p:nvPr/>
          </p:nvCxnSpPr>
          <p:spPr>
            <a:xfrm>
              <a:off x="2079262" y="43295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2" name="Straight Connector 441">
              <a:extLst>
                <a:ext uri="{FF2B5EF4-FFF2-40B4-BE49-F238E27FC236}">
                  <a16:creationId xmlns:a16="http://schemas.microsoft.com/office/drawing/2014/main" id="{61CAD72B-A74D-44C3-8076-C9955C47FA60}"/>
                </a:ext>
              </a:extLst>
            </p:cNvPr>
            <p:cNvCxnSpPr>
              <a:cxnSpLocks/>
            </p:cNvCxnSpPr>
            <p:nvPr/>
          </p:nvCxnSpPr>
          <p:spPr>
            <a:xfrm>
              <a:off x="2025380" y="42438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3" name="Straight Connector 442">
              <a:extLst>
                <a:ext uri="{FF2B5EF4-FFF2-40B4-BE49-F238E27FC236}">
                  <a16:creationId xmlns:a16="http://schemas.microsoft.com/office/drawing/2014/main" id="{41A08F05-9473-4B00-BA31-36EF79D55F60}"/>
                </a:ext>
              </a:extLst>
            </p:cNvPr>
            <p:cNvCxnSpPr>
              <a:cxnSpLocks/>
            </p:cNvCxnSpPr>
            <p:nvPr/>
          </p:nvCxnSpPr>
          <p:spPr>
            <a:xfrm>
              <a:off x="2078958" y="41581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4" name="Straight Connector 443">
              <a:extLst>
                <a:ext uri="{FF2B5EF4-FFF2-40B4-BE49-F238E27FC236}">
                  <a16:creationId xmlns:a16="http://schemas.microsoft.com/office/drawing/2014/main" id="{EBE0AF28-318A-49E9-AB71-3110279FBB45}"/>
                </a:ext>
              </a:extLst>
            </p:cNvPr>
            <p:cNvCxnSpPr>
              <a:cxnSpLocks/>
            </p:cNvCxnSpPr>
            <p:nvPr/>
          </p:nvCxnSpPr>
          <p:spPr>
            <a:xfrm>
              <a:off x="2025076" y="40724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5" name="Straight Connector 444">
              <a:extLst>
                <a:ext uri="{FF2B5EF4-FFF2-40B4-BE49-F238E27FC236}">
                  <a16:creationId xmlns:a16="http://schemas.microsoft.com/office/drawing/2014/main" id="{3FEE91D3-6755-462D-9385-834D220B4C75}"/>
                </a:ext>
              </a:extLst>
            </p:cNvPr>
            <p:cNvCxnSpPr>
              <a:cxnSpLocks/>
            </p:cNvCxnSpPr>
            <p:nvPr/>
          </p:nvCxnSpPr>
          <p:spPr>
            <a:xfrm>
              <a:off x="2078654" y="39866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6" name="Straight Connector 445">
              <a:extLst>
                <a:ext uri="{FF2B5EF4-FFF2-40B4-BE49-F238E27FC236}">
                  <a16:creationId xmlns:a16="http://schemas.microsoft.com/office/drawing/2014/main" id="{022006B5-AE53-430F-BA86-D59EE135D5B2}"/>
                </a:ext>
              </a:extLst>
            </p:cNvPr>
            <p:cNvCxnSpPr>
              <a:cxnSpLocks/>
            </p:cNvCxnSpPr>
            <p:nvPr/>
          </p:nvCxnSpPr>
          <p:spPr>
            <a:xfrm>
              <a:off x="2024772" y="39009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7" name="Straight Connector 446">
              <a:extLst>
                <a:ext uri="{FF2B5EF4-FFF2-40B4-BE49-F238E27FC236}">
                  <a16:creationId xmlns:a16="http://schemas.microsoft.com/office/drawing/2014/main" id="{E1D65631-9C00-4907-B287-429754F73A2E}"/>
                </a:ext>
              </a:extLst>
            </p:cNvPr>
            <p:cNvCxnSpPr>
              <a:cxnSpLocks/>
            </p:cNvCxnSpPr>
            <p:nvPr/>
          </p:nvCxnSpPr>
          <p:spPr>
            <a:xfrm>
              <a:off x="2078350" y="38152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8" name="Straight Connector 447">
              <a:extLst>
                <a:ext uri="{FF2B5EF4-FFF2-40B4-BE49-F238E27FC236}">
                  <a16:creationId xmlns:a16="http://schemas.microsoft.com/office/drawing/2014/main" id="{6BEC54AE-943C-43A0-8960-F5D5AE1BAB88}"/>
                </a:ext>
              </a:extLst>
            </p:cNvPr>
            <p:cNvCxnSpPr>
              <a:cxnSpLocks/>
            </p:cNvCxnSpPr>
            <p:nvPr/>
          </p:nvCxnSpPr>
          <p:spPr>
            <a:xfrm>
              <a:off x="2024468" y="37295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9" name="Straight Connector 448">
              <a:extLst>
                <a:ext uri="{FF2B5EF4-FFF2-40B4-BE49-F238E27FC236}">
                  <a16:creationId xmlns:a16="http://schemas.microsoft.com/office/drawing/2014/main" id="{B690D1B9-DA38-4BA3-B45F-68754C4AC16A}"/>
                </a:ext>
              </a:extLst>
            </p:cNvPr>
            <p:cNvCxnSpPr>
              <a:cxnSpLocks/>
            </p:cNvCxnSpPr>
            <p:nvPr/>
          </p:nvCxnSpPr>
          <p:spPr>
            <a:xfrm>
              <a:off x="2078046" y="36437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0" name="Straight Connector 449">
              <a:extLst>
                <a:ext uri="{FF2B5EF4-FFF2-40B4-BE49-F238E27FC236}">
                  <a16:creationId xmlns:a16="http://schemas.microsoft.com/office/drawing/2014/main" id="{256766C7-B63C-4B1E-AA31-F5AB446D0AE5}"/>
                </a:ext>
              </a:extLst>
            </p:cNvPr>
            <p:cNvCxnSpPr>
              <a:cxnSpLocks/>
            </p:cNvCxnSpPr>
            <p:nvPr/>
          </p:nvCxnSpPr>
          <p:spPr>
            <a:xfrm>
              <a:off x="2024164" y="35580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1" name="Straight Connector 450">
              <a:extLst>
                <a:ext uri="{FF2B5EF4-FFF2-40B4-BE49-F238E27FC236}">
                  <a16:creationId xmlns:a16="http://schemas.microsoft.com/office/drawing/2014/main" id="{98077493-565B-4600-AAD8-7FA557649503}"/>
                </a:ext>
              </a:extLst>
            </p:cNvPr>
            <p:cNvCxnSpPr>
              <a:cxnSpLocks/>
            </p:cNvCxnSpPr>
            <p:nvPr/>
          </p:nvCxnSpPr>
          <p:spPr>
            <a:xfrm>
              <a:off x="2077742" y="34723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2" name="Straight Connector 451">
              <a:extLst>
                <a:ext uri="{FF2B5EF4-FFF2-40B4-BE49-F238E27FC236}">
                  <a16:creationId xmlns:a16="http://schemas.microsoft.com/office/drawing/2014/main" id="{1CE1F5CE-DAD4-47B3-8616-F18876C5E532}"/>
                </a:ext>
              </a:extLst>
            </p:cNvPr>
            <p:cNvCxnSpPr>
              <a:cxnSpLocks/>
            </p:cNvCxnSpPr>
            <p:nvPr/>
          </p:nvCxnSpPr>
          <p:spPr>
            <a:xfrm>
              <a:off x="2023860" y="33866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3" name="Straight Connector 452">
              <a:extLst>
                <a:ext uri="{FF2B5EF4-FFF2-40B4-BE49-F238E27FC236}">
                  <a16:creationId xmlns:a16="http://schemas.microsoft.com/office/drawing/2014/main" id="{C93DA85D-DC76-4465-8AF1-BE4A066AF003}"/>
                </a:ext>
              </a:extLst>
            </p:cNvPr>
            <p:cNvCxnSpPr>
              <a:cxnSpLocks/>
            </p:cNvCxnSpPr>
            <p:nvPr/>
          </p:nvCxnSpPr>
          <p:spPr>
            <a:xfrm>
              <a:off x="2077438" y="33008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4" name="Straight Connector 453">
              <a:extLst>
                <a:ext uri="{FF2B5EF4-FFF2-40B4-BE49-F238E27FC236}">
                  <a16:creationId xmlns:a16="http://schemas.microsoft.com/office/drawing/2014/main" id="{B2F4441A-CB44-4C3F-89EB-8F2ADA952384}"/>
                </a:ext>
              </a:extLst>
            </p:cNvPr>
            <p:cNvCxnSpPr>
              <a:cxnSpLocks/>
            </p:cNvCxnSpPr>
            <p:nvPr/>
          </p:nvCxnSpPr>
          <p:spPr>
            <a:xfrm>
              <a:off x="2023556" y="32151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5" name="Straight Connector 454">
              <a:extLst>
                <a:ext uri="{FF2B5EF4-FFF2-40B4-BE49-F238E27FC236}">
                  <a16:creationId xmlns:a16="http://schemas.microsoft.com/office/drawing/2014/main" id="{BBB0A356-BFF7-4C70-BC78-DB27AC58D633}"/>
                </a:ext>
              </a:extLst>
            </p:cNvPr>
            <p:cNvCxnSpPr>
              <a:cxnSpLocks/>
            </p:cNvCxnSpPr>
            <p:nvPr/>
          </p:nvCxnSpPr>
          <p:spPr>
            <a:xfrm>
              <a:off x="2077134" y="31294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6" name="Straight Connector 455">
              <a:extLst>
                <a:ext uri="{FF2B5EF4-FFF2-40B4-BE49-F238E27FC236}">
                  <a16:creationId xmlns:a16="http://schemas.microsoft.com/office/drawing/2014/main" id="{C736A359-1F0A-4410-8E0B-DDCCA6723862}"/>
                </a:ext>
              </a:extLst>
            </p:cNvPr>
            <p:cNvCxnSpPr>
              <a:cxnSpLocks/>
            </p:cNvCxnSpPr>
            <p:nvPr/>
          </p:nvCxnSpPr>
          <p:spPr>
            <a:xfrm>
              <a:off x="2023252" y="30437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7" name="Straight Connector 456">
              <a:extLst>
                <a:ext uri="{FF2B5EF4-FFF2-40B4-BE49-F238E27FC236}">
                  <a16:creationId xmlns:a16="http://schemas.microsoft.com/office/drawing/2014/main" id="{1199A91B-68A9-4F9A-A62F-C4CFB8301830}"/>
                </a:ext>
              </a:extLst>
            </p:cNvPr>
            <p:cNvCxnSpPr>
              <a:cxnSpLocks/>
            </p:cNvCxnSpPr>
            <p:nvPr/>
          </p:nvCxnSpPr>
          <p:spPr>
            <a:xfrm>
              <a:off x="2076830" y="29579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8" name="Straight Connector 457">
              <a:extLst>
                <a:ext uri="{FF2B5EF4-FFF2-40B4-BE49-F238E27FC236}">
                  <a16:creationId xmlns:a16="http://schemas.microsoft.com/office/drawing/2014/main" id="{2BE6DE32-00A4-488D-B309-27500D31C44C}"/>
                </a:ext>
              </a:extLst>
            </p:cNvPr>
            <p:cNvCxnSpPr>
              <a:cxnSpLocks/>
            </p:cNvCxnSpPr>
            <p:nvPr/>
          </p:nvCxnSpPr>
          <p:spPr>
            <a:xfrm>
              <a:off x="2022948" y="28722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9" name="Straight Connector 458">
              <a:extLst>
                <a:ext uri="{FF2B5EF4-FFF2-40B4-BE49-F238E27FC236}">
                  <a16:creationId xmlns:a16="http://schemas.microsoft.com/office/drawing/2014/main" id="{38328555-C929-48DF-A8C9-5AB174AAFE4A}"/>
                </a:ext>
              </a:extLst>
            </p:cNvPr>
            <p:cNvCxnSpPr>
              <a:cxnSpLocks/>
            </p:cNvCxnSpPr>
            <p:nvPr/>
          </p:nvCxnSpPr>
          <p:spPr>
            <a:xfrm>
              <a:off x="2076526" y="27865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0" name="Straight Connector 459">
              <a:extLst>
                <a:ext uri="{FF2B5EF4-FFF2-40B4-BE49-F238E27FC236}">
                  <a16:creationId xmlns:a16="http://schemas.microsoft.com/office/drawing/2014/main" id="{5354C17D-09D1-4649-96B3-8100B6FFD042}"/>
                </a:ext>
              </a:extLst>
            </p:cNvPr>
            <p:cNvCxnSpPr>
              <a:cxnSpLocks/>
            </p:cNvCxnSpPr>
            <p:nvPr/>
          </p:nvCxnSpPr>
          <p:spPr>
            <a:xfrm>
              <a:off x="2022644" y="27008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1" name="Straight Connector 460">
              <a:extLst>
                <a:ext uri="{FF2B5EF4-FFF2-40B4-BE49-F238E27FC236}">
                  <a16:creationId xmlns:a16="http://schemas.microsoft.com/office/drawing/2014/main" id="{BC3BC1A7-1F22-412D-836B-CBBD20D85338}"/>
                </a:ext>
              </a:extLst>
            </p:cNvPr>
            <p:cNvCxnSpPr>
              <a:cxnSpLocks/>
            </p:cNvCxnSpPr>
            <p:nvPr/>
          </p:nvCxnSpPr>
          <p:spPr>
            <a:xfrm>
              <a:off x="2076222" y="26150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2" name="TextBox 461">
              <a:extLst>
                <a:ext uri="{FF2B5EF4-FFF2-40B4-BE49-F238E27FC236}">
                  <a16:creationId xmlns:a16="http://schemas.microsoft.com/office/drawing/2014/main" id="{849CF0D3-41D9-4BE7-8D04-4324D2B87130}"/>
                </a:ext>
              </a:extLst>
            </p:cNvPr>
            <p:cNvSpPr txBox="1"/>
            <p:nvPr/>
          </p:nvSpPr>
          <p:spPr>
            <a:xfrm>
              <a:off x="2386715" y="5617627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A0C1D5"/>
                  </a:solidFill>
                  <a:latin typeface="Montserrat" panose="00000500000000000000" pitchFamily="2" charset="0"/>
                </a:rPr>
                <a:t>10</a:t>
              </a:r>
            </a:p>
          </p:txBody>
        </p:sp>
        <p:sp>
          <p:nvSpPr>
            <p:cNvPr id="463" name="TextBox 462">
              <a:extLst>
                <a:ext uri="{FF2B5EF4-FFF2-40B4-BE49-F238E27FC236}">
                  <a16:creationId xmlns:a16="http://schemas.microsoft.com/office/drawing/2014/main" id="{E3A05D94-28BE-465A-A712-2ECAAE122D1E}"/>
                </a:ext>
              </a:extLst>
            </p:cNvPr>
            <p:cNvSpPr txBox="1"/>
            <p:nvPr/>
          </p:nvSpPr>
          <p:spPr>
            <a:xfrm>
              <a:off x="2386715" y="5276900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A0C1D5"/>
                  </a:solidFill>
                  <a:latin typeface="Montserrat" panose="00000500000000000000" pitchFamily="2" charset="0"/>
                </a:rPr>
                <a:t>20</a:t>
              </a:r>
            </a:p>
          </p:txBody>
        </p:sp>
        <p:sp>
          <p:nvSpPr>
            <p:cNvPr id="464" name="TextBox 463">
              <a:extLst>
                <a:ext uri="{FF2B5EF4-FFF2-40B4-BE49-F238E27FC236}">
                  <a16:creationId xmlns:a16="http://schemas.microsoft.com/office/drawing/2014/main" id="{8E8C9C51-2FDE-40E1-9179-D3AB75BC15BE}"/>
                </a:ext>
              </a:extLst>
            </p:cNvPr>
            <p:cNvSpPr txBox="1"/>
            <p:nvPr/>
          </p:nvSpPr>
          <p:spPr>
            <a:xfrm>
              <a:off x="2386715" y="4936173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A0C1D5"/>
                  </a:solidFill>
                  <a:latin typeface="Montserrat" panose="00000500000000000000" pitchFamily="2" charset="0"/>
                </a:rPr>
                <a:t>30</a:t>
              </a:r>
            </a:p>
          </p:txBody>
        </p:sp>
        <p:sp>
          <p:nvSpPr>
            <p:cNvPr id="465" name="TextBox 464">
              <a:extLst>
                <a:ext uri="{FF2B5EF4-FFF2-40B4-BE49-F238E27FC236}">
                  <a16:creationId xmlns:a16="http://schemas.microsoft.com/office/drawing/2014/main" id="{9465991F-B540-4437-B24D-2D39B872250B}"/>
                </a:ext>
              </a:extLst>
            </p:cNvPr>
            <p:cNvSpPr txBox="1"/>
            <p:nvPr/>
          </p:nvSpPr>
          <p:spPr>
            <a:xfrm>
              <a:off x="2386715" y="4595446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A0C1D5"/>
                  </a:solidFill>
                  <a:latin typeface="Montserrat" panose="00000500000000000000" pitchFamily="2" charset="0"/>
                </a:rPr>
                <a:t>40</a:t>
              </a:r>
            </a:p>
          </p:txBody>
        </p:sp>
        <p:sp>
          <p:nvSpPr>
            <p:cNvPr id="466" name="TextBox 465">
              <a:extLst>
                <a:ext uri="{FF2B5EF4-FFF2-40B4-BE49-F238E27FC236}">
                  <a16:creationId xmlns:a16="http://schemas.microsoft.com/office/drawing/2014/main" id="{00677161-3816-472C-BB28-333D359FAB1E}"/>
                </a:ext>
              </a:extLst>
            </p:cNvPr>
            <p:cNvSpPr txBox="1"/>
            <p:nvPr/>
          </p:nvSpPr>
          <p:spPr>
            <a:xfrm>
              <a:off x="2386715" y="4254719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A0C1D5"/>
                  </a:solidFill>
                  <a:latin typeface="Montserrat" panose="00000500000000000000" pitchFamily="2" charset="0"/>
                </a:rPr>
                <a:t>50</a:t>
              </a:r>
            </a:p>
          </p:txBody>
        </p:sp>
        <p:sp>
          <p:nvSpPr>
            <p:cNvPr id="467" name="TextBox 466">
              <a:extLst>
                <a:ext uri="{FF2B5EF4-FFF2-40B4-BE49-F238E27FC236}">
                  <a16:creationId xmlns:a16="http://schemas.microsoft.com/office/drawing/2014/main" id="{4BDC0547-A8A6-407C-813A-398303CD95CA}"/>
                </a:ext>
              </a:extLst>
            </p:cNvPr>
            <p:cNvSpPr txBox="1"/>
            <p:nvPr/>
          </p:nvSpPr>
          <p:spPr>
            <a:xfrm>
              <a:off x="2386715" y="3913992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A0C1D5"/>
                  </a:solidFill>
                  <a:latin typeface="Montserrat" panose="00000500000000000000" pitchFamily="2" charset="0"/>
                </a:rPr>
                <a:t>60</a:t>
              </a:r>
            </a:p>
          </p:txBody>
        </p:sp>
        <p:sp>
          <p:nvSpPr>
            <p:cNvPr id="468" name="TextBox 467">
              <a:extLst>
                <a:ext uri="{FF2B5EF4-FFF2-40B4-BE49-F238E27FC236}">
                  <a16:creationId xmlns:a16="http://schemas.microsoft.com/office/drawing/2014/main" id="{482C6729-D5FA-4D45-BA84-552AFBEEC3E1}"/>
                </a:ext>
              </a:extLst>
            </p:cNvPr>
            <p:cNvSpPr txBox="1"/>
            <p:nvPr/>
          </p:nvSpPr>
          <p:spPr>
            <a:xfrm>
              <a:off x="2386715" y="3573265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A0C1D5"/>
                  </a:solidFill>
                  <a:latin typeface="Montserrat" panose="00000500000000000000" pitchFamily="2" charset="0"/>
                </a:rPr>
                <a:t>70</a:t>
              </a:r>
            </a:p>
          </p:txBody>
        </p:sp>
        <p:sp>
          <p:nvSpPr>
            <p:cNvPr id="469" name="TextBox 468">
              <a:extLst>
                <a:ext uri="{FF2B5EF4-FFF2-40B4-BE49-F238E27FC236}">
                  <a16:creationId xmlns:a16="http://schemas.microsoft.com/office/drawing/2014/main" id="{06854F07-3070-43FE-BA80-641232E0A9E1}"/>
                </a:ext>
              </a:extLst>
            </p:cNvPr>
            <p:cNvSpPr txBox="1"/>
            <p:nvPr/>
          </p:nvSpPr>
          <p:spPr>
            <a:xfrm>
              <a:off x="2386715" y="3232538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A0C1D5"/>
                  </a:solidFill>
                  <a:latin typeface="Montserrat" panose="00000500000000000000" pitchFamily="2" charset="0"/>
                </a:rPr>
                <a:t>80</a:t>
              </a:r>
            </a:p>
          </p:txBody>
        </p:sp>
        <p:sp>
          <p:nvSpPr>
            <p:cNvPr id="470" name="TextBox 469">
              <a:extLst>
                <a:ext uri="{FF2B5EF4-FFF2-40B4-BE49-F238E27FC236}">
                  <a16:creationId xmlns:a16="http://schemas.microsoft.com/office/drawing/2014/main" id="{FA85BD4F-8D28-4BF6-ACCA-ECD4D14EB15A}"/>
                </a:ext>
              </a:extLst>
            </p:cNvPr>
            <p:cNvSpPr txBox="1"/>
            <p:nvPr/>
          </p:nvSpPr>
          <p:spPr>
            <a:xfrm>
              <a:off x="2386715" y="2891811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A0C1D5"/>
                  </a:solidFill>
                  <a:latin typeface="Montserrat" panose="00000500000000000000" pitchFamily="2" charset="0"/>
                </a:rPr>
                <a:t>90</a:t>
              </a:r>
            </a:p>
          </p:txBody>
        </p:sp>
        <p:sp>
          <p:nvSpPr>
            <p:cNvPr id="471" name="TextBox 470">
              <a:extLst>
                <a:ext uri="{FF2B5EF4-FFF2-40B4-BE49-F238E27FC236}">
                  <a16:creationId xmlns:a16="http://schemas.microsoft.com/office/drawing/2014/main" id="{2B085771-4994-4792-B84E-8A27BB8FC1C4}"/>
                </a:ext>
              </a:extLst>
            </p:cNvPr>
            <p:cNvSpPr txBox="1"/>
            <p:nvPr/>
          </p:nvSpPr>
          <p:spPr>
            <a:xfrm>
              <a:off x="2386715" y="2551084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A0C1D5"/>
                  </a:solidFill>
                  <a:latin typeface="Montserrat" panose="00000500000000000000" pitchFamily="2" charset="0"/>
                </a:rPr>
                <a:t>100</a:t>
              </a:r>
            </a:p>
          </p:txBody>
        </p:sp>
        <p:sp>
          <p:nvSpPr>
            <p:cNvPr id="472" name="TextBox 471">
              <a:extLst>
                <a:ext uri="{FF2B5EF4-FFF2-40B4-BE49-F238E27FC236}">
                  <a16:creationId xmlns:a16="http://schemas.microsoft.com/office/drawing/2014/main" id="{48CF92F6-232F-433E-B239-EAFD4394E1D6}"/>
                </a:ext>
              </a:extLst>
            </p:cNvPr>
            <p:cNvSpPr txBox="1"/>
            <p:nvPr/>
          </p:nvSpPr>
          <p:spPr>
            <a:xfrm>
              <a:off x="1323457" y="6055487"/>
              <a:ext cx="15436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A0C1D5"/>
                  </a:solidFill>
                  <a:latin typeface="+mj-lt"/>
                </a:rPr>
                <a:t>PROJECT D</a:t>
              </a:r>
            </a:p>
          </p:txBody>
        </p:sp>
      </p:grpSp>
      <p:sp>
        <p:nvSpPr>
          <p:cNvPr id="477" name="Rectangle: Rounded Corners 476">
            <a:extLst>
              <a:ext uri="{FF2B5EF4-FFF2-40B4-BE49-F238E27FC236}">
                <a16:creationId xmlns:a16="http://schemas.microsoft.com/office/drawing/2014/main" id="{BE22313E-61AB-4714-9D15-76C71605A16D}"/>
              </a:ext>
            </a:extLst>
          </p:cNvPr>
          <p:cNvSpPr/>
          <p:nvPr/>
        </p:nvSpPr>
        <p:spPr>
          <a:xfrm rot="16200000">
            <a:off x="8497481" y="4552346"/>
            <a:ext cx="2440709" cy="109224"/>
          </a:xfrm>
          <a:prstGeom prst="roundRect">
            <a:avLst>
              <a:gd name="adj" fmla="val 50000"/>
            </a:avLst>
          </a:prstGeom>
          <a:solidFill>
            <a:srgbClr val="A0C1D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78" name="Group 477">
            <a:extLst>
              <a:ext uri="{FF2B5EF4-FFF2-40B4-BE49-F238E27FC236}">
                <a16:creationId xmlns:a16="http://schemas.microsoft.com/office/drawing/2014/main" id="{2F8D7EFF-44BC-445E-A13E-4BD1D8FF2EEB}"/>
              </a:ext>
            </a:extLst>
          </p:cNvPr>
          <p:cNvGrpSpPr/>
          <p:nvPr/>
        </p:nvGrpSpPr>
        <p:grpSpPr>
          <a:xfrm>
            <a:off x="9585021" y="5693308"/>
            <a:ext cx="268008" cy="268008"/>
            <a:chOff x="5180292" y="4109429"/>
            <a:chExt cx="268008" cy="268008"/>
          </a:xfrm>
          <a:effectLst>
            <a:outerShdw blurRad="152400" sx="102000" sy="102000" algn="ctr" rotWithShape="0">
              <a:prstClr val="black">
                <a:alpha val="15000"/>
              </a:prstClr>
            </a:outerShdw>
          </a:effectLst>
        </p:grpSpPr>
        <p:sp>
          <p:nvSpPr>
            <p:cNvPr id="479" name="Oval 478">
              <a:extLst>
                <a:ext uri="{FF2B5EF4-FFF2-40B4-BE49-F238E27FC236}">
                  <a16:creationId xmlns:a16="http://schemas.microsoft.com/office/drawing/2014/main" id="{0B5B2A31-A764-415E-910F-1B1396EC8556}"/>
                </a:ext>
              </a:extLst>
            </p:cNvPr>
            <p:cNvSpPr/>
            <p:nvPr/>
          </p:nvSpPr>
          <p:spPr>
            <a:xfrm flipV="1">
              <a:off x="5180292" y="4109429"/>
              <a:ext cx="268008" cy="268008"/>
            </a:xfrm>
            <a:prstGeom prst="ellipse">
              <a:avLst/>
            </a:prstGeom>
            <a:solidFill>
              <a:srgbClr val="ECF0F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0" name="Oval 479">
              <a:extLst>
                <a:ext uri="{FF2B5EF4-FFF2-40B4-BE49-F238E27FC236}">
                  <a16:creationId xmlns:a16="http://schemas.microsoft.com/office/drawing/2014/main" id="{F691C1A3-B51E-4D30-89DA-EDBB02B41FF5}"/>
                </a:ext>
              </a:extLst>
            </p:cNvPr>
            <p:cNvSpPr/>
            <p:nvPr/>
          </p:nvSpPr>
          <p:spPr>
            <a:xfrm flipV="1">
              <a:off x="5235061" y="4164198"/>
              <a:ext cx="158470" cy="158470"/>
            </a:xfrm>
            <a:prstGeom prst="ellipse">
              <a:avLst/>
            </a:prstGeom>
            <a:solidFill>
              <a:srgbClr val="A0C1D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736380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104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08333E-7 2.96296E-6 L 2.08333E-7 -0.32871 " pathEditMode="relative" rAng="0" ptsTypes="AA">
                                      <p:cBhvr>
                                        <p:cTn id="2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435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104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16667E-6 2.96296E-6 L 4.16667E-6 -0.39908 " pathEditMode="relative" rAng="0" ptsTypes="AA">
                                      <p:cBhvr>
                                        <p:cTn id="36" dur="75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954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104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750"/>
                                        <p:tgtEl>
                                          <p:spTgt spid="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5E-6 2.96296E-6 L 5E-6 -0.25 " pathEditMode="relative" rAng="0" ptsTypes="AA">
                                      <p:cBhvr>
                                        <p:cTn id="48" dur="75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104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75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58333E-6 2.96296E-6 L 4.58333E-6 -0.34954 " pathEditMode="relative" rAng="0" ptsTypes="AA">
                                      <p:cBhvr>
                                        <p:cTn id="60" dur="750" fill="hold"/>
                                        <p:tgtEl>
                                          <p:spTgt spid="4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4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7" grpId="0"/>
      <p:bldP spid="298" grpId="0"/>
      <p:bldP spid="355" grpId="0" animBg="1"/>
      <p:bldP spid="416" grpId="0" animBg="1"/>
      <p:bldP spid="47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4B6D26D-1493-4AF3-81DC-7494EF3AB232}"/>
              </a:ext>
            </a:extLst>
          </p:cNvPr>
          <p:cNvGrpSpPr/>
          <p:nvPr/>
        </p:nvGrpSpPr>
        <p:grpSpPr>
          <a:xfrm>
            <a:off x="1085622" y="2001950"/>
            <a:ext cx="2019300" cy="4513138"/>
            <a:chOff x="1085622" y="2001950"/>
            <a:chExt cx="2019300" cy="4513138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B511378-3131-4B68-B91F-7E7ED1AE21C0}"/>
                </a:ext>
              </a:extLst>
            </p:cNvPr>
            <p:cNvGrpSpPr/>
            <p:nvPr/>
          </p:nvGrpSpPr>
          <p:grpSpPr>
            <a:xfrm>
              <a:off x="1085622" y="2001950"/>
              <a:ext cx="2019300" cy="4513138"/>
              <a:chOff x="6286478" y="2808514"/>
              <a:chExt cx="4009394" cy="2525486"/>
            </a:xfrm>
          </p:grpSpPr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884157FB-FEC1-453D-9359-2634A5C85B26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52400" dir="2700000" algn="ctr" rotWithShape="0">
                  <a:srgbClr val="D1D9E6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024E6343-37C3-4818-8F27-13E9FA32AAB4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52400" dir="13500000" algn="ctr" rotWithShape="0">
                  <a:srgbClr val="FFFFFF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CDFB3F9B-47BE-4F94-89E2-1493F0BCD2E5}"/>
                </a:ext>
              </a:extLst>
            </p:cNvPr>
            <p:cNvGrpSpPr/>
            <p:nvPr/>
          </p:nvGrpSpPr>
          <p:grpSpPr>
            <a:xfrm rot="16200000">
              <a:off x="-67643" y="4054307"/>
              <a:ext cx="3485362" cy="290743"/>
              <a:chOff x="625249" y="3113452"/>
              <a:chExt cx="4712119" cy="646331"/>
            </a:xfrm>
          </p:grpSpPr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B2ADD9F0-13DE-4262-A50D-6F3EE759CF79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90500" dir="2700000" algn="ctr" rotWithShape="0">
                  <a:srgbClr val="D1D9E6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08981528-E82D-44F2-8261-EEDD379791E8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90500" dir="13500000" algn="ctr" rotWithShape="0">
                  <a:srgbClr val="FFFFFF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6B3EAF73-38E5-48E3-A8A6-740C138E5A86}"/>
                </a:ext>
              </a:extLst>
            </p:cNvPr>
            <p:cNvSpPr/>
            <p:nvPr/>
          </p:nvSpPr>
          <p:spPr>
            <a:xfrm rot="16200000">
              <a:off x="45460" y="4143123"/>
              <a:ext cx="3259155" cy="109224"/>
            </a:xfrm>
            <a:prstGeom prst="roundRect">
              <a:avLst>
                <a:gd name="adj" fmla="val 50000"/>
              </a:avLst>
            </a:prstGeom>
            <a:solidFill>
              <a:srgbClr val="DCE0E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DCE0EB"/>
                </a:solidFill>
              </a:endParaRP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82959F3C-9DD3-4947-AE7D-99FEFB8E5ADA}"/>
                </a:ext>
              </a:extLst>
            </p:cNvPr>
            <p:cNvCxnSpPr>
              <a:cxnSpLocks/>
            </p:cNvCxnSpPr>
            <p:nvPr/>
          </p:nvCxnSpPr>
          <p:spPr>
            <a:xfrm>
              <a:off x="2028116" y="57869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5F74B80A-285D-4EC4-AB31-20D3DABC6231}"/>
                </a:ext>
              </a:extLst>
            </p:cNvPr>
            <p:cNvCxnSpPr>
              <a:cxnSpLocks/>
            </p:cNvCxnSpPr>
            <p:nvPr/>
          </p:nvCxnSpPr>
          <p:spPr>
            <a:xfrm>
              <a:off x="2081694" y="57011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05F4D2C7-CDF8-4C34-9CAF-B57ECAF7D60E}"/>
                </a:ext>
              </a:extLst>
            </p:cNvPr>
            <p:cNvCxnSpPr>
              <a:cxnSpLocks/>
            </p:cNvCxnSpPr>
            <p:nvPr/>
          </p:nvCxnSpPr>
          <p:spPr>
            <a:xfrm>
              <a:off x="2027812" y="56154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B580F7B0-C8C0-43CD-B423-1C54A9CEF100}"/>
                </a:ext>
              </a:extLst>
            </p:cNvPr>
            <p:cNvCxnSpPr>
              <a:cxnSpLocks/>
            </p:cNvCxnSpPr>
            <p:nvPr/>
          </p:nvCxnSpPr>
          <p:spPr>
            <a:xfrm>
              <a:off x="2081390" y="55297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9E869021-E9BC-4F10-A5D5-BAA1AEE54275}"/>
                </a:ext>
              </a:extLst>
            </p:cNvPr>
            <p:cNvCxnSpPr>
              <a:cxnSpLocks/>
            </p:cNvCxnSpPr>
            <p:nvPr/>
          </p:nvCxnSpPr>
          <p:spPr>
            <a:xfrm>
              <a:off x="2027508" y="54440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18A7DC4-38A6-4C6B-9797-A0CFB771FF9E}"/>
                </a:ext>
              </a:extLst>
            </p:cNvPr>
            <p:cNvCxnSpPr>
              <a:cxnSpLocks/>
            </p:cNvCxnSpPr>
            <p:nvPr/>
          </p:nvCxnSpPr>
          <p:spPr>
            <a:xfrm>
              <a:off x="2081086" y="53582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34C4E3E9-C7BC-4CBC-BE03-FDF674229BF5}"/>
                </a:ext>
              </a:extLst>
            </p:cNvPr>
            <p:cNvCxnSpPr>
              <a:cxnSpLocks/>
            </p:cNvCxnSpPr>
            <p:nvPr/>
          </p:nvCxnSpPr>
          <p:spPr>
            <a:xfrm>
              <a:off x="2027204" y="52725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83E6FEC-11A5-48A7-A991-9780D4FDA2D9}"/>
                </a:ext>
              </a:extLst>
            </p:cNvPr>
            <p:cNvCxnSpPr>
              <a:cxnSpLocks/>
            </p:cNvCxnSpPr>
            <p:nvPr/>
          </p:nvCxnSpPr>
          <p:spPr>
            <a:xfrm>
              <a:off x="2080782" y="51868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F7F3A08E-3B92-4FCF-80D1-182AB1848F4D}"/>
                </a:ext>
              </a:extLst>
            </p:cNvPr>
            <p:cNvCxnSpPr>
              <a:cxnSpLocks/>
            </p:cNvCxnSpPr>
            <p:nvPr/>
          </p:nvCxnSpPr>
          <p:spPr>
            <a:xfrm>
              <a:off x="2026900" y="51011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60C22FAF-8E69-411B-A530-5999C0B92140}"/>
                </a:ext>
              </a:extLst>
            </p:cNvPr>
            <p:cNvCxnSpPr>
              <a:cxnSpLocks/>
            </p:cNvCxnSpPr>
            <p:nvPr/>
          </p:nvCxnSpPr>
          <p:spPr>
            <a:xfrm>
              <a:off x="2080478" y="50153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A11A8BB2-3EB2-4CA4-ACB5-35F729C0C2A9}"/>
                </a:ext>
              </a:extLst>
            </p:cNvPr>
            <p:cNvCxnSpPr>
              <a:cxnSpLocks/>
            </p:cNvCxnSpPr>
            <p:nvPr/>
          </p:nvCxnSpPr>
          <p:spPr>
            <a:xfrm>
              <a:off x="2026596" y="49296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62AB445A-3437-41F9-813D-EF88E208CF6A}"/>
                </a:ext>
              </a:extLst>
            </p:cNvPr>
            <p:cNvCxnSpPr>
              <a:cxnSpLocks/>
            </p:cNvCxnSpPr>
            <p:nvPr/>
          </p:nvCxnSpPr>
          <p:spPr>
            <a:xfrm>
              <a:off x="2080174" y="48439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B355433B-B62D-4A6B-8A53-12A7B48E2BCA}"/>
                </a:ext>
              </a:extLst>
            </p:cNvPr>
            <p:cNvCxnSpPr>
              <a:cxnSpLocks/>
            </p:cNvCxnSpPr>
            <p:nvPr/>
          </p:nvCxnSpPr>
          <p:spPr>
            <a:xfrm>
              <a:off x="2026292" y="47582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9627665D-49DE-435A-A5D6-A1658EB2F42A}"/>
                </a:ext>
              </a:extLst>
            </p:cNvPr>
            <p:cNvCxnSpPr>
              <a:cxnSpLocks/>
            </p:cNvCxnSpPr>
            <p:nvPr/>
          </p:nvCxnSpPr>
          <p:spPr>
            <a:xfrm>
              <a:off x="2079870" y="46724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FCCBF0C9-A0B6-417E-91EB-F7D887B44E10}"/>
                </a:ext>
              </a:extLst>
            </p:cNvPr>
            <p:cNvCxnSpPr>
              <a:cxnSpLocks/>
            </p:cNvCxnSpPr>
            <p:nvPr/>
          </p:nvCxnSpPr>
          <p:spPr>
            <a:xfrm>
              <a:off x="2025988" y="45867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DB4E3788-79E3-4939-B12E-1BDC55F3A4AF}"/>
                </a:ext>
              </a:extLst>
            </p:cNvPr>
            <p:cNvCxnSpPr>
              <a:cxnSpLocks/>
            </p:cNvCxnSpPr>
            <p:nvPr/>
          </p:nvCxnSpPr>
          <p:spPr>
            <a:xfrm>
              <a:off x="2079566" y="45010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58B6F188-9A33-4159-B813-8631C1E0C21B}"/>
                </a:ext>
              </a:extLst>
            </p:cNvPr>
            <p:cNvCxnSpPr>
              <a:cxnSpLocks/>
            </p:cNvCxnSpPr>
            <p:nvPr/>
          </p:nvCxnSpPr>
          <p:spPr>
            <a:xfrm>
              <a:off x="2025684" y="44153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0745C065-68AD-4070-ADE6-B0D140B01906}"/>
                </a:ext>
              </a:extLst>
            </p:cNvPr>
            <p:cNvCxnSpPr>
              <a:cxnSpLocks/>
            </p:cNvCxnSpPr>
            <p:nvPr/>
          </p:nvCxnSpPr>
          <p:spPr>
            <a:xfrm>
              <a:off x="2079262" y="43295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92281BDB-CA81-4C23-A3A5-2B6879F4C2A2}"/>
                </a:ext>
              </a:extLst>
            </p:cNvPr>
            <p:cNvCxnSpPr>
              <a:cxnSpLocks/>
            </p:cNvCxnSpPr>
            <p:nvPr/>
          </p:nvCxnSpPr>
          <p:spPr>
            <a:xfrm>
              <a:off x="2025380" y="42438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E15B406B-C326-4D06-8074-57D644A5BD05}"/>
                </a:ext>
              </a:extLst>
            </p:cNvPr>
            <p:cNvCxnSpPr>
              <a:cxnSpLocks/>
            </p:cNvCxnSpPr>
            <p:nvPr/>
          </p:nvCxnSpPr>
          <p:spPr>
            <a:xfrm>
              <a:off x="2078958" y="41581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969E9928-1D52-4A86-9480-964C32483444}"/>
                </a:ext>
              </a:extLst>
            </p:cNvPr>
            <p:cNvCxnSpPr>
              <a:cxnSpLocks/>
            </p:cNvCxnSpPr>
            <p:nvPr/>
          </p:nvCxnSpPr>
          <p:spPr>
            <a:xfrm>
              <a:off x="2025076" y="40724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102DAA51-ACF8-49D4-A7EE-E106F5D78BC8}"/>
                </a:ext>
              </a:extLst>
            </p:cNvPr>
            <p:cNvCxnSpPr>
              <a:cxnSpLocks/>
            </p:cNvCxnSpPr>
            <p:nvPr/>
          </p:nvCxnSpPr>
          <p:spPr>
            <a:xfrm>
              <a:off x="2078654" y="39866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4F920C8C-696E-48E6-93AB-7D6F2C02C6A2}"/>
                </a:ext>
              </a:extLst>
            </p:cNvPr>
            <p:cNvCxnSpPr>
              <a:cxnSpLocks/>
            </p:cNvCxnSpPr>
            <p:nvPr/>
          </p:nvCxnSpPr>
          <p:spPr>
            <a:xfrm>
              <a:off x="2024772" y="39009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054E5921-54EE-4913-BA0E-35CC26DE5695}"/>
                </a:ext>
              </a:extLst>
            </p:cNvPr>
            <p:cNvCxnSpPr>
              <a:cxnSpLocks/>
            </p:cNvCxnSpPr>
            <p:nvPr/>
          </p:nvCxnSpPr>
          <p:spPr>
            <a:xfrm>
              <a:off x="2078350" y="38152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C2856DF4-FDD3-454C-A547-37571430927D}"/>
                </a:ext>
              </a:extLst>
            </p:cNvPr>
            <p:cNvCxnSpPr>
              <a:cxnSpLocks/>
            </p:cNvCxnSpPr>
            <p:nvPr/>
          </p:nvCxnSpPr>
          <p:spPr>
            <a:xfrm>
              <a:off x="2024468" y="37295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79FD6FD1-2BBF-410C-94DD-99832E7D5D38}"/>
                </a:ext>
              </a:extLst>
            </p:cNvPr>
            <p:cNvCxnSpPr>
              <a:cxnSpLocks/>
            </p:cNvCxnSpPr>
            <p:nvPr/>
          </p:nvCxnSpPr>
          <p:spPr>
            <a:xfrm>
              <a:off x="2078046" y="36437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4AD0D11F-D152-4F9B-B635-CEDF4663FBCC}"/>
                </a:ext>
              </a:extLst>
            </p:cNvPr>
            <p:cNvCxnSpPr>
              <a:cxnSpLocks/>
            </p:cNvCxnSpPr>
            <p:nvPr/>
          </p:nvCxnSpPr>
          <p:spPr>
            <a:xfrm>
              <a:off x="2024164" y="35580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9F4A4CBD-D289-4BF6-B71C-0DF4475E9EDF}"/>
                </a:ext>
              </a:extLst>
            </p:cNvPr>
            <p:cNvCxnSpPr>
              <a:cxnSpLocks/>
            </p:cNvCxnSpPr>
            <p:nvPr/>
          </p:nvCxnSpPr>
          <p:spPr>
            <a:xfrm>
              <a:off x="2077742" y="34723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2CD15DAC-9754-4C28-BCF8-8A5D70DC63BE}"/>
                </a:ext>
              </a:extLst>
            </p:cNvPr>
            <p:cNvCxnSpPr>
              <a:cxnSpLocks/>
            </p:cNvCxnSpPr>
            <p:nvPr/>
          </p:nvCxnSpPr>
          <p:spPr>
            <a:xfrm>
              <a:off x="2023860" y="33866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0F8EA20A-CDE1-4C6A-85C6-46A56CB6E27E}"/>
                </a:ext>
              </a:extLst>
            </p:cNvPr>
            <p:cNvCxnSpPr>
              <a:cxnSpLocks/>
            </p:cNvCxnSpPr>
            <p:nvPr/>
          </p:nvCxnSpPr>
          <p:spPr>
            <a:xfrm>
              <a:off x="2077438" y="33008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98670A5A-F168-407C-A618-A8AE513148FA}"/>
                </a:ext>
              </a:extLst>
            </p:cNvPr>
            <p:cNvCxnSpPr>
              <a:cxnSpLocks/>
            </p:cNvCxnSpPr>
            <p:nvPr/>
          </p:nvCxnSpPr>
          <p:spPr>
            <a:xfrm>
              <a:off x="2023556" y="32151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778E1A3C-47FF-43A1-92E6-D954317D6B69}"/>
                </a:ext>
              </a:extLst>
            </p:cNvPr>
            <p:cNvCxnSpPr>
              <a:cxnSpLocks/>
            </p:cNvCxnSpPr>
            <p:nvPr/>
          </p:nvCxnSpPr>
          <p:spPr>
            <a:xfrm>
              <a:off x="2077134" y="31294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A78E09CF-F445-49F1-B80E-D826315E0913}"/>
                </a:ext>
              </a:extLst>
            </p:cNvPr>
            <p:cNvCxnSpPr>
              <a:cxnSpLocks/>
            </p:cNvCxnSpPr>
            <p:nvPr/>
          </p:nvCxnSpPr>
          <p:spPr>
            <a:xfrm>
              <a:off x="2023252" y="30437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CDA7262D-4EF5-4BE8-9845-C56380B41E0B}"/>
                </a:ext>
              </a:extLst>
            </p:cNvPr>
            <p:cNvCxnSpPr>
              <a:cxnSpLocks/>
            </p:cNvCxnSpPr>
            <p:nvPr/>
          </p:nvCxnSpPr>
          <p:spPr>
            <a:xfrm>
              <a:off x="2076830" y="29579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F5F84B1B-71F2-4C0C-B3B9-684A105F7798}"/>
                </a:ext>
              </a:extLst>
            </p:cNvPr>
            <p:cNvCxnSpPr>
              <a:cxnSpLocks/>
            </p:cNvCxnSpPr>
            <p:nvPr/>
          </p:nvCxnSpPr>
          <p:spPr>
            <a:xfrm>
              <a:off x="2022948" y="28722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F0D1056E-961C-4E74-8368-16AED50F35B9}"/>
                </a:ext>
              </a:extLst>
            </p:cNvPr>
            <p:cNvCxnSpPr>
              <a:cxnSpLocks/>
            </p:cNvCxnSpPr>
            <p:nvPr/>
          </p:nvCxnSpPr>
          <p:spPr>
            <a:xfrm>
              <a:off x="2076526" y="27865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41E18EB6-4C69-4DE9-BA33-B5D5FA45CB08}"/>
                </a:ext>
              </a:extLst>
            </p:cNvPr>
            <p:cNvCxnSpPr>
              <a:cxnSpLocks/>
            </p:cNvCxnSpPr>
            <p:nvPr/>
          </p:nvCxnSpPr>
          <p:spPr>
            <a:xfrm>
              <a:off x="2022644" y="27008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94BC868E-A123-423D-95BD-398F06C3B725}"/>
                </a:ext>
              </a:extLst>
            </p:cNvPr>
            <p:cNvCxnSpPr>
              <a:cxnSpLocks/>
            </p:cNvCxnSpPr>
            <p:nvPr/>
          </p:nvCxnSpPr>
          <p:spPr>
            <a:xfrm>
              <a:off x="2076222" y="26150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7F20B495-A7D2-4AED-BAA4-62CE7258AF77}"/>
                </a:ext>
              </a:extLst>
            </p:cNvPr>
            <p:cNvSpPr txBox="1"/>
            <p:nvPr/>
          </p:nvSpPr>
          <p:spPr>
            <a:xfrm>
              <a:off x="2386715" y="5617627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EB4E3"/>
                  </a:solidFill>
                  <a:latin typeface="Montserrat" panose="00000500000000000000" pitchFamily="2" charset="0"/>
                </a:rPr>
                <a:t>10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4F47BEB4-7189-4A0C-A6FB-0932AFD4A660}"/>
                </a:ext>
              </a:extLst>
            </p:cNvPr>
            <p:cNvSpPr txBox="1"/>
            <p:nvPr/>
          </p:nvSpPr>
          <p:spPr>
            <a:xfrm>
              <a:off x="2386715" y="5276900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EB4E3"/>
                  </a:solidFill>
                  <a:latin typeface="Montserrat" panose="00000500000000000000" pitchFamily="2" charset="0"/>
                </a:rPr>
                <a:t>20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8DB4316A-0031-4BCA-A322-4ABCBED33955}"/>
                </a:ext>
              </a:extLst>
            </p:cNvPr>
            <p:cNvSpPr txBox="1"/>
            <p:nvPr/>
          </p:nvSpPr>
          <p:spPr>
            <a:xfrm>
              <a:off x="2386715" y="4936173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EB4E3"/>
                  </a:solidFill>
                  <a:latin typeface="Montserrat" panose="00000500000000000000" pitchFamily="2" charset="0"/>
                </a:rPr>
                <a:t>30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3A09601E-8F38-4A7E-9998-23EA1B286FED}"/>
                </a:ext>
              </a:extLst>
            </p:cNvPr>
            <p:cNvSpPr txBox="1"/>
            <p:nvPr/>
          </p:nvSpPr>
          <p:spPr>
            <a:xfrm>
              <a:off x="2386715" y="4595446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EB4E3"/>
                  </a:solidFill>
                  <a:latin typeface="Montserrat" panose="00000500000000000000" pitchFamily="2" charset="0"/>
                </a:rPr>
                <a:t>40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4FCD3F6E-EC1D-418B-B380-12200C3F73A3}"/>
                </a:ext>
              </a:extLst>
            </p:cNvPr>
            <p:cNvSpPr txBox="1"/>
            <p:nvPr/>
          </p:nvSpPr>
          <p:spPr>
            <a:xfrm>
              <a:off x="2386715" y="4254719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EB4E3"/>
                  </a:solidFill>
                  <a:latin typeface="Montserrat" panose="00000500000000000000" pitchFamily="2" charset="0"/>
                </a:rPr>
                <a:t>50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CB484A62-9E29-46EA-88F9-D1EFDC4E7F3B}"/>
                </a:ext>
              </a:extLst>
            </p:cNvPr>
            <p:cNvSpPr txBox="1"/>
            <p:nvPr/>
          </p:nvSpPr>
          <p:spPr>
            <a:xfrm>
              <a:off x="2386715" y="3913992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EB4E3"/>
                  </a:solidFill>
                  <a:latin typeface="Montserrat" panose="00000500000000000000" pitchFamily="2" charset="0"/>
                </a:rPr>
                <a:t>60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3F64184D-FA3D-4849-88AD-8EB5629F9226}"/>
                </a:ext>
              </a:extLst>
            </p:cNvPr>
            <p:cNvSpPr txBox="1"/>
            <p:nvPr/>
          </p:nvSpPr>
          <p:spPr>
            <a:xfrm>
              <a:off x="2386715" y="3573265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EB4E3"/>
                  </a:solidFill>
                  <a:latin typeface="Montserrat" panose="00000500000000000000" pitchFamily="2" charset="0"/>
                </a:rPr>
                <a:t>70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FD884144-D579-4DBE-B3BC-6A12687750AF}"/>
                </a:ext>
              </a:extLst>
            </p:cNvPr>
            <p:cNvSpPr txBox="1"/>
            <p:nvPr/>
          </p:nvSpPr>
          <p:spPr>
            <a:xfrm>
              <a:off x="2386715" y="3232538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EB4E3"/>
                  </a:solidFill>
                  <a:latin typeface="Montserrat" panose="00000500000000000000" pitchFamily="2" charset="0"/>
                </a:rPr>
                <a:t>80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5B605A2C-0273-4ACA-AD95-E210D9D423EB}"/>
                </a:ext>
              </a:extLst>
            </p:cNvPr>
            <p:cNvSpPr txBox="1"/>
            <p:nvPr/>
          </p:nvSpPr>
          <p:spPr>
            <a:xfrm>
              <a:off x="2386715" y="2891811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EB4E3"/>
                  </a:solidFill>
                  <a:latin typeface="Montserrat" panose="00000500000000000000" pitchFamily="2" charset="0"/>
                </a:rPr>
                <a:t>90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38915B28-1EDF-4723-BC57-E24FB1F02D85}"/>
                </a:ext>
              </a:extLst>
            </p:cNvPr>
            <p:cNvSpPr txBox="1"/>
            <p:nvPr/>
          </p:nvSpPr>
          <p:spPr>
            <a:xfrm>
              <a:off x="2386715" y="2551084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EB4E3"/>
                  </a:solidFill>
                  <a:latin typeface="Montserrat" panose="00000500000000000000" pitchFamily="2" charset="0"/>
                </a:rPr>
                <a:t>100</a:t>
              </a:r>
            </a:p>
          </p:txBody>
        </p:sp>
        <p:sp>
          <p:nvSpPr>
            <p:cNvPr id="233" name="TextBox 232">
              <a:extLst>
                <a:ext uri="{FF2B5EF4-FFF2-40B4-BE49-F238E27FC236}">
                  <a16:creationId xmlns:a16="http://schemas.microsoft.com/office/drawing/2014/main" id="{76BF19AF-8CDA-4A1F-B1BA-6C19802936ED}"/>
                </a:ext>
              </a:extLst>
            </p:cNvPr>
            <p:cNvSpPr txBox="1"/>
            <p:nvPr/>
          </p:nvSpPr>
          <p:spPr>
            <a:xfrm>
              <a:off x="1323457" y="6055487"/>
              <a:ext cx="15436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8EB4E3"/>
                  </a:solidFill>
                  <a:latin typeface="+mj-lt"/>
                </a:rPr>
                <a:t>PROJECT A</a:t>
              </a:r>
            </a:p>
          </p:txBody>
        </p:sp>
      </p:grp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D5AC3E9A-67F2-4B56-9A5B-46F0FB560C21}"/>
              </a:ext>
            </a:extLst>
          </p:cNvPr>
          <p:cNvSpPr/>
          <p:nvPr/>
        </p:nvSpPr>
        <p:spPr>
          <a:xfrm rot="16200000">
            <a:off x="512823" y="4610486"/>
            <a:ext cx="2324429" cy="109224"/>
          </a:xfrm>
          <a:prstGeom prst="roundRect">
            <a:avLst>
              <a:gd name="adj" fmla="val 50000"/>
            </a:avLst>
          </a:prstGeom>
          <a:solidFill>
            <a:srgbClr val="8EB4E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8E7B7E1-7EC0-4C27-BC6C-42680154200D}"/>
              </a:ext>
            </a:extLst>
          </p:cNvPr>
          <p:cNvGrpSpPr/>
          <p:nvPr/>
        </p:nvGrpSpPr>
        <p:grpSpPr>
          <a:xfrm>
            <a:off x="1542223" y="5693308"/>
            <a:ext cx="268008" cy="268008"/>
            <a:chOff x="5180292" y="4109429"/>
            <a:chExt cx="268008" cy="268008"/>
          </a:xfrm>
          <a:effectLst>
            <a:outerShdw blurRad="152400" sx="102000" sy="102000" algn="ctr" rotWithShape="0">
              <a:prstClr val="black">
                <a:alpha val="15000"/>
              </a:prstClr>
            </a:outerShdw>
          </a:effectLst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4E86CB32-76CD-407C-8EF8-030206A1D868}"/>
                </a:ext>
              </a:extLst>
            </p:cNvPr>
            <p:cNvSpPr/>
            <p:nvPr/>
          </p:nvSpPr>
          <p:spPr>
            <a:xfrm flipV="1">
              <a:off x="5180292" y="4109429"/>
              <a:ext cx="268008" cy="268008"/>
            </a:xfrm>
            <a:prstGeom prst="ellipse">
              <a:avLst/>
            </a:prstGeom>
            <a:solidFill>
              <a:srgbClr val="ECF0F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046B09E8-B98E-4EC4-AF5A-FEA4896FFF33}"/>
                </a:ext>
              </a:extLst>
            </p:cNvPr>
            <p:cNvSpPr/>
            <p:nvPr/>
          </p:nvSpPr>
          <p:spPr>
            <a:xfrm flipV="1">
              <a:off x="5235061" y="4164198"/>
              <a:ext cx="158470" cy="158470"/>
            </a:xfrm>
            <a:prstGeom prst="ellipse">
              <a:avLst/>
            </a:prstGeom>
            <a:solidFill>
              <a:srgbClr val="8EB4E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97" name="TextBox 296">
            <a:extLst>
              <a:ext uri="{FF2B5EF4-FFF2-40B4-BE49-F238E27FC236}">
                <a16:creationId xmlns:a16="http://schemas.microsoft.com/office/drawing/2014/main" id="{5BC56AEA-8649-4D1E-8949-F9F30BCC061D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8EB4E3"/>
                </a:solidFill>
                <a:latin typeface="Montserrat ExtraBold" panose="00000900000000000000" pitchFamily="2" charset="0"/>
              </a:rPr>
              <a:t>Data Infographics</a:t>
            </a:r>
          </a:p>
        </p:txBody>
      </p:sp>
      <p:sp>
        <p:nvSpPr>
          <p:cNvPr id="298" name="TextBox 297">
            <a:extLst>
              <a:ext uri="{FF2B5EF4-FFF2-40B4-BE49-F238E27FC236}">
                <a16:creationId xmlns:a16="http://schemas.microsoft.com/office/drawing/2014/main" id="{2A285E1E-7853-49E7-8938-E450D5953857}"/>
              </a:ext>
            </a:extLst>
          </p:cNvPr>
          <p:cNvSpPr txBox="1"/>
          <p:nvPr/>
        </p:nvSpPr>
        <p:spPr>
          <a:xfrm>
            <a:off x="2104799" y="869350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8EB4E3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  <p:grpSp>
        <p:nvGrpSpPr>
          <p:cNvPr id="296" name="Group 295">
            <a:extLst>
              <a:ext uri="{FF2B5EF4-FFF2-40B4-BE49-F238E27FC236}">
                <a16:creationId xmlns:a16="http://schemas.microsoft.com/office/drawing/2014/main" id="{4EA012AA-3E4A-44D9-88C6-306A8DD3D2F2}"/>
              </a:ext>
            </a:extLst>
          </p:cNvPr>
          <p:cNvGrpSpPr/>
          <p:nvPr/>
        </p:nvGrpSpPr>
        <p:grpSpPr>
          <a:xfrm>
            <a:off x="3797261" y="2001950"/>
            <a:ext cx="2019300" cy="4513138"/>
            <a:chOff x="1085622" y="2001950"/>
            <a:chExt cx="2019300" cy="4513138"/>
          </a:xfrm>
        </p:grpSpPr>
        <p:grpSp>
          <p:nvGrpSpPr>
            <p:cNvPr id="299" name="Group 298">
              <a:extLst>
                <a:ext uri="{FF2B5EF4-FFF2-40B4-BE49-F238E27FC236}">
                  <a16:creationId xmlns:a16="http://schemas.microsoft.com/office/drawing/2014/main" id="{0567FE96-EC06-4151-A91C-373D629E28DB}"/>
                </a:ext>
              </a:extLst>
            </p:cNvPr>
            <p:cNvGrpSpPr/>
            <p:nvPr/>
          </p:nvGrpSpPr>
          <p:grpSpPr>
            <a:xfrm>
              <a:off x="1085622" y="2001950"/>
              <a:ext cx="2019300" cy="4513138"/>
              <a:chOff x="6286478" y="2808514"/>
              <a:chExt cx="4009394" cy="2525486"/>
            </a:xfrm>
          </p:grpSpPr>
          <p:sp>
            <p:nvSpPr>
              <p:cNvPr id="353" name="Rectangle: Rounded Corners 352">
                <a:extLst>
                  <a:ext uri="{FF2B5EF4-FFF2-40B4-BE49-F238E27FC236}">
                    <a16:creationId xmlns:a16="http://schemas.microsoft.com/office/drawing/2014/main" id="{0A23E2BA-AFE4-47B9-9BD3-711915F30EC9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52400" dir="2700000" algn="ctr" rotWithShape="0">
                  <a:srgbClr val="D1D9E6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4" name="Rectangle: Rounded Corners 353">
                <a:extLst>
                  <a:ext uri="{FF2B5EF4-FFF2-40B4-BE49-F238E27FC236}">
                    <a16:creationId xmlns:a16="http://schemas.microsoft.com/office/drawing/2014/main" id="{FE211FA0-4563-45CC-B1FE-F91A8478D374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52400" dir="13500000" algn="ctr" rotWithShape="0">
                  <a:srgbClr val="FFFFFF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00" name="Group 299">
              <a:extLst>
                <a:ext uri="{FF2B5EF4-FFF2-40B4-BE49-F238E27FC236}">
                  <a16:creationId xmlns:a16="http://schemas.microsoft.com/office/drawing/2014/main" id="{16568FF8-B296-44FA-95EE-0ADC97BA0A1F}"/>
                </a:ext>
              </a:extLst>
            </p:cNvPr>
            <p:cNvGrpSpPr/>
            <p:nvPr/>
          </p:nvGrpSpPr>
          <p:grpSpPr>
            <a:xfrm rot="16200000">
              <a:off x="-67643" y="4054307"/>
              <a:ext cx="3485362" cy="290743"/>
              <a:chOff x="625249" y="3113452"/>
              <a:chExt cx="4712119" cy="646331"/>
            </a:xfrm>
          </p:grpSpPr>
          <p:sp>
            <p:nvSpPr>
              <p:cNvPr id="351" name="Rectangle: Rounded Corners 350">
                <a:extLst>
                  <a:ext uri="{FF2B5EF4-FFF2-40B4-BE49-F238E27FC236}">
                    <a16:creationId xmlns:a16="http://schemas.microsoft.com/office/drawing/2014/main" id="{E0673172-4973-4446-9C72-9D92DE23E402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90500" dir="2700000" algn="ctr" rotWithShape="0">
                  <a:srgbClr val="D1D9E6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52" name="Rectangle: Rounded Corners 351">
                <a:extLst>
                  <a:ext uri="{FF2B5EF4-FFF2-40B4-BE49-F238E27FC236}">
                    <a16:creationId xmlns:a16="http://schemas.microsoft.com/office/drawing/2014/main" id="{7BD147EE-BD85-4558-BA7B-37F009621BC4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90500" dir="13500000" algn="ctr" rotWithShape="0">
                  <a:srgbClr val="FFFFFF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01" name="Rectangle: Rounded Corners 300">
              <a:extLst>
                <a:ext uri="{FF2B5EF4-FFF2-40B4-BE49-F238E27FC236}">
                  <a16:creationId xmlns:a16="http://schemas.microsoft.com/office/drawing/2014/main" id="{7C5A5953-F394-4F03-A40E-0E87352E73E4}"/>
                </a:ext>
              </a:extLst>
            </p:cNvPr>
            <p:cNvSpPr/>
            <p:nvPr/>
          </p:nvSpPr>
          <p:spPr>
            <a:xfrm rot="16200000">
              <a:off x="45460" y="4143123"/>
              <a:ext cx="3259155" cy="109224"/>
            </a:xfrm>
            <a:prstGeom prst="roundRect">
              <a:avLst>
                <a:gd name="adj" fmla="val 50000"/>
              </a:avLst>
            </a:prstGeom>
            <a:solidFill>
              <a:srgbClr val="DCE0E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02" name="Straight Connector 301">
              <a:extLst>
                <a:ext uri="{FF2B5EF4-FFF2-40B4-BE49-F238E27FC236}">
                  <a16:creationId xmlns:a16="http://schemas.microsoft.com/office/drawing/2014/main" id="{1AA6CA18-A0A6-4D11-A91C-0F98F4D47021}"/>
                </a:ext>
              </a:extLst>
            </p:cNvPr>
            <p:cNvCxnSpPr>
              <a:cxnSpLocks/>
            </p:cNvCxnSpPr>
            <p:nvPr/>
          </p:nvCxnSpPr>
          <p:spPr>
            <a:xfrm>
              <a:off x="2028116" y="57869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Straight Connector 302">
              <a:extLst>
                <a:ext uri="{FF2B5EF4-FFF2-40B4-BE49-F238E27FC236}">
                  <a16:creationId xmlns:a16="http://schemas.microsoft.com/office/drawing/2014/main" id="{61C87B46-2640-4CCD-AA7E-00F229F56AFB}"/>
                </a:ext>
              </a:extLst>
            </p:cNvPr>
            <p:cNvCxnSpPr>
              <a:cxnSpLocks/>
            </p:cNvCxnSpPr>
            <p:nvPr/>
          </p:nvCxnSpPr>
          <p:spPr>
            <a:xfrm>
              <a:off x="2081694" y="57011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Straight Connector 303">
              <a:extLst>
                <a:ext uri="{FF2B5EF4-FFF2-40B4-BE49-F238E27FC236}">
                  <a16:creationId xmlns:a16="http://schemas.microsoft.com/office/drawing/2014/main" id="{E6D63517-8805-469F-85D8-3D2F30C4B646}"/>
                </a:ext>
              </a:extLst>
            </p:cNvPr>
            <p:cNvCxnSpPr>
              <a:cxnSpLocks/>
            </p:cNvCxnSpPr>
            <p:nvPr/>
          </p:nvCxnSpPr>
          <p:spPr>
            <a:xfrm>
              <a:off x="2027812" y="56154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Straight Connector 304">
              <a:extLst>
                <a:ext uri="{FF2B5EF4-FFF2-40B4-BE49-F238E27FC236}">
                  <a16:creationId xmlns:a16="http://schemas.microsoft.com/office/drawing/2014/main" id="{7D2C7692-F7F1-45F4-BFD2-5BE69170169F}"/>
                </a:ext>
              </a:extLst>
            </p:cNvPr>
            <p:cNvCxnSpPr>
              <a:cxnSpLocks/>
            </p:cNvCxnSpPr>
            <p:nvPr/>
          </p:nvCxnSpPr>
          <p:spPr>
            <a:xfrm>
              <a:off x="2081390" y="55297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Straight Connector 305">
              <a:extLst>
                <a:ext uri="{FF2B5EF4-FFF2-40B4-BE49-F238E27FC236}">
                  <a16:creationId xmlns:a16="http://schemas.microsoft.com/office/drawing/2014/main" id="{4B31A9E0-EA1A-434C-A2A0-AB0B1F45C42E}"/>
                </a:ext>
              </a:extLst>
            </p:cNvPr>
            <p:cNvCxnSpPr>
              <a:cxnSpLocks/>
            </p:cNvCxnSpPr>
            <p:nvPr/>
          </p:nvCxnSpPr>
          <p:spPr>
            <a:xfrm>
              <a:off x="2027508" y="54440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>
              <a:extLst>
                <a:ext uri="{FF2B5EF4-FFF2-40B4-BE49-F238E27FC236}">
                  <a16:creationId xmlns:a16="http://schemas.microsoft.com/office/drawing/2014/main" id="{39F54FB1-27E7-4BA4-AB77-96F03B3C48FE}"/>
                </a:ext>
              </a:extLst>
            </p:cNvPr>
            <p:cNvCxnSpPr>
              <a:cxnSpLocks/>
            </p:cNvCxnSpPr>
            <p:nvPr/>
          </p:nvCxnSpPr>
          <p:spPr>
            <a:xfrm>
              <a:off x="2081086" y="53582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Straight Connector 307">
              <a:extLst>
                <a:ext uri="{FF2B5EF4-FFF2-40B4-BE49-F238E27FC236}">
                  <a16:creationId xmlns:a16="http://schemas.microsoft.com/office/drawing/2014/main" id="{8B385C87-EE00-4D57-8654-976CF4A5A458}"/>
                </a:ext>
              </a:extLst>
            </p:cNvPr>
            <p:cNvCxnSpPr>
              <a:cxnSpLocks/>
            </p:cNvCxnSpPr>
            <p:nvPr/>
          </p:nvCxnSpPr>
          <p:spPr>
            <a:xfrm>
              <a:off x="2027204" y="52725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Straight Connector 308">
              <a:extLst>
                <a:ext uri="{FF2B5EF4-FFF2-40B4-BE49-F238E27FC236}">
                  <a16:creationId xmlns:a16="http://schemas.microsoft.com/office/drawing/2014/main" id="{016AAA3C-B84F-43EE-8DD7-3B1E04DDEF8B}"/>
                </a:ext>
              </a:extLst>
            </p:cNvPr>
            <p:cNvCxnSpPr>
              <a:cxnSpLocks/>
            </p:cNvCxnSpPr>
            <p:nvPr/>
          </p:nvCxnSpPr>
          <p:spPr>
            <a:xfrm>
              <a:off x="2080782" y="51868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Straight Connector 309">
              <a:extLst>
                <a:ext uri="{FF2B5EF4-FFF2-40B4-BE49-F238E27FC236}">
                  <a16:creationId xmlns:a16="http://schemas.microsoft.com/office/drawing/2014/main" id="{DF9C764D-696D-45C8-8989-9030AF8F7DD5}"/>
                </a:ext>
              </a:extLst>
            </p:cNvPr>
            <p:cNvCxnSpPr>
              <a:cxnSpLocks/>
            </p:cNvCxnSpPr>
            <p:nvPr/>
          </p:nvCxnSpPr>
          <p:spPr>
            <a:xfrm>
              <a:off x="2026900" y="51011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Straight Connector 310">
              <a:extLst>
                <a:ext uri="{FF2B5EF4-FFF2-40B4-BE49-F238E27FC236}">
                  <a16:creationId xmlns:a16="http://schemas.microsoft.com/office/drawing/2014/main" id="{50146502-E031-4380-BA4A-D8A5024C3DC7}"/>
                </a:ext>
              </a:extLst>
            </p:cNvPr>
            <p:cNvCxnSpPr>
              <a:cxnSpLocks/>
            </p:cNvCxnSpPr>
            <p:nvPr/>
          </p:nvCxnSpPr>
          <p:spPr>
            <a:xfrm>
              <a:off x="2080478" y="50153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Straight Connector 311">
              <a:extLst>
                <a:ext uri="{FF2B5EF4-FFF2-40B4-BE49-F238E27FC236}">
                  <a16:creationId xmlns:a16="http://schemas.microsoft.com/office/drawing/2014/main" id="{511A4E87-E156-4F64-8ED2-44BE1217B459}"/>
                </a:ext>
              </a:extLst>
            </p:cNvPr>
            <p:cNvCxnSpPr>
              <a:cxnSpLocks/>
            </p:cNvCxnSpPr>
            <p:nvPr/>
          </p:nvCxnSpPr>
          <p:spPr>
            <a:xfrm>
              <a:off x="2026596" y="49296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Straight Connector 312">
              <a:extLst>
                <a:ext uri="{FF2B5EF4-FFF2-40B4-BE49-F238E27FC236}">
                  <a16:creationId xmlns:a16="http://schemas.microsoft.com/office/drawing/2014/main" id="{54DD632E-7726-495F-82F9-66DFCBF4EC5B}"/>
                </a:ext>
              </a:extLst>
            </p:cNvPr>
            <p:cNvCxnSpPr>
              <a:cxnSpLocks/>
            </p:cNvCxnSpPr>
            <p:nvPr/>
          </p:nvCxnSpPr>
          <p:spPr>
            <a:xfrm>
              <a:off x="2080174" y="48439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Straight Connector 313">
              <a:extLst>
                <a:ext uri="{FF2B5EF4-FFF2-40B4-BE49-F238E27FC236}">
                  <a16:creationId xmlns:a16="http://schemas.microsoft.com/office/drawing/2014/main" id="{EDAD1FA0-8B5A-4747-B84E-BF0F89181000}"/>
                </a:ext>
              </a:extLst>
            </p:cNvPr>
            <p:cNvCxnSpPr>
              <a:cxnSpLocks/>
            </p:cNvCxnSpPr>
            <p:nvPr/>
          </p:nvCxnSpPr>
          <p:spPr>
            <a:xfrm>
              <a:off x="2026292" y="47582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Straight Connector 314">
              <a:extLst>
                <a:ext uri="{FF2B5EF4-FFF2-40B4-BE49-F238E27FC236}">
                  <a16:creationId xmlns:a16="http://schemas.microsoft.com/office/drawing/2014/main" id="{58EEA67C-150C-4146-B2AE-7F45C2463F23}"/>
                </a:ext>
              </a:extLst>
            </p:cNvPr>
            <p:cNvCxnSpPr>
              <a:cxnSpLocks/>
            </p:cNvCxnSpPr>
            <p:nvPr/>
          </p:nvCxnSpPr>
          <p:spPr>
            <a:xfrm>
              <a:off x="2079870" y="46724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Straight Connector 315">
              <a:extLst>
                <a:ext uri="{FF2B5EF4-FFF2-40B4-BE49-F238E27FC236}">
                  <a16:creationId xmlns:a16="http://schemas.microsoft.com/office/drawing/2014/main" id="{13AA2874-84A9-4650-8BC8-DF494AAA426F}"/>
                </a:ext>
              </a:extLst>
            </p:cNvPr>
            <p:cNvCxnSpPr>
              <a:cxnSpLocks/>
            </p:cNvCxnSpPr>
            <p:nvPr/>
          </p:nvCxnSpPr>
          <p:spPr>
            <a:xfrm>
              <a:off x="2025988" y="45867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Straight Connector 316">
              <a:extLst>
                <a:ext uri="{FF2B5EF4-FFF2-40B4-BE49-F238E27FC236}">
                  <a16:creationId xmlns:a16="http://schemas.microsoft.com/office/drawing/2014/main" id="{25A043F6-1AA0-4743-9579-42D93EF25EDB}"/>
                </a:ext>
              </a:extLst>
            </p:cNvPr>
            <p:cNvCxnSpPr>
              <a:cxnSpLocks/>
            </p:cNvCxnSpPr>
            <p:nvPr/>
          </p:nvCxnSpPr>
          <p:spPr>
            <a:xfrm>
              <a:off x="2079566" y="45010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Straight Connector 317">
              <a:extLst>
                <a:ext uri="{FF2B5EF4-FFF2-40B4-BE49-F238E27FC236}">
                  <a16:creationId xmlns:a16="http://schemas.microsoft.com/office/drawing/2014/main" id="{F5847732-1201-419E-98EA-B8515BC411AE}"/>
                </a:ext>
              </a:extLst>
            </p:cNvPr>
            <p:cNvCxnSpPr>
              <a:cxnSpLocks/>
            </p:cNvCxnSpPr>
            <p:nvPr/>
          </p:nvCxnSpPr>
          <p:spPr>
            <a:xfrm>
              <a:off x="2025684" y="44153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Straight Connector 318">
              <a:extLst>
                <a:ext uri="{FF2B5EF4-FFF2-40B4-BE49-F238E27FC236}">
                  <a16:creationId xmlns:a16="http://schemas.microsoft.com/office/drawing/2014/main" id="{87AD9D47-6CBB-4BF6-B94A-5A7ED318C40B}"/>
                </a:ext>
              </a:extLst>
            </p:cNvPr>
            <p:cNvCxnSpPr>
              <a:cxnSpLocks/>
            </p:cNvCxnSpPr>
            <p:nvPr/>
          </p:nvCxnSpPr>
          <p:spPr>
            <a:xfrm>
              <a:off x="2079262" y="43295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Straight Connector 319">
              <a:extLst>
                <a:ext uri="{FF2B5EF4-FFF2-40B4-BE49-F238E27FC236}">
                  <a16:creationId xmlns:a16="http://schemas.microsoft.com/office/drawing/2014/main" id="{B6812746-93D5-4E6E-AA98-B218398250E6}"/>
                </a:ext>
              </a:extLst>
            </p:cNvPr>
            <p:cNvCxnSpPr>
              <a:cxnSpLocks/>
            </p:cNvCxnSpPr>
            <p:nvPr/>
          </p:nvCxnSpPr>
          <p:spPr>
            <a:xfrm>
              <a:off x="2025380" y="42438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B5AA7CC0-2671-41DF-9972-26C68895F262}"/>
                </a:ext>
              </a:extLst>
            </p:cNvPr>
            <p:cNvCxnSpPr>
              <a:cxnSpLocks/>
            </p:cNvCxnSpPr>
            <p:nvPr/>
          </p:nvCxnSpPr>
          <p:spPr>
            <a:xfrm>
              <a:off x="2078958" y="41581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Straight Connector 321">
              <a:extLst>
                <a:ext uri="{FF2B5EF4-FFF2-40B4-BE49-F238E27FC236}">
                  <a16:creationId xmlns:a16="http://schemas.microsoft.com/office/drawing/2014/main" id="{E20B01B6-1CC8-4234-BC01-D905806DD314}"/>
                </a:ext>
              </a:extLst>
            </p:cNvPr>
            <p:cNvCxnSpPr>
              <a:cxnSpLocks/>
            </p:cNvCxnSpPr>
            <p:nvPr/>
          </p:nvCxnSpPr>
          <p:spPr>
            <a:xfrm>
              <a:off x="2025076" y="40724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Straight Connector 322">
              <a:extLst>
                <a:ext uri="{FF2B5EF4-FFF2-40B4-BE49-F238E27FC236}">
                  <a16:creationId xmlns:a16="http://schemas.microsoft.com/office/drawing/2014/main" id="{0542798B-FE6E-42B1-B446-7D353274C1E8}"/>
                </a:ext>
              </a:extLst>
            </p:cNvPr>
            <p:cNvCxnSpPr>
              <a:cxnSpLocks/>
            </p:cNvCxnSpPr>
            <p:nvPr/>
          </p:nvCxnSpPr>
          <p:spPr>
            <a:xfrm>
              <a:off x="2078654" y="39866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Straight Connector 323">
              <a:extLst>
                <a:ext uri="{FF2B5EF4-FFF2-40B4-BE49-F238E27FC236}">
                  <a16:creationId xmlns:a16="http://schemas.microsoft.com/office/drawing/2014/main" id="{548DC35C-4972-4B9C-BDE1-352A1C9C06AE}"/>
                </a:ext>
              </a:extLst>
            </p:cNvPr>
            <p:cNvCxnSpPr>
              <a:cxnSpLocks/>
            </p:cNvCxnSpPr>
            <p:nvPr/>
          </p:nvCxnSpPr>
          <p:spPr>
            <a:xfrm>
              <a:off x="2024772" y="39009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Straight Connector 324">
              <a:extLst>
                <a:ext uri="{FF2B5EF4-FFF2-40B4-BE49-F238E27FC236}">
                  <a16:creationId xmlns:a16="http://schemas.microsoft.com/office/drawing/2014/main" id="{EB46498A-8F7E-4A6D-881B-F2EE992F5707}"/>
                </a:ext>
              </a:extLst>
            </p:cNvPr>
            <p:cNvCxnSpPr>
              <a:cxnSpLocks/>
            </p:cNvCxnSpPr>
            <p:nvPr/>
          </p:nvCxnSpPr>
          <p:spPr>
            <a:xfrm>
              <a:off x="2078350" y="38152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Straight Connector 325">
              <a:extLst>
                <a:ext uri="{FF2B5EF4-FFF2-40B4-BE49-F238E27FC236}">
                  <a16:creationId xmlns:a16="http://schemas.microsoft.com/office/drawing/2014/main" id="{C9AC27BC-34F3-4C78-817F-01F6804305F5}"/>
                </a:ext>
              </a:extLst>
            </p:cNvPr>
            <p:cNvCxnSpPr>
              <a:cxnSpLocks/>
            </p:cNvCxnSpPr>
            <p:nvPr/>
          </p:nvCxnSpPr>
          <p:spPr>
            <a:xfrm>
              <a:off x="2024468" y="37295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Straight Connector 326">
              <a:extLst>
                <a:ext uri="{FF2B5EF4-FFF2-40B4-BE49-F238E27FC236}">
                  <a16:creationId xmlns:a16="http://schemas.microsoft.com/office/drawing/2014/main" id="{B07F092A-6851-4FCF-8E6A-F2B211FC5A54}"/>
                </a:ext>
              </a:extLst>
            </p:cNvPr>
            <p:cNvCxnSpPr>
              <a:cxnSpLocks/>
            </p:cNvCxnSpPr>
            <p:nvPr/>
          </p:nvCxnSpPr>
          <p:spPr>
            <a:xfrm>
              <a:off x="2078046" y="36437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Straight Connector 327">
              <a:extLst>
                <a:ext uri="{FF2B5EF4-FFF2-40B4-BE49-F238E27FC236}">
                  <a16:creationId xmlns:a16="http://schemas.microsoft.com/office/drawing/2014/main" id="{A5300A3C-7EDF-4436-AA10-1B050EEDD2C3}"/>
                </a:ext>
              </a:extLst>
            </p:cNvPr>
            <p:cNvCxnSpPr>
              <a:cxnSpLocks/>
            </p:cNvCxnSpPr>
            <p:nvPr/>
          </p:nvCxnSpPr>
          <p:spPr>
            <a:xfrm>
              <a:off x="2024164" y="35580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Straight Connector 328">
              <a:extLst>
                <a:ext uri="{FF2B5EF4-FFF2-40B4-BE49-F238E27FC236}">
                  <a16:creationId xmlns:a16="http://schemas.microsoft.com/office/drawing/2014/main" id="{AE313DE5-DA61-40C1-9309-E9D0EB8EE0A9}"/>
                </a:ext>
              </a:extLst>
            </p:cNvPr>
            <p:cNvCxnSpPr>
              <a:cxnSpLocks/>
            </p:cNvCxnSpPr>
            <p:nvPr/>
          </p:nvCxnSpPr>
          <p:spPr>
            <a:xfrm>
              <a:off x="2077742" y="34723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17993239-DF12-4C22-BD75-5E0FB3E0170D}"/>
                </a:ext>
              </a:extLst>
            </p:cNvPr>
            <p:cNvCxnSpPr>
              <a:cxnSpLocks/>
            </p:cNvCxnSpPr>
            <p:nvPr/>
          </p:nvCxnSpPr>
          <p:spPr>
            <a:xfrm>
              <a:off x="2023860" y="33866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Straight Connector 330">
              <a:extLst>
                <a:ext uri="{FF2B5EF4-FFF2-40B4-BE49-F238E27FC236}">
                  <a16:creationId xmlns:a16="http://schemas.microsoft.com/office/drawing/2014/main" id="{AFA9B387-180F-432D-9F37-25C669C45355}"/>
                </a:ext>
              </a:extLst>
            </p:cNvPr>
            <p:cNvCxnSpPr>
              <a:cxnSpLocks/>
            </p:cNvCxnSpPr>
            <p:nvPr/>
          </p:nvCxnSpPr>
          <p:spPr>
            <a:xfrm>
              <a:off x="2077438" y="33008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Straight Connector 331">
              <a:extLst>
                <a:ext uri="{FF2B5EF4-FFF2-40B4-BE49-F238E27FC236}">
                  <a16:creationId xmlns:a16="http://schemas.microsoft.com/office/drawing/2014/main" id="{8B94F4BE-4F55-4F01-823B-891054C267F4}"/>
                </a:ext>
              </a:extLst>
            </p:cNvPr>
            <p:cNvCxnSpPr>
              <a:cxnSpLocks/>
            </p:cNvCxnSpPr>
            <p:nvPr/>
          </p:nvCxnSpPr>
          <p:spPr>
            <a:xfrm>
              <a:off x="2023556" y="32151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Straight Connector 332">
              <a:extLst>
                <a:ext uri="{FF2B5EF4-FFF2-40B4-BE49-F238E27FC236}">
                  <a16:creationId xmlns:a16="http://schemas.microsoft.com/office/drawing/2014/main" id="{643CC5DC-73F2-4497-9EE2-2272BB95E822}"/>
                </a:ext>
              </a:extLst>
            </p:cNvPr>
            <p:cNvCxnSpPr>
              <a:cxnSpLocks/>
            </p:cNvCxnSpPr>
            <p:nvPr/>
          </p:nvCxnSpPr>
          <p:spPr>
            <a:xfrm>
              <a:off x="2077134" y="31294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Straight Connector 333">
              <a:extLst>
                <a:ext uri="{FF2B5EF4-FFF2-40B4-BE49-F238E27FC236}">
                  <a16:creationId xmlns:a16="http://schemas.microsoft.com/office/drawing/2014/main" id="{0B0F8BA9-7961-4EB7-80E7-C7B2099553DD}"/>
                </a:ext>
              </a:extLst>
            </p:cNvPr>
            <p:cNvCxnSpPr>
              <a:cxnSpLocks/>
            </p:cNvCxnSpPr>
            <p:nvPr/>
          </p:nvCxnSpPr>
          <p:spPr>
            <a:xfrm>
              <a:off x="2023252" y="30437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Straight Connector 334">
              <a:extLst>
                <a:ext uri="{FF2B5EF4-FFF2-40B4-BE49-F238E27FC236}">
                  <a16:creationId xmlns:a16="http://schemas.microsoft.com/office/drawing/2014/main" id="{C27C790F-5A01-470A-AEF5-89FB151CF860}"/>
                </a:ext>
              </a:extLst>
            </p:cNvPr>
            <p:cNvCxnSpPr>
              <a:cxnSpLocks/>
            </p:cNvCxnSpPr>
            <p:nvPr/>
          </p:nvCxnSpPr>
          <p:spPr>
            <a:xfrm>
              <a:off x="2076830" y="29579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Straight Connector 335">
              <a:extLst>
                <a:ext uri="{FF2B5EF4-FFF2-40B4-BE49-F238E27FC236}">
                  <a16:creationId xmlns:a16="http://schemas.microsoft.com/office/drawing/2014/main" id="{D719157C-3AF6-428C-8DC0-0D222202D637}"/>
                </a:ext>
              </a:extLst>
            </p:cNvPr>
            <p:cNvCxnSpPr>
              <a:cxnSpLocks/>
            </p:cNvCxnSpPr>
            <p:nvPr/>
          </p:nvCxnSpPr>
          <p:spPr>
            <a:xfrm>
              <a:off x="2022948" y="28722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Straight Connector 336">
              <a:extLst>
                <a:ext uri="{FF2B5EF4-FFF2-40B4-BE49-F238E27FC236}">
                  <a16:creationId xmlns:a16="http://schemas.microsoft.com/office/drawing/2014/main" id="{AB80A8F6-79CF-4B7D-83D3-36694FEA9D1E}"/>
                </a:ext>
              </a:extLst>
            </p:cNvPr>
            <p:cNvCxnSpPr>
              <a:cxnSpLocks/>
            </p:cNvCxnSpPr>
            <p:nvPr/>
          </p:nvCxnSpPr>
          <p:spPr>
            <a:xfrm>
              <a:off x="2076526" y="27865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Straight Connector 337">
              <a:extLst>
                <a:ext uri="{FF2B5EF4-FFF2-40B4-BE49-F238E27FC236}">
                  <a16:creationId xmlns:a16="http://schemas.microsoft.com/office/drawing/2014/main" id="{4B0368C5-31FB-4C8E-9536-52DFD0BE58C2}"/>
                </a:ext>
              </a:extLst>
            </p:cNvPr>
            <p:cNvCxnSpPr>
              <a:cxnSpLocks/>
            </p:cNvCxnSpPr>
            <p:nvPr/>
          </p:nvCxnSpPr>
          <p:spPr>
            <a:xfrm>
              <a:off x="2022644" y="27008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C2164819-A4ED-4505-827B-D18173FBA7B9}"/>
                </a:ext>
              </a:extLst>
            </p:cNvPr>
            <p:cNvCxnSpPr>
              <a:cxnSpLocks/>
            </p:cNvCxnSpPr>
            <p:nvPr/>
          </p:nvCxnSpPr>
          <p:spPr>
            <a:xfrm>
              <a:off x="2076222" y="26150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0" name="TextBox 339">
              <a:extLst>
                <a:ext uri="{FF2B5EF4-FFF2-40B4-BE49-F238E27FC236}">
                  <a16:creationId xmlns:a16="http://schemas.microsoft.com/office/drawing/2014/main" id="{D049ED69-6E28-4083-9CA0-C5C0BEB44F59}"/>
                </a:ext>
              </a:extLst>
            </p:cNvPr>
            <p:cNvSpPr txBox="1"/>
            <p:nvPr/>
          </p:nvSpPr>
          <p:spPr>
            <a:xfrm>
              <a:off x="2386715" y="5617627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EB4E3"/>
                  </a:solidFill>
                  <a:latin typeface="Montserrat" panose="00000500000000000000" pitchFamily="2" charset="0"/>
                </a:rPr>
                <a:t>10</a:t>
              </a:r>
            </a:p>
          </p:txBody>
        </p:sp>
        <p:sp>
          <p:nvSpPr>
            <p:cNvPr id="341" name="TextBox 340">
              <a:extLst>
                <a:ext uri="{FF2B5EF4-FFF2-40B4-BE49-F238E27FC236}">
                  <a16:creationId xmlns:a16="http://schemas.microsoft.com/office/drawing/2014/main" id="{DEEB17EC-90D2-40A9-B530-2AC7E03CF610}"/>
                </a:ext>
              </a:extLst>
            </p:cNvPr>
            <p:cNvSpPr txBox="1"/>
            <p:nvPr/>
          </p:nvSpPr>
          <p:spPr>
            <a:xfrm>
              <a:off x="2386715" y="5276900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EB4E3"/>
                  </a:solidFill>
                  <a:latin typeface="Montserrat" panose="00000500000000000000" pitchFamily="2" charset="0"/>
                </a:rPr>
                <a:t>20</a:t>
              </a:r>
            </a:p>
          </p:txBody>
        </p:sp>
        <p:sp>
          <p:nvSpPr>
            <p:cNvPr id="342" name="TextBox 341">
              <a:extLst>
                <a:ext uri="{FF2B5EF4-FFF2-40B4-BE49-F238E27FC236}">
                  <a16:creationId xmlns:a16="http://schemas.microsoft.com/office/drawing/2014/main" id="{10D8C6DB-481F-4788-8697-4EA835827823}"/>
                </a:ext>
              </a:extLst>
            </p:cNvPr>
            <p:cNvSpPr txBox="1"/>
            <p:nvPr/>
          </p:nvSpPr>
          <p:spPr>
            <a:xfrm>
              <a:off x="2386715" y="4936173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EB4E3"/>
                  </a:solidFill>
                  <a:latin typeface="Montserrat" panose="00000500000000000000" pitchFamily="2" charset="0"/>
                </a:rPr>
                <a:t>30</a:t>
              </a:r>
            </a:p>
          </p:txBody>
        </p:sp>
        <p:sp>
          <p:nvSpPr>
            <p:cNvPr id="343" name="TextBox 342">
              <a:extLst>
                <a:ext uri="{FF2B5EF4-FFF2-40B4-BE49-F238E27FC236}">
                  <a16:creationId xmlns:a16="http://schemas.microsoft.com/office/drawing/2014/main" id="{35FD15C4-F57F-4AA0-8CD8-A26FB69D5155}"/>
                </a:ext>
              </a:extLst>
            </p:cNvPr>
            <p:cNvSpPr txBox="1"/>
            <p:nvPr/>
          </p:nvSpPr>
          <p:spPr>
            <a:xfrm>
              <a:off x="2386715" y="4595446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EB4E3"/>
                  </a:solidFill>
                  <a:latin typeface="Montserrat" panose="00000500000000000000" pitchFamily="2" charset="0"/>
                </a:rPr>
                <a:t>40</a:t>
              </a:r>
            </a:p>
          </p:txBody>
        </p:sp>
        <p:sp>
          <p:nvSpPr>
            <p:cNvPr id="344" name="TextBox 343">
              <a:extLst>
                <a:ext uri="{FF2B5EF4-FFF2-40B4-BE49-F238E27FC236}">
                  <a16:creationId xmlns:a16="http://schemas.microsoft.com/office/drawing/2014/main" id="{E257D21E-C9BF-493A-8906-78FF2E351D96}"/>
                </a:ext>
              </a:extLst>
            </p:cNvPr>
            <p:cNvSpPr txBox="1"/>
            <p:nvPr/>
          </p:nvSpPr>
          <p:spPr>
            <a:xfrm>
              <a:off x="2386715" y="4254719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EB4E3"/>
                  </a:solidFill>
                  <a:latin typeface="Montserrat" panose="00000500000000000000" pitchFamily="2" charset="0"/>
                </a:rPr>
                <a:t>50</a:t>
              </a:r>
            </a:p>
          </p:txBody>
        </p:sp>
        <p:sp>
          <p:nvSpPr>
            <p:cNvPr id="345" name="TextBox 344">
              <a:extLst>
                <a:ext uri="{FF2B5EF4-FFF2-40B4-BE49-F238E27FC236}">
                  <a16:creationId xmlns:a16="http://schemas.microsoft.com/office/drawing/2014/main" id="{FFE3A251-BE0B-4967-8EC8-E475EB9DC567}"/>
                </a:ext>
              </a:extLst>
            </p:cNvPr>
            <p:cNvSpPr txBox="1"/>
            <p:nvPr/>
          </p:nvSpPr>
          <p:spPr>
            <a:xfrm>
              <a:off x="2386715" y="3913992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EB4E3"/>
                  </a:solidFill>
                  <a:latin typeface="Montserrat" panose="00000500000000000000" pitchFamily="2" charset="0"/>
                </a:rPr>
                <a:t>60</a:t>
              </a:r>
            </a:p>
          </p:txBody>
        </p:sp>
        <p:sp>
          <p:nvSpPr>
            <p:cNvPr id="346" name="TextBox 345">
              <a:extLst>
                <a:ext uri="{FF2B5EF4-FFF2-40B4-BE49-F238E27FC236}">
                  <a16:creationId xmlns:a16="http://schemas.microsoft.com/office/drawing/2014/main" id="{17CA9076-93AF-40FB-96C7-48A34B3B26C1}"/>
                </a:ext>
              </a:extLst>
            </p:cNvPr>
            <p:cNvSpPr txBox="1"/>
            <p:nvPr/>
          </p:nvSpPr>
          <p:spPr>
            <a:xfrm>
              <a:off x="2386715" y="3573265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EB4E3"/>
                  </a:solidFill>
                  <a:latin typeface="Montserrat" panose="00000500000000000000" pitchFamily="2" charset="0"/>
                </a:rPr>
                <a:t>70</a:t>
              </a:r>
            </a:p>
          </p:txBody>
        </p:sp>
        <p:sp>
          <p:nvSpPr>
            <p:cNvPr id="347" name="TextBox 346">
              <a:extLst>
                <a:ext uri="{FF2B5EF4-FFF2-40B4-BE49-F238E27FC236}">
                  <a16:creationId xmlns:a16="http://schemas.microsoft.com/office/drawing/2014/main" id="{B9870052-5950-4FDC-85D6-929472298135}"/>
                </a:ext>
              </a:extLst>
            </p:cNvPr>
            <p:cNvSpPr txBox="1"/>
            <p:nvPr/>
          </p:nvSpPr>
          <p:spPr>
            <a:xfrm>
              <a:off x="2386715" y="3232538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EB4E3"/>
                  </a:solidFill>
                  <a:latin typeface="Montserrat" panose="00000500000000000000" pitchFamily="2" charset="0"/>
                </a:rPr>
                <a:t>80</a:t>
              </a:r>
            </a:p>
          </p:txBody>
        </p:sp>
        <p:sp>
          <p:nvSpPr>
            <p:cNvPr id="348" name="TextBox 347">
              <a:extLst>
                <a:ext uri="{FF2B5EF4-FFF2-40B4-BE49-F238E27FC236}">
                  <a16:creationId xmlns:a16="http://schemas.microsoft.com/office/drawing/2014/main" id="{9202B380-7B0C-4827-9680-AA69AAD3E9AC}"/>
                </a:ext>
              </a:extLst>
            </p:cNvPr>
            <p:cNvSpPr txBox="1"/>
            <p:nvPr/>
          </p:nvSpPr>
          <p:spPr>
            <a:xfrm>
              <a:off x="2386715" y="2891811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EB4E3"/>
                  </a:solidFill>
                  <a:latin typeface="Montserrat" panose="00000500000000000000" pitchFamily="2" charset="0"/>
                </a:rPr>
                <a:t>90</a:t>
              </a:r>
            </a:p>
          </p:txBody>
        </p:sp>
        <p:sp>
          <p:nvSpPr>
            <p:cNvPr id="349" name="TextBox 348">
              <a:extLst>
                <a:ext uri="{FF2B5EF4-FFF2-40B4-BE49-F238E27FC236}">
                  <a16:creationId xmlns:a16="http://schemas.microsoft.com/office/drawing/2014/main" id="{21F02D76-B19B-4446-BA6D-2E5101C5800E}"/>
                </a:ext>
              </a:extLst>
            </p:cNvPr>
            <p:cNvSpPr txBox="1"/>
            <p:nvPr/>
          </p:nvSpPr>
          <p:spPr>
            <a:xfrm>
              <a:off x="2386715" y="2551084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EB4E3"/>
                  </a:solidFill>
                  <a:latin typeface="Montserrat" panose="00000500000000000000" pitchFamily="2" charset="0"/>
                </a:rPr>
                <a:t>100</a:t>
              </a:r>
            </a:p>
          </p:txBody>
        </p:sp>
        <p:sp>
          <p:nvSpPr>
            <p:cNvPr id="350" name="TextBox 349">
              <a:extLst>
                <a:ext uri="{FF2B5EF4-FFF2-40B4-BE49-F238E27FC236}">
                  <a16:creationId xmlns:a16="http://schemas.microsoft.com/office/drawing/2014/main" id="{9E2158CC-DA77-4E0F-A470-8754D17C9BEF}"/>
                </a:ext>
              </a:extLst>
            </p:cNvPr>
            <p:cNvSpPr txBox="1"/>
            <p:nvPr/>
          </p:nvSpPr>
          <p:spPr>
            <a:xfrm>
              <a:off x="1323457" y="6055487"/>
              <a:ext cx="15436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8EB4E3"/>
                  </a:solidFill>
                  <a:latin typeface="+mj-lt"/>
                </a:rPr>
                <a:t>PROJECT B</a:t>
              </a:r>
            </a:p>
          </p:txBody>
        </p:sp>
      </p:grpSp>
      <p:sp>
        <p:nvSpPr>
          <p:cNvPr id="355" name="Rectangle: Rounded Corners 354">
            <a:extLst>
              <a:ext uri="{FF2B5EF4-FFF2-40B4-BE49-F238E27FC236}">
                <a16:creationId xmlns:a16="http://schemas.microsoft.com/office/drawing/2014/main" id="{232B456B-1E8B-41BE-B9A6-A7524ADFBC99}"/>
              </a:ext>
            </a:extLst>
          </p:cNvPr>
          <p:cNvSpPr/>
          <p:nvPr/>
        </p:nvSpPr>
        <p:spPr>
          <a:xfrm rot="16200000">
            <a:off x="2994872" y="4380896"/>
            <a:ext cx="2783609" cy="109224"/>
          </a:xfrm>
          <a:prstGeom prst="roundRect">
            <a:avLst>
              <a:gd name="adj" fmla="val 50000"/>
            </a:avLst>
          </a:prstGeom>
          <a:solidFill>
            <a:srgbClr val="8EB4E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56" name="Group 355">
            <a:extLst>
              <a:ext uri="{FF2B5EF4-FFF2-40B4-BE49-F238E27FC236}">
                <a16:creationId xmlns:a16="http://schemas.microsoft.com/office/drawing/2014/main" id="{148E2E20-993B-4124-AF38-3EEBF747C3F5}"/>
              </a:ext>
            </a:extLst>
          </p:cNvPr>
          <p:cNvGrpSpPr/>
          <p:nvPr/>
        </p:nvGrpSpPr>
        <p:grpSpPr>
          <a:xfrm>
            <a:off x="4253862" y="5693308"/>
            <a:ext cx="268008" cy="268008"/>
            <a:chOff x="5180292" y="4109429"/>
            <a:chExt cx="268008" cy="268008"/>
          </a:xfrm>
          <a:effectLst>
            <a:outerShdw blurRad="152400" sx="102000" sy="102000" algn="ctr" rotWithShape="0">
              <a:prstClr val="black">
                <a:alpha val="15000"/>
              </a:prstClr>
            </a:outerShdw>
          </a:effectLst>
        </p:grpSpPr>
        <p:sp>
          <p:nvSpPr>
            <p:cNvPr id="357" name="Oval 356">
              <a:extLst>
                <a:ext uri="{FF2B5EF4-FFF2-40B4-BE49-F238E27FC236}">
                  <a16:creationId xmlns:a16="http://schemas.microsoft.com/office/drawing/2014/main" id="{61207594-089D-4EB1-848E-2CE84006F770}"/>
                </a:ext>
              </a:extLst>
            </p:cNvPr>
            <p:cNvSpPr/>
            <p:nvPr/>
          </p:nvSpPr>
          <p:spPr>
            <a:xfrm flipV="1">
              <a:off x="5180292" y="4109429"/>
              <a:ext cx="268008" cy="268008"/>
            </a:xfrm>
            <a:prstGeom prst="ellipse">
              <a:avLst/>
            </a:prstGeom>
            <a:solidFill>
              <a:srgbClr val="ECF0F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8" name="Oval 357">
              <a:extLst>
                <a:ext uri="{FF2B5EF4-FFF2-40B4-BE49-F238E27FC236}">
                  <a16:creationId xmlns:a16="http://schemas.microsoft.com/office/drawing/2014/main" id="{1A9E9A53-FFEE-4CBD-B8F4-498807411763}"/>
                </a:ext>
              </a:extLst>
            </p:cNvPr>
            <p:cNvSpPr/>
            <p:nvPr/>
          </p:nvSpPr>
          <p:spPr>
            <a:xfrm flipV="1">
              <a:off x="5235061" y="4164198"/>
              <a:ext cx="158470" cy="158470"/>
            </a:xfrm>
            <a:prstGeom prst="ellipse">
              <a:avLst/>
            </a:prstGeom>
            <a:solidFill>
              <a:srgbClr val="8EB4E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59" name="Group 358">
            <a:extLst>
              <a:ext uri="{FF2B5EF4-FFF2-40B4-BE49-F238E27FC236}">
                <a16:creationId xmlns:a16="http://schemas.microsoft.com/office/drawing/2014/main" id="{5909CCC2-F514-49D7-97A6-C2781AEEDE65}"/>
              </a:ext>
            </a:extLst>
          </p:cNvPr>
          <p:cNvGrpSpPr/>
          <p:nvPr/>
        </p:nvGrpSpPr>
        <p:grpSpPr>
          <a:xfrm>
            <a:off x="6457950" y="2001950"/>
            <a:ext cx="2019300" cy="4513138"/>
            <a:chOff x="1085622" y="2001950"/>
            <a:chExt cx="2019300" cy="4513138"/>
          </a:xfrm>
        </p:grpSpPr>
        <p:grpSp>
          <p:nvGrpSpPr>
            <p:cNvPr id="360" name="Group 359">
              <a:extLst>
                <a:ext uri="{FF2B5EF4-FFF2-40B4-BE49-F238E27FC236}">
                  <a16:creationId xmlns:a16="http://schemas.microsoft.com/office/drawing/2014/main" id="{C666AD8C-FBA9-4838-9518-4D723C151D02}"/>
                </a:ext>
              </a:extLst>
            </p:cNvPr>
            <p:cNvGrpSpPr/>
            <p:nvPr/>
          </p:nvGrpSpPr>
          <p:grpSpPr>
            <a:xfrm>
              <a:off x="1085622" y="2001950"/>
              <a:ext cx="2019300" cy="4513138"/>
              <a:chOff x="6286478" y="2808514"/>
              <a:chExt cx="4009394" cy="2525486"/>
            </a:xfrm>
          </p:grpSpPr>
          <p:sp>
            <p:nvSpPr>
              <p:cNvPr id="414" name="Rectangle: Rounded Corners 413">
                <a:extLst>
                  <a:ext uri="{FF2B5EF4-FFF2-40B4-BE49-F238E27FC236}">
                    <a16:creationId xmlns:a16="http://schemas.microsoft.com/office/drawing/2014/main" id="{F4173CC7-B077-411F-B60C-6AE5F9E7B170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52400" dir="2700000" algn="ctr" rotWithShape="0">
                  <a:srgbClr val="D1D9E6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5" name="Rectangle: Rounded Corners 414">
                <a:extLst>
                  <a:ext uri="{FF2B5EF4-FFF2-40B4-BE49-F238E27FC236}">
                    <a16:creationId xmlns:a16="http://schemas.microsoft.com/office/drawing/2014/main" id="{50DDE764-165F-4119-B034-8B288379DC80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52400" dir="13500000" algn="ctr" rotWithShape="0">
                  <a:srgbClr val="FFFFFF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1" name="Group 360">
              <a:extLst>
                <a:ext uri="{FF2B5EF4-FFF2-40B4-BE49-F238E27FC236}">
                  <a16:creationId xmlns:a16="http://schemas.microsoft.com/office/drawing/2014/main" id="{A34DA7FB-8771-4B37-A814-4F79E228798A}"/>
                </a:ext>
              </a:extLst>
            </p:cNvPr>
            <p:cNvGrpSpPr/>
            <p:nvPr/>
          </p:nvGrpSpPr>
          <p:grpSpPr>
            <a:xfrm rot="16200000">
              <a:off x="-67643" y="4054307"/>
              <a:ext cx="3485362" cy="290743"/>
              <a:chOff x="625249" y="3113452"/>
              <a:chExt cx="4712119" cy="646331"/>
            </a:xfrm>
          </p:grpSpPr>
          <p:sp>
            <p:nvSpPr>
              <p:cNvPr id="412" name="Rectangle: Rounded Corners 411">
                <a:extLst>
                  <a:ext uri="{FF2B5EF4-FFF2-40B4-BE49-F238E27FC236}">
                    <a16:creationId xmlns:a16="http://schemas.microsoft.com/office/drawing/2014/main" id="{9AD90652-34C2-4B36-BAAB-6C85F8F807C9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90500" dir="2700000" algn="ctr" rotWithShape="0">
                  <a:srgbClr val="D1D9E6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13" name="Rectangle: Rounded Corners 412">
                <a:extLst>
                  <a:ext uri="{FF2B5EF4-FFF2-40B4-BE49-F238E27FC236}">
                    <a16:creationId xmlns:a16="http://schemas.microsoft.com/office/drawing/2014/main" id="{64DD14CC-6F49-4F1F-AEA4-ED7A20E5911E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90500" dir="13500000" algn="ctr" rotWithShape="0">
                  <a:srgbClr val="FFFFFF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62" name="Rectangle: Rounded Corners 361">
              <a:extLst>
                <a:ext uri="{FF2B5EF4-FFF2-40B4-BE49-F238E27FC236}">
                  <a16:creationId xmlns:a16="http://schemas.microsoft.com/office/drawing/2014/main" id="{DF3A1D8F-A5E0-4958-B639-5210DDE5EDED}"/>
                </a:ext>
              </a:extLst>
            </p:cNvPr>
            <p:cNvSpPr/>
            <p:nvPr/>
          </p:nvSpPr>
          <p:spPr>
            <a:xfrm rot="16200000">
              <a:off x="45460" y="4143123"/>
              <a:ext cx="3259155" cy="109224"/>
            </a:xfrm>
            <a:prstGeom prst="roundRect">
              <a:avLst>
                <a:gd name="adj" fmla="val 50000"/>
              </a:avLst>
            </a:prstGeom>
            <a:solidFill>
              <a:srgbClr val="DCE0E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63" name="Straight Connector 362">
              <a:extLst>
                <a:ext uri="{FF2B5EF4-FFF2-40B4-BE49-F238E27FC236}">
                  <a16:creationId xmlns:a16="http://schemas.microsoft.com/office/drawing/2014/main" id="{0D30F5F3-72D2-44BF-9CC5-4A8ADDF4CEEE}"/>
                </a:ext>
              </a:extLst>
            </p:cNvPr>
            <p:cNvCxnSpPr>
              <a:cxnSpLocks/>
            </p:cNvCxnSpPr>
            <p:nvPr/>
          </p:nvCxnSpPr>
          <p:spPr>
            <a:xfrm>
              <a:off x="2028116" y="57869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Straight Connector 363">
              <a:extLst>
                <a:ext uri="{FF2B5EF4-FFF2-40B4-BE49-F238E27FC236}">
                  <a16:creationId xmlns:a16="http://schemas.microsoft.com/office/drawing/2014/main" id="{15837AA3-3FFC-4491-AA9A-9F39D826B63E}"/>
                </a:ext>
              </a:extLst>
            </p:cNvPr>
            <p:cNvCxnSpPr>
              <a:cxnSpLocks/>
            </p:cNvCxnSpPr>
            <p:nvPr/>
          </p:nvCxnSpPr>
          <p:spPr>
            <a:xfrm>
              <a:off x="2081694" y="57011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Straight Connector 364">
              <a:extLst>
                <a:ext uri="{FF2B5EF4-FFF2-40B4-BE49-F238E27FC236}">
                  <a16:creationId xmlns:a16="http://schemas.microsoft.com/office/drawing/2014/main" id="{5B425187-768A-4267-9CB7-01AA5B10D423}"/>
                </a:ext>
              </a:extLst>
            </p:cNvPr>
            <p:cNvCxnSpPr>
              <a:cxnSpLocks/>
            </p:cNvCxnSpPr>
            <p:nvPr/>
          </p:nvCxnSpPr>
          <p:spPr>
            <a:xfrm>
              <a:off x="2027812" y="56154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Straight Connector 365">
              <a:extLst>
                <a:ext uri="{FF2B5EF4-FFF2-40B4-BE49-F238E27FC236}">
                  <a16:creationId xmlns:a16="http://schemas.microsoft.com/office/drawing/2014/main" id="{D56BEB2F-31B4-4C6D-9DA9-C402D1FB0387}"/>
                </a:ext>
              </a:extLst>
            </p:cNvPr>
            <p:cNvCxnSpPr>
              <a:cxnSpLocks/>
            </p:cNvCxnSpPr>
            <p:nvPr/>
          </p:nvCxnSpPr>
          <p:spPr>
            <a:xfrm>
              <a:off x="2081390" y="55297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Straight Connector 366">
              <a:extLst>
                <a:ext uri="{FF2B5EF4-FFF2-40B4-BE49-F238E27FC236}">
                  <a16:creationId xmlns:a16="http://schemas.microsoft.com/office/drawing/2014/main" id="{C8BE8702-E009-4822-8BEB-CC917F06895F}"/>
                </a:ext>
              </a:extLst>
            </p:cNvPr>
            <p:cNvCxnSpPr>
              <a:cxnSpLocks/>
            </p:cNvCxnSpPr>
            <p:nvPr/>
          </p:nvCxnSpPr>
          <p:spPr>
            <a:xfrm>
              <a:off x="2027508" y="54440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Straight Connector 367">
              <a:extLst>
                <a:ext uri="{FF2B5EF4-FFF2-40B4-BE49-F238E27FC236}">
                  <a16:creationId xmlns:a16="http://schemas.microsoft.com/office/drawing/2014/main" id="{41104DF2-6E8C-4C62-B542-71217B36F997}"/>
                </a:ext>
              </a:extLst>
            </p:cNvPr>
            <p:cNvCxnSpPr>
              <a:cxnSpLocks/>
            </p:cNvCxnSpPr>
            <p:nvPr/>
          </p:nvCxnSpPr>
          <p:spPr>
            <a:xfrm>
              <a:off x="2081086" y="53582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Straight Connector 368">
              <a:extLst>
                <a:ext uri="{FF2B5EF4-FFF2-40B4-BE49-F238E27FC236}">
                  <a16:creationId xmlns:a16="http://schemas.microsoft.com/office/drawing/2014/main" id="{3DB584C7-42C7-4D5F-A03D-27D40E692BE6}"/>
                </a:ext>
              </a:extLst>
            </p:cNvPr>
            <p:cNvCxnSpPr>
              <a:cxnSpLocks/>
            </p:cNvCxnSpPr>
            <p:nvPr/>
          </p:nvCxnSpPr>
          <p:spPr>
            <a:xfrm>
              <a:off x="2027204" y="52725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0" name="Straight Connector 369">
              <a:extLst>
                <a:ext uri="{FF2B5EF4-FFF2-40B4-BE49-F238E27FC236}">
                  <a16:creationId xmlns:a16="http://schemas.microsoft.com/office/drawing/2014/main" id="{F40D6168-22B7-47C9-B485-54B4FF2AA7F5}"/>
                </a:ext>
              </a:extLst>
            </p:cNvPr>
            <p:cNvCxnSpPr>
              <a:cxnSpLocks/>
            </p:cNvCxnSpPr>
            <p:nvPr/>
          </p:nvCxnSpPr>
          <p:spPr>
            <a:xfrm>
              <a:off x="2080782" y="51868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Straight Connector 370">
              <a:extLst>
                <a:ext uri="{FF2B5EF4-FFF2-40B4-BE49-F238E27FC236}">
                  <a16:creationId xmlns:a16="http://schemas.microsoft.com/office/drawing/2014/main" id="{C50A834E-5232-4F8B-96F3-6BC2A82494B7}"/>
                </a:ext>
              </a:extLst>
            </p:cNvPr>
            <p:cNvCxnSpPr>
              <a:cxnSpLocks/>
            </p:cNvCxnSpPr>
            <p:nvPr/>
          </p:nvCxnSpPr>
          <p:spPr>
            <a:xfrm>
              <a:off x="2026900" y="51011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Straight Connector 371">
              <a:extLst>
                <a:ext uri="{FF2B5EF4-FFF2-40B4-BE49-F238E27FC236}">
                  <a16:creationId xmlns:a16="http://schemas.microsoft.com/office/drawing/2014/main" id="{EF50A6A6-7204-4AF1-9116-219A0EE65722}"/>
                </a:ext>
              </a:extLst>
            </p:cNvPr>
            <p:cNvCxnSpPr>
              <a:cxnSpLocks/>
            </p:cNvCxnSpPr>
            <p:nvPr/>
          </p:nvCxnSpPr>
          <p:spPr>
            <a:xfrm>
              <a:off x="2080478" y="50153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Straight Connector 372">
              <a:extLst>
                <a:ext uri="{FF2B5EF4-FFF2-40B4-BE49-F238E27FC236}">
                  <a16:creationId xmlns:a16="http://schemas.microsoft.com/office/drawing/2014/main" id="{DFE6803D-ECC5-43EC-B6E4-5271A3291A57}"/>
                </a:ext>
              </a:extLst>
            </p:cNvPr>
            <p:cNvCxnSpPr>
              <a:cxnSpLocks/>
            </p:cNvCxnSpPr>
            <p:nvPr/>
          </p:nvCxnSpPr>
          <p:spPr>
            <a:xfrm>
              <a:off x="2026596" y="49296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Straight Connector 373">
              <a:extLst>
                <a:ext uri="{FF2B5EF4-FFF2-40B4-BE49-F238E27FC236}">
                  <a16:creationId xmlns:a16="http://schemas.microsoft.com/office/drawing/2014/main" id="{75C4F4A2-5D98-4896-9446-9398545C57B9}"/>
                </a:ext>
              </a:extLst>
            </p:cNvPr>
            <p:cNvCxnSpPr>
              <a:cxnSpLocks/>
            </p:cNvCxnSpPr>
            <p:nvPr/>
          </p:nvCxnSpPr>
          <p:spPr>
            <a:xfrm>
              <a:off x="2080174" y="48439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5" name="Straight Connector 374">
              <a:extLst>
                <a:ext uri="{FF2B5EF4-FFF2-40B4-BE49-F238E27FC236}">
                  <a16:creationId xmlns:a16="http://schemas.microsoft.com/office/drawing/2014/main" id="{D8BB2F3F-19F9-4977-8929-13541B21D640}"/>
                </a:ext>
              </a:extLst>
            </p:cNvPr>
            <p:cNvCxnSpPr>
              <a:cxnSpLocks/>
            </p:cNvCxnSpPr>
            <p:nvPr/>
          </p:nvCxnSpPr>
          <p:spPr>
            <a:xfrm>
              <a:off x="2026292" y="47582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6" name="Straight Connector 375">
              <a:extLst>
                <a:ext uri="{FF2B5EF4-FFF2-40B4-BE49-F238E27FC236}">
                  <a16:creationId xmlns:a16="http://schemas.microsoft.com/office/drawing/2014/main" id="{7891EF6B-5E9B-470C-8F08-1B808B68D270}"/>
                </a:ext>
              </a:extLst>
            </p:cNvPr>
            <p:cNvCxnSpPr>
              <a:cxnSpLocks/>
            </p:cNvCxnSpPr>
            <p:nvPr/>
          </p:nvCxnSpPr>
          <p:spPr>
            <a:xfrm>
              <a:off x="2079870" y="46724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7" name="Straight Connector 376">
              <a:extLst>
                <a:ext uri="{FF2B5EF4-FFF2-40B4-BE49-F238E27FC236}">
                  <a16:creationId xmlns:a16="http://schemas.microsoft.com/office/drawing/2014/main" id="{A5865BF4-5C17-4BD3-8E8D-7F6FC2B0747D}"/>
                </a:ext>
              </a:extLst>
            </p:cNvPr>
            <p:cNvCxnSpPr>
              <a:cxnSpLocks/>
            </p:cNvCxnSpPr>
            <p:nvPr/>
          </p:nvCxnSpPr>
          <p:spPr>
            <a:xfrm>
              <a:off x="2025988" y="45867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8" name="Straight Connector 377">
              <a:extLst>
                <a:ext uri="{FF2B5EF4-FFF2-40B4-BE49-F238E27FC236}">
                  <a16:creationId xmlns:a16="http://schemas.microsoft.com/office/drawing/2014/main" id="{D3751D74-D463-418C-9284-0AC63B780853}"/>
                </a:ext>
              </a:extLst>
            </p:cNvPr>
            <p:cNvCxnSpPr>
              <a:cxnSpLocks/>
            </p:cNvCxnSpPr>
            <p:nvPr/>
          </p:nvCxnSpPr>
          <p:spPr>
            <a:xfrm>
              <a:off x="2079566" y="45010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Straight Connector 378">
              <a:extLst>
                <a:ext uri="{FF2B5EF4-FFF2-40B4-BE49-F238E27FC236}">
                  <a16:creationId xmlns:a16="http://schemas.microsoft.com/office/drawing/2014/main" id="{71924EDB-C39F-45E7-89F3-473CBDB13098}"/>
                </a:ext>
              </a:extLst>
            </p:cNvPr>
            <p:cNvCxnSpPr>
              <a:cxnSpLocks/>
            </p:cNvCxnSpPr>
            <p:nvPr/>
          </p:nvCxnSpPr>
          <p:spPr>
            <a:xfrm>
              <a:off x="2025684" y="44153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0" name="Straight Connector 379">
              <a:extLst>
                <a:ext uri="{FF2B5EF4-FFF2-40B4-BE49-F238E27FC236}">
                  <a16:creationId xmlns:a16="http://schemas.microsoft.com/office/drawing/2014/main" id="{28A10C94-869C-45DA-BB35-869B006A19F7}"/>
                </a:ext>
              </a:extLst>
            </p:cNvPr>
            <p:cNvCxnSpPr>
              <a:cxnSpLocks/>
            </p:cNvCxnSpPr>
            <p:nvPr/>
          </p:nvCxnSpPr>
          <p:spPr>
            <a:xfrm>
              <a:off x="2079262" y="43295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1" name="Straight Connector 380">
              <a:extLst>
                <a:ext uri="{FF2B5EF4-FFF2-40B4-BE49-F238E27FC236}">
                  <a16:creationId xmlns:a16="http://schemas.microsoft.com/office/drawing/2014/main" id="{E44DBFFE-8F62-41F4-A862-06530DCBCDBF}"/>
                </a:ext>
              </a:extLst>
            </p:cNvPr>
            <p:cNvCxnSpPr>
              <a:cxnSpLocks/>
            </p:cNvCxnSpPr>
            <p:nvPr/>
          </p:nvCxnSpPr>
          <p:spPr>
            <a:xfrm>
              <a:off x="2025380" y="42438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2" name="Straight Connector 381">
              <a:extLst>
                <a:ext uri="{FF2B5EF4-FFF2-40B4-BE49-F238E27FC236}">
                  <a16:creationId xmlns:a16="http://schemas.microsoft.com/office/drawing/2014/main" id="{47D1CF52-1438-4459-BCCD-AF692C9F0309}"/>
                </a:ext>
              </a:extLst>
            </p:cNvPr>
            <p:cNvCxnSpPr>
              <a:cxnSpLocks/>
            </p:cNvCxnSpPr>
            <p:nvPr/>
          </p:nvCxnSpPr>
          <p:spPr>
            <a:xfrm>
              <a:off x="2078958" y="41581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3" name="Straight Connector 382">
              <a:extLst>
                <a:ext uri="{FF2B5EF4-FFF2-40B4-BE49-F238E27FC236}">
                  <a16:creationId xmlns:a16="http://schemas.microsoft.com/office/drawing/2014/main" id="{31D28A63-4FA8-4D4A-B92F-E3B6EEE236BF}"/>
                </a:ext>
              </a:extLst>
            </p:cNvPr>
            <p:cNvCxnSpPr>
              <a:cxnSpLocks/>
            </p:cNvCxnSpPr>
            <p:nvPr/>
          </p:nvCxnSpPr>
          <p:spPr>
            <a:xfrm>
              <a:off x="2025076" y="40724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Straight Connector 383">
              <a:extLst>
                <a:ext uri="{FF2B5EF4-FFF2-40B4-BE49-F238E27FC236}">
                  <a16:creationId xmlns:a16="http://schemas.microsoft.com/office/drawing/2014/main" id="{B32A8692-88B1-4742-BEB0-200C0CA6E9A0}"/>
                </a:ext>
              </a:extLst>
            </p:cNvPr>
            <p:cNvCxnSpPr>
              <a:cxnSpLocks/>
            </p:cNvCxnSpPr>
            <p:nvPr/>
          </p:nvCxnSpPr>
          <p:spPr>
            <a:xfrm>
              <a:off x="2078654" y="39866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Straight Connector 384">
              <a:extLst>
                <a:ext uri="{FF2B5EF4-FFF2-40B4-BE49-F238E27FC236}">
                  <a16:creationId xmlns:a16="http://schemas.microsoft.com/office/drawing/2014/main" id="{0C705F8A-D2F0-4064-8629-8C7B5221CE00}"/>
                </a:ext>
              </a:extLst>
            </p:cNvPr>
            <p:cNvCxnSpPr>
              <a:cxnSpLocks/>
            </p:cNvCxnSpPr>
            <p:nvPr/>
          </p:nvCxnSpPr>
          <p:spPr>
            <a:xfrm>
              <a:off x="2024772" y="39009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Straight Connector 385">
              <a:extLst>
                <a:ext uri="{FF2B5EF4-FFF2-40B4-BE49-F238E27FC236}">
                  <a16:creationId xmlns:a16="http://schemas.microsoft.com/office/drawing/2014/main" id="{9DA2C638-F858-4466-A170-7FCE01E28F08}"/>
                </a:ext>
              </a:extLst>
            </p:cNvPr>
            <p:cNvCxnSpPr>
              <a:cxnSpLocks/>
            </p:cNvCxnSpPr>
            <p:nvPr/>
          </p:nvCxnSpPr>
          <p:spPr>
            <a:xfrm>
              <a:off x="2078350" y="38152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7" name="Straight Connector 386">
              <a:extLst>
                <a:ext uri="{FF2B5EF4-FFF2-40B4-BE49-F238E27FC236}">
                  <a16:creationId xmlns:a16="http://schemas.microsoft.com/office/drawing/2014/main" id="{9DB77C99-5F6F-457D-86F6-E2FE61BD37F1}"/>
                </a:ext>
              </a:extLst>
            </p:cNvPr>
            <p:cNvCxnSpPr>
              <a:cxnSpLocks/>
            </p:cNvCxnSpPr>
            <p:nvPr/>
          </p:nvCxnSpPr>
          <p:spPr>
            <a:xfrm>
              <a:off x="2024468" y="37295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8" name="Straight Connector 387">
              <a:extLst>
                <a:ext uri="{FF2B5EF4-FFF2-40B4-BE49-F238E27FC236}">
                  <a16:creationId xmlns:a16="http://schemas.microsoft.com/office/drawing/2014/main" id="{52731090-4ADD-4708-B2F7-4F684029F490}"/>
                </a:ext>
              </a:extLst>
            </p:cNvPr>
            <p:cNvCxnSpPr>
              <a:cxnSpLocks/>
            </p:cNvCxnSpPr>
            <p:nvPr/>
          </p:nvCxnSpPr>
          <p:spPr>
            <a:xfrm>
              <a:off x="2078046" y="36437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9" name="Straight Connector 388">
              <a:extLst>
                <a:ext uri="{FF2B5EF4-FFF2-40B4-BE49-F238E27FC236}">
                  <a16:creationId xmlns:a16="http://schemas.microsoft.com/office/drawing/2014/main" id="{9BA94E27-766F-4C9C-9BF4-D1FA006D696C}"/>
                </a:ext>
              </a:extLst>
            </p:cNvPr>
            <p:cNvCxnSpPr>
              <a:cxnSpLocks/>
            </p:cNvCxnSpPr>
            <p:nvPr/>
          </p:nvCxnSpPr>
          <p:spPr>
            <a:xfrm>
              <a:off x="2024164" y="35580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0" name="Straight Connector 389">
              <a:extLst>
                <a:ext uri="{FF2B5EF4-FFF2-40B4-BE49-F238E27FC236}">
                  <a16:creationId xmlns:a16="http://schemas.microsoft.com/office/drawing/2014/main" id="{BFC14B08-295E-443A-8F04-954D4FDDB95E}"/>
                </a:ext>
              </a:extLst>
            </p:cNvPr>
            <p:cNvCxnSpPr>
              <a:cxnSpLocks/>
            </p:cNvCxnSpPr>
            <p:nvPr/>
          </p:nvCxnSpPr>
          <p:spPr>
            <a:xfrm>
              <a:off x="2077742" y="34723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1" name="Straight Connector 390">
              <a:extLst>
                <a:ext uri="{FF2B5EF4-FFF2-40B4-BE49-F238E27FC236}">
                  <a16:creationId xmlns:a16="http://schemas.microsoft.com/office/drawing/2014/main" id="{ED00F3F2-C7EE-463C-8218-8B58D4A21F88}"/>
                </a:ext>
              </a:extLst>
            </p:cNvPr>
            <p:cNvCxnSpPr>
              <a:cxnSpLocks/>
            </p:cNvCxnSpPr>
            <p:nvPr/>
          </p:nvCxnSpPr>
          <p:spPr>
            <a:xfrm>
              <a:off x="2023860" y="33866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2" name="Straight Connector 391">
              <a:extLst>
                <a:ext uri="{FF2B5EF4-FFF2-40B4-BE49-F238E27FC236}">
                  <a16:creationId xmlns:a16="http://schemas.microsoft.com/office/drawing/2014/main" id="{7E250380-FF37-4B1C-BF73-681B1C365882}"/>
                </a:ext>
              </a:extLst>
            </p:cNvPr>
            <p:cNvCxnSpPr>
              <a:cxnSpLocks/>
            </p:cNvCxnSpPr>
            <p:nvPr/>
          </p:nvCxnSpPr>
          <p:spPr>
            <a:xfrm>
              <a:off x="2077438" y="33008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3" name="Straight Connector 392">
              <a:extLst>
                <a:ext uri="{FF2B5EF4-FFF2-40B4-BE49-F238E27FC236}">
                  <a16:creationId xmlns:a16="http://schemas.microsoft.com/office/drawing/2014/main" id="{23539D30-B210-48C2-9CDB-DF822F403244}"/>
                </a:ext>
              </a:extLst>
            </p:cNvPr>
            <p:cNvCxnSpPr>
              <a:cxnSpLocks/>
            </p:cNvCxnSpPr>
            <p:nvPr/>
          </p:nvCxnSpPr>
          <p:spPr>
            <a:xfrm>
              <a:off x="2023556" y="32151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4" name="Straight Connector 393">
              <a:extLst>
                <a:ext uri="{FF2B5EF4-FFF2-40B4-BE49-F238E27FC236}">
                  <a16:creationId xmlns:a16="http://schemas.microsoft.com/office/drawing/2014/main" id="{E0DE95B5-6FD8-4100-8A6E-6159556EBE7C}"/>
                </a:ext>
              </a:extLst>
            </p:cNvPr>
            <p:cNvCxnSpPr>
              <a:cxnSpLocks/>
            </p:cNvCxnSpPr>
            <p:nvPr/>
          </p:nvCxnSpPr>
          <p:spPr>
            <a:xfrm>
              <a:off x="2077134" y="31294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5" name="Straight Connector 394">
              <a:extLst>
                <a:ext uri="{FF2B5EF4-FFF2-40B4-BE49-F238E27FC236}">
                  <a16:creationId xmlns:a16="http://schemas.microsoft.com/office/drawing/2014/main" id="{609E0B24-5102-4215-8E9C-1FF914467102}"/>
                </a:ext>
              </a:extLst>
            </p:cNvPr>
            <p:cNvCxnSpPr>
              <a:cxnSpLocks/>
            </p:cNvCxnSpPr>
            <p:nvPr/>
          </p:nvCxnSpPr>
          <p:spPr>
            <a:xfrm>
              <a:off x="2023252" y="30437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6" name="Straight Connector 395">
              <a:extLst>
                <a:ext uri="{FF2B5EF4-FFF2-40B4-BE49-F238E27FC236}">
                  <a16:creationId xmlns:a16="http://schemas.microsoft.com/office/drawing/2014/main" id="{98C84825-4482-48BD-B832-AA1FD09F48AF}"/>
                </a:ext>
              </a:extLst>
            </p:cNvPr>
            <p:cNvCxnSpPr>
              <a:cxnSpLocks/>
            </p:cNvCxnSpPr>
            <p:nvPr/>
          </p:nvCxnSpPr>
          <p:spPr>
            <a:xfrm>
              <a:off x="2076830" y="29579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7" name="Straight Connector 396">
              <a:extLst>
                <a:ext uri="{FF2B5EF4-FFF2-40B4-BE49-F238E27FC236}">
                  <a16:creationId xmlns:a16="http://schemas.microsoft.com/office/drawing/2014/main" id="{098A6683-C1E9-45DB-8CDA-2C8DF9EC40CB}"/>
                </a:ext>
              </a:extLst>
            </p:cNvPr>
            <p:cNvCxnSpPr>
              <a:cxnSpLocks/>
            </p:cNvCxnSpPr>
            <p:nvPr/>
          </p:nvCxnSpPr>
          <p:spPr>
            <a:xfrm>
              <a:off x="2022948" y="28722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8" name="Straight Connector 397">
              <a:extLst>
                <a:ext uri="{FF2B5EF4-FFF2-40B4-BE49-F238E27FC236}">
                  <a16:creationId xmlns:a16="http://schemas.microsoft.com/office/drawing/2014/main" id="{2B53B8E3-1E02-4F24-8270-341FE1A2C23F}"/>
                </a:ext>
              </a:extLst>
            </p:cNvPr>
            <p:cNvCxnSpPr>
              <a:cxnSpLocks/>
            </p:cNvCxnSpPr>
            <p:nvPr/>
          </p:nvCxnSpPr>
          <p:spPr>
            <a:xfrm>
              <a:off x="2076526" y="27865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9" name="Straight Connector 398">
              <a:extLst>
                <a:ext uri="{FF2B5EF4-FFF2-40B4-BE49-F238E27FC236}">
                  <a16:creationId xmlns:a16="http://schemas.microsoft.com/office/drawing/2014/main" id="{3A8F22D9-A848-4858-A906-A553B4E49414}"/>
                </a:ext>
              </a:extLst>
            </p:cNvPr>
            <p:cNvCxnSpPr>
              <a:cxnSpLocks/>
            </p:cNvCxnSpPr>
            <p:nvPr/>
          </p:nvCxnSpPr>
          <p:spPr>
            <a:xfrm>
              <a:off x="2022644" y="27008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0" name="Straight Connector 399">
              <a:extLst>
                <a:ext uri="{FF2B5EF4-FFF2-40B4-BE49-F238E27FC236}">
                  <a16:creationId xmlns:a16="http://schemas.microsoft.com/office/drawing/2014/main" id="{07156A57-C985-4F86-96DF-955639016C32}"/>
                </a:ext>
              </a:extLst>
            </p:cNvPr>
            <p:cNvCxnSpPr>
              <a:cxnSpLocks/>
            </p:cNvCxnSpPr>
            <p:nvPr/>
          </p:nvCxnSpPr>
          <p:spPr>
            <a:xfrm>
              <a:off x="2076222" y="26150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1" name="TextBox 400">
              <a:extLst>
                <a:ext uri="{FF2B5EF4-FFF2-40B4-BE49-F238E27FC236}">
                  <a16:creationId xmlns:a16="http://schemas.microsoft.com/office/drawing/2014/main" id="{628F0E64-C69D-46B2-80F4-C3FBDE05FAC1}"/>
                </a:ext>
              </a:extLst>
            </p:cNvPr>
            <p:cNvSpPr txBox="1"/>
            <p:nvPr/>
          </p:nvSpPr>
          <p:spPr>
            <a:xfrm>
              <a:off x="2386715" y="5617627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EB4E3"/>
                  </a:solidFill>
                  <a:latin typeface="Montserrat" panose="00000500000000000000" pitchFamily="2" charset="0"/>
                </a:rPr>
                <a:t>10</a:t>
              </a:r>
            </a:p>
          </p:txBody>
        </p:sp>
        <p:sp>
          <p:nvSpPr>
            <p:cNvPr id="402" name="TextBox 401">
              <a:extLst>
                <a:ext uri="{FF2B5EF4-FFF2-40B4-BE49-F238E27FC236}">
                  <a16:creationId xmlns:a16="http://schemas.microsoft.com/office/drawing/2014/main" id="{ABB82055-5134-4E70-9603-06F39260C9CA}"/>
                </a:ext>
              </a:extLst>
            </p:cNvPr>
            <p:cNvSpPr txBox="1"/>
            <p:nvPr/>
          </p:nvSpPr>
          <p:spPr>
            <a:xfrm>
              <a:off x="2386715" y="5276900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EB4E3"/>
                  </a:solidFill>
                  <a:latin typeface="Montserrat" panose="00000500000000000000" pitchFamily="2" charset="0"/>
                </a:rPr>
                <a:t>20</a:t>
              </a:r>
            </a:p>
          </p:txBody>
        </p:sp>
        <p:sp>
          <p:nvSpPr>
            <p:cNvPr id="403" name="TextBox 402">
              <a:extLst>
                <a:ext uri="{FF2B5EF4-FFF2-40B4-BE49-F238E27FC236}">
                  <a16:creationId xmlns:a16="http://schemas.microsoft.com/office/drawing/2014/main" id="{7E3135DB-5A81-4C8E-9C05-5C3F8841BD03}"/>
                </a:ext>
              </a:extLst>
            </p:cNvPr>
            <p:cNvSpPr txBox="1"/>
            <p:nvPr/>
          </p:nvSpPr>
          <p:spPr>
            <a:xfrm>
              <a:off x="2386715" y="4936173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EB4E3"/>
                  </a:solidFill>
                  <a:latin typeface="Montserrat" panose="00000500000000000000" pitchFamily="2" charset="0"/>
                </a:rPr>
                <a:t>30</a:t>
              </a:r>
            </a:p>
          </p:txBody>
        </p:sp>
        <p:sp>
          <p:nvSpPr>
            <p:cNvPr id="404" name="TextBox 403">
              <a:extLst>
                <a:ext uri="{FF2B5EF4-FFF2-40B4-BE49-F238E27FC236}">
                  <a16:creationId xmlns:a16="http://schemas.microsoft.com/office/drawing/2014/main" id="{DBE3E60B-DB30-47C2-AA88-D13986B9EA25}"/>
                </a:ext>
              </a:extLst>
            </p:cNvPr>
            <p:cNvSpPr txBox="1"/>
            <p:nvPr/>
          </p:nvSpPr>
          <p:spPr>
            <a:xfrm>
              <a:off x="2386715" y="4595446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EB4E3"/>
                  </a:solidFill>
                  <a:latin typeface="Montserrat" panose="00000500000000000000" pitchFamily="2" charset="0"/>
                </a:rPr>
                <a:t>40</a:t>
              </a:r>
            </a:p>
          </p:txBody>
        </p:sp>
        <p:sp>
          <p:nvSpPr>
            <p:cNvPr id="405" name="TextBox 404">
              <a:extLst>
                <a:ext uri="{FF2B5EF4-FFF2-40B4-BE49-F238E27FC236}">
                  <a16:creationId xmlns:a16="http://schemas.microsoft.com/office/drawing/2014/main" id="{17441B98-E9DE-4A17-A806-3CCE5D32E703}"/>
                </a:ext>
              </a:extLst>
            </p:cNvPr>
            <p:cNvSpPr txBox="1"/>
            <p:nvPr/>
          </p:nvSpPr>
          <p:spPr>
            <a:xfrm>
              <a:off x="2386715" y="4254719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EB4E3"/>
                  </a:solidFill>
                  <a:latin typeface="Montserrat" panose="00000500000000000000" pitchFamily="2" charset="0"/>
                </a:rPr>
                <a:t>50</a:t>
              </a:r>
            </a:p>
          </p:txBody>
        </p:sp>
        <p:sp>
          <p:nvSpPr>
            <p:cNvPr id="406" name="TextBox 405">
              <a:extLst>
                <a:ext uri="{FF2B5EF4-FFF2-40B4-BE49-F238E27FC236}">
                  <a16:creationId xmlns:a16="http://schemas.microsoft.com/office/drawing/2014/main" id="{0737D691-CA04-4A92-A22F-EAE9509B071B}"/>
                </a:ext>
              </a:extLst>
            </p:cNvPr>
            <p:cNvSpPr txBox="1"/>
            <p:nvPr/>
          </p:nvSpPr>
          <p:spPr>
            <a:xfrm>
              <a:off x="2386715" y="3913992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EB4E3"/>
                  </a:solidFill>
                  <a:latin typeface="Montserrat" panose="00000500000000000000" pitchFamily="2" charset="0"/>
                </a:rPr>
                <a:t>60</a:t>
              </a:r>
            </a:p>
          </p:txBody>
        </p:sp>
        <p:sp>
          <p:nvSpPr>
            <p:cNvPr id="407" name="TextBox 406">
              <a:extLst>
                <a:ext uri="{FF2B5EF4-FFF2-40B4-BE49-F238E27FC236}">
                  <a16:creationId xmlns:a16="http://schemas.microsoft.com/office/drawing/2014/main" id="{9DCEF8C3-DDA0-492B-A998-C4EAD730B332}"/>
                </a:ext>
              </a:extLst>
            </p:cNvPr>
            <p:cNvSpPr txBox="1"/>
            <p:nvPr/>
          </p:nvSpPr>
          <p:spPr>
            <a:xfrm>
              <a:off x="2386715" y="3573265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EB4E3"/>
                  </a:solidFill>
                  <a:latin typeface="Montserrat" panose="00000500000000000000" pitchFamily="2" charset="0"/>
                </a:rPr>
                <a:t>70</a:t>
              </a:r>
            </a:p>
          </p:txBody>
        </p:sp>
        <p:sp>
          <p:nvSpPr>
            <p:cNvPr id="408" name="TextBox 407">
              <a:extLst>
                <a:ext uri="{FF2B5EF4-FFF2-40B4-BE49-F238E27FC236}">
                  <a16:creationId xmlns:a16="http://schemas.microsoft.com/office/drawing/2014/main" id="{182C603B-6080-4986-B1B9-524200061C88}"/>
                </a:ext>
              </a:extLst>
            </p:cNvPr>
            <p:cNvSpPr txBox="1"/>
            <p:nvPr/>
          </p:nvSpPr>
          <p:spPr>
            <a:xfrm>
              <a:off x="2386715" y="3232538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EB4E3"/>
                  </a:solidFill>
                  <a:latin typeface="Montserrat" panose="00000500000000000000" pitchFamily="2" charset="0"/>
                </a:rPr>
                <a:t>80</a:t>
              </a:r>
            </a:p>
          </p:txBody>
        </p:sp>
        <p:sp>
          <p:nvSpPr>
            <p:cNvPr id="409" name="TextBox 408">
              <a:extLst>
                <a:ext uri="{FF2B5EF4-FFF2-40B4-BE49-F238E27FC236}">
                  <a16:creationId xmlns:a16="http://schemas.microsoft.com/office/drawing/2014/main" id="{A3581C4D-51B3-44C7-BE65-EDBCBFF88F9F}"/>
                </a:ext>
              </a:extLst>
            </p:cNvPr>
            <p:cNvSpPr txBox="1"/>
            <p:nvPr/>
          </p:nvSpPr>
          <p:spPr>
            <a:xfrm>
              <a:off x="2386715" y="2891811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EB4E3"/>
                  </a:solidFill>
                  <a:latin typeface="Montserrat" panose="00000500000000000000" pitchFamily="2" charset="0"/>
                </a:rPr>
                <a:t>90</a:t>
              </a:r>
            </a:p>
          </p:txBody>
        </p:sp>
        <p:sp>
          <p:nvSpPr>
            <p:cNvPr id="410" name="TextBox 409">
              <a:extLst>
                <a:ext uri="{FF2B5EF4-FFF2-40B4-BE49-F238E27FC236}">
                  <a16:creationId xmlns:a16="http://schemas.microsoft.com/office/drawing/2014/main" id="{17C44100-EEA2-4AF0-AE0F-7C2B47526E49}"/>
                </a:ext>
              </a:extLst>
            </p:cNvPr>
            <p:cNvSpPr txBox="1"/>
            <p:nvPr/>
          </p:nvSpPr>
          <p:spPr>
            <a:xfrm>
              <a:off x="2386715" y="2551084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EB4E3"/>
                  </a:solidFill>
                  <a:latin typeface="Montserrat" panose="00000500000000000000" pitchFamily="2" charset="0"/>
                </a:rPr>
                <a:t>100</a:t>
              </a:r>
            </a:p>
          </p:txBody>
        </p:sp>
        <p:sp>
          <p:nvSpPr>
            <p:cNvPr id="411" name="TextBox 410">
              <a:extLst>
                <a:ext uri="{FF2B5EF4-FFF2-40B4-BE49-F238E27FC236}">
                  <a16:creationId xmlns:a16="http://schemas.microsoft.com/office/drawing/2014/main" id="{BE132C59-D6F0-43CC-953D-D4A5ACCFB003}"/>
                </a:ext>
              </a:extLst>
            </p:cNvPr>
            <p:cNvSpPr txBox="1"/>
            <p:nvPr/>
          </p:nvSpPr>
          <p:spPr>
            <a:xfrm>
              <a:off x="1323457" y="6055487"/>
              <a:ext cx="15436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8EB4E3"/>
                  </a:solidFill>
                  <a:latin typeface="+mj-lt"/>
                </a:rPr>
                <a:t>PROJECT C</a:t>
              </a:r>
            </a:p>
          </p:txBody>
        </p:sp>
      </p:grpSp>
      <p:sp>
        <p:nvSpPr>
          <p:cNvPr id="416" name="Rectangle: Rounded Corners 415">
            <a:extLst>
              <a:ext uri="{FF2B5EF4-FFF2-40B4-BE49-F238E27FC236}">
                <a16:creationId xmlns:a16="http://schemas.microsoft.com/office/drawing/2014/main" id="{2C9AF17F-ABBF-48BF-95AB-0A0091D59AE9}"/>
              </a:ext>
            </a:extLst>
          </p:cNvPr>
          <p:cNvSpPr/>
          <p:nvPr/>
        </p:nvSpPr>
        <p:spPr>
          <a:xfrm rot="16200000">
            <a:off x="6169911" y="4895246"/>
            <a:ext cx="1754909" cy="109224"/>
          </a:xfrm>
          <a:prstGeom prst="roundRect">
            <a:avLst>
              <a:gd name="adj" fmla="val 50000"/>
            </a:avLst>
          </a:prstGeom>
          <a:solidFill>
            <a:srgbClr val="8EB4E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17" name="Group 416">
            <a:extLst>
              <a:ext uri="{FF2B5EF4-FFF2-40B4-BE49-F238E27FC236}">
                <a16:creationId xmlns:a16="http://schemas.microsoft.com/office/drawing/2014/main" id="{71B14D60-FF3D-4140-9C41-BB187628E98A}"/>
              </a:ext>
            </a:extLst>
          </p:cNvPr>
          <p:cNvGrpSpPr/>
          <p:nvPr/>
        </p:nvGrpSpPr>
        <p:grpSpPr>
          <a:xfrm>
            <a:off x="6914551" y="5693308"/>
            <a:ext cx="268008" cy="268008"/>
            <a:chOff x="5180292" y="4109429"/>
            <a:chExt cx="268008" cy="268008"/>
          </a:xfrm>
          <a:effectLst>
            <a:outerShdw blurRad="152400" sx="102000" sy="102000" algn="ctr" rotWithShape="0">
              <a:prstClr val="black">
                <a:alpha val="15000"/>
              </a:prstClr>
            </a:outerShdw>
          </a:effectLst>
        </p:grpSpPr>
        <p:sp>
          <p:nvSpPr>
            <p:cNvPr id="418" name="Oval 417">
              <a:extLst>
                <a:ext uri="{FF2B5EF4-FFF2-40B4-BE49-F238E27FC236}">
                  <a16:creationId xmlns:a16="http://schemas.microsoft.com/office/drawing/2014/main" id="{65DC4C65-CE3E-4AFE-8E79-A85CFF94CEFB}"/>
                </a:ext>
              </a:extLst>
            </p:cNvPr>
            <p:cNvSpPr/>
            <p:nvPr/>
          </p:nvSpPr>
          <p:spPr>
            <a:xfrm flipV="1">
              <a:off x="5180292" y="4109429"/>
              <a:ext cx="268008" cy="268008"/>
            </a:xfrm>
            <a:prstGeom prst="ellipse">
              <a:avLst/>
            </a:prstGeom>
            <a:solidFill>
              <a:srgbClr val="ECF0F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9" name="Oval 418">
              <a:extLst>
                <a:ext uri="{FF2B5EF4-FFF2-40B4-BE49-F238E27FC236}">
                  <a16:creationId xmlns:a16="http://schemas.microsoft.com/office/drawing/2014/main" id="{D7D735E9-E2D6-4CC3-9F16-A7144E9B8E6D}"/>
                </a:ext>
              </a:extLst>
            </p:cNvPr>
            <p:cNvSpPr/>
            <p:nvPr/>
          </p:nvSpPr>
          <p:spPr>
            <a:xfrm flipV="1">
              <a:off x="5235061" y="4164198"/>
              <a:ext cx="158470" cy="158470"/>
            </a:xfrm>
            <a:prstGeom prst="ellipse">
              <a:avLst/>
            </a:prstGeom>
            <a:solidFill>
              <a:srgbClr val="8EB4E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20" name="Group 419">
            <a:extLst>
              <a:ext uri="{FF2B5EF4-FFF2-40B4-BE49-F238E27FC236}">
                <a16:creationId xmlns:a16="http://schemas.microsoft.com/office/drawing/2014/main" id="{E510901A-DCD4-4C20-A5CE-83A48FACF345}"/>
              </a:ext>
            </a:extLst>
          </p:cNvPr>
          <p:cNvGrpSpPr/>
          <p:nvPr/>
        </p:nvGrpSpPr>
        <p:grpSpPr>
          <a:xfrm>
            <a:off x="9128420" y="2001950"/>
            <a:ext cx="2019300" cy="4513138"/>
            <a:chOff x="1085622" y="2001950"/>
            <a:chExt cx="2019300" cy="4513138"/>
          </a:xfrm>
        </p:grpSpPr>
        <p:grpSp>
          <p:nvGrpSpPr>
            <p:cNvPr id="421" name="Group 420">
              <a:extLst>
                <a:ext uri="{FF2B5EF4-FFF2-40B4-BE49-F238E27FC236}">
                  <a16:creationId xmlns:a16="http://schemas.microsoft.com/office/drawing/2014/main" id="{EDE7FB7C-BEC3-4A94-9E7F-5C2A47FAE3D5}"/>
                </a:ext>
              </a:extLst>
            </p:cNvPr>
            <p:cNvGrpSpPr/>
            <p:nvPr/>
          </p:nvGrpSpPr>
          <p:grpSpPr>
            <a:xfrm>
              <a:off x="1085622" y="2001950"/>
              <a:ext cx="2019300" cy="4513138"/>
              <a:chOff x="6286478" y="2808514"/>
              <a:chExt cx="4009394" cy="2525486"/>
            </a:xfrm>
          </p:grpSpPr>
          <p:sp>
            <p:nvSpPr>
              <p:cNvPr id="475" name="Rectangle: Rounded Corners 474">
                <a:extLst>
                  <a:ext uri="{FF2B5EF4-FFF2-40B4-BE49-F238E27FC236}">
                    <a16:creationId xmlns:a16="http://schemas.microsoft.com/office/drawing/2014/main" id="{070227E8-E286-42DD-BAAB-508B5571087D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52400" dir="2700000" algn="ctr" rotWithShape="0">
                  <a:srgbClr val="D1D9E6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6" name="Rectangle: Rounded Corners 475">
                <a:extLst>
                  <a:ext uri="{FF2B5EF4-FFF2-40B4-BE49-F238E27FC236}">
                    <a16:creationId xmlns:a16="http://schemas.microsoft.com/office/drawing/2014/main" id="{D7FDAEE1-B4F2-4DAE-A73E-75557E590DA4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52400" dir="13500000" algn="ctr" rotWithShape="0">
                  <a:srgbClr val="FFFFFF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2" name="Group 421">
              <a:extLst>
                <a:ext uri="{FF2B5EF4-FFF2-40B4-BE49-F238E27FC236}">
                  <a16:creationId xmlns:a16="http://schemas.microsoft.com/office/drawing/2014/main" id="{FB11FB7B-B834-4E4C-B9D3-C2AF41C8BD37}"/>
                </a:ext>
              </a:extLst>
            </p:cNvPr>
            <p:cNvGrpSpPr/>
            <p:nvPr/>
          </p:nvGrpSpPr>
          <p:grpSpPr>
            <a:xfrm rot="16200000">
              <a:off x="-67643" y="4054307"/>
              <a:ext cx="3485362" cy="290743"/>
              <a:chOff x="625249" y="3113452"/>
              <a:chExt cx="4712119" cy="646331"/>
            </a:xfrm>
          </p:grpSpPr>
          <p:sp>
            <p:nvSpPr>
              <p:cNvPr id="473" name="Rectangle: Rounded Corners 472">
                <a:extLst>
                  <a:ext uri="{FF2B5EF4-FFF2-40B4-BE49-F238E27FC236}">
                    <a16:creationId xmlns:a16="http://schemas.microsoft.com/office/drawing/2014/main" id="{D334615E-A24F-4160-AF7C-2D45135AF912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90500" dir="2700000" algn="ctr" rotWithShape="0">
                  <a:srgbClr val="D1D9E6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74" name="Rectangle: Rounded Corners 473">
                <a:extLst>
                  <a:ext uri="{FF2B5EF4-FFF2-40B4-BE49-F238E27FC236}">
                    <a16:creationId xmlns:a16="http://schemas.microsoft.com/office/drawing/2014/main" id="{25BD9C88-E7ED-4074-89D2-3AE68281BAAD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90500" dir="13500000" algn="ctr" rotWithShape="0">
                  <a:srgbClr val="FFFFFF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23" name="Rectangle: Rounded Corners 422">
              <a:extLst>
                <a:ext uri="{FF2B5EF4-FFF2-40B4-BE49-F238E27FC236}">
                  <a16:creationId xmlns:a16="http://schemas.microsoft.com/office/drawing/2014/main" id="{5F80C5F0-0A32-40DA-813F-BD34F0A68393}"/>
                </a:ext>
              </a:extLst>
            </p:cNvPr>
            <p:cNvSpPr/>
            <p:nvPr/>
          </p:nvSpPr>
          <p:spPr>
            <a:xfrm rot="16200000">
              <a:off x="45460" y="4143123"/>
              <a:ext cx="3259155" cy="109224"/>
            </a:xfrm>
            <a:prstGeom prst="roundRect">
              <a:avLst>
                <a:gd name="adj" fmla="val 50000"/>
              </a:avLst>
            </a:prstGeom>
            <a:solidFill>
              <a:srgbClr val="DCE0E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24" name="Straight Connector 423">
              <a:extLst>
                <a:ext uri="{FF2B5EF4-FFF2-40B4-BE49-F238E27FC236}">
                  <a16:creationId xmlns:a16="http://schemas.microsoft.com/office/drawing/2014/main" id="{F406D46F-90E1-4A05-9D9F-4F877B1D8296}"/>
                </a:ext>
              </a:extLst>
            </p:cNvPr>
            <p:cNvCxnSpPr>
              <a:cxnSpLocks/>
            </p:cNvCxnSpPr>
            <p:nvPr/>
          </p:nvCxnSpPr>
          <p:spPr>
            <a:xfrm>
              <a:off x="2028116" y="57869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5" name="Straight Connector 424">
              <a:extLst>
                <a:ext uri="{FF2B5EF4-FFF2-40B4-BE49-F238E27FC236}">
                  <a16:creationId xmlns:a16="http://schemas.microsoft.com/office/drawing/2014/main" id="{F5C2C7D3-82F5-4DD9-9385-096ACA39C0C7}"/>
                </a:ext>
              </a:extLst>
            </p:cNvPr>
            <p:cNvCxnSpPr>
              <a:cxnSpLocks/>
            </p:cNvCxnSpPr>
            <p:nvPr/>
          </p:nvCxnSpPr>
          <p:spPr>
            <a:xfrm>
              <a:off x="2081694" y="57011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6" name="Straight Connector 425">
              <a:extLst>
                <a:ext uri="{FF2B5EF4-FFF2-40B4-BE49-F238E27FC236}">
                  <a16:creationId xmlns:a16="http://schemas.microsoft.com/office/drawing/2014/main" id="{14762503-AE5F-4E25-91E2-77AE4152AD48}"/>
                </a:ext>
              </a:extLst>
            </p:cNvPr>
            <p:cNvCxnSpPr>
              <a:cxnSpLocks/>
            </p:cNvCxnSpPr>
            <p:nvPr/>
          </p:nvCxnSpPr>
          <p:spPr>
            <a:xfrm>
              <a:off x="2027812" y="56154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7" name="Straight Connector 426">
              <a:extLst>
                <a:ext uri="{FF2B5EF4-FFF2-40B4-BE49-F238E27FC236}">
                  <a16:creationId xmlns:a16="http://schemas.microsoft.com/office/drawing/2014/main" id="{14B222AC-3F57-44F4-AE25-4D9B792E769A}"/>
                </a:ext>
              </a:extLst>
            </p:cNvPr>
            <p:cNvCxnSpPr>
              <a:cxnSpLocks/>
            </p:cNvCxnSpPr>
            <p:nvPr/>
          </p:nvCxnSpPr>
          <p:spPr>
            <a:xfrm>
              <a:off x="2081390" y="55297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8" name="Straight Connector 427">
              <a:extLst>
                <a:ext uri="{FF2B5EF4-FFF2-40B4-BE49-F238E27FC236}">
                  <a16:creationId xmlns:a16="http://schemas.microsoft.com/office/drawing/2014/main" id="{0E0A93A5-7363-45DD-AB5F-E3DEEFF42F27}"/>
                </a:ext>
              </a:extLst>
            </p:cNvPr>
            <p:cNvCxnSpPr>
              <a:cxnSpLocks/>
            </p:cNvCxnSpPr>
            <p:nvPr/>
          </p:nvCxnSpPr>
          <p:spPr>
            <a:xfrm>
              <a:off x="2027508" y="54440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9" name="Straight Connector 428">
              <a:extLst>
                <a:ext uri="{FF2B5EF4-FFF2-40B4-BE49-F238E27FC236}">
                  <a16:creationId xmlns:a16="http://schemas.microsoft.com/office/drawing/2014/main" id="{8D35E84D-2C92-4F40-9D7F-94ABDC006EBD}"/>
                </a:ext>
              </a:extLst>
            </p:cNvPr>
            <p:cNvCxnSpPr>
              <a:cxnSpLocks/>
            </p:cNvCxnSpPr>
            <p:nvPr/>
          </p:nvCxnSpPr>
          <p:spPr>
            <a:xfrm>
              <a:off x="2081086" y="53582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0" name="Straight Connector 429">
              <a:extLst>
                <a:ext uri="{FF2B5EF4-FFF2-40B4-BE49-F238E27FC236}">
                  <a16:creationId xmlns:a16="http://schemas.microsoft.com/office/drawing/2014/main" id="{33736D47-7B98-4C5C-9940-20ED7242DC05}"/>
                </a:ext>
              </a:extLst>
            </p:cNvPr>
            <p:cNvCxnSpPr>
              <a:cxnSpLocks/>
            </p:cNvCxnSpPr>
            <p:nvPr/>
          </p:nvCxnSpPr>
          <p:spPr>
            <a:xfrm>
              <a:off x="2027204" y="52725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1" name="Straight Connector 430">
              <a:extLst>
                <a:ext uri="{FF2B5EF4-FFF2-40B4-BE49-F238E27FC236}">
                  <a16:creationId xmlns:a16="http://schemas.microsoft.com/office/drawing/2014/main" id="{17C0FB58-CFBD-4D77-AE0E-CC27733AC880}"/>
                </a:ext>
              </a:extLst>
            </p:cNvPr>
            <p:cNvCxnSpPr>
              <a:cxnSpLocks/>
            </p:cNvCxnSpPr>
            <p:nvPr/>
          </p:nvCxnSpPr>
          <p:spPr>
            <a:xfrm>
              <a:off x="2080782" y="51868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2" name="Straight Connector 431">
              <a:extLst>
                <a:ext uri="{FF2B5EF4-FFF2-40B4-BE49-F238E27FC236}">
                  <a16:creationId xmlns:a16="http://schemas.microsoft.com/office/drawing/2014/main" id="{E468D49C-08DF-4C2B-91EE-3C0ACAF2ABA5}"/>
                </a:ext>
              </a:extLst>
            </p:cNvPr>
            <p:cNvCxnSpPr>
              <a:cxnSpLocks/>
            </p:cNvCxnSpPr>
            <p:nvPr/>
          </p:nvCxnSpPr>
          <p:spPr>
            <a:xfrm>
              <a:off x="2026900" y="51011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3" name="Straight Connector 432">
              <a:extLst>
                <a:ext uri="{FF2B5EF4-FFF2-40B4-BE49-F238E27FC236}">
                  <a16:creationId xmlns:a16="http://schemas.microsoft.com/office/drawing/2014/main" id="{3A3CEF23-52EA-48D5-9E6B-3B355885CEFB}"/>
                </a:ext>
              </a:extLst>
            </p:cNvPr>
            <p:cNvCxnSpPr>
              <a:cxnSpLocks/>
            </p:cNvCxnSpPr>
            <p:nvPr/>
          </p:nvCxnSpPr>
          <p:spPr>
            <a:xfrm>
              <a:off x="2080478" y="50153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4" name="Straight Connector 433">
              <a:extLst>
                <a:ext uri="{FF2B5EF4-FFF2-40B4-BE49-F238E27FC236}">
                  <a16:creationId xmlns:a16="http://schemas.microsoft.com/office/drawing/2014/main" id="{C2FCEA25-A25B-4BCE-A9A2-B69FB2C400ED}"/>
                </a:ext>
              </a:extLst>
            </p:cNvPr>
            <p:cNvCxnSpPr>
              <a:cxnSpLocks/>
            </p:cNvCxnSpPr>
            <p:nvPr/>
          </p:nvCxnSpPr>
          <p:spPr>
            <a:xfrm>
              <a:off x="2026596" y="49296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5" name="Straight Connector 434">
              <a:extLst>
                <a:ext uri="{FF2B5EF4-FFF2-40B4-BE49-F238E27FC236}">
                  <a16:creationId xmlns:a16="http://schemas.microsoft.com/office/drawing/2014/main" id="{234EE445-C987-4C3E-BF09-A9AD36E87BCD}"/>
                </a:ext>
              </a:extLst>
            </p:cNvPr>
            <p:cNvCxnSpPr>
              <a:cxnSpLocks/>
            </p:cNvCxnSpPr>
            <p:nvPr/>
          </p:nvCxnSpPr>
          <p:spPr>
            <a:xfrm>
              <a:off x="2080174" y="48439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6" name="Straight Connector 435">
              <a:extLst>
                <a:ext uri="{FF2B5EF4-FFF2-40B4-BE49-F238E27FC236}">
                  <a16:creationId xmlns:a16="http://schemas.microsoft.com/office/drawing/2014/main" id="{1B19ED05-DF6F-4B0B-84A5-23D485B409A8}"/>
                </a:ext>
              </a:extLst>
            </p:cNvPr>
            <p:cNvCxnSpPr>
              <a:cxnSpLocks/>
            </p:cNvCxnSpPr>
            <p:nvPr/>
          </p:nvCxnSpPr>
          <p:spPr>
            <a:xfrm>
              <a:off x="2026292" y="47582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7" name="Straight Connector 436">
              <a:extLst>
                <a:ext uri="{FF2B5EF4-FFF2-40B4-BE49-F238E27FC236}">
                  <a16:creationId xmlns:a16="http://schemas.microsoft.com/office/drawing/2014/main" id="{E3EBDDAF-87A8-469F-868F-D5F168505AA3}"/>
                </a:ext>
              </a:extLst>
            </p:cNvPr>
            <p:cNvCxnSpPr>
              <a:cxnSpLocks/>
            </p:cNvCxnSpPr>
            <p:nvPr/>
          </p:nvCxnSpPr>
          <p:spPr>
            <a:xfrm>
              <a:off x="2079870" y="46724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8" name="Straight Connector 437">
              <a:extLst>
                <a:ext uri="{FF2B5EF4-FFF2-40B4-BE49-F238E27FC236}">
                  <a16:creationId xmlns:a16="http://schemas.microsoft.com/office/drawing/2014/main" id="{9AE1EA31-2CF3-4004-AB13-556B79404411}"/>
                </a:ext>
              </a:extLst>
            </p:cNvPr>
            <p:cNvCxnSpPr>
              <a:cxnSpLocks/>
            </p:cNvCxnSpPr>
            <p:nvPr/>
          </p:nvCxnSpPr>
          <p:spPr>
            <a:xfrm>
              <a:off x="2025988" y="45867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9" name="Straight Connector 438">
              <a:extLst>
                <a:ext uri="{FF2B5EF4-FFF2-40B4-BE49-F238E27FC236}">
                  <a16:creationId xmlns:a16="http://schemas.microsoft.com/office/drawing/2014/main" id="{0B5E5B60-A407-43D1-957C-2CDF1314DADF}"/>
                </a:ext>
              </a:extLst>
            </p:cNvPr>
            <p:cNvCxnSpPr>
              <a:cxnSpLocks/>
            </p:cNvCxnSpPr>
            <p:nvPr/>
          </p:nvCxnSpPr>
          <p:spPr>
            <a:xfrm>
              <a:off x="2079566" y="45010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0" name="Straight Connector 439">
              <a:extLst>
                <a:ext uri="{FF2B5EF4-FFF2-40B4-BE49-F238E27FC236}">
                  <a16:creationId xmlns:a16="http://schemas.microsoft.com/office/drawing/2014/main" id="{F27F76E4-2FF3-489C-B4AF-0D9995461B8C}"/>
                </a:ext>
              </a:extLst>
            </p:cNvPr>
            <p:cNvCxnSpPr>
              <a:cxnSpLocks/>
            </p:cNvCxnSpPr>
            <p:nvPr/>
          </p:nvCxnSpPr>
          <p:spPr>
            <a:xfrm>
              <a:off x="2025684" y="44153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1" name="Straight Connector 440">
              <a:extLst>
                <a:ext uri="{FF2B5EF4-FFF2-40B4-BE49-F238E27FC236}">
                  <a16:creationId xmlns:a16="http://schemas.microsoft.com/office/drawing/2014/main" id="{25DA3AD5-17DD-45C6-BB5C-77EBA616F022}"/>
                </a:ext>
              </a:extLst>
            </p:cNvPr>
            <p:cNvCxnSpPr>
              <a:cxnSpLocks/>
            </p:cNvCxnSpPr>
            <p:nvPr/>
          </p:nvCxnSpPr>
          <p:spPr>
            <a:xfrm>
              <a:off x="2079262" y="43295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2" name="Straight Connector 441">
              <a:extLst>
                <a:ext uri="{FF2B5EF4-FFF2-40B4-BE49-F238E27FC236}">
                  <a16:creationId xmlns:a16="http://schemas.microsoft.com/office/drawing/2014/main" id="{61CAD72B-A74D-44C3-8076-C9955C47FA60}"/>
                </a:ext>
              </a:extLst>
            </p:cNvPr>
            <p:cNvCxnSpPr>
              <a:cxnSpLocks/>
            </p:cNvCxnSpPr>
            <p:nvPr/>
          </p:nvCxnSpPr>
          <p:spPr>
            <a:xfrm>
              <a:off x="2025380" y="42438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3" name="Straight Connector 442">
              <a:extLst>
                <a:ext uri="{FF2B5EF4-FFF2-40B4-BE49-F238E27FC236}">
                  <a16:creationId xmlns:a16="http://schemas.microsoft.com/office/drawing/2014/main" id="{41A08F05-9473-4B00-BA31-36EF79D55F60}"/>
                </a:ext>
              </a:extLst>
            </p:cNvPr>
            <p:cNvCxnSpPr>
              <a:cxnSpLocks/>
            </p:cNvCxnSpPr>
            <p:nvPr/>
          </p:nvCxnSpPr>
          <p:spPr>
            <a:xfrm>
              <a:off x="2078958" y="41581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4" name="Straight Connector 443">
              <a:extLst>
                <a:ext uri="{FF2B5EF4-FFF2-40B4-BE49-F238E27FC236}">
                  <a16:creationId xmlns:a16="http://schemas.microsoft.com/office/drawing/2014/main" id="{EBE0AF28-318A-49E9-AB71-3110279FBB45}"/>
                </a:ext>
              </a:extLst>
            </p:cNvPr>
            <p:cNvCxnSpPr>
              <a:cxnSpLocks/>
            </p:cNvCxnSpPr>
            <p:nvPr/>
          </p:nvCxnSpPr>
          <p:spPr>
            <a:xfrm>
              <a:off x="2025076" y="40724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5" name="Straight Connector 444">
              <a:extLst>
                <a:ext uri="{FF2B5EF4-FFF2-40B4-BE49-F238E27FC236}">
                  <a16:creationId xmlns:a16="http://schemas.microsoft.com/office/drawing/2014/main" id="{3FEE91D3-6755-462D-9385-834D220B4C75}"/>
                </a:ext>
              </a:extLst>
            </p:cNvPr>
            <p:cNvCxnSpPr>
              <a:cxnSpLocks/>
            </p:cNvCxnSpPr>
            <p:nvPr/>
          </p:nvCxnSpPr>
          <p:spPr>
            <a:xfrm>
              <a:off x="2078654" y="39866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6" name="Straight Connector 445">
              <a:extLst>
                <a:ext uri="{FF2B5EF4-FFF2-40B4-BE49-F238E27FC236}">
                  <a16:creationId xmlns:a16="http://schemas.microsoft.com/office/drawing/2014/main" id="{022006B5-AE53-430F-BA86-D59EE135D5B2}"/>
                </a:ext>
              </a:extLst>
            </p:cNvPr>
            <p:cNvCxnSpPr>
              <a:cxnSpLocks/>
            </p:cNvCxnSpPr>
            <p:nvPr/>
          </p:nvCxnSpPr>
          <p:spPr>
            <a:xfrm>
              <a:off x="2024772" y="39009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7" name="Straight Connector 446">
              <a:extLst>
                <a:ext uri="{FF2B5EF4-FFF2-40B4-BE49-F238E27FC236}">
                  <a16:creationId xmlns:a16="http://schemas.microsoft.com/office/drawing/2014/main" id="{E1D65631-9C00-4907-B287-429754F73A2E}"/>
                </a:ext>
              </a:extLst>
            </p:cNvPr>
            <p:cNvCxnSpPr>
              <a:cxnSpLocks/>
            </p:cNvCxnSpPr>
            <p:nvPr/>
          </p:nvCxnSpPr>
          <p:spPr>
            <a:xfrm>
              <a:off x="2078350" y="38152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8" name="Straight Connector 447">
              <a:extLst>
                <a:ext uri="{FF2B5EF4-FFF2-40B4-BE49-F238E27FC236}">
                  <a16:creationId xmlns:a16="http://schemas.microsoft.com/office/drawing/2014/main" id="{6BEC54AE-943C-43A0-8960-F5D5AE1BAB88}"/>
                </a:ext>
              </a:extLst>
            </p:cNvPr>
            <p:cNvCxnSpPr>
              <a:cxnSpLocks/>
            </p:cNvCxnSpPr>
            <p:nvPr/>
          </p:nvCxnSpPr>
          <p:spPr>
            <a:xfrm>
              <a:off x="2024468" y="37295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9" name="Straight Connector 448">
              <a:extLst>
                <a:ext uri="{FF2B5EF4-FFF2-40B4-BE49-F238E27FC236}">
                  <a16:creationId xmlns:a16="http://schemas.microsoft.com/office/drawing/2014/main" id="{B690D1B9-DA38-4BA3-B45F-68754C4AC16A}"/>
                </a:ext>
              </a:extLst>
            </p:cNvPr>
            <p:cNvCxnSpPr>
              <a:cxnSpLocks/>
            </p:cNvCxnSpPr>
            <p:nvPr/>
          </p:nvCxnSpPr>
          <p:spPr>
            <a:xfrm>
              <a:off x="2078046" y="36437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0" name="Straight Connector 449">
              <a:extLst>
                <a:ext uri="{FF2B5EF4-FFF2-40B4-BE49-F238E27FC236}">
                  <a16:creationId xmlns:a16="http://schemas.microsoft.com/office/drawing/2014/main" id="{256766C7-B63C-4B1E-AA31-F5AB446D0AE5}"/>
                </a:ext>
              </a:extLst>
            </p:cNvPr>
            <p:cNvCxnSpPr>
              <a:cxnSpLocks/>
            </p:cNvCxnSpPr>
            <p:nvPr/>
          </p:nvCxnSpPr>
          <p:spPr>
            <a:xfrm>
              <a:off x="2024164" y="35580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1" name="Straight Connector 450">
              <a:extLst>
                <a:ext uri="{FF2B5EF4-FFF2-40B4-BE49-F238E27FC236}">
                  <a16:creationId xmlns:a16="http://schemas.microsoft.com/office/drawing/2014/main" id="{98077493-565B-4600-AAD8-7FA557649503}"/>
                </a:ext>
              </a:extLst>
            </p:cNvPr>
            <p:cNvCxnSpPr>
              <a:cxnSpLocks/>
            </p:cNvCxnSpPr>
            <p:nvPr/>
          </p:nvCxnSpPr>
          <p:spPr>
            <a:xfrm>
              <a:off x="2077742" y="34723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2" name="Straight Connector 451">
              <a:extLst>
                <a:ext uri="{FF2B5EF4-FFF2-40B4-BE49-F238E27FC236}">
                  <a16:creationId xmlns:a16="http://schemas.microsoft.com/office/drawing/2014/main" id="{1CE1F5CE-DAD4-47B3-8616-F18876C5E532}"/>
                </a:ext>
              </a:extLst>
            </p:cNvPr>
            <p:cNvCxnSpPr>
              <a:cxnSpLocks/>
            </p:cNvCxnSpPr>
            <p:nvPr/>
          </p:nvCxnSpPr>
          <p:spPr>
            <a:xfrm>
              <a:off x="2023860" y="33866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3" name="Straight Connector 452">
              <a:extLst>
                <a:ext uri="{FF2B5EF4-FFF2-40B4-BE49-F238E27FC236}">
                  <a16:creationId xmlns:a16="http://schemas.microsoft.com/office/drawing/2014/main" id="{C93DA85D-DC76-4465-8AF1-BE4A066AF003}"/>
                </a:ext>
              </a:extLst>
            </p:cNvPr>
            <p:cNvCxnSpPr>
              <a:cxnSpLocks/>
            </p:cNvCxnSpPr>
            <p:nvPr/>
          </p:nvCxnSpPr>
          <p:spPr>
            <a:xfrm>
              <a:off x="2077438" y="33008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4" name="Straight Connector 453">
              <a:extLst>
                <a:ext uri="{FF2B5EF4-FFF2-40B4-BE49-F238E27FC236}">
                  <a16:creationId xmlns:a16="http://schemas.microsoft.com/office/drawing/2014/main" id="{B2F4441A-CB44-4C3F-89EB-8F2ADA952384}"/>
                </a:ext>
              </a:extLst>
            </p:cNvPr>
            <p:cNvCxnSpPr>
              <a:cxnSpLocks/>
            </p:cNvCxnSpPr>
            <p:nvPr/>
          </p:nvCxnSpPr>
          <p:spPr>
            <a:xfrm>
              <a:off x="2023556" y="32151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5" name="Straight Connector 454">
              <a:extLst>
                <a:ext uri="{FF2B5EF4-FFF2-40B4-BE49-F238E27FC236}">
                  <a16:creationId xmlns:a16="http://schemas.microsoft.com/office/drawing/2014/main" id="{BBB0A356-BFF7-4C70-BC78-DB27AC58D633}"/>
                </a:ext>
              </a:extLst>
            </p:cNvPr>
            <p:cNvCxnSpPr>
              <a:cxnSpLocks/>
            </p:cNvCxnSpPr>
            <p:nvPr/>
          </p:nvCxnSpPr>
          <p:spPr>
            <a:xfrm>
              <a:off x="2077134" y="31294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6" name="Straight Connector 455">
              <a:extLst>
                <a:ext uri="{FF2B5EF4-FFF2-40B4-BE49-F238E27FC236}">
                  <a16:creationId xmlns:a16="http://schemas.microsoft.com/office/drawing/2014/main" id="{C736A359-1F0A-4410-8E0B-DDCCA6723862}"/>
                </a:ext>
              </a:extLst>
            </p:cNvPr>
            <p:cNvCxnSpPr>
              <a:cxnSpLocks/>
            </p:cNvCxnSpPr>
            <p:nvPr/>
          </p:nvCxnSpPr>
          <p:spPr>
            <a:xfrm>
              <a:off x="2023252" y="30437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7" name="Straight Connector 456">
              <a:extLst>
                <a:ext uri="{FF2B5EF4-FFF2-40B4-BE49-F238E27FC236}">
                  <a16:creationId xmlns:a16="http://schemas.microsoft.com/office/drawing/2014/main" id="{1199A91B-68A9-4F9A-A62F-C4CFB8301830}"/>
                </a:ext>
              </a:extLst>
            </p:cNvPr>
            <p:cNvCxnSpPr>
              <a:cxnSpLocks/>
            </p:cNvCxnSpPr>
            <p:nvPr/>
          </p:nvCxnSpPr>
          <p:spPr>
            <a:xfrm>
              <a:off x="2076830" y="29579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8" name="Straight Connector 457">
              <a:extLst>
                <a:ext uri="{FF2B5EF4-FFF2-40B4-BE49-F238E27FC236}">
                  <a16:creationId xmlns:a16="http://schemas.microsoft.com/office/drawing/2014/main" id="{2BE6DE32-00A4-488D-B309-27500D31C44C}"/>
                </a:ext>
              </a:extLst>
            </p:cNvPr>
            <p:cNvCxnSpPr>
              <a:cxnSpLocks/>
            </p:cNvCxnSpPr>
            <p:nvPr/>
          </p:nvCxnSpPr>
          <p:spPr>
            <a:xfrm>
              <a:off x="2022948" y="287225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9" name="Straight Connector 458">
              <a:extLst>
                <a:ext uri="{FF2B5EF4-FFF2-40B4-BE49-F238E27FC236}">
                  <a16:creationId xmlns:a16="http://schemas.microsoft.com/office/drawing/2014/main" id="{38328555-C929-48DF-A8C9-5AB174AAFE4A}"/>
                </a:ext>
              </a:extLst>
            </p:cNvPr>
            <p:cNvCxnSpPr>
              <a:cxnSpLocks/>
            </p:cNvCxnSpPr>
            <p:nvPr/>
          </p:nvCxnSpPr>
          <p:spPr>
            <a:xfrm>
              <a:off x="2076526" y="278652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0" name="Straight Connector 459">
              <a:extLst>
                <a:ext uri="{FF2B5EF4-FFF2-40B4-BE49-F238E27FC236}">
                  <a16:creationId xmlns:a16="http://schemas.microsoft.com/office/drawing/2014/main" id="{5354C17D-09D1-4649-96B3-8100B6FFD042}"/>
                </a:ext>
              </a:extLst>
            </p:cNvPr>
            <p:cNvCxnSpPr>
              <a:cxnSpLocks/>
            </p:cNvCxnSpPr>
            <p:nvPr/>
          </p:nvCxnSpPr>
          <p:spPr>
            <a:xfrm>
              <a:off x="2022644" y="2700804"/>
              <a:ext cx="238125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1" name="Straight Connector 460">
              <a:extLst>
                <a:ext uri="{FF2B5EF4-FFF2-40B4-BE49-F238E27FC236}">
                  <a16:creationId xmlns:a16="http://schemas.microsoft.com/office/drawing/2014/main" id="{BC3BC1A7-1F22-412D-836B-CBBD20D85338}"/>
                </a:ext>
              </a:extLst>
            </p:cNvPr>
            <p:cNvCxnSpPr>
              <a:cxnSpLocks/>
            </p:cNvCxnSpPr>
            <p:nvPr/>
          </p:nvCxnSpPr>
          <p:spPr>
            <a:xfrm>
              <a:off x="2076222" y="2615079"/>
              <a:ext cx="130968" cy="0"/>
            </a:xfrm>
            <a:prstGeom prst="line">
              <a:avLst/>
            </a:prstGeom>
            <a:ln w="19050" cap="rnd">
              <a:solidFill>
                <a:srgbClr val="DCE0E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2" name="TextBox 461">
              <a:extLst>
                <a:ext uri="{FF2B5EF4-FFF2-40B4-BE49-F238E27FC236}">
                  <a16:creationId xmlns:a16="http://schemas.microsoft.com/office/drawing/2014/main" id="{849CF0D3-41D9-4BE7-8D04-4324D2B87130}"/>
                </a:ext>
              </a:extLst>
            </p:cNvPr>
            <p:cNvSpPr txBox="1"/>
            <p:nvPr/>
          </p:nvSpPr>
          <p:spPr>
            <a:xfrm>
              <a:off x="2386715" y="5617627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EB4E3"/>
                  </a:solidFill>
                  <a:latin typeface="Montserrat" panose="00000500000000000000" pitchFamily="2" charset="0"/>
                </a:rPr>
                <a:t>10</a:t>
              </a:r>
            </a:p>
          </p:txBody>
        </p:sp>
        <p:sp>
          <p:nvSpPr>
            <p:cNvPr id="463" name="TextBox 462">
              <a:extLst>
                <a:ext uri="{FF2B5EF4-FFF2-40B4-BE49-F238E27FC236}">
                  <a16:creationId xmlns:a16="http://schemas.microsoft.com/office/drawing/2014/main" id="{E3A05D94-28BE-465A-A712-2ECAAE122D1E}"/>
                </a:ext>
              </a:extLst>
            </p:cNvPr>
            <p:cNvSpPr txBox="1"/>
            <p:nvPr/>
          </p:nvSpPr>
          <p:spPr>
            <a:xfrm>
              <a:off x="2386715" y="5276900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EB4E3"/>
                  </a:solidFill>
                  <a:latin typeface="Montserrat" panose="00000500000000000000" pitchFamily="2" charset="0"/>
                </a:rPr>
                <a:t>20</a:t>
              </a:r>
            </a:p>
          </p:txBody>
        </p:sp>
        <p:sp>
          <p:nvSpPr>
            <p:cNvPr id="464" name="TextBox 463">
              <a:extLst>
                <a:ext uri="{FF2B5EF4-FFF2-40B4-BE49-F238E27FC236}">
                  <a16:creationId xmlns:a16="http://schemas.microsoft.com/office/drawing/2014/main" id="{8E8C9C51-2FDE-40E1-9179-D3AB75BC15BE}"/>
                </a:ext>
              </a:extLst>
            </p:cNvPr>
            <p:cNvSpPr txBox="1"/>
            <p:nvPr/>
          </p:nvSpPr>
          <p:spPr>
            <a:xfrm>
              <a:off x="2386715" y="4936173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EB4E3"/>
                  </a:solidFill>
                  <a:latin typeface="Montserrat" panose="00000500000000000000" pitchFamily="2" charset="0"/>
                </a:rPr>
                <a:t>30</a:t>
              </a:r>
            </a:p>
          </p:txBody>
        </p:sp>
        <p:sp>
          <p:nvSpPr>
            <p:cNvPr id="465" name="TextBox 464">
              <a:extLst>
                <a:ext uri="{FF2B5EF4-FFF2-40B4-BE49-F238E27FC236}">
                  <a16:creationId xmlns:a16="http://schemas.microsoft.com/office/drawing/2014/main" id="{9465991F-B540-4437-B24D-2D39B872250B}"/>
                </a:ext>
              </a:extLst>
            </p:cNvPr>
            <p:cNvSpPr txBox="1"/>
            <p:nvPr/>
          </p:nvSpPr>
          <p:spPr>
            <a:xfrm>
              <a:off x="2386715" y="4595446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EB4E3"/>
                  </a:solidFill>
                  <a:latin typeface="Montserrat" panose="00000500000000000000" pitchFamily="2" charset="0"/>
                </a:rPr>
                <a:t>40</a:t>
              </a:r>
            </a:p>
          </p:txBody>
        </p:sp>
        <p:sp>
          <p:nvSpPr>
            <p:cNvPr id="466" name="TextBox 465">
              <a:extLst>
                <a:ext uri="{FF2B5EF4-FFF2-40B4-BE49-F238E27FC236}">
                  <a16:creationId xmlns:a16="http://schemas.microsoft.com/office/drawing/2014/main" id="{00677161-3816-472C-BB28-333D359FAB1E}"/>
                </a:ext>
              </a:extLst>
            </p:cNvPr>
            <p:cNvSpPr txBox="1"/>
            <p:nvPr/>
          </p:nvSpPr>
          <p:spPr>
            <a:xfrm>
              <a:off x="2386715" y="4254719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EB4E3"/>
                  </a:solidFill>
                  <a:latin typeface="Montserrat" panose="00000500000000000000" pitchFamily="2" charset="0"/>
                </a:rPr>
                <a:t>50</a:t>
              </a:r>
            </a:p>
          </p:txBody>
        </p:sp>
        <p:sp>
          <p:nvSpPr>
            <p:cNvPr id="467" name="TextBox 466">
              <a:extLst>
                <a:ext uri="{FF2B5EF4-FFF2-40B4-BE49-F238E27FC236}">
                  <a16:creationId xmlns:a16="http://schemas.microsoft.com/office/drawing/2014/main" id="{4BDC0547-A8A6-407C-813A-398303CD95CA}"/>
                </a:ext>
              </a:extLst>
            </p:cNvPr>
            <p:cNvSpPr txBox="1"/>
            <p:nvPr/>
          </p:nvSpPr>
          <p:spPr>
            <a:xfrm>
              <a:off x="2386715" y="3913992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EB4E3"/>
                  </a:solidFill>
                  <a:latin typeface="Montserrat" panose="00000500000000000000" pitchFamily="2" charset="0"/>
                </a:rPr>
                <a:t>60</a:t>
              </a:r>
            </a:p>
          </p:txBody>
        </p:sp>
        <p:sp>
          <p:nvSpPr>
            <p:cNvPr id="468" name="TextBox 467">
              <a:extLst>
                <a:ext uri="{FF2B5EF4-FFF2-40B4-BE49-F238E27FC236}">
                  <a16:creationId xmlns:a16="http://schemas.microsoft.com/office/drawing/2014/main" id="{482C6729-D5FA-4D45-BA84-552AFBEEC3E1}"/>
                </a:ext>
              </a:extLst>
            </p:cNvPr>
            <p:cNvSpPr txBox="1"/>
            <p:nvPr/>
          </p:nvSpPr>
          <p:spPr>
            <a:xfrm>
              <a:off x="2386715" y="3573265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EB4E3"/>
                  </a:solidFill>
                  <a:latin typeface="Montserrat" panose="00000500000000000000" pitchFamily="2" charset="0"/>
                </a:rPr>
                <a:t>70</a:t>
              </a:r>
            </a:p>
          </p:txBody>
        </p:sp>
        <p:sp>
          <p:nvSpPr>
            <p:cNvPr id="469" name="TextBox 468">
              <a:extLst>
                <a:ext uri="{FF2B5EF4-FFF2-40B4-BE49-F238E27FC236}">
                  <a16:creationId xmlns:a16="http://schemas.microsoft.com/office/drawing/2014/main" id="{06854F07-3070-43FE-BA80-641232E0A9E1}"/>
                </a:ext>
              </a:extLst>
            </p:cNvPr>
            <p:cNvSpPr txBox="1"/>
            <p:nvPr/>
          </p:nvSpPr>
          <p:spPr>
            <a:xfrm>
              <a:off x="2386715" y="3232538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EB4E3"/>
                  </a:solidFill>
                  <a:latin typeface="Montserrat" panose="00000500000000000000" pitchFamily="2" charset="0"/>
                </a:rPr>
                <a:t>80</a:t>
              </a:r>
            </a:p>
          </p:txBody>
        </p:sp>
        <p:sp>
          <p:nvSpPr>
            <p:cNvPr id="470" name="TextBox 469">
              <a:extLst>
                <a:ext uri="{FF2B5EF4-FFF2-40B4-BE49-F238E27FC236}">
                  <a16:creationId xmlns:a16="http://schemas.microsoft.com/office/drawing/2014/main" id="{FA85BD4F-8D28-4BF6-ACCA-ECD4D14EB15A}"/>
                </a:ext>
              </a:extLst>
            </p:cNvPr>
            <p:cNvSpPr txBox="1"/>
            <p:nvPr/>
          </p:nvSpPr>
          <p:spPr>
            <a:xfrm>
              <a:off x="2386715" y="2891811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EB4E3"/>
                  </a:solidFill>
                  <a:latin typeface="Montserrat" panose="00000500000000000000" pitchFamily="2" charset="0"/>
                </a:rPr>
                <a:t>90</a:t>
              </a:r>
            </a:p>
          </p:txBody>
        </p:sp>
        <p:sp>
          <p:nvSpPr>
            <p:cNvPr id="471" name="TextBox 470">
              <a:extLst>
                <a:ext uri="{FF2B5EF4-FFF2-40B4-BE49-F238E27FC236}">
                  <a16:creationId xmlns:a16="http://schemas.microsoft.com/office/drawing/2014/main" id="{2B085771-4994-4792-B84E-8A27BB8FC1C4}"/>
                </a:ext>
              </a:extLst>
            </p:cNvPr>
            <p:cNvSpPr txBox="1"/>
            <p:nvPr/>
          </p:nvSpPr>
          <p:spPr>
            <a:xfrm>
              <a:off x="2386715" y="2551084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8EB4E3"/>
                  </a:solidFill>
                  <a:latin typeface="Montserrat" panose="00000500000000000000" pitchFamily="2" charset="0"/>
                </a:rPr>
                <a:t>100</a:t>
              </a:r>
            </a:p>
          </p:txBody>
        </p:sp>
        <p:sp>
          <p:nvSpPr>
            <p:cNvPr id="472" name="TextBox 471">
              <a:extLst>
                <a:ext uri="{FF2B5EF4-FFF2-40B4-BE49-F238E27FC236}">
                  <a16:creationId xmlns:a16="http://schemas.microsoft.com/office/drawing/2014/main" id="{48CF92F6-232F-433E-B239-EAFD4394E1D6}"/>
                </a:ext>
              </a:extLst>
            </p:cNvPr>
            <p:cNvSpPr txBox="1"/>
            <p:nvPr/>
          </p:nvSpPr>
          <p:spPr>
            <a:xfrm>
              <a:off x="1323457" y="6055487"/>
              <a:ext cx="15436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8EB4E3"/>
                  </a:solidFill>
                  <a:latin typeface="+mj-lt"/>
                </a:rPr>
                <a:t>PROJECT D</a:t>
              </a:r>
            </a:p>
          </p:txBody>
        </p:sp>
      </p:grpSp>
      <p:sp>
        <p:nvSpPr>
          <p:cNvPr id="477" name="Rectangle: Rounded Corners 476">
            <a:extLst>
              <a:ext uri="{FF2B5EF4-FFF2-40B4-BE49-F238E27FC236}">
                <a16:creationId xmlns:a16="http://schemas.microsoft.com/office/drawing/2014/main" id="{BE22313E-61AB-4714-9D15-76C71605A16D}"/>
              </a:ext>
            </a:extLst>
          </p:cNvPr>
          <p:cNvSpPr/>
          <p:nvPr/>
        </p:nvSpPr>
        <p:spPr>
          <a:xfrm rot="16200000">
            <a:off x="8497481" y="4552346"/>
            <a:ext cx="2440709" cy="109224"/>
          </a:xfrm>
          <a:prstGeom prst="roundRect">
            <a:avLst>
              <a:gd name="adj" fmla="val 50000"/>
            </a:avLst>
          </a:prstGeom>
          <a:solidFill>
            <a:srgbClr val="8EB4E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78" name="Group 477">
            <a:extLst>
              <a:ext uri="{FF2B5EF4-FFF2-40B4-BE49-F238E27FC236}">
                <a16:creationId xmlns:a16="http://schemas.microsoft.com/office/drawing/2014/main" id="{2F8D7EFF-44BC-445E-A13E-4BD1D8FF2EEB}"/>
              </a:ext>
            </a:extLst>
          </p:cNvPr>
          <p:cNvGrpSpPr/>
          <p:nvPr/>
        </p:nvGrpSpPr>
        <p:grpSpPr>
          <a:xfrm>
            <a:off x="9585021" y="5693308"/>
            <a:ext cx="268008" cy="268008"/>
            <a:chOff x="5180292" y="4109429"/>
            <a:chExt cx="268008" cy="268008"/>
          </a:xfrm>
          <a:effectLst>
            <a:outerShdw blurRad="152400" sx="102000" sy="102000" algn="ctr" rotWithShape="0">
              <a:prstClr val="black">
                <a:alpha val="15000"/>
              </a:prstClr>
            </a:outerShdw>
          </a:effectLst>
        </p:grpSpPr>
        <p:sp>
          <p:nvSpPr>
            <p:cNvPr id="479" name="Oval 478">
              <a:extLst>
                <a:ext uri="{FF2B5EF4-FFF2-40B4-BE49-F238E27FC236}">
                  <a16:creationId xmlns:a16="http://schemas.microsoft.com/office/drawing/2014/main" id="{0B5B2A31-A764-415E-910F-1B1396EC8556}"/>
                </a:ext>
              </a:extLst>
            </p:cNvPr>
            <p:cNvSpPr/>
            <p:nvPr/>
          </p:nvSpPr>
          <p:spPr>
            <a:xfrm flipV="1">
              <a:off x="5180292" y="4109429"/>
              <a:ext cx="268008" cy="268008"/>
            </a:xfrm>
            <a:prstGeom prst="ellipse">
              <a:avLst/>
            </a:prstGeom>
            <a:solidFill>
              <a:srgbClr val="ECF0F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0" name="Oval 479">
              <a:extLst>
                <a:ext uri="{FF2B5EF4-FFF2-40B4-BE49-F238E27FC236}">
                  <a16:creationId xmlns:a16="http://schemas.microsoft.com/office/drawing/2014/main" id="{F691C1A3-B51E-4D30-89DA-EDBB02B41FF5}"/>
                </a:ext>
              </a:extLst>
            </p:cNvPr>
            <p:cNvSpPr/>
            <p:nvPr/>
          </p:nvSpPr>
          <p:spPr>
            <a:xfrm flipV="1">
              <a:off x="5235061" y="4164198"/>
              <a:ext cx="158470" cy="158470"/>
            </a:xfrm>
            <a:prstGeom prst="ellipse">
              <a:avLst/>
            </a:prstGeom>
            <a:solidFill>
              <a:srgbClr val="8EB4E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811354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104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08333E-7 2.96296E-6 L 2.08333E-7 -0.32871 " pathEditMode="relative" rAng="0" ptsTypes="AA">
                                      <p:cBhvr>
                                        <p:cTn id="2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435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104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16667E-6 2.96296E-6 L 4.16667E-6 -0.39908 " pathEditMode="relative" rAng="0" ptsTypes="AA">
                                      <p:cBhvr>
                                        <p:cTn id="36" dur="75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954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104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750"/>
                                        <p:tgtEl>
                                          <p:spTgt spid="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5E-6 2.96296E-6 L 5E-6 -0.25 " pathEditMode="relative" rAng="0" ptsTypes="AA">
                                      <p:cBhvr>
                                        <p:cTn id="48" dur="75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104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75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58333E-6 2.96296E-6 L 4.58333E-6 -0.34954 " pathEditMode="relative" rAng="0" ptsTypes="AA">
                                      <p:cBhvr>
                                        <p:cTn id="60" dur="750" fill="hold"/>
                                        <p:tgtEl>
                                          <p:spTgt spid="4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4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7" grpId="0"/>
      <p:bldP spid="298" grpId="0"/>
      <p:bldP spid="355" grpId="0" animBg="1"/>
      <p:bldP spid="416" grpId="0" animBg="1"/>
      <p:bldP spid="47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4B6D26D-1493-4AF3-81DC-7494EF3AB232}"/>
              </a:ext>
            </a:extLst>
          </p:cNvPr>
          <p:cNvGrpSpPr/>
          <p:nvPr/>
        </p:nvGrpSpPr>
        <p:grpSpPr>
          <a:xfrm>
            <a:off x="1085622" y="2001950"/>
            <a:ext cx="2019300" cy="4513138"/>
            <a:chOff x="1085622" y="2001950"/>
            <a:chExt cx="2019300" cy="4513138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B511378-3131-4B68-B91F-7E7ED1AE21C0}"/>
                </a:ext>
              </a:extLst>
            </p:cNvPr>
            <p:cNvGrpSpPr/>
            <p:nvPr/>
          </p:nvGrpSpPr>
          <p:grpSpPr>
            <a:xfrm>
              <a:off x="1085622" y="2001950"/>
              <a:ext cx="2019300" cy="4513138"/>
              <a:chOff x="6286478" y="2808514"/>
              <a:chExt cx="4009394" cy="2525486"/>
            </a:xfrm>
          </p:grpSpPr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884157FB-FEC1-453D-9359-2634A5C85B26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F0F3"/>
              </a:solidFill>
              <a:ln>
                <a:noFill/>
              </a:ln>
              <a:effectLst>
                <a:outerShdw blurRad="190500" dist="152400" dir="2700000" algn="ctr" rotWithShape="0">
                  <a:srgbClr val="D1D9E6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024E6343-37C3-4818-8F27-13E9FA32AAB4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F0F3"/>
              </a:solidFill>
              <a:ln>
                <a:noFill/>
              </a:ln>
              <a:effectLst>
                <a:outerShdw blurRad="190500" dist="152400" dir="13500000" algn="ctr" rotWithShape="0">
                  <a:srgbClr val="FFFFFF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CDFB3F9B-47BE-4F94-89E2-1493F0BCD2E5}"/>
                </a:ext>
              </a:extLst>
            </p:cNvPr>
            <p:cNvGrpSpPr/>
            <p:nvPr/>
          </p:nvGrpSpPr>
          <p:grpSpPr>
            <a:xfrm rot="16200000">
              <a:off x="-67643" y="4054307"/>
              <a:ext cx="3485362" cy="290743"/>
              <a:chOff x="625249" y="3113452"/>
              <a:chExt cx="4712119" cy="646331"/>
            </a:xfrm>
          </p:grpSpPr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B2ADD9F0-13DE-4262-A50D-6F3EE759CF79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F0F3"/>
              </a:solidFill>
              <a:ln>
                <a:noFill/>
              </a:ln>
              <a:effectLst>
                <a:outerShdw blurRad="190500" dist="190500" dir="2700000" algn="ctr" rotWithShape="0">
                  <a:srgbClr val="D1D9E6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08981528-E82D-44F2-8261-EEDD379791E8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F0F3"/>
              </a:solidFill>
              <a:ln>
                <a:noFill/>
              </a:ln>
              <a:effectLst>
                <a:outerShdw blurRad="190500" dist="190500" dir="13500000" algn="ctr" rotWithShape="0">
                  <a:srgbClr val="FFFFFF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6B3EAF73-38E5-48E3-A8A6-740C138E5A86}"/>
                </a:ext>
              </a:extLst>
            </p:cNvPr>
            <p:cNvSpPr/>
            <p:nvPr/>
          </p:nvSpPr>
          <p:spPr>
            <a:xfrm rot="16200000">
              <a:off x="45460" y="4143123"/>
              <a:ext cx="3259155" cy="109224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20000"/>
                <a:lumOff val="80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82959F3C-9DD3-4947-AE7D-99FEFB8E5ADA}"/>
                </a:ext>
              </a:extLst>
            </p:cNvPr>
            <p:cNvCxnSpPr>
              <a:cxnSpLocks/>
            </p:cNvCxnSpPr>
            <p:nvPr/>
          </p:nvCxnSpPr>
          <p:spPr>
            <a:xfrm>
              <a:off x="2028116" y="578690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5F74B80A-285D-4EC4-AB31-20D3DABC6231}"/>
                </a:ext>
              </a:extLst>
            </p:cNvPr>
            <p:cNvCxnSpPr>
              <a:cxnSpLocks/>
            </p:cNvCxnSpPr>
            <p:nvPr/>
          </p:nvCxnSpPr>
          <p:spPr>
            <a:xfrm>
              <a:off x="2081694" y="570117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05F4D2C7-CDF8-4C34-9CAF-B57ECAF7D60E}"/>
                </a:ext>
              </a:extLst>
            </p:cNvPr>
            <p:cNvCxnSpPr>
              <a:cxnSpLocks/>
            </p:cNvCxnSpPr>
            <p:nvPr/>
          </p:nvCxnSpPr>
          <p:spPr>
            <a:xfrm>
              <a:off x="2027812" y="561545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B580F7B0-C8C0-43CD-B423-1C54A9CEF100}"/>
                </a:ext>
              </a:extLst>
            </p:cNvPr>
            <p:cNvCxnSpPr>
              <a:cxnSpLocks/>
            </p:cNvCxnSpPr>
            <p:nvPr/>
          </p:nvCxnSpPr>
          <p:spPr>
            <a:xfrm>
              <a:off x="2081390" y="552972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9E869021-E9BC-4F10-A5D5-BAA1AEE54275}"/>
                </a:ext>
              </a:extLst>
            </p:cNvPr>
            <p:cNvCxnSpPr>
              <a:cxnSpLocks/>
            </p:cNvCxnSpPr>
            <p:nvPr/>
          </p:nvCxnSpPr>
          <p:spPr>
            <a:xfrm>
              <a:off x="2027508" y="544400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18A7DC4-38A6-4C6B-9797-A0CFB771FF9E}"/>
                </a:ext>
              </a:extLst>
            </p:cNvPr>
            <p:cNvCxnSpPr>
              <a:cxnSpLocks/>
            </p:cNvCxnSpPr>
            <p:nvPr/>
          </p:nvCxnSpPr>
          <p:spPr>
            <a:xfrm>
              <a:off x="2081086" y="535827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34C4E3E9-C7BC-4CBC-BE03-FDF674229BF5}"/>
                </a:ext>
              </a:extLst>
            </p:cNvPr>
            <p:cNvCxnSpPr>
              <a:cxnSpLocks/>
            </p:cNvCxnSpPr>
            <p:nvPr/>
          </p:nvCxnSpPr>
          <p:spPr>
            <a:xfrm>
              <a:off x="2027204" y="527255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83E6FEC-11A5-48A7-A991-9780D4FDA2D9}"/>
                </a:ext>
              </a:extLst>
            </p:cNvPr>
            <p:cNvCxnSpPr>
              <a:cxnSpLocks/>
            </p:cNvCxnSpPr>
            <p:nvPr/>
          </p:nvCxnSpPr>
          <p:spPr>
            <a:xfrm>
              <a:off x="2080782" y="518682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F7F3A08E-3B92-4FCF-80D1-182AB1848F4D}"/>
                </a:ext>
              </a:extLst>
            </p:cNvPr>
            <p:cNvCxnSpPr>
              <a:cxnSpLocks/>
            </p:cNvCxnSpPr>
            <p:nvPr/>
          </p:nvCxnSpPr>
          <p:spPr>
            <a:xfrm>
              <a:off x="2026900" y="510110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60C22FAF-8E69-411B-A530-5999C0B92140}"/>
                </a:ext>
              </a:extLst>
            </p:cNvPr>
            <p:cNvCxnSpPr>
              <a:cxnSpLocks/>
            </p:cNvCxnSpPr>
            <p:nvPr/>
          </p:nvCxnSpPr>
          <p:spPr>
            <a:xfrm>
              <a:off x="2080478" y="501537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A11A8BB2-3EB2-4CA4-ACB5-35F729C0C2A9}"/>
                </a:ext>
              </a:extLst>
            </p:cNvPr>
            <p:cNvCxnSpPr>
              <a:cxnSpLocks/>
            </p:cNvCxnSpPr>
            <p:nvPr/>
          </p:nvCxnSpPr>
          <p:spPr>
            <a:xfrm>
              <a:off x="2026596" y="492965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62AB445A-3437-41F9-813D-EF88E208CF6A}"/>
                </a:ext>
              </a:extLst>
            </p:cNvPr>
            <p:cNvCxnSpPr>
              <a:cxnSpLocks/>
            </p:cNvCxnSpPr>
            <p:nvPr/>
          </p:nvCxnSpPr>
          <p:spPr>
            <a:xfrm>
              <a:off x="2080174" y="484392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B355433B-B62D-4A6B-8A53-12A7B48E2BCA}"/>
                </a:ext>
              </a:extLst>
            </p:cNvPr>
            <p:cNvCxnSpPr>
              <a:cxnSpLocks/>
            </p:cNvCxnSpPr>
            <p:nvPr/>
          </p:nvCxnSpPr>
          <p:spPr>
            <a:xfrm>
              <a:off x="2026292" y="475820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9627665D-49DE-435A-A5D6-A1658EB2F42A}"/>
                </a:ext>
              </a:extLst>
            </p:cNvPr>
            <p:cNvCxnSpPr>
              <a:cxnSpLocks/>
            </p:cNvCxnSpPr>
            <p:nvPr/>
          </p:nvCxnSpPr>
          <p:spPr>
            <a:xfrm>
              <a:off x="2079870" y="467247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FCCBF0C9-A0B6-417E-91EB-F7D887B44E10}"/>
                </a:ext>
              </a:extLst>
            </p:cNvPr>
            <p:cNvCxnSpPr>
              <a:cxnSpLocks/>
            </p:cNvCxnSpPr>
            <p:nvPr/>
          </p:nvCxnSpPr>
          <p:spPr>
            <a:xfrm>
              <a:off x="2025988" y="458675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DB4E3788-79E3-4939-B12E-1BDC55F3A4AF}"/>
                </a:ext>
              </a:extLst>
            </p:cNvPr>
            <p:cNvCxnSpPr>
              <a:cxnSpLocks/>
            </p:cNvCxnSpPr>
            <p:nvPr/>
          </p:nvCxnSpPr>
          <p:spPr>
            <a:xfrm>
              <a:off x="2079566" y="450102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58B6F188-9A33-4159-B813-8631C1E0C21B}"/>
                </a:ext>
              </a:extLst>
            </p:cNvPr>
            <p:cNvCxnSpPr>
              <a:cxnSpLocks/>
            </p:cNvCxnSpPr>
            <p:nvPr/>
          </p:nvCxnSpPr>
          <p:spPr>
            <a:xfrm>
              <a:off x="2025684" y="441530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0745C065-68AD-4070-ADE6-B0D140B01906}"/>
                </a:ext>
              </a:extLst>
            </p:cNvPr>
            <p:cNvCxnSpPr>
              <a:cxnSpLocks/>
            </p:cNvCxnSpPr>
            <p:nvPr/>
          </p:nvCxnSpPr>
          <p:spPr>
            <a:xfrm>
              <a:off x="2079262" y="432957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92281BDB-CA81-4C23-A3A5-2B6879F4C2A2}"/>
                </a:ext>
              </a:extLst>
            </p:cNvPr>
            <p:cNvCxnSpPr>
              <a:cxnSpLocks/>
            </p:cNvCxnSpPr>
            <p:nvPr/>
          </p:nvCxnSpPr>
          <p:spPr>
            <a:xfrm>
              <a:off x="2025380" y="424385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E15B406B-C326-4D06-8074-57D644A5BD05}"/>
                </a:ext>
              </a:extLst>
            </p:cNvPr>
            <p:cNvCxnSpPr>
              <a:cxnSpLocks/>
            </p:cNvCxnSpPr>
            <p:nvPr/>
          </p:nvCxnSpPr>
          <p:spPr>
            <a:xfrm>
              <a:off x="2078958" y="415812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969E9928-1D52-4A86-9480-964C32483444}"/>
                </a:ext>
              </a:extLst>
            </p:cNvPr>
            <p:cNvCxnSpPr>
              <a:cxnSpLocks/>
            </p:cNvCxnSpPr>
            <p:nvPr/>
          </p:nvCxnSpPr>
          <p:spPr>
            <a:xfrm>
              <a:off x="2025076" y="407240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102DAA51-ACF8-49D4-A7EE-E106F5D78BC8}"/>
                </a:ext>
              </a:extLst>
            </p:cNvPr>
            <p:cNvCxnSpPr>
              <a:cxnSpLocks/>
            </p:cNvCxnSpPr>
            <p:nvPr/>
          </p:nvCxnSpPr>
          <p:spPr>
            <a:xfrm>
              <a:off x="2078654" y="398667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4F920C8C-696E-48E6-93AB-7D6F2C02C6A2}"/>
                </a:ext>
              </a:extLst>
            </p:cNvPr>
            <p:cNvCxnSpPr>
              <a:cxnSpLocks/>
            </p:cNvCxnSpPr>
            <p:nvPr/>
          </p:nvCxnSpPr>
          <p:spPr>
            <a:xfrm>
              <a:off x="2024772" y="390095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054E5921-54EE-4913-BA0E-35CC26DE5695}"/>
                </a:ext>
              </a:extLst>
            </p:cNvPr>
            <p:cNvCxnSpPr>
              <a:cxnSpLocks/>
            </p:cNvCxnSpPr>
            <p:nvPr/>
          </p:nvCxnSpPr>
          <p:spPr>
            <a:xfrm>
              <a:off x="2078350" y="381522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C2856DF4-FDD3-454C-A547-37571430927D}"/>
                </a:ext>
              </a:extLst>
            </p:cNvPr>
            <p:cNvCxnSpPr>
              <a:cxnSpLocks/>
            </p:cNvCxnSpPr>
            <p:nvPr/>
          </p:nvCxnSpPr>
          <p:spPr>
            <a:xfrm>
              <a:off x="2024468" y="372950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79FD6FD1-2BBF-410C-94DD-99832E7D5D38}"/>
                </a:ext>
              </a:extLst>
            </p:cNvPr>
            <p:cNvCxnSpPr>
              <a:cxnSpLocks/>
            </p:cNvCxnSpPr>
            <p:nvPr/>
          </p:nvCxnSpPr>
          <p:spPr>
            <a:xfrm>
              <a:off x="2078046" y="364377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4AD0D11F-D152-4F9B-B635-CEDF4663FBCC}"/>
                </a:ext>
              </a:extLst>
            </p:cNvPr>
            <p:cNvCxnSpPr>
              <a:cxnSpLocks/>
            </p:cNvCxnSpPr>
            <p:nvPr/>
          </p:nvCxnSpPr>
          <p:spPr>
            <a:xfrm>
              <a:off x="2024164" y="355805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9F4A4CBD-D289-4BF6-B71C-0DF4475E9EDF}"/>
                </a:ext>
              </a:extLst>
            </p:cNvPr>
            <p:cNvCxnSpPr>
              <a:cxnSpLocks/>
            </p:cNvCxnSpPr>
            <p:nvPr/>
          </p:nvCxnSpPr>
          <p:spPr>
            <a:xfrm>
              <a:off x="2077742" y="347232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2CD15DAC-9754-4C28-BCF8-8A5D70DC63BE}"/>
                </a:ext>
              </a:extLst>
            </p:cNvPr>
            <p:cNvCxnSpPr>
              <a:cxnSpLocks/>
            </p:cNvCxnSpPr>
            <p:nvPr/>
          </p:nvCxnSpPr>
          <p:spPr>
            <a:xfrm>
              <a:off x="2023860" y="338660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0F8EA20A-CDE1-4C6A-85C6-46A56CB6E27E}"/>
                </a:ext>
              </a:extLst>
            </p:cNvPr>
            <p:cNvCxnSpPr>
              <a:cxnSpLocks/>
            </p:cNvCxnSpPr>
            <p:nvPr/>
          </p:nvCxnSpPr>
          <p:spPr>
            <a:xfrm>
              <a:off x="2077438" y="330087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98670A5A-F168-407C-A618-A8AE513148FA}"/>
                </a:ext>
              </a:extLst>
            </p:cNvPr>
            <p:cNvCxnSpPr>
              <a:cxnSpLocks/>
            </p:cNvCxnSpPr>
            <p:nvPr/>
          </p:nvCxnSpPr>
          <p:spPr>
            <a:xfrm>
              <a:off x="2023556" y="321515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778E1A3C-47FF-43A1-92E6-D954317D6B69}"/>
                </a:ext>
              </a:extLst>
            </p:cNvPr>
            <p:cNvCxnSpPr>
              <a:cxnSpLocks/>
            </p:cNvCxnSpPr>
            <p:nvPr/>
          </p:nvCxnSpPr>
          <p:spPr>
            <a:xfrm>
              <a:off x="2077134" y="312942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A78E09CF-F445-49F1-B80E-D826315E0913}"/>
                </a:ext>
              </a:extLst>
            </p:cNvPr>
            <p:cNvCxnSpPr>
              <a:cxnSpLocks/>
            </p:cNvCxnSpPr>
            <p:nvPr/>
          </p:nvCxnSpPr>
          <p:spPr>
            <a:xfrm>
              <a:off x="2023252" y="304370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CDA7262D-4EF5-4BE8-9845-C56380B41E0B}"/>
                </a:ext>
              </a:extLst>
            </p:cNvPr>
            <p:cNvCxnSpPr>
              <a:cxnSpLocks/>
            </p:cNvCxnSpPr>
            <p:nvPr/>
          </p:nvCxnSpPr>
          <p:spPr>
            <a:xfrm>
              <a:off x="2076830" y="295797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F5F84B1B-71F2-4C0C-B3B9-684A105F7798}"/>
                </a:ext>
              </a:extLst>
            </p:cNvPr>
            <p:cNvCxnSpPr>
              <a:cxnSpLocks/>
            </p:cNvCxnSpPr>
            <p:nvPr/>
          </p:nvCxnSpPr>
          <p:spPr>
            <a:xfrm>
              <a:off x="2022948" y="287225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F0D1056E-961C-4E74-8368-16AED50F35B9}"/>
                </a:ext>
              </a:extLst>
            </p:cNvPr>
            <p:cNvCxnSpPr>
              <a:cxnSpLocks/>
            </p:cNvCxnSpPr>
            <p:nvPr/>
          </p:nvCxnSpPr>
          <p:spPr>
            <a:xfrm>
              <a:off x="2076526" y="278652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41E18EB6-4C69-4DE9-BA33-B5D5FA45CB08}"/>
                </a:ext>
              </a:extLst>
            </p:cNvPr>
            <p:cNvCxnSpPr>
              <a:cxnSpLocks/>
            </p:cNvCxnSpPr>
            <p:nvPr/>
          </p:nvCxnSpPr>
          <p:spPr>
            <a:xfrm>
              <a:off x="2022644" y="270080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94BC868E-A123-423D-95BD-398F06C3B725}"/>
                </a:ext>
              </a:extLst>
            </p:cNvPr>
            <p:cNvCxnSpPr>
              <a:cxnSpLocks/>
            </p:cNvCxnSpPr>
            <p:nvPr/>
          </p:nvCxnSpPr>
          <p:spPr>
            <a:xfrm>
              <a:off x="2076222" y="261507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7F20B495-A7D2-4AED-BAA4-62CE7258AF77}"/>
                </a:ext>
              </a:extLst>
            </p:cNvPr>
            <p:cNvSpPr txBox="1"/>
            <p:nvPr/>
          </p:nvSpPr>
          <p:spPr>
            <a:xfrm>
              <a:off x="2386715" y="5617627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10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4F47BEB4-7189-4A0C-A6FB-0932AFD4A660}"/>
                </a:ext>
              </a:extLst>
            </p:cNvPr>
            <p:cNvSpPr txBox="1"/>
            <p:nvPr/>
          </p:nvSpPr>
          <p:spPr>
            <a:xfrm>
              <a:off x="2386715" y="5276900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20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8DB4316A-0031-4BCA-A322-4ABCBED33955}"/>
                </a:ext>
              </a:extLst>
            </p:cNvPr>
            <p:cNvSpPr txBox="1"/>
            <p:nvPr/>
          </p:nvSpPr>
          <p:spPr>
            <a:xfrm>
              <a:off x="2386715" y="4936173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30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3A09601E-8F38-4A7E-9998-23EA1B286FED}"/>
                </a:ext>
              </a:extLst>
            </p:cNvPr>
            <p:cNvSpPr txBox="1"/>
            <p:nvPr/>
          </p:nvSpPr>
          <p:spPr>
            <a:xfrm>
              <a:off x="2386715" y="4595446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40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4FCD3F6E-EC1D-418B-B380-12200C3F73A3}"/>
                </a:ext>
              </a:extLst>
            </p:cNvPr>
            <p:cNvSpPr txBox="1"/>
            <p:nvPr/>
          </p:nvSpPr>
          <p:spPr>
            <a:xfrm>
              <a:off x="2386715" y="4254719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50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CB484A62-9E29-46EA-88F9-D1EFDC4E7F3B}"/>
                </a:ext>
              </a:extLst>
            </p:cNvPr>
            <p:cNvSpPr txBox="1"/>
            <p:nvPr/>
          </p:nvSpPr>
          <p:spPr>
            <a:xfrm>
              <a:off x="2386715" y="3913992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60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3F64184D-FA3D-4849-88AD-8EB5629F9226}"/>
                </a:ext>
              </a:extLst>
            </p:cNvPr>
            <p:cNvSpPr txBox="1"/>
            <p:nvPr/>
          </p:nvSpPr>
          <p:spPr>
            <a:xfrm>
              <a:off x="2386715" y="3573265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70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FD884144-D579-4DBE-B3BC-6A12687750AF}"/>
                </a:ext>
              </a:extLst>
            </p:cNvPr>
            <p:cNvSpPr txBox="1"/>
            <p:nvPr/>
          </p:nvSpPr>
          <p:spPr>
            <a:xfrm>
              <a:off x="2386715" y="3232538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80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5B605A2C-0273-4ACA-AD95-E210D9D423EB}"/>
                </a:ext>
              </a:extLst>
            </p:cNvPr>
            <p:cNvSpPr txBox="1"/>
            <p:nvPr/>
          </p:nvSpPr>
          <p:spPr>
            <a:xfrm>
              <a:off x="2386715" y="2891811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90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38915B28-1EDF-4723-BC57-E24FB1F02D85}"/>
                </a:ext>
              </a:extLst>
            </p:cNvPr>
            <p:cNvSpPr txBox="1"/>
            <p:nvPr/>
          </p:nvSpPr>
          <p:spPr>
            <a:xfrm>
              <a:off x="2386715" y="2551084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100</a:t>
              </a:r>
            </a:p>
          </p:txBody>
        </p:sp>
        <p:sp>
          <p:nvSpPr>
            <p:cNvPr id="233" name="TextBox 232">
              <a:extLst>
                <a:ext uri="{FF2B5EF4-FFF2-40B4-BE49-F238E27FC236}">
                  <a16:creationId xmlns:a16="http://schemas.microsoft.com/office/drawing/2014/main" id="{76BF19AF-8CDA-4A1F-B1BA-6C19802936ED}"/>
                </a:ext>
              </a:extLst>
            </p:cNvPr>
            <p:cNvSpPr txBox="1"/>
            <p:nvPr/>
          </p:nvSpPr>
          <p:spPr>
            <a:xfrm>
              <a:off x="1323457" y="6055487"/>
              <a:ext cx="15436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PROJECT A</a:t>
              </a:r>
            </a:p>
          </p:txBody>
        </p:sp>
      </p:grp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D5AC3E9A-67F2-4B56-9A5B-46F0FB560C21}"/>
              </a:ext>
            </a:extLst>
          </p:cNvPr>
          <p:cNvSpPr/>
          <p:nvPr/>
        </p:nvSpPr>
        <p:spPr>
          <a:xfrm rot="16200000">
            <a:off x="512823" y="4610486"/>
            <a:ext cx="2324429" cy="109224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8E7B7E1-7EC0-4C27-BC6C-42680154200D}"/>
              </a:ext>
            </a:extLst>
          </p:cNvPr>
          <p:cNvGrpSpPr/>
          <p:nvPr/>
        </p:nvGrpSpPr>
        <p:grpSpPr>
          <a:xfrm>
            <a:off x="1542223" y="5693308"/>
            <a:ext cx="268008" cy="268008"/>
            <a:chOff x="5180292" y="4109429"/>
            <a:chExt cx="268008" cy="268008"/>
          </a:xfrm>
          <a:effectLst>
            <a:outerShdw blurRad="152400" sx="102000" sy="102000" algn="ctr" rotWithShape="0">
              <a:prstClr val="black">
                <a:alpha val="15000"/>
              </a:prstClr>
            </a:outerShdw>
          </a:effectLst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4E86CB32-76CD-407C-8EF8-030206A1D868}"/>
                </a:ext>
              </a:extLst>
            </p:cNvPr>
            <p:cNvSpPr/>
            <p:nvPr/>
          </p:nvSpPr>
          <p:spPr>
            <a:xfrm flipV="1">
              <a:off x="5180292" y="4109429"/>
              <a:ext cx="268008" cy="268008"/>
            </a:xfrm>
            <a:prstGeom prst="ellipse">
              <a:avLst/>
            </a:prstGeom>
            <a:solidFill>
              <a:srgbClr val="ECF0F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046B09E8-B98E-4EC4-AF5A-FEA4896FFF33}"/>
                </a:ext>
              </a:extLst>
            </p:cNvPr>
            <p:cNvSpPr/>
            <p:nvPr/>
          </p:nvSpPr>
          <p:spPr>
            <a:xfrm flipV="1">
              <a:off x="5235061" y="4164198"/>
              <a:ext cx="158470" cy="158470"/>
            </a:xfrm>
            <a:prstGeom prst="ellipse">
              <a:avLst/>
            </a:prstGeom>
            <a:solidFill>
              <a:schemeClr val="tx2">
                <a:lumMod val="40000"/>
                <a:lumOff val="60000"/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97" name="TextBox 296">
            <a:extLst>
              <a:ext uri="{FF2B5EF4-FFF2-40B4-BE49-F238E27FC236}">
                <a16:creationId xmlns:a16="http://schemas.microsoft.com/office/drawing/2014/main" id="{5BC56AEA-8649-4D1E-8949-F9F30BCC061D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Montserrat ExtraBold" panose="00000900000000000000" pitchFamily="2" charset="0"/>
              </a:rPr>
              <a:t>Data Infographics</a:t>
            </a:r>
          </a:p>
        </p:txBody>
      </p:sp>
      <p:sp>
        <p:nvSpPr>
          <p:cNvPr id="298" name="TextBox 297">
            <a:extLst>
              <a:ext uri="{FF2B5EF4-FFF2-40B4-BE49-F238E27FC236}">
                <a16:creationId xmlns:a16="http://schemas.microsoft.com/office/drawing/2014/main" id="{2A285E1E-7853-49E7-8938-E450D5953857}"/>
              </a:ext>
            </a:extLst>
          </p:cNvPr>
          <p:cNvSpPr txBox="1"/>
          <p:nvPr/>
        </p:nvSpPr>
        <p:spPr>
          <a:xfrm>
            <a:off x="2104799" y="869350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  <p:grpSp>
        <p:nvGrpSpPr>
          <p:cNvPr id="296" name="Group 295">
            <a:extLst>
              <a:ext uri="{FF2B5EF4-FFF2-40B4-BE49-F238E27FC236}">
                <a16:creationId xmlns:a16="http://schemas.microsoft.com/office/drawing/2014/main" id="{4EA012AA-3E4A-44D9-88C6-306A8DD3D2F2}"/>
              </a:ext>
            </a:extLst>
          </p:cNvPr>
          <p:cNvGrpSpPr/>
          <p:nvPr/>
        </p:nvGrpSpPr>
        <p:grpSpPr>
          <a:xfrm>
            <a:off x="3797261" y="2001950"/>
            <a:ext cx="2019300" cy="4513138"/>
            <a:chOff x="1085622" y="2001950"/>
            <a:chExt cx="2019300" cy="4513138"/>
          </a:xfrm>
        </p:grpSpPr>
        <p:grpSp>
          <p:nvGrpSpPr>
            <p:cNvPr id="299" name="Group 298">
              <a:extLst>
                <a:ext uri="{FF2B5EF4-FFF2-40B4-BE49-F238E27FC236}">
                  <a16:creationId xmlns:a16="http://schemas.microsoft.com/office/drawing/2014/main" id="{0567FE96-EC06-4151-A91C-373D629E28DB}"/>
                </a:ext>
              </a:extLst>
            </p:cNvPr>
            <p:cNvGrpSpPr/>
            <p:nvPr/>
          </p:nvGrpSpPr>
          <p:grpSpPr>
            <a:xfrm>
              <a:off x="1085622" y="2001950"/>
              <a:ext cx="2019300" cy="4513138"/>
              <a:chOff x="6286478" y="2808514"/>
              <a:chExt cx="4009394" cy="2525486"/>
            </a:xfrm>
          </p:grpSpPr>
          <p:sp>
            <p:nvSpPr>
              <p:cNvPr id="353" name="Rectangle: Rounded Corners 352">
                <a:extLst>
                  <a:ext uri="{FF2B5EF4-FFF2-40B4-BE49-F238E27FC236}">
                    <a16:creationId xmlns:a16="http://schemas.microsoft.com/office/drawing/2014/main" id="{0A23E2BA-AFE4-47B9-9BD3-711915F30EC9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F0F3"/>
              </a:solidFill>
              <a:ln>
                <a:noFill/>
              </a:ln>
              <a:effectLst>
                <a:outerShdw blurRad="190500" dist="152400" dir="2700000" algn="ctr" rotWithShape="0">
                  <a:srgbClr val="D1D9E6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4" name="Rectangle: Rounded Corners 353">
                <a:extLst>
                  <a:ext uri="{FF2B5EF4-FFF2-40B4-BE49-F238E27FC236}">
                    <a16:creationId xmlns:a16="http://schemas.microsoft.com/office/drawing/2014/main" id="{FE211FA0-4563-45CC-B1FE-F91A8478D374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F0F3"/>
              </a:solidFill>
              <a:ln>
                <a:noFill/>
              </a:ln>
              <a:effectLst>
                <a:outerShdw blurRad="190500" dist="152400" dir="13500000" algn="ctr" rotWithShape="0">
                  <a:srgbClr val="FFFFFF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00" name="Group 299">
              <a:extLst>
                <a:ext uri="{FF2B5EF4-FFF2-40B4-BE49-F238E27FC236}">
                  <a16:creationId xmlns:a16="http://schemas.microsoft.com/office/drawing/2014/main" id="{16568FF8-B296-44FA-95EE-0ADC97BA0A1F}"/>
                </a:ext>
              </a:extLst>
            </p:cNvPr>
            <p:cNvGrpSpPr/>
            <p:nvPr/>
          </p:nvGrpSpPr>
          <p:grpSpPr>
            <a:xfrm rot="16200000">
              <a:off x="-67643" y="4054307"/>
              <a:ext cx="3485362" cy="290743"/>
              <a:chOff x="625249" y="3113452"/>
              <a:chExt cx="4712119" cy="646331"/>
            </a:xfrm>
          </p:grpSpPr>
          <p:sp>
            <p:nvSpPr>
              <p:cNvPr id="351" name="Rectangle: Rounded Corners 350">
                <a:extLst>
                  <a:ext uri="{FF2B5EF4-FFF2-40B4-BE49-F238E27FC236}">
                    <a16:creationId xmlns:a16="http://schemas.microsoft.com/office/drawing/2014/main" id="{E0673172-4973-4446-9C72-9D92DE23E402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F0F3"/>
              </a:solidFill>
              <a:ln>
                <a:noFill/>
              </a:ln>
              <a:effectLst>
                <a:outerShdw blurRad="190500" dist="190500" dir="2700000" algn="ctr" rotWithShape="0">
                  <a:srgbClr val="D1D9E6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52" name="Rectangle: Rounded Corners 351">
                <a:extLst>
                  <a:ext uri="{FF2B5EF4-FFF2-40B4-BE49-F238E27FC236}">
                    <a16:creationId xmlns:a16="http://schemas.microsoft.com/office/drawing/2014/main" id="{7BD147EE-BD85-4558-BA7B-37F009621BC4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F0F3"/>
              </a:solidFill>
              <a:ln>
                <a:noFill/>
              </a:ln>
              <a:effectLst>
                <a:outerShdw blurRad="190500" dist="190500" dir="13500000" algn="ctr" rotWithShape="0">
                  <a:srgbClr val="FFFFFF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01" name="Rectangle: Rounded Corners 300">
              <a:extLst>
                <a:ext uri="{FF2B5EF4-FFF2-40B4-BE49-F238E27FC236}">
                  <a16:creationId xmlns:a16="http://schemas.microsoft.com/office/drawing/2014/main" id="{7C5A5953-F394-4F03-A40E-0E87352E73E4}"/>
                </a:ext>
              </a:extLst>
            </p:cNvPr>
            <p:cNvSpPr/>
            <p:nvPr/>
          </p:nvSpPr>
          <p:spPr>
            <a:xfrm rot="16200000">
              <a:off x="45460" y="4143123"/>
              <a:ext cx="3259155" cy="109224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20000"/>
                <a:lumOff val="80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02" name="Straight Connector 301">
              <a:extLst>
                <a:ext uri="{FF2B5EF4-FFF2-40B4-BE49-F238E27FC236}">
                  <a16:creationId xmlns:a16="http://schemas.microsoft.com/office/drawing/2014/main" id="{1AA6CA18-A0A6-4D11-A91C-0F98F4D47021}"/>
                </a:ext>
              </a:extLst>
            </p:cNvPr>
            <p:cNvCxnSpPr>
              <a:cxnSpLocks/>
            </p:cNvCxnSpPr>
            <p:nvPr/>
          </p:nvCxnSpPr>
          <p:spPr>
            <a:xfrm>
              <a:off x="2028116" y="578690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Straight Connector 302">
              <a:extLst>
                <a:ext uri="{FF2B5EF4-FFF2-40B4-BE49-F238E27FC236}">
                  <a16:creationId xmlns:a16="http://schemas.microsoft.com/office/drawing/2014/main" id="{61C87B46-2640-4CCD-AA7E-00F229F56AFB}"/>
                </a:ext>
              </a:extLst>
            </p:cNvPr>
            <p:cNvCxnSpPr>
              <a:cxnSpLocks/>
            </p:cNvCxnSpPr>
            <p:nvPr/>
          </p:nvCxnSpPr>
          <p:spPr>
            <a:xfrm>
              <a:off x="2081694" y="570117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Straight Connector 303">
              <a:extLst>
                <a:ext uri="{FF2B5EF4-FFF2-40B4-BE49-F238E27FC236}">
                  <a16:creationId xmlns:a16="http://schemas.microsoft.com/office/drawing/2014/main" id="{E6D63517-8805-469F-85D8-3D2F30C4B646}"/>
                </a:ext>
              </a:extLst>
            </p:cNvPr>
            <p:cNvCxnSpPr>
              <a:cxnSpLocks/>
            </p:cNvCxnSpPr>
            <p:nvPr/>
          </p:nvCxnSpPr>
          <p:spPr>
            <a:xfrm>
              <a:off x="2027812" y="561545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Straight Connector 304">
              <a:extLst>
                <a:ext uri="{FF2B5EF4-FFF2-40B4-BE49-F238E27FC236}">
                  <a16:creationId xmlns:a16="http://schemas.microsoft.com/office/drawing/2014/main" id="{7D2C7692-F7F1-45F4-BFD2-5BE69170169F}"/>
                </a:ext>
              </a:extLst>
            </p:cNvPr>
            <p:cNvCxnSpPr>
              <a:cxnSpLocks/>
            </p:cNvCxnSpPr>
            <p:nvPr/>
          </p:nvCxnSpPr>
          <p:spPr>
            <a:xfrm>
              <a:off x="2081390" y="552972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Straight Connector 305">
              <a:extLst>
                <a:ext uri="{FF2B5EF4-FFF2-40B4-BE49-F238E27FC236}">
                  <a16:creationId xmlns:a16="http://schemas.microsoft.com/office/drawing/2014/main" id="{4B31A9E0-EA1A-434C-A2A0-AB0B1F45C42E}"/>
                </a:ext>
              </a:extLst>
            </p:cNvPr>
            <p:cNvCxnSpPr>
              <a:cxnSpLocks/>
            </p:cNvCxnSpPr>
            <p:nvPr/>
          </p:nvCxnSpPr>
          <p:spPr>
            <a:xfrm>
              <a:off x="2027508" y="544400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>
              <a:extLst>
                <a:ext uri="{FF2B5EF4-FFF2-40B4-BE49-F238E27FC236}">
                  <a16:creationId xmlns:a16="http://schemas.microsoft.com/office/drawing/2014/main" id="{39F54FB1-27E7-4BA4-AB77-96F03B3C48FE}"/>
                </a:ext>
              </a:extLst>
            </p:cNvPr>
            <p:cNvCxnSpPr>
              <a:cxnSpLocks/>
            </p:cNvCxnSpPr>
            <p:nvPr/>
          </p:nvCxnSpPr>
          <p:spPr>
            <a:xfrm>
              <a:off x="2081086" y="535827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Straight Connector 307">
              <a:extLst>
                <a:ext uri="{FF2B5EF4-FFF2-40B4-BE49-F238E27FC236}">
                  <a16:creationId xmlns:a16="http://schemas.microsoft.com/office/drawing/2014/main" id="{8B385C87-EE00-4D57-8654-976CF4A5A458}"/>
                </a:ext>
              </a:extLst>
            </p:cNvPr>
            <p:cNvCxnSpPr>
              <a:cxnSpLocks/>
            </p:cNvCxnSpPr>
            <p:nvPr/>
          </p:nvCxnSpPr>
          <p:spPr>
            <a:xfrm>
              <a:off x="2027204" y="527255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Straight Connector 308">
              <a:extLst>
                <a:ext uri="{FF2B5EF4-FFF2-40B4-BE49-F238E27FC236}">
                  <a16:creationId xmlns:a16="http://schemas.microsoft.com/office/drawing/2014/main" id="{016AAA3C-B84F-43EE-8DD7-3B1E04DDEF8B}"/>
                </a:ext>
              </a:extLst>
            </p:cNvPr>
            <p:cNvCxnSpPr>
              <a:cxnSpLocks/>
            </p:cNvCxnSpPr>
            <p:nvPr/>
          </p:nvCxnSpPr>
          <p:spPr>
            <a:xfrm>
              <a:off x="2080782" y="518682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Straight Connector 309">
              <a:extLst>
                <a:ext uri="{FF2B5EF4-FFF2-40B4-BE49-F238E27FC236}">
                  <a16:creationId xmlns:a16="http://schemas.microsoft.com/office/drawing/2014/main" id="{DF9C764D-696D-45C8-8989-9030AF8F7DD5}"/>
                </a:ext>
              </a:extLst>
            </p:cNvPr>
            <p:cNvCxnSpPr>
              <a:cxnSpLocks/>
            </p:cNvCxnSpPr>
            <p:nvPr/>
          </p:nvCxnSpPr>
          <p:spPr>
            <a:xfrm>
              <a:off x="2026900" y="510110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Straight Connector 310">
              <a:extLst>
                <a:ext uri="{FF2B5EF4-FFF2-40B4-BE49-F238E27FC236}">
                  <a16:creationId xmlns:a16="http://schemas.microsoft.com/office/drawing/2014/main" id="{50146502-E031-4380-BA4A-D8A5024C3DC7}"/>
                </a:ext>
              </a:extLst>
            </p:cNvPr>
            <p:cNvCxnSpPr>
              <a:cxnSpLocks/>
            </p:cNvCxnSpPr>
            <p:nvPr/>
          </p:nvCxnSpPr>
          <p:spPr>
            <a:xfrm>
              <a:off x="2080478" y="501537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Straight Connector 311">
              <a:extLst>
                <a:ext uri="{FF2B5EF4-FFF2-40B4-BE49-F238E27FC236}">
                  <a16:creationId xmlns:a16="http://schemas.microsoft.com/office/drawing/2014/main" id="{511A4E87-E156-4F64-8ED2-44BE1217B459}"/>
                </a:ext>
              </a:extLst>
            </p:cNvPr>
            <p:cNvCxnSpPr>
              <a:cxnSpLocks/>
            </p:cNvCxnSpPr>
            <p:nvPr/>
          </p:nvCxnSpPr>
          <p:spPr>
            <a:xfrm>
              <a:off x="2026596" y="492965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Straight Connector 312">
              <a:extLst>
                <a:ext uri="{FF2B5EF4-FFF2-40B4-BE49-F238E27FC236}">
                  <a16:creationId xmlns:a16="http://schemas.microsoft.com/office/drawing/2014/main" id="{54DD632E-7726-495F-82F9-66DFCBF4EC5B}"/>
                </a:ext>
              </a:extLst>
            </p:cNvPr>
            <p:cNvCxnSpPr>
              <a:cxnSpLocks/>
            </p:cNvCxnSpPr>
            <p:nvPr/>
          </p:nvCxnSpPr>
          <p:spPr>
            <a:xfrm>
              <a:off x="2080174" y="484392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Straight Connector 313">
              <a:extLst>
                <a:ext uri="{FF2B5EF4-FFF2-40B4-BE49-F238E27FC236}">
                  <a16:creationId xmlns:a16="http://schemas.microsoft.com/office/drawing/2014/main" id="{EDAD1FA0-8B5A-4747-B84E-BF0F89181000}"/>
                </a:ext>
              </a:extLst>
            </p:cNvPr>
            <p:cNvCxnSpPr>
              <a:cxnSpLocks/>
            </p:cNvCxnSpPr>
            <p:nvPr/>
          </p:nvCxnSpPr>
          <p:spPr>
            <a:xfrm>
              <a:off x="2026292" y="475820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Straight Connector 314">
              <a:extLst>
                <a:ext uri="{FF2B5EF4-FFF2-40B4-BE49-F238E27FC236}">
                  <a16:creationId xmlns:a16="http://schemas.microsoft.com/office/drawing/2014/main" id="{58EEA67C-150C-4146-B2AE-7F45C2463F23}"/>
                </a:ext>
              </a:extLst>
            </p:cNvPr>
            <p:cNvCxnSpPr>
              <a:cxnSpLocks/>
            </p:cNvCxnSpPr>
            <p:nvPr/>
          </p:nvCxnSpPr>
          <p:spPr>
            <a:xfrm>
              <a:off x="2079870" y="467247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Straight Connector 315">
              <a:extLst>
                <a:ext uri="{FF2B5EF4-FFF2-40B4-BE49-F238E27FC236}">
                  <a16:creationId xmlns:a16="http://schemas.microsoft.com/office/drawing/2014/main" id="{13AA2874-84A9-4650-8BC8-DF494AAA426F}"/>
                </a:ext>
              </a:extLst>
            </p:cNvPr>
            <p:cNvCxnSpPr>
              <a:cxnSpLocks/>
            </p:cNvCxnSpPr>
            <p:nvPr/>
          </p:nvCxnSpPr>
          <p:spPr>
            <a:xfrm>
              <a:off x="2025988" y="458675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Straight Connector 316">
              <a:extLst>
                <a:ext uri="{FF2B5EF4-FFF2-40B4-BE49-F238E27FC236}">
                  <a16:creationId xmlns:a16="http://schemas.microsoft.com/office/drawing/2014/main" id="{25A043F6-1AA0-4743-9579-42D93EF25EDB}"/>
                </a:ext>
              </a:extLst>
            </p:cNvPr>
            <p:cNvCxnSpPr>
              <a:cxnSpLocks/>
            </p:cNvCxnSpPr>
            <p:nvPr/>
          </p:nvCxnSpPr>
          <p:spPr>
            <a:xfrm>
              <a:off x="2079566" y="450102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Straight Connector 317">
              <a:extLst>
                <a:ext uri="{FF2B5EF4-FFF2-40B4-BE49-F238E27FC236}">
                  <a16:creationId xmlns:a16="http://schemas.microsoft.com/office/drawing/2014/main" id="{F5847732-1201-419E-98EA-B8515BC411AE}"/>
                </a:ext>
              </a:extLst>
            </p:cNvPr>
            <p:cNvCxnSpPr>
              <a:cxnSpLocks/>
            </p:cNvCxnSpPr>
            <p:nvPr/>
          </p:nvCxnSpPr>
          <p:spPr>
            <a:xfrm>
              <a:off x="2025684" y="441530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Straight Connector 318">
              <a:extLst>
                <a:ext uri="{FF2B5EF4-FFF2-40B4-BE49-F238E27FC236}">
                  <a16:creationId xmlns:a16="http://schemas.microsoft.com/office/drawing/2014/main" id="{87AD9D47-6CBB-4BF6-B94A-5A7ED318C40B}"/>
                </a:ext>
              </a:extLst>
            </p:cNvPr>
            <p:cNvCxnSpPr>
              <a:cxnSpLocks/>
            </p:cNvCxnSpPr>
            <p:nvPr/>
          </p:nvCxnSpPr>
          <p:spPr>
            <a:xfrm>
              <a:off x="2079262" y="432957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Straight Connector 319">
              <a:extLst>
                <a:ext uri="{FF2B5EF4-FFF2-40B4-BE49-F238E27FC236}">
                  <a16:creationId xmlns:a16="http://schemas.microsoft.com/office/drawing/2014/main" id="{B6812746-93D5-4E6E-AA98-B218398250E6}"/>
                </a:ext>
              </a:extLst>
            </p:cNvPr>
            <p:cNvCxnSpPr>
              <a:cxnSpLocks/>
            </p:cNvCxnSpPr>
            <p:nvPr/>
          </p:nvCxnSpPr>
          <p:spPr>
            <a:xfrm>
              <a:off x="2025380" y="424385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B5AA7CC0-2671-41DF-9972-26C68895F262}"/>
                </a:ext>
              </a:extLst>
            </p:cNvPr>
            <p:cNvCxnSpPr>
              <a:cxnSpLocks/>
            </p:cNvCxnSpPr>
            <p:nvPr/>
          </p:nvCxnSpPr>
          <p:spPr>
            <a:xfrm>
              <a:off x="2078958" y="415812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Straight Connector 321">
              <a:extLst>
                <a:ext uri="{FF2B5EF4-FFF2-40B4-BE49-F238E27FC236}">
                  <a16:creationId xmlns:a16="http://schemas.microsoft.com/office/drawing/2014/main" id="{E20B01B6-1CC8-4234-BC01-D905806DD314}"/>
                </a:ext>
              </a:extLst>
            </p:cNvPr>
            <p:cNvCxnSpPr>
              <a:cxnSpLocks/>
            </p:cNvCxnSpPr>
            <p:nvPr/>
          </p:nvCxnSpPr>
          <p:spPr>
            <a:xfrm>
              <a:off x="2025076" y="407240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Straight Connector 322">
              <a:extLst>
                <a:ext uri="{FF2B5EF4-FFF2-40B4-BE49-F238E27FC236}">
                  <a16:creationId xmlns:a16="http://schemas.microsoft.com/office/drawing/2014/main" id="{0542798B-FE6E-42B1-B446-7D353274C1E8}"/>
                </a:ext>
              </a:extLst>
            </p:cNvPr>
            <p:cNvCxnSpPr>
              <a:cxnSpLocks/>
            </p:cNvCxnSpPr>
            <p:nvPr/>
          </p:nvCxnSpPr>
          <p:spPr>
            <a:xfrm>
              <a:off x="2078654" y="398667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Straight Connector 323">
              <a:extLst>
                <a:ext uri="{FF2B5EF4-FFF2-40B4-BE49-F238E27FC236}">
                  <a16:creationId xmlns:a16="http://schemas.microsoft.com/office/drawing/2014/main" id="{548DC35C-4972-4B9C-BDE1-352A1C9C06AE}"/>
                </a:ext>
              </a:extLst>
            </p:cNvPr>
            <p:cNvCxnSpPr>
              <a:cxnSpLocks/>
            </p:cNvCxnSpPr>
            <p:nvPr/>
          </p:nvCxnSpPr>
          <p:spPr>
            <a:xfrm>
              <a:off x="2024772" y="390095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Straight Connector 324">
              <a:extLst>
                <a:ext uri="{FF2B5EF4-FFF2-40B4-BE49-F238E27FC236}">
                  <a16:creationId xmlns:a16="http://schemas.microsoft.com/office/drawing/2014/main" id="{EB46498A-8F7E-4A6D-881B-F2EE992F5707}"/>
                </a:ext>
              </a:extLst>
            </p:cNvPr>
            <p:cNvCxnSpPr>
              <a:cxnSpLocks/>
            </p:cNvCxnSpPr>
            <p:nvPr/>
          </p:nvCxnSpPr>
          <p:spPr>
            <a:xfrm>
              <a:off x="2078350" y="381522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Straight Connector 325">
              <a:extLst>
                <a:ext uri="{FF2B5EF4-FFF2-40B4-BE49-F238E27FC236}">
                  <a16:creationId xmlns:a16="http://schemas.microsoft.com/office/drawing/2014/main" id="{C9AC27BC-34F3-4C78-817F-01F6804305F5}"/>
                </a:ext>
              </a:extLst>
            </p:cNvPr>
            <p:cNvCxnSpPr>
              <a:cxnSpLocks/>
            </p:cNvCxnSpPr>
            <p:nvPr/>
          </p:nvCxnSpPr>
          <p:spPr>
            <a:xfrm>
              <a:off x="2024468" y="372950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Straight Connector 326">
              <a:extLst>
                <a:ext uri="{FF2B5EF4-FFF2-40B4-BE49-F238E27FC236}">
                  <a16:creationId xmlns:a16="http://schemas.microsoft.com/office/drawing/2014/main" id="{B07F092A-6851-4FCF-8E6A-F2B211FC5A54}"/>
                </a:ext>
              </a:extLst>
            </p:cNvPr>
            <p:cNvCxnSpPr>
              <a:cxnSpLocks/>
            </p:cNvCxnSpPr>
            <p:nvPr/>
          </p:nvCxnSpPr>
          <p:spPr>
            <a:xfrm>
              <a:off x="2078046" y="364377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Straight Connector 327">
              <a:extLst>
                <a:ext uri="{FF2B5EF4-FFF2-40B4-BE49-F238E27FC236}">
                  <a16:creationId xmlns:a16="http://schemas.microsoft.com/office/drawing/2014/main" id="{A5300A3C-7EDF-4436-AA10-1B050EEDD2C3}"/>
                </a:ext>
              </a:extLst>
            </p:cNvPr>
            <p:cNvCxnSpPr>
              <a:cxnSpLocks/>
            </p:cNvCxnSpPr>
            <p:nvPr/>
          </p:nvCxnSpPr>
          <p:spPr>
            <a:xfrm>
              <a:off x="2024164" y="355805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Straight Connector 328">
              <a:extLst>
                <a:ext uri="{FF2B5EF4-FFF2-40B4-BE49-F238E27FC236}">
                  <a16:creationId xmlns:a16="http://schemas.microsoft.com/office/drawing/2014/main" id="{AE313DE5-DA61-40C1-9309-E9D0EB8EE0A9}"/>
                </a:ext>
              </a:extLst>
            </p:cNvPr>
            <p:cNvCxnSpPr>
              <a:cxnSpLocks/>
            </p:cNvCxnSpPr>
            <p:nvPr/>
          </p:nvCxnSpPr>
          <p:spPr>
            <a:xfrm>
              <a:off x="2077742" y="347232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17993239-DF12-4C22-BD75-5E0FB3E0170D}"/>
                </a:ext>
              </a:extLst>
            </p:cNvPr>
            <p:cNvCxnSpPr>
              <a:cxnSpLocks/>
            </p:cNvCxnSpPr>
            <p:nvPr/>
          </p:nvCxnSpPr>
          <p:spPr>
            <a:xfrm>
              <a:off x="2023860" y="338660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Straight Connector 330">
              <a:extLst>
                <a:ext uri="{FF2B5EF4-FFF2-40B4-BE49-F238E27FC236}">
                  <a16:creationId xmlns:a16="http://schemas.microsoft.com/office/drawing/2014/main" id="{AFA9B387-180F-432D-9F37-25C669C45355}"/>
                </a:ext>
              </a:extLst>
            </p:cNvPr>
            <p:cNvCxnSpPr>
              <a:cxnSpLocks/>
            </p:cNvCxnSpPr>
            <p:nvPr/>
          </p:nvCxnSpPr>
          <p:spPr>
            <a:xfrm>
              <a:off x="2077438" y="330087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Straight Connector 331">
              <a:extLst>
                <a:ext uri="{FF2B5EF4-FFF2-40B4-BE49-F238E27FC236}">
                  <a16:creationId xmlns:a16="http://schemas.microsoft.com/office/drawing/2014/main" id="{8B94F4BE-4F55-4F01-823B-891054C267F4}"/>
                </a:ext>
              </a:extLst>
            </p:cNvPr>
            <p:cNvCxnSpPr>
              <a:cxnSpLocks/>
            </p:cNvCxnSpPr>
            <p:nvPr/>
          </p:nvCxnSpPr>
          <p:spPr>
            <a:xfrm>
              <a:off x="2023556" y="321515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Straight Connector 332">
              <a:extLst>
                <a:ext uri="{FF2B5EF4-FFF2-40B4-BE49-F238E27FC236}">
                  <a16:creationId xmlns:a16="http://schemas.microsoft.com/office/drawing/2014/main" id="{643CC5DC-73F2-4497-9EE2-2272BB95E822}"/>
                </a:ext>
              </a:extLst>
            </p:cNvPr>
            <p:cNvCxnSpPr>
              <a:cxnSpLocks/>
            </p:cNvCxnSpPr>
            <p:nvPr/>
          </p:nvCxnSpPr>
          <p:spPr>
            <a:xfrm>
              <a:off x="2077134" y="312942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Straight Connector 333">
              <a:extLst>
                <a:ext uri="{FF2B5EF4-FFF2-40B4-BE49-F238E27FC236}">
                  <a16:creationId xmlns:a16="http://schemas.microsoft.com/office/drawing/2014/main" id="{0B0F8BA9-7961-4EB7-80E7-C7B2099553DD}"/>
                </a:ext>
              </a:extLst>
            </p:cNvPr>
            <p:cNvCxnSpPr>
              <a:cxnSpLocks/>
            </p:cNvCxnSpPr>
            <p:nvPr/>
          </p:nvCxnSpPr>
          <p:spPr>
            <a:xfrm>
              <a:off x="2023252" y="304370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Straight Connector 334">
              <a:extLst>
                <a:ext uri="{FF2B5EF4-FFF2-40B4-BE49-F238E27FC236}">
                  <a16:creationId xmlns:a16="http://schemas.microsoft.com/office/drawing/2014/main" id="{C27C790F-5A01-470A-AEF5-89FB151CF860}"/>
                </a:ext>
              </a:extLst>
            </p:cNvPr>
            <p:cNvCxnSpPr>
              <a:cxnSpLocks/>
            </p:cNvCxnSpPr>
            <p:nvPr/>
          </p:nvCxnSpPr>
          <p:spPr>
            <a:xfrm>
              <a:off x="2076830" y="295797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Straight Connector 335">
              <a:extLst>
                <a:ext uri="{FF2B5EF4-FFF2-40B4-BE49-F238E27FC236}">
                  <a16:creationId xmlns:a16="http://schemas.microsoft.com/office/drawing/2014/main" id="{D719157C-3AF6-428C-8DC0-0D222202D637}"/>
                </a:ext>
              </a:extLst>
            </p:cNvPr>
            <p:cNvCxnSpPr>
              <a:cxnSpLocks/>
            </p:cNvCxnSpPr>
            <p:nvPr/>
          </p:nvCxnSpPr>
          <p:spPr>
            <a:xfrm>
              <a:off x="2022948" y="287225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Straight Connector 336">
              <a:extLst>
                <a:ext uri="{FF2B5EF4-FFF2-40B4-BE49-F238E27FC236}">
                  <a16:creationId xmlns:a16="http://schemas.microsoft.com/office/drawing/2014/main" id="{AB80A8F6-79CF-4B7D-83D3-36694FEA9D1E}"/>
                </a:ext>
              </a:extLst>
            </p:cNvPr>
            <p:cNvCxnSpPr>
              <a:cxnSpLocks/>
            </p:cNvCxnSpPr>
            <p:nvPr/>
          </p:nvCxnSpPr>
          <p:spPr>
            <a:xfrm>
              <a:off x="2076526" y="278652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Straight Connector 337">
              <a:extLst>
                <a:ext uri="{FF2B5EF4-FFF2-40B4-BE49-F238E27FC236}">
                  <a16:creationId xmlns:a16="http://schemas.microsoft.com/office/drawing/2014/main" id="{4B0368C5-31FB-4C8E-9536-52DFD0BE58C2}"/>
                </a:ext>
              </a:extLst>
            </p:cNvPr>
            <p:cNvCxnSpPr>
              <a:cxnSpLocks/>
            </p:cNvCxnSpPr>
            <p:nvPr/>
          </p:nvCxnSpPr>
          <p:spPr>
            <a:xfrm>
              <a:off x="2022644" y="270080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C2164819-A4ED-4505-827B-D18173FBA7B9}"/>
                </a:ext>
              </a:extLst>
            </p:cNvPr>
            <p:cNvCxnSpPr>
              <a:cxnSpLocks/>
            </p:cNvCxnSpPr>
            <p:nvPr/>
          </p:nvCxnSpPr>
          <p:spPr>
            <a:xfrm>
              <a:off x="2076222" y="261507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0" name="TextBox 339">
              <a:extLst>
                <a:ext uri="{FF2B5EF4-FFF2-40B4-BE49-F238E27FC236}">
                  <a16:creationId xmlns:a16="http://schemas.microsoft.com/office/drawing/2014/main" id="{D049ED69-6E28-4083-9CA0-C5C0BEB44F59}"/>
                </a:ext>
              </a:extLst>
            </p:cNvPr>
            <p:cNvSpPr txBox="1"/>
            <p:nvPr/>
          </p:nvSpPr>
          <p:spPr>
            <a:xfrm>
              <a:off x="2386715" y="5617627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10</a:t>
              </a:r>
            </a:p>
          </p:txBody>
        </p:sp>
        <p:sp>
          <p:nvSpPr>
            <p:cNvPr id="341" name="TextBox 340">
              <a:extLst>
                <a:ext uri="{FF2B5EF4-FFF2-40B4-BE49-F238E27FC236}">
                  <a16:creationId xmlns:a16="http://schemas.microsoft.com/office/drawing/2014/main" id="{DEEB17EC-90D2-40A9-B530-2AC7E03CF610}"/>
                </a:ext>
              </a:extLst>
            </p:cNvPr>
            <p:cNvSpPr txBox="1"/>
            <p:nvPr/>
          </p:nvSpPr>
          <p:spPr>
            <a:xfrm>
              <a:off x="2386715" y="5276900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20</a:t>
              </a:r>
            </a:p>
          </p:txBody>
        </p:sp>
        <p:sp>
          <p:nvSpPr>
            <p:cNvPr id="342" name="TextBox 341">
              <a:extLst>
                <a:ext uri="{FF2B5EF4-FFF2-40B4-BE49-F238E27FC236}">
                  <a16:creationId xmlns:a16="http://schemas.microsoft.com/office/drawing/2014/main" id="{10D8C6DB-481F-4788-8697-4EA835827823}"/>
                </a:ext>
              </a:extLst>
            </p:cNvPr>
            <p:cNvSpPr txBox="1"/>
            <p:nvPr/>
          </p:nvSpPr>
          <p:spPr>
            <a:xfrm>
              <a:off x="2386715" y="4936173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30</a:t>
              </a:r>
            </a:p>
          </p:txBody>
        </p:sp>
        <p:sp>
          <p:nvSpPr>
            <p:cNvPr id="343" name="TextBox 342">
              <a:extLst>
                <a:ext uri="{FF2B5EF4-FFF2-40B4-BE49-F238E27FC236}">
                  <a16:creationId xmlns:a16="http://schemas.microsoft.com/office/drawing/2014/main" id="{35FD15C4-F57F-4AA0-8CD8-A26FB69D5155}"/>
                </a:ext>
              </a:extLst>
            </p:cNvPr>
            <p:cNvSpPr txBox="1"/>
            <p:nvPr/>
          </p:nvSpPr>
          <p:spPr>
            <a:xfrm>
              <a:off x="2386715" y="4595446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40</a:t>
              </a:r>
            </a:p>
          </p:txBody>
        </p:sp>
        <p:sp>
          <p:nvSpPr>
            <p:cNvPr id="344" name="TextBox 343">
              <a:extLst>
                <a:ext uri="{FF2B5EF4-FFF2-40B4-BE49-F238E27FC236}">
                  <a16:creationId xmlns:a16="http://schemas.microsoft.com/office/drawing/2014/main" id="{E257D21E-C9BF-493A-8906-78FF2E351D96}"/>
                </a:ext>
              </a:extLst>
            </p:cNvPr>
            <p:cNvSpPr txBox="1"/>
            <p:nvPr/>
          </p:nvSpPr>
          <p:spPr>
            <a:xfrm>
              <a:off x="2386715" y="4254719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50</a:t>
              </a:r>
            </a:p>
          </p:txBody>
        </p:sp>
        <p:sp>
          <p:nvSpPr>
            <p:cNvPr id="345" name="TextBox 344">
              <a:extLst>
                <a:ext uri="{FF2B5EF4-FFF2-40B4-BE49-F238E27FC236}">
                  <a16:creationId xmlns:a16="http://schemas.microsoft.com/office/drawing/2014/main" id="{FFE3A251-BE0B-4967-8EC8-E475EB9DC567}"/>
                </a:ext>
              </a:extLst>
            </p:cNvPr>
            <p:cNvSpPr txBox="1"/>
            <p:nvPr/>
          </p:nvSpPr>
          <p:spPr>
            <a:xfrm>
              <a:off x="2386715" y="3913992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60</a:t>
              </a:r>
            </a:p>
          </p:txBody>
        </p:sp>
        <p:sp>
          <p:nvSpPr>
            <p:cNvPr id="346" name="TextBox 345">
              <a:extLst>
                <a:ext uri="{FF2B5EF4-FFF2-40B4-BE49-F238E27FC236}">
                  <a16:creationId xmlns:a16="http://schemas.microsoft.com/office/drawing/2014/main" id="{17CA9076-93AF-40FB-96C7-48A34B3B26C1}"/>
                </a:ext>
              </a:extLst>
            </p:cNvPr>
            <p:cNvSpPr txBox="1"/>
            <p:nvPr/>
          </p:nvSpPr>
          <p:spPr>
            <a:xfrm>
              <a:off x="2386715" y="3573265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70</a:t>
              </a:r>
            </a:p>
          </p:txBody>
        </p:sp>
        <p:sp>
          <p:nvSpPr>
            <p:cNvPr id="347" name="TextBox 346">
              <a:extLst>
                <a:ext uri="{FF2B5EF4-FFF2-40B4-BE49-F238E27FC236}">
                  <a16:creationId xmlns:a16="http://schemas.microsoft.com/office/drawing/2014/main" id="{B9870052-5950-4FDC-85D6-929472298135}"/>
                </a:ext>
              </a:extLst>
            </p:cNvPr>
            <p:cNvSpPr txBox="1"/>
            <p:nvPr/>
          </p:nvSpPr>
          <p:spPr>
            <a:xfrm>
              <a:off x="2386715" y="3232538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80</a:t>
              </a:r>
            </a:p>
          </p:txBody>
        </p:sp>
        <p:sp>
          <p:nvSpPr>
            <p:cNvPr id="348" name="TextBox 347">
              <a:extLst>
                <a:ext uri="{FF2B5EF4-FFF2-40B4-BE49-F238E27FC236}">
                  <a16:creationId xmlns:a16="http://schemas.microsoft.com/office/drawing/2014/main" id="{9202B380-7B0C-4827-9680-AA69AAD3E9AC}"/>
                </a:ext>
              </a:extLst>
            </p:cNvPr>
            <p:cNvSpPr txBox="1"/>
            <p:nvPr/>
          </p:nvSpPr>
          <p:spPr>
            <a:xfrm>
              <a:off x="2386715" y="2891811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90</a:t>
              </a:r>
            </a:p>
          </p:txBody>
        </p:sp>
        <p:sp>
          <p:nvSpPr>
            <p:cNvPr id="349" name="TextBox 348">
              <a:extLst>
                <a:ext uri="{FF2B5EF4-FFF2-40B4-BE49-F238E27FC236}">
                  <a16:creationId xmlns:a16="http://schemas.microsoft.com/office/drawing/2014/main" id="{21F02D76-B19B-4446-BA6D-2E5101C5800E}"/>
                </a:ext>
              </a:extLst>
            </p:cNvPr>
            <p:cNvSpPr txBox="1"/>
            <p:nvPr/>
          </p:nvSpPr>
          <p:spPr>
            <a:xfrm>
              <a:off x="2386715" y="2551084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100</a:t>
              </a:r>
            </a:p>
          </p:txBody>
        </p:sp>
        <p:sp>
          <p:nvSpPr>
            <p:cNvPr id="350" name="TextBox 349">
              <a:extLst>
                <a:ext uri="{FF2B5EF4-FFF2-40B4-BE49-F238E27FC236}">
                  <a16:creationId xmlns:a16="http://schemas.microsoft.com/office/drawing/2014/main" id="{9E2158CC-DA77-4E0F-A470-8754D17C9BEF}"/>
                </a:ext>
              </a:extLst>
            </p:cNvPr>
            <p:cNvSpPr txBox="1"/>
            <p:nvPr/>
          </p:nvSpPr>
          <p:spPr>
            <a:xfrm>
              <a:off x="1323457" y="6055487"/>
              <a:ext cx="15436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PROJECT B</a:t>
              </a:r>
            </a:p>
          </p:txBody>
        </p:sp>
      </p:grpSp>
      <p:sp>
        <p:nvSpPr>
          <p:cNvPr id="355" name="Rectangle: Rounded Corners 354">
            <a:extLst>
              <a:ext uri="{FF2B5EF4-FFF2-40B4-BE49-F238E27FC236}">
                <a16:creationId xmlns:a16="http://schemas.microsoft.com/office/drawing/2014/main" id="{232B456B-1E8B-41BE-B9A6-A7524ADFBC99}"/>
              </a:ext>
            </a:extLst>
          </p:cNvPr>
          <p:cNvSpPr/>
          <p:nvPr/>
        </p:nvSpPr>
        <p:spPr>
          <a:xfrm rot="16200000">
            <a:off x="3224462" y="4610486"/>
            <a:ext cx="2324429" cy="109224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56" name="Group 355">
            <a:extLst>
              <a:ext uri="{FF2B5EF4-FFF2-40B4-BE49-F238E27FC236}">
                <a16:creationId xmlns:a16="http://schemas.microsoft.com/office/drawing/2014/main" id="{148E2E20-993B-4124-AF38-3EEBF747C3F5}"/>
              </a:ext>
            </a:extLst>
          </p:cNvPr>
          <p:cNvGrpSpPr/>
          <p:nvPr/>
        </p:nvGrpSpPr>
        <p:grpSpPr>
          <a:xfrm>
            <a:off x="4253862" y="5693308"/>
            <a:ext cx="268008" cy="268008"/>
            <a:chOff x="5180292" y="4109429"/>
            <a:chExt cx="268008" cy="268008"/>
          </a:xfrm>
          <a:effectLst>
            <a:outerShdw blurRad="152400" sx="102000" sy="102000" algn="ctr" rotWithShape="0">
              <a:prstClr val="black">
                <a:alpha val="15000"/>
              </a:prstClr>
            </a:outerShdw>
          </a:effectLst>
        </p:grpSpPr>
        <p:sp>
          <p:nvSpPr>
            <p:cNvPr id="357" name="Oval 356">
              <a:extLst>
                <a:ext uri="{FF2B5EF4-FFF2-40B4-BE49-F238E27FC236}">
                  <a16:creationId xmlns:a16="http://schemas.microsoft.com/office/drawing/2014/main" id="{61207594-089D-4EB1-848E-2CE84006F770}"/>
                </a:ext>
              </a:extLst>
            </p:cNvPr>
            <p:cNvSpPr/>
            <p:nvPr/>
          </p:nvSpPr>
          <p:spPr>
            <a:xfrm flipV="1">
              <a:off x="5180292" y="4109429"/>
              <a:ext cx="268008" cy="268008"/>
            </a:xfrm>
            <a:prstGeom prst="ellipse">
              <a:avLst/>
            </a:prstGeom>
            <a:solidFill>
              <a:srgbClr val="ECF0F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8" name="Oval 357">
              <a:extLst>
                <a:ext uri="{FF2B5EF4-FFF2-40B4-BE49-F238E27FC236}">
                  <a16:creationId xmlns:a16="http://schemas.microsoft.com/office/drawing/2014/main" id="{1A9E9A53-FFEE-4CBD-B8F4-498807411763}"/>
                </a:ext>
              </a:extLst>
            </p:cNvPr>
            <p:cNvSpPr/>
            <p:nvPr/>
          </p:nvSpPr>
          <p:spPr>
            <a:xfrm flipV="1">
              <a:off x="5235061" y="4164198"/>
              <a:ext cx="158470" cy="158470"/>
            </a:xfrm>
            <a:prstGeom prst="ellipse">
              <a:avLst/>
            </a:prstGeom>
            <a:solidFill>
              <a:schemeClr val="tx2">
                <a:lumMod val="40000"/>
                <a:lumOff val="60000"/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59" name="Group 358">
            <a:extLst>
              <a:ext uri="{FF2B5EF4-FFF2-40B4-BE49-F238E27FC236}">
                <a16:creationId xmlns:a16="http://schemas.microsoft.com/office/drawing/2014/main" id="{5909CCC2-F514-49D7-97A6-C2781AEEDE65}"/>
              </a:ext>
            </a:extLst>
          </p:cNvPr>
          <p:cNvGrpSpPr/>
          <p:nvPr/>
        </p:nvGrpSpPr>
        <p:grpSpPr>
          <a:xfrm>
            <a:off x="6457950" y="2001950"/>
            <a:ext cx="2019300" cy="4513138"/>
            <a:chOff x="1085622" y="2001950"/>
            <a:chExt cx="2019300" cy="4513138"/>
          </a:xfrm>
        </p:grpSpPr>
        <p:grpSp>
          <p:nvGrpSpPr>
            <p:cNvPr id="360" name="Group 359">
              <a:extLst>
                <a:ext uri="{FF2B5EF4-FFF2-40B4-BE49-F238E27FC236}">
                  <a16:creationId xmlns:a16="http://schemas.microsoft.com/office/drawing/2014/main" id="{C666AD8C-FBA9-4838-9518-4D723C151D02}"/>
                </a:ext>
              </a:extLst>
            </p:cNvPr>
            <p:cNvGrpSpPr/>
            <p:nvPr/>
          </p:nvGrpSpPr>
          <p:grpSpPr>
            <a:xfrm>
              <a:off x="1085622" y="2001950"/>
              <a:ext cx="2019300" cy="4513138"/>
              <a:chOff x="6286478" y="2808514"/>
              <a:chExt cx="4009394" cy="2525486"/>
            </a:xfrm>
          </p:grpSpPr>
          <p:sp>
            <p:nvSpPr>
              <p:cNvPr id="414" name="Rectangle: Rounded Corners 413">
                <a:extLst>
                  <a:ext uri="{FF2B5EF4-FFF2-40B4-BE49-F238E27FC236}">
                    <a16:creationId xmlns:a16="http://schemas.microsoft.com/office/drawing/2014/main" id="{F4173CC7-B077-411F-B60C-6AE5F9E7B170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F0F3"/>
              </a:solidFill>
              <a:ln>
                <a:noFill/>
              </a:ln>
              <a:effectLst>
                <a:outerShdw blurRad="190500" dist="152400" dir="2700000" algn="ctr" rotWithShape="0">
                  <a:srgbClr val="D1D9E6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5" name="Rectangle: Rounded Corners 414">
                <a:extLst>
                  <a:ext uri="{FF2B5EF4-FFF2-40B4-BE49-F238E27FC236}">
                    <a16:creationId xmlns:a16="http://schemas.microsoft.com/office/drawing/2014/main" id="{50DDE764-165F-4119-B034-8B288379DC80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F0F3"/>
              </a:solidFill>
              <a:ln>
                <a:noFill/>
              </a:ln>
              <a:effectLst>
                <a:outerShdw blurRad="190500" dist="152400" dir="13500000" algn="ctr" rotWithShape="0">
                  <a:srgbClr val="FFFFFF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1" name="Group 360">
              <a:extLst>
                <a:ext uri="{FF2B5EF4-FFF2-40B4-BE49-F238E27FC236}">
                  <a16:creationId xmlns:a16="http://schemas.microsoft.com/office/drawing/2014/main" id="{A34DA7FB-8771-4B37-A814-4F79E228798A}"/>
                </a:ext>
              </a:extLst>
            </p:cNvPr>
            <p:cNvGrpSpPr/>
            <p:nvPr/>
          </p:nvGrpSpPr>
          <p:grpSpPr>
            <a:xfrm rot="16200000">
              <a:off x="-67643" y="4054307"/>
              <a:ext cx="3485362" cy="290743"/>
              <a:chOff x="625249" y="3113452"/>
              <a:chExt cx="4712119" cy="646331"/>
            </a:xfrm>
          </p:grpSpPr>
          <p:sp>
            <p:nvSpPr>
              <p:cNvPr id="412" name="Rectangle: Rounded Corners 411">
                <a:extLst>
                  <a:ext uri="{FF2B5EF4-FFF2-40B4-BE49-F238E27FC236}">
                    <a16:creationId xmlns:a16="http://schemas.microsoft.com/office/drawing/2014/main" id="{9AD90652-34C2-4B36-BAAB-6C85F8F807C9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F0F3"/>
              </a:solidFill>
              <a:ln>
                <a:noFill/>
              </a:ln>
              <a:effectLst>
                <a:outerShdw blurRad="190500" dist="190500" dir="2700000" algn="ctr" rotWithShape="0">
                  <a:srgbClr val="D1D9E6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13" name="Rectangle: Rounded Corners 412">
                <a:extLst>
                  <a:ext uri="{FF2B5EF4-FFF2-40B4-BE49-F238E27FC236}">
                    <a16:creationId xmlns:a16="http://schemas.microsoft.com/office/drawing/2014/main" id="{64DD14CC-6F49-4F1F-AEA4-ED7A20E5911E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F0F3"/>
              </a:solidFill>
              <a:ln>
                <a:noFill/>
              </a:ln>
              <a:effectLst>
                <a:outerShdw blurRad="190500" dist="190500" dir="13500000" algn="ctr" rotWithShape="0">
                  <a:srgbClr val="FFFFFF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62" name="Rectangle: Rounded Corners 361">
              <a:extLst>
                <a:ext uri="{FF2B5EF4-FFF2-40B4-BE49-F238E27FC236}">
                  <a16:creationId xmlns:a16="http://schemas.microsoft.com/office/drawing/2014/main" id="{DF3A1D8F-A5E0-4958-B639-5210DDE5EDED}"/>
                </a:ext>
              </a:extLst>
            </p:cNvPr>
            <p:cNvSpPr/>
            <p:nvPr/>
          </p:nvSpPr>
          <p:spPr>
            <a:xfrm rot="16200000">
              <a:off x="45460" y="4143123"/>
              <a:ext cx="3259155" cy="109224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20000"/>
                <a:lumOff val="80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63" name="Straight Connector 362">
              <a:extLst>
                <a:ext uri="{FF2B5EF4-FFF2-40B4-BE49-F238E27FC236}">
                  <a16:creationId xmlns:a16="http://schemas.microsoft.com/office/drawing/2014/main" id="{0D30F5F3-72D2-44BF-9CC5-4A8ADDF4CEEE}"/>
                </a:ext>
              </a:extLst>
            </p:cNvPr>
            <p:cNvCxnSpPr>
              <a:cxnSpLocks/>
            </p:cNvCxnSpPr>
            <p:nvPr/>
          </p:nvCxnSpPr>
          <p:spPr>
            <a:xfrm>
              <a:off x="2028116" y="578690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Straight Connector 363">
              <a:extLst>
                <a:ext uri="{FF2B5EF4-FFF2-40B4-BE49-F238E27FC236}">
                  <a16:creationId xmlns:a16="http://schemas.microsoft.com/office/drawing/2014/main" id="{15837AA3-3FFC-4491-AA9A-9F39D826B63E}"/>
                </a:ext>
              </a:extLst>
            </p:cNvPr>
            <p:cNvCxnSpPr>
              <a:cxnSpLocks/>
            </p:cNvCxnSpPr>
            <p:nvPr/>
          </p:nvCxnSpPr>
          <p:spPr>
            <a:xfrm>
              <a:off x="2081694" y="570117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Straight Connector 364">
              <a:extLst>
                <a:ext uri="{FF2B5EF4-FFF2-40B4-BE49-F238E27FC236}">
                  <a16:creationId xmlns:a16="http://schemas.microsoft.com/office/drawing/2014/main" id="{5B425187-768A-4267-9CB7-01AA5B10D423}"/>
                </a:ext>
              </a:extLst>
            </p:cNvPr>
            <p:cNvCxnSpPr>
              <a:cxnSpLocks/>
            </p:cNvCxnSpPr>
            <p:nvPr/>
          </p:nvCxnSpPr>
          <p:spPr>
            <a:xfrm>
              <a:off x="2027812" y="561545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Straight Connector 365">
              <a:extLst>
                <a:ext uri="{FF2B5EF4-FFF2-40B4-BE49-F238E27FC236}">
                  <a16:creationId xmlns:a16="http://schemas.microsoft.com/office/drawing/2014/main" id="{D56BEB2F-31B4-4C6D-9DA9-C402D1FB0387}"/>
                </a:ext>
              </a:extLst>
            </p:cNvPr>
            <p:cNvCxnSpPr>
              <a:cxnSpLocks/>
            </p:cNvCxnSpPr>
            <p:nvPr/>
          </p:nvCxnSpPr>
          <p:spPr>
            <a:xfrm>
              <a:off x="2081390" y="552972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Straight Connector 366">
              <a:extLst>
                <a:ext uri="{FF2B5EF4-FFF2-40B4-BE49-F238E27FC236}">
                  <a16:creationId xmlns:a16="http://schemas.microsoft.com/office/drawing/2014/main" id="{C8BE8702-E009-4822-8BEB-CC917F06895F}"/>
                </a:ext>
              </a:extLst>
            </p:cNvPr>
            <p:cNvCxnSpPr>
              <a:cxnSpLocks/>
            </p:cNvCxnSpPr>
            <p:nvPr/>
          </p:nvCxnSpPr>
          <p:spPr>
            <a:xfrm>
              <a:off x="2027508" y="544400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Straight Connector 367">
              <a:extLst>
                <a:ext uri="{FF2B5EF4-FFF2-40B4-BE49-F238E27FC236}">
                  <a16:creationId xmlns:a16="http://schemas.microsoft.com/office/drawing/2014/main" id="{41104DF2-6E8C-4C62-B542-71217B36F997}"/>
                </a:ext>
              </a:extLst>
            </p:cNvPr>
            <p:cNvCxnSpPr>
              <a:cxnSpLocks/>
            </p:cNvCxnSpPr>
            <p:nvPr/>
          </p:nvCxnSpPr>
          <p:spPr>
            <a:xfrm>
              <a:off x="2081086" y="535827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Straight Connector 368">
              <a:extLst>
                <a:ext uri="{FF2B5EF4-FFF2-40B4-BE49-F238E27FC236}">
                  <a16:creationId xmlns:a16="http://schemas.microsoft.com/office/drawing/2014/main" id="{3DB584C7-42C7-4D5F-A03D-27D40E692BE6}"/>
                </a:ext>
              </a:extLst>
            </p:cNvPr>
            <p:cNvCxnSpPr>
              <a:cxnSpLocks/>
            </p:cNvCxnSpPr>
            <p:nvPr/>
          </p:nvCxnSpPr>
          <p:spPr>
            <a:xfrm>
              <a:off x="2027204" y="527255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0" name="Straight Connector 369">
              <a:extLst>
                <a:ext uri="{FF2B5EF4-FFF2-40B4-BE49-F238E27FC236}">
                  <a16:creationId xmlns:a16="http://schemas.microsoft.com/office/drawing/2014/main" id="{F40D6168-22B7-47C9-B485-54B4FF2AA7F5}"/>
                </a:ext>
              </a:extLst>
            </p:cNvPr>
            <p:cNvCxnSpPr>
              <a:cxnSpLocks/>
            </p:cNvCxnSpPr>
            <p:nvPr/>
          </p:nvCxnSpPr>
          <p:spPr>
            <a:xfrm>
              <a:off x="2080782" y="518682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Straight Connector 370">
              <a:extLst>
                <a:ext uri="{FF2B5EF4-FFF2-40B4-BE49-F238E27FC236}">
                  <a16:creationId xmlns:a16="http://schemas.microsoft.com/office/drawing/2014/main" id="{C50A834E-5232-4F8B-96F3-6BC2A82494B7}"/>
                </a:ext>
              </a:extLst>
            </p:cNvPr>
            <p:cNvCxnSpPr>
              <a:cxnSpLocks/>
            </p:cNvCxnSpPr>
            <p:nvPr/>
          </p:nvCxnSpPr>
          <p:spPr>
            <a:xfrm>
              <a:off x="2026900" y="510110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Straight Connector 371">
              <a:extLst>
                <a:ext uri="{FF2B5EF4-FFF2-40B4-BE49-F238E27FC236}">
                  <a16:creationId xmlns:a16="http://schemas.microsoft.com/office/drawing/2014/main" id="{EF50A6A6-7204-4AF1-9116-219A0EE65722}"/>
                </a:ext>
              </a:extLst>
            </p:cNvPr>
            <p:cNvCxnSpPr>
              <a:cxnSpLocks/>
            </p:cNvCxnSpPr>
            <p:nvPr/>
          </p:nvCxnSpPr>
          <p:spPr>
            <a:xfrm>
              <a:off x="2080478" y="501537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Straight Connector 372">
              <a:extLst>
                <a:ext uri="{FF2B5EF4-FFF2-40B4-BE49-F238E27FC236}">
                  <a16:creationId xmlns:a16="http://schemas.microsoft.com/office/drawing/2014/main" id="{DFE6803D-ECC5-43EC-B6E4-5271A3291A57}"/>
                </a:ext>
              </a:extLst>
            </p:cNvPr>
            <p:cNvCxnSpPr>
              <a:cxnSpLocks/>
            </p:cNvCxnSpPr>
            <p:nvPr/>
          </p:nvCxnSpPr>
          <p:spPr>
            <a:xfrm>
              <a:off x="2026596" y="492965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Straight Connector 373">
              <a:extLst>
                <a:ext uri="{FF2B5EF4-FFF2-40B4-BE49-F238E27FC236}">
                  <a16:creationId xmlns:a16="http://schemas.microsoft.com/office/drawing/2014/main" id="{75C4F4A2-5D98-4896-9446-9398545C57B9}"/>
                </a:ext>
              </a:extLst>
            </p:cNvPr>
            <p:cNvCxnSpPr>
              <a:cxnSpLocks/>
            </p:cNvCxnSpPr>
            <p:nvPr/>
          </p:nvCxnSpPr>
          <p:spPr>
            <a:xfrm>
              <a:off x="2080174" y="484392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5" name="Straight Connector 374">
              <a:extLst>
                <a:ext uri="{FF2B5EF4-FFF2-40B4-BE49-F238E27FC236}">
                  <a16:creationId xmlns:a16="http://schemas.microsoft.com/office/drawing/2014/main" id="{D8BB2F3F-19F9-4977-8929-13541B21D640}"/>
                </a:ext>
              </a:extLst>
            </p:cNvPr>
            <p:cNvCxnSpPr>
              <a:cxnSpLocks/>
            </p:cNvCxnSpPr>
            <p:nvPr/>
          </p:nvCxnSpPr>
          <p:spPr>
            <a:xfrm>
              <a:off x="2026292" y="475820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6" name="Straight Connector 375">
              <a:extLst>
                <a:ext uri="{FF2B5EF4-FFF2-40B4-BE49-F238E27FC236}">
                  <a16:creationId xmlns:a16="http://schemas.microsoft.com/office/drawing/2014/main" id="{7891EF6B-5E9B-470C-8F08-1B808B68D270}"/>
                </a:ext>
              </a:extLst>
            </p:cNvPr>
            <p:cNvCxnSpPr>
              <a:cxnSpLocks/>
            </p:cNvCxnSpPr>
            <p:nvPr/>
          </p:nvCxnSpPr>
          <p:spPr>
            <a:xfrm>
              <a:off x="2079870" y="467247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7" name="Straight Connector 376">
              <a:extLst>
                <a:ext uri="{FF2B5EF4-FFF2-40B4-BE49-F238E27FC236}">
                  <a16:creationId xmlns:a16="http://schemas.microsoft.com/office/drawing/2014/main" id="{A5865BF4-5C17-4BD3-8E8D-7F6FC2B0747D}"/>
                </a:ext>
              </a:extLst>
            </p:cNvPr>
            <p:cNvCxnSpPr>
              <a:cxnSpLocks/>
            </p:cNvCxnSpPr>
            <p:nvPr/>
          </p:nvCxnSpPr>
          <p:spPr>
            <a:xfrm>
              <a:off x="2025988" y="458675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8" name="Straight Connector 377">
              <a:extLst>
                <a:ext uri="{FF2B5EF4-FFF2-40B4-BE49-F238E27FC236}">
                  <a16:creationId xmlns:a16="http://schemas.microsoft.com/office/drawing/2014/main" id="{D3751D74-D463-418C-9284-0AC63B780853}"/>
                </a:ext>
              </a:extLst>
            </p:cNvPr>
            <p:cNvCxnSpPr>
              <a:cxnSpLocks/>
            </p:cNvCxnSpPr>
            <p:nvPr/>
          </p:nvCxnSpPr>
          <p:spPr>
            <a:xfrm>
              <a:off x="2079566" y="450102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Straight Connector 378">
              <a:extLst>
                <a:ext uri="{FF2B5EF4-FFF2-40B4-BE49-F238E27FC236}">
                  <a16:creationId xmlns:a16="http://schemas.microsoft.com/office/drawing/2014/main" id="{71924EDB-C39F-45E7-89F3-473CBDB13098}"/>
                </a:ext>
              </a:extLst>
            </p:cNvPr>
            <p:cNvCxnSpPr>
              <a:cxnSpLocks/>
            </p:cNvCxnSpPr>
            <p:nvPr/>
          </p:nvCxnSpPr>
          <p:spPr>
            <a:xfrm>
              <a:off x="2025684" y="441530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0" name="Straight Connector 379">
              <a:extLst>
                <a:ext uri="{FF2B5EF4-FFF2-40B4-BE49-F238E27FC236}">
                  <a16:creationId xmlns:a16="http://schemas.microsoft.com/office/drawing/2014/main" id="{28A10C94-869C-45DA-BB35-869B006A19F7}"/>
                </a:ext>
              </a:extLst>
            </p:cNvPr>
            <p:cNvCxnSpPr>
              <a:cxnSpLocks/>
            </p:cNvCxnSpPr>
            <p:nvPr/>
          </p:nvCxnSpPr>
          <p:spPr>
            <a:xfrm>
              <a:off x="2079262" y="432957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1" name="Straight Connector 380">
              <a:extLst>
                <a:ext uri="{FF2B5EF4-FFF2-40B4-BE49-F238E27FC236}">
                  <a16:creationId xmlns:a16="http://schemas.microsoft.com/office/drawing/2014/main" id="{E44DBFFE-8F62-41F4-A862-06530DCBCDBF}"/>
                </a:ext>
              </a:extLst>
            </p:cNvPr>
            <p:cNvCxnSpPr>
              <a:cxnSpLocks/>
            </p:cNvCxnSpPr>
            <p:nvPr/>
          </p:nvCxnSpPr>
          <p:spPr>
            <a:xfrm>
              <a:off x="2025380" y="424385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2" name="Straight Connector 381">
              <a:extLst>
                <a:ext uri="{FF2B5EF4-FFF2-40B4-BE49-F238E27FC236}">
                  <a16:creationId xmlns:a16="http://schemas.microsoft.com/office/drawing/2014/main" id="{47D1CF52-1438-4459-BCCD-AF692C9F0309}"/>
                </a:ext>
              </a:extLst>
            </p:cNvPr>
            <p:cNvCxnSpPr>
              <a:cxnSpLocks/>
            </p:cNvCxnSpPr>
            <p:nvPr/>
          </p:nvCxnSpPr>
          <p:spPr>
            <a:xfrm>
              <a:off x="2078958" y="415812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3" name="Straight Connector 382">
              <a:extLst>
                <a:ext uri="{FF2B5EF4-FFF2-40B4-BE49-F238E27FC236}">
                  <a16:creationId xmlns:a16="http://schemas.microsoft.com/office/drawing/2014/main" id="{31D28A63-4FA8-4D4A-B92F-E3B6EEE236BF}"/>
                </a:ext>
              </a:extLst>
            </p:cNvPr>
            <p:cNvCxnSpPr>
              <a:cxnSpLocks/>
            </p:cNvCxnSpPr>
            <p:nvPr/>
          </p:nvCxnSpPr>
          <p:spPr>
            <a:xfrm>
              <a:off x="2025076" y="407240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Straight Connector 383">
              <a:extLst>
                <a:ext uri="{FF2B5EF4-FFF2-40B4-BE49-F238E27FC236}">
                  <a16:creationId xmlns:a16="http://schemas.microsoft.com/office/drawing/2014/main" id="{B32A8692-88B1-4742-BEB0-200C0CA6E9A0}"/>
                </a:ext>
              </a:extLst>
            </p:cNvPr>
            <p:cNvCxnSpPr>
              <a:cxnSpLocks/>
            </p:cNvCxnSpPr>
            <p:nvPr/>
          </p:nvCxnSpPr>
          <p:spPr>
            <a:xfrm>
              <a:off x="2078654" y="398667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Straight Connector 384">
              <a:extLst>
                <a:ext uri="{FF2B5EF4-FFF2-40B4-BE49-F238E27FC236}">
                  <a16:creationId xmlns:a16="http://schemas.microsoft.com/office/drawing/2014/main" id="{0C705F8A-D2F0-4064-8629-8C7B5221CE00}"/>
                </a:ext>
              </a:extLst>
            </p:cNvPr>
            <p:cNvCxnSpPr>
              <a:cxnSpLocks/>
            </p:cNvCxnSpPr>
            <p:nvPr/>
          </p:nvCxnSpPr>
          <p:spPr>
            <a:xfrm>
              <a:off x="2024772" y="390095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Straight Connector 385">
              <a:extLst>
                <a:ext uri="{FF2B5EF4-FFF2-40B4-BE49-F238E27FC236}">
                  <a16:creationId xmlns:a16="http://schemas.microsoft.com/office/drawing/2014/main" id="{9DA2C638-F858-4466-A170-7FCE01E28F08}"/>
                </a:ext>
              </a:extLst>
            </p:cNvPr>
            <p:cNvCxnSpPr>
              <a:cxnSpLocks/>
            </p:cNvCxnSpPr>
            <p:nvPr/>
          </p:nvCxnSpPr>
          <p:spPr>
            <a:xfrm>
              <a:off x="2078350" y="381522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7" name="Straight Connector 386">
              <a:extLst>
                <a:ext uri="{FF2B5EF4-FFF2-40B4-BE49-F238E27FC236}">
                  <a16:creationId xmlns:a16="http://schemas.microsoft.com/office/drawing/2014/main" id="{9DB77C99-5F6F-457D-86F6-E2FE61BD37F1}"/>
                </a:ext>
              </a:extLst>
            </p:cNvPr>
            <p:cNvCxnSpPr>
              <a:cxnSpLocks/>
            </p:cNvCxnSpPr>
            <p:nvPr/>
          </p:nvCxnSpPr>
          <p:spPr>
            <a:xfrm>
              <a:off x="2024468" y="372950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8" name="Straight Connector 387">
              <a:extLst>
                <a:ext uri="{FF2B5EF4-FFF2-40B4-BE49-F238E27FC236}">
                  <a16:creationId xmlns:a16="http://schemas.microsoft.com/office/drawing/2014/main" id="{52731090-4ADD-4708-B2F7-4F684029F490}"/>
                </a:ext>
              </a:extLst>
            </p:cNvPr>
            <p:cNvCxnSpPr>
              <a:cxnSpLocks/>
            </p:cNvCxnSpPr>
            <p:nvPr/>
          </p:nvCxnSpPr>
          <p:spPr>
            <a:xfrm>
              <a:off x="2078046" y="364377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9" name="Straight Connector 388">
              <a:extLst>
                <a:ext uri="{FF2B5EF4-FFF2-40B4-BE49-F238E27FC236}">
                  <a16:creationId xmlns:a16="http://schemas.microsoft.com/office/drawing/2014/main" id="{9BA94E27-766F-4C9C-9BF4-D1FA006D696C}"/>
                </a:ext>
              </a:extLst>
            </p:cNvPr>
            <p:cNvCxnSpPr>
              <a:cxnSpLocks/>
            </p:cNvCxnSpPr>
            <p:nvPr/>
          </p:nvCxnSpPr>
          <p:spPr>
            <a:xfrm>
              <a:off x="2024164" y="355805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0" name="Straight Connector 389">
              <a:extLst>
                <a:ext uri="{FF2B5EF4-FFF2-40B4-BE49-F238E27FC236}">
                  <a16:creationId xmlns:a16="http://schemas.microsoft.com/office/drawing/2014/main" id="{BFC14B08-295E-443A-8F04-954D4FDDB95E}"/>
                </a:ext>
              </a:extLst>
            </p:cNvPr>
            <p:cNvCxnSpPr>
              <a:cxnSpLocks/>
            </p:cNvCxnSpPr>
            <p:nvPr/>
          </p:nvCxnSpPr>
          <p:spPr>
            <a:xfrm>
              <a:off x="2077742" y="347232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1" name="Straight Connector 390">
              <a:extLst>
                <a:ext uri="{FF2B5EF4-FFF2-40B4-BE49-F238E27FC236}">
                  <a16:creationId xmlns:a16="http://schemas.microsoft.com/office/drawing/2014/main" id="{ED00F3F2-C7EE-463C-8218-8B58D4A21F88}"/>
                </a:ext>
              </a:extLst>
            </p:cNvPr>
            <p:cNvCxnSpPr>
              <a:cxnSpLocks/>
            </p:cNvCxnSpPr>
            <p:nvPr/>
          </p:nvCxnSpPr>
          <p:spPr>
            <a:xfrm>
              <a:off x="2023860" y="338660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2" name="Straight Connector 391">
              <a:extLst>
                <a:ext uri="{FF2B5EF4-FFF2-40B4-BE49-F238E27FC236}">
                  <a16:creationId xmlns:a16="http://schemas.microsoft.com/office/drawing/2014/main" id="{7E250380-FF37-4B1C-BF73-681B1C365882}"/>
                </a:ext>
              </a:extLst>
            </p:cNvPr>
            <p:cNvCxnSpPr>
              <a:cxnSpLocks/>
            </p:cNvCxnSpPr>
            <p:nvPr/>
          </p:nvCxnSpPr>
          <p:spPr>
            <a:xfrm>
              <a:off x="2077438" y="330087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3" name="Straight Connector 392">
              <a:extLst>
                <a:ext uri="{FF2B5EF4-FFF2-40B4-BE49-F238E27FC236}">
                  <a16:creationId xmlns:a16="http://schemas.microsoft.com/office/drawing/2014/main" id="{23539D30-B210-48C2-9CDB-DF822F403244}"/>
                </a:ext>
              </a:extLst>
            </p:cNvPr>
            <p:cNvCxnSpPr>
              <a:cxnSpLocks/>
            </p:cNvCxnSpPr>
            <p:nvPr/>
          </p:nvCxnSpPr>
          <p:spPr>
            <a:xfrm>
              <a:off x="2023556" y="321515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4" name="Straight Connector 393">
              <a:extLst>
                <a:ext uri="{FF2B5EF4-FFF2-40B4-BE49-F238E27FC236}">
                  <a16:creationId xmlns:a16="http://schemas.microsoft.com/office/drawing/2014/main" id="{E0DE95B5-6FD8-4100-8A6E-6159556EBE7C}"/>
                </a:ext>
              </a:extLst>
            </p:cNvPr>
            <p:cNvCxnSpPr>
              <a:cxnSpLocks/>
            </p:cNvCxnSpPr>
            <p:nvPr/>
          </p:nvCxnSpPr>
          <p:spPr>
            <a:xfrm>
              <a:off x="2077134" y="312942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5" name="Straight Connector 394">
              <a:extLst>
                <a:ext uri="{FF2B5EF4-FFF2-40B4-BE49-F238E27FC236}">
                  <a16:creationId xmlns:a16="http://schemas.microsoft.com/office/drawing/2014/main" id="{609E0B24-5102-4215-8E9C-1FF914467102}"/>
                </a:ext>
              </a:extLst>
            </p:cNvPr>
            <p:cNvCxnSpPr>
              <a:cxnSpLocks/>
            </p:cNvCxnSpPr>
            <p:nvPr/>
          </p:nvCxnSpPr>
          <p:spPr>
            <a:xfrm>
              <a:off x="2023252" y="304370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6" name="Straight Connector 395">
              <a:extLst>
                <a:ext uri="{FF2B5EF4-FFF2-40B4-BE49-F238E27FC236}">
                  <a16:creationId xmlns:a16="http://schemas.microsoft.com/office/drawing/2014/main" id="{98C84825-4482-48BD-B832-AA1FD09F48AF}"/>
                </a:ext>
              </a:extLst>
            </p:cNvPr>
            <p:cNvCxnSpPr>
              <a:cxnSpLocks/>
            </p:cNvCxnSpPr>
            <p:nvPr/>
          </p:nvCxnSpPr>
          <p:spPr>
            <a:xfrm>
              <a:off x="2076830" y="295797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7" name="Straight Connector 396">
              <a:extLst>
                <a:ext uri="{FF2B5EF4-FFF2-40B4-BE49-F238E27FC236}">
                  <a16:creationId xmlns:a16="http://schemas.microsoft.com/office/drawing/2014/main" id="{098A6683-C1E9-45DB-8CDA-2C8DF9EC40CB}"/>
                </a:ext>
              </a:extLst>
            </p:cNvPr>
            <p:cNvCxnSpPr>
              <a:cxnSpLocks/>
            </p:cNvCxnSpPr>
            <p:nvPr/>
          </p:nvCxnSpPr>
          <p:spPr>
            <a:xfrm>
              <a:off x="2022948" y="287225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8" name="Straight Connector 397">
              <a:extLst>
                <a:ext uri="{FF2B5EF4-FFF2-40B4-BE49-F238E27FC236}">
                  <a16:creationId xmlns:a16="http://schemas.microsoft.com/office/drawing/2014/main" id="{2B53B8E3-1E02-4F24-8270-341FE1A2C23F}"/>
                </a:ext>
              </a:extLst>
            </p:cNvPr>
            <p:cNvCxnSpPr>
              <a:cxnSpLocks/>
            </p:cNvCxnSpPr>
            <p:nvPr/>
          </p:nvCxnSpPr>
          <p:spPr>
            <a:xfrm>
              <a:off x="2076526" y="278652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9" name="Straight Connector 398">
              <a:extLst>
                <a:ext uri="{FF2B5EF4-FFF2-40B4-BE49-F238E27FC236}">
                  <a16:creationId xmlns:a16="http://schemas.microsoft.com/office/drawing/2014/main" id="{3A8F22D9-A848-4858-A906-A553B4E49414}"/>
                </a:ext>
              </a:extLst>
            </p:cNvPr>
            <p:cNvCxnSpPr>
              <a:cxnSpLocks/>
            </p:cNvCxnSpPr>
            <p:nvPr/>
          </p:nvCxnSpPr>
          <p:spPr>
            <a:xfrm>
              <a:off x="2022644" y="270080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0" name="Straight Connector 399">
              <a:extLst>
                <a:ext uri="{FF2B5EF4-FFF2-40B4-BE49-F238E27FC236}">
                  <a16:creationId xmlns:a16="http://schemas.microsoft.com/office/drawing/2014/main" id="{07156A57-C985-4F86-96DF-955639016C32}"/>
                </a:ext>
              </a:extLst>
            </p:cNvPr>
            <p:cNvCxnSpPr>
              <a:cxnSpLocks/>
            </p:cNvCxnSpPr>
            <p:nvPr/>
          </p:nvCxnSpPr>
          <p:spPr>
            <a:xfrm>
              <a:off x="2076222" y="261507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1" name="TextBox 400">
              <a:extLst>
                <a:ext uri="{FF2B5EF4-FFF2-40B4-BE49-F238E27FC236}">
                  <a16:creationId xmlns:a16="http://schemas.microsoft.com/office/drawing/2014/main" id="{628F0E64-C69D-46B2-80F4-C3FBDE05FAC1}"/>
                </a:ext>
              </a:extLst>
            </p:cNvPr>
            <p:cNvSpPr txBox="1"/>
            <p:nvPr/>
          </p:nvSpPr>
          <p:spPr>
            <a:xfrm>
              <a:off x="2386715" y="5617627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10</a:t>
              </a:r>
            </a:p>
          </p:txBody>
        </p:sp>
        <p:sp>
          <p:nvSpPr>
            <p:cNvPr id="402" name="TextBox 401">
              <a:extLst>
                <a:ext uri="{FF2B5EF4-FFF2-40B4-BE49-F238E27FC236}">
                  <a16:creationId xmlns:a16="http://schemas.microsoft.com/office/drawing/2014/main" id="{ABB82055-5134-4E70-9603-06F39260C9CA}"/>
                </a:ext>
              </a:extLst>
            </p:cNvPr>
            <p:cNvSpPr txBox="1"/>
            <p:nvPr/>
          </p:nvSpPr>
          <p:spPr>
            <a:xfrm>
              <a:off x="2386715" y="5276900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20</a:t>
              </a:r>
            </a:p>
          </p:txBody>
        </p:sp>
        <p:sp>
          <p:nvSpPr>
            <p:cNvPr id="403" name="TextBox 402">
              <a:extLst>
                <a:ext uri="{FF2B5EF4-FFF2-40B4-BE49-F238E27FC236}">
                  <a16:creationId xmlns:a16="http://schemas.microsoft.com/office/drawing/2014/main" id="{7E3135DB-5A81-4C8E-9C05-5C3F8841BD03}"/>
                </a:ext>
              </a:extLst>
            </p:cNvPr>
            <p:cNvSpPr txBox="1"/>
            <p:nvPr/>
          </p:nvSpPr>
          <p:spPr>
            <a:xfrm>
              <a:off x="2386715" y="4936173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30</a:t>
              </a:r>
            </a:p>
          </p:txBody>
        </p:sp>
        <p:sp>
          <p:nvSpPr>
            <p:cNvPr id="404" name="TextBox 403">
              <a:extLst>
                <a:ext uri="{FF2B5EF4-FFF2-40B4-BE49-F238E27FC236}">
                  <a16:creationId xmlns:a16="http://schemas.microsoft.com/office/drawing/2014/main" id="{DBE3E60B-DB30-47C2-AA88-D13986B9EA25}"/>
                </a:ext>
              </a:extLst>
            </p:cNvPr>
            <p:cNvSpPr txBox="1"/>
            <p:nvPr/>
          </p:nvSpPr>
          <p:spPr>
            <a:xfrm>
              <a:off x="2386715" y="4595446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40</a:t>
              </a:r>
            </a:p>
          </p:txBody>
        </p:sp>
        <p:sp>
          <p:nvSpPr>
            <p:cNvPr id="405" name="TextBox 404">
              <a:extLst>
                <a:ext uri="{FF2B5EF4-FFF2-40B4-BE49-F238E27FC236}">
                  <a16:creationId xmlns:a16="http://schemas.microsoft.com/office/drawing/2014/main" id="{17441B98-E9DE-4A17-A806-3CCE5D32E703}"/>
                </a:ext>
              </a:extLst>
            </p:cNvPr>
            <p:cNvSpPr txBox="1"/>
            <p:nvPr/>
          </p:nvSpPr>
          <p:spPr>
            <a:xfrm>
              <a:off x="2386715" y="4254719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50</a:t>
              </a:r>
            </a:p>
          </p:txBody>
        </p:sp>
        <p:sp>
          <p:nvSpPr>
            <p:cNvPr id="406" name="TextBox 405">
              <a:extLst>
                <a:ext uri="{FF2B5EF4-FFF2-40B4-BE49-F238E27FC236}">
                  <a16:creationId xmlns:a16="http://schemas.microsoft.com/office/drawing/2014/main" id="{0737D691-CA04-4A92-A22F-EAE9509B071B}"/>
                </a:ext>
              </a:extLst>
            </p:cNvPr>
            <p:cNvSpPr txBox="1"/>
            <p:nvPr/>
          </p:nvSpPr>
          <p:spPr>
            <a:xfrm>
              <a:off x="2386715" y="3913992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60</a:t>
              </a:r>
            </a:p>
          </p:txBody>
        </p:sp>
        <p:sp>
          <p:nvSpPr>
            <p:cNvPr id="407" name="TextBox 406">
              <a:extLst>
                <a:ext uri="{FF2B5EF4-FFF2-40B4-BE49-F238E27FC236}">
                  <a16:creationId xmlns:a16="http://schemas.microsoft.com/office/drawing/2014/main" id="{9DCEF8C3-DDA0-492B-A998-C4EAD730B332}"/>
                </a:ext>
              </a:extLst>
            </p:cNvPr>
            <p:cNvSpPr txBox="1"/>
            <p:nvPr/>
          </p:nvSpPr>
          <p:spPr>
            <a:xfrm>
              <a:off x="2386715" y="3573265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70</a:t>
              </a:r>
            </a:p>
          </p:txBody>
        </p:sp>
        <p:sp>
          <p:nvSpPr>
            <p:cNvPr id="408" name="TextBox 407">
              <a:extLst>
                <a:ext uri="{FF2B5EF4-FFF2-40B4-BE49-F238E27FC236}">
                  <a16:creationId xmlns:a16="http://schemas.microsoft.com/office/drawing/2014/main" id="{182C603B-6080-4986-B1B9-524200061C88}"/>
                </a:ext>
              </a:extLst>
            </p:cNvPr>
            <p:cNvSpPr txBox="1"/>
            <p:nvPr/>
          </p:nvSpPr>
          <p:spPr>
            <a:xfrm>
              <a:off x="2386715" y="3232538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80</a:t>
              </a:r>
            </a:p>
          </p:txBody>
        </p:sp>
        <p:sp>
          <p:nvSpPr>
            <p:cNvPr id="409" name="TextBox 408">
              <a:extLst>
                <a:ext uri="{FF2B5EF4-FFF2-40B4-BE49-F238E27FC236}">
                  <a16:creationId xmlns:a16="http://schemas.microsoft.com/office/drawing/2014/main" id="{A3581C4D-51B3-44C7-BE65-EDBCBFF88F9F}"/>
                </a:ext>
              </a:extLst>
            </p:cNvPr>
            <p:cNvSpPr txBox="1"/>
            <p:nvPr/>
          </p:nvSpPr>
          <p:spPr>
            <a:xfrm>
              <a:off x="2386715" y="2891811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90</a:t>
              </a:r>
            </a:p>
          </p:txBody>
        </p:sp>
        <p:sp>
          <p:nvSpPr>
            <p:cNvPr id="410" name="TextBox 409">
              <a:extLst>
                <a:ext uri="{FF2B5EF4-FFF2-40B4-BE49-F238E27FC236}">
                  <a16:creationId xmlns:a16="http://schemas.microsoft.com/office/drawing/2014/main" id="{17C44100-EEA2-4AF0-AE0F-7C2B47526E49}"/>
                </a:ext>
              </a:extLst>
            </p:cNvPr>
            <p:cNvSpPr txBox="1"/>
            <p:nvPr/>
          </p:nvSpPr>
          <p:spPr>
            <a:xfrm>
              <a:off x="2386715" y="2551084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100</a:t>
              </a:r>
            </a:p>
          </p:txBody>
        </p:sp>
        <p:sp>
          <p:nvSpPr>
            <p:cNvPr id="411" name="TextBox 410">
              <a:extLst>
                <a:ext uri="{FF2B5EF4-FFF2-40B4-BE49-F238E27FC236}">
                  <a16:creationId xmlns:a16="http://schemas.microsoft.com/office/drawing/2014/main" id="{BE132C59-D6F0-43CC-953D-D4A5ACCFB003}"/>
                </a:ext>
              </a:extLst>
            </p:cNvPr>
            <p:cNvSpPr txBox="1"/>
            <p:nvPr/>
          </p:nvSpPr>
          <p:spPr>
            <a:xfrm>
              <a:off x="1323457" y="6055487"/>
              <a:ext cx="15436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PROJECT C</a:t>
              </a:r>
            </a:p>
          </p:txBody>
        </p:sp>
      </p:grpSp>
      <p:sp>
        <p:nvSpPr>
          <p:cNvPr id="416" name="Rectangle: Rounded Corners 415">
            <a:extLst>
              <a:ext uri="{FF2B5EF4-FFF2-40B4-BE49-F238E27FC236}">
                <a16:creationId xmlns:a16="http://schemas.microsoft.com/office/drawing/2014/main" id="{2C9AF17F-ABBF-48BF-95AB-0A0091D59AE9}"/>
              </a:ext>
            </a:extLst>
          </p:cNvPr>
          <p:cNvSpPr/>
          <p:nvPr/>
        </p:nvSpPr>
        <p:spPr>
          <a:xfrm rot="16200000">
            <a:off x="5885151" y="4610486"/>
            <a:ext cx="2324429" cy="109224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17" name="Group 416">
            <a:extLst>
              <a:ext uri="{FF2B5EF4-FFF2-40B4-BE49-F238E27FC236}">
                <a16:creationId xmlns:a16="http://schemas.microsoft.com/office/drawing/2014/main" id="{71B14D60-FF3D-4140-9C41-BB187628E98A}"/>
              </a:ext>
            </a:extLst>
          </p:cNvPr>
          <p:cNvGrpSpPr/>
          <p:nvPr/>
        </p:nvGrpSpPr>
        <p:grpSpPr>
          <a:xfrm>
            <a:off x="6914551" y="5693308"/>
            <a:ext cx="268008" cy="268008"/>
            <a:chOff x="5180292" y="4109429"/>
            <a:chExt cx="268008" cy="268008"/>
          </a:xfrm>
          <a:effectLst>
            <a:outerShdw blurRad="152400" sx="102000" sy="102000" algn="ctr" rotWithShape="0">
              <a:prstClr val="black">
                <a:alpha val="15000"/>
              </a:prstClr>
            </a:outerShdw>
          </a:effectLst>
        </p:grpSpPr>
        <p:sp>
          <p:nvSpPr>
            <p:cNvPr id="418" name="Oval 417">
              <a:extLst>
                <a:ext uri="{FF2B5EF4-FFF2-40B4-BE49-F238E27FC236}">
                  <a16:creationId xmlns:a16="http://schemas.microsoft.com/office/drawing/2014/main" id="{65DC4C65-CE3E-4AFE-8E79-A85CFF94CEFB}"/>
                </a:ext>
              </a:extLst>
            </p:cNvPr>
            <p:cNvSpPr/>
            <p:nvPr/>
          </p:nvSpPr>
          <p:spPr>
            <a:xfrm flipV="1">
              <a:off x="5180292" y="4109429"/>
              <a:ext cx="268008" cy="268008"/>
            </a:xfrm>
            <a:prstGeom prst="ellipse">
              <a:avLst/>
            </a:prstGeom>
            <a:solidFill>
              <a:srgbClr val="ECF0F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9" name="Oval 418">
              <a:extLst>
                <a:ext uri="{FF2B5EF4-FFF2-40B4-BE49-F238E27FC236}">
                  <a16:creationId xmlns:a16="http://schemas.microsoft.com/office/drawing/2014/main" id="{D7D735E9-E2D6-4CC3-9F16-A7144E9B8E6D}"/>
                </a:ext>
              </a:extLst>
            </p:cNvPr>
            <p:cNvSpPr/>
            <p:nvPr/>
          </p:nvSpPr>
          <p:spPr>
            <a:xfrm flipV="1">
              <a:off x="5235061" y="4164198"/>
              <a:ext cx="158470" cy="158470"/>
            </a:xfrm>
            <a:prstGeom prst="ellipse">
              <a:avLst/>
            </a:prstGeom>
            <a:solidFill>
              <a:schemeClr val="tx2">
                <a:lumMod val="40000"/>
                <a:lumOff val="60000"/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20" name="Group 419">
            <a:extLst>
              <a:ext uri="{FF2B5EF4-FFF2-40B4-BE49-F238E27FC236}">
                <a16:creationId xmlns:a16="http://schemas.microsoft.com/office/drawing/2014/main" id="{E510901A-DCD4-4C20-A5CE-83A48FACF345}"/>
              </a:ext>
            </a:extLst>
          </p:cNvPr>
          <p:cNvGrpSpPr/>
          <p:nvPr/>
        </p:nvGrpSpPr>
        <p:grpSpPr>
          <a:xfrm>
            <a:off x="9128420" y="2001950"/>
            <a:ext cx="2019300" cy="4513138"/>
            <a:chOff x="1085622" y="2001950"/>
            <a:chExt cx="2019300" cy="4513138"/>
          </a:xfrm>
        </p:grpSpPr>
        <p:grpSp>
          <p:nvGrpSpPr>
            <p:cNvPr id="421" name="Group 420">
              <a:extLst>
                <a:ext uri="{FF2B5EF4-FFF2-40B4-BE49-F238E27FC236}">
                  <a16:creationId xmlns:a16="http://schemas.microsoft.com/office/drawing/2014/main" id="{EDE7FB7C-BEC3-4A94-9E7F-5C2A47FAE3D5}"/>
                </a:ext>
              </a:extLst>
            </p:cNvPr>
            <p:cNvGrpSpPr/>
            <p:nvPr/>
          </p:nvGrpSpPr>
          <p:grpSpPr>
            <a:xfrm>
              <a:off x="1085622" y="2001950"/>
              <a:ext cx="2019300" cy="4513138"/>
              <a:chOff x="6286478" y="2808514"/>
              <a:chExt cx="4009394" cy="2525486"/>
            </a:xfrm>
          </p:grpSpPr>
          <p:sp>
            <p:nvSpPr>
              <p:cNvPr id="475" name="Rectangle: Rounded Corners 474">
                <a:extLst>
                  <a:ext uri="{FF2B5EF4-FFF2-40B4-BE49-F238E27FC236}">
                    <a16:creationId xmlns:a16="http://schemas.microsoft.com/office/drawing/2014/main" id="{070227E8-E286-42DD-BAAB-508B5571087D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F0F3"/>
              </a:solidFill>
              <a:ln>
                <a:noFill/>
              </a:ln>
              <a:effectLst>
                <a:outerShdw blurRad="190500" dist="152400" dir="2700000" algn="ctr" rotWithShape="0">
                  <a:srgbClr val="D1D9E6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6" name="Rectangle: Rounded Corners 475">
                <a:extLst>
                  <a:ext uri="{FF2B5EF4-FFF2-40B4-BE49-F238E27FC236}">
                    <a16:creationId xmlns:a16="http://schemas.microsoft.com/office/drawing/2014/main" id="{D7FDAEE1-B4F2-4DAE-A73E-75557E590DA4}"/>
                  </a:ext>
                </a:extLst>
              </p:cNvPr>
              <p:cNvSpPr/>
              <p:nvPr/>
            </p:nvSpPr>
            <p:spPr>
              <a:xfrm>
                <a:off x="6286478" y="2808514"/>
                <a:ext cx="4009394" cy="2525486"/>
              </a:xfrm>
              <a:prstGeom prst="roundRect">
                <a:avLst/>
              </a:prstGeom>
              <a:solidFill>
                <a:srgbClr val="ECF0F3"/>
              </a:solidFill>
              <a:ln>
                <a:noFill/>
              </a:ln>
              <a:effectLst>
                <a:outerShdw blurRad="190500" dist="152400" dir="13500000" algn="ctr" rotWithShape="0">
                  <a:srgbClr val="FFFFFF">
                    <a:alpha val="55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2" name="Group 421">
              <a:extLst>
                <a:ext uri="{FF2B5EF4-FFF2-40B4-BE49-F238E27FC236}">
                  <a16:creationId xmlns:a16="http://schemas.microsoft.com/office/drawing/2014/main" id="{FB11FB7B-B834-4E4C-B9D3-C2AF41C8BD37}"/>
                </a:ext>
              </a:extLst>
            </p:cNvPr>
            <p:cNvGrpSpPr/>
            <p:nvPr/>
          </p:nvGrpSpPr>
          <p:grpSpPr>
            <a:xfrm rot="16200000">
              <a:off x="-67643" y="4054307"/>
              <a:ext cx="3485362" cy="290743"/>
              <a:chOff x="625249" y="3113452"/>
              <a:chExt cx="4712119" cy="646331"/>
            </a:xfrm>
          </p:grpSpPr>
          <p:sp>
            <p:nvSpPr>
              <p:cNvPr id="473" name="Rectangle: Rounded Corners 472">
                <a:extLst>
                  <a:ext uri="{FF2B5EF4-FFF2-40B4-BE49-F238E27FC236}">
                    <a16:creationId xmlns:a16="http://schemas.microsoft.com/office/drawing/2014/main" id="{D334615E-A24F-4160-AF7C-2D45135AF912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F0F3"/>
              </a:solidFill>
              <a:ln>
                <a:noFill/>
              </a:ln>
              <a:effectLst>
                <a:outerShdw blurRad="190500" dist="190500" dir="2700000" algn="ctr" rotWithShape="0">
                  <a:srgbClr val="D1D9E6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74" name="Rectangle: Rounded Corners 473">
                <a:extLst>
                  <a:ext uri="{FF2B5EF4-FFF2-40B4-BE49-F238E27FC236}">
                    <a16:creationId xmlns:a16="http://schemas.microsoft.com/office/drawing/2014/main" id="{25BD9C88-E7ED-4074-89D2-3AE68281BAAD}"/>
                  </a:ext>
                </a:extLst>
              </p:cNvPr>
              <p:cNvSpPr/>
              <p:nvPr/>
            </p:nvSpPr>
            <p:spPr>
              <a:xfrm>
                <a:off x="625249" y="3113452"/>
                <a:ext cx="4712119" cy="646331"/>
              </a:xfrm>
              <a:prstGeom prst="roundRect">
                <a:avLst>
                  <a:gd name="adj" fmla="val 50000"/>
                </a:avLst>
              </a:prstGeom>
              <a:solidFill>
                <a:srgbClr val="ECF0F3"/>
              </a:solidFill>
              <a:ln>
                <a:noFill/>
              </a:ln>
              <a:effectLst>
                <a:outerShdw blurRad="190500" dist="190500" dir="13500000" algn="ctr" rotWithShape="0">
                  <a:srgbClr val="FFFFFF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23" name="Rectangle: Rounded Corners 422">
              <a:extLst>
                <a:ext uri="{FF2B5EF4-FFF2-40B4-BE49-F238E27FC236}">
                  <a16:creationId xmlns:a16="http://schemas.microsoft.com/office/drawing/2014/main" id="{5F80C5F0-0A32-40DA-813F-BD34F0A68393}"/>
                </a:ext>
              </a:extLst>
            </p:cNvPr>
            <p:cNvSpPr/>
            <p:nvPr/>
          </p:nvSpPr>
          <p:spPr>
            <a:xfrm rot="16200000">
              <a:off x="45460" y="4143123"/>
              <a:ext cx="3259155" cy="109224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20000"/>
                <a:lumOff val="80000"/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24" name="Straight Connector 423">
              <a:extLst>
                <a:ext uri="{FF2B5EF4-FFF2-40B4-BE49-F238E27FC236}">
                  <a16:creationId xmlns:a16="http://schemas.microsoft.com/office/drawing/2014/main" id="{F406D46F-90E1-4A05-9D9F-4F877B1D8296}"/>
                </a:ext>
              </a:extLst>
            </p:cNvPr>
            <p:cNvCxnSpPr>
              <a:cxnSpLocks/>
            </p:cNvCxnSpPr>
            <p:nvPr/>
          </p:nvCxnSpPr>
          <p:spPr>
            <a:xfrm>
              <a:off x="2028116" y="578690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5" name="Straight Connector 424">
              <a:extLst>
                <a:ext uri="{FF2B5EF4-FFF2-40B4-BE49-F238E27FC236}">
                  <a16:creationId xmlns:a16="http://schemas.microsoft.com/office/drawing/2014/main" id="{F5C2C7D3-82F5-4DD9-9385-096ACA39C0C7}"/>
                </a:ext>
              </a:extLst>
            </p:cNvPr>
            <p:cNvCxnSpPr>
              <a:cxnSpLocks/>
            </p:cNvCxnSpPr>
            <p:nvPr/>
          </p:nvCxnSpPr>
          <p:spPr>
            <a:xfrm>
              <a:off x="2081694" y="570117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6" name="Straight Connector 425">
              <a:extLst>
                <a:ext uri="{FF2B5EF4-FFF2-40B4-BE49-F238E27FC236}">
                  <a16:creationId xmlns:a16="http://schemas.microsoft.com/office/drawing/2014/main" id="{14762503-AE5F-4E25-91E2-77AE4152AD48}"/>
                </a:ext>
              </a:extLst>
            </p:cNvPr>
            <p:cNvCxnSpPr>
              <a:cxnSpLocks/>
            </p:cNvCxnSpPr>
            <p:nvPr/>
          </p:nvCxnSpPr>
          <p:spPr>
            <a:xfrm>
              <a:off x="2027812" y="561545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7" name="Straight Connector 426">
              <a:extLst>
                <a:ext uri="{FF2B5EF4-FFF2-40B4-BE49-F238E27FC236}">
                  <a16:creationId xmlns:a16="http://schemas.microsoft.com/office/drawing/2014/main" id="{14B222AC-3F57-44F4-AE25-4D9B792E769A}"/>
                </a:ext>
              </a:extLst>
            </p:cNvPr>
            <p:cNvCxnSpPr>
              <a:cxnSpLocks/>
            </p:cNvCxnSpPr>
            <p:nvPr/>
          </p:nvCxnSpPr>
          <p:spPr>
            <a:xfrm>
              <a:off x="2081390" y="552972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8" name="Straight Connector 427">
              <a:extLst>
                <a:ext uri="{FF2B5EF4-FFF2-40B4-BE49-F238E27FC236}">
                  <a16:creationId xmlns:a16="http://schemas.microsoft.com/office/drawing/2014/main" id="{0E0A93A5-7363-45DD-AB5F-E3DEEFF42F27}"/>
                </a:ext>
              </a:extLst>
            </p:cNvPr>
            <p:cNvCxnSpPr>
              <a:cxnSpLocks/>
            </p:cNvCxnSpPr>
            <p:nvPr/>
          </p:nvCxnSpPr>
          <p:spPr>
            <a:xfrm>
              <a:off x="2027508" y="544400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9" name="Straight Connector 428">
              <a:extLst>
                <a:ext uri="{FF2B5EF4-FFF2-40B4-BE49-F238E27FC236}">
                  <a16:creationId xmlns:a16="http://schemas.microsoft.com/office/drawing/2014/main" id="{8D35E84D-2C92-4F40-9D7F-94ABDC006EBD}"/>
                </a:ext>
              </a:extLst>
            </p:cNvPr>
            <p:cNvCxnSpPr>
              <a:cxnSpLocks/>
            </p:cNvCxnSpPr>
            <p:nvPr/>
          </p:nvCxnSpPr>
          <p:spPr>
            <a:xfrm>
              <a:off x="2081086" y="535827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0" name="Straight Connector 429">
              <a:extLst>
                <a:ext uri="{FF2B5EF4-FFF2-40B4-BE49-F238E27FC236}">
                  <a16:creationId xmlns:a16="http://schemas.microsoft.com/office/drawing/2014/main" id="{33736D47-7B98-4C5C-9940-20ED7242DC05}"/>
                </a:ext>
              </a:extLst>
            </p:cNvPr>
            <p:cNvCxnSpPr>
              <a:cxnSpLocks/>
            </p:cNvCxnSpPr>
            <p:nvPr/>
          </p:nvCxnSpPr>
          <p:spPr>
            <a:xfrm>
              <a:off x="2027204" y="527255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1" name="Straight Connector 430">
              <a:extLst>
                <a:ext uri="{FF2B5EF4-FFF2-40B4-BE49-F238E27FC236}">
                  <a16:creationId xmlns:a16="http://schemas.microsoft.com/office/drawing/2014/main" id="{17C0FB58-CFBD-4D77-AE0E-CC27733AC880}"/>
                </a:ext>
              </a:extLst>
            </p:cNvPr>
            <p:cNvCxnSpPr>
              <a:cxnSpLocks/>
            </p:cNvCxnSpPr>
            <p:nvPr/>
          </p:nvCxnSpPr>
          <p:spPr>
            <a:xfrm>
              <a:off x="2080782" y="518682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2" name="Straight Connector 431">
              <a:extLst>
                <a:ext uri="{FF2B5EF4-FFF2-40B4-BE49-F238E27FC236}">
                  <a16:creationId xmlns:a16="http://schemas.microsoft.com/office/drawing/2014/main" id="{E468D49C-08DF-4C2B-91EE-3C0ACAF2ABA5}"/>
                </a:ext>
              </a:extLst>
            </p:cNvPr>
            <p:cNvCxnSpPr>
              <a:cxnSpLocks/>
            </p:cNvCxnSpPr>
            <p:nvPr/>
          </p:nvCxnSpPr>
          <p:spPr>
            <a:xfrm>
              <a:off x="2026900" y="510110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3" name="Straight Connector 432">
              <a:extLst>
                <a:ext uri="{FF2B5EF4-FFF2-40B4-BE49-F238E27FC236}">
                  <a16:creationId xmlns:a16="http://schemas.microsoft.com/office/drawing/2014/main" id="{3A3CEF23-52EA-48D5-9E6B-3B355885CEFB}"/>
                </a:ext>
              </a:extLst>
            </p:cNvPr>
            <p:cNvCxnSpPr>
              <a:cxnSpLocks/>
            </p:cNvCxnSpPr>
            <p:nvPr/>
          </p:nvCxnSpPr>
          <p:spPr>
            <a:xfrm>
              <a:off x="2080478" y="501537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4" name="Straight Connector 433">
              <a:extLst>
                <a:ext uri="{FF2B5EF4-FFF2-40B4-BE49-F238E27FC236}">
                  <a16:creationId xmlns:a16="http://schemas.microsoft.com/office/drawing/2014/main" id="{C2FCEA25-A25B-4BCE-A9A2-B69FB2C400ED}"/>
                </a:ext>
              </a:extLst>
            </p:cNvPr>
            <p:cNvCxnSpPr>
              <a:cxnSpLocks/>
            </p:cNvCxnSpPr>
            <p:nvPr/>
          </p:nvCxnSpPr>
          <p:spPr>
            <a:xfrm>
              <a:off x="2026596" y="492965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5" name="Straight Connector 434">
              <a:extLst>
                <a:ext uri="{FF2B5EF4-FFF2-40B4-BE49-F238E27FC236}">
                  <a16:creationId xmlns:a16="http://schemas.microsoft.com/office/drawing/2014/main" id="{234EE445-C987-4C3E-BF09-A9AD36E87BCD}"/>
                </a:ext>
              </a:extLst>
            </p:cNvPr>
            <p:cNvCxnSpPr>
              <a:cxnSpLocks/>
            </p:cNvCxnSpPr>
            <p:nvPr/>
          </p:nvCxnSpPr>
          <p:spPr>
            <a:xfrm>
              <a:off x="2080174" y="484392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6" name="Straight Connector 435">
              <a:extLst>
                <a:ext uri="{FF2B5EF4-FFF2-40B4-BE49-F238E27FC236}">
                  <a16:creationId xmlns:a16="http://schemas.microsoft.com/office/drawing/2014/main" id="{1B19ED05-DF6F-4B0B-84A5-23D485B409A8}"/>
                </a:ext>
              </a:extLst>
            </p:cNvPr>
            <p:cNvCxnSpPr>
              <a:cxnSpLocks/>
            </p:cNvCxnSpPr>
            <p:nvPr/>
          </p:nvCxnSpPr>
          <p:spPr>
            <a:xfrm>
              <a:off x="2026292" y="475820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7" name="Straight Connector 436">
              <a:extLst>
                <a:ext uri="{FF2B5EF4-FFF2-40B4-BE49-F238E27FC236}">
                  <a16:creationId xmlns:a16="http://schemas.microsoft.com/office/drawing/2014/main" id="{E3EBDDAF-87A8-469F-868F-D5F168505AA3}"/>
                </a:ext>
              </a:extLst>
            </p:cNvPr>
            <p:cNvCxnSpPr>
              <a:cxnSpLocks/>
            </p:cNvCxnSpPr>
            <p:nvPr/>
          </p:nvCxnSpPr>
          <p:spPr>
            <a:xfrm>
              <a:off x="2079870" y="467247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8" name="Straight Connector 437">
              <a:extLst>
                <a:ext uri="{FF2B5EF4-FFF2-40B4-BE49-F238E27FC236}">
                  <a16:creationId xmlns:a16="http://schemas.microsoft.com/office/drawing/2014/main" id="{9AE1EA31-2CF3-4004-AB13-556B79404411}"/>
                </a:ext>
              </a:extLst>
            </p:cNvPr>
            <p:cNvCxnSpPr>
              <a:cxnSpLocks/>
            </p:cNvCxnSpPr>
            <p:nvPr/>
          </p:nvCxnSpPr>
          <p:spPr>
            <a:xfrm>
              <a:off x="2025988" y="458675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9" name="Straight Connector 438">
              <a:extLst>
                <a:ext uri="{FF2B5EF4-FFF2-40B4-BE49-F238E27FC236}">
                  <a16:creationId xmlns:a16="http://schemas.microsoft.com/office/drawing/2014/main" id="{0B5E5B60-A407-43D1-957C-2CDF1314DADF}"/>
                </a:ext>
              </a:extLst>
            </p:cNvPr>
            <p:cNvCxnSpPr>
              <a:cxnSpLocks/>
            </p:cNvCxnSpPr>
            <p:nvPr/>
          </p:nvCxnSpPr>
          <p:spPr>
            <a:xfrm>
              <a:off x="2079566" y="450102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0" name="Straight Connector 439">
              <a:extLst>
                <a:ext uri="{FF2B5EF4-FFF2-40B4-BE49-F238E27FC236}">
                  <a16:creationId xmlns:a16="http://schemas.microsoft.com/office/drawing/2014/main" id="{F27F76E4-2FF3-489C-B4AF-0D9995461B8C}"/>
                </a:ext>
              </a:extLst>
            </p:cNvPr>
            <p:cNvCxnSpPr>
              <a:cxnSpLocks/>
            </p:cNvCxnSpPr>
            <p:nvPr/>
          </p:nvCxnSpPr>
          <p:spPr>
            <a:xfrm>
              <a:off x="2025684" y="441530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1" name="Straight Connector 440">
              <a:extLst>
                <a:ext uri="{FF2B5EF4-FFF2-40B4-BE49-F238E27FC236}">
                  <a16:creationId xmlns:a16="http://schemas.microsoft.com/office/drawing/2014/main" id="{25DA3AD5-17DD-45C6-BB5C-77EBA616F022}"/>
                </a:ext>
              </a:extLst>
            </p:cNvPr>
            <p:cNvCxnSpPr>
              <a:cxnSpLocks/>
            </p:cNvCxnSpPr>
            <p:nvPr/>
          </p:nvCxnSpPr>
          <p:spPr>
            <a:xfrm>
              <a:off x="2079262" y="432957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2" name="Straight Connector 441">
              <a:extLst>
                <a:ext uri="{FF2B5EF4-FFF2-40B4-BE49-F238E27FC236}">
                  <a16:creationId xmlns:a16="http://schemas.microsoft.com/office/drawing/2014/main" id="{61CAD72B-A74D-44C3-8076-C9955C47FA60}"/>
                </a:ext>
              </a:extLst>
            </p:cNvPr>
            <p:cNvCxnSpPr>
              <a:cxnSpLocks/>
            </p:cNvCxnSpPr>
            <p:nvPr/>
          </p:nvCxnSpPr>
          <p:spPr>
            <a:xfrm>
              <a:off x="2025380" y="424385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3" name="Straight Connector 442">
              <a:extLst>
                <a:ext uri="{FF2B5EF4-FFF2-40B4-BE49-F238E27FC236}">
                  <a16:creationId xmlns:a16="http://schemas.microsoft.com/office/drawing/2014/main" id="{41A08F05-9473-4B00-BA31-36EF79D55F60}"/>
                </a:ext>
              </a:extLst>
            </p:cNvPr>
            <p:cNvCxnSpPr>
              <a:cxnSpLocks/>
            </p:cNvCxnSpPr>
            <p:nvPr/>
          </p:nvCxnSpPr>
          <p:spPr>
            <a:xfrm>
              <a:off x="2078958" y="415812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4" name="Straight Connector 443">
              <a:extLst>
                <a:ext uri="{FF2B5EF4-FFF2-40B4-BE49-F238E27FC236}">
                  <a16:creationId xmlns:a16="http://schemas.microsoft.com/office/drawing/2014/main" id="{EBE0AF28-318A-49E9-AB71-3110279FBB45}"/>
                </a:ext>
              </a:extLst>
            </p:cNvPr>
            <p:cNvCxnSpPr>
              <a:cxnSpLocks/>
            </p:cNvCxnSpPr>
            <p:nvPr/>
          </p:nvCxnSpPr>
          <p:spPr>
            <a:xfrm>
              <a:off x="2025076" y="407240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5" name="Straight Connector 444">
              <a:extLst>
                <a:ext uri="{FF2B5EF4-FFF2-40B4-BE49-F238E27FC236}">
                  <a16:creationId xmlns:a16="http://schemas.microsoft.com/office/drawing/2014/main" id="{3FEE91D3-6755-462D-9385-834D220B4C75}"/>
                </a:ext>
              </a:extLst>
            </p:cNvPr>
            <p:cNvCxnSpPr>
              <a:cxnSpLocks/>
            </p:cNvCxnSpPr>
            <p:nvPr/>
          </p:nvCxnSpPr>
          <p:spPr>
            <a:xfrm>
              <a:off x="2078654" y="398667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6" name="Straight Connector 445">
              <a:extLst>
                <a:ext uri="{FF2B5EF4-FFF2-40B4-BE49-F238E27FC236}">
                  <a16:creationId xmlns:a16="http://schemas.microsoft.com/office/drawing/2014/main" id="{022006B5-AE53-430F-BA86-D59EE135D5B2}"/>
                </a:ext>
              </a:extLst>
            </p:cNvPr>
            <p:cNvCxnSpPr>
              <a:cxnSpLocks/>
            </p:cNvCxnSpPr>
            <p:nvPr/>
          </p:nvCxnSpPr>
          <p:spPr>
            <a:xfrm>
              <a:off x="2024772" y="390095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7" name="Straight Connector 446">
              <a:extLst>
                <a:ext uri="{FF2B5EF4-FFF2-40B4-BE49-F238E27FC236}">
                  <a16:creationId xmlns:a16="http://schemas.microsoft.com/office/drawing/2014/main" id="{E1D65631-9C00-4907-B287-429754F73A2E}"/>
                </a:ext>
              </a:extLst>
            </p:cNvPr>
            <p:cNvCxnSpPr>
              <a:cxnSpLocks/>
            </p:cNvCxnSpPr>
            <p:nvPr/>
          </p:nvCxnSpPr>
          <p:spPr>
            <a:xfrm>
              <a:off x="2078350" y="381522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8" name="Straight Connector 447">
              <a:extLst>
                <a:ext uri="{FF2B5EF4-FFF2-40B4-BE49-F238E27FC236}">
                  <a16:creationId xmlns:a16="http://schemas.microsoft.com/office/drawing/2014/main" id="{6BEC54AE-943C-43A0-8960-F5D5AE1BAB88}"/>
                </a:ext>
              </a:extLst>
            </p:cNvPr>
            <p:cNvCxnSpPr>
              <a:cxnSpLocks/>
            </p:cNvCxnSpPr>
            <p:nvPr/>
          </p:nvCxnSpPr>
          <p:spPr>
            <a:xfrm>
              <a:off x="2024468" y="372950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9" name="Straight Connector 448">
              <a:extLst>
                <a:ext uri="{FF2B5EF4-FFF2-40B4-BE49-F238E27FC236}">
                  <a16:creationId xmlns:a16="http://schemas.microsoft.com/office/drawing/2014/main" id="{B690D1B9-DA38-4BA3-B45F-68754C4AC16A}"/>
                </a:ext>
              </a:extLst>
            </p:cNvPr>
            <p:cNvCxnSpPr>
              <a:cxnSpLocks/>
            </p:cNvCxnSpPr>
            <p:nvPr/>
          </p:nvCxnSpPr>
          <p:spPr>
            <a:xfrm>
              <a:off x="2078046" y="364377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0" name="Straight Connector 449">
              <a:extLst>
                <a:ext uri="{FF2B5EF4-FFF2-40B4-BE49-F238E27FC236}">
                  <a16:creationId xmlns:a16="http://schemas.microsoft.com/office/drawing/2014/main" id="{256766C7-B63C-4B1E-AA31-F5AB446D0AE5}"/>
                </a:ext>
              </a:extLst>
            </p:cNvPr>
            <p:cNvCxnSpPr>
              <a:cxnSpLocks/>
            </p:cNvCxnSpPr>
            <p:nvPr/>
          </p:nvCxnSpPr>
          <p:spPr>
            <a:xfrm>
              <a:off x="2024164" y="355805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1" name="Straight Connector 450">
              <a:extLst>
                <a:ext uri="{FF2B5EF4-FFF2-40B4-BE49-F238E27FC236}">
                  <a16:creationId xmlns:a16="http://schemas.microsoft.com/office/drawing/2014/main" id="{98077493-565B-4600-AAD8-7FA557649503}"/>
                </a:ext>
              </a:extLst>
            </p:cNvPr>
            <p:cNvCxnSpPr>
              <a:cxnSpLocks/>
            </p:cNvCxnSpPr>
            <p:nvPr/>
          </p:nvCxnSpPr>
          <p:spPr>
            <a:xfrm>
              <a:off x="2077742" y="347232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2" name="Straight Connector 451">
              <a:extLst>
                <a:ext uri="{FF2B5EF4-FFF2-40B4-BE49-F238E27FC236}">
                  <a16:creationId xmlns:a16="http://schemas.microsoft.com/office/drawing/2014/main" id="{1CE1F5CE-DAD4-47B3-8616-F18876C5E532}"/>
                </a:ext>
              </a:extLst>
            </p:cNvPr>
            <p:cNvCxnSpPr>
              <a:cxnSpLocks/>
            </p:cNvCxnSpPr>
            <p:nvPr/>
          </p:nvCxnSpPr>
          <p:spPr>
            <a:xfrm>
              <a:off x="2023860" y="338660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3" name="Straight Connector 452">
              <a:extLst>
                <a:ext uri="{FF2B5EF4-FFF2-40B4-BE49-F238E27FC236}">
                  <a16:creationId xmlns:a16="http://schemas.microsoft.com/office/drawing/2014/main" id="{C93DA85D-DC76-4465-8AF1-BE4A066AF003}"/>
                </a:ext>
              </a:extLst>
            </p:cNvPr>
            <p:cNvCxnSpPr>
              <a:cxnSpLocks/>
            </p:cNvCxnSpPr>
            <p:nvPr/>
          </p:nvCxnSpPr>
          <p:spPr>
            <a:xfrm>
              <a:off x="2077438" y="330087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4" name="Straight Connector 453">
              <a:extLst>
                <a:ext uri="{FF2B5EF4-FFF2-40B4-BE49-F238E27FC236}">
                  <a16:creationId xmlns:a16="http://schemas.microsoft.com/office/drawing/2014/main" id="{B2F4441A-CB44-4C3F-89EB-8F2ADA952384}"/>
                </a:ext>
              </a:extLst>
            </p:cNvPr>
            <p:cNvCxnSpPr>
              <a:cxnSpLocks/>
            </p:cNvCxnSpPr>
            <p:nvPr/>
          </p:nvCxnSpPr>
          <p:spPr>
            <a:xfrm>
              <a:off x="2023556" y="321515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5" name="Straight Connector 454">
              <a:extLst>
                <a:ext uri="{FF2B5EF4-FFF2-40B4-BE49-F238E27FC236}">
                  <a16:creationId xmlns:a16="http://schemas.microsoft.com/office/drawing/2014/main" id="{BBB0A356-BFF7-4C70-BC78-DB27AC58D633}"/>
                </a:ext>
              </a:extLst>
            </p:cNvPr>
            <p:cNvCxnSpPr>
              <a:cxnSpLocks/>
            </p:cNvCxnSpPr>
            <p:nvPr/>
          </p:nvCxnSpPr>
          <p:spPr>
            <a:xfrm>
              <a:off x="2077134" y="312942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6" name="Straight Connector 455">
              <a:extLst>
                <a:ext uri="{FF2B5EF4-FFF2-40B4-BE49-F238E27FC236}">
                  <a16:creationId xmlns:a16="http://schemas.microsoft.com/office/drawing/2014/main" id="{C736A359-1F0A-4410-8E0B-DDCCA6723862}"/>
                </a:ext>
              </a:extLst>
            </p:cNvPr>
            <p:cNvCxnSpPr>
              <a:cxnSpLocks/>
            </p:cNvCxnSpPr>
            <p:nvPr/>
          </p:nvCxnSpPr>
          <p:spPr>
            <a:xfrm>
              <a:off x="2023252" y="304370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7" name="Straight Connector 456">
              <a:extLst>
                <a:ext uri="{FF2B5EF4-FFF2-40B4-BE49-F238E27FC236}">
                  <a16:creationId xmlns:a16="http://schemas.microsoft.com/office/drawing/2014/main" id="{1199A91B-68A9-4F9A-A62F-C4CFB8301830}"/>
                </a:ext>
              </a:extLst>
            </p:cNvPr>
            <p:cNvCxnSpPr>
              <a:cxnSpLocks/>
            </p:cNvCxnSpPr>
            <p:nvPr/>
          </p:nvCxnSpPr>
          <p:spPr>
            <a:xfrm>
              <a:off x="2076830" y="295797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8" name="Straight Connector 457">
              <a:extLst>
                <a:ext uri="{FF2B5EF4-FFF2-40B4-BE49-F238E27FC236}">
                  <a16:creationId xmlns:a16="http://schemas.microsoft.com/office/drawing/2014/main" id="{2BE6DE32-00A4-488D-B309-27500D31C44C}"/>
                </a:ext>
              </a:extLst>
            </p:cNvPr>
            <p:cNvCxnSpPr>
              <a:cxnSpLocks/>
            </p:cNvCxnSpPr>
            <p:nvPr/>
          </p:nvCxnSpPr>
          <p:spPr>
            <a:xfrm>
              <a:off x="2022948" y="287225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9" name="Straight Connector 458">
              <a:extLst>
                <a:ext uri="{FF2B5EF4-FFF2-40B4-BE49-F238E27FC236}">
                  <a16:creationId xmlns:a16="http://schemas.microsoft.com/office/drawing/2014/main" id="{38328555-C929-48DF-A8C9-5AB174AAFE4A}"/>
                </a:ext>
              </a:extLst>
            </p:cNvPr>
            <p:cNvCxnSpPr>
              <a:cxnSpLocks/>
            </p:cNvCxnSpPr>
            <p:nvPr/>
          </p:nvCxnSpPr>
          <p:spPr>
            <a:xfrm>
              <a:off x="2076526" y="278652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0" name="Straight Connector 459">
              <a:extLst>
                <a:ext uri="{FF2B5EF4-FFF2-40B4-BE49-F238E27FC236}">
                  <a16:creationId xmlns:a16="http://schemas.microsoft.com/office/drawing/2014/main" id="{5354C17D-09D1-4649-96B3-8100B6FFD042}"/>
                </a:ext>
              </a:extLst>
            </p:cNvPr>
            <p:cNvCxnSpPr>
              <a:cxnSpLocks/>
            </p:cNvCxnSpPr>
            <p:nvPr/>
          </p:nvCxnSpPr>
          <p:spPr>
            <a:xfrm>
              <a:off x="2022644" y="2700804"/>
              <a:ext cx="238125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1" name="Straight Connector 460">
              <a:extLst>
                <a:ext uri="{FF2B5EF4-FFF2-40B4-BE49-F238E27FC236}">
                  <a16:creationId xmlns:a16="http://schemas.microsoft.com/office/drawing/2014/main" id="{BC3BC1A7-1F22-412D-836B-CBBD20D85338}"/>
                </a:ext>
              </a:extLst>
            </p:cNvPr>
            <p:cNvCxnSpPr>
              <a:cxnSpLocks/>
            </p:cNvCxnSpPr>
            <p:nvPr/>
          </p:nvCxnSpPr>
          <p:spPr>
            <a:xfrm>
              <a:off x="2076222" y="2615079"/>
              <a:ext cx="130968" cy="0"/>
            </a:xfrm>
            <a:prstGeom prst="line">
              <a:avLst/>
            </a:prstGeom>
            <a:ln w="19050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2" name="TextBox 461">
              <a:extLst>
                <a:ext uri="{FF2B5EF4-FFF2-40B4-BE49-F238E27FC236}">
                  <a16:creationId xmlns:a16="http://schemas.microsoft.com/office/drawing/2014/main" id="{849CF0D3-41D9-4BE7-8D04-4324D2B87130}"/>
                </a:ext>
              </a:extLst>
            </p:cNvPr>
            <p:cNvSpPr txBox="1"/>
            <p:nvPr/>
          </p:nvSpPr>
          <p:spPr>
            <a:xfrm>
              <a:off x="2386715" y="5617627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10</a:t>
              </a:r>
            </a:p>
          </p:txBody>
        </p:sp>
        <p:sp>
          <p:nvSpPr>
            <p:cNvPr id="463" name="TextBox 462">
              <a:extLst>
                <a:ext uri="{FF2B5EF4-FFF2-40B4-BE49-F238E27FC236}">
                  <a16:creationId xmlns:a16="http://schemas.microsoft.com/office/drawing/2014/main" id="{E3A05D94-28BE-465A-A712-2ECAAE122D1E}"/>
                </a:ext>
              </a:extLst>
            </p:cNvPr>
            <p:cNvSpPr txBox="1"/>
            <p:nvPr/>
          </p:nvSpPr>
          <p:spPr>
            <a:xfrm>
              <a:off x="2386715" y="5276900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20</a:t>
              </a:r>
            </a:p>
          </p:txBody>
        </p:sp>
        <p:sp>
          <p:nvSpPr>
            <p:cNvPr id="464" name="TextBox 463">
              <a:extLst>
                <a:ext uri="{FF2B5EF4-FFF2-40B4-BE49-F238E27FC236}">
                  <a16:creationId xmlns:a16="http://schemas.microsoft.com/office/drawing/2014/main" id="{8E8C9C51-2FDE-40E1-9179-D3AB75BC15BE}"/>
                </a:ext>
              </a:extLst>
            </p:cNvPr>
            <p:cNvSpPr txBox="1"/>
            <p:nvPr/>
          </p:nvSpPr>
          <p:spPr>
            <a:xfrm>
              <a:off x="2386715" y="4936173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30</a:t>
              </a:r>
            </a:p>
          </p:txBody>
        </p:sp>
        <p:sp>
          <p:nvSpPr>
            <p:cNvPr id="465" name="TextBox 464">
              <a:extLst>
                <a:ext uri="{FF2B5EF4-FFF2-40B4-BE49-F238E27FC236}">
                  <a16:creationId xmlns:a16="http://schemas.microsoft.com/office/drawing/2014/main" id="{9465991F-B540-4437-B24D-2D39B872250B}"/>
                </a:ext>
              </a:extLst>
            </p:cNvPr>
            <p:cNvSpPr txBox="1"/>
            <p:nvPr/>
          </p:nvSpPr>
          <p:spPr>
            <a:xfrm>
              <a:off x="2386715" y="4595446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40</a:t>
              </a:r>
            </a:p>
          </p:txBody>
        </p:sp>
        <p:sp>
          <p:nvSpPr>
            <p:cNvPr id="466" name="TextBox 465">
              <a:extLst>
                <a:ext uri="{FF2B5EF4-FFF2-40B4-BE49-F238E27FC236}">
                  <a16:creationId xmlns:a16="http://schemas.microsoft.com/office/drawing/2014/main" id="{00677161-3816-472C-BB28-333D359FAB1E}"/>
                </a:ext>
              </a:extLst>
            </p:cNvPr>
            <p:cNvSpPr txBox="1"/>
            <p:nvPr/>
          </p:nvSpPr>
          <p:spPr>
            <a:xfrm>
              <a:off x="2386715" y="4254719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50</a:t>
              </a:r>
            </a:p>
          </p:txBody>
        </p:sp>
        <p:sp>
          <p:nvSpPr>
            <p:cNvPr id="467" name="TextBox 466">
              <a:extLst>
                <a:ext uri="{FF2B5EF4-FFF2-40B4-BE49-F238E27FC236}">
                  <a16:creationId xmlns:a16="http://schemas.microsoft.com/office/drawing/2014/main" id="{4BDC0547-A8A6-407C-813A-398303CD95CA}"/>
                </a:ext>
              </a:extLst>
            </p:cNvPr>
            <p:cNvSpPr txBox="1"/>
            <p:nvPr/>
          </p:nvSpPr>
          <p:spPr>
            <a:xfrm>
              <a:off x="2386715" y="3913992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60</a:t>
              </a:r>
            </a:p>
          </p:txBody>
        </p:sp>
        <p:sp>
          <p:nvSpPr>
            <p:cNvPr id="468" name="TextBox 467">
              <a:extLst>
                <a:ext uri="{FF2B5EF4-FFF2-40B4-BE49-F238E27FC236}">
                  <a16:creationId xmlns:a16="http://schemas.microsoft.com/office/drawing/2014/main" id="{482C6729-D5FA-4D45-BA84-552AFBEEC3E1}"/>
                </a:ext>
              </a:extLst>
            </p:cNvPr>
            <p:cNvSpPr txBox="1"/>
            <p:nvPr/>
          </p:nvSpPr>
          <p:spPr>
            <a:xfrm>
              <a:off x="2386715" y="3573265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70</a:t>
              </a:r>
            </a:p>
          </p:txBody>
        </p:sp>
        <p:sp>
          <p:nvSpPr>
            <p:cNvPr id="469" name="TextBox 468">
              <a:extLst>
                <a:ext uri="{FF2B5EF4-FFF2-40B4-BE49-F238E27FC236}">
                  <a16:creationId xmlns:a16="http://schemas.microsoft.com/office/drawing/2014/main" id="{06854F07-3070-43FE-BA80-641232E0A9E1}"/>
                </a:ext>
              </a:extLst>
            </p:cNvPr>
            <p:cNvSpPr txBox="1"/>
            <p:nvPr/>
          </p:nvSpPr>
          <p:spPr>
            <a:xfrm>
              <a:off x="2386715" y="3232538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80</a:t>
              </a:r>
            </a:p>
          </p:txBody>
        </p:sp>
        <p:sp>
          <p:nvSpPr>
            <p:cNvPr id="470" name="TextBox 469">
              <a:extLst>
                <a:ext uri="{FF2B5EF4-FFF2-40B4-BE49-F238E27FC236}">
                  <a16:creationId xmlns:a16="http://schemas.microsoft.com/office/drawing/2014/main" id="{FA85BD4F-8D28-4BF6-ACCA-ECD4D14EB15A}"/>
                </a:ext>
              </a:extLst>
            </p:cNvPr>
            <p:cNvSpPr txBox="1"/>
            <p:nvPr/>
          </p:nvSpPr>
          <p:spPr>
            <a:xfrm>
              <a:off x="2386715" y="2891811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90</a:t>
              </a:r>
            </a:p>
          </p:txBody>
        </p:sp>
        <p:sp>
          <p:nvSpPr>
            <p:cNvPr id="471" name="TextBox 470">
              <a:extLst>
                <a:ext uri="{FF2B5EF4-FFF2-40B4-BE49-F238E27FC236}">
                  <a16:creationId xmlns:a16="http://schemas.microsoft.com/office/drawing/2014/main" id="{2B085771-4994-4792-B84E-8A27BB8FC1C4}"/>
                </a:ext>
              </a:extLst>
            </p:cNvPr>
            <p:cNvSpPr txBox="1"/>
            <p:nvPr/>
          </p:nvSpPr>
          <p:spPr>
            <a:xfrm>
              <a:off x="2386715" y="2551084"/>
              <a:ext cx="5764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100</a:t>
              </a:r>
            </a:p>
          </p:txBody>
        </p:sp>
        <p:sp>
          <p:nvSpPr>
            <p:cNvPr id="472" name="TextBox 471">
              <a:extLst>
                <a:ext uri="{FF2B5EF4-FFF2-40B4-BE49-F238E27FC236}">
                  <a16:creationId xmlns:a16="http://schemas.microsoft.com/office/drawing/2014/main" id="{48CF92F6-232F-433E-B239-EAFD4394E1D6}"/>
                </a:ext>
              </a:extLst>
            </p:cNvPr>
            <p:cNvSpPr txBox="1"/>
            <p:nvPr/>
          </p:nvSpPr>
          <p:spPr>
            <a:xfrm>
              <a:off x="1323457" y="6055487"/>
              <a:ext cx="15436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PROJECT D</a:t>
              </a:r>
            </a:p>
          </p:txBody>
        </p:sp>
      </p:grpSp>
      <p:sp>
        <p:nvSpPr>
          <p:cNvPr id="477" name="Rectangle: Rounded Corners 476">
            <a:extLst>
              <a:ext uri="{FF2B5EF4-FFF2-40B4-BE49-F238E27FC236}">
                <a16:creationId xmlns:a16="http://schemas.microsoft.com/office/drawing/2014/main" id="{BE22313E-61AB-4714-9D15-76C71605A16D}"/>
              </a:ext>
            </a:extLst>
          </p:cNvPr>
          <p:cNvSpPr/>
          <p:nvPr/>
        </p:nvSpPr>
        <p:spPr>
          <a:xfrm rot="16200000">
            <a:off x="8555621" y="4610486"/>
            <a:ext cx="2324429" cy="109224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78" name="Group 477">
            <a:extLst>
              <a:ext uri="{FF2B5EF4-FFF2-40B4-BE49-F238E27FC236}">
                <a16:creationId xmlns:a16="http://schemas.microsoft.com/office/drawing/2014/main" id="{2F8D7EFF-44BC-445E-A13E-4BD1D8FF2EEB}"/>
              </a:ext>
            </a:extLst>
          </p:cNvPr>
          <p:cNvGrpSpPr/>
          <p:nvPr/>
        </p:nvGrpSpPr>
        <p:grpSpPr>
          <a:xfrm>
            <a:off x="9585021" y="5693308"/>
            <a:ext cx="268008" cy="268008"/>
            <a:chOff x="5180292" y="4109429"/>
            <a:chExt cx="268008" cy="268008"/>
          </a:xfrm>
          <a:effectLst>
            <a:outerShdw blurRad="152400" sx="102000" sy="102000" algn="ctr" rotWithShape="0">
              <a:prstClr val="black">
                <a:alpha val="15000"/>
              </a:prstClr>
            </a:outerShdw>
          </a:effectLst>
        </p:grpSpPr>
        <p:sp>
          <p:nvSpPr>
            <p:cNvPr id="479" name="Oval 478">
              <a:extLst>
                <a:ext uri="{FF2B5EF4-FFF2-40B4-BE49-F238E27FC236}">
                  <a16:creationId xmlns:a16="http://schemas.microsoft.com/office/drawing/2014/main" id="{0B5B2A31-A764-415E-910F-1B1396EC8556}"/>
                </a:ext>
              </a:extLst>
            </p:cNvPr>
            <p:cNvSpPr/>
            <p:nvPr/>
          </p:nvSpPr>
          <p:spPr>
            <a:xfrm flipV="1">
              <a:off x="5180292" y="4109429"/>
              <a:ext cx="268008" cy="268008"/>
            </a:xfrm>
            <a:prstGeom prst="ellipse">
              <a:avLst/>
            </a:prstGeom>
            <a:solidFill>
              <a:srgbClr val="ECF0F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0" name="Oval 479">
              <a:extLst>
                <a:ext uri="{FF2B5EF4-FFF2-40B4-BE49-F238E27FC236}">
                  <a16:creationId xmlns:a16="http://schemas.microsoft.com/office/drawing/2014/main" id="{F691C1A3-B51E-4D30-89DA-EDBB02B41FF5}"/>
                </a:ext>
              </a:extLst>
            </p:cNvPr>
            <p:cNvSpPr/>
            <p:nvPr/>
          </p:nvSpPr>
          <p:spPr>
            <a:xfrm flipV="1">
              <a:off x="5235061" y="4164198"/>
              <a:ext cx="158470" cy="158470"/>
            </a:xfrm>
            <a:prstGeom prst="ellipse">
              <a:avLst/>
            </a:prstGeom>
            <a:solidFill>
              <a:schemeClr val="tx2">
                <a:lumMod val="40000"/>
                <a:lumOff val="60000"/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277960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104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08333E-7 2.96296E-6 L 2.08333E-7 -0.33079 " pathEditMode="relative" rAng="0" ptsTypes="AA">
                                      <p:cBhvr>
                                        <p:cTn id="2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55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104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08333E-7 2.96296E-6 L 2.08333E-7 -0.33079 " pathEditMode="relative" rAng="0" ptsTypes="AA">
                                      <p:cBhvr>
                                        <p:cTn id="36" dur="75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551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104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750"/>
                                        <p:tgtEl>
                                          <p:spTgt spid="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08333E-7 2.96296E-6 L 2.08333E-7 -0.33079 " pathEditMode="relative" rAng="0" ptsTypes="AA">
                                      <p:cBhvr>
                                        <p:cTn id="48" dur="75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551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104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75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08333E-7 2.96296E-6 L 2.08333E-7 -0.33079 " pathEditMode="relative" rAng="0" ptsTypes="AA">
                                      <p:cBhvr>
                                        <p:cTn id="60" dur="750" fill="hold"/>
                                        <p:tgtEl>
                                          <p:spTgt spid="4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7" grpId="0"/>
      <p:bldP spid="298" grpId="0"/>
      <p:bldP spid="355" grpId="0" animBg="1"/>
      <p:bldP spid="416" grpId="0" animBg="1"/>
      <p:bldP spid="47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4D5F3B-1DE7-4FD5-B441-D04A6B208DFA}"/>
              </a:ext>
            </a:extLst>
          </p:cNvPr>
          <p:cNvSpPr/>
          <p:nvPr/>
        </p:nvSpPr>
        <p:spPr>
          <a:xfrm>
            <a:off x="589660" y="4982419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solidFill>
            <a:srgbClr val="ECF0F3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F61408-BC10-48D7-8B11-BE4022E49BE8}"/>
              </a:ext>
            </a:extLst>
          </p:cNvPr>
          <p:cNvSpPr/>
          <p:nvPr/>
        </p:nvSpPr>
        <p:spPr>
          <a:xfrm>
            <a:off x="589660" y="3629855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9F90C3-0535-4874-933C-80FCB09DACB6}"/>
              </a:ext>
            </a:extLst>
          </p:cNvPr>
          <p:cNvGrpSpPr/>
          <p:nvPr/>
        </p:nvGrpSpPr>
        <p:grpSpPr>
          <a:xfrm>
            <a:off x="1641750" y="5129955"/>
            <a:ext cx="4903008" cy="805359"/>
            <a:chOff x="7267993" y="5543026"/>
            <a:chExt cx="4632049" cy="8053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8FB164-785E-4E8D-9B7D-04896CF79B28}"/>
                </a:ext>
              </a:extLst>
            </p:cNvPr>
            <p:cNvSpPr txBox="1"/>
            <p:nvPr/>
          </p:nvSpPr>
          <p:spPr>
            <a:xfrm>
              <a:off x="7271106" y="5543026"/>
              <a:ext cx="4289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/>
                  <a:cs typeface="Poppins"/>
                  <a:sym typeface="Poppins"/>
                  <a:rtl val="0"/>
                </a:rPr>
                <a:t>Check Our Animated Icon Templates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DB598-E79F-4386-85B2-2C28F41B235F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Recently we have started adding a new collection of fully animated icons that you can check as well.</a:t>
              </a:r>
              <a:endParaRPr lang="en-US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2B2669D-6E39-4C71-9135-36100D5D3A85}"/>
              </a:ext>
            </a:extLst>
          </p:cNvPr>
          <p:cNvSpPr txBox="1"/>
          <p:nvPr/>
        </p:nvSpPr>
        <p:spPr>
          <a:xfrm>
            <a:off x="928751" y="5344121"/>
            <a:ext cx="6415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  <a:rtl val="0"/>
              </a:rPr>
              <a:t>02.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52E4FB4-E28A-4F89-BA84-69FCEAD45CCC}"/>
              </a:ext>
            </a:extLst>
          </p:cNvPr>
          <p:cNvGrpSpPr/>
          <p:nvPr/>
        </p:nvGrpSpPr>
        <p:grpSpPr>
          <a:xfrm>
            <a:off x="1641750" y="3777391"/>
            <a:ext cx="4903008" cy="805359"/>
            <a:chOff x="7267993" y="5543026"/>
            <a:chExt cx="4632049" cy="8053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8A019E-1B70-4BF0-AEFC-1D5F775B09B6}"/>
                </a:ext>
              </a:extLst>
            </p:cNvPr>
            <p:cNvSpPr txBox="1"/>
            <p:nvPr/>
          </p:nvSpPr>
          <p:spPr>
            <a:xfrm>
              <a:off x="7271106" y="5543026"/>
              <a:ext cx="3816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Get More PowerPoint Templates </a:t>
              </a:r>
              <a:endParaRPr lang="en-US" sz="18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B75CAE-A0E7-464F-8793-47BC854FA5D4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In PowerPoint School, we have a huge collection of very high quality free and premium templates.</a:t>
              </a:r>
              <a:endParaRPr lang="en-US" sz="1200" spc="0" baseline="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4CB090-F4BD-4CEE-BDF6-A227D6A72955}"/>
              </a:ext>
            </a:extLst>
          </p:cNvPr>
          <p:cNvSpPr txBox="1"/>
          <p:nvPr/>
        </p:nvSpPr>
        <p:spPr>
          <a:xfrm>
            <a:off x="928751" y="3991557"/>
            <a:ext cx="56297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bg1"/>
                </a:solidFill>
                <a:latin typeface="Poppins"/>
                <a:cs typeface="Poppins"/>
                <a:sym typeface="Poppins"/>
                <a:rtl val="0"/>
              </a:rPr>
              <a:t>01.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B0D29E-DCB5-4FBE-A1CB-9101F34F4531}"/>
              </a:ext>
            </a:extLst>
          </p:cNvPr>
          <p:cNvGrpSpPr/>
          <p:nvPr/>
        </p:nvGrpSpPr>
        <p:grpSpPr>
          <a:xfrm>
            <a:off x="589661" y="2499657"/>
            <a:ext cx="6271070" cy="892552"/>
            <a:chOff x="589661" y="2499657"/>
            <a:chExt cx="6271070" cy="89255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3D06E-5045-42D8-8C9D-DC5835CF5206}"/>
                </a:ext>
              </a:extLst>
            </p:cNvPr>
            <p:cNvSpPr txBox="1"/>
            <p:nvPr/>
          </p:nvSpPr>
          <p:spPr>
            <a:xfrm>
              <a:off x="695261" y="2499657"/>
              <a:ext cx="6165470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For 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premium members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we are providing 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fully animated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premium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presentation templates that can increase your presentation quality as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well as check out our 250+ Animated Neumorphic Infographic Bundle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that is available in Buy Me a Coffee &amp; Patreon both.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C29FBBD-0ADB-4130-BBCE-2E4DACEC4C87}"/>
                </a:ext>
              </a:extLst>
            </p:cNvPr>
            <p:cNvSpPr/>
            <p:nvPr/>
          </p:nvSpPr>
          <p:spPr>
            <a:xfrm>
              <a:off x="589661" y="2541582"/>
              <a:ext cx="66675" cy="808702"/>
            </a:xfrm>
            <a:custGeom>
              <a:avLst/>
              <a:gdLst>
                <a:gd name="connsiteX0" fmla="*/ 0 w 66675"/>
                <a:gd name="connsiteY0" fmla="*/ 0 h 574484"/>
                <a:gd name="connsiteX1" fmla="*/ 66675 w 66675"/>
                <a:gd name="connsiteY1" fmla="*/ 0 h 574484"/>
                <a:gd name="connsiteX2" fmla="*/ 66675 w 66675"/>
                <a:gd name="connsiteY2" fmla="*/ 574485 h 574484"/>
                <a:gd name="connsiteX3" fmla="*/ 0 w 66675"/>
                <a:gd name="connsiteY3" fmla="*/ 574485 h 5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574484">
                  <a:moveTo>
                    <a:pt x="0" y="0"/>
                  </a:moveTo>
                  <a:lnTo>
                    <a:pt x="66675" y="0"/>
                  </a:lnTo>
                  <a:lnTo>
                    <a:pt x="66675" y="574485"/>
                  </a:lnTo>
                  <a:lnTo>
                    <a:pt x="0" y="574485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79A9818-F4F4-40F5-9FD3-349E243BC2FD}"/>
              </a:ext>
            </a:extLst>
          </p:cNvPr>
          <p:cNvSpPr txBox="1"/>
          <p:nvPr/>
        </p:nvSpPr>
        <p:spPr>
          <a:xfrm>
            <a:off x="480441" y="1209083"/>
            <a:ext cx="52232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baseline="0" dirty="0">
                <a:solidFill>
                  <a:srgbClr val="404040"/>
                </a:solidFill>
                <a:latin typeface="Poppins"/>
                <a:cs typeface="Poppins"/>
                <a:sym typeface="Poppins"/>
                <a:rtl val="0"/>
              </a:rPr>
              <a:t>get access to all our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FC433-08E2-4F34-849A-AB7E0B08EDB8}"/>
              </a:ext>
            </a:extLst>
          </p:cNvPr>
          <p:cNvSpPr txBox="1"/>
          <p:nvPr/>
        </p:nvSpPr>
        <p:spPr>
          <a:xfrm>
            <a:off x="480441" y="1782971"/>
            <a:ext cx="59811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dirty="0">
                <a:solidFill>
                  <a:srgbClr val="404040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Premium Infographics</a:t>
            </a:r>
            <a:endParaRPr lang="en-US" sz="3800" spc="40" baseline="0" dirty="0">
              <a:solidFill>
                <a:srgbClr val="404040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2AC8D6-2C9C-456D-93BB-726F872861C3}"/>
              </a:ext>
            </a:extLst>
          </p:cNvPr>
          <p:cNvGrpSpPr/>
          <p:nvPr/>
        </p:nvGrpSpPr>
        <p:grpSpPr>
          <a:xfrm>
            <a:off x="589661" y="825981"/>
            <a:ext cx="2572169" cy="323165"/>
            <a:chOff x="589661" y="1104768"/>
            <a:chExt cx="2572169" cy="32316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224714-234D-4071-8AD2-88DFCA61C9A3}"/>
                </a:ext>
              </a:extLst>
            </p:cNvPr>
            <p:cNvSpPr/>
            <p:nvPr/>
          </p:nvSpPr>
          <p:spPr>
            <a:xfrm>
              <a:off x="589661" y="1108299"/>
              <a:ext cx="2572169" cy="316103"/>
            </a:xfrm>
            <a:custGeom>
              <a:avLst/>
              <a:gdLst>
                <a:gd name="connsiteX0" fmla="*/ 0 w 2254250"/>
                <a:gd name="connsiteY0" fmla="*/ 0 h 316103"/>
                <a:gd name="connsiteX1" fmla="*/ 2254250 w 2254250"/>
                <a:gd name="connsiteY1" fmla="*/ 0 h 316103"/>
                <a:gd name="connsiteX2" fmla="*/ 2254250 w 2254250"/>
                <a:gd name="connsiteY2" fmla="*/ 316103 h 316103"/>
                <a:gd name="connsiteX3" fmla="*/ 0 w 2254250"/>
                <a:gd name="connsiteY3" fmla="*/ 316103 h 31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0" h="316103">
                  <a:moveTo>
                    <a:pt x="0" y="0"/>
                  </a:moveTo>
                  <a:lnTo>
                    <a:pt x="2254250" y="0"/>
                  </a:lnTo>
                  <a:lnTo>
                    <a:pt x="2254250" y="316103"/>
                  </a:lnTo>
                  <a:lnTo>
                    <a:pt x="0" y="316103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80A96F-1FCF-4049-A109-17C6A56753EE}"/>
                </a:ext>
              </a:extLst>
            </p:cNvPr>
            <p:cNvSpPr txBox="1"/>
            <p:nvPr/>
          </p:nvSpPr>
          <p:spPr>
            <a:xfrm>
              <a:off x="601197" y="1104768"/>
              <a:ext cx="25490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spc="100" dirty="0">
                  <a:solidFill>
                    <a:srgbClr val="FFFFFF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POWERPOINT SCHOOL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54F561C-84F5-4C38-9129-026E2EDC3C52}"/>
              </a:ext>
            </a:extLst>
          </p:cNvPr>
          <p:cNvGrpSpPr/>
          <p:nvPr/>
        </p:nvGrpSpPr>
        <p:grpSpPr>
          <a:xfrm>
            <a:off x="7160785" y="554630"/>
            <a:ext cx="4457624" cy="6303371"/>
            <a:chOff x="7160785" y="554630"/>
            <a:chExt cx="4457624" cy="630337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2541E02-1662-4D81-B16A-79A571DA4000}"/>
                </a:ext>
              </a:extLst>
            </p:cNvPr>
            <p:cNvGrpSpPr/>
            <p:nvPr/>
          </p:nvGrpSpPr>
          <p:grpSpPr>
            <a:xfrm>
              <a:off x="7160785" y="554630"/>
              <a:ext cx="4457624" cy="6303371"/>
              <a:chOff x="7160785" y="554630"/>
              <a:chExt cx="4457624" cy="6303371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A104CCF3-8BC3-4947-80E6-AA924EE85211}"/>
                  </a:ext>
                </a:extLst>
              </p:cNvPr>
              <p:cNvSpPr/>
              <p:nvPr/>
            </p:nvSpPr>
            <p:spPr>
              <a:xfrm>
                <a:off x="7335870" y="689988"/>
                <a:ext cx="4100529" cy="6168013"/>
              </a:xfrm>
              <a:custGeom>
                <a:avLst/>
                <a:gdLst>
                  <a:gd name="connsiteX0" fmla="*/ 543894 w 4100529"/>
                  <a:gd name="connsiteY0" fmla="*/ 0 h 6168013"/>
                  <a:gd name="connsiteX1" fmla="*/ 3556635 w 4100529"/>
                  <a:gd name="connsiteY1" fmla="*/ 0 h 6168013"/>
                  <a:gd name="connsiteX2" fmla="*/ 4100529 w 4100529"/>
                  <a:gd name="connsiteY2" fmla="*/ 543894 h 6168013"/>
                  <a:gd name="connsiteX3" fmla="*/ 4100529 w 4100529"/>
                  <a:gd name="connsiteY3" fmla="*/ 6168013 h 6168013"/>
                  <a:gd name="connsiteX4" fmla="*/ 0 w 4100529"/>
                  <a:gd name="connsiteY4" fmla="*/ 6168013 h 6168013"/>
                  <a:gd name="connsiteX5" fmla="*/ 0 w 4100529"/>
                  <a:gd name="connsiteY5" fmla="*/ 543894 h 6168013"/>
                  <a:gd name="connsiteX6" fmla="*/ 543894 w 4100529"/>
                  <a:gd name="connsiteY6" fmla="*/ 0 h 61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00529" h="6168013">
                    <a:moveTo>
                      <a:pt x="543894" y="0"/>
                    </a:moveTo>
                    <a:lnTo>
                      <a:pt x="3556635" y="0"/>
                    </a:lnTo>
                    <a:cubicBezTo>
                      <a:pt x="3857019" y="0"/>
                      <a:pt x="4100529" y="243510"/>
                      <a:pt x="4100529" y="543894"/>
                    </a:cubicBezTo>
                    <a:lnTo>
                      <a:pt x="4100529" y="6168013"/>
                    </a:lnTo>
                    <a:lnTo>
                      <a:pt x="0" y="6168013"/>
                    </a:lnTo>
                    <a:lnTo>
                      <a:pt x="0" y="543894"/>
                    </a:lnTo>
                    <a:cubicBezTo>
                      <a:pt x="0" y="243510"/>
                      <a:pt x="243510" y="0"/>
                      <a:pt x="543894" y="0"/>
                    </a:cubicBezTo>
                    <a:close/>
                  </a:path>
                </a:pathLst>
              </a:custGeom>
              <a:solidFill>
                <a:srgbClr val="ECF0F3">
                  <a:alpha val="7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FCF8D3CF-4395-4019-BFD5-C3B32CBDEF5D}"/>
                  </a:ext>
                </a:extLst>
              </p:cNvPr>
              <p:cNvSpPr/>
              <p:nvPr/>
            </p:nvSpPr>
            <p:spPr>
              <a:xfrm>
                <a:off x="8814343" y="819823"/>
                <a:ext cx="1145397" cy="34303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AF5A70B3-1220-46F9-8661-0FC1D4CA3AA4}"/>
                  </a:ext>
                </a:extLst>
              </p:cNvPr>
              <p:cNvSpPr/>
              <p:nvPr/>
            </p:nvSpPr>
            <p:spPr>
              <a:xfrm>
                <a:off x="7210360" y="554630"/>
                <a:ext cx="4350285" cy="6303370"/>
              </a:xfrm>
              <a:custGeom>
                <a:avLst/>
                <a:gdLst>
                  <a:gd name="connsiteX0" fmla="*/ 686716 w 4350285"/>
                  <a:gd name="connsiteY0" fmla="*/ 0 h 6303370"/>
                  <a:gd name="connsiteX1" fmla="*/ 3663790 w 4350285"/>
                  <a:gd name="connsiteY1" fmla="*/ 0 h 6303370"/>
                  <a:gd name="connsiteX2" fmla="*/ 4350285 w 4350285"/>
                  <a:gd name="connsiteY2" fmla="*/ 686498 h 6303370"/>
                  <a:gd name="connsiteX3" fmla="*/ 4350285 w 4350285"/>
                  <a:gd name="connsiteY3" fmla="*/ 686715 h 6303370"/>
                  <a:gd name="connsiteX4" fmla="*/ 4350285 w 4350285"/>
                  <a:gd name="connsiteY4" fmla="*/ 6303370 h 6303370"/>
                  <a:gd name="connsiteX5" fmla="*/ 4316026 w 4350285"/>
                  <a:gd name="connsiteY5" fmla="*/ 6303370 h 6303370"/>
                  <a:gd name="connsiteX6" fmla="*/ 4316026 w 4350285"/>
                  <a:gd name="connsiteY6" fmla="*/ 686715 h 6303370"/>
                  <a:gd name="connsiteX7" fmla="*/ 3663790 w 4350285"/>
                  <a:gd name="connsiteY7" fmla="*/ 34479 h 6303370"/>
                  <a:gd name="connsiteX8" fmla="*/ 686716 w 4350285"/>
                  <a:gd name="connsiteY8" fmla="*/ 34479 h 6303370"/>
                  <a:gd name="connsiteX9" fmla="*/ 34260 w 4350285"/>
                  <a:gd name="connsiteY9" fmla="*/ 686715 h 6303370"/>
                  <a:gd name="connsiteX10" fmla="*/ 34260 w 4350285"/>
                  <a:gd name="connsiteY10" fmla="*/ 6303370 h 6303370"/>
                  <a:gd name="connsiteX11" fmla="*/ 0 w 4350285"/>
                  <a:gd name="connsiteY11" fmla="*/ 6303370 h 6303370"/>
                  <a:gd name="connsiteX12" fmla="*/ 0 w 4350285"/>
                  <a:gd name="connsiteY12" fmla="*/ 686715 h 6303370"/>
                  <a:gd name="connsiteX13" fmla="*/ 686716 w 4350285"/>
                  <a:gd name="connsiteY13" fmla="*/ 0 h 630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0285" h="6303370">
                    <a:moveTo>
                      <a:pt x="686716" y="0"/>
                    </a:moveTo>
                    <a:lnTo>
                      <a:pt x="3663790" y="0"/>
                    </a:lnTo>
                    <a:cubicBezTo>
                      <a:pt x="4042934" y="0"/>
                      <a:pt x="4350285" y="307355"/>
                      <a:pt x="4350285" y="686498"/>
                    </a:cubicBezTo>
                    <a:cubicBezTo>
                      <a:pt x="4350285" y="686569"/>
                      <a:pt x="4350285" y="686642"/>
                      <a:pt x="4350285" y="686715"/>
                    </a:cubicBezTo>
                    <a:lnTo>
                      <a:pt x="4350285" y="6303370"/>
                    </a:lnTo>
                    <a:lnTo>
                      <a:pt x="4316026" y="6303370"/>
                    </a:lnTo>
                    <a:lnTo>
                      <a:pt x="4316026" y="686715"/>
                    </a:lnTo>
                    <a:cubicBezTo>
                      <a:pt x="4315545" y="326693"/>
                      <a:pt x="4023816" y="34957"/>
                      <a:pt x="3663790" y="34479"/>
                    </a:cubicBezTo>
                    <a:lnTo>
                      <a:pt x="686716" y="34479"/>
                    </a:lnTo>
                    <a:cubicBezTo>
                      <a:pt x="326598" y="34838"/>
                      <a:pt x="34741" y="326609"/>
                      <a:pt x="34260" y="686715"/>
                    </a:cubicBezTo>
                    <a:lnTo>
                      <a:pt x="34260" y="6303370"/>
                    </a:lnTo>
                    <a:lnTo>
                      <a:pt x="0" y="6303370"/>
                    </a:lnTo>
                    <a:lnTo>
                      <a:pt x="0" y="686715"/>
                    </a:lnTo>
                    <a:cubicBezTo>
                      <a:pt x="0" y="307454"/>
                      <a:pt x="307462" y="0"/>
                      <a:pt x="68671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C000BDA-AB6B-402E-AC46-C5233DD333B0}"/>
                  </a:ext>
                </a:extLst>
              </p:cNvPr>
              <p:cNvSpPr/>
              <p:nvPr/>
            </p:nvSpPr>
            <p:spPr>
              <a:xfrm>
                <a:off x="7244621" y="589109"/>
                <a:ext cx="4281765" cy="6268891"/>
              </a:xfrm>
              <a:custGeom>
                <a:avLst/>
                <a:gdLst>
                  <a:gd name="connsiteX0" fmla="*/ 652457 w 4281765"/>
                  <a:gd name="connsiteY0" fmla="*/ 0 h 6268891"/>
                  <a:gd name="connsiteX1" fmla="*/ 3629528 w 4281765"/>
                  <a:gd name="connsiteY1" fmla="*/ 0 h 6268891"/>
                  <a:gd name="connsiteX2" fmla="*/ 4281765 w 4281765"/>
                  <a:gd name="connsiteY2" fmla="*/ 652237 h 6268891"/>
                  <a:gd name="connsiteX3" fmla="*/ 4281765 w 4281765"/>
                  <a:gd name="connsiteY3" fmla="*/ 6268891 h 6268891"/>
                  <a:gd name="connsiteX4" fmla="*/ 4144510 w 4281765"/>
                  <a:gd name="connsiteY4" fmla="*/ 6268891 h 6268891"/>
                  <a:gd name="connsiteX5" fmla="*/ 4144510 w 4281765"/>
                  <a:gd name="connsiteY5" fmla="*/ 652237 h 6268891"/>
                  <a:gd name="connsiteX6" fmla="*/ 3629528 w 4281765"/>
                  <a:gd name="connsiteY6" fmla="*/ 137255 h 6268891"/>
                  <a:gd name="connsiteX7" fmla="*/ 652457 w 4281765"/>
                  <a:gd name="connsiteY7" fmla="*/ 137255 h 6268891"/>
                  <a:gd name="connsiteX8" fmla="*/ 137474 w 4281765"/>
                  <a:gd name="connsiteY8" fmla="*/ 652237 h 6268891"/>
                  <a:gd name="connsiteX9" fmla="*/ 137474 w 4281765"/>
                  <a:gd name="connsiteY9" fmla="*/ 6268891 h 6268891"/>
                  <a:gd name="connsiteX10" fmla="*/ 0 w 4281765"/>
                  <a:gd name="connsiteY10" fmla="*/ 6268891 h 6268891"/>
                  <a:gd name="connsiteX11" fmla="*/ 0 w 4281765"/>
                  <a:gd name="connsiteY11" fmla="*/ 652237 h 6268891"/>
                  <a:gd name="connsiteX12" fmla="*/ 652457 w 4281765"/>
                  <a:gd name="connsiteY12" fmla="*/ 0 h 626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765" h="6268891">
                    <a:moveTo>
                      <a:pt x="652457" y="0"/>
                    </a:moveTo>
                    <a:lnTo>
                      <a:pt x="3629528" y="0"/>
                    </a:lnTo>
                    <a:cubicBezTo>
                      <a:pt x="3989557" y="481"/>
                      <a:pt x="4281286" y="292215"/>
                      <a:pt x="4281765" y="652237"/>
                    </a:cubicBezTo>
                    <a:lnTo>
                      <a:pt x="4281765" y="6268891"/>
                    </a:lnTo>
                    <a:lnTo>
                      <a:pt x="4144510" y="6268891"/>
                    </a:lnTo>
                    <a:lnTo>
                      <a:pt x="4144510" y="652237"/>
                    </a:lnTo>
                    <a:cubicBezTo>
                      <a:pt x="4144379" y="367871"/>
                      <a:pt x="3913903" y="137377"/>
                      <a:pt x="3629528" y="137255"/>
                    </a:cubicBezTo>
                    <a:lnTo>
                      <a:pt x="652457" y="137255"/>
                    </a:lnTo>
                    <a:cubicBezTo>
                      <a:pt x="368039" y="137255"/>
                      <a:pt x="137474" y="367820"/>
                      <a:pt x="137474" y="652237"/>
                    </a:cubicBezTo>
                    <a:lnTo>
                      <a:pt x="137474" y="6268891"/>
                    </a:lnTo>
                    <a:lnTo>
                      <a:pt x="0" y="6268891"/>
                    </a:lnTo>
                    <a:lnTo>
                      <a:pt x="0" y="652237"/>
                    </a:lnTo>
                    <a:cubicBezTo>
                      <a:pt x="479" y="292130"/>
                      <a:pt x="292339" y="360"/>
                      <a:pt x="652457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C7D940F-EC42-4935-B280-CDF771224215}"/>
                  </a:ext>
                </a:extLst>
              </p:cNvPr>
              <p:cNvSpPr/>
              <p:nvPr/>
            </p:nvSpPr>
            <p:spPr>
              <a:xfrm>
                <a:off x="7160806" y="2139570"/>
                <a:ext cx="51498" cy="327319"/>
              </a:xfrm>
              <a:custGeom>
                <a:avLst/>
                <a:gdLst>
                  <a:gd name="connsiteX0" fmla="*/ 14332 w 22479"/>
                  <a:gd name="connsiteY0" fmla="*/ 142943 h 142875"/>
                  <a:gd name="connsiteX1" fmla="*/ 21856 w 22479"/>
                  <a:gd name="connsiteY1" fmla="*/ 142943 h 142875"/>
                  <a:gd name="connsiteX2" fmla="*/ 21856 w 22479"/>
                  <a:gd name="connsiteY2" fmla="*/ 68 h 142875"/>
                  <a:gd name="connsiteX3" fmla="*/ 14332 w 22479"/>
                  <a:gd name="connsiteY3" fmla="*/ 68 h 142875"/>
                  <a:gd name="connsiteX4" fmla="*/ -623 w 22479"/>
                  <a:gd name="connsiteY4" fmla="*/ 14451 h 142875"/>
                  <a:gd name="connsiteX5" fmla="*/ -623 w 22479"/>
                  <a:gd name="connsiteY5" fmla="*/ 127894 h 142875"/>
                  <a:gd name="connsiteX6" fmla="*/ 14236 w 22479"/>
                  <a:gd name="connsiteY6" fmla="*/ 142943 h 142875"/>
                  <a:gd name="connsiteX7" fmla="*/ 14332 w 22479"/>
                  <a:gd name="connsiteY7" fmla="*/ 14294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79" h="142875">
                    <a:moveTo>
                      <a:pt x="14332" y="142943"/>
                    </a:moveTo>
                    <a:lnTo>
                      <a:pt x="21856" y="142943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292" y="62"/>
                      <a:pt x="-318" y="6416"/>
                      <a:pt x="-623" y="14451"/>
                    </a:cubicBezTo>
                    <a:lnTo>
                      <a:pt x="-623" y="127894"/>
                    </a:lnTo>
                    <a:cubicBezTo>
                      <a:pt x="-670" y="136153"/>
                      <a:pt x="5978" y="142890"/>
                      <a:pt x="14236" y="142943"/>
                    </a:cubicBezTo>
                    <a:cubicBezTo>
                      <a:pt x="14265" y="142943"/>
                      <a:pt x="14303" y="142943"/>
                      <a:pt x="14332" y="1429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28B35D-3D65-4EC0-BA26-0F9B4CDF4D81}"/>
                  </a:ext>
                </a:extLst>
              </p:cNvPr>
              <p:cNvSpPr/>
              <p:nvPr/>
            </p:nvSpPr>
            <p:spPr>
              <a:xfrm>
                <a:off x="11566911" y="3180444"/>
                <a:ext cx="51498" cy="979555"/>
              </a:xfrm>
              <a:custGeom>
                <a:avLst/>
                <a:gdLst>
                  <a:gd name="connsiteX0" fmla="*/ -623 w 22479"/>
                  <a:gd name="connsiteY0" fmla="*/ 427645 h 427577"/>
                  <a:gd name="connsiteX1" fmla="*/ 6902 w 22479"/>
                  <a:gd name="connsiteY1" fmla="*/ 427645 h 427577"/>
                  <a:gd name="connsiteX2" fmla="*/ 21856 w 22479"/>
                  <a:gd name="connsiteY2" fmla="*/ 412691 h 427577"/>
                  <a:gd name="connsiteX3" fmla="*/ 21856 w 22479"/>
                  <a:gd name="connsiteY3" fmla="*/ 15118 h 427577"/>
                  <a:gd name="connsiteX4" fmla="*/ 6997 w 22479"/>
                  <a:gd name="connsiteY4" fmla="*/ 68 h 427577"/>
                  <a:gd name="connsiteX5" fmla="*/ 6902 w 22479"/>
                  <a:gd name="connsiteY5" fmla="*/ 68 h 427577"/>
                  <a:gd name="connsiteX6" fmla="*/ -623 w 22479"/>
                  <a:gd name="connsiteY6" fmla="*/ 68 h 42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79" h="427577">
                    <a:moveTo>
                      <a:pt x="-623" y="427645"/>
                    </a:moveTo>
                    <a:lnTo>
                      <a:pt x="6902" y="427645"/>
                    </a:lnTo>
                    <a:cubicBezTo>
                      <a:pt x="15160" y="427645"/>
                      <a:pt x="21856" y="420950"/>
                      <a:pt x="21856" y="412691"/>
                    </a:cubicBezTo>
                    <a:lnTo>
                      <a:pt x="21856" y="15118"/>
                    </a:lnTo>
                    <a:cubicBezTo>
                      <a:pt x="21913" y="6859"/>
                      <a:pt x="15255" y="121"/>
                      <a:pt x="6997" y="68"/>
                    </a:cubicBezTo>
                    <a:cubicBezTo>
                      <a:pt x="6968" y="68"/>
                      <a:pt x="6931" y="68"/>
                      <a:pt x="6902" y="68"/>
                    </a:cubicBezTo>
                    <a:lnTo>
                      <a:pt x="-623" y="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EFA449-0216-4BF4-BDF8-C7DDEDF92986}"/>
                  </a:ext>
                </a:extLst>
              </p:cNvPr>
              <p:cNvSpPr/>
              <p:nvPr/>
            </p:nvSpPr>
            <p:spPr>
              <a:xfrm>
                <a:off x="7160785" y="2696230"/>
                <a:ext cx="51521" cy="680823"/>
              </a:xfrm>
              <a:custGeom>
                <a:avLst/>
                <a:gdLst>
                  <a:gd name="connsiteX0" fmla="*/ 14342 w 22489"/>
                  <a:gd name="connsiteY0" fmla="*/ 297248 h 297180"/>
                  <a:gd name="connsiteX1" fmla="*/ 21867 w 22489"/>
                  <a:gd name="connsiteY1" fmla="*/ 297248 h 297180"/>
                  <a:gd name="connsiteX2" fmla="*/ 21867 w 22489"/>
                  <a:gd name="connsiteY2" fmla="*/ 68 h 297180"/>
                  <a:gd name="connsiteX3" fmla="*/ 14342 w 22489"/>
                  <a:gd name="connsiteY3" fmla="*/ 68 h 297180"/>
                  <a:gd name="connsiteX4" fmla="*/ -612 w 22489"/>
                  <a:gd name="connsiteY4" fmla="*/ 15022 h 297180"/>
                  <a:gd name="connsiteX5" fmla="*/ -612 w 22489"/>
                  <a:gd name="connsiteY5" fmla="*/ 281722 h 297180"/>
                  <a:gd name="connsiteX6" fmla="*/ 13761 w 22489"/>
                  <a:gd name="connsiteY6" fmla="*/ 297238 h 297180"/>
                  <a:gd name="connsiteX7" fmla="*/ 14342 w 22489"/>
                  <a:gd name="connsiteY7" fmla="*/ 297248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89" h="297180">
                    <a:moveTo>
                      <a:pt x="14342" y="297248"/>
                    </a:moveTo>
                    <a:lnTo>
                      <a:pt x="21867" y="297248"/>
                    </a:lnTo>
                    <a:lnTo>
                      <a:pt x="21867" y="68"/>
                    </a:lnTo>
                    <a:lnTo>
                      <a:pt x="14342" y="68"/>
                    </a:lnTo>
                    <a:cubicBezTo>
                      <a:pt x="6084" y="68"/>
                      <a:pt x="-612" y="6763"/>
                      <a:pt x="-612" y="15022"/>
                    </a:cubicBezTo>
                    <a:lnTo>
                      <a:pt x="-612" y="281722"/>
                    </a:lnTo>
                    <a:cubicBezTo>
                      <a:pt x="-927" y="289976"/>
                      <a:pt x="5503" y="296921"/>
                      <a:pt x="13761" y="297238"/>
                    </a:cubicBezTo>
                    <a:cubicBezTo>
                      <a:pt x="13952" y="297244"/>
                      <a:pt x="14152" y="297248"/>
                      <a:pt x="14342" y="29724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243DA30-E21E-4359-93DF-8E34C489D480}"/>
                  </a:ext>
                </a:extLst>
              </p:cNvPr>
              <p:cNvSpPr/>
              <p:nvPr/>
            </p:nvSpPr>
            <p:spPr>
              <a:xfrm>
                <a:off x="7160808" y="3545296"/>
                <a:ext cx="51498" cy="679948"/>
              </a:xfrm>
              <a:custGeom>
                <a:avLst/>
                <a:gdLst>
                  <a:gd name="connsiteX0" fmla="*/ 14332 w 22479"/>
                  <a:gd name="connsiteY0" fmla="*/ 296867 h 296798"/>
                  <a:gd name="connsiteX1" fmla="*/ 21856 w 22479"/>
                  <a:gd name="connsiteY1" fmla="*/ 296867 h 296798"/>
                  <a:gd name="connsiteX2" fmla="*/ 21856 w 22479"/>
                  <a:gd name="connsiteY2" fmla="*/ 68 h 296798"/>
                  <a:gd name="connsiteX3" fmla="*/ 14332 w 22479"/>
                  <a:gd name="connsiteY3" fmla="*/ 68 h 296798"/>
                  <a:gd name="connsiteX4" fmla="*/ -623 w 22479"/>
                  <a:gd name="connsiteY4" fmla="*/ 15022 h 296798"/>
                  <a:gd name="connsiteX5" fmla="*/ -623 w 22479"/>
                  <a:gd name="connsiteY5" fmla="*/ 15118 h 296798"/>
                  <a:gd name="connsiteX6" fmla="*/ -623 w 22479"/>
                  <a:gd name="connsiteY6" fmla="*/ 281818 h 296798"/>
                  <a:gd name="connsiteX7" fmla="*/ 14236 w 22479"/>
                  <a:gd name="connsiteY7" fmla="*/ 296867 h 296798"/>
                  <a:gd name="connsiteX8" fmla="*/ 14332 w 22479"/>
                  <a:gd name="connsiteY8" fmla="*/ 296867 h 29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79" h="296798">
                    <a:moveTo>
                      <a:pt x="14332" y="296867"/>
                    </a:moveTo>
                    <a:lnTo>
                      <a:pt x="21856" y="296867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073" y="68"/>
                      <a:pt x="-623" y="6763"/>
                      <a:pt x="-623" y="15022"/>
                    </a:cubicBezTo>
                    <a:cubicBezTo>
                      <a:pt x="-623" y="15054"/>
                      <a:pt x="-623" y="15086"/>
                      <a:pt x="-623" y="15118"/>
                    </a:cubicBezTo>
                    <a:lnTo>
                      <a:pt x="-623" y="281818"/>
                    </a:lnTo>
                    <a:cubicBezTo>
                      <a:pt x="-670" y="290077"/>
                      <a:pt x="5978" y="296810"/>
                      <a:pt x="14236" y="296867"/>
                    </a:cubicBezTo>
                    <a:cubicBezTo>
                      <a:pt x="14265" y="296867"/>
                      <a:pt x="14303" y="296867"/>
                      <a:pt x="14332" y="29686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98F097-2A18-4CB3-B620-F4BDE945F42D}"/>
                </a:ext>
              </a:extLst>
            </p:cNvPr>
            <p:cNvSpPr txBox="1"/>
            <p:nvPr/>
          </p:nvSpPr>
          <p:spPr>
            <a:xfrm>
              <a:off x="7652564" y="5838604"/>
              <a:ext cx="3466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Use Our Animated Slides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to </a:t>
              </a:r>
              <a:r>
                <a:rPr lang="en-US" sz="1400" dirty="0">
                  <a:solidFill>
                    <a:srgbClr val="FF7A96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Level Up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 Your Presentation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Quality in a Few Minutes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934C0C-A548-4DF4-8BD6-F0A04505D22D}"/>
                </a:ext>
              </a:extLst>
            </p:cNvPr>
            <p:cNvGrpSpPr/>
            <p:nvPr/>
          </p:nvGrpSpPr>
          <p:grpSpPr>
            <a:xfrm>
              <a:off x="7900847" y="1605942"/>
              <a:ext cx="2970302" cy="2970300"/>
              <a:chOff x="8137841" y="1604588"/>
              <a:chExt cx="2206706" cy="220670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6441894F-A5C6-4FA8-AAC0-053893D6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841" y="1604588"/>
                <a:ext cx="2206706" cy="2206704"/>
              </a:xfrm>
              <a:custGeom>
                <a:avLst/>
                <a:gdLst>
                  <a:gd name="T0" fmla="*/ 892 w 1784"/>
                  <a:gd name="T1" fmla="*/ 1784 h 1784"/>
                  <a:gd name="T2" fmla="*/ 261 w 1784"/>
                  <a:gd name="T3" fmla="*/ 1522 h 1784"/>
                  <a:gd name="T4" fmla="*/ 0 w 1784"/>
                  <a:gd name="T5" fmla="*/ 892 h 1784"/>
                  <a:gd name="T6" fmla="*/ 261 w 1784"/>
                  <a:gd name="T7" fmla="*/ 261 h 1784"/>
                  <a:gd name="T8" fmla="*/ 892 w 1784"/>
                  <a:gd name="T9" fmla="*/ 0 h 1784"/>
                  <a:gd name="T10" fmla="*/ 1523 w 1784"/>
                  <a:gd name="T11" fmla="*/ 261 h 1784"/>
                  <a:gd name="T12" fmla="*/ 1784 w 1784"/>
                  <a:gd name="T13" fmla="*/ 892 h 1784"/>
                  <a:gd name="T14" fmla="*/ 1523 w 1784"/>
                  <a:gd name="T15" fmla="*/ 1522 h 1784"/>
                  <a:gd name="T16" fmla="*/ 892 w 1784"/>
                  <a:gd name="T17" fmla="*/ 1784 h 1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4" h="1784">
                    <a:moveTo>
                      <a:pt x="892" y="1784"/>
                    </a:moveTo>
                    <a:cubicBezTo>
                      <a:pt x="654" y="1784"/>
                      <a:pt x="430" y="1691"/>
                      <a:pt x="261" y="1522"/>
                    </a:cubicBezTo>
                    <a:cubicBezTo>
                      <a:pt x="93" y="1354"/>
                      <a:pt x="0" y="1130"/>
                      <a:pt x="0" y="892"/>
                    </a:cubicBezTo>
                    <a:cubicBezTo>
                      <a:pt x="0" y="654"/>
                      <a:pt x="93" y="430"/>
                      <a:pt x="261" y="261"/>
                    </a:cubicBezTo>
                    <a:cubicBezTo>
                      <a:pt x="430" y="93"/>
                      <a:pt x="654" y="0"/>
                      <a:pt x="892" y="0"/>
                    </a:cubicBezTo>
                    <a:cubicBezTo>
                      <a:pt x="1130" y="0"/>
                      <a:pt x="1354" y="93"/>
                      <a:pt x="1523" y="261"/>
                    </a:cubicBezTo>
                    <a:cubicBezTo>
                      <a:pt x="1691" y="430"/>
                      <a:pt x="1784" y="654"/>
                      <a:pt x="1784" y="892"/>
                    </a:cubicBezTo>
                    <a:cubicBezTo>
                      <a:pt x="1784" y="1130"/>
                      <a:pt x="1691" y="1354"/>
                      <a:pt x="1523" y="1522"/>
                    </a:cubicBezTo>
                    <a:cubicBezTo>
                      <a:pt x="1354" y="1691"/>
                      <a:pt x="1130" y="1784"/>
                      <a:pt x="892" y="1784"/>
                    </a:cubicBezTo>
                    <a:close/>
                  </a:path>
                </a:pathLst>
              </a:custGeom>
              <a:solidFill>
                <a:srgbClr val="ECF0F3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FA96AE-74E0-4F42-B012-56EFE81BA933}"/>
                  </a:ext>
                </a:extLst>
              </p:cNvPr>
              <p:cNvSpPr/>
              <p:nvPr/>
            </p:nvSpPr>
            <p:spPr>
              <a:xfrm>
                <a:off x="8334017" y="1798792"/>
                <a:ext cx="1814354" cy="1814354"/>
              </a:xfrm>
              <a:prstGeom prst="ellipse">
                <a:avLst/>
              </a:prstGeom>
              <a:solidFill>
                <a:srgbClr val="ECF0F3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7CC724A-7DA6-4F40-91D9-B327763F2080}"/>
                  </a:ext>
                </a:extLst>
              </p:cNvPr>
              <p:cNvSpPr/>
              <p:nvPr/>
            </p:nvSpPr>
            <p:spPr>
              <a:xfrm>
                <a:off x="8519935" y="1984710"/>
                <a:ext cx="1442518" cy="14425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4B06D3-7EBE-4101-BD21-D1E54DDB0374}"/>
                  </a:ext>
                </a:extLst>
              </p:cNvPr>
              <p:cNvGrpSpPr/>
              <p:nvPr/>
            </p:nvGrpSpPr>
            <p:grpSpPr>
              <a:xfrm>
                <a:off x="8812803" y="2277521"/>
                <a:ext cx="856782" cy="856896"/>
                <a:chOff x="1511161" y="7264927"/>
                <a:chExt cx="342914" cy="342960"/>
              </a:xfrm>
              <a:solidFill>
                <a:schemeClr val="bg1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08E8A4B-1257-462D-82BE-F4FBFBE7D07B}"/>
                    </a:ext>
                  </a:extLst>
                </p:cNvPr>
                <p:cNvSpPr/>
                <p:nvPr/>
              </p:nvSpPr>
              <p:spPr>
                <a:xfrm>
                  <a:off x="1511161" y="7264927"/>
                  <a:ext cx="342914" cy="342960"/>
                </a:xfrm>
                <a:custGeom>
                  <a:avLst/>
                  <a:gdLst>
                    <a:gd name="connsiteX0" fmla="*/ 313767 w 342914"/>
                    <a:gd name="connsiteY0" fmla="*/ 268707 h 342960"/>
                    <a:gd name="connsiteX1" fmla="*/ 316686 w 342914"/>
                    <a:gd name="connsiteY1" fmla="*/ 264351 h 342960"/>
                    <a:gd name="connsiteX2" fmla="*/ 322571 w 342914"/>
                    <a:gd name="connsiteY2" fmla="*/ 254619 h 342960"/>
                    <a:gd name="connsiteX3" fmla="*/ 326093 w 342914"/>
                    <a:gd name="connsiteY3" fmla="*/ 247807 h 342960"/>
                    <a:gd name="connsiteX4" fmla="*/ 330217 w 342914"/>
                    <a:gd name="connsiteY4" fmla="*/ 239327 h 342960"/>
                    <a:gd name="connsiteX5" fmla="*/ 334341 w 342914"/>
                    <a:gd name="connsiteY5" fmla="*/ 228623 h 342960"/>
                    <a:gd name="connsiteX6" fmla="*/ 336241 w 342914"/>
                    <a:gd name="connsiteY6" fmla="*/ 223618 h 342960"/>
                    <a:gd name="connsiteX7" fmla="*/ 336241 w 342914"/>
                    <a:gd name="connsiteY7" fmla="*/ 223154 h 342960"/>
                    <a:gd name="connsiteX8" fmla="*/ 344397 w 342914"/>
                    <a:gd name="connsiteY8" fmla="*/ 171022 h 342960"/>
                    <a:gd name="connsiteX9" fmla="*/ 172940 w 342914"/>
                    <a:gd name="connsiteY9" fmla="*/ -435 h 342960"/>
                    <a:gd name="connsiteX10" fmla="*/ 1483 w 342914"/>
                    <a:gd name="connsiteY10" fmla="*/ 171022 h 342960"/>
                    <a:gd name="connsiteX11" fmla="*/ 25070 w 342914"/>
                    <a:gd name="connsiteY11" fmla="*/ 257446 h 342960"/>
                    <a:gd name="connsiteX12" fmla="*/ 25718 w 342914"/>
                    <a:gd name="connsiteY12" fmla="*/ 259022 h 342960"/>
                    <a:gd name="connsiteX13" fmla="*/ 28870 w 342914"/>
                    <a:gd name="connsiteY13" fmla="*/ 263656 h 342960"/>
                    <a:gd name="connsiteX14" fmla="*/ 33504 w 342914"/>
                    <a:gd name="connsiteY14" fmla="*/ 270375 h 342960"/>
                    <a:gd name="connsiteX15" fmla="*/ 39111 w 342914"/>
                    <a:gd name="connsiteY15" fmla="*/ 277882 h 342960"/>
                    <a:gd name="connsiteX16" fmla="*/ 44579 w 342914"/>
                    <a:gd name="connsiteY16" fmla="*/ 284277 h 342960"/>
                    <a:gd name="connsiteX17" fmla="*/ 51113 w 342914"/>
                    <a:gd name="connsiteY17" fmla="*/ 291459 h 342960"/>
                    <a:gd name="connsiteX18" fmla="*/ 55422 w 342914"/>
                    <a:gd name="connsiteY18" fmla="*/ 295491 h 342960"/>
                    <a:gd name="connsiteX19" fmla="*/ 78175 w 342914"/>
                    <a:gd name="connsiteY19" fmla="*/ 314027 h 342960"/>
                    <a:gd name="connsiteX20" fmla="*/ 78175 w 342914"/>
                    <a:gd name="connsiteY20" fmla="*/ 314027 h 342960"/>
                    <a:gd name="connsiteX21" fmla="*/ 105979 w 342914"/>
                    <a:gd name="connsiteY21" fmla="*/ 328809 h 342960"/>
                    <a:gd name="connsiteX22" fmla="*/ 106767 w 342914"/>
                    <a:gd name="connsiteY22" fmla="*/ 329180 h 342960"/>
                    <a:gd name="connsiteX23" fmla="*/ 137953 w 342914"/>
                    <a:gd name="connsiteY23" fmla="*/ 338865 h 342960"/>
                    <a:gd name="connsiteX24" fmla="*/ 139946 w 342914"/>
                    <a:gd name="connsiteY24" fmla="*/ 339236 h 342960"/>
                    <a:gd name="connsiteX25" fmla="*/ 153848 w 342914"/>
                    <a:gd name="connsiteY25" fmla="*/ 341321 h 342960"/>
                    <a:gd name="connsiteX26" fmla="*/ 157184 w 342914"/>
                    <a:gd name="connsiteY26" fmla="*/ 341692 h 342960"/>
                    <a:gd name="connsiteX27" fmla="*/ 173264 w 342914"/>
                    <a:gd name="connsiteY27" fmla="*/ 342526 h 342960"/>
                    <a:gd name="connsiteX28" fmla="*/ 190178 w 342914"/>
                    <a:gd name="connsiteY28" fmla="*/ 341645 h 342960"/>
                    <a:gd name="connsiteX29" fmla="*/ 194812 w 342914"/>
                    <a:gd name="connsiteY29" fmla="*/ 341043 h 342960"/>
                    <a:gd name="connsiteX30" fmla="*/ 206676 w 342914"/>
                    <a:gd name="connsiteY30" fmla="*/ 339236 h 342960"/>
                    <a:gd name="connsiteX31" fmla="*/ 212699 w 342914"/>
                    <a:gd name="connsiteY31" fmla="*/ 337799 h 342960"/>
                    <a:gd name="connsiteX32" fmla="*/ 222663 w 342914"/>
                    <a:gd name="connsiteY32" fmla="*/ 335250 h 342960"/>
                    <a:gd name="connsiteX33" fmla="*/ 228501 w 342914"/>
                    <a:gd name="connsiteY33" fmla="*/ 333258 h 342960"/>
                    <a:gd name="connsiteX34" fmla="*/ 235499 w 342914"/>
                    <a:gd name="connsiteY34" fmla="*/ 330941 h 342960"/>
                    <a:gd name="connsiteX35" fmla="*/ 238094 w 342914"/>
                    <a:gd name="connsiteY35" fmla="*/ 329782 h 342960"/>
                    <a:gd name="connsiteX36" fmla="*/ 246435 w 342914"/>
                    <a:gd name="connsiteY36" fmla="*/ 325982 h 342960"/>
                    <a:gd name="connsiteX37" fmla="*/ 254730 w 342914"/>
                    <a:gd name="connsiteY37" fmla="*/ 321951 h 342960"/>
                    <a:gd name="connsiteX38" fmla="*/ 258437 w 342914"/>
                    <a:gd name="connsiteY38" fmla="*/ 319773 h 342960"/>
                    <a:gd name="connsiteX39" fmla="*/ 293840 w 342914"/>
                    <a:gd name="connsiteY39" fmla="*/ 292942 h 342960"/>
                    <a:gd name="connsiteX40" fmla="*/ 294860 w 342914"/>
                    <a:gd name="connsiteY40" fmla="*/ 292015 h 342960"/>
                    <a:gd name="connsiteX41" fmla="*/ 304128 w 342914"/>
                    <a:gd name="connsiteY41" fmla="*/ 281589 h 342960"/>
                    <a:gd name="connsiteX42" fmla="*/ 306306 w 342914"/>
                    <a:gd name="connsiteY42" fmla="*/ 278994 h 342960"/>
                    <a:gd name="connsiteX43" fmla="*/ 313767 w 342914"/>
                    <a:gd name="connsiteY43" fmla="*/ 268707 h 342960"/>
                    <a:gd name="connsiteX44" fmla="*/ 309133 w 342914"/>
                    <a:gd name="connsiteY44" fmla="*/ 233952 h 342960"/>
                    <a:gd name="connsiteX45" fmla="*/ 306306 w 342914"/>
                    <a:gd name="connsiteY45" fmla="*/ 239791 h 342960"/>
                    <a:gd name="connsiteX46" fmla="*/ 301672 w 342914"/>
                    <a:gd name="connsiteY46" fmla="*/ 248271 h 342960"/>
                    <a:gd name="connsiteX47" fmla="*/ 298984 w 342914"/>
                    <a:gd name="connsiteY47" fmla="*/ 252905 h 342960"/>
                    <a:gd name="connsiteX48" fmla="*/ 292126 w 342914"/>
                    <a:gd name="connsiteY48" fmla="*/ 262497 h 342960"/>
                    <a:gd name="connsiteX49" fmla="*/ 290226 w 342914"/>
                    <a:gd name="connsiteY49" fmla="*/ 265046 h 342960"/>
                    <a:gd name="connsiteX50" fmla="*/ 280217 w 342914"/>
                    <a:gd name="connsiteY50" fmla="*/ 276306 h 342960"/>
                    <a:gd name="connsiteX51" fmla="*/ 280217 w 342914"/>
                    <a:gd name="connsiteY51" fmla="*/ 276306 h 342960"/>
                    <a:gd name="connsiteX52" fmla="*/ 256491 w 342914"/>
                    <a:gd name="connsiteY52" fmla="*/ 295954 h 342960"/>
                    <a:gd name="connsiteX53" fmla="*/ 251439 w 342914"/>
                    <a:gd name="connsiteY53" fmla="*/ 299013 h 342960"/>
                    <a:gd name="connsiteX54" fmla="*/ 243701 w 342914"/>
                    <a:gd name="connsiteY54" fmla="*/ 303647 h 342960"/>
                    <a:gd name="connsiteX55" fmla="*/ 236704 w 342914"/>
                    <a:gd name="connsiteY55" fmla="*/ 307029 h 342960"/>
                    <a:gd name="connsiteX56" fmla="*/ 230077 w 342914"/>
                    <a:gd name="connsiteY56" fmla="*/ 310042 h 342960"/>
                    <a:gd name="connsiteX57" fmla="*/ 223033 w 342914"/>
                    <a:gd name="connsiteY57" fmla="*/ 312590 h 342960"/>
                    <a:gd name="connsiteX58" fmla="*/ 214646 w 342914"/>
                    <a:gd name="connsiteY58" fmla="*/ 315324 h 342960"/>
                    <a:gd name="connsiteX59" fmla="*/ 208807 w 342914"/>
                    <a:gd name="connsiteY59" fmla="*/ 316807 h 342960"/>
                    <a:gd name="connsiteX60" fmla="*/ 198427 w 342914"/>
                    <a:gd name="connsiteY60" fmla="*/ 318939 h 342960"/>
                    <a:gd name="connsiteX61" fmla="*/ 193793 w 342914"/>
                    <a:gd name="connsiteY61" fmla="*/ 319634 h 342960"/>
                    <a:gd name="connsiteX62" fmla="*/ 182022 w 342914"/>
                    <a:gd name="connsiteY62" fmla="*/ 320792 h 342960"/>
                    <a:gd name="connsiteX63" fmla="*/ 178176 w 342914"/>
                    <a:gd name="connsiteY63" fmla="*/ 320792 h 342960"/>
                    <a:gd name="connsiteX64" fmla="*/ 165711 w 342914"/>
                    <a:gd name="connsiteY64" fmla="*/ 320792 h 342960"/>
                    <a:gd name="connsiteX65" fmla="*/ 162282 w 342914"/>
                    <a:gd name="connsiteY65" fmla="*/ 320792 h 342960"/>
                    <a:gd name="connsiteX66" fmla="*/ 149909 w 342914"/>
                    <a:gd name="connsiteY66" fmla="*/ 319309 h 342960"/>
                    <a:gd name="connsiteX67" fmla="*/ 146341 w 342914"/>
                    <a:gd name="connsiteY67" fmla="*/ 318800 h 342960"/>
                    <a:gd name="connsiteX68" fmla="*/ 135359 w 342914"/>
                    <a:gd name="connsiteY68" fmla="*/ 316297 h 342960"/>
                    <a:gd name="connsiteX69" fmla="*/ 130400 w 342914"/>
                    <a:gd name="connsiteY69" fmla="*/ 315000 h 342960"/>
                    <a:gd name="connsiteX70" fmla="*/ 122615 w 342914"/>
                    <a:gd name="connsiteY70" fmla="*/ 312312 h 342960"/>
                    <a:gd name="connsiteX71" fmla="*/ 115062 w 342914"/>
                    <a:gd name="connsiteY71" fmla="*/ 309578 h 342960"/>
                    <a:gd name="connsiteX72" fmla="*/ 114552 w 342914"/>
                    <a:gd name="connsiteY72" fmla="*/ 309300 h 342960"/>
                    <a:gd name="connsiteX73" fmla="*/ 101855 w 342914"/>
                    <a:gd name="connsiteY73" fmla="*/ 303183 h 342960"/>
                    <a:gd name="connsiteX74" fmla="*/ 204775 w 342914"/>
                    <a:gd name="connsiteY74" fmla="*/ 200216 h 342960"/>
                    <a:gd name="connsiteX75" fmla="*/ 247779 w 342914"/>
                    <a:gd name="connsiteY75" fmla="*/ 182376 h 342960"/>
                    <a:gd name="connsiteX76" fmla="*/ 290782 w 342914"/>
                    <a:gd name="connsiteY76" fmla="*/ 200216 h 342960"/>
                    <a:gd name="connsiteX77" fmla="*/ 313952 w 342914"/>
                    <a:gd name="connsiteY77" fmla="*/ 223386 h 342960"/>
                    <a:gd name="connsiteX78" fmla="*/ 312793 w 342914"/>
                    <a:gd name="connsiteY78" fmla="*/ 226537 h 342960"/>
                    <a:gd name="connsiteX79" fmla="*/ 309040 w 342914"/>
                    <a:gd name="connsiteY79" fmla="*/ 233952 h 342960"/>
                    <a:gd name="connsiteX80" fmla="*/ 77897 w 342914"/>
                    <a:gd name="connsiteY80" fmla="*/ 286825 h 342960"/>
                    <a:gd name="connsiteX81" fmla="*/ 77897 w 342914"/>
                    <a:gd name="connsiteY81" fmla="*/ 286825 h 342960"/>
                    <a:gd name="connsiteX82" fmla="*/ 67934 w 342914"/>
                    <a:gd name="connsiteY82" fmla="*/ 277557 h 342960"/>
                    <a:gd name="connsiteX83" fmla="*/ 67054 w 342914"/>
                    <a:gd name="connsiteY83" fmla="*/ 276723 h 342960"/>
                    <a:gd name="connsiteX84" fmla="*/ 57786 w 342914"/>
                    <a:gd name="connsiteY84" fmla="*/ 266621 h 342960"/>
                    <a:gd name="connsiteX85" fmla="*/ 57507 w 342914"/>
                    <a:gd name="connsiteY85" fmla="*/ 266297 h 342960"/>
                    <a:gd name="connsiteX86" fmla="*/ 48981 w 342914"/>
                    <a:gd name="connsiteY86" fmla="*/ 254897 h 342960"/>
                    <a:gd name="connsiteX87" fmla="*/ 61678 w 342914"/>
                    <a:gd name="connsiteY87" fmla="*/ 242200 h 342960"/>
                    <a:gd name="connsiteX88" fmla="*/ 139112 w 342914"/>
                    <a:gd name="connsiteY88" fmla="*/ 235157 h 342960"/>
                    <a:gd name="connsiteX89" fmla="*/ 83504 w 342914"/>
                    <a:gd name="connsiteY89" fmla="*/ 290764 h 342960"/>
                    <a:gd name="connsiteX90" fmla="*/ 77804 w 342914"/>
                    <a:gd name="connsiteY90" fmla="*/ 286825 h 342960"/>
                    <a:gd name="connsiteX91" fmla="*/ 173126 w 342914"/>
                    <a:gd name="connsiteY91" fmla="*/ 21021 h 342960"/>
                    <a:gd name="connsiteX92" fmla="*/ 323174 w 342914"/>
                    <a:gd name="connsiteY92" fmla="*/ 171022 h 342960"/>
                    <a:gd name="connsiteX93" fmla="*/ 320393 w 342914"/>
                    <a:gd name="connsiteY93" fmla="*/ 199429 h 342960"/>
                    <a:gd name="connsiteX94" fmla="*/ 305704 w 342914"/>
                    <a:gd name="connsiteY94" fmla="*/ 184739 h 342960"/>
                    <a:gd name="connsiteX95" fmla="*/ 189390 w 342914"/>
                    <a:gd name="connsiteY95" fmla="*/ 184739 h 342960"/>
                    <a:gd name="connsiteX96" fmla="*/ 154034 w 342914"/>
                    <a:gd name="connsiteY96" fmla="*/ 220096 h 342960"/>
                    <a:gd name="connsiteX97" fmla="*/ 46386 w 342914"/>
                    <a:gd name="connsiteY97" fmla="*/ 227047 h 342960"/>
                    <a:gd name="connsiteX98" fmla="*/ 37906 w 342914"/>
                    <a:gd name="connsiteY98" fmla="*/ 235527 h 342960"/>
                    <a:gd name="connsiteX99" fmla="*/ 23124 w 342914"/>
                    <a:gd name="connsiteY99" fmla="*/ 171022 h 342960"/>
                    <a:gd name="connsiteX100" fmla="*/ 173033 w 342914"/>
                    <a:gd name="connsiteY100" fmla="*/ 21021 h 34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42914" h="342960">
                      <a:moveTo>
                        <a:pt x="313767" y="268707"/>
                      </a:moveTo>
                      <a:lnTo>
                        <a:pt x="316686" y="264351"/>
                      </a:lnTo>
                      <a:cubicBezTo>
                        <a:pt x="318725" y="261153"/>
                        <a:pt x="320718" y="257956"/>
                        <a:pt x="322571" y="254619"/>
                      </a:cubicBezTo>
                      <a:cubicBezTo>
                        <a:pt x="323822" y="252395"/>
                        <a:pt x="324934" y="249985"/>
                        <a:pt x="326093" y="247807"/>
                      </a:cubicBezTo>
                      <a:cubicBezTo>
                        <a:pt x="327251" y="245629"/>
                        <a:pt x="328966" y="242247"/>
                        <a:pt x="330217" y="239327"/>
                      </a:cubicBezTo>
                      <a:cubicBezTo>
                        <a:pt x="331468" y="236408"/>
                        <a:pt x="333044" y="232237"/>
                        <a:pt x="334341" y="228623"/>
                      </a:cubicBezTo>
                      <a:cubicBezTo>
                        <a:pt x="334944" y="226908"/>
                        <a:pt x="335685" y="225332"/>
                        <a:pt x="336241" y="223618"/>
                      </a:cubicBezTo>
                      <a:cubicBezTo>
                        <a:pt x="336241" y="223618"/>
                        <a:pt x="336241" y="223294"/>
                        <a:pt x="336241" y="223154"/>
                      </a:cubicBezTo>
                      <a:cubicBezTo>
                        <a:pt x="341663" y="206305"/>
                        <a:pt x="344397" y="188719"/>
                        <a:pt x="344397" y="171022"/>
                      </a:cubicBezTo>
                      <a:cubicBezTo>
                        <a:pt x="344397" y="76327"/>
                        <a:pt x="267612" y="-435"/>
                        <a:pt x="172940" y="-435"/>
                      </a:cubicBezTo>
                      <a:cubicBezTo>
                        <a:pt x="78268" y="-435"/>
                        <a:pt x="1483" y="76327"/>
                        <a:pt x="1483" y="171022"/>
                      </a:cubicBezTo>
                      <a:cubicBezTo>
                        <a:pt x="1483" y="201421"/>
                        <a:pt x="9639" y="231259"/>
                        <a:pt x="25070" y="257446"/>
                      </a:cubicBezTo>
                      <a:cubicBezTo>
                        <a:pt x="25255" y="257988"/>
                        <a:pt x="25441" y="258512"/>
                        <a:pt x="25718" y="259022"/>
                      </a:cubicBezTo>
                      <a:cubicBezTo>
                        <a:pt x="26691" y="260597"/>
                        <a:pt x="27850" y="262080"/>
                        <a:pt x="28870" y="263656"/>
                      </a:cubicBezTo>
                      <a:cubicBezTo>
                        <a:pt x="30306" y="265926"/>
                        <a:pt x="31835" y="268290"/>
                        <a:pt x="33504" y="270375"/>
                      </a:cubicBezTo>
                      <a:cubicBezTo>
                        <a:pt x="35172" y="272460"/>
                        <a:pt x="37164" y="275426"/>
                        <a:pt x="39111" y="277882"/>
                      </a:cubicBezTo>
                      <a:cubicBezTo>
                        <a:pt x="41057" y="280338"/>
                        <a:pt x="42725" y="282191"/>
                        <a:pt x="44579" y="284277"/>
                      </a:cubicBezTo>
                      <a:cubicBezTo>
                        <a:pt x="46432" y="286362"/>
                        <a:pt x="48842" y="288911"/>
                        <a:pt x="51113" y="291459"/>
                      </a:cubicBezTo>
                      <a:cubicBezTo>
                        <a:pt x="52503" y="292850"/>
                        <a:pt x="53986" y="294147"/>
                        <a:pt x="55422" y="295491"/>
                      </a:cubicBezTo>
                      <a:cubicBezTo>
                        <a:pt x="62466" y="302326"/>
                        <a:pt x="70065" y="308531"/>
                        <a:pt x="78175" y="314027"/>
                      </a:cubicBezTo>
                      <a:lnTo>
                        <a:pt x="78175" y="314027"/>
                      </a:lnTo>
                      <a:cubicBezTo>
                        <a:pt x="86980" y="319805"/>
                        <a:pt x="96294" y="324754"/>
                        <a:pt x="105979" y="328809"/>
                      </a:cubicBezTo>
                      <a:lnTo>
                        <a:pt x="106767" y="329180"/>
                      </a:lnTo>
                      <a:cubicBezTo>
                        <a:pt x="116823" y="333378"/>
                        <a:pt x="127295" y="336622"/>
                        <a:pt x="137953" y="338865"/>
                      </a:cubicBezTo>
                      <a:lnTo>
                        <a:pt x="139946" y="339236"/>
                      </a:lnTo>
                      <a:cubicBezTo>
                        <a:pt x="144580" y="340116"/>
                        <a:pt x="149214" y="340811"/>
                        <a:pt x="153848" y="341321"/>
                      </a:cubicBezTo>
                      <a:lnTo>
                        <a:pt x="157184" y="341692"/>
                      </a:lnTo>
                      <a:cubicBezTo>
                        <a:pt x="162514" y="342201"/>
                        <a:pt x="167889" y="342526"/>
                        <a:pt x="173264" y="342526"/>
                      </a:cubicBezTo>
                      <a:cubicBezTo>
                        <a:pt x="178640" y="342526"/>
                        <a:pt x="184571" y="342201"/>
                        <a:pt x="190178" y="341645"/>
                      </a:cubicBezTo>
                      <a:cubicBezTo>
                        <a:pt x="191707" y="341645"/>
                        <a:pt x="193144" y="341228"/>
                        <a:pt x="194812" y="341043"/>
                      </a:cubicBezTo>
                      <a:cubicBezTo>
                        <a:pt x="198797" y="340533"/>
                        <a:pt x="202736" y="339977"/>
                        <a:pt x="206676" y="339236"/>
                      </a:cubicBezTo>
                      <a:cubicBezTo>
                        <a:pt x="208714" y="338819"/>
                        <a:pt x="210661" y="338263"/>
                        <a:pt x="212699" y="337799"/>
                      </a:cubicBezTo>
                      <a:cubicBezTo>
                        <a:pt x="216036" y="337011"/>
                        <a:pt x="219373" y="336224"/>
                        <a:pt x="222663" y="335250"/>
                      </a:cubicBezTo>
                      <a:cubicBezTo>
                        <a:pt x="224609" y="334648"/>
                        <a:pt x="226555" y="333953"/>
                        <a:pt x="228501" y="333258"/>
                      </a:cubicBezTo>
                      <a:cubicBezTo>
                        <a:pt x="230448" y="332563"/>
                        <a:pt x="233135" y="331821"/>
                        <a:pt x="235499" y="330941"/>
                      </a:cubicBezTo>
                      <a:cubicBezTo>
                        <a:pt x="236379" y="330616"/>
                        <a:pt x="237167" y="330107"/>
                        <a:pt x="238094" y="329782"/>
                      </a:cubicBezTo>
                      <a:cubicBezTo>
                        <a:pt x="240921" y="328624"/>
                        <a:pt x="243655" y="327280"/>
                        <a:pt x="246435" y="325982"/>
                      </a:cubicBezTo>
                      <a:cubicBezTo>
                        <a:pt x="249215" y="324685"/>
                        <a:pt x="252042" y="323434"/>
                        <a:pt x="254730" y="321951"/>
                      </a:cubicBezTo>
                      <a:cubicBezTo>
                        <a:pt x="256027" y="321256"/>
                        <a:pt x="257186" y="320468"/>
                        <a:pt x="258437" y="319773"/>
                      </a:cubicBezTo>
                      <a:cubicBezTo>
                        <a:pt x="271366" y="312396"/>
                        <a:pt x="283228" y="303378"/>
                        <a:pt x="293840" y="292942"/>
                      </a:cubicBezTo>
                      <a:lnTo>
                        <a:pt x="294860" y="292015"/>
                      </a:lnTo>
                      <a:cubicBezTo>
                        <a:pt x="298150" y="288679"/>
                        <a:pt x="301255" y="285204"/>
                        <a:pt x="304128" y="281589"/>
                      </a:cubicBezTo>
                      <a:cubicBezTo>
                        <a:pt x="304869" y="280709"/>
                        <a:pt x="305611" y="279874"/>
                        <a:pt x="306306" y="278994"/>
                      </a:cubicBezTo>
                      <a:cubicBezTo>
                        <a:pt x="308762" y="275611"/>
                        <a:pt x="311311" y="272228"/>
                        <a:pt x="313767" y="268707"/>
                      </a:cubicBezTo>
                      <a:close/>
                      <a:moveTo>
                        <a:pt x="309133" y="233952"/>
                      </a:moveTo>
                      <a:cubicBezTo>
                        <a:pt x="308206" y="235898"/>
                        <a:pt x="307279" y="237891"/>
                        <a:pt x="306306" y="239791"/>
                      </a:cubicBezTo>
                      <a:cubicBezTo>
                        <a:pt x="304823" y="242664"/>
                        <a:pt x="303155" y="245490"/>
                        <a:pt x="301672" y="248271"/>
                      </a:cubicBezTo>
                      <a:cubicBezTo>
                        <a:pt x="300791" y="249754"/>
                        <a:pt x="299958" y="251237"/>
                        <a:pt x="298984" y="252905"/>
                      </a:cubicBezTo>
                      <a:cubicBezTo>
                        <a:pt x="296853" y="256195"/>
                        <a:pt x="294350" y="259392"/>
                        <a:pt x="292126" y="262497"/>
                      </a:cubicBezTo>
                      <a:lnTo>
                        <a:pt x="290226" y="265046"/>
                      </a:lnTo>
                      <a:cubicBezTo>
                        <a:pt x="287075" y="268971"/>
                        <a:pt x="283739" y="272729"/>
                        <a:pt x="280217" y="276306"/>
                      </a:cubicBezTo>
                      <a:lnTo>
                        <a:pt x="280217" y="276306"/>
                      </a:lnTo>
                      <a:cubicBezTo>
                        <a:pt x="272988" y="283651"/>
                        <a:pt x="265064" y="290236"/>
                        <a:pt x="256491" y="295954"/>
                      </a:cubicBezTo>
                      <a:cubicBezTo>
                        <a:pt x="254869" y="297066"/>
                        <a:pt x="253108" y="297993"/>
                        <a:pt x="251439" y="299013"/>
                      </a:cubicBezTo>
                      <a:cubicBezTo>
                        <a:pt x="248891" y="300588"/>
                        <a:pt x="246342" y="302164"/>
                        <a:pt x="243701" y="303647"/>
                      </a:cubicBezTo>
                      <a:cubicBezTo>
                        <a:pt x="241059" y="305130"/>
                        <a:pt x="239067" y="305917"/>
                        <a:pt x="236704" y="307029"/>
                      </a:cubicBezTo>
                      <a:cubicBezTo>
                        <a:pt x="234340" y="308142"/>
                        <a:pt x="232070" y="309115"/>
                        <a:pt x="230077" y="310042"/>
                      </a:cubicBezTo>
                      <a:cubicBezTo>
                        <a:pt x="228085" y="310968"/>
                        <a:pt x="225443" y="311756"/>
                        <a:pt x="223033" y="312590"/>
                      </a:cubicBezTo>
                      <a:cubicBezTo>
                        <a:pt x="220624" y="313424"/>
                        <a:pt x="217473" y="314537"/>
                        <a:pt x="214646" y="315324"/>
                      </a:cubicBezTo>
                      <a:cubicBezTo>
                        <a:pt x="212699" y="315880"/>
                        <a:pt x="210754" y="316344"/>
                        <a:pt x="208807" y="316807"/>
                      </a:cubicBezTo>
                      <a:cubicBezTo>
                        <a:pt x="205378" y="317641"/>
                        <a:pt x="201902" y="318383"/>
                        <a:pt x="198427" y="318939"/>
                      </a:cubicBezTo>
                      <a:cubicBezTo>
                        <a:pt x="196944" y="319217"/>
                        <a:pt x="195415" y="319449"/>
                        <a:pt x="193793" y="319634"/>
                      </a:cubicBezTo>
                      <a:cubicBezTo>
                        <a:pt x="189901" y="320190"/>
                        <a:pt x="185961" y="320561"/>
                        <a:pt x="182022" y="320792"/>
                      </a:cubicBezTo>
                      <a:lnTo>
                        <a:pt x="178176" y="320792"/>
                      </a:lnTo>
                      <a:cubicBezTo>
                        <a:pt x="174006" y="320792"/>
                        <a:pt x="169881" y="320792"/>
                        <a:pt x="165711" y="320792"/>
                      </a:cubicBezTo>
                      <a:lnTo>
                        <a:pt x="162282" y="320792"/>
                      </a:lnTo>
                      <a:cubicBezTo>
                        <a:pt x="158157" y="320468"/>
                        <a:pt x="153987" y="319958"/>
                        <a:pt x="149909" y="319309"/>
                      </a:cubicBezTo>
                      <a:lnTo>
                        <a:pt x="146341" y="318800"/>
                      </a:lnTo>
                      <a:cubicBezTo>
                        <a:pt x="142634" y="318105"/>
                        <a:pt x="138973" y="317224"/>
                        <a:pt x="135359" y="316297"/>
                      </a:cubicBezTo>
                      <a:cubicBezTo>
                        <a:pt x="133737" y="315834"/>
                        <a:pt x="132022" y="315510"/>
                        <a:pt x="130400" y="315000"/>
                      </a:cubicBezTo>
                      <a:cubicBezTo>
                        <a:pt x="127759" y="314212"/>
                        <a:pt x="125210" y="313239"/>
                        <a:pt x="122615" y="312312"/>
                      </a:cubicBezTo>
                      <a:cubicBezTo>
                        <a:pt x="120020" y="311385"/>
                        <a:pt x="117518" y="310598"/>
                        <a:pt x="115062" y="309578"/>
                      </a:cubicBezTo>
                      <a:lnTo>
                        <a:pt x="114552" y="309300"/>
                      </a:lnTo>
                      <a:cubicBezTo>
                        <a:pt x="110196" y="307447"/>
                        <a:pt x="105979" y="305408"/>
                        <a:pt x="101855" y="303183"/>
                      </a:cubicBezTo>
                      <a:lnTo>
                        <a:pt x="204775" y="200216"/>
                      </a:lnTo>
                      <a:cubicBezTo>
                        <a:pt x="216175" y="188780"/>
                        <a:pt x="231653" y="182357"/>
                        <a:pt x="247779" y="182376"/>
                      </a:cubicBezTo>
                      <a:cubicBezTo>
                        <a:pt x="263905" y="182343"/>
                        <a:pt x="279382" y="188770"/>
                        <a:pt x="290782" y="200216"/>
                      </a:cubicBezTo>
                      <a:lnTo>
                        <a:pt x="313952" y="223386"/>
                      </a:lnTo>
                      <a:cubicBezTo>
                        <a:pt x="313581" y="224406"/>
                        <a:pt x="313211" y="225471"/>
                        <a:pt x="312793" y="226537"/>
                      </a:cubicBezTo>
                      <a:cubicBezTo>
                        <a:pt x="311311" y="228808"/>
                        <a:pt x="310245" y="231357"/>
                        <a:pt x="309040" y="233952"/>
                      </a:cubicBezTo>
                      <a:close/>
                      <a:moveTo>
                        <a:pt x="77897" y="286825"/>
                      </a:moveTo>
                      <a:lnTo>
                        <a:pt x="77897" y="286825"/>
                      </a:lnTo>
                      <a:cubicBezTo>
                        <a:pt x="74422" y="283952"/>
                        <a:pt x="71132" y="280940"/>
                        <a:pt x="67934" y="277557"/>
                      </a:cubicBezTo>
                      <a:lnTo>
                        <a:pt x="67054" y="276723"/>
                      </a:lnTo>
                      <a:cubicBezTo>
                        <a:pt x="63856" y="273526"/>
                        <a:pt x="60797" y="270143"/>
                        <a:pt x="57786" y="266621"/>
                      </a:cubicBezTo>
                      <a:lnTo>
                        <a:pt x="57507" y="266297"/>
                      </a:lnTo>
                      <a:cubicBezTo>
                        <a:pt x="54495" y="262636"/>
                        <a:pt x="51622" y="258836"/>
                        <a:pt x="48981" y="254897"/>
                      </a:cubicBezTo>
                      <a:lnTo>
                        <a:pt x="61678" y="242200"/>
                      </a:lnTo>
                      <a:cubicBezTo>
                        <a:pt x="82438" y="221496"/>
                        <a:pt x="114969" y="218535"/>
                        <a:pt x="139112" y="235157"/>
                      </a:cubicBezTo>
                      <a:lnTo>
                        <a:pt x="83504" y="290764"/>
                      </a:lnTo>
                      <a:cubicBezTo>
                        <a:pt x="81419" y="289513"/>
                        <a:pt x="79612" y="288262"/>
                        <a:pt x="77804" y="286825"/>
                      </a:cubicBezTo>
                      <a:close/>
                      <a:moveTo>
                        <a:pt x="173126" y="21021"/>
                      </a:moveTo>
                      <a:cubicBezTo>
                        <a:pt x="255935" y="21099"/>
                        <a:pt x="323081" y="88204"/>
                        <a:pt x="323174" y="171022"/>
                      </a:cubicBezTo>
                      <a:cubicBezTo>
                        <a:pt x="323128" y="180559"/>
                        <a:pt x="322200" y="190068"/>
                        <a:pt x="320393" y="199429"/>
                      </a:cubicBezTo>
                      <a:lnTo>
                        <a:pt x="305704" y="184739"/>
                      </a:lnTo>
                      <a:cubicBezTo>
                        <a:pt x="273544" y="152676"/>
                        <a:pt x="221550" y="152676"/>
                        <a:pt x="189390" y="184739"/>
                      </a:cubicBezTo>
                      <a:lnTo>
                        <a:pt x="154034" y="220096"/>
                      </a:lnTo>
                      <a:cubicBezTo>
                        <a:pt x="121457" y="195175"/>
                        <a:pt x="75487" y="198140"/>
                        <a:pt x="46386" y="227047"/>
                      </a:cubicBezTo>
                      <a:lnTo>
                        <a:pt x="37906" y="235527"/>
                      </a:lnTo>
                      <a:cubicBezTo>
                        <a:pt x="28221" y="215407"/>
                        <a:pt x="23170" y="193358"/>
                        <a:pt x="23124" y="171022"/>
                      </a:cubicBezTo>
                      <a:cubicBezTo>
                        <a:pt x="23216" y="88255"/>
                        <a:pt x="90270" y="21174"/>
                        <a:pt x="173033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B3A066AA-E725-4476-A977-B46321CE040A}"/>
                    </a:ext>
                  </a:extLst>
                </p:cNvPr>
                <p:cNvSpPr/>
                <p:nvPr/>
              </p:nvSpPr>
              <p:spPr>
                <a:xfrm>
                  <a:off x="1593923" y="7348107"/>
                  <a:ext cx="95228" cy="95135"/>
                </a:xfrm>
                <a:custGeom>
                  <a:avLst/>
                  <a:gdLst>
                    <a:gd name="connsiteX0" fmla="*/ 49120 w 95228"/>
                    <a:gd name="connsiteY0" fmla="*/ 94701 h 95135"/>
                    <a:gd name="connsiteX1" fmla="*/ 96711 w 95228"/>
                    <a:gd name="connsiteY1" fmla="*/ 47156 h 95135"/>
                    <a:gd name="connsiteX2" fmla="*/ 49120 w 95228"/>
                    <a:gd name="connsiteY2" fmla="*/ -435 h 95135"/>
                    <a:gd name="connsiteX3" fmla="*/ 1483 w 95228"/>
                    <a:gd name="connsiteY3" fmla="*/ 47156 h 95135"/>
                    <a:gd name="connsiteX4" fmla="*/ 49120 w 95228"/>
                    <a:gd name="connsiteY4" fmla="*/ 94701 h 95135"/>
                    <a:gd name="connsiteX5" fmla="*/ 49120 w 95228"/>
                    <a:gd name="connsiteY5" fmla="*/ 21021 h 95135"/>
                    <a:gd name="connsiteX6" fmla="*/ 75256 w 95228"/>
                    <a:gd name="connsiteY6" fmla="*/ 47156 h 95135"/>
                    <a:gd name="connsiteX7" fmla="*/ 49120 w 95228"/>
                    <a:gd name="connsiteY7" fmla="*/ 73292 h 95135"/>
                    <a:gd name="connsiteX8" fmla="*/ 22985 w 95228"/>
                    <a:gd name="connsiteY8" fmla="*/ 47156 h 95135"/>
                    <a:gd name="connsiteX9" fmla="*/ 49120 w 95228"/>
                    <a:gd name="connsiteY9" fmla="*/ 21021 h 9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28" h="95135">
                      <a:moveTo>
                        <a:pt x="49120" y="94701"/>
                      </a:moveTo>
                      <a:cubicBezTo>
                        <a:pt x="75395" y="94677"/>
                        <a:pt x="96665" y="73412"/>
                        <a:pt x="96711" y="47156"/>
                      </a:cubicBezTo>
                      <a:cubicBezTo>
                        <a:pt x="96665" y="20895"/>
                        <a:pt x="75395" y="-384"/>
                        <a:pt x="49120" y="-435"/>
                      </a:cubicBezTo>
                      <a:cubicBezTo>
                        <a:pt x="22845" y="-412"/>
                        <a:pt x="1529" y="20877"/>
                        <a:pt x="1483" y="47156"/>
                      </a:cubicBezTo>
                      <a:cubicBezTo>
                        <a:pt x="1529" y="73431"/>
                        <a:pt x="22845" y="94701"/>
                        <a:pt x="49120" y="94701"/>
                      </a:cubicBezTo>
                      <a:close/>
                      <a:moveTo>
                        <a:pt x="49120" y="21021"/>
                      </a:moveTo>
                      <a:cubicBezTo>
                        <a:pt x="63532" y="21044"/>
                        <a:pt x="75210" y="32731"/>
                        <a:pt x="75256" y="47156"/>
                      </a:cubicBezTo>
                      <a:cubicBezTo>
                        <a:pt x="75210" y="61582"/>
                        <a:pt x="63532" y="73269"/>
                        <a:pt x="49120" y="73292"/>
                      </a:cubicBezTo>
                      <a:cubicBezTo>
                        <a:pt x="34709" y="73269"/>
                        <a:pt x="23031" y="61582"/>
                        <a:pt x="22985" y="47156"/>
                      </a:cubicBezTo>
                      <a:cubicBezTo>
                        <a:pt x="23031" y="32731"/>
                        <a:pt x="34709" y="21048"/>
                        <a:pt x="49120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DE33F-C7A5-48CA-B1A0-0F1EE9F2870F}"/>
                </a:ext>
              </a:extLst>
            </p:cNvPr>
            <p:cNvSpPr txBox="1"/>
            <p:nvPr/>
          </p:nvSpPr>
          <p:spPr>
            <a:xfrm>
              <a:off x="7877038" y="4966636"/>
              <a:ext cx="3017920" cy="456729"/>
            </a:xfrm>
            <a:custGeom>
              <a:avLst/>
              <a:gdLst/>
              <a:ahLst/>
              <a:cxnLst/>
              <a:rect l="l" t="t" r="r" b="b"/>
              <a:pathLst>
                <a:path w="6962174" h="1053646">
                  <a:moveTo>
                    <a:pt x="285636" y="626650"/>
                  </a:moveTo>
                  <a:lnTo>
                    <a:pt x="285636" y="813188"/>
                  </a:lnTo>
                  <a:lnTo>
                    <a:pt x="451771" y="813188"/>
                  </a:lnTo>
                  <a:cubicBezTo>
                    <a:pt x="523665" y="813188"/>
                    <a:pt x="559613" y="783070"/>
                    <a:pt x="559613" y="722834"/>
                  </a:cubicBezTo>
                  <a:cubicBezTo>
                    <a:pt x="559613" y="691744"/>
                    <a:pt x="550140" y="667941"/>
                    <a:pt x="531195" y="651425"/>
                  </a:cubicBezTo>
                  <a:cubicBezTo>
                    <a:pt x="512250" y="634908"/>
                    <a:pt x="485289" y="626650"/>
                    <a:pt x="450313" y="626650"/>
                  </a:cubicBezTo>
                  <a:close/>
                  <a:moveTo>
                    <a:pt x="285636" y="243374"/>
                  </a:moveTo>
                  <a:lnTo>
                    <a:pt x="285636" y="424082"/>
                  </a:lnTo>
                  <a:lnTo>
                    <a:pt x="429911" y="424082"/>
                  </a:lnTo>
                  <a:cubicBezTo>
                    <a:pt x="501806" y="424082"/>
                    <a:pt x="537753" y="394450"/>
                    <a:pt x="537753" y="335185"/>
                  </a:cubicBezTo>
                  <a:cubicBezTo>
                    <a:pt x="537753" y="273977"/>
                    <a:pt x="501806" y="243374"/>
                    <a:pt x="429911" y="243374"/>
                  </a:cubicBezTo>
                  <a:close/>
                  <a:moveTo>
                    <a:pt x="4486275" y="16031"/>
                  </a:moveTo>
                  <a:lnTo>
                    <a:pt x="5143528" y="16031"/>
                  </a:lnTo>
                  <a:lnTo>
                    <a:pt x="5143528" y="244831"/>
                  </a:lnTo>
                  <a:lnTo>
                    <a:pt x="4771910" y="244831"/>
                  </a:lnTo>
                  <a:lnTo>
                    <a:pt x="4771910" y="412423"/>
                  </a:lnTo>
                  <a:lnTo>
                    <a:pt x="5099809" y="412423"/>
                  </a:lnTo>
                  <a:lnTo>
                    <a:pt x="5099809" y="629565"/>
                  </a:lnTo>
                  <a:lnTo>
                    <a:pt x="4771910" y="629565"/>
                  </a:lnTo>
                  <a:lnTo>
                    <a:pt x="4771910" y="814645"/>
                  </a:lnTo>
                  <a:lnTo>
                    <a:pt x="5143528" y="814645"/>
                  </a:lnTo>
                  <a:lnTo>
                    <a:pt x="5143528" y="1043445"/>
                  </a:lnTo>
                  <a:lnTo>
                    <a:pt x="4486275" y="1043445"/>
                  </a:lnTo>
                  <a:close/>
                  <a:moveTo>
                    <a:pt x="3371850" y="16031"/>
                  </a:moveTo>
                  <a:lnTo>
                    <a:pt x="3657486" y="16031"/>
                  </a:lnTo>
                  <a:lnTo>
                    <a:pt x="4037848" y="597504"/>
                  </a:lnTo>
                  <a:lnTo>
                    <a:pt x="4037848" y="16031"/>
                  </a:lnTo>
                  <a:lnTo>
                    <a:pt x="4323483" y="16031"/>
                  </a:lnTo>
                  <a:lnTo>
                    <a:pt x="4323483" y="1043445"/>
                  </a:lnTo>
                  <a:lnTo>
                    <a:pt x="4037848" y="1043445"/>
                  </a:lnTo>
                  <a:lnTo>
                    <a:pt x="3657486" y="469259"/>
                  </a:lnTo>
                  <a:lnTo>
                    <a:pt x="3657486" y="1043445"/>
                  </a:lnTo>
                  <a:lnTo>
                    <a:pt x="3371850" y="1043445"/>
                  </a:lnTo>
                  <a:close/>
                  <a:moveTo>
                    <a:pt x="2924175" y="16031"/>
                  </a:moveTo>
                  <a:lnTo>
                    <a:pt x="3209811" y="16031"/>
                  </a:lnTo>
                  <a:lnTo>
                    <a:pt x="3209811" y="1043445"/>
                  </a:lnTo>
                  <a:lnTo>
                    <a:pt x="2924175" y="1043445"/>
                  </a:lnTo>
                  <a:close/>
                  <a:moveTo>
                    <a:pt x="976703" y="16031"/>
                  </a:moveTo>
                  <a:lnTo>
                    <a:pt x="1260882" y="16031"/>
                  </a:lnTo>
                  <a:lnTo>
                    <a:pt x="1260882" y="612077"/>
                  </a:lnTo>
                  <a:cubicBezTo>
                    <a:pt x="1260882" y="667455"/>
                    <a:pt x="1273755" y="710203"/>
                    <a:pt x="1299501" y="740321"/>
                  </a:cubicBezTo>
                  <a:cubicBezTo>
                    <a:pt x="1325247" y="770440"/>
                    <a:pt x="1364351" y="785499"/>
                    <a:pt x="1416815" y="785499"/>
                  </a:cubicBezTo>
                  <a:cubicBezTo>
                    <a:pt x="1469279" y="785499"/>
                    <a:pt x="1508869" y="770197"/>
                    <a:pt x="1535587" y="739593"/>
                  </a:cubicBezTo>
                  <a:cubicBezTo>
                    <a:pt x="1562305" y="708989"/>
                    <a:pt x="1575664" y="666484"/>
                    <a:pt x="1575664" y="612077"/>
                  </a:cubicBezTo>
                  <a:lnTo>
                    <a:pt x="1575664" y="16031"/>
                  </a:lnTo>
                  <a:lnTo>
                    <a:pt x="1861299" y="16031"/>
                  </a:lnTo>
                  <a:lnTo>
                    <a:pt x="1861299" y="612077"/>
                  </a:lnTo>
                  <a:cubicBezTo>
                    <a:pt x="1861299" y="706317"/>
                    <a:pt x="1841382" y="786713"/>
                    <a:pt x="1801549" y="853264"/>
                  </a:cubicBezTo>
                  <a:cubicBezTo>
                    <a:pt x="1761715" y="919815"/>
                    <a:pt x="1707551" y="969850"/>
                    <a:pt x="1639057" y="1003369"/>
                  </a:cubicBezTo>
                  <a:cubicBezTo>
                    <a:pt x="1570563" y="1036887"/>
                    <a:pt x="1494539" y="1053646"/>
                    <a:pt x="1410986" y="1053646"/>
                  </a:cubicBezTo>
                  <a:cubicBezTo>
                    <a:pt x="1327433" y="1053646"/>
                    <a:pt x="1252866" y="1036887"/>
                    <a:pt x="1187286" y="1003369"/>
                  </a:cubicBezTo>
                  <a:cubicBezTo>
                    <a:pt x="1121707" y="969850"/>
                    <a:pt x="1070215" y="920058"/>
                    <a:pt x="1032810" y="853993"/>
                  </a:cubicBezTo>
                  <a:cubicBezTo>
                    <a:pt x="995406" y="787927"/>
                    <a:pt x="976703" y="707289"/>
                    <a:pt x="976703" y="612077"/>
                  </a:cubicBezTo>
                  <a:close/>
                  <a:moveTo>
                    <a:pt x="0" y="16031"/>
                  </a:moveTo>
                  <a:lnTo>
                    <a:pt x="492576" y="16031"/>
                  </a:lnTo>
                  <a:cubicBezTo>
                    <a:pt x="597503" y="16031"/>
                    <a:pt x="679842" y="39348"/>
                    <a:pt x="739592" y="85982"/>
                  </a:cubicBezTo>
                  <a:cubicBezTo>
                    <a:pt x="799343" y="132617"/>
                    <a:pt x="829218" y="198197"/>
                    <a:pt x="829218" y="282721"/>
                  </a:cubicBezTo>
                  <a:cubicBezTo>
                    <a:pt x="829218" y="342958"/>
                    <a:pt x="813430" y="393235"/>
                    <a:pt x="781855" y="433555"/>
                  </a:cubicBezTo>
                  <a:cubicBezTo>
                    <a:pt x="750279" y="473874"/>
                    <a:pt x="708260" y="501320"/>
                    <a:pt x="655796" y="515893"/>
                  </a:cubicBezTo>
                  <a:cubicBezTo>
                    <a:pt x="716032" y="529495"/>
                    <a:pt x="763881" y="559370"/>
                    <a:pt x="799343" y="605519"/>
                  </a:cubicBezTo>
                  <a:cubicBezTo>
                    <a:pt x="834804" y="651668"/>
                    <a:pt x="852535" y="704374"/>
                    <a:pt x="852535" y="763639"/>
                  </a:cubicBezTo>
                  <a:cubicBezTo>
                    <a:pt x="852535" y="851078"/>
                    <a:pt x="822417" y="919572"/>
                    <a:pt x="762181" y="969121"/>
                  </a:cubicBezTo>
                  <a:cubicBezTo>
                    <a:pt x="701945" y="1018671"/>
                    <a:pt x="617420" y="1043445"/>
                    <a:pt x="508607" y="1043445"/>
                  </a:cubicBezTo>
                  <a:lnTo>
                    <a:pt x="0" y="1043445"/>
                  </a:lnTo>
                  <a:close/>
                  <a:moveTo>
                    <a:pt x="6548295" y="0"/>
                  </a:moveTo>
                  <a:cubicBezTo>
                    <a:pt x="6667796" y="0"/>
                    <a:pt x="6763250" y="27932"/>
                    <a:pt x="6834659" y="83796"/>
                  </a:cubicBezTo>
                  <a:cubicBezTo>
                    <a:pt x="6906068" y="139661"/>
                    <a:pt x="6944201" y="218113"/>
                    <a:pt x="6949059" y="319155"/>
                  </a:cubicBezTo>
                  <a:lnTo>
                    <a:pt x="6638648" y="319155"/>
                  </a:lnTo>
                  <a:cubicBezTo>
                    <a:pt x="6637676" y="288065"/>
                    <a:pt x="6628204" y="264748"/>
                    <a:pt x="6610231" y="249203"/>
                  </a:cubicBezTo>
                  <a:cubicBezTo>
                    <a:pt x="6592257" y="233658"/>
                    <a:pt x="6569182" y="225886"/>
                    <a:pt x="6541008" y="225886"/>
                  </a:cubicBezTo>
                  <a:cubicBezTo>
                    <a:pt x="6519634" y="225886"/>
                    <a:pt x="6502146" y="232201"/>
                    <a:pt x="6488544" y="244831"/>
                  </a:cubicBezTo>
                  <a:cubicBezTo>
                    <a:pt x="6474942" y="257461"/>
                    <a:pt x="6468142" y="275435"/>
                    <a:pt x="6468142" y="298752"/>
                  </a:cubicBezTo>
                  <a:cubicBezTo>
                    <a:pt x="6468142" y="318183"/>
                    <a:pt x="6475672" y="334942"/>
                    <a:pt x="6490730" y="349030"/>
                  </a:cubicBezTo>
                  <a:cubicBezTo>
                    <a:pt x="6505788" y="363117"/>
                    <a:pt x="6524492" y="375262"/>
                    <a:pt x="6546838" y="385463"/>
                  </a:cubicBezTo>
                  <a:cubicBezTo>
                    <a:pt x="6569182" y="395664"/>
                    <a:pt x="6602216" y="408537"/>
                    <a:pt x="6645936" y="424082"/>
                  </a:cubicBezTo>
                  <a:cubicBezTo>
                    <a:pt x="6711029" y="446428"/>
                    <a:pt x="6764708" y="468530"/>
                    <a:pt x="6806970" y="490390"/>
                  </a:cubicBezTo>
                  <a:cubicBezTo>
                    <a:pt x="6849232" y="512250"/>
                    <a:pt x="6885666" y="542854"/>
                    <a:pt x="6916270" y="582202"/>
                  </a:cubicBezTo>
                  <a:cubicBezTo>
                    <a:pt x="6946874" y="621550"/>
                    <a:pt x="6962174" y="671341"/>
                    <a:pt x="6962174" y="731577"/>
                  </a:cubicBezTo>
                  <a:cubicBezTo>
                    <a:pt x="6962174" y="792785"/>
                    <a:pt x="6946874" y="847678"/>
                    <a:pt x="6916270" y="896255"/>
                  </a:cubicBezTo>
                  <a:cubicBezTo>
                    <a:pt x="6885666" y="944833"/>
                    <a:pt x="6841460" y="983209"/>
                    <a:pt x="6783652" y="1011384"/>
                  </a:cubicBezTo>
                  <a:cubicBezTo>
                    <a:pt x="6725845" y="1039559"/>
                    <a:pt x="6657594" y="1053646"/>
                    <a:pt x="6578898" y="1053646"/>
                  </a:cubicBezTo>
                  <a:cubicBezTo>
                    <a:pt x="6459398" y="1053646"/>
                    <a:pt x="6361272" y="1025228"/>
                    <a:pt x="6284519" y="968393"/>
                  </a:cubicBezTo>
                  <a:cubicBezTo>
                    <a:pt x="6207766" y="911557"/>
                    <a:pt x="6166476" y="830190"/>
                    <a:pt x="6160646" y="724291"/>
                  </a:cubicBezTo>
                  <a:lnTo>
                    <a:pt x="6465227" y="724291"/>
                  </a:lnTo>
                  <a:cubicBezTo>
                    <a:pt x="6468142" y="760238"/>
                    <a:pt x="6478828" y="786470"/>
                    <a:pt x="6497288" y="802986"/>
                  </a:cubicBezTo>
                  <a:cubicBezTo>
                    <a:pt x="6515748" y="819503"/>
                    <a:pt x="6539550" y="827761"/>
                    <a:pt x="6568697" y="827761"/>
                  </a:cubicBezTo>
                  <a:cubicBezTo>
                    <a:pt x="6594929" y="827761"/>
                    <a:pt x="6616546" y="821203"/>
                    <a:pt x="6633548" y="808087"/>
                  </a:cubicBezTo>
                  <a:cubicBezTo>
                    <a:pt x="6650550" y="794971"/>
                    <a:pt x="6659052" y="776755"/>
                    <a:pt x="6659052" y="753437"/>
                  </a:cubicBezTo>
                  <a:cubicBezTo>
                    <a:pt x="6659052" y="723319"/>
                    <a:pt x="6644964" y="700002"/>
                    <a:pt x="6616789" y="683486"/>
                  </a:cubicBezTo>
                  <a:cubicBezTo>
                    <a:pt x="6588614" y="666969"/>
                    <a:pt x="6542951" y="648510"/>
                    <a:pt x="6479800" y="628107"/>
                  </a:cubicBezTo>
                  <a:cubicBezTo>
                    <a:pt x="6412764" y="605762"/>
                    <a:pt x="6358599" y="584145"/>
                    <a:pt x="6317309" y="563256"/>
                  </a:cubicBezTo>
                  <a:cubicBezTo>
                    <a:pt x="6276018" y="542368"/>
                    <a:pt x="6240070" y="511764"/>
                    <a:pt x="6209466" y="471445"/>
                  </a:cubicBezTo>
                  <a:cubicBezTo>
                    <a:pt x="6178862" y="431126"/>
                    <a:pt x="6163560" y="378419"/>
                    <a:pt x="6163560" y="313325"/>
                  </a:cubicBezTo>
                  <a:cubicBezTo>
                    <a:pt x="6163560" y="247260"/>
                    <a:pt x="6180076" y="190667"/>
                    <a:pt x="6213110" y="143547"/>
                  </a:cubicBezTo>
                  <a:cubicBezTo>
                    <a:pt x="6246142" y="96427"/>
                    <a:pt x="6291805" y="60722"/>
                    <a:pt x="6350098" y="36433"/>
                  </a:cubicBezTo>
                  <a:cubicBezTo>
                    <a:pt x="6408392" y="12145"/>
                    <a:pt x="6474456" y="0"/>
                    <a:pt x="6548295" y="0"/>
                  </a:cubicBezTo>
                  <a:close/>
                  <a:moveTo>
                    <a:pt x="5643419" y="0"/>
                  </a:moveTo>
                  <a:cubicBezTo>
                    <a:pt x="5762920" y="0"/>
                    <a:pt x="5858374" y="27932"/>
                    <a:pt x="5929784" y="83796"/>
                  </a:cubicBezTo>
                  <a:cubicBezTo>
                    <a:pt x="6001192" y="139661"/>
                    <a:pt x="6039326" y="218113"/>
                    <a:pt x="6044184" y="319155"/>
                  </a:cubicBezTo>
                  <a:lnTo>
                    <a:pt x="5733774" y="319155"/>
                  </a:lnTo>
                  <a:cubicBezTo>
                    <a:pt x="5732802" y="288065"/>
                    <a:pt x="5723330" y="264748"/>
                    <a:pt x="5705356" y="249203"/>
                  </a:cubicBezTo>
                  <a:cubicBezTo>
                    <a:pt x="5687382" y="233658"/>
                    <a:pt x="5664308" y="225886"/>
                    <a:pt x="5636133" y="225886"/>
                  </a:cubicBezTo>
                  <a:cubicBezTo>
                    <a:pt x="5614759" y="225886"/>
                    <a:pt x="5597271" y="232201"/>
                    <a:pt x="5583669" y="244831"/>
                  </a:cubicBezTo>
                  <a:cubicBezTo>
                    <a:pt x="5570068" y="257461"/>
                    <a:pt x="5563267" y="275435"/>
                    <a:pt x="5563267" y="298752"/>
                  </a:cubicBezTo>
                  <a:cubicBezTo>
                    <a:pt x="5563267" y="318183"/>
                    <a:pt x="5570797" y="334942"/>
                    <a:pt x="5585855" y="349030"/>
                  </a:cubicBezTo>
                  <a:cubicBezTo>
                    <a:pt x="5600914" y="363117"/>
                    <a:pt x="5619617" y="375262"/>
                    <a:pt x="5641962" y="385463"/>
                  </a:cubicBezTo>
                  <a:cubicBezTo>
                    <a:pt x="5664308" y="395664"/>
                    <a:pt x="5697341" y="408537"/>
                    <a:pt x="5741061" y="424082"/>
                  </a:cubicBezTo>
                  <a:cubicBezTo>
                    <a:pt x="5806154" y="446428"/>
                    <a:pt x="5859832" y="468530"/>
                    <a:pt x="5902094" y="490390"/>
                  </a:cubicBezTo>
                  <a:cubicBezTo>
                    <a:pt x="5944357" y="512250"/>
                    <a:pt x="5980790" y="542854"/>
                    <a:pt x="6011394" y="582202"/>
                  </a:cubicBezTo>
                  <a:cubicBezTo>
                    <a:pt x="6041998" y="621550"/>
                    <a:pt x="6057300" y="671341"/>
                    <a:pt x="6057300" y="731577"/>
                  </a:cubicBezTo>
                  <a:cubicBezTo>
                    <a:pt x="6057300" y="792785"/>
                    <a:pt x="6041998" y="847678"/>
                    <a:pt x="6011394" y="896255"/>
                  </a:cubicBezTo>
                  <a:cubicBezTo>
                    <a:pt x="5980790" y="944833"/>
                    <a:pt x="5936584" y="983209"/>
                    <a:pt x="5878778" y="1011384"/>
                  </a:cubicBezTo>
                  <a:cubicBezTo>
                    <a:pt x="5820970" y="1039559"/>
                    <a:pt x="5752719" y="1053646"/>
                    <a:pt x="5674023" y="1053646"/>
                  </a:cubicBezTo>
                  <a:cubicBezTo>
                    <a:pt x="5554523" y="1053646"/>
                    <a:pt x="5456397" y="1025228"/>
                    <a:pt x="5379644" y="968393"/>
                  </a:cubicBezTo>
                  <a:cubicBezTo>
                    <a:pt x="5302891" y="911557"/>
                    <a:pt x="5261600" y="830190"/>
                    <a:pt x="5255771" y="724291"/>
                  </a:cubicBezTo>
                  <a:lnTo>
                    <a:pt x="5560352" y="724291"/>
                  </a:lnTo>
                  <a:cubicBezTo>
                    <a:pt x="5563267" y="760238"/>
                    <a:pt x="5573954" y="786470"/>
                    <a:pt x="5592413" y="802986"/>
                  </a:cubicBezTo>
                  <a:cubicBezTo>
                    <a:pt x="5610873" y="819503"/>
                    <a:pt x="5634676" y="827761"/>
                    <a:pt x="5663822" y="827761"/>
                  </a:cubicBezTo>
                  <a:cubicBezTo>
                    <a:pt x="5690054" y="827761"/>
                    <a:pt x="5711671" y="821203"/>
                    <a:pt x="5728673" y="808087"/>
                  </a:cubicBezTo>
                  <a:cubicBezTo>
                    <a:pt x="5745675" y="794971"/>
                    <a:pt x="5754176" y="776755"/>
                    <a:pt x="5754176" y="753437"/>
                  </a:cubicBezTo>
                  <a:cubicBezTo>
                    <a:pt x="5754176" y="723319"/>
                    <a:pt x="5740089" y="700002"/>
                    <a:pt x="5711914" y="683486"/>
                  </a:cubicBezTo>
                  <a:cubicBezTo>
                    <a:pt x="5683739" y="666969"/>
                    <a:pt x="5638076" y="648510"/>
                    <a:pt x="5574925" y="628107"/>
                  </a:cubicBezTo>
                  <a:cubicBezTo>
                    <a:pt x="5507888" y="605762"/>
                    <a:pt x="5453725" y="584145"/>
                    <a:pt x="5412434" y="563256"/>
                  </a:cubicBezTo>
                  <a:cubicBezTo>
                    <a:pt x="5371143" y="542368"/>
                    <a:pt x="5335195" y="511764"/>
                    <a:pt x="5304591" y="471445"/>
                  </a:cubicBezTo>
                  <a:cubicBezTo>
                    <a:pt x="5273988" y="431126"/>
                    <a:pt x="5258686" y="378419"/>
                    <a:pt x="5258686" y="313325"/>
                  </a:cubicBezTo>
                  <a:cubicBezTo>
                    <a:pt x="5258686" y="247260"/>
                    <a:pt x="5275202" y="190667"/>
                    <a:pt x="5308235" y="143547"/>
                  </a:cubicBezTo>
                  <a:cubicBezTo>
                    <a:pt x="5341268" y="96427"/>
                    <a:pt x="5386930" y="60722"/>
                    <a:pt x="5445223" y="36433"/>
                  </a:cubicBezTo>
                  <a:cubicBezTo>
                    <a:pt x="5503516" y="12145"/>
                    <a:pt x="5569582" y="0"/>
                    <a:pt x="5643419" y="0"/>
                  </a:cubicBezTo>
                  <a:close/>
                  <a:moveTo>
                    <a:pt x="2376345" y="0"/>
                  </a:moveTo>
                  <a:cubicBezTo>
                    <a:pt x="2495845" y="0"/>
                    <a:pt x="2591300" y="27932"/>
                    <a:pt x="2662709" y="83796"/>
                  </a:cubicBezTo>
                  <a:cubicBezTo>
                    <a:pt x="2734118" y="139661"/>
                    <a:pt x="2772251" y="218113"/>
                    <a:pt x="2777109" y="319155"/>
                  </a:cubicBezTo>
                  <a:lnTo>
                    <a:pt x="2466699" y="319155"/>
                  </a:lnTo>
                  <a:cubicBezTo>
                    <a:pt x="2465727" y="288065"/>
                    <a:pt x="2456255" y="264748"/>
                    <a:pt x="2438281" y="249203"/>
                  </a:cubicBezTo>
                  <a:cubicBezTo>
                    <a:pt x="2420307" y="233658"/>
                    <a:pt x="2397233" y="225886"/>
                    <a:pt x="2369058" y="225886"/>
                  </a:cubicBezTo>
                  <a:cubicBezTo>
                    <a:pt x="2347684" y="225886"/>
                    <a:pt x="2330196" y="232201"/>
                    <a:pt x="2316594" y="244831"/>
                  </a:cubicBezTo>
                  <a:cubicBezTo>
                    <a:pt x="2302993" y="257461"/>
                    <a:pt x="2296192" y="275435"/>
                    <a:pt x="2296192" y="298752"/>
                  </a:cubicBezTo>
                  <a:cubicBezTo>
                    <a:pt x="2296192" y="318183"/>
                    <a:pt x="2303721" y="334942"/>
                    <a:pt x="2318780" y="349030"/>
                  </a:cubicBezTo>
                  <a:cubicBezTo>
                    <a:pt x="2333839" y="363117"/>
                    <a:pt x="2352541" y="375262"/>
                    <a:pt x="2374887" y="385463"/>
                  </a:cubicBezTo>
                  <a:cubicBezTo>
                    <a:pt x="2397233" y="395664"/>
                    <a:pt x="2430266" y="408537"/>
                    <a:pt x="2473985" y="424082"/>
                  </a:cubicBezTo>
                  <a:cubicBezTo>
                    <a:pt x="2539079" y="446428"/>
                    <a:pt x="2592758" y="468530"/>
                    <a:pt x="2635020" y="490390"/>
                  </a:cubicBezTo>
                  <a:cubicBezTo>
                    <a:pt x="2677282" y="512250"/>
                    <a:pt x="2713715" y="542854"/>
                    <a:pt x="2744319" y="582202"/>
                  </a:cubicBezTo>
                  <a:cubicBezTo>
                    <a:pt x="2774923" y="621550"/>
                    <a:pt x="2790225" y="671341"/>
                    <a:pt x="2790225" y="731577"/>
                  </a:cubicBezTo>
                  <a:cubicBezTo>
                    <a:pt x="2790225" y="792785"/>
                    <a:pt x="2774923" y="847678"/>
                    <a:pt x="2744319" y="896255"/>
                  </a:cubicBezTo>
                  <a:cubicBezTo>
                    <a:pt x="2713715" y="944833"/>
                    <a:pt x="2669510" y="983209"/>
                    <a:pt x="2611703" y="1011384"/>
                  </a:cubicBezTo>
                  <a:cubicBezTo>
                    <a:pt x="2553895" y="1039559"/>
                    <a:pt x="2485644" y="1053646"/>
                    <a:pt x="2406949" y="1053646"/>
                  </a:cubicBezTo>
                  <a:cubicBezTo>
                    <a:pt x="2287448" y="1053646"/>
                    <a:pt x="2189321" y="1025228"/>
                    <a:pt x="2112569" y="968393"/>
                  </a:cubicBezTo>
                  <a:cubicBezTo>
                    <a:pt x="2035816" y="911557"/>
                    <a:pt x="1994525" y="830190"/>
                    <a:pt x="1988696" y="724291"/>
                  </a:cubicBezTo>
                  <a:lnTo>
                    <a:pt x="2293277" y="724291"/>
                  </a:lnTo>
                  <a:cubicBezTo>
                    <a:pt x="2296192" y="760238"/>
                    <a:pt x="2306879" y="786470"/>
                    <a:pt x="2325338" y="802986"/>
                  </a:cubicBezTo>
                  <a:cubicBezTo>
                    <a:pt x="2343798" y="819503"/>
                    <a:pt x="2367601" y="827761"/>
                    <a:pt x="2396747" y="827761"/>
                  </a:cubicBezTo>
                  <a:cubicBezTo>
                    <a:pt x="2422979" y="827761"/>
                    <a:pt x="2444596" y="821203"/>
                    <a:pt x="2461598" y="808087"/>
                  </a:cubicBezTo>
                  <a:cubicBezTo>
                    <a:pt x="2478600" y="794971"/>
                    <a:pt x="2487101" y="776755"/>
                    <a:pt x="2487101" y="753437"/>
                  </a:cubicBezTo>
                  <a:cubicBezTo>
                    <a:pt x="2487101" y="723319"/>
                    <a:pt x="2473014" y="700002"/>
                    <a:pt x="2444839" y="683486"/>
                  </a:cubicBezTo>
                  <a:cubicBezTo>
                    <a:pt x="2416664" y="666969"/>
                    <a:pt x="2371001" y="648510"/>
                    <a:pt x="2307851" y="628107"/>
                  </a:cubicBezTo>
                  <a:cubicBezTo>
                    <a:pt x="2240813" y="605762"/>
                    <a:pt x="2186649" y="584145"/>
                    <a:pt x="2145359" y="563256"/>
                  </a:cubicBezTo>
                  <a:cubicBezTo>
                    <a:pt x="2104068" y="542368"/>
                    <a:pt x="2068120" y="511764"/>
                    <a:pt x="2037517" y="471445"/>
                  </a:cubicBezTo>
                  <a:cubicBezTo>
                    <a:pt x="2006913" y="431126"/>
                    <a:pt x="1991611" y="378419"/>
                    <a:pt x="1991611" y="313325"/>
                  </a:cubicBezTo>
                  <a:cubicBezTo>
                    <a:pt x="1991611" y="247260"/>
                    <a:pt x="2008127" y="190667"/>
                    <a:pt x="2041160" y="143547"/>
                  </a:cubicBezTo>
                  <a:cubicBezTo>
                    <a:pt x="2074193" y="96427"/>
                    <a:pt x="2119856" y="60722"/>
                    <a:pt x="2178148" y="36433"/>
                  </a:cubicBezTo>
                  <a:cubicBezTo>
                    <a:pt x="2236441" y="12145"/>
                    <a:pt x="2302507" y="0"/>
                    <a:pt x="23763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 dirty="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3ADDB-BBF0-4EFC-AE6C-C08C7B135C1A}"/>
                </a:ext>
              </a:extLst>
            </p:cNvPr>
            <p:cNvSpPr/>
            <p:nvPr/>
          </p:nvSpPr>
          <p:spPr>
            <a:xfrm>
              <a:off x="8148791" y="5282605"/>
              <a:ext cx="2473422" cy="369388"/>
            </a:xfrm>
            <a:custGeom>
              <a:avLst/>
              <a:gdLst/>
              <a:ahLst/>
              <a:cxnLst/>
              <a:rect l="l" t="t" r="r" b="b"/>
              <a:pathLst>
                <a:path w="4276801" h="638708">
                  <a:moveTo>
                    <a:pt x="2723083" y="478688"/>
                  </a:moveTo>
                  <a:cubicBezTo>
                    <a:pt x="2699614" y="498805"/>
                    <a:pt x="2682697" y="516941"/>
                    <a:pt x="2672334" y="533095"/>
                  </a:cubicBezTo>
                  <a:cubicBezTo>
                    <a:pt x="2661971" y="549250"/>
                    <a:pt x="2656789" y="563423"/>
                    <a:pt x="2656789" y="575615"/>
                  </a:cubicBezTo>
                  <a:cubicBezTo>
                    <a:pt x="2656789" y="580796"/>
                    <a:pt x="2657780" y="585064"/>
                    <a:pt x="2659761" y="588416"/>
                  </a:cubicBezTo>
                  <a:cubicBezTo>
                    <a:pt x="2661742" y="591769"/>
                    <a:pt x="2665019" y="593446"/>
                    <a:pt x="2669591" y="593446"/>
                  </a:cubicBezTo>
                  <a:cubicBezTo>
                    <a:pt x="2677211" y="593446"/>
                    <a:pt x="2685822" y="584302"/>
                    <a:pt x="2695423" y="566014"/>
                  </a:cubicBezTo>
                  <a:cubicBezTo>
                    <a:pt x="2705024" y="547726"/>
                    <a:pt x="2714244" y="518617"/>
                    <a:pt x="2723083" y="478688"/>
                  </a:cubicBezTo>
                  <a:close/>
                  <a:moveTo>
                    <a:pt x="3298927" y="406451"/>
                  </a:moveTo>
                  <a:cubicBezTo>
                    <a:pt x="3285820" y="436931"/>
                    <a:pt x="3275457" y="466039"/>
                    <a:pt x="3267837" y="493776"/>
                  </a:cubicBezTo>
                  <a:cubicBezTo>
                    <a:pt x="3260217" y="521513"/>
                    <a:pt x="3256407" y="544830"/>
                    <a:pt x="3256407" y="563728"/>
                  </a:cubicBezTo>
                  <a:cubicBezTo>
                    <a:pt x="3256407" y="573481"/>
                    <a:pt x="3257550" y="580949"/>
                    <a:pt x="3259836" y="586130"/>
                  </a:cubicBezTo>
                  <a:cubicBezTo>
                    <a:pt x="3262122" y="591312"/>
                    <a:pt x="3264789" y="593903"/>
                    <a:pt x="3267837" y="593903"/>
                  </a:cubicBezTo>
                  <a:cubicBezTo>
                    <a:pt x="3276067" y="593903"/>
                    <a:pt x="3282925" y="575996"/>
                    <a:pt x="3288411" y="540182"/>
                  </a:cubicBezTo>
                  <a:cubicBezTo>
                    <a:pt x="3293897" y="504368"/>
                    <a:pt x="3297403" y="459791"/>
                    <a:pt x="3298927" y="406451"/>
                  </a:cubicBezTo>
                  <a:close/>
                  <a:moveTo>
                    <a:pt x="2508580" y="264719"/>
                  </a:moveTo>
                  <a:cubicBezTo>
                    <a:pt x="2496388" y="264719"/>
                    <a:pt x="2486254" y="270586"/>
                    <a:pt x="2478177" y="282321"/>
                  </a:cubicBezTo>
                  <a:cubicBezTo>
                    <a:pt x="2470099" y="294056"/>
                    <a:pt x="2466061" y="310591"/>
                    <a:pt x="2466061" y="331927"/>
                  </a:cubicBezTo>
                  <a:cubicBezTo>
                    <a:pt x="2466061" y="348691"/>
                    <a:pt x="2469337" y="361493"/>
                    <a:pt x="2475890" y="370332"/>
                  </a:cubicBezTo>
                  <a:cubicBezTo>
                    <a:pt x="2482444" y="379171"/>
                    <a:pt x="2490140" y="383591"/>
                    <a:pt x="2498979" y="383591"/>
                  </a:cubicBezTo>
                  <a:cubicBezTo>
                    <a:pt x="2508733" y="383591"/>
                    <a:pt x="2517191" y="379628"/>
                    <a:pt x="2524354" y="371704"/>
                  </a:cubicBezTo>
                  <a:cubicBezTo>
                    <a:pt x="2531516" y="363779"/>
                    <a:pt x="2536317" y="352349"/>
                    <a:pt x="2538755" y="337414"/>
                  </a:cubicBezTo>
                  <a:cubicBezTo>
                    <a:pt x="2529307" y="331013"/>
                    <a:pt x="2522068" y="322631"/>
                    <a:pt x="2517039" y="312268"/>
                  </a:cubicBezTo>
                  <a:cubicBezTo>
                    <a:pt x="2512009" y="301904"/>
                    <a:pt x="2509495" y="290932"/>
                    <a:pt x="2509495" y="279349"/>
                  </a:cubicBezTo>
                  <a:cubicBezTo>
                    <a:pt x="2509495" y="274472"/>
                    <a:pt x="2509952" y="269596"/>
                    <a:pt x="2510866" y="264719"/>
                  </a:cubicBezTo>
                  <a:close/>
                  <a:moveTo>
                    <a:pt x="3395853" y="261976"/>
                  </a:moveTo>
                  <a:cubicBezTo>
                    <a:pt x="3384880" y="261976"/>
                    <a:pt x="3371622" y="273558"/>
                    <a:pt x="3356077" y="296723"/>
                  </a:cubicBezTo>
                  <a:cubicBezTo>
                    <a:pt x="3355772" y="310134"/>
                    <a:pt x="3355620" y="329794"/>
                    <a:pt x="3355620" y="355702"/>
                  </a:cubicBezTo>
                  <a:cubicBezTo>
                    <a:pt x="3355620" y="369722"/>
                    <a:pt x="3355467" y="380543"/>
                    <a:pt x="3355162" y="388163"/>
                  </a:cubicBezTo>
                  <a:cubicBezTo>
                    <a:pt x="3366135" y="385724"/>
                    <a:pt x="3376269" y="379705"/>
                    <a:pt x="3385566" y="370103"/>
                  </a:cubicBezTo>
                  <a:cubicBezTo>
                    <a:pt x="3394863" y="360502"/>
                    <a:pt x="3402254" y="348615"/>
                    <a:pt x="3407740" y="334442"/>
                  </a:cubicBezTo>
                  <a:cubicBezTo>
                    <a:pt x="3413227" y="320269"/>
                    <a:pt x="3415970" y="305410"/>
                    <a:pt x="3415970" y="289865"/>
                  </a:cubicBezTo>
                  <a:cubicBezTo>
                    <a:pt x="3415970" y="280721"/>
                    <a:pt x="3414141" y="273787"/>
                    <a:pt x="3410483" y="269062"/>
                  </a:cubicBezTo>
                  <a:cubicBezTo>
                    <a:pt x="3406826" y="264338"/>
                    <a:pt x="3401949" y="261976"/>
                    <a:pt x="3395853" y="261976"/>
                  </a:cubicBezTo>
                  <a:close/>
                  <a:moveTo>
                    <a:pt x="1649197" y="261518"/>
                  </a:moveTo>
                  <a:cubicBezTo>
                    <a:pt x="1632433" y="266700"/>
                    <a:pt x="1618488" y="277901"/>
                    <a:pt x="1607363" y="295123"/>
                  </a:cubicBezTo>
                  <a:cubicBezTo>
                    <a:pt x="1596238" y="312344"/>
                    <a:pt x="1590675" y="331470"/>
                    <a:pt x="1590675" y="352501"/>
                  </a:cubicBezTo>
                  <a:cubicBezTo>
                    <a:pt x="1590675" y="374752"/>
                    <a:pt x="1598295" y="385877"/>
                    <a:pt x="1613535" y="385877"/>
                  </a:cubicBezTo>
                  <a:cubicBezTo>
                    <a:pt x="1619327" y="385877"/>
                    <a:pt x="1625118" y="383515"/>
                    <a:pt x="1630909" y="378790"/>
                  </a:cubicBezTo>
                  <a:cubicBezTo>
                    <a:pt x="1636700" y="374066"/>
                    <a:pt x="1644015" y="365303"/>
                    <a:pt x="1652855" y="352501"/>
                  </a:cubicBezTo>
                  <a:cubicBezTo>
                    <a:pt x="1649806" y="336042"/>
                    <a:pt x="1648282" y="317602"/>
                    <a:pt x="1648282" y="297180"/>
                  </a:cubicBezTo>
                  <a:cubicBezTo>
                    <a:pt x="1648282" y="289865"/>
                    <a:pt x="1648587" y="277978"/>
                    <a:pt x="1649197" y="261518"/>
                  </a:cubicBezTo>
                  <a:close/>
                  <a:moveTo>
                    <a:pt x="1437665" y="261518"/>
                  </a:moveTo>
                  <a:cubicBezTo>
                    <a:pt x="1426388" y="261518"/>
                    <a:pt x="1416863" y="268072"/>
                    <a:pt x="1409091" y="281178"/>
                  </a:cubicBezTo>
                  <a:cubicBezTo>
                    <a:pt x="1401318" y="294284"/>
                    <a:pt x="1397432" y="310134"/>
                    <a:pt x="1397432" y="328727"/>
                  </a:cubicBezTo>
                  <a:lnTo>
                    <a:pt x="1397432" y="329641"/>
                  </a:lnTo>
                  <a:cubicBezTo>
                    <a:pt x="1415415" y="325374"/>
                    <a:pt x="1429588" y="318973"/>
                    <a:pt x="1439951" y="310439"/>
                  </a:cubicBezTo>
                  <a:cubicBezTo>
                    <a:pt x="1450315" y="301904"/>
                    <a:pt x="1455496" y="291998"/>
                    <a:pt x="1455496" y="280721"/>
                  </a:cubicBezTo>
                  <a:cubicBezTo>
                    <a:pt x="1455496" y="274930"/>
                    <a:pt x="1453896" y="270281"/>
                    <a:pt x="1450696" y="266776"/>
                  </a:cubicBezTo>
                  <a:cubicBezTo>
                    <a:pt x="1447495" y="263271"/>
                    <a:pt x="1443152" y="261518"/>
                    <a:pt x="1437665" y="261518"/>
                  </a:cubicBezTo>
                  <a:close/>
                  <a:moveTo>
                    <a:pt x="3195066" y="258318"/>
                  </a:moveTo>
                  <a:cubicBezTo>
                    <a:pt x="3182264" y="258623"/>
                    <a:pt x="3170454" y="263423"/>
                    <a:pt x="3159633" y="272720"/>
                  </a:cubicBezTo>
                  <a:cubicBezTo>
                    <a:pt x="3148812" y="282016"/>
                    <a:pt x="3140202" y="294284"/>
                    <a:pt x="3133801" y="309524"/>
                  </a:cubicBezTo>
                  <a:cubicBezTo>
                    <a:pt x="3127401" y="324764"/>
                    <a:pt x="3124200" y="340919"/>
                    <a:pt x="3124200" y="357988"/>
                  </a:cubicBezTo>
                  <a:cubicBezTo>
                    <a:pt x="3124200" y="367436"/>
                    <a:pt x="3126105" y="374447"/>
                    <a:pt x="3129915" y="379019"/>
                  </a:cubicBezTo>
                  <a:cubicBezTo>
                    <a:pt x="3133725" y="383591"/>
                    <a:pt x="3138983" y="385877"/>
                    <a:pt x="3145689" y="385877"/>
                  </a:cubicBezTo>
                  <a:cubicBezTo>
                    <a:pt x="3152394" y="385877"/>
                    <a:pt x="3158795" y="381914"/>
                    <a:pt x="3164891" y="373990"/>
                  </a:cubicBezTo>
                  <a:cubicBezTo>
                    <a:pt x="3170987" y="366065"/>
                    <a:pt x="3175406" y="355549"/>
                    <a:pt x="3178150" y="342443"/>
                  </a:cubicBezTo>
                  <a:close/>
                  <a:moveTo>
                    <a:pt x="2756002" y="258318"/>
                  </a:moveTo>
                  <a:cubicBezTo>
                    <a:pt x="2743505" y="258623"/>
                    <a:pt x="2731922" y="263423"/>
                    <a:pt x="2721255" y="272720"/>
                  </a:cubicBezTo>
                  <a:cubicBezTo>
                    <a:pt x="2710586" y="282016"/>
                    <a:pt x="2702052" y="294284"/>
                    <a:pt x="2695651" y="309524"/>
                  </a:cubicBezTo>
                  <a:cubicBezTo>
                    <a:pt x="2689250" y="324764"/>
                    <a:pt x="2686050" y="340919"/>
                    <a:pt x="2686050" y="357988"/>
                  </a:cubicBezTo>
                  <a:cubicBezTo>
                    <a:pt x="2686050" y="367436"/>
                    <a:pt x="2687955" y="374447"/>
                    <a:pt x="2691765" y="379019"/>
                  </a:cubicBezTo>
                  <a:cubicBezTo>
                    <a:pt x="2695575" y="383591"/>
                    <a:pt x="2700833" y="385877"/>
                    <a:pt x="2707539" y="385877"/>
                  </a:cubicBezTo>
                  <a:cubicBezTo>
                    <a:pt x="2714549" y="385877"/>
                    <a:pt x="2721255" y="381610"/>
                    <a:pt x="2727655" y="373075"/>
                  </a:cubicBezTo>
                  <a:cubicBezTo>
                    <a:pt x="2734056" y="364541"/>
                    <a:pt x="2738628" y="352349"/>
                    <a:pt x="2741371" y="336499"/>
                  </a:cubicBezTo>
                  <a:close/>
                  <a:moveTo>
                    <a:pt x="1070991" y="258318"/>
                  </a:moveTo>
                  <a:cubicBezTo>
                    <a:pt x="1058190" y="258623"/>
                    <a:pt x="1046379" y="263423"/>
                    <a:pt x="1035558" y="272720"/>
                  </a:cubicBezTo>
                  <a:cubicBezTo>
                    <a:pt x="1024738" y="282016"/>
                    <a:pt x="1016127" y="294284"/>
                    <a:pt x="1009726" y="309524"/>
                  </a:cubicBezTo>
                  <a:cubicBezTo>
                    <a:pt x="1003326" y="324764"/>
                    <a:pt x="1000125" y="340919"/>
                    <a:pt x="1000125" y="357988"/>
                  </a:cubicBezTo>
                  <a:cubicBezTo>
                    <a:pt x="1000125" y="367436"/>
                    <a:pt x="1002030" y="374447"/>
                    <a:pt x="1005840" y="379019"/>
                  </a:cubicBezTo>
                  <a:cubicBezTo>
                    <a:pt x="1009650" y="383591"/>
                    <a:pt x="1014908" y="385877"/>
                    <a:pt x="1021614" y="385877"/>
                  </a:cubicBezTo>
                  <a:cubicBezTo>
                    <a:pt x="1028319" y="385877"/>
                    <a:pt x="1034720" y="381914"/>
                    <a:pt x="1040816" y="373990"/>
                  </a:cubicBezTo>
                  <a:cubicBezTo>
                    <a:pt x="1046912" y="366065"/>
                    <a:pt x="1051332" y="355549"/>
                    <a:pt x="1054075" y="342443"/>
                  </a:cubicBezTo>
                  <a:close/>
                  <a:moveTo>
                    <a:pt x="128016" y="258318"/>
                  </a:moveTo>
                  <a:cubicBezTo>
                    <a:pt x="115215" y="258623"/>
                    <a:pt x="103404" y="263423"/>
                    <a:pt x="92583" y="272720"/>
                  </a:cubicBezTo>
                  <a:cubicBezTo>
                    <a:pt x="81763" y="282016"/>
                    <a:pt x="73152" y="294284"/>
                    <a:pt x="66751" y="309524"/>
                  </a:cubicBezTo>
                  <a:cubicBezTo>
                    <a:pt x="60351" y="324764"/>
                    <a:pt x="57150" y="340919"/>
                    <a:pt x="57150" y="357988"/>
                  </a:cubicBezTo>
                  <a:cubicBezTo>
                    <a:pt x="57150" y="367436"/>
                    <a:pt x="59055" y="374447"/>
                    <a:pt x="62865" y="379019"/>
                  </a:cubicBezTo>
                  <a:cubicBezTo>
                    <a:pt x="66675" y="383591"/>
                    <a:pt x="71933" y="385877"/>
                    <a:pt x="78639" y="385877"/>
                  </a:cubicBezTo>
                  <a:cubicBezTo>
                    <a:pt x="85344" y="385877"/>
                    <a:pt x="91745" y="381914"/>
                    <a:pt x="97841" y="373990"/>
                  </a:cubicBezTo>
                  <a:cubicBezTo>
                    <a:pt x="103937" y="366065"/>
                    <a:pt x="108357" y="355549"/>
                    <a:pt x="111100" y="342443"/>
                  </a:cubicBezTo>
                  <a:close/>
                  <a:moveTo>
                    <a:pt x="3824173" y="115214"/>
                  </a:moveTo>
                  <a:cubicBezTo>
                    <a:pt x="3835451" y="115214"/>
                    <a:pt x="3844595" y="117958"/>
                    <a:pt x="3851605" y="123444"/>
                  </a:cubicBezTo>
                  <a:cubicBezTo>
                    <a:pt x="3858616" y="128930"/>
                    <a:pt x="3862121" y="136703"/>
                    <a:pt x="3862121" y="146761"/>
                  </a:cubicBezTo>
                  <a:cubicBezTo>
                    <a:pt x="3862121" y="158953"/>
                    <a:pt x="3858159" y="168631"/>
                    <a:pt x="3850234" y="175793"/>
                  </a:cubicBezTo>
                  <a:cubicBezTo>
                    <a:pt x="3842309" y="182956"/>
                    <a:pt x="3831793" y="186538"/>
                    <a:pt x="3818687" y="186538"/>
                  </a:cubicBezTo>
                  <a:cubicBezTo>
                    <a:pt x="3805885" y="186538"/>
                    <a:pt x="3796284" y="183566"/>
                    <a:pt x="3789883" y="177622"/>
                  </a:cubicBezTo>
                  <a:cubicBezTo>
                    <a:pt x="3783482" y="171679"/>
                    <a:pt x="3780282" y="163373"/>
                    <a:pt x="3780282" y="152705"/>
                  </a:cubicBezTo>
                  <a:cubicBezTo>
                    <a:pt x="3780282" y="142037"/>
                    <a:pt x="3784473" y="133121"/>
                    <a:pt x="3792855" y="125959"/>
                  </a:cubicBezTo>
                  <a:cubicBezTo>
                    <a:pt x="3801237" y="118796"/>
                    <a:pt x="3811676" y="115214"/>
                    <a:pt x="3824173" y="115214"/>
                  </a:cubicBezTo>
                  <a:close/>
                  <a:moveTo>
                    <a:pt x="1938223" y="115214"/>
                  </a:moveTo>
                  <a:cubicBezTo>
                    <a:pt x="1949501" y="115214"/>
                    <a:pt x="1958645" y="117958"/>
                    <a:pt x="1965655" y="123444"/>
                  </a:cubicBezTo>
                  <a:cubicBezTo>
                    <a:pt x="1972666" y="128930"/>
                    <a:pt x="1976171" y="136703"/>
                    <a:pt x="1976171" y="146761"/>
                  </a:cubicBezTo>
                  <a:cubicBezTo>
                    <a:pt x="1976171" y="158953"/>
                    <a:pt x="1972208" y="168631"/>
                    <a:pt x="1964284" y="175793"/>
                  </a:cubicBezTo>
                  <a:cubicBezTo>
                    <a:pt x="1956359" y="182956"/>
                    <a:pt x="1945843" y="186538"/>
                    <a:pt x="1932737" y="186538"/>
                  </a:cubicBezTo>
                  <a:cubicBezTo>
                    <a:pt x="1919935" y="186538"/>
                    <a:pt x="1910334" y="183566"/>
                    <a:pt x="1903933" y="177622"/>
                  </a:cubicBezTo>
                  <a:cubicBezTo>
                    <a:pt x="1897533" y="171679"/>
                    <a:pt x="1894332" y="163373"/>
                    <a:pt x="1894332" y="152705"/>
                  </a:cubicBezTo>
                  <a:cubicBezTo>
                    <a:pt x="1894332" y="142037"/>
                    <a:pt x="1898523" y="133121"/>
                    <a:pt x="1906905" y="125959"/>
                  </a:cubicBezTo>
                  <a:cubicBezTo>
                    <a:pt x="1915287" y="118796"/>
                    <a:pt x="1925727" y="115214"/>
                    <a:pt x="1938223" y="115214"/>
                  </a:cubicBezTo>
                  <a:close/>
                  <a:moveTo>
                    <a:pt x="538048" y="115214"/>
                  </a:moveTo>
                  <a:cubicBezTo>
                    <a:pt x="549326" y="115214"/>
                    <a:pt x="558470" y="117958"/>
                    <a:pt x="565480" y="123444"/>
                  </a:cubicBezTo>
                  <a:cubicBezTo>
                    <a:pt x="572491" y="128930"/>
                    <a:pt x="575996" y="136703"/>
                    <a:pt x="575996" y="146761"/>
                  </a:cubicBezTo>
                  <a:cubicBezTo>
                    <a:pt x="575996" y="158953"/>
                    <a:pt x="572034" y="168631"/>
                    <a:pt x="564109" y="175793"/>
                  </a:cubicBezTo>
                  <a:cubicBezTo>
                    <a:pt x="556184" y="182956"/>
                    <a:pt x="545668" y="186538"/>
                    <a:pt x="532562" y="186538"/>
                  </a:cubicBezTo>
                  <a:cubicBezTo>
                    <a:pt x="519760" y="186538"/>
                    <a:pt x="510159" y="183566"/>
                    <a:pt x="503758" y="177622"/>
                  </a:cubicBezTo>
                  <a:cubicBezTo>
                    <a:pt x="497358" y="171679"/>
                    <a:pt x="494157" y="163373"/>
                    <a:pt x="494157" y="152705"/>
                  </a:cubicBezTo>
                  <a:cubicBezTo>
                    <a:pt x="494157" y="142037"/>
                    <a:pt x="498348" y="133121"/>
                    <a:pt x="506730" y="125959"/>
                  </a:cubicBezTo>
                  <a:cubicBezTo>
                    <a:pt x="515112" y="118796"/>
                    <a:pt x="525552" y="115214"/>
                    <a:pt x="538048" y="115214"/>
                  </a:cubicBezTo>
                  <a:close/>
                  <a:moveTo>
                    <a:pt x="1291895" y="74524"/>
                  </a:moveTo>
                  <a:cubicBezTo>
                    <a:pt x="1287323" y="74524"/>
                    <a:pt x="1282218" y="80239"/>
                    <a:pt x="1276579" y="91669"/>
                  </a:cubicBezTo>
                  <a:cubicBezTo>
                    <a:pt x="1270940" y="103099"/>
                    <a:pt x="1265606" y="118948"/>
                    <a:pt x="1260577" y="139217"/>
                  </a:cubicBezTo>
                  <a:cubicBezTo>
                    <a:pt x="1255547" y="159487"/>
                    <a:pt x="1251356" y="181966"/>
                    <a:pt x="1248004" y="206654"/>
                  </a:cubicBezTo>
                  <a:cubicBezTo>
                    <a:pt x="1265987" y="191110"/>
                    <a:pt x="1279474" y="173660"/>
                    <a:pt x="1288466" y="154305"/>
                  </a:cubicBezTo>
                  <a:cubicBezTo>
                    <a:pt x="1297458" y="134950"/>
                    <a:pt x="1301953" y="117348"/>
                    <a:pt x="1301953" y="101498"/>
                  </a:cubicBezTo>
                  <a:cubicBezTo>
                    <a:pt x="1301953" y="83515"/>
                    <a:pt x="1298600" y="74524"/>
                    <a:pt x="1291895" y="74524"/>
                  </a:cubicBezTo>
                  <a:close/>
                  <a:moveTo>
                    <a:pt x="3638626" y="45263"/>
                  </a:moveTo>
                  <a:cubicBezTo>
                    <a:pt x="3633140" y="45263"/>
                    <a:pt x="3627044" y="53111"/>
                    <a:pt x="3620338" y="68809"/>
                  </a:cubicBezTo>
                  <a:cubicBezTo>
                    <a:pt x="3613633" y="84506"/>
                    <a:pt x="3607156" y="105689"/>
                    <a:pt x="3600907" y="132359"/>
                  </a:cubicBezTo>
                  <a:cubicBezTo>
                    <a:pt x="3594659" y="159029"/>
                    <a:pt x="3589553" y="188062"/>
                    <a:pt x="3585591" y="219456"/>
                  </a:cubicBezTo>
                  <a:cubicBezTo>
                    <a:pt x="3604489" y="197206"/>
                    <a:pt x="3620110" y="172974"/>
                    <a:pt x="3632454" y="146761"/>
                  </a:cubicBezTo>
                  <a:cubicBezTo>
                    <a:pt x="3644798" y="120548"/>
                    <a:pt x="3650971" y="96774"/>
                    <a:pt x="3650971" y="75438"/>
                  </a:cubicBezTo>
                  <a:cubicBezTo>
                    <a:pt x="3650971" y="65684"/>
                    <a:pt x="3649904" y="58217"/>
                    <a:pt x="3647770" y="53035"/>
                  </a:cubicBezTo>
                  <a:cubicBezTo>
                    <a:pt x="3645637" y="47854"/>
                    <a:pt x="3642589" y="45263"/>
                    <a:pt x="3638626" y="45263"/>
                  </a:cubicBezTo>
                  <a:close/>
                  <a:moveTo>
                    <a:pt x="2371039" y="45263"/>
                  </a:moveTo>
                  <a:cubicBezTo>
                    <a:pt x="2365553" y="45263"/>
                    <a:pt x="2358771" y="54559"/>
                    <a:pt x="2350694" y="73152"/>
                  </a:cubicBezTo>
                  <a:cubicBezTo>
                    <a:pt x="2342617" y="91745"/>
                    <a:pt x="2334616" y="116357"/>
                    <a:pt x="2326691" y="146990"/>
                  </a:cubicBezTo>
                  <a:cubicBezTo>
                    <a:pt x="2318766" y="177622"/>
                    <a:pt x="2311908" y="210007"/>
                    <a:pt x="2306117" y="244145"/>
                  </a:cubicBezTo>
                  <a:cubicBezTo>
                    <a:pt x="2330501" y="216408"/>
                    <a:pt x="2349246" y="187528"/>
                    <a:pt x="2362353" y="157505"/>
                  </a:cubicBezTo>
                  <a:cubicBezTo>
                    <a:pt x="2375459" y="127483"/>
                    <a:pt x="2382164" y="99365"/>
                    <a:pt x="2382469" y="73152"/>
                  </a:cubicBezTo>
                  <a:cubicBezTo>
                    <a:pt x="2382469" y="54559"/>
                    <a:pt x="2378659" y="45263"/>
                    <a:pt x="2371039" y="45263"/>
                  </a:cubicBezTo>
                  <a:close/>
                  <a:moveTo>
                    <a:pt x="1745209" y="44806"/>
                  </a:moveTo>
                  <a:cubicBezTo>
                    <a:pt x="1739418" y="44806"/>
                    <a:pt x="1733626" y="55093"/>
                    <a:pt x="1727835" y="75667"/>
                  </a:cubicBezTo>
                  <a:cubicBezTo>
                    <a:pt x="1722044" y="96241"/>
                    <a:pt x="1717091" y="123139"/>
                    <a:pt x="1712976" y="156362"/>
                  </a:cubicBezTo>
                  <a:cubicBezTo>
                    <a:pt x="1708861" y="189586"/>
                    <a:pt x="1705890" y="224333"/>
                    <a:pt x="1704061" y="260604"/>
                  </a:cubicBezTo>
                  <a:cubicBezTo>
                    <a:pt x="1738198" y="186233"/>
                    <a:pt x="1755267" y="126492"/>
                    <a:pt x="1755267" y="81382"/>
                  </a:cubicBezTo>
                  <a:cubicBezTo>
                    <a:pt x="1755267" y="69799"/>
                    <a:pt x="1754277" y="60808"/>
                    <a:pt x="1752295" y="54407"/>
                  </a:cubicBezTo>
                  <a:cubicBezTo>
                    <a:pt x="1750314" y="48006"/>
                    <a:pt x="1747952" y="44806"/>
                    <a:pt x="1745209" y="44806"/>
                  </a:cubicBezTo>
                  <a:close/>
                  <a:moveTo>
                    <a:pt x="2380640" y="0"/>
                  </a:moveTo>
                  <a:cubicBezTo>
                    <a:pt x="2394966" y="0"/>
                    <a:pt x="2406168" y="6401"/>
                    <a:pt x="2414245" y="19202"/>
                  </a:cubicBezTo>
                  <a:cubicBezTo>
                    <a:pt x="2422322" y="32004"/>
                    <a:pt x="2426360" y="49225"/>
                    <a:pt x="2426360" y="70866"/>
                  </a:cubicBezTo>
                  <a:cubicBezTo>
                    <a:pt x="2426360" y="142494"/>
                    <a:pt x="2383536" y="220523"/>
                    <a:pt x="2297887" y="304952"/>
                  </a:cubicBezTo>
                  <a:cubicBezTo>
                    <a:pt x="2294839" y="334823"/>
                    <a:pt x="2293315" y="361036"/>
                    <a:pt x="2293315" y="383591"/>
                  </a:cubicBezTo>
                  <a:cubicBezTo>
                    <a:pt x="2293315" y="414985"/>
                    <a:pt x="2294382" y="447218"/>
                    <a:pt x="2296516" y="480289"/>
                  </a:cubicBezTo>
                  <a:cubicBezTo>
                    <a:pt x="2298649" y="513359"/>
                    <a:pt x="2302155" y="529895"/>
                    <a:pt x="2307031" y="529895"/>
                  </a:cubicBezTo>
                  <a:cubicBezTo>
                    <a:pt x="2316175" y="529895"/>
                    <a:pt x="2320747" y="514045"/>
                    <a:pt x="2320747" y="482346"/>
                  </a:cubicBezTo>
                  <a:cubicBezTo>
                    <a:pt x="2320747" y="458572"/>
                    <a:pt x="2319147" y="435559"/>
                    <a:pt x="2315947" y="413309"/>
                  </a:cubicBezTo>
                  <a:cubicBezTo>
                    <a:pt x="2312746" y="391058"/>
                    <a:pt x="2308403" y="367589"/>
                    <a:pt x="2302916" y="342900"/>
                  </a:cubicBezTo>
                  <a:cubicBezTo>
                    <a:pt x="2302612" y="338938"/>
                    <a:pt x="2303907" y="333908"/>
                    <a:pt x="2306803" y="327812"/>
                  </a:cubicBezTo>
                  <a:cubicBezTo>
                    <a:pt x="2309698" y="321716"/>
                    <a:pt x="2313280" y="316382"/>
                    <a:pt x="2317547" y="311810"/>
                  </a:cubicBezTo>
                  <a:cubicBezTo>
                    <a:pt x="2321814" y="307238"/>
                    <a:pt x="2325624" y="304952"/>
                    <a:pt x="2328977" y="304952"/>
                  </a:cubicBezTo>
                  <a:cubicBezTo>
                    <a:pt x="2335073" y="304952"/>
                    <a:pt x="2342388" y="305257"/>
                    <a:pt x="2350922" y="305867"/>
                  </a:cubicBezTo>
                  <a:cubicBezTo>
                    <a:pt x="2353666" y="306172"/>
                    <a:pt x="2356866" y="306324"/>
                    <a:pt x="2360524" y="306324"/>
                  </a:cubicBezTo>
                  <a:cubicBezTo>
                    <a:pt x="2372716" y="306324"/>
                    <a:pt x="2386279" y="305257"/>
                    <a:pt x="2401214" y="303124"/>
                  </a:cubicBezTo>
                  <a:cubicBezTo>
                    <a:pt x="2403653" y="302819"/>
                    <a:pt x="2406244" y="302514"/>
                    <a:pt x="2408987" y="302209"/>
                  </a:cubicBezTo>
                  <a:lnTo>
                    <a:pt x="2412627" y="302007"/>
                  </a:lnTo>
                  <a:lnTo>
                    <a:pt x="2422170" y="274091"/>
                  </a:lnTo>
                  <a:cubicBezTo>
                    <a:pt x="2431009" y="255956"/>
                    <a:pt x="2443201" y="241783"/>
                    <a:pt x="2458746" y="231572"/>
                  </a:cubicBezTo>
                  <a:cubicBezTo>
                    <a:pt x="2474290" y="221361"/>
                    <a:pt x="2491512" y="216256"/>
                    <a:pt x="2510409" y="216256"/>
                  </a:cubicBezTo>
                  <a:cubicBezTo>
                    <a:pt x="2533574" y="216256"/>
                    <a:pt x="2552243" y="224257"/>
                    <a:pt x="2566416" y="240259"/>
                  </a:cubicBezTo>
                  <a:cubicBezTo>
                    <a:pt x="2580589" y="256261"/>
                    <a:pt x="2588895" y="275996"/>
                    <a:pt x="2591334" y="299466"/>
                  </a:cubicBezTo>
                  <a:cubicBezTo>
                    <a:pt x="2605659" y="298552"/>
                    <a:pt x="2622728" y="295504"/>
                    <a:pt x="2642540" y="290322"/>
                  </a:cubicBezTo>
                  <a:lnTo>
                    <a:pt x="2645183" y="289944"/>
                  </a:lnTo>
                  <a:lnTo>
                    <a:pt x="2645816" y="288265"/>
                  </a:lnTo>
                  <a:cubicBezTo>
                    <a:pt x="2657094" y="266471"/>
                    <a:pt x="2672105" y="248945"/>
                    <a:pt x="2690851" y="235687"/>
                  </a:cubicBezTo>
                  <a:cubicBezTo>
                    <a:pt x="2709596" y="222428"/>
                    <a:pt x="2729484" y="215798"/>
                    <a:pt x="2750515" y="215798"/>
                  </a:cubicBezTo>
                  <a:cubicBezTo>
                    <a:pt x="2757221" y="215798"/>
                    <a:pt x="2761717" y="217094"/>
                    <a:pt x="2764003" y="219685"/>
                  </a:cubicBezTo>
                  <a:cubicBezTo>
                    <a:pt x="2766289" y="222275"/>
                    <a:pt x="2768194" y="226924"/>
                    <a:pt x="2769718" y="233629"/>
                  </a:cubicBezTo>
                  <a:cubicBezTo>
                    <a:pt x="2775509" y="232410"/>
                    <a:pt x="2782214" y="231800"/>
                    <a:pt x="2789834" y="231800"/>
                  </a:cubicBezTo>
                  <a:cubicBezTo>
                    <a:pt x="2797455" y="231800"/>
                    <a:pt x="2802865" y="232943"/>
                    <a:pt x="2806065" y="235229"/>
                  </a:cubicBezTo>
                  <a:cubicBezTo>
                    <a:pt x="2809265" y="237515"/>
                    <a:pt x="2810866" y="242011"/>
                    <a:pt x="2810866" y="248717"/>
                  </a:cubicBezTo>
                  <a:cubicBezTo>
                    <a:pt x="2810866" y="252374"/>
                    <a:pt x="2810713" y="255270"/>
                    <a:pt x="2810408" y="257404"/>
                  </a:cubicBezTo>
                  <a:cubicBezTo>
                    <a:pt x="2809189" y="266852"/>
                    <a:pt x="2805379" y="290779"/>
                    <a:pt x="2798979" y="329184"/>
                  </a:cubicBezTo>
                  <a:cubicBezTo>
                    <a:pt x="2797759" y="336499"/>
                    <a:pt x="2796464" y="344500"/>
                    <a:pt x="2795092" y="353187"/>
                  </a:cubicBezTo>
                  <a:cubicBezTo>
                    <a:pt x="2793721" y="361874"/>
                    <a:pt x="2792273" y="371094"/>
                    <a:pt x="2790749" y="380848"/>
                  </a:cubicBezTo>
                  <a:cubicBezTo>
                    <a:pt x="2814219" y="362560"/>
                    <a:pt x="2836774" y="346405"/>
                    <a:pt x="2858414" y="332384"/>
                  </a:cubicBezTo>
                  <a:cubicBezTo>
                    <a:pt x="2860396" y="331165"/>
                    <a:pt x="2862262" y="330251"/>
                    <a:pt x="2864015" y="329641"/>
                  </a:cubicBezTo>
                  <a:lnTo>
                    <a:pt x="2866257" y="329224"/>
                  </a:lnTo>
                  <a:lnTo>
                    <a:pt x="2868587" y="297294"/>
                  </a:lnTo>
                  <a:cubicBezTo>
                    <a:pt x="2871407" y="278473"/>
                    <a:pt x="2875636" y="260147"/>
                    <a:pt x="2881274" y="242316"/>
                  </a:cubicBezTo>
                  <a:cubicBezTo>
                    <a:pt x="2884018" y="233477"/>
                    <a:pt x="2888514" y="227000"/>
                    <a:pt x="2894762" y="222885"/>
                  </a:cubicBezTo>
                  <a:cubicBezTo>
                    <a:pt x="2901010" y="218770"/>
                    <a:pt x="2909773" y="216713"/>
                    <a:pt x="2921051" y="216713"/>
                  </a:cubicBezTo>
                  <a:cubicBezTo>
                    <a:pt x="2927147" y="216713"/>
                    <a:pt x="2931414" y="217475"/>
                    <a:pt x="2933853" y="218999"/>
                  </a:cubicBezTo>
                  <a:cubicBezTo>
                    <a:pt x="2936291" y="220523"/>
                    <a:pt x="2937510" y="223418"/>
                    <a:pt x="2937510" y="227686"/>
                  </a:cubicBezTo>
                  <a:cubicBezTo>
                    <a:pt x="2937510" y="232562"/>
                    <a:pt x="2935224" y="243535"/>
                    <a:pt x="2930652" y="260604"/>
                  </a:cubicBezTo>
                  <a:cubicBezTo>
                    <a:pt x="2927604" y="272796"/>
                    <a:pt x="2925166" y="283464"/>
                    <a:pt x="2923337" y="292608"/>
                  </a:cubicBezTo>
                  <a:cubicBezTo>
                    <a:pt x="2921508" y="301752"/>
                    <a:pt x="2919984" y="313030"/>
                    <a:pt x="2918765" y="326441"/>
                  </a:cubicBezTo>
                  <a:cubicBezTo>
                    <a:pt x="2928823" y="300228"/>
                    <a:pt x="2940101" y="278892"/>
                    <a:pt x="2952598" y="262433"/>
                  </a:cubicBezTo>
                  <a:cubicBezTo>
                    <a:pt x="2965095" y="245974"/>
                    <a:pt x="2977362" y="234239"/>
                    <a:pt x="2989402" y="227228"/>
                  </a:cubicBezTo>
                  <a:cubicBezTo>
                    <a:pt x="3001442" y="220218"/>
                    <a:pt x="3012491" y="216713"/>
                    <a:pt x="3022549" y="216713"/>
                  </a:cubicBezTo>
                  <a:cubicBezTo>
                    <a:pt x="3042361" y="216713"/>
                    <a:pt x="3052267" y="226619"/>
                    <a:pt x="3052267" y="246431"/>
                  </a:cubicBezTo>
                  <a:cubicBezTo>
                    <a:pt x="3052267" y="250393"/>
                    <a:pt x="3050896" y="259994"/>
                    <a:pt x="3048153" y="275234"/>
                  </a:cubicBezTo>
                  <a:cubicBezTo>
                    <a:pt x="3045714" y="287426"/>
                    <a:pt x="3044495" y="295046"/>
                    <a:pt x="3044495" y="298094"/>
                  </a:cubicBezTo>
                  <a:cubicBezTo>
                    <a:pt x="3044495" y="308762"/>
                    <a:pt x="3048305" y="314096"/>
                    <a:pt x="3055925" y="314096"/>
                  </a:cubicBezTo>
                  <a:cubicBezTo>
                    <a:pt x="3060192" y="314096"/>
                    <a:pt x="3065069" y="312420"/>
                    <a:pt x="3070555" y="309067"/>
                  </a:cubicBezTo>
                  <a:lnTo>
                    <a:pt x="3078215" y="303524"/>
                  </a:lnTo>
                  <a:lnTo>
                    <a:pt x="3083966" y="288265"/>
                  </a:lnTo>
                  <a:cubicBezTo>
                    <a:pt x="3095244" y="266471"/>
                    <a:pt x="3110255" y="248945"/>
                    <a:pt x="3129001" y="235687"/>
                  </a:cubicBezTo>
                  <a:cubicBezTo>
                    <a:pt x="3147746" y="222428"/>
                    <a:pt x="3167634" y="215798"/>
                    <a:pt x="3188665" y="215798"/>
                  </a:cubicBezTo>
                  <a:cubicBezTo>
                    <a:pt x="3195371" y="215798"/>
                    <a:pt x="3199867" y="217094"/>
                    <a:pt x="3202153" y="219685"/>
                  </a:cubicBezTo>
                  <a:cubicBezTo>
                    <a:pt x="3204439" y="222275"/>
                    <a:pt x="3206344" y="226924"/>
                    <a:pt x="3207868" y="233629"/>
                  </a:cubicBezTo>
                  <a:cubicBezTo>
                    <a:pt x="3214269" y="232410"/>
                    <a:pt x="3220974" y="231800"/>
                    <a:pt x="3227985" y="231800"/>
                  </a:cubicBezTo>
                  <a:cubicBezTo>
                    <a:pt x="3242920" y="231800"/>
                    <a:pt x="3250387" y="237134"/>
                    <a:pt x="3250387" y="247802"/>
                  </a:cubicBezTo>
                  <a:cubicBezTo>
                    <a:pt x="3250387" y="254203"/>
                    <a:pt x="3248101" y="269443"/>
                    <a:pt x="3243529" y="293522"/>
                  </a:cubicBezTo>
                  <a:cubicBezTo>
                    <a:pt x="3236519" y="328574"/>
                    <a:pt x="3233014" y="352958"/>
                    <a:pt x="3233014" y="366674"/>
                  </a:cubicBezTo>
                  <a:cubicBezTo>
                    <a:pt x="3233014" y="371246"/>
                    <a:pt x="3234157" y="374904"/>
                    <a:pt x="3236443" y="377647"/>
                  </a:cubicBezTo>
                  <a:cubicBezTo>
                    <a:pt x="3238729" y="380390"/>
                    <a:pt x="3241701" y="381762"/>
                    <a:pt x="3245358" y="381762"/>
                  </a:cubicBezTo>
                  <a:cubicBezTo>
                    <a:pt x="3251149" y="381762"/>
                    <a:pt x="3258160" y="378028"/>
                    <a:pt x="3266389" y="370561"/>
                  </a:cubicBezTo>
                  <a:cubicBezTo>
                    <a:pt x="3274619" y="363093"/>
                    <a:pt x="3285744" y="350977"/>
                    <a:pt x="3299765" y="334213"/>
                  </a:cubicBezTo>
                  <a:lnTo>
                    <a:pt x="3299838" y="334153"/>
                  </a:lnTo>
                  <a:lnTo>
                    <a:pt x="3299784" y="304752"/>
                  </a:lnTo>
                  <a:cubicBezTo>
                    <a:pt x="3299670" y="276463"/>
                    <a:pt x="3299384" y="255803"/>
                    <a:pt x="3298927" y="242773"/>
                  </a:cubicBezTo>
                  <a:cubicBezTo>
                    <a:pt x="3298622" y="233934"/>
                    <a:pt x="3302127" y="226924"/>
                    <a:pt x="3309442" y="221742"/>
                  </a:cubicBezTo>
                  <a:cubicBezTo>
                    <a:pt x="3316757" y="216560"/>
                    <a:pt x="3325901" y="213970"/>
                    <a:pt x="3336874" y="213970"/>
                  </a:cubicBezTo>
                  <a:cubicBezTo>
                    <a:pt x="3343275" y="213970"/>
                    <a:pt x="3347923" y="215265"/>
                    <a:pt x="3350819" y="217856"/>
                  </a:cubicBezTo>
                  <a:cubicBezTo>
                    <a:pt x="3353714" y="220447"/>
                    <a:pt x="3355315" y="225552"/>
                    <a:pt x="3355620" y="233172"/>
                  </a:cubicBezTo>
                  <a:cubicBezTo>
                    <a:pt x="3355620" y="240792"/>
                    <a:pt x="3355772" y="246431"/>
                    <a:pt x="3356077" y="250088"/>
                  </a:cubicBezTo>
                  <a:cubicBezTo>
                    <a:pt x="3365830" y="237896"/>
                    <a:pt x="3375431" y="229133"/>
                    <a:pt x="3384880" y="223799"/>
                  </a:cubicBezTo>
                  <a:cubicBezTo>
                    <a:pt x="3394329" y="218465"/>
                    <a:pt x="3404387" y="215798"/>
                    <a:pt x="3415055" y="215798"/>
                  </a:cubicBezTo>
                  <a:cubicBezTo>
                    <a:pt x="3432124" y="215798"/>
                    <a:pt x="3446069" y="222656"/>
                    <a:pt x="3456889" y="236372"/>
                  </a:cubicBezTo>
                  <a:cubicBezTo>
                    <a:pt x="3467710" y="250088"/>
                    <a:pt x="3473120" y="268072"/>
                    <a:pt x="3473120" y="290322"/>
                  </a:cubicBezTo>
                  <a:cubicBezTo>
                    <a:pt x="3473120" y="306476"/>
                    <a:pt x="3470529" y="322174"/>
                    <a:pt x="3465347" y="337414"/>
                  </a:cubicBezTo>
                  <a:cubicBezTo>
                    <a:pt x="3460166" y="352654"/>
                    <a:pt x="3453003" y="366522"/>
                    <a:pt x="3443859" y="379019"/>
                  </a:cubicBezTo>
                  <a:cubicBezTo>
                    <a:pt x="3450260" y="380848"/>
                    <a:pt x="3455594" y="381762"/>
                    <a:pt x="3459861" y="381762"/>
                  </a:cubicBezTo>
                  <a:cubicBezTo>
                    <a:pt x="3469920" y="381762"/>
                    <a:pt x="3479521" y="378104"/>
                    <a:pt x="3488665" y="370789"/>
                  </a:cubicBezTo>
                  <a:cubicBezTo>
                    <a:pt x="3495523" y="365303"/>
                    <a:pt x="3503838" y="357073"/>
                    <a:pt x="3513611" y="346100"/>
                  </a:cubicBezTo>
                  <a:lnTo>
                    <a:pt x="3523776" y="334321"/>
                  </a:lnTo>
                  <a:lnTo>
                    <a:pt x="3523869" y="326898"/>
                  </a:lnTo>
                  <a:cubicBezTo>
                    <a:pt x="3523869" y="279959"/>
                    <a:pt x="3528670" y="231038"/>
                    <a:pt x="3538271" y="180137"/>
                  </a:cubicBezTo>
                  <a:cubicBezTo>
                    <a:pt x="3547872" y="129235"/>
                    <a:pt x="3562045" y="86487"/>
                    <a:pt x="3580790" y="51892"/>
                  </a:cubicBezTo>
                  <a:cubicBezTo>
                    <a:pt x="3599536" y="17297"/>
                    <a:pt x="3622015" y="0"/>
                    <a:pt x="3648228" y="0"/>
                  </a:cubicBezTo>
                  <a:cubicBezTo>
                    <a:pt x="3662248" y="0"/>
                    <a:pt x="3673602" y="6020"/>
                    <a:pt x="3682289" y="18059"/>
                  </a:cubicBezTo>
                  <a:cubicBezTo>
                    <a:pt x="3690976" y="30099"/>
                    <a:pt x="3695319" y="45720"/>
                    <a:pt x="3695319" y="64922"/>
                  </a:cubicBezTo>
                  <a:cubicBezTo>
                    <a:pt x="3695319" y="95707"/>
                    <a:pt x="3686328" y="127635"/>
                    <a:pt x="3668344" y="160706"/>
                  </a:cubicBezTo>
                  <a:cubicBezTo>
                    <a:pt x="3650361" y="193777"/>
                    <a:pt x="3621100" y="232410"/>
                    <a:pt x="3580562" y="276606"/>
                  </a:cubicBezTo>
                  <a:cubicBezTo>
                    <a:pt x="3579647" y="292456"/>
                    <a:pt x="3579190" y="308762"/>
                    <a:pt x="3579190" y="325526"/>
                  </a:cubicBezTo>
                  <a:cubicBezTo>
                    <a:pt x="3589249" y="299618"/>
                    <a:pt x="3600450" y="278511"/>
                    <a:pt x="3612795" y="262204"/>
                  </a:cubicBezTo>
                  <a:cubicBezTo>
                    <a:pt x="3625139" y="245897"/>
                    <a:pt x="3637331" y="234239"/>
                    <a:pt x="3649371" y="227228"/>
                  </a:cubicBezTo>
                  <a:cubicBezTo>
                    <a:pt x="3661410" y="220218"/>
                    <a:pt x="3672459" y="216713"/>
                    <a:pt x="3682517" y="216713"/>
                  </a:cubicBezTo>
                  <a:cubicBezTo>
                    <a:pt x="3702330" y="216713"/>
                    <a:pt x="3712235" y="226619"/>
                    <a:pt x="3712235" y="246431"/>
                  </a:cubicBezTo>
                  <a:cubicBezTo>
                    <a:pt x="3712235" y="258318"/>
                    <a:pt x="3708883" y="279806"/>
                    <a:pt x="3702177" y="310896"/>
                  </a:cubicBezTo>
                  <a:cubicBezTo>
                    <a:pt x="3696386" y="337414"/>
                    <a:pt x="3693490" y="354940"/>
                    <a:pt x="3693490" y="363474"/>
                  </a:cubicBezTo>
                  <a:cubicBezTo>
                    <a:pt x="3693490" y="375666"/>
                    <a:pt x="3697910" y="381762"/>
                    <a:pt x="3706749" y="381762"/>
                  </a:cubicBezTo>
                  <a:cubicBezTo>
                    <a:pt x="3712845" y="381762"/>
                    <a:pt x="3720084" y="378028"/>
                    <a:pt x="3728466" y="370561"/>
                  </a:cubicBezTo>
                  <a:cubicBezTo>
                    <a:pt x="3732657" y="366827"/>
                    <a:pt x="3737553" y="361931"/>
                    <a:pt x="3743153" y="355873"/>
                  </a:cubicBezTo>
                  <a:lnTo>
                    <a:pt x="3759338" y="337342"/>
                  </a:lnTo>
                  <a:lnTo>
                    <a:pt x="3759651" y="331756"/>
                  </a:lnTo>
                  <a:cubicBezTo>
                    <a:pt x="3760527" y="322955"/>
                    <a:pt x="3761842" y="313182"/>
                    <a:pt x="3763594" y="302438"/>
                  </a:cubicBezTo>
                  <a:cubicBezTo>
                    <a:pt x="3767099" y="280949"/>
                    <a:pt x="3771595" y="260909"/>
                    <a:pt x="3777082" y="242316"/>
                  </a:cubicBezTo>
                  <a:cubicBezTo>
                    <a:pt x="3779825" y="232562"/>
                    <a:pt x="3783482" y="225857"/>
                    <a:pt x="3788054" y="222199"/>
                  </a:cubicBezTo>
                  <a:cubicBezTo>
                    <a:pt x="3792626" y="218542"/>
                    <a:pt x="3799942" y="216713"/>
                    <a:pt x="3810000" y="216713"/>
                  </a:cubicBezTo>
                  <a:cubicBezTo>
                    <a:pt x="3825545" y="216713"/>
                    <a:pt x="3833317" y="221894"/>
                    <a:pt x="3833317" y="232258"/>
                  </a:cubicBezTo>
                  <a:cubicBezTo>
                    <a:pt x="3833317" y="239878"/>
                    <a:pt x="3830422" y="257556"/>
                    <a:pt x="3824630" y="285293"/>
                  </a:cubicBezTo>
                  <a:cubicBezTo>
                    <a:pt x="3817315" y="318821"/>
                    <a:pt x="3813658" y="341528"/>
                    <a:pt x="3813658" y="353416"/>
                  </a:cubicBezTo>
                  <a:cubicBezTo>
                    <a:pt x="3813658" y="362560"/>
                    <a:pt x="3814877" y="369570"/>
                    <a:pt x="3817315" y="374447"/>
                  </a:cubicBezTo>
                  <a:cubicBezTo>
                    <a:pt x="3819754" y="379324"/>
                    <a:pt x="3823869" y="381762"/>
                    <a:pt x="3829660" y="381762"/>
                  </a:cubicBezTo>
                  <a:cubicBezTo>
                    <a:pt x="3835146" y="381762"/>
                    <a:pt x="3842004" y="377952"/>
                    <a:pt x="3850234" y="370332"/>
                  </a:cubicBezTo>
                  <a:cubicBezTo>
                    <a:pt x="3854348" y="366522"/>
                    <a:pt x="3859149" y="361607"/>
                    <a:pt x="3864635" y="355587"/>
                  </a:cubicBezTo>
                  <a:lnTo>
                    <a:pt x="3866829" y="353055"/>
                  </a:lnTo>
                  <a:lnTo>
                    <a:pt x="3865778" y="339700"/>
                  </a:lnTo>
                  <a:cubicBezTo>
                    <a:pt x="3865778" y="315011"/>
                    <a:pt x="3870655" y="293370"/>
                    <a:pt x="3880409" y="274777"/>
                  </a:cubicBezTo>
                  <a:cubicBezTo>
                    <a:pt x="3890163" y="256184"/>
                    <a:pt x="3902811" y="241859"/>
                    <a:pt x="3918356" y="231800"/>
                  </a:cubicBezTo>
                  <a:cubicBezTo>
                    <a:pt x="3933901" y="221742"/>
                    <a:pt x="3950208" y="216713"/>
                    <a:pt x="3967277" y="216713"/>
                  </a:cubicBezTo>
                  <a:cubicBezTo>
                    <a:pt x="3984041" y="216713"/>
                    <a:pt x="3997071" y="221666"/>
                    <a:pt x="4006367" y="231572"/>
                  </a:cubicBezTo>
                  <a:cubicBezTo>
                    <a:pt x="4015664" y="241478"/>
                    <a:pt x="4020312" y="254203"/>
                    <a:pt x="4020312" y="269748"/>
                  </a:cubicBezTo>
                  <a:cubicBezTo>
                    <a:pt x="4020312" y="282550"/>
                    <a:pt x="4017493" y="293370"/>
                    <a:pt x="4011854" y="302209"/>
                  </a:cubicBezTo>
                  <a:cubicBezTo>
                    <a:pt x="4006215" y="311048"/>
                    <a:pt x="3998824" y="315468"/>
                    <a:pt x="3989679" y="315468"/>
                  </a:cubicBezTo>
                  <a:cubicBezTo>
                    <a:pt x="3983889" y="315468"/>
                    <a:pt x="3979240" y="314096"/>
                    <a:pt x="3975735" y="311353"/>
                  </a:cubicBezTo>
                  <a:cubicBezTo>
                    <a:pt x="3972230" y="308610"/>
                    <a:pt x="3970477" y="304800"/>
                    <a:pt x="3970477" y="299923"/>
                  </a:cubicBezTo>
                  <a:cubicBezTo>
                    <a:pt x="3970477" y="297790"/>
                    <a:pt x="3970782" y="295351"/>
                    <a:pt x="3971392" y="292608"/>
                  </a:cubicBezTo>
                  <a:cubicBezTo>
                    <a:pt x="3972001" y="289865"/>
                    <a:pt x="3972459" y="287884"/>
                    <a:pt x="3972763" y="286664"/>
                  </a:cubicBezTo>
                  <a:cubicBezTo>
                    <a:pt x="3974287" y="282092"/>
                    <a:pt x="3975049" y="277825"/>
                    <a:pt x="3975049" y="273863"/>
                  </a:cubicBezTo>
                  <a:cubicBezTo>
                    <a:pt x="3975049" y="269900"/>
                    <a:pt x="3974059" y="266852"/>
                    <a:pt x="3972077" y="264719"/>
                  </a:cubicBezTo>
                  <a:cubicBezTo>
                    <a:pt x="3970096" y="262585"/>
                    <a:pt x="3967277" y="261518"/>
                    <a:pt x="3963619" y="261518"/>
                  </a:cubicBezTo>
                  <a:cubicBezTo>
                    <a:pt x="3956609" y="261518"/>
                    <a:pt x="3950056" y="264643"/>
                    <a:pt x="3943960" y="270891"/>
                  </a:cubicBezTo>
                  <a:cubicBezTo>
                    <a:pt x="3937864" y="277139"/>
                    <a:pt x="3932987" y="285598"/>
                    <a:pt x="3929329" y="296266"/>
                  </a:cubicBezTo>
                  <a:cubicBezTo>
                    <a:pt x="3925671" y="306934"/>
                    <a:pt x="3923843" y="318668"/>
                    <a:pt x="3923843" y="331470"/>
                  </a:cubicBezTo>
                  <a:cubicBezTo>
                    <a:pt x="3923843" y="366827"/>
                    <a:pt x="3939235" y="384505"/>
                    <a:pt x="3970020" y="384505"/>
                  </a:cubicBezTo>
                  <a:cubicBezTo>
                    <a:pt x="3982517" y="384505"/>
                    <a:pt x="3996004" y="380314"/>
                    <a:pt x="4010482" y="371932"/>
                  </a:cubicBezTo>
                  <a:cubicBezTo>
                    <a:pt x="4024960" y="363550"/>
                    <a:pt x="4039210" y="350977"/>
                    <a:pt x="4053230" y="334213"/>
                  </a:cubicBezTo>
                  <a:lnTo>
                    <a:pt x="4053263" y="334186"/>
                  </a:lnTo>
                  <a:lnTo>
                    <a:pt x="4067861" y="313182"/>
                  </a:lnTo>
                  <a:cubicBezTo>
                    <a:pt x="4073043" y="304343"/>
                    <a:pt x="4079139" y="292532"/>
                    <a:pt x="4086149" y="277749"/>
                  </a:cubicBezTo>
                  <a:cubicBezTo>
                    <a:pt x="4093160" y="262966"/>
                    <a:pt x="4100018" y="247650"/>
                    <a:pt x="4106723" y="231800"/>
                  </a:cubicBezTo>
                  <a:cubicBezTo>
                    <a:pt x="4112514" y="218389"/>
                    <a:pt x="4124554" y="211684"/>
                    <a:pt x="4142842" y="211684"/>
                  </a:cubicBezTo>
                  <a:cubicBezTo>
                    <a:pt x="4151376" y="211684"/>
                    <a:pt x="4157320" y="212446"/>
                    <a:pt x="4160672" y="213970"/>
                  </a:cubicBezTo>
                  <a:cubicBezTo>
                    <a:pt x="4164026" y="215494"/>
                    <a:pt x="4165702" y="217932"/>
                    <a:pt x="4165702" y="221285"/>
                  </a:cubicBezTo>
                  <a:cubicBezTo>
                    <a:pt x="4165702" y="223114"/>
                    <a:pt x="4165092" y="226009"/>
                    <a:pt x="4163873" y="229972"/>
                  </a:cubicBezTo>
                  <a:cubicBezTo>
                    <a:pt x="4162654" y="233934"/>
                    <a:pt x="4160978" y="237896"/>
                    <a:pt x="4158844" y="241859"/>
                  </a:cubicBezTo>
                  <a:cubicBezTo>
                    <a:pt x="4153357" y="252832"/>
                    <a:pt x="4150614" y="262128"/>
                    <a:pt x="4150614" y="269748"/>
                  </a:cubicBezTo>
                  <a:cubicBezTo>
                    <a:pt x="4150614" y="274320"/>
                    <a:pt x="4152214" y="279349"/>
                    <a:pt x="4155415" y="284836"/>
                  </a:cubicBezTo>
                  <a:cubicBezTo>
                    <a:pt x="4158615" y="290322"/>
                    <a:pt x="4163568" y="297180"/>
                    <a:pt x="4170274" y="305410"/>
                  </a:cubicBezTo>
                  <a:cubicBezTo>
                    <a:pt x="4180028" y="318211"/>
                    <a:pt x="4187419" y="329108"/>
                    <a:pt x="4192448" y="338099"/>
                  </a:cubicBezTo>
                  <a:cubicBezTo>
                    <a:pt x="4197477" y="347091"/>
                    <a:pt x="4199992" y="356921"/>
                    <a:pt x="4199992" y="367589"/>
                  </a:cubicBezTo>
                  <a:cubicBezTo>
                    <a:pt x="4199992" y="370637"/>
                    <a:pt x="4199687" y="374904"/>
                    <a:pt x="4199077" y="380390"/>
                  </a:cubicBezTo>
                  <a:cubicBezTo>
                    <a:pt x="4214013" y="374599"/>
                    <a:pt x="4231538" y="359207"/>
                    <a:pt x="4251655" y="334213"/>
                  </a:cubicBezTo>
                  <a:cubicBezTo>
                    <a:pt x="4255313" y="329946"/>
                    <a:pt x="4259428" y="327812"/>
                    <a:pt x="4264000" y="327812"/>
                  </a:cubicBezTo>
                  <a:cubicBezTo>
                    <a:pt x="4267962" y="327812"/>
                    <a:pt x="4271086" y="329641"/>
                    <a:pt x="4273372" y="333299"/>
                  </a:cubicBezTo>
                  <a:cubicBezTo>
                    <a:pt x="4275658" y="336956"/>
                    <a:pt x="4276801" y="341986"/>
                    <a:pt x="4276801" y="348386"/>
                  </a:cubicBezTo>
                  <a:cubicBezTo>
                    <a:pt x="4276801" y="359969"/>
                    <a:pt x="4273906" y="369418"/>
                    <a:pt x="4268114" y="376733"/>
                  </a:cubicBezTo>
                  <a:cubicBezTo>
                    <a:pt x="4252875" y="395630"/>
                    <a:pt x="4238320" y="408508"/>
                    <a:pt x="4224452" y="415366"/>
                  </a:cubicBezTo>
                  <a:cubicBezTo>
                    <a:pt x="4210584" y="422224"/>
                    <a:pt x="4193439" y="425958"/>
                    <a:pt x="4173017" y="426568"/>
                  </a:cubicBezTo>
                  <a:cubicBezTo>
                    <a:pt x="4160825" y="436931"/>
                    <a:pt x="4146347" y="442112"/>
                    <a:pt x="4129583" y="442112"/>
                  </a:cubicBezTo>
                  <a:cubicBezTo>
                    <a:pt x="4113734" y="442112"/>
                    <a:pt x="4101618" y="438455"/>
                    <a:pt x="4093235" y="431140"/>
                  </a:cubicBezTo>
                  <a:cubicBezTo>
                    <a:pt x="4084854" y="423824"/>
                    <a:pt x="4080662" y="415595"/>
                    <a:pt x="4080662" y="406451"/>
                  </a:cubicBezTo>
                  <a:cubicBezTo>
                    <a:pt x="4080662" y="398526"/>
                    <a:pt x="4083558" y="391668"/>
                    <a:pt x="4089349" y="385877"/>
                  </a:cubicBezTo>
                  <a:cubicBezTo>
                    <a:pt x="4095141" y="380086"/>
                    <a:pt x="4103675" y="377190"/>
                    <a:pt x="4114952" y="377190"/>
                  </a:cubicBezTo>
                  <a:cubicBezTo>
                    <a:pt x="4118915" y="377190"/>
                    <a:pt x="4123563" y="377571"/>
                    <a:pt x="4128897" y="378333"/>
                  </a:cubicBezTo>
                  <a:cubicBezTo>
                    <a:pt x="4134231" y="379095"/>
                    <a:pt x="4138270" y="379628"/>
                    <a:pt x="4141013" y="379933"/>
                  </a:cubicBezTo>
                  <a:cubicBezTo>
                    <a:pt x="4140708" y="372008"/>
                    <a:pt x="4138955" y="364541"/>
                    <a:pt x="4135755" y="357530"/>
                  </a:cubicBezTo>
                  <a:cubicBezTo>
                    <a:pt x="4132555" y="350520"/>
                    <a:pt x="4128516" y="343738"/>
                    <a:pt x="4123639" y="337185"/>
                  </a:cubicBezTo>
                  <a:cubicBezTo>
                    <a:pt x="4118763" y="330632"/>
                    <a:pt x="4114191" y="324917"/>
                    <a:pt x="4109923" y="320040"/>
                  </a:cubicBezTo>
                  <a:cubicBezTo>
                    <a:pt x="4100475" y="338023"/>
                    <a:pt x="4091102" y="352958"/>
                    <a:pt x="4081805" y="364846"/>
                  </a:cubicBezTo>
                  <a:cubicBezTo>
                    <a:pt x="4072509" y="376733"/>
                    <a:pt x="4062374" y="388010"/>
                    <a:pt x="4051402" y="398678"/>
                  </a:cubicBezTo>
                  <a:cubicBezTo>
                    <a:pt x="4048658" y="401422"/>
                    <a:pt x="4045839" y="403479"/>
                    <a:pt x="4042944" y="404851"/>
                  </a:cubicBezTo>
                  <a:lnTo>
                    <a:pt x="4036216" y="406403"/>
                  </a:lnTo>
                  <a:lnTo>
                    <a:pt x="4018254" y="417652"/>
                  </a:lnTo>
                  <a:cubicBezTo>
                    <a:pt x="3998291" y="427253"/>
                    <a:pt x="3979012" y="432054"/>
                    <a:pt x="3960419" y="432054"/>
                  </a:cubicBezTo>
                  <a:cubicBezTo>
                    <a:pt x="3930548" y="432054"/>
                    <a:pt x="3907308" y="423596"/>
                    <a:pt x="3890696" y="406679"/>
                  </a:cubicBezTo>
                  <a:lnTo>
                    <a:pt x="3882056" y="395820"/>
                  </a:lnTo>
                  <a:lnTo>
                    <a:pt x="3877351" y="400936"/>
                  </a:lnTo>
                  <a:cubicBezTo>
                    <a:pt x="3855463" y="421681"/>
                    <a:pt x="3834689" y="432054"/>
                    <a:pt x="3815029" y="432054"/>
                  </a:cubicBezTo>
                  <a:cubicBezTo>
                    <a:pt x="3795217" y="432054"/>
                    <a:pt x="3780815" y="425044"/>
                    <a:pt x="3771824" y="411023"/>
                  </a:cubicBezTo>
                  <a:lnTo>
                    <a:pt x="3763903" y="391869"/>
                  </a:lnTo>
                  <a:lnTo>
                    <a:pt x="3757213" y="398793"/>
                  </a:lnTo>
                  <a:cubicBezTo>
                    <a:pt x="3750012" y="405422"/>
                    <a:pt x="3742715" y="411328"/>
                    <a:pt x="3735324" y="416509"/>
                  </a:cubicBezTo>
                  <a:cubicBezTo>
                    <a:pt x="3720541" y="426872"/>
                    <a:pt x="3703701" y="432054"/>
                    <a:pt x="3684804" y="432054"/>
                  </a:cubicBezTo>
                  <a:cubicBezTo>
                    <a:pt x="3669259" y="432054"/>
                    <a:pt x="3657524" y="427558"/>
                    <a:pt x="3649599" y="418567"/>
                  </a:cubicBezTo>
                  <a:cubicBezTo>
                    <a:pt x="3641674" y="409575"/>
                    <a:pt x="3637712" y="396545"/>
                    <a:pt x="3637712" y="379476"/>
                  </a:cubicBezTo>
                  <a:cubicBezTo>
                    <a:pt x="3637712" y="370942"/>
                    <a:pt x="3639845" y="355702"/>
                    <a:pt x="3644113" y="333756"/>
                  </a:cubicBezTo>
                  <a:cubicBezTo>
                    <a:pt x="3648075" y="314554"/>
                    <a:pt x="3650056" y="301295"/>
                    <a:pt x="3650056" y="293980"/>
                  </a:cubicBezTo>
                  <a:cubicBezTo>
                    <a:pt x="3650056" y="289103"/>
                    <a:pt x="3648380" y="286664"/>
                    <a:pt x="3645027" y="286664"/>
                  </a:cubicBezTo>
                  <a:cubicBezTo>
                    <a:pt x="3641065" y="286664"/>
                    <a:pt x="3635426" y="291770"/>
                    <a:pt x="3628111" y="301981"/>
                  </a:cubicBezTo>
                  <a:cubicBezTo>
                    <a:pt x="3620796" y="312191"/>
                    <a:pt x="3613480" y="325679"/>
                    <a:pt x="3606165" y="342443"/>
                  </a:cubicBezTo>
                  <a:cubicBezTo>
                    <a:pt x="3598850" y="359207"/>
                    <a:pt x="3592906" y="376885"/>
                    <a:pt x="3588334" y="395478"/>
                  </a:cubicBezTo>
                  <a:cubicBezTo>
                    <a:pt x="3582543" y="419862"/>
                    <a:pt x="3568217" y="432054"/>
                    <a:pt x="3545357" y="432054"/>
                  </a:cubicBezTo>
                  <a:cubicBezTo>
                    <a:pt x="3536214" y="432054"/>
                    <a:pt x="3530194" y="428777"/>
                    <a:pt x="3527298" y="422224"/>
                  </a:cubicBezTo>
                  <a:cubicBezTo>
                    <a:pt x="3525126" y="417309"/>
                    <a:pt x="3523769" y="409437"/>
                    <a:pt x="3523226" y="398607"/>
                  </a:cubicBezTo>
                  <a:lnTo>
                    <a:pt x="3523150" y="395306"/>
                  </a:lnTo>
                  <a:lnTo>
                    <a:pt x="3519926" y="398793"/>
                  </a:lnTo>
                  <a:cubicBezTo>
                    <a:pt x="3512877" y="405422"/>
                    <a:pt x="3505581" y="411328"/>
                    <a:pt x="3498037" y="416509"/>
                  </a:cubicBezTo>
                  <a:cubicBezTo>
                    <a:pt x="3482950" y="426872"/>
                    <a:pt x="3465805" y="432054"/>
                    <a:pt x="3446602" y="432054"/>
                  </a:cubicBezTo>
                  <a:cubicBezTo>
                    <a:pt x="3430448" y="432054"/>
                    <a:pt x="3417341" y="426263"/>
                    <a:pt x="3407283" y="414680"/>
                  </a:cubicBezTo>
                  <a:cubicBezTo>
                    <a:pt x="3389909" y="425958"/>
                    <a:pt x="3371774" y="431749"/>
                    <a:pt x="3352876" y="432054"/>
                  </a:cubicBezTo>
                  <a:cubicBezTo>
                    <a:pt x="3348914" y="490880"/>
                    <a:pt x="3339922" y="540029"/>
                    <a:pt x="3325901" y="579501"/>
                  </a:cubicBezTo>
                  <a:cubicBezTo>
                    <a:pt x="3311881" y="618973"/>
                    <a:pt x="3291307" y="638708"/>
                    <a:pt x="3264180" y="638708"/>
                  </a:cubicBezTo>
                  <a:cubicBezTo>
                    <a:pt x="3247720" y="638708"/>
                    <a:pt x="3235528" y="632765"/>
                    <a:pt x="3227604" y="620878"/>
                  </a:cubicBezTo>
                  <a:cubicBezTo>
                    <a:pt x="3219678" y="608990"/>
                    <a:pt x="3215716" y="592531"/>
                    <a:pt x="3215716" y="571500"/>
                  </a:cubicBezTo>
                  <a:cubicBezTo>
                    <a:pt x="3215716" y="541630"/>
                    <a:pt x="3222574" y="506806"/>
                    <a:pt x="3236290" y="467030"/>
                  </a:cubicBezTo>
                  <a:lnTo>
                    <a:pt x="3252110" y="429139"/>
                  </a:lnTo>
                  <a:lnTo>
                    <a:pt x="3245672" y="431054"/>
                  </a:lnTo>
                  <a:cubicBezTo>
                    <a:pt x="3242339" y="431721"/>
                    <a:pt x="3239033" y="432054"/>
                    <a:pt x="3235757" y="432054"/>
                  </a:cubicBezTo>
                  <a:cubicBezTo>
                    <a:pt x="3225698" y="432054"/>
                    <a:pt x="3216478" y="428625"/>
                    <a:pt x="3208096" y="421767"/>
                  </a:cubicBezTo>
                  <a:cubicBezTo>
                    <a:pt x="3199714" y="414909"/>
                    <a:pt x="3193390" y="405536"/>
                    <a:pt x="3189122" y="393649"/>
                  </a:cubicBezTo>
                  <a:cubicBezTo>
                    <a:pt x="3173273" y="419252"/>
                    <a:pt x="3153308" y="432054"/>
                    <a:pt x="3129229" y="432054"/>
                  </a:cubicBezTo>
                  <a:cubicBezTo>
                    <a:pt x="3110332" y="432054"/>
                    <a:pt x="3095244" y="425196"/>
                    <a:pt x="3083966" y="411480"/>
                  </a:cubicBezTo>
                  <a:cubicBezTo>
                    <a:pt x="3078328" y="404622"/>
                    <a:pt x="3074099" y="396697"/>
                    <a:pt x="3071279" y="387706"/>
                  </a:cubicBezTo>
                  <a:lnTo>
                    <a:pt x="3067313" y="359407"/>
                  </a:lnTo>
                  <a:lnTo>
                    <a:pt x="3057239" y="363417"/>
                  </a:lnTo>
                  <a:cubicBezTo>
                    <a:pt x="3051181" y="364979"/>
                    <a:pt x="3044952" y="365760"/>
                    <a:pt x="3038551" y="365760"/>
                  </a:cubicBezTo>
                  <a:cubicBezTo>
                    <a:pt x="3022397" y="365760"/>
                    <a:pt x="3010129" y="361645"/>
                    <a:pt x="3001747" y="353416"/>
                  </a:cubicBezTo>
                  <a:cubicBezTo>
                    <a:pt x="2993365" y="345186"/>
                    <a:pt x="2989174" y="334061"/>
                    <a:pt x="2989174" y="320040"/>
                  </a:cubicBezTo>
                  <a:cubicBezTo>
                    <a:pt x="2989174" y="315468"/>
                    <a:pt x="2989631" y="310896"/>
                    <a:pt x="2990545" y="306324"/>
                  </a:cubicBezTo>
                  <a:cubicBezTo>
                    <a:pt x="2991155" y="300228"/>
                    <a:pt x="2991460" y="296113"/>
                    <a:pt x="2991460" y="293980"/>
                  </a:cubicBezTo>
                  <a:cubicBezTo>
                    <a:pt x="2991460" y="289103"/>
                    <a:pt x="2989783" y="286664"/>
                    <a:pt x="2986430" y="286664"/>
                  </a:cubicBezTo>
                  <a:cubicBezTo>
                    <a:pt x="2981858" y="286664"/>
                    <a:pt x="2975839" y="291770"/>
                    <a:pt x="2968371" y="301981"/>
                  </a:cubicBezTo>
                  <a:cubicBezTo>
                    <a:pt x="2960903" y="312191"/>
                    <a:pt x="2953512" y="325679"/>
                    <a:pt x="2946197" y="342443"/>
                  </a:cubicBezTo>
                  <a:cubicBezTo>
                    <a:pt x="2938882" y="359207"/>
                    <a:pt x="2932938" y="376885"/>
                    <a:pt x="2928366" y="395478"/>
                  </a:cubicBezTo>
                  <a:cubicBezTo>
                    <a:pt x="2925013" y="409804"/>
                    <a:pt x="2921127" y="419481"/>
                    <a:pt x="2916707" y="424510"/>
                  </a:cubicBezTo>
                  <a:cubicBezTo>
                    <a:pt x="2912288" y="429539"/>
                    <a:pt x="2905353" y="432054"/>
                    <a:pt x="2895905" y="432054"/>
                  </a:cubicBezTo>
                  <a:cubicBezTo>
                    <a:pt x="2884322" y="432054"/>
                    <a:pt x="2876169" y="425958"/>
                    <a:pt x="2871445" y="413766"/>
                  </a:cubicBezTo>
                  <a:cubicBezTo>
                    <a:pt x="2869082" y="407670"/>
                    <a:pt x="2867311" y="399745"/>
                    <a:pt x="2866130" y="389992"/>
                  </a:cubicBezTo>
                  <a:lnTo>
                    <a:pt x="2865140" y="378077"/>
                  </a:lnTo>
                  <a:lnTo>
                    <a:pt x="2834412" y="398907"/>
                  </a:lnTo>
                  <a:cubicBezTo>
                    <a:pt x="2824810" y="405460"/>
                    <a:pt x="2816961" y="410870"/>
                    <a:pt x="2810866" y="415138"/>
                  </a:cubicBezTo>
                  <a:lnTo>
                    <a:pt x="2781605" y="434797"/>
                  </a:lnTo>
                  <a:cubicBezTo>
                    <a:pt x="2770022" y="497891"/>
                    <a:pt x="2754859" y="547497"/>
                    <a:pt x="2736114" y="583616"/>
                  </a:cubicBezTo>
                  <a:cubicBezTo>
                    <a:pt x="2717368" y="619735"/>
                    <a:pt x="2693518" y="637794"/>
                    <a:pt x="2664562" y="637794"/>
                  </a:cubicBezTo>
                  <a:cubicBezTo>
                    <a:pt x="2649017" y="637794"/>
                    <a:pt x="2636368" y="632993"/>
                    <a:pt x="2626614" y="623392"/>
                  </a:cubicBezTo>
                  <a:cubicBezTo>
                    <a:pt x="2616860" y="613791"/>
                    <a:pt x="2611984" y="601218"/>
                    <a:pt x="2611984" y="585673"/>
                  </a:cubicBezTo>
                  <a:cubicBezTo>
                    <a:pt x="2611984" y="564032"/>
                    <a:pt x="2620518" y="540791"/>
                    <a:pt x="2637587" y="515950"/>
                  </a:cubicBezTo>
                  <a:cubicBezTo>
                    <a:pt x="2654656" y="491109"/>
                    <a:pt x="2686660" y="460553"/>
                    <a:pt x="2733599" y="424282"/>
                  </a:cubicBezTo>
                  <a:lnTo>
                    <a:pt x="2736342" y="406451"/>
                  </a:lnTo>
                  <a:cubicBezTo>
                    <a:pt x="2731160" y="414680"/>
                    <a:pt x="2724379" y="421005"/>
                    <a:pt x="2715997" y="425425"/>
                  </a:cubicBezTo>
                  <a:cubicBezTo>
                    <a:pt x="2707615" y="429844"/>
                    <a:pt x="2699309" y="432054"/>
                    <a:pt x="2691079" y="432054"/>
                  </a:cubicBezTo>
                  <a:cubicBezTo>
                    <a:pt x="2672182" y="432054"/>
                    <a:pt x="2657094" y="425196"/>
                    <a:pt x="2645816" y="411480"/>
                  </a:cubicBezTo>
                  <a:cubicBezTo>
                    <a:pt x="2634539" y="397764"/>
                    <a:pt x="2628900" y="379781"/>
                    <a:pt x="2628900" y="357530"/>
                  </a:cubicBezTo>
                  <a:lnTo>
                    <a:pt x="2630864" y="340994"/>
                  </a:lnTo>
                  <a:lnTo>
                    <a:pt x="2619223" y="344043"/>
                  </a:lnTo>
                  <a:cubicBezTo>
                    <a:pt x="2609164" y="345872"/>
                    <a:pt x="2598649" y="347015"/>
                    <a:pt x="2587676" y="347472"/>
                  </a:cubicBezTo>
                  <a:cubicBezTo>
                    <a:pt x="2581885" y="373075"/>
                    <a:pt x="2570455" y="393573"/>
                    <a:pt x="2553386" y="408965"/>
                  </a:cubicBezTo>
                  <a:cubicBezTo>
                    <a:pt x="2536317" y="424358"/>
                    <a:pt x="2516962" y="432054"/>
                    <a:pt x="2495322" y="432054"/>
                  </a:cubicBezTo>
                  <a:cubicBezTo>
                    <a:pt x="2477034" y="432054"/>
                    <a:pt x="2461412" y="427634"/>
                    <a:pt x="2448459" y="418795"/>
                  </a:cubicBezTo>
                  <a:cubicBezTo>
                    <a:pt x="2435505" y="409956"/>
                    <a:pt x="2425675" y="398221"/>
                    <a:pt x="2418969" y="383591"/>
                  </a:cubicBezTo>
                  <a:cubicBezTo>
                    <a:pt x="2415617" y="376276"/>
                    <a:pt x="2413102" y="368656"/>
                    <a:pt x="2411425" y="360731"/>
                  </a:cubicBezTo>
                  <a:lnTo>
                    <a:pt x="2410347" y="350145"/>
                  </a:lnTo>
                  <a:lnTo>
                    <a:pt x="2398128" y="354816"/>
                  </a:lnTo>
                  <a:cubicBezTo>
                    <a:pt x="2391042" y="356321"/>
                    <a:pt x="2382774" y="357073"/>
                    <a:pt x="2373325" y="357073"/>
                  </a:cubicBezTo>
                  <a:cubicBezTo>
                    <a:pt x="2366010" y="357073"/>
                    <a:pt x="2355495" y="355702"/>
                    <a:pt x="2341779" y="352958"/>
                  </a:cubicBezTo>
                  <a:cubicBezTo>
                    <a:pt x="2345741" y="371856"/>
                    <a:pt x="2349018" y="392811"/>
                    <a:pt x="2351608" y="415823"/>
                  </a:cubicBezTo>
                  <a:cubicBezTo>
                    <a:pt x="2354199" y="438836"/>
                    <a:pt x="2355495" y="457810"/>
                    <a:pt x="2355495" y="472745"/>
                  </a:cubicBezTo>
                  <a:cubicBezTo>
                    <a:pt x="2355495" y="505663"/>
                    <a:pt x="2350161" y="530809"/>
                    <a:pt x="2339493" y="548183"/>
                  </a:cubicBezTo>
                  <a:cubicBezTo>
                    <a:pt x="2328824" y="565556"/>
                    <a:pt x="2314804" y="574243"/>
                    <a:pt x="2297430" y="574243"/>
                  </a:cubicBezTo>
                  <a:cubicBezTo>
                    <a:pt x="2275485" y="574243"/>
                    <a:pt x="2259864" y="558698"/>
                    <a:pt x="2250567" y="527609"/>
                  </a:cubicBezTo>
                  <a:cubicBezTo>
                    <a:pt x="2243595" y="504292"/>
                    <a:pt x="2239237" y="472059"/>
                    <a:pt x="2237494" y="430911"/>
                  </a:cubicBezTo>
                  <a:lnTo>
                    <a:pt x="2236745" y="392996"/>
                  </a:lnTo>
                  <a:lnTo>
                    <a:pt x="2231384" y="398793"/>
                  </a:lnTo>
                  <a:cubicBezTo>
                    <a:pt x="2224335" y="405422"/>
                    <a:pt x="2217039" y="411328"/>
                    <a:pt x="2209495" y="416509"/>
                  </a:cubicBezTo>
                  <a:cubicBezTo>
                    <a:pt x="2194408" y="426872"/>
                    <a:pt x="2177263" y="432054"/>
                    <a:pt x="2158060" y="432054"/>
                  </a:cubicBezTo>
                  <a:cubicBezTo>
                    <a:pt x="2142515" y="432054"/>
                    <a:pt x="2130781" y="427558"/>
                    <a:pt x="2122856" y="418567"/>
                  </a:cubicBezTo>
                  <a:cubicBezTo>
                    <a:pt x="2114931" y="409575"/>
                    <a:pt x="2110969" y="396545"/>
                    <a:pt x="2110969" y="379476"/>
                  </a:cubicBezTo>
                  <a:cubicBezTo>
                    <a:pt x="2110969" y="370942"/>
                    <a:pt x="2113102" y="355702"/>
                    <a:pt x="2117370" y="333756"/>
                  </a:cubicBezTo>
                  <a:cubicBezTo>
                    <a:pt x="2121332" y="314554"/>
                    <a:pt x="2123313" y="301295"/>
                    <a:pt x="2123313" y="293980"/>
                  </a:cubicBezTo>
                  <a:cubicBezTo>
                    <a:pt x="2123313" y="289103"/>
                    <a:pt x="2121637" y="286664"/>
                    <a:pt x="2118284" y="286664"/>
                  </a:cubicBezTo>
                  <a:cubicBezTo>
                    <a:pt x="2114322" y="286664"/>
                    <a:pt x="2108759" y="291770"/>
                    <a:pt x="2101596" y="301981"/>
                  </a:cubicBezTo>
                  <a:cubicBezTo>
                    <a:pt x="2094433" y="312191"/>
                    <a:pt x="2087118" y="325679"/>
                    <a:pt x="2079651" y="342443"/>
                  </a:cubicBezTo>
                  <a:cubicBezTo>
                    <a:pt x="2072183" y="359207"/>
                    <a:pt x="2066163" y="376885"/>
                    <a:pt x="2061591" y="395478"/>
                  </a:cubicBezTo>
                  <a:cubicBezTo>
                    <a:pt x="2058238" y="409804"/>
                    <a:pt x="2054352" y="419481"/>
                    <a:pt x="2049932" y="424510"/>
                  </a:cubicBezTo>
                  <a:cubicBezTo>
                    <a:pt x="2045513" y="429539"/>
                    <a:pt x="2038579" y="432054"/>
                    <a:pt x="2029130" y="432054"/>
                  </a:cubicBezTo>
                  <a:cubicBezTo>
                    <a:pt x="2017547" y="432054"/>
                    <a:pt x="2009394" y="425958"/>
                    <a:pt x="2004670" y="413766"/>
                  </a:cubicBezTo>
                  <a:cubicBezTo>
                    <a:pt x="2003489" y="410718"/>
                    <a:pt x="2002455" y="407213"/>
                    <a:pt x="2001569" y="403250"/>
                  </a:cubicBezTo>
                  <a:lnTo>
                    <a:pt x="1999679" y="391935"/>
                  </a:lnTo>
                  <a:lnTo>
                    <a:pt x="1991402" y="400936"/>
                  </a:lnTo>
                  <a:cubicBezTo>
                    <a:pt x="1969513" y="421681"/>
                    <a:pt x="1948739" y="432054"/>
                    <a:pt x="1929079" y="432054"/>
                  </a:cubicBezTo>
                  <a:cubicBezTo>
                    <a:pt x="1909267" y="432054"/>
                    <a:pt x="1894866" y="425044"/>
                    <a:pt x="1885874" y="411023"/>
                  </a:cubicBezTo>
                  <a:cubicBezTo>
                    <a:pt x="1876882" y="397002"/>
                    <a:pt x="1872387" y="378409"/>
                    <a:pt x="1872387" y="355244"/>
                  </a:cubicBezTo>
                  <a:cubicBezTo>
                    <a:pt x="1872387" y="341528"/>
                    <a:pt x="1874139" y="323926"/>
                    <a:pt x="1877644" y="302438"/>
                  </a:cubicBezTo>
                  <a:cubicBezTo>
                    <a:pt x="1881149" y="280949"/>
                    <a:pt x="1885645" y="260909"/>
                    <a:pt x="1891132" y="242316"/>
                  </a:cubicBezTo>
                  <a:cubicBezTo>
                    <a:pt x="1893875" y="232562"/>
                    <a:pt x="1897533" y="225857"/>
                    <a:pt x="1902105" y="222199"/>
                  </a:cubicBezTo>
                  <a:cubicBezTo>
                    <a:pt x="1906677" y="218542"/>
                    <a:pt x="1913992" y="216713"/>
                    <a:pt x="1924050" y="216713"/>
                  </a:cubicBezTo>
                  <a:cubicBezTo>
                    <a:pt x="1939595" y="216713"/>
                    <a:pt x="1947367" y="221894"/>
                    <a:pt x="1947367" y="232258"/>
                  </a:cubicBezTo>
                  <a:cubicBezTo>
                    <a:pt x="1947367" y="239878"/>
                    <a:pt x="1944472" y="257556"/>
                    <a:pt x="1938681" y="285293"/>
                  </a:cubicBezTo>
                  <a:cubicBezTo>
                    <a:pt x="1931365" y="318821"/>
                    <a:pt x="1927708" y="341528"/>
                    <a:pt x="1927708" y="353416"/>
                  </a:cubicBezTo>
                  <a:cubicBezTo>
                    <a:pt x="1927708" y="362560"/>
                    <a:pt x="1928927" y="369570"/>
                    <a:pt x="1931365" y="374447"/>
                  </a:cubicBezTo>
                  <a:cubicBezTo>
                    <a:pt x="1933804" y="379324"/>
                    <a:pt x="1937918" y="381762"/>
                    <a:pt x="1943710" y="381762"/>
                  </a:cubicBezTo>
                  <a:cubicBezTo>
                    <a:pt x="1949196" y="381762"/>
                    <a:pt x="1956054" y="377952"/>
                    <a:pt x="1964284" y="370332"/>
                  </a:cubicBezTo>
                  <a:cubicBezTo>
                    <a:pt x="1972514" y="362712"/>
                    <a:pt x="1983486" y="350672"/>
                    <a:pt x="1997202" y="334213"/>
                  </a:cubicBezTo>
                  <a:lnTo>
                    <a:pt x="1999240" y="332535"/>
                  </a:lnTo>
                  <a:lnTo>
                    <a:pt x="2001812" y="297294"/>
                  </a:lnTo>
                  <a:cubicBezTo>
                    <a:pt x="2004632" y="278473"/>
                    <a:pt x="2008861" y="260147"/>
                    <a:pt x="2014499" y="242316"/>
                  </a:cubicBezTo>
                  <a:cubicBezTo>
                    <a:pt x="2017243" y="233477"/>
                    <a:pt x="2021739" y="227000"/>
                    <a:pt x="2027987" y="222885"/>
                  </a:cubicBezTo>
                  <a:cubicBezTo>
                    <a:pt x="2034235" y="218770"/>
                    <a:pt x="2042998" y="216713"/>
                    <a:pt x="2054276" y="216713"/>
                  </a:cubicBezTo>
                  <a:cubicBezTo>
                    <a:pt x="2060372" y="216713"/>
                    <a:pt x="2064639" y="217475"/>
                    <a:pt x="2067077" y="218999"/>
                  </a:cubicBezTo>
                  <a:cubicBezTo>
                    <a:pt x="2069516" y="220523"/>
                    <a:pt x="2070735" y="223418"/>
                    <a:pt x="2070735" y="227686"/>
                  </a:cubicBezTo>
                  <a:cubicBezTo>
                    <a:pt x="2070735" y="232562"/>
                    <a:pt x="2068449" y="243535"/>
                    <a:pt x="2063877" y="260604"/>
                  </a:cubicBezTo>
                  <a:cubicBezTo>
                    <a:pt x="2060829" y="272796"/>
                    <a:pt x="2058391" y="283464"/>
                    <a:pt x="2056562" y="292608"/>
                  </a:cubicBezTo>
                  <a:cubicBezTo>
                    <a:pt x="2054733" y="301752"/>
                    <a:pt x="2053209" y="313030"/>
                    <a:pt x="2051990" y="326441"/>
                  </a:cubicBezTo>
                  <a:cubicBezTo>
                    <a:pt x="2062048" y="300228"/>
                    <a:pt x="2073326" y="278892"/>
                    <a:pt x="2085823" y="262433"/>
                  </a:cubicBezTo>
                  <a:cubicBezTo>
                    <a:pt x="2098319" y="245974"/>
                    <a:pt x="2110588" y="234239"/>
                    <a:pt x="2122627" y="227228"/>
                  </a:cubicBezTo>
                  <a:cubicBezTo>
                    <a:pt x="2134667" y="220218"/>
                    <a:pt x="2145716" y="216713"/>
                    <a:pt x="2155774" y="216713"/>
                  </a:cubicBezTo>
                  <a:cubicBezTo>
                    <a:pt x="2175586" y="216713"/>
                    <a:pt x="2185492" y="226619"/>
                    <a:pt x="2185492" y="246431"/>
                  </a:cubicBezTo>
                  <a:cubicBezTo>
                    <a:pt x="2185492" y="258318"/>
                    <a:pt x="2182139" y="279806"/>
                    <a:pt x="2175434" y="310896"/>
                  </a:cubicBezTo>
                  <a:cubicBezTo>
                    <a:pt x="2169643" y="337414"/>
                    <a:pt x="2166747" y="354940"/>
                    <a:pt x="2166747" y="363474"/>
                  </a:cubicBezTo>
                  <a:cubicBezTo>
                    <a:pt x="2166747" y="375666"/>
                    <a:pt x="2171167" y="381762"/>
                    <a:pt x="2180006" y="381762"/>
                  </a:cubicBezTo>
                  <a:cubicBezTo>
                    <a:pt x="2186102" y="381762"/>
                    <a:pt x="2193341" y="378028"/>
                    <a:pt x="2201723" y="370561"/>
                  </a:cubicBezTo>
                  <a:cubicBezTo>
                    <a:pt x="2210105" y="363093"/>
                    <a:pt x="2221306" y="350977"/>
                    <a:pt x="2235327" y="334213"/>
                  </a:cubicBezTo>
                  <a:cubicBezTo>
                    <a:pt x="2237156" y="332080"/>
                    <a:pt x="2239099" y="330479"/>
                    <a:pt x="2241156" y="329413"/>
                  </a:cubicBezTo>
                  <a:lnTo>
                    <a:pt x="2242779" y="329014"/>
                  </a:lnTo>
                  <a:lnTo>
                    <a:pt x="2255596" y="208712"/>
                  </a:lnTo>
                  <a:cubicBezTo>
                    <a:pt x="2268245" y="148514"/>
                    <a:pt x="2285619" y="98679"/>
                    <a:pt x="2307717" y="59207"/>
                  </a:cubicBezTo>
                  <a:cubicBezTo>
                    <a:pt x="2329815" y="19736"/>
                    <a:pt x="2354123" y="0"/>
                    <a:pt x="2380640" y="0"/>
                  </a:cubicBezTo>
                  <a:close/>
                  <a:moveTo>
                    <a:pt x="1750238" y="0"/>
                  </a:moveTo>
                  <a:cubicBezTo>
                    <a:pt x="1763344" y="0"/>
                    <a:pt x="1774241" y="5944"/>
                    <a:pt x="1782928" y="17831"/>
                  </a:cubicBezTo>
                  <a:cubicBezTo>
                    <a:pt x="1791615" y="29718"/>
                    <a:pt x="1795958" y="47701"/>
                    <a:pt x="1795958" y="71780"/>
                  </a:cubicBezTo>
                  <a:cubicBezTo>
                    <a:pt x="1795958" y="105918"/>
                    <a:pt x="1787576" y="145847"/>
                    <a:pt x="1770812" y="191567"/>
                  </a:cubicBezTo>
                  <a:cubicBezTo>
                    <a:pt x="1754048" y="237287"/>
                    <a:pt x="1731645" y="284226"/>
                    <a:pt x="1703604" y="332384"/>
                  </a:cubicBezTo>
                  <a:cubicBezTo>
                    <a:pt x="1704823" y="350063"/>
                    <a:pt x="1707490" y="362712"/>
                    <a:pt x="1711605" y="370332"/>
                  </a:cubicBezTo>
                  <a:cubicBezTo>
                    <a:pt x="1715719" y="377952"/>
                    <a:pt x="1720977" y="381762"/>
                    <a:pt x="1727378" y="381762"/>
                  </a:cubicBezTo>
                  <a:cubicBezTo>
                    <a:pt x="1735608" y="381762"/>
                    <a:pt x="1743990" y="378104"/>
                    <a:pt x="1752524" y="370789"/>
                  </a:cubicBezTo>
                  <a:cubicBezTo>
                    <a:pt x="1761058" y="363474"/>
                    <a:pt x="1772488" y="351282"/>
                    <a:pt x="1786814" y="334213"/>
                  </a:cubicBezTo>
                  <a:cubicBezTo>
                    <a:pt x="1790472" y="329946"/>
                    <a:pt x="1794586" y="327812"/>
                    <a:pt x="1799159" y="327812"/>
                  </a:cubicBezTo>
                  <a:cubicBezTo>
                    <a:pt x="1803121" y="327812"/>
                    <a:pt x="1806245" y="329641"/>
                    <a:pt x="1808531" y="333299"/>
                  </a:cubicBezTo>
                  <a:cubicBezTo>
                    <a:pt x="1810817" y="336956"/>
                    <a:pt x="1811960" y="341986"/>
                    <a:pt x="1811960" y="348386"/>
                  </a:cubicBezTo>
                  <a:cubicBezTo>
                    <a:pt x="1811960" y="360578"/>
                    <a:pt x="1809064" y="370027"/>
                    <a:pt x="1803273" y="376733"/>
                  </a:cubicBezTo>
                  <a:cubicBezTo>
                    <a:pt x="1790776" y="391973"/>
                    <a:pt x="1777060" y="405003"/>
                    <a:pt x="1762125" y="415823"/>
                  </a:cubicBezTo>
                  <a:cubicBezTo>
                    <a:pt x="1747190" y="426644"/>
                    <a:pt x="1732407" y="432054"/>
                    <a:pt x="1717777" y="432054"/>
                  </a:cubicBezTo>
                  <a:cubicBezTo>
                    <a:pt x="1694612" y="432054"/>
                    <a:pt x="1676933" y="418490"/>
                    <a:pt x="1664742" y="391363"/>
                  </a:cubicBezTo>
                  <a:cubicBezTo>
                    <a:pt x="1651940" y="407518"/>
                    <a:pt x="1640739" y="418338"/>
                    <a:pt x="1631137" y="423824"/>
                  </a:cubicBezTo>
                  <a:cubicBezTo>
                    <a:pt x="1621536" y="429311"/>
                    <a:pt x="1610335" y="432054"/>
                    <a:pt x="1597533" y="432054"/>
                  </a:cubicBezTo>
                  <a:cubicBezTo>
                    <a:pt x="1578940" y="432054"/>
                    <a:pt x="1563624" y="425120"/>
                    <a:pt x="1551585" y="411251"/>
                  </a:cubicBezTo>
                  <a:lnTo>
                    <a:pt x="1539789" y="390398"/>
                  </a:lnTo>
                  <a:lnTo>
                    <a:pt x="1509217" y="414680"/>
                  </a:lnTo>
                  <a:cubicBezTo>
                    <a:pt x="1488643" y="426263"/>
                    <a:pt x="1466621" y="432054"/>
                    <a:pt x="1443152" y="432054"/>
                  </a:cubicBezTo>
                  <a:cubicBezTo>
                    <a:pt x="1411148" y="432054"/>
                    <a:pt x="1386307" y="423367"/>
                    <a:pt x="1368628" y="405994"/>
                  </a:cubicBezTo>
                  <a:lnTo>
                    <a:pt x="1359347" y="394609"/>
                  </a:lnTo>
                  <a:lnTo>
                    <a:pt x="1355446" y="398793"/>
                  </a:lnTo>
                  <a:cubicBezTo>
                    <a:pt x="1348283" y="405422"/>
                    <a:pt x="1340815" y="411328"/>
                    <a:pt x="1333043" y="416509"/>
                  </a:cubicBezTo>
                  <a:cubicBezTo>
                    <a:pt x="1317498" y="426872"/>
                    <a:pt x="1299668" y="432054"/>
                    <a:pt x="1279551" y="432054"/>
                  </a:cubicBezTo>
                  <a:cubicBezTo>
                    <a:pt x="1240689" y="432054"/>
                    <a:pt x="1213971" y="414969"/>
                    <a:pt x="1199398" y="380798"/>
                  </a:cubicBezTo>
                  <a:lnTo>
                    <a:pt x="1195857" y="369838"/>
                  </a:lnTo>
                  <a:lnTo>
                    <a:pt x="1192149" y="376733"/>
                  </a:lnTo>
                  <a:cubicBezTo>
                    <a:pt x="1179652" y="392278"/>
                    <a:pt x="1166394" y="405384"/>
                    <a:pt x="1152373" y="416052"/>
                  </a:cubicBezTo>
                  <a:cubicBezTo>
                    <a:pt x="1138352" y="426720"/>
                    <a:pt x="1124788" y="432054"/>
                    <a:pt x="1111682" y="432054"/>
                  </a:cubicBezTo>
                  <a:cubicBezTo>
                    <a:pt x="1101624" y="432054"/>
                    <a:pt x="1092403" y="428625"/>
                    <a:pt x="1084021" y="421767"/>
                  </a:cubicBezTo>
                  <a:cubicBezTo>
                    <a:pt x="1075639" y="414909"/>
                    <a:pt x="1069315" y="405536"/>
                    <a:pt x="1065048" y="393649"/>
                  </a:cubicBezTo>
                  <a:cubicBezTo>
                    <a:pt x="1049198" y="419252"/>
                    <a:pt x="1029234" y="432054"/>
                    <a:pt x="1005154" y="432054"/>
                  </a:cubicBezTo>
                  <a:cubicBezTo>
                    <a:pt x="986257" y="432054"/>
                    <a:pt x="971169" y="425196"/>
                    <a:pt x="959892" y="411480"/>
                  </a:cubicBezTo>
                  <a:lnTo>
                    <a:pt x="950001" y="392947"/>
                  </a:lnTo>
                  <a:lnTo>
                    <a:pt x="944595" y="398793"/>
                  </a:lnTo>
                  <a:cubicBezTo>
                    <a:pt x="937546" y="405422"/>
                    <a:pt x="930250" y="411328"/>
                    <a:pt x="922706" y="416509"/>
                  </a:cubicBezTo>
                  <a:cubicBezTo>
                    <a:pt x="907618" y="426872"/>
                    <a:pt x="890473" y="432054"/>
                    <a:pt x="871271" y="432054"/>
                  </a:cubicBezTo>
                  <a:cubicBezTo>
                    <a:pt x="855726" y="432054"/>
                    <a:pt x="843991" y="427558"/>
                    <a:pt x="836067" y="418567"/>
                  </a:cubicBezTo>
                  <a:cubicBezTo>
                    <a:pt x="828142" y="409575"/>
                    <a:pt x="824179" y="396545"/>
                    <a:pt x="824179" y="379476"/>
                  </a:cubicBezTo>
                  <a:cubicBezTo>
                    <a:pt x="824179" y="370942"/>
                    <a:pt x="826313" y="355702"/>
                    <a:pt x="830580" y="333756"/>
                  </a:cubicBezTo>
                  <a:cubicBezTo>
                    <a:pt x="834543" y="314554"/>
                    <a:pt x="836524" y="301295"/>
                    <a:pt x="836524" y="293980"/>
                  </a:cubicBezTo>
                  <a:cubicBezTo>
                    <a:pt x="836524" y="289103"/>
                    <a:pt x="834847" y="286664"/>
                    <a:pt x="831495" y="286664"/>
                  </a:cubicBezTo>
                  <a:cubicBezTo>
                    <a:pt x="827532" y="286664"/>
                    <a:pt x="821893" y="291770"/>
                    <a:pt x="814578" y="301981"/>
                  </a:cubicBezTo>
                  <a:cubicBezTo>
                    <a:pt x="807263" y="312191"/>
                    <a:pt x="799948" y="325679"/>
                    <a:pt x="792633" y="342443"/>
                  </a:cubicBezTo>
                  <a:cubicBezTo>
                    <a:pt x="785317" y="359207"/>
                    <a:pt x="779374" y="376885"/>
                    <a:pt x="774802" y="395478"/>
                  </a:cubicBezTo>
                  <a:cubicBezTo>
                    <a:pt x="771449" y="410108"/>
                    <a:pt x="767563" y="419862"/>
                    <a:pt x="763143" y="424739"/>
                  </a:cubicBezTo>
                  <a:cubicBezTo>
                    <a:pt x="758724" y="429616"/>
                    <a:pt x="751637" y="432054"/>
                    <a:pt x="741883" y="432054"/>
                  </a:cubicBezTo>
                  <a:cubicBezTo>
                    <a:pt x="731825" y="432054"/>
                    <a:pt x="724281" y="427253"/>
                    <a:pt x="719252" y="417652"/>
                  </a:cubicBezTo>
                  <a:cubicBezTo>
                    <a:pt x="714223" y="408051"/>
                    <a:pt x="711708" y="396392"/>
                    <a:pt x="711708" y="382676"/>
                  </a:cubicBezTo>
                  <a:cubicBezTo>
                    <a:pt x="711708" y="371094"/>
                    <a:pt x="713232" y="354330"/>
                    <a:pt x="716280" y="332384"/>
                  </a:cubicBezTo>
                  <a:cubicBezTo>
                    <a:pt x="718719" y="312877"/>
                    <a:pt x="719938" y="300076"/>
                    <a:pt x="719938" y="293980"/>
                  </a:cubicBezTo>
                  <a:cubicBezTo>
                    <a:pt x="719938" y="289103"/>
                    <a:pt x="718261" y="286664"/>
                    <a:pt x="714909" y="286664"/>
                  </a:cubicBezTo>
                  <a:cubicBezTo>
                    <a:pt x="710337" y="286664"/>
                    <a:pt x="704545" y="292151"/>
                    <a:pt x="697535" y="303124"/>
                  </a:cubicBezTo>
                  <a:cubicBezTo>
                    <a:pt x="690525" y="314096"/>
                    <a:pt x="683743" y="328117"/>
                    <a:pt x="677190" y="345186"/>
                  </a:cubicBezTo>
                  <a:cubicBezTo>
                    <a:pt x="670636" y="362255"/>
                    <a:pt x="665379" y="379019"/>
                    <a:pt x="661416" y="395478"/>
                  </a:cubicBezTo>
                  <a:cubicBezTo>
                    <a:pt x="658063" y="409804"/>
                    <a:pt x="654177" y="419481"/>
                    <a:pt x="649758" y="424510"/>
                  </a:cubicBezTo>
                  <a:cubicBezTo>
                    <a:pt x="645338" y="429539"/>
                    <a:pt x="638404" y="432054"/>
                    <a:pt x="628955" y="432054"/>
                  </a:cubicBezTo>
                  <a:cubicBezTo>
                    <a:pt x="617373" y="432054"/>
                    <a:pt x="609219" y="425958"/>
                    <a:pt x="604495" y="413766"/>
                  </a:cubicBezTo>
                  <a:cubicBezTo>
                    <a:pt x="603314" y="410718"/>
                    <a:pt x="602280" y="407213"/>
                    <a:pt x="601394" y="403250"/>
                  </a:cubicBezTo>
                  <a:lnTo>
                    <a:pt x="599505" y="391935"/>
                  </a:lnTo>
                  <a:lnTo>
                    <a:pt x="591227" y="400936"/>
                  </a:lnTo>
                  <a:cubicBezTo>
                    <a:pt x="569338" y="421681"/>
                    <a:pt x="548564" y="432054"/>
                    <a:pt x="528904" y="432054"/>
                  </a:cubicBezTo>
                  <a:cubicBezTo>
                    <a:pt x="509092" y="432054"/>
                    <a:pt x="494691" y="425044"/>
                    <a:pt x="485699" y="411023"/>
                  </a:cubicBezTo>
                  <a:lnTo>
                    <a:pt x="477124" y="390288"/>
                  </a:lnTo>
                  <a:lnTo>
                    <a:pt x="469259" y="398793"/>
                  </a:lnTo>
                  <a:cubicBezTo>
                    <a:pt x="462210" y="405422"/>
                    <a:pt x="454914" y="411328"/>
                    <a:pt x="447370" y="416509"/>
                  </a:cubicBezTo>
                  <a:cubicBezTo>
                    <a:pt x="432283" y="426872"/>
                    <a:pt x="415138" y="432054"/>
                    <a:pt x="395935" y="432054"/>
                  </a:cubicBezTo>
                  <a:cubicBezTo>
                    <a:pt x="380391" y="432054"/>
                    <a:pt x="368656" y="427558"/>
                    <a:pt x="360731" y="418567"/>
                  </a:cubicBezTo>
                  <a:cubicBezTo>
                    <a:pt x="352806" y="409575"/>
                    <a:pt x="348844" y="396545"/>
                    <a:pt x="348844" y="379476"/>
                  </a:cubicBezTo>
                  <a:cubicBezTo>
                    <a:pt x="348844" y="370942"/>
                    <a:pt x="350977" y="355702"/>
                    <a:pt x="355245" y="333756"/>
                  </a:cubicBezTo>
                  <a:cubicBezTo>
                    <a:pt x="359207" y="314554"/>
                    <a:pt x="361188" y="301295"/>
                    <a:pt x="361188" y="293980"/>
                  </a:cubicBezTo>
                  <a:cubicBezTo>
                    <a:pt x="361188" y="289103"/>
                    <a:pt x="359512" y="286664"/>
                    <a:pt x="356159" y="286664"/>
                  </a:cubicBezTo>
                  <a:cubicBezTo>
                    <a:pt x="352197" y="286664"/>
                    <a:pt x="346634" y="291770"/>
                    <a:pt x="339471" y="301981"/>
                  </a:cubicBezTo>
                  <a:cubicBezTo>
                    <a:pt x="332308" y="312191"/>
                    <a:pt x="324993" y="325679"/>
                    <a:pt x="317526" y="342443"/>
                  </a:cubicBezTo>
                  <a:cubicBezTo>
                    <a:pt x="310058" y="359207"/>
                    <a:pt x="304038" y="376885"/>
                    <a:pt x="299466" y="395478"/>
                  </a:cubicBezTo>
                  <a:cubicBezTo>
                    <a:pt x="296113" y="409804"/>
                    <a:pt x="292227" y="419481"/>
                    <a:pt x="287808" y="424510"/>
                  </a:cubicBezTo>
                  <a:cubicBezTo>
                    <a:pt x="283388" y="429539"/>
                    <a:pt x="276454" y="432054"/>
                    <a:pt x="267005" y="432054"/>
                  </a:cubicBezTo>
                  <a:cubicBezTo>
                    <a:pt x="255423" y="432054"/>
                    <a:pt x="247269" y="425958"/>
                    <a:pt x="242545" y="413766"/>
                  </a:cubicBezTo>
                  <a:cubicBezTo>
                    <a:pt x="241364" y="410718"/>
                    <a:pt x="240330" y="407213"/>
                    <a:pt x="239444" y="403250"/>
                  </a:cubicBezTo>
                  <a:lnTo>
                    <a:pt x="237234" y="390016"/>
                  </a:lnTo>
                  <a:lnTo>
                    <a:pt x="229857" y="398221"/>
                  </a:lnTo>
                  <a:cubicBezTo>
                    <a:pt x="223228" y="404774"/>
                    <a:pt x="216408" y="410718"/>
                    <a:pt x="209398" y="416052"/>
                  </a:cubicBezTo>
                  <a:cubicBezTo>
                    <a:pt x="195377" y="426720"/>
                    <a:pt x="181813" y="432054"/>
                    <a:pt x="168707" y="432054"/>
                  </a:cubicBezTo>
                  <a:cubicBezTo>
                    <a:pt x="158649" y="432054"/>
                    <a:pt x="149428" y="428625"/>
                    <a:pt x="141046" y="421767"/>
                  </a:cubicBezTo>
                  <a:cubicBezTo>
                    <a:pt x="132664" y="414909"/>
                    <a:pt x="126340" y="405536"/>
                    <a:pt x="122073" y="393649"/>
                  </a:cubicBezTo>
                  <a:cubicBezTo>
                    <a:pt x="106223" y="419252"/>
                    <a:pt x="86259" y="432054"/>
                    <a:pt x="62179" y="432054"/>
                  </a:cubicBezTo>
                  <a:cubicBezTo>
                    <a:pt x="43282" y="432054"/>
                    <a:pt x="28194" y="425196"/>
                    <a:pt x="16917" y="411480"/>
                  </a:cubicBezTo>
                  <a:cubicBezTo>
                    <a:pt x="5639" y="397764"/>
                    <a:pt x="0" y="379781"/>
                    <a:pt x="0" y="357530"/>
                  </a:cubicBezTo>
                  <a:cubicBezTo>
                    <a:pt x="0" y="333146"/>
                    <a:pt x="5639" y="310058"/>
                    <a:pt x="16917" y="288265"/>
                  </a:cubicBezTo>
                  <a:cubicBezTo>
                    <a:pt x="28194" y="266471"/>
                    <a:pt x="43206" y="248945"/>
                    <a:pt x="61951" y="235687"/>
                  </a:cubicBezTo>
                  <a:cubicBezTo>
                    <a:pt x="80696" y="222428"/>
                    <a:pt x="100584" y="215798"/>
                    <a:pt x="121615" y="215798"/>
                  </a:cubicBezTo>
                  <a:cubicBezTo>
                    <a:pt x="128321" y="215798"/>
                    <a:pt x="132817" y="217094"/>
                    <a:pt x="135103" y="219685"/>
                  </a:cubicBezTo>
                  <a:cubicBezTo>
                    <a:pt x="137389" y="222275"/>
                    <a:pt x="139294" y="226924"/>
                    <a:pt x="140818" y="233629"/>
                  </a:cubicBezTo>
                  <a:cubicBezTo>
                    <a:pt x="147219" y="232410"/>
                    <a:pt x="153924" y="231800"/>
                    <a:pt x="160935" y="231800"/>
                  </a:cubicBezTo>
                  <a:cubicBezTo>
                    <a:pt x="175870" y="231800"/>
                    <a:pt x="183337" y="237134"/>
                    <a:pt x="183337" y="247802"/>
                  </a:cubicBezTo>
                  <a:cubicBezTo>
                    <a:pt x="183337" y="254203"/>
                    <a:pt x="181051" y="269443"/>
                    <a:pt x="176479" y="293522"/>
                  </a:cubicBezTo>
                  <a:cubicBezTo>
                    <a:pt x="169469" y="328574"/>
                    <a:pt x="165964" y="352958"/>
                    <a:pt x="165964" y="366674"/>
                  </a:cubicBezTo>
                  <a:cubicBezTo>
                    <a:pt x="165964" y="371246"/>
                    <a:pt x="167107" y="374904"/>
                    <a:pt x="169393" y="377647"/>
                  </a:cubicBezTo>
                  <a:cubicBezTo>
                    <a:pt x="171679" y="380390"/>
                    <a:pt x="174651" y="381762"/>
                    <a:pt x="178308" y="381762"/>
                  </a:cubicBezTo>
                  <a:cubicBezTo>
                    <a:pt x="184099" y="381762"/>
                    <a:pt x="191110" y="378028"/>
                    <a:pt x="199339" y="370561"/>
                  </a:cubicBezTo>
                  <a:cubicBezTo>
                    <a:pt x="207569" y="363093"/>
                    <a:pt x="218694" y="350977"/>
                    <a:pt x="232715" y="334213"/>
                  </a:cubicBezTo>
                  <a:lnTo>
                    <a:pt x="237267" y="330465"/>
                  </a:lnTo>
                  <a:lnTo>
                    <a:pt x="239687" y="297294"/>
                  </a:lnTo>
                  <a:cubicBezTo>
                    <a:pt x="242507" y="278473"/>
                    <a:pt x="246736" y="260147"/>
                    <a:pt x="252375" y="242316"/>
                  </a:cubicBezTo>
                  <a:cubicBezTo>
                    <a:pt x="255118" y="233477"/>
                    <a:pt x="259614" y="227000"/>
                    <a:pt x="265862" y="222885"/>
                  </a:cubicBezTo>
                  <a:cubicBezTo>
                    <a:pt x="272110" y="218770"/>
                    <a:pt x="280873" y="216713"/>
                    <a:pt x="292151" y="216713"/>
                  </a:cubicBezTo>
                  <a:cubicBezTo>
                    <a:pt x="298247" y="216713"/>
                    <a:pt x="302514" y="217475"/>
                    <a:pt x="304953" y="218999"/>
                  </a:cubicBezTo>
                  <a:cubicBezTo>
                    <a:pt x="307391" y="220523"/>
                    <a:pt x="308610" y="223418"/>
                    <a:pt x="308610" y="227686"/>
                  </a:cubicBezTo>
                  <a:cubicBezTo>
                    <a:pt x="308610" y="232562"/>
                    <a:pt x="306324" y="243535"/>
                    <a:pt x="301752" y="260604"/>
                  </a:cubicBezTo>
                  <a:cubicBezTo>
                    <a:pt x="298704" y="272796"/>
                    <a:pt x="296266" y="283464"/>
                    <a:pt x="294437" y="292608"/>
                  </a:cubicBezTo>
                  <a:cubicBezTo>
                    <a:pt x="292608" y="301752"/>
                    <a:pt x="291084" y="313030"/>
                    <a:pt x="289865" y="326441"/>
                  </a:cubicBezTo>
                  <a:cubicBezTo>
                    <a:pt x="299923" y="300228"/>
                    <a:pt x="311201" y="278892"/>
                    <a:pt x="323698" y="262433"/>
                  </a:cubicBezTo>
                  <a:cubicBezTo>
                    <a:pt x="336195" y="245974"/>
                    <a:pt x="348463" y="234239"/>
                    <a:pt x="360502" y="227228"/>
                  </a:cubicBezTo>
                  <a:cubicBezTo>
                    <a:pt x="372542" y="220218"/>
                    <a:pt x="383591" y="216713"/>
                    <a:pt x="393649" y="216713"/>
                  </a:cubicBezTo>
                  <a:cubicBezTo>
                    <a:pt x="413461" y="216713"/>
                    <a:pt x="423367" y="226619"/>
                    <a:pt x="423367" y="246431"/>
                  </a:cubicBezTo>
                  <a:cubicBezTo>
                    <a:pt x="423367" y="258318"/>
                    <a:pt x="420015" y="279806"/>
                    <a:pt x="413309" y="310896"/>
                  </a:cubicBezTo>
                  <a:cubicBezTo>
                    <a:pt x="407518" y="337414"/>
                    <a:pt x="404622" y="354940"/>
                    <a:pt x="404622" y="363474"/>
                  </a:cubicBezTo>
                  <a:cubicBezTo>
                    <a:pt x="404622" y="375666"/>
                    <a:pt x="409042" y="381762"/>
                    <a:pt x="417881" y="381762"/>
                  </a:cubicBezTo>
                  <a:cubicBezTo>
                    <a:pt x="423977" y="381762"/>
                    <a:pt x="431216" y="378028"/>
                    <a:pt x="439598" y="370561"/>
                  </a:cubicBezTo>
                  <a:cubicBezTo>
                    <a:pt x="447980" y="363093"/>
                    <a:pt x="459181" y="350977"/>
                    <a:pt x="473202" y="334213"/>
                  </a:cubicBezTo>
                  <a:lnTo>
                    <a:pt x="473397" y="334052"/>
                  </a:lnTo>
                  <a:lnTo>
                    <a:pt x="473526" y="331756"/>
                  </a:lnTo>
                  <a:cubicBezTo>
                    <a:pt x="474402" y="322955"/>
                    <a:pt x="475717" y="313182"/>
                    <a:pt x="477469" y="302438"/>
                  </a:cubicBezTo>
                  <a:cubicBezTo>
                    <a:pt x="480975" y="280949"/>
                    <a:pt x="485470" y="260909"/>
                    <a:pt x="490957" y="242316"/>
                  </a:cubicBezTo>
                  <a:cubicBezTo>
                    <a:pt x="493700" y="232562"/>
                    <a:pt x="497358" y="225857"/>
                    <a:pt x="501930" y="222199"/>
                  </a:cubicBezTo>
                  <a:cubicBezTo>
                    <a:pt x="506502" y="218542"/>
                    <a:pt x="513817" y="216713"/>
                    <a:pt x="523875" y="216713"/>
                  </a:cubicBezTo>
                  <a:cubicBezTo>
                    <a:pt x="539420" y="216713"/>
                    <a:pt x="547192" y="221894"/>
                    <a:pt x="547192" y="232258"/>
                  </a:cubicBezTo>
                  <a:cubicBezTo>
                    <a:pt x="547192" y="239878"/>
                    <a:pt x="544297" y="257556"/>
                    <a:pt x="538506" y="285293"/>
                  </a:cubicBezTo>
                  <a:cubicBezTo>
                    <a:pt x="531190" y="318821"/>
                    <a:pt x="527533" y="341528"/>
                    <a:pt x="527533" y="353416"/>
                  </a:cubicBezTo>
                  <a:cubicBezTo>
                    <a:pt x="527533" y="362560"/>
                    <a:pt x="528752" y="369570"/>
                    <a:pt x="531190" y="374447"/>
                  </a:cubicBezTo>
                  <a:cubicBezTo>
                    <a:pt x="533629" y="379324"/>
                    <a:pt x="537744" y="381762"/>
                    <a:pt x="543535" y="381762"/>
                  </a:cubicBezTo>
                  <a:cubicBezTo>
                    <a:pt x="549021" y="381762"/>
                    <a:pt x="555879" y="377952"/>
                    <a:pt x="564109" y="370332"/>
                  </a:cubicBezTo>
                  <a:cubicBezTo>
                    <a:pt x="572338" y="362712"/>
                    <a:pt x="583311" y="350672"/>
                    <a:pt x="597027" y="334213"/>
                  </a:cubicBezTo>
                  <a:lnTo>
                    <a:pt x="599066" y="332535"/>
                  </a:lnTo>
                  <a:lnTo>
                    <a:pt x="601637" y="297294"/>
                  </a:lnTo>
                  <a:cubicBezTo>
                    <a:pt x="604457" y="278473"/>
                    <a:pt x="608686" y="260147"/>
                    <a:pt x="614325" y="242316"/>
                  </a:cubicBezTo>
                  <a:cubicBezTo>
                    <a:pt x="617068" y="233477"/>
                    <a:pt x="621564" y="227000"/>
                    <a:pt x="627812" y="222885"/>
                  </a:cubicBezTo>
                  <a:cubicBezTo>
                    <a:pt x="634060" y="218770"/>
                    <a:pt x="642823" y="216713"/>
                    <a:pt x="654101" y="216713"/>
                  </a:cubicBezTo>
                  <a:cubicBezTo>
                    <a:pt x="660197" y="216713"/>
                    <a:pt x="664464" y="217475"/>
                    <a:pt x="666903" y="218999"/>
                  </a:cubicBezTo>
                  <a:cubicBezTo>
                    <a:pt x="669341" y="220523"/>
                    <a:pt x="670560" y="223418"/>
                    <a:pt x="670560" y="227686"/>
                  </a:cubicBezTo>
                  <a:cubicBezTo>
                    <a:pt x="670560" y="232562"/>
                    <a:pt x="668274" y="243535"/>
                    <a:pt x="663702" y="260604"/>
                  </a:cubicBezTo>
                  <a:cubicBezTo>
                    <a:pt x="660654" y="272796"/>
                    <a:pt x="658216" y="283388"/>
                    <a:pt x="656387" y="292379"/>
                  </a:cubicBezTo>
                  <a:cubicBezTo>
                    <a:pt x="654558" y="301371"/>
                    <a:pt x="653034" y="312572"/>
                    <a:pt x="651815" y="325984"/>
                  </a:cubicBezTo>
                  <a:cubicBezTo>
                    <a:pt x="660045" y="302209"/>
                    <a:pt x="669874" y="282092"/>
                    <a:pt x="681304" y="265633"/>
                  </a:cubicBezTo>
                  <a:cubicBezTo>
                    <a:pt x="692734" y="249174"/>
                    <a:pt x="704469" y="236906"/>
                    <a:pt x="716509" y="228829"/>
                  </a:cubicBezTo>
                  <a:cubicBezTo>
                    <a:pt x="728548" y="220751"/>
                    <a:pt x="739902" y="216713"/>
                    <a:pt x="750570" y="216713"/>
                  </a:cubicBezTo>
                  <a:cubicBezTo>
                    <a:pt x="761238" y="216713"/>
                    <a:pt x="768782" y="219151"/>
                    <a:pt x="773202" y="224028"/>
                  </a:cubicBezTo>
                  <a:cubicBezTo>
                    <a:pt x="777621" y="228905"/>
                    <a:pt x="779831" y="236372"/>
                    <a:pt x="779831" y="246431"/>
                  </a:cubicBezTo>
                  <a:cubicBezTo>
                    <a:pt x="779831" y="256184"/>
                    <a:pt x="776935" y="273863"/>
                    <a:pt x="771144" y="299466"/>
                  </a:cubicBezTo>
                  <a:cubicBezTo>
                    <a:pt x="768706" y="310439"/>
                    <a:pt x="767029" y="318668"/>
                    <a:pt x="766115" y="324155"/>
                  </a:cubicBezTo>
                  <a:cubicBezTo>
                    <a:pt x="781355" y="286664"/>
                    <a:pt x="798271" y="259385"/>
                    <a:pt x="816864" y="242316"/>
                  </a:cubicBezTo>
                  <a:cubicBezTo>
                    <a:pt x="835457" y="225247"/>
                    <a:pt x="852831" y="216713"/>
                    <a:pt x="868985" y="216713"/>
                  </a:cubicBezTo>
                  <a:cubicBezTo>
                    <a:pt x="888797" y="216713"/>
                    <a:pt x="898703" y="226619"/>
                    <a:pt x="898703" y="246431"/>
                  </a:cubicBezTo>
                  <a:cubicBezTo>
                    <a:pt x="898703" y="258318"/>
                    <a:pt x="895350" y="279806"/>
                    <a:pt x="888645" y="310896"/>
                  </a:cubicBezTo>
                  <a:cubicBezTo>
                    <a:pt x="882853" y="337414"/>
                    <a:pt x="879958" y="354940"/>
                    <a:pt x="879958" y="363474"/>
                  </a:cubicBezTo>
                  <a:cubicBezTo>
                    <a:pt x="879958" y="375666"/>
                    <a:pt x="884377" y="381762"/>
                    <a:pt x="893217" y="381762"/>
                  </a:cubicBezTo>
                  <a:cubicBezTo>
                    <a:pt x="899313" y="381762"/>
                    <a:pt x="906552" y="378028"/>
                    <a:pt x="914934" y="370561"/>
                  </a:cubicBezTo>
                  <a:cubicBezTo>
                    <a:pt x="919125" y="366827"/>
                    <a:pt x="924021" y="361931"/>
                    <a:pt x="929621" y="355873"/>
                  </a:cubicBezTo>
                  <a:lnTo>
                    <a:pt x="945305" y="337915"/>
                  </a:lnTo>
                  <a:lnTo>
                    <a:pt x="947204" y="321926"/>
                  </a:lnTo>
                  <a:cubicBezTo>
                    <a:pt x="950024" y="310382"/>
                    <a:pt x="954253" y="299161"/>
                    <a:pt x="959892" y="288265"/>
                  </a:cubicBezTo>
                  <a:cubicBezTo>
                    <a:pt x="971169" y="266471"/>
                    <a:pt x="986181" y="248945"/>
                    <a:pt x="1004926" y="235687"/>
                  </a:cubicBezTo>
                  <a:cubicBezTo>
                    <a:pt x="1023671" y="222428"/>
                    <a:pt x="1043559" y="215798"/>
                    <a:pt x="1064590" y="215798"/>
                  </a:cubicBezTo>
                  <a:cubicBezTo>
                    <a:pt x="1071296" y="215798"/>
                    <a:pt x="1075792" y="217094"/>
                    <a:pt x="1078078" y="219685"/>
                  </a:cubicBezTo>
                  <a:cubicBezTo>
                    <a:pt x="1080364" y="222275"/>
                    <a:pt x="1082269" y="226924"/>
                    <a:pt x="1083793" y="233629"/>
                  </a:cubicBezTo>
                  <a:cubicBezTo>
                    <a:pt x="1090194" y="232410"/>
                    <a:pt x="1096899" y="231800"/>
                    <a:pt x="1103909" y="231800"/>
                  </a:cubicBezTo>
                  <a:cubicBezTo>
                    <a:pt x="1118845" y="231800"/>
                    <a:pt x="1126312" y="237134"/>
                    <a:pt x="1126312" y="247802"/>
                  </a:cubicBezTo>
                  <a:cubicBezTo>
                    <a:pt x="1126312" y="254203"/>
                    <a:pt x="1124027" y="269443"/>
                    <a:pt x="1119454" y="293522"/>
                  </a:cubicBezTo>
                  <a:cubicBezTo>
                    <a:pt x="1112444" y="328574"/>
                    <a:pt x="1108939" y="352958"/>
                    <a:pt x="1108939" y="366674"/>
                  </a:cubicBezTo>
                  <a:cubicBezTo>
                    <a:pt x="1108939" y="371246"/>
                    <a:pt x="1110082" y="374904"/>
                    <a:pt x="1112368" y="377647"/>
                  </a:cubicBezTo>
                  <a:cubicBezTo>
                    <a:pt x="1114654" y="380390"/>
                    <a:pt x="1117625" y="381762"/>
                    <a:pt x="1121283" y="381762"/>
                  </a:cubicBezTo>
                  <a:cubicBezTo>
                    <a:pt x="1127074" y="381762"/>
                    <a:pt x="1134085" y="378028"/>
                    <a:pt x="1142314" y="370561"/>
                  </a:cubicBezTo>
                  <a:cubicBezTo>
                    <a:pt x="1150544" y="363093"/>
                    <a:pt x="1161669" y="350977"/>
                    <a:pt x="1175690" y="334213"/>
                  </a:cubicBezTo>
                  <a:cubicBezTo>
                    <a:pt x="1177519" y="332080"/>
                    <a:pt x="1179462" y="330479"/>
                    <a:pt x="1181519" y="329413"/>
                  </a:cubicBezTo>
                  <a:lnTo>
                    <a:pt x="1187566" y="327928"/>
                  </a:lnTo>
                  <a:lnTo>
                    <a:pt x="1186282" y="300838"/>
                  </a:lnTo>
                  <a:cubicBezTo>
                    <a:pt x="1186282" y="287426"/>
                    <a:pt x="1186739" y="273863"/>
                    <a:pt x="1187653" y="260147"/>
                  </a:cubicBezTo>
                  <a:lnTo>
                    <a:pt x="1169823" y="260147"/>
                  </a:lnTo>
                  <a:cubicBezTo>
                    <a:pt x="1160679" y="260147"/>
                    <a:pt x="1154506" y="258470"/>
                    <a:pt x="1151306" y="255118"/>
                  </a:cubicBezTo>
                  <a:cubicBezTo>
                    <a:pt x="1148106" y="251765"/>
                    <a:pt x="1146505" y="246431"/>
                    <a:pt x="1146505" y="239116"/>
                  </a:cubicBezTo>
                  <a:cubicBezTo>
                    <a:pt x="1146505" y="222047"/>
                    <a:pt x="1153364" y="213512"/>
                    <a:pt x="1167079" y="213512"/>
                  </a:cubicBezTo>
                  <a:lnTo>
                    <a:pt x="1193140" y="213512"/>
                  </a:lnTo>
                  <a:cubicBezTo>
                    <a:pt x="1198321" y="179984"/>
                    <a:pt x="1206246" y="149352"/>
                    <a:pt x="1216914" y="121615"/>
                  </a:cubicBezTo>
                  <a:cubicBezTo>
                    <a:pt x="1227582" y="93878"/>
                    <a:pt x="1240460" y="71780"/>
                    <a:pt x="1255547" y="55321"/>
                  </a:cubicBezTo>
                  <a:cubicBezTo>
                    <a:pt x="1270635" y="38862"/>
                    <a:pt x="1286866" y="30632"/>
                    <a:pt x="1304239" y="30632"/>
                  </a:cubicBezTo>
                  <a:cubicBezTo>
                    <a:pt x="1317041" y="30632"/>
                    <a:pt x="1327099" y="36271"/>
                    <a:pt x="1334414" y="47549"/>
                  </a:cubicBezTo>
                  <a:cubicBezTo>
                    <a:pt x="1341730" y="58826"/>
                    <a:pt x="1345387" y="73000"/>
                    <a:pt x="1345387" y="90068"/>
                  </a:cubicBezTo>
                  <a:cubicBezTo>
                    <a:pt x="1345387" y="137312"/>
                    <a:pt x="1325575" y="178460"/>
                    <a:pt x="1285952" y="213512"/>
                  </a:cubicBezTo>
                  <a:lnTo>
                    <a:pt x="1337158" y="213512"/>
                  </a:lnTo>
                  <a:cubicBezTo>
                    <a:pt x="1342035" y="213512"/>
                    <a:pt x="1345540" y="214579"/>
                    <a:pt x="1347673" y="216713"/>
                  </a:cubicBezTo>
                  <a:cubicBezTo>
                    <a:pt x="1349807" y="218846"/>
                    <a:pt x="1350874" y="222809"/>
                    <a:pt x="1350874" y="228600"/>
                  </a:cubicBezTo>
                  <a:cubicBezTo>
                    <a:pt x="1350874" y="249631"/>
                    <a:pt x="1333653" y="260147"/>
                    <a:pt x="1299210" y="260147"/>
                  </a:cubicBezTo>
                  <a:lnTo>
                    <a:pt x="1243432" y="260147"/>
                  </a:lnTo>
                  <a:cubicBezTo>
                    <a:pt x="1242822" y="275387"/>
                    <a:pt x="1242517" y="287274"/>
                    <a:pt x="1242517" y="295808"/>
                  </a:cubicBezTo>
                  <a:cubicBezTo>
                    <a:pt x="1242517" y="327508"/>
                    <a:pt x="1246251" y="349758"/>
                    <a:pt x="1253719" y="362560"/>
                  </a:cubicBezTo>
                  <a:cubicBezTo>
                    <a:pt x="1261186" y="375361"/>
                    <a:pt x="1272998" y="381762"/>
                    <a:pt x="1289152" y="381762"/>
                  </a:cubicBezTo>
                  <a:cubicBezTo>
                    <a:pt x="1302258" y="381762"/>
                    <a:pt x="1313841" y="377800"/>
                    <a:pt x="1323899" y="369875"/>
                  </a:cubicBezTo>
                  <a:cubicBezTo>
                    <a:pt x="1328928" y="365912"/>
                    <a:pt x="1334414" y="360959"/>
                    <a:pt x="1340358" y="355016"/>
                  </a:cubicBezTo>
                  <a:lnTo>
                    <a:pt x="1343427" y="351691"/>
                  </a:lnTo>
                  <a:lnTo>
                    <a:pt x="1342111" y="334670"/>
                  </a:lnTo>
                  <a:cubicBezTo>
                    <a:pt x="1342111" y="313639"/>
                    <a:pt x="1346530" y="294056"/>
                    <a:pt x="1355369" y="275920"/>
                  </a:cubicBezTo>
                  <a:cubicBezTo>
                    <a:pt x="1364209" y="257785"/>
                    <a:pt x="1376477" y="243383"/>
                    <a:pt x="1392174" y="232715"/>
                  </a:cubicBezTo>
                  <a:cubicBezTo>
                    <a:pt x="1407871" y="222047"/>
                    <a:pt x="1425626" y="216713"/>
                    <a:pt x="1445438" y="216713"/>
                  </a:cubicBezTo>
                  <a:cubicBezTo>
                    <a:pt x="1463116" y="216713"/>
                    <a:pt x="1477290" y="221971"/>
                    <a:pt x="1487957" y="232486"/>
                  </a:cubicBezTo>
                  <a:cubicBezTo>
                    <a:pt x="1498625" y="243002"/>
                    <a:pt x="1503960" y="257251"/>
                    <a:pt x="1503960" y="275234"/>
                  </a:cubicBezTo>
                  <a:cubicBezTo>
                    <a:pt x="1503960" y="296266"/>
                    <a:pt x="1496416" y="314325"/>
                    <a:pt x="1481328" y="329413"/>
                  </a:cubicBezTo>
                  <a:cubicBezTo>
                    <a:pt x="1466241" y="344500"/>
                    <a:pt x="1440714" y="356464"/>
                    <a:pt x="1404747" y="365303"/>
                  </a:cubicBezTo>
                  <a:cubicBezTo>
                    <a:pt x="1412367" y="379324"/>
                    <a:pt x="1426845" y="386334"/>
                    <a:pt x="1448181" y="386334"/>
                  </a:cubicBezTo>
                  <a:cubicBezTo>
                    <a:pt x="1461897" y="386334"/>
                    <a:pt x="1477518" y="381533"/>
                    <a:pt x="1495044" y="371932"/>
                  </a:cubicBezTo>
                  <a:cubicBezTo>
                    <a:pt x="1503807" y="367132"/>
                    <a:pt x="1511980" y="361588"/>
                    <a:pt x="1519562" y="355302"/>
                  </a:cubicBezTo>
                  <a:lnTo>
                    <a:pt x="1535485" y="339291"/>
                  </a:lnTo>
                  <a:lnTo>
                    <a:pt x="1537411" y="321812"/>
                  </a:lnTo>
                  <a:cubicBezTo>
                    <a:pt x="1540002" y="310496"/>
                    <a:pt x="1543888" y="299618"/>
                    <a:pt x="1549070" y="289179"/>
                  </a:cubicBezTo>
                  <a:cubicBezTo>
                    <a:pt x="1559433" y="268300"/>
                    <a:pt x="1573682" y="251231"/>
                    <a:pt x="1591818" y="237973"/>
                  </a:cubicBezTo>
                  <a:cubicBezTo>
                    <a:pt x="1609954" y="224714"/>
                    <a:pt x="1630299" y="216865"/>
                    <a:pt x="1652855" y="214427"/>
                  </a:cubicBezTo>
                  <a:cubicBezTo>
                    <a:pt x="1658645" y="155296"/>
                    <a:pt x="1669695" y="104775"/>
                    <a:pt x="1686002" y="62865"/>
                  </a:cubicBezTo>
                  <a:cubicBezTo>
                    <a:pt x="1702308" y="20955"/>
                    <a:pt x="1723721" y="0"/>
                    <a:pt x="175023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91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ntserrat for Neumorphic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18396</TotalTime>
  <Words>560</Words>
  <Application>Microsoft Office PowerPoint</Application>
  <PresentationFormat>Widescreen</PresentationFormat>
  <Paragraphs>293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9" baseType="lpstr">
      <vt:lpstr>Akira Expanded</vt:lpstr>
      <vt:lpstr>Arial</vt:lpstr>
      <vt:lpstr>Calibri</vt:lpstr>
      <vt:lpstr>Montserrat</vt:lpstr>
      <vt:lpstr>Montserrat ExtraBold</vt:lpstr>
      <vt:lpstr>Montserrat ExtraBold</vt:lpstr>
      <vt:lpstr>Poppins</vt:lpstr>
      <vt:lpstr>Poppins ExtraBold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User;Slideflix</dc:creator>
  <cp:keywords>Infographics Template</cp:keywords>
  <cp:lastModifiedBy>Zaman</cp:lastModifiedBy>
  <cp:revision>978</cp:revision>
  <dcterms:created xsi:type="dcterms:W3CDTF">2021-03-08T03:52:51Z</dcterms:created>
  <dcterms:modified xsi:type="dcterms:W3CDTF">2024-06-05T19:20:40Z</dcterms:modified>
</cp:coreProperties>
</file>