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300" r:id="rId2"/>
    <p:sldId id="302" r:id="rId3"/>
    <p:sldId id="303" r:id="rId4"/>
    <p:sldId id="305" r:id="rId5"/>
    <p:sldId id="304" r:id="rId6"/>
    <p:sldId id="301" r:id="rId7"/>
    <p:sldId id="265" r:id="rId8"/>
    <p:sldId id="266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EB4E3"/>
    <a:srgbClr val="A0C1D5"/>
    <a:srgbClr val="B1AEC2"/>
    <a:srgbClr val="F6C07E"/>
    <a:srgbClr val="F98B84"/>
    <a:srgbClr val="DCE0EB"/>
    <a:srgbClr val="838FA3"/>
    <a:srgbClr val="F0CB9F"/>
    <a:srgbClr val="F2A6A4"/>
    <a:srgbClr val="ECEF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803" autoAdjust="0"/>
    <p:restoredTop sz="96532" autoAdjust="0"/>
  </p:normalViewPr>
  <p:slideViewPr>
    <p:cSldViewPr snapToGrid="0">
      <p:cViewPr>
        <p:scale>
          <a:sx n="100" d="100"/>
          <a:sy n="100" d="100"/>
        </p:scale>
        <p:origin x="2872" y="160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91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2B7ACEDE-271E-43F8-9BA5-74094DE95C6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2818498-1015-4AE4-B011-A56AA7179526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35BA59-FC7F-49AA-9C6A-22033DBA50F5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A605B7F-B834-43F4-895F-D83F2610AB2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D98C2EE-AA1E-4CC5-8AD2-EA64D2B3310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C480CE-9F92-4B03-9439-23E5AF785F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79153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2FF2C4-CD8D-4B96-B4E9-299E1B6C4644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2588D3-6EA5-4330-B3AD-60D6014A8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916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A2BBD5-DCA4-4BEF-96EE-B23454AC67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BAC776-BDA4-4189-8AC7-7D0A9A9B09B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B5EC25-560A-4FCB-BC64-0B00A5870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5CFEE7-1104-4F6C-A7A7-CACB9AE48E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6BB49B-D899-451A-BFCF-F7009D91BB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201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530EFC3-2ACE-41A3-A0EE-B11DBB32269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553677" y="2088216"/>
            <a:ext cx="5052653" cy="3917954"/>
          </a:xfrm>
          <a:custGeom>
            <a:avLst/>
            <a:gdLst>
              <a:gd name="connsiteX0" fmla="*/ 2841594 w 5052653"/>
              <a:gd name="connsiteY0" fmla="*/ 2277 h 3917954"/>
              <a:gd name="connsiteX1" fmla="*/ 3624654 w 5052653"/>
              <a:gd name="connsiteY1" fmla="*/ 72083 h 3917954"/>
              <a:gd name="connsiteX2" fmla="*/ 4396668 w 5052653"/>
              <a:gd name="connsiteY2" fmla="*/ 1091681 h 3917954"/>
              <a:gd name="connsiteX3" fmla="*/ 4814314 w 5052653"/>
              <a:gd name="connsiteY3" fmla="*/ 2136579 h 3917954"/>
              <a:gd name="connsiteX4" fmla="*/ 4839626 w 5052653"/>
              <a:gd name="connsiteY4" fmla="*/ 3495201 h 3917954"/>
              <a:gd name="connsiteX5" fmla="*/ 3629717 w 5052653"/>
              <a:gd name="connsiteY5" fmla="*/ 3824103 h 3917954"/>
              <a:gd name="connsiteX6" fmla="*/ 2161626 w 5052653"/>
              <a:gd name="connsiteY6" fmla="*/ 3725432 h 3917954"/>
              <a:gd name="connsiteX7" fmla="*/ 225264 w 5052653"/>
              <a:gd name="connsiteY7" fmla="*/ 3517971 h 3917954"/>
              <a:gd name="connsiteX8" fmla="*/ 318918 w 5052653"/>
              <a:gd name="connsiteY8" fmla="*/ 2258020 h 3917954"/>
              <a:gd name="connsiteX9" fmla="*/ 1306083 w 5052653"/>
              <a:gd name="connsiteY9" fmla="*/ 1015780 h 3917954"/>
              <a:gd name="connsiteX10" fmla="*/ 2841594 w 5052653"/>
              <a:gd name="connsiteY10" fmla="*/ 2277 h 39179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052653" h="3917954">
                <a:moveTo>
                  <a:pt x="2841594" y="2277"/>
                </a:moveTo>
                <a:cubicBezTo>
                  <a:pt x="3068276" y="-7287"/>
                  <a:pt x="3327555" y="12785"/>
                  <a:pt x="3624654" y="72083"/>
                </a:cubicBezTo>
                <a:cubicBezTo>
                  <a:pt x="4384012" y="269424"/>
                  <a:pt x="4396668" y="679288"/>
                  <a:pt x="4396668" y="1091681"/>
                </a:cubicBezTo>
                <a:cubicBezTo>
                  <a:pt x="4396668" y="1506604"/>
                  <a:pt x="4457416" y="1769727"/>
                  <a:pt x="4814314" y="2136579"/>
                </a:cubicBezTo>
                <a:cubicBezTo>
                  <a:pt x="5173744" y="2503432"/>
                  <a:pt x="5080090" y="3178948"/>
                  <a:pt x="4839626" y="3495201"/>
                </a:cubicBezTo>
                <a:cubicBezTo>
                  <a:pt x="4599164" y="3808923"/>
                  <a:pt x="4143549" y="3968314"/>
                  <a:pt x="3629717" y="3824103"/>
                </a:cubicBezTo>
                <a:cubicBezTo>
                  <a:pt x="3118416" y="3677362"/>
                  <a:pt x="2500805" y="3606521"/>
                  <a:pt x="2161626" y="3725432"/>
                </a:cubicBezTo>
                <a:cubicBezTo>
                  <a:pt x="1824977" y="3841813"/>
                  <a:pt x="933998" y="4185896"/>
                  <a:pt x="225264" y="3517971"/>
                </a:cubicBezTo>
                <a:cubicBezTo>
                  <a:pt x="225264" y="3517971"/>
                  <a:pt x="-339192" y="2991726"/>
                  <a:pt x="318918" y="2258020"/>
                </a:cubicBezTo>
                <a:cubicBezTo>
                  <a:pt x="977028" y="1524315"/>
                  <a:pt x="1080807" y="1478774"/>
                  <a:pt x="1306083" y="1015780"/>
                </a:cubicBezTo>
                <a:cubicBezTo>
                  <a:pt x="1489120" y="641654"/>
                  <a:pt x="1859306" y="43719"/>
                  <a:pt x="2841594" y="2277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682063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>
            <a:extLst>
              <a:ext uri="{FF2B5EF4-FFF2-40B4-BE49-F238E27FC236}">
                <a16:creationId xmlns:a16="http://schemas.microsoft.com/office/drawing/2014/main" id="{B4223E79-9044-428C-93C4-C5B51658AE7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9674598" y="568224"/>
            <a:ext cx="1507480" cy="1671014"/>
          </a:xfrm>
          <a:custGeom>
            <a:avLst/>
            <a:gdLst>
              <a:gd name="connsiteX0" fmla="*/ 730459 w 1507480"/>
              <a:gd name="connsiteY0" fmla="*/ 46 h 1671014"/>
              <a:gd name="connsiteX1" fmla="*/ 920245 w 1507480"/>
              <a:gd name="connsiteY1" fmla="*/ 62936 h 1671014"/>
              <a:gd name="connsiteX2" fmla="*/ 1506576 w 1507480"/>
              <a:gd name="connsiteY2" fmla="*/ 1242037 h 1671014"/>
              <a:gd name="connsiteX3" fmla="*/ 1361536 w 1507480"/>
              <a:gd name="connsiteY3" fmla="*/ 1492056 h 1671014"/>
              <a:gd name="connsiteX4" fmla="*/ 262937 w 1507480"/>
              <a:gd name="connsiteY4" fmla="*/ 1618609 h 1671014"/>
              <a:gd name="connsiteX5" fmla="*/ 37662 w 1507480"/>
              <a:gd name="connsiteY5" fmla="*/ 1396370 h 1671014"/>
              <a:gd name="connsiteX6" fmla="*/ 540673 w 1507480"/>
              <a:gd name="connsiteY6" fmla="*/ 69110 h 1671014"/>
              <a:gd name="connsiteX7" fmla="*/ 730459 w 1507480"/>
              <a:gd name="connsiteY7" fmla="*/ 46 h 16710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507480" h="1671014">
                <a:moveTo>
                  <a:pt x="730459" y="46"/>
                </a:moveTo>
                <a:cubicBezTo>
                  <a:pt x="797578" y="-1112"/>
                  <a:pt x="864698" y="19723"/>
                  <a:pt x="920245" y="62936"/>
                </a:cubicBezTo>
                <a:cubicBezTo>
                  <a:pt x="1157864" y="248135"/>
                  <a:pt x="1528178" y="633967"/>
                  <a:pt x="1506576" y="1242037"/>
                </a:cubicBezTo>
                <a:cubicBezTo>
                  <a:pt x="1503490" y="1343897"/>
                  <a:pt x="1447943" y="1439583"/>
                  <a:pt x="1361536" y="1492056"/>
                </a:cubicBezTo>
                <a:cubicBezTo>
                  <a:pt x="1179465" y="1603176"/>
                  <a:pt x="809151" y="1751335"/>
                  <a:pt x="262937" y="1618609"/>
                </a:cubicBezTo>
                <a:cubicBezTo>
                  <a:pt x="151843" y="1593916"/>
                  <a:pt x="62350" y="1507490"/>
                  <a:pt x="37662" y="1396370"/>
                </a:cubicBezTo>
                <a:cubicBezTo>
                  <a:pt x="-33315" y="1115485"/>
                  <a:pt x="-67260" y="556801"/>
                  <a:pt x="540673" y="69110"/>
                </a:cubicBezTo>
                <a:cubicBezTo>
                  <a:pt x="596220" y="24353"/>
                  <a:pt x="663340" y="1203"/>
                  <a:pt x="730459" y="4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id="{9CEEF846-FEF0-436D-A962-99A55C86A0E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227958" y="2711143"/>
            <a:ext cx="2180678" cy="2002959"/>
          </a:xfrm>
          <a:custGeom>
            <a:avLst/>
            <a:gdLst>
              <a:gd name="connsiteX0" fmla="*/ 1071198 w 2180678"/>
              <a:gd name="connsiteY0" fmla="*/ 456 h 2002959"/>
              <a:gd name="connsiteX1" fmla="*/ 1963068 w 2180678"/>
              <a:gd name="connsiteY1" fmla="*/ 220429 h 2002959"/>
              <a:gd name="connsiteX2" fmla="*/ 2169632 w 2180678"/>
              <a:gd name="connsiteY2" fmla="*/ 658327 h 2002959"/>
              <a:gd name="connsiteX3" fmla="*/ 1112151 w 2180678"/>
              <a:gd name="connsiteY3" fmla="*/ 1972022 h 2002959"/>
              <a:gd name="connsiteX4" fmla="*/ 742187 w 2180678"/>
              <a:gd name="connsiteY4" fmla="*/ 1935016 h 2002959"/>
              <a:gd name="connsiteX5" fmla="*/ 8424 w 2180678"/>
              <a:gd name="connsiteY5" fmla="*/ 726171 h 2002959"/>
              <a:gd name="connsiteX6" fmla="*/ 147161 w 2180678"/>
              <a:gd name="connsiteY6" fmla="*/ 340697 h 2002959"/>
              <a:gd name="connsiteX7" fmla="*/ 1071198 w 2180678"/>
              <a:gd name="connsiteY7" fmla="*/ 456 h 2002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180678" h="2002959">
                <a:moveTo>
                  <a:pt x="1071198" y="456"/>
                </a:moveTo>
                <a:cubicBezTo>
                  <a:pt x="1328926" y="-5795"/>
                  <a:pt x="1627788" y="51592"/>
                  <a:pt x="1963068" y="220429"/>
                </a:cubicBezTo>
                <a:cubicBezTo>
                  <a:pt x="2126469" y="303692"/>
                  <a:pt x="2212794" y="482551"/>
                  <a:pt x="2169632" y="658327"/>
                </a:cubicBezTo>
                <a:cubicBezTo>
                  <a:pt x="2083306" y="1034550"/>
                  <a:pt x="1830498" y="1675978"/>
                  <a:pt x="1112151" y="1972022"/>
                </a:cubicBezTo>
                <a:cubicBezTo>
                  <a:pt x="988829" y="2024446"/>
                  <a:pt x="850093" y="2009027"/>
                  <a:pt x="742187" y="1935016"/>
                </a:cubicBezTo>
                <a:cubicBezTo>
                  <a:pt x="517125" y="1780827"/>
                  <a:pt x="147161" y="1432359"/>
                  <a:pt x="8424" y="726171"/>
                </a:cubicBezTo>
                <a:cubicBezTo>
                  <a:pt x="-22406" y="581233"/>
                  <a:pt x="33089" y="433211"/>
                  <a:pt x="147161" y="340697"/>
                </a:cubicBezTo>
                <a:cubicBezTo>
                  <a:pt x="326362" y="198072"/>
                  <a:pt x="641651" y="10876"/>
                  <a:pt x="1071198" y="4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C7785908-88E1-4DE7-9C3B-CCB356788CC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069822" y="3599858"/>
            <a:ext cx="2003262" cy="2184001"/>
          </a:xfrm>
          <a:custGeom>
            <a:avLst/>
            <a:gdLst>
              <a:gd name="connsiteX0" fmla="*/ 1332868 w 2003262"/>
              <a:gd name="connsiteY0" fmla="*/ 855 h 2184001"/>
              <a:gd name="connsiteX1" fmla="*/ 1663946 w 2003262"/>
              <a:gd name="connsiteY1" fmla="*/ 147264 h 2184001"/>
              <a:gd name="connsiteX2" fmla="*/ 1784209 w 2003262"/>
              <a:gd name="connsiteY2" fmla="*/ 1964462 h 2184001"/>
              <a:gd name="connsiteX3" fmla="*/ 1343245 w 2003262"/>
              <a:gd name="connsiteY3" fmla="*/ 2174257 h 2184001"/>
              <a:gd name="connsiteX4" fmla="*/ 29604 w 2003262"/>
              <a:gd name="connsiteY4" fmla="*/ 1112940 h 2184001"/>
              <a:gd name="connsiteX5" fmla="*/ 66608 w 2003262"/>
              <a:gd name="connsiteY5" fmla="*/ 742713 h 2184001"/>
              <a:gd name="connsiteX6" fmla="*/ 1278488 w 2003262"/>
              <a:gd name="connsiteY6" fmla="*/ 8429 h 2184001"/>
              <a:gd name="connsiteX7" fmla="*/ 1332868 w 2003262"/>
              <a:gd name="connsiteY7" fmla="*/ 855 h 21840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003262" h="2184001">
                <a:moveTo>
                  <a:pt x="1332868" y="855"/>
                </a:moveTo>
                <a:cubicBezTo>
                  <a:pt x="1459557" y="-7623"/>
                  <a:pt x="1583000" y="47380"/>
                  <a:pt x="1663946" y="147264"/>
                </a:cubicBezTo>
                <a:cubicBezTo>
                  <a:pt x="1892137" y="434190"/>
                  <a:pt x="2231340" y="1069747"/>
                  <a:pt x="1784209" y="1964462"/>
                </a:cubicBezTo>
                <a:cubicBezTo>
                  <a:pt x="1700950" y="2127979"/>
                  <a:pt x="1519014" y="2214365"/>
                  <a:pt x="1343245" y="2174257"/>
                </a:cubicBezTo>
                <a:cubicBezTo>
                  <a:pt x="967038" y="2084786"/>
                  <a:pt x="328719" y="1831797"/>
                  <a:pt x="29604" y="1112940"/>
                </a:cubicBezTo>
                <a:cubicBezTo>
                  <a:pt x="-19735" y="989531"/>
                  <a:pt x="-7400" y="850696"/>
                  <a:pt x="66608" y="742713"/>
                </a:cubicBezTo>
                <a:cubicBezTo>
                  <a:pt x="220791" y="517492"/>
                  <a:pt x="572329" y="147264"/>
                  <a:pt x="1278488" y="8429"/>
                </a:cubicBezTo>
                <a:cubicBezTo>
                  <a:pt x="1296605" y="4573"/>
                  <a:pt x="1314769" y="2066"/>
                  <a:pt x="1332868" y="855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B7E92369-4599-44BE-8966-B007275DA95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801255" y="1081508"/>
            <a:ext cx="2385865" cy="2170090"/>
          </a:xfrm>
          <a:custGeom>
            <a:avLst/>
            <a:gdLst>
              <a:gd name="connsiteX0" fmla="*/ 1007934 w 2385865"/>
              <a:gd name="connsiteY0" fmla="*/ 759 h 2170090"/>
              <a:gd name="connsiteX1" fmla="*/ 2204354 w 2385865"/>
              <a:gd name="connsiteY1" fmla="*/ 405950 h 2170090"/>
              <a:gd name="connsiteX2" fmla="*/ 2355399 w 2385865"/>
              <a:gd name="connsiteY2" fmla="*/ 917932 h 2170090"/>
              <a:gd name="connsiteX3" fmla="*/ 983659 w 2385865"/>
              <a:gd name="connsiteY3" fmla="*/ 2157792 h 2170090"/>
              <a:gd name="connsiteX4" fmla="*/ 589091 w 2385865"/>
              <a:gd name="connsiteY4" fmla="*/ 2056012 h 2170090"/>
              <a:gd name="connsiteX5" fmla="*/ 321 w 2385865"/>
              <a:gd name="connsiteY5" fmla="*/ 618762 h 2170090"/>
              <a:gd name="connsiteX6" fmla="*/ 216101 w 2385865"/>
              <a:gd name="connsiteY6" fmla="*/ 227064 h 2170090"/>
              <a:gd name="connsiteX7" fmla="*/ 1007934 w 2385865"/>
              <a:gd name="connsiteY7" fmla="*/ 759 h 21700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85865" h="2170090">
                <a:moveTo>
                  <a:pt x="1007934" y="759"/>
                </a:moveTo>
                <a:cubicBezTo>
                  <a:pt x="1349713" y="-9650"/>
                  <a:pt x="1758923" y="85190"/>
                  <a:pt x="2204354" y="405950"/>
                </a:cubicBezTo>
                <a:cubicBezTo>
                  <a:pt x="2364647" y="520066"/>
                  <a:pt x="2429381" y="732878"/>
                  <a:pt x="2355399" y="917932"/>
                </a:cubicBezTo>
                <a:cubicBezTo>
                  <a:pt x="2195106" y="1309629"/>
                  <a:pt x="1812868" y="1957317"/>
                  <a:pt x="983659" y="2157792"/>
                </a:cubicBezTo>
                <a:cubicBezTo>
                  <a:pt x="841861" y="2191718"/>
                  <a:pt x="693898" y="2154707"/>
                  <a:pt x="589091" y="2056012"/>
                </a:cubicBezTo>
                <a:cubicBezTo>
                  <a:pt x="370229" y="1849369"/>
                  <a:pt x="31147" y="1408324"/>
                  <a:pt x="321" y="618762"/>
                </a:cubicBezTo>
                <a:cubicBezTo>
                  <a:pt x="-5844" y="458382"/>
                  <a:pt x="77385" y="307254"/>
                  <a:pt x="216101" y="227064"/>
                </a:cubicBezTo>
                <a:cubicBezTo>
                  <a:pt x="391807" y="126827"/>
                  <a:pt x="666155" y="11168"/>
                  <a:pt x="1007934" y="759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7277886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4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55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29" grpId="0"/>
      <p:bldP spid="28" grpId="0"/>
      <p:bldP spid="27" grpId="0"/>
    </p:bld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847D90A-2A43-41E4-8499-F9A07AA702DD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98617" y="942601"/>
            <a:ext cx="5472952" cy="4905652"/>
          </a:xfrm>
          <a:custGeom>
            <a:avLst/>
            <a:gdLst>
              <a:gd name="connsiteX0" fmla="*/ 3201136 w 5472952"/>
              <a:gd name="connsiteY0" fmla="*/ 824 h 4905652"/>
              <a:gd name="connsiteX1" fmla="*/ 5454804 w 5472952"/>
              <a:gd name="connsiteY1" fmla="*/ 1692928 h 4905652"/>
              <a:gd name="connsiteX2" fmla="*/ 4078135 w 5472952"/>
              <a:gd name="connsiteY2" fmla="*/ 4776037 h 4905652"/>
              <a:gd name="connsiteX3" fmla="*/ 3020140 w 5472952"/>
              <a:gd name="connsiteY3" fmla="*/ 4747343 h 4905652"/>
              <a:gd name="connsiteX4" fmla="*/ 1560616 w 5472952"/>
              <a:gd name="connsiteY4" fmla="*/ 3631429 h 4905652"/>
              <a:gd name="connsiteX5" fmla="*/ 56478 w 5472952"/>
              <a:gd name="connsiteY5" fmla="*/ 2528269 h 4905652"/>
              <a:gd name="connsiteX6" fmla="*/ 24611 w 5472952"/>
              <a:gd name="connsiteY6" fmla="*/ 1970312 h 4905652"/>
              <a:gd name="connsiteX7" fmla="*/ 1872916 w 5472952"/>
              <a:gd name="connsiteY7" fmla="*/ 188039 h 4905652"/>
              <a:gd name="connsiteX8" fmla="*/ 3201136 w 5472952"/>
              <a:gd name="connsiteY8" fmla="*/ 824 h 49056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472952" h="4905652">
                <a:moveTo>
                  <a:pt x="3201136" y="824"/>
                </a:moveTo>
                <a:cubicBezTo>
                  <a:pt x="4433655" y="26829"/>
                  <a:pt x="5330521" y="667084"/>
                  <a:pt x="5454804" y="1692928"/>
                </a:cubicBezTo>
                <a:cubicBezTo>
                  <a:pt x="5591833" y="2812030"/>
                  <a:pt x="4935366" y="4288224"/>
                  <a:pt x="4078135" y="4776037"/>
                </a:cubicBezTo>
                <a:cubicBezTo>
                  <a:pt x="3749902" y="4960960"/>
                  <a:pt x="3342000" y="4945019"/>
                  <a:pt x="3020140" y="4747343"/>
                </a:cubicBezTo>
                <a:cubicBezTo>
                  <a:pt x="2586744" y="4476335"/>
                  <a:pt x="2115108" y="3988521"/>
                  <a:pt x="1560616" y="3631429"/>
                </a:cubicBezTo>
                <a:cubicBezTo>
                  <a:pt x="904149" y="3210570"/>
                  <a:pt x="266803" y="3086225"/>
                  <a:pt x="56478" y="2528269"/>
                </a:cubicBezTo>
                <a:cubicBezTo>
                  <a:pt x="-10443" y="2349722"/>
                  <a:pt x="-13630" y="2155235"/>
                  <a:pt x="24611" y="1970312"/>
                </a:cubicBezTo>
                <a:cubicBezTo>
                  <a:pt x="117026" y="1520758"/>
                  <a:pt x="480314" y="592956"/>
                  <a:pt x="1872916" y="188039"/>
                </a:cubicBezTo>
                <a:cubicBezTo>
                  <a:pt x="2342163" y="51738"/>
                  <a:pt x="2790297" y="-7844"/>
                  <a:pt x="3201136" y="824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9697668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DA77CBCB-9268-4ADE-96D7-49387C866243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520836" y="2423978"/>
            <a:ext cx="2720872" cy="2217883"/>
          </a:xfrm>
          <a:custGeom>
            <a:avLst/>
            <a:gdLst>
              <a:gd name="connsiteX0" fmla="*/ 2035256 w 2720872"/>
              <a:gd name="connsiteY0" fmla="*/ 106 h 2217883"/>
              <a:gd name="connsiteX1" fmla="*/ 2720735 w 2720872"/>
              <a:gd name="connsiteY1" fmla="*/ 819063 h 2217883"/>
              <a:gd name="connsiteX2" fmla="*/ 2073521 w 2720872"/>
              <a:gd name="connsiteY2" fmla="*/ 2020408 h 2217883"/>
              <a:gd name="connsiteX3" fmla="*/ 788166 w 2720872"/>
              <a:gd name="connsiteY3" fmla="*/ 2011330 h 2217883"/>
              <a:gd name="connsiteX4" fmla="*/ 50221 w 2720872"/>
              <a:gd name="connsiteY4" fmla="*/ 1012731 h 2217883"/>
              <a:gd name="connsiteX5" fmla="*/ 537144 w 2720872"/>
              <a:gd name="connsiteY5" fmla="*/ 74653 h 2217883"/>
              <a:gd name="connsiteX6" fmla="*/ 1922303 w 2720872"/>
              <a:gd name="connsiteY6" fmla="*/ 26236 h 2217883"/>
              <a:gd name="connsiteX7" fmla="*/ 2035256 w 2720872"/>
              <a:gd name="connsiteY7" fmla="*/ 106 h 22178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720872" h="2217883">
                <a:moveTo>
                  <a:pt x="2035256" y="106"/>
                </a:moveTo>
                <a:cubicBezTo>
                  <a:pt x="2318164" y="-7051"/>
                  <a:pt x="2712796" y="350402"/>
                  <a:pt x="2720735" y="819063"/>
                </a:cubicBezTo>
                <a:cubicBezTo>
                  <a:pt x="2726784" y="1200346"/>
                  <a:pt x="2533224" y="1702672"/>
                  <a:pt x="2073521" y="2020408"/>
                </a:cubicBezTo>
                <a:cubicBezTo>
                  <a:pt x="1686402" y="2286701"/>
                  <a:pt x="1175285" y="2283675"/>
                  <a:pt x="788166" y="2011330"/>
                </a:cubicBezTo>
                <a:cubicBezTo>
                  <a:pt x="515973" y="1820688"/>
                  <a:pt x="216561" y="1509004"/>
                  <a:pt x="50221" y="1012731"/>
                </a:cubicBezTo>
                <a:cubicBezTo>
                  <a:pt x="-113095" y="298581"/>
                  <a:pt x="140952" y="110965"/>
                  <a:pt x="537144" y="74653"/>
                </a:cubicBezTo>
                <a:cubicBezTo>
                  <a:pt x="1030115" y="29262"/>
                  <a:pt x="1190406" y="380285"/>
                  <a:pt x="1922303" y="26236"/>
                </a:cubicBezTo>
                <a:cubicBezTo>
                  <a:pt x="1956705" y="9592"/>
                  <a:pt x="1994840" y="1129"/>
                  <a:pt x="2035256" y="10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4CB74A71-0279-4714-AAAD-ADFCBCBEDA4D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748587" y="2382240"/>
            <a:ext cx="2688151" cy="2258971"/>
          </a:xfrm>
          <a:custGeom>
            <a:avLst/>
            <a:gdLst>
              <a:gd name="connsiteX0" fmla="*/ 1311678 w 2688151"/>
              <a:gd name="connsiteY0" fmla="*/ 17 h 2258971"/>
              <a:gd name="connsiteX1" fmla="*/ 2086982 w 2688151"/>
              <a:gd name="connsiteY1" fmla="*/ 302558 h 2258971"/>
              <a:gd name="connsiteX2" fmla="*/ 2679815 w 2688151"/>
              <a:gd name="connsiteY2" fmla="*/ 1398078 h 2258971"/>
              <a:gd name="connsiteX3" fmla="*/ 2065810 w 2688151"/>
              <a:gd name="connsiteY3" fmla="*/ 2257547 h 2258971"/>
              <a:gd name="connsiteX4" fmla="*/ 686567 w 2688151"/>
              <a:gd name="connsiteY4" fmla="*/ 2112285 h 2258971"/>
              <a:gd name="connsiteX5" fmla="*/ 6019 w 2688151"/>
              <a:gd name="connsiteY5" fmla="*/ 1216500 h 2258971"/>
              <a:gd name="connsiteX6" fmla="*/ 813602 w 2688151"/>
              <a:gd name="connsiteY6" fmla="*/ 117954 h 2258971"/>
              <a:gd name="connsiteX7" fmla="*/ 1311678 w 2688151"/>
              <a:gd name="connsiteY7" fmla="*/ 17 h 22589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688151" h="2258971">
                <a:moveTo>
                  <a:pt x="1311678" y="17"/>
                </a:moveTo>
                <a:cubicBezTo>
                  <a:pt x="1593349" y="-1490"/>
                  <a:pt x="1871476" y="102066"/>
                  <a:pt x="2086982" y="302558"/>
                </a:cubicBezTo>
                <a:cubicBezTo>
                  <a:pt x="2328955" y="532557"/>
                  <a:pt x="2583026" y="883608"/>
                  <a:pt x="2679815" y="1398078"/>
                </a:cubicBezTo>
                <a:cubicBezTo>
                  <a:pt x="2740308" y="2127416"/>
                  <a:pt x="2465064" y="2275705"/>
                  <a:pt x="2065810" y="2257547"/>
                </a:cubicBezTo>
                <a:cubicBezTo>
                  <a:pt x="1572791" y="2233337"/>
                  <a:pt x="1460879" y="1864128"/>
                  <a:pt x="686567" y="2112285"/>
                </a:cubicBezTo>
                <a:cubicBezTo>
                  <a:pt x="396200" y="2206100"/>
                  <a:pt x="-57499" y="1749129"/>
                  <a:pt x="6019" y="1216500"/>
                </a:cubicBezTo>
                <a:cubicBezTo>
                  <a:pt x="54414" y="838213"/>
                  <a:pt x="314534" y="366110"/>
                  <a:pt x="813602" y="117954"/>
                </a:cubicBezTo>
                <a:cubicBezTo>
                  <a:pt x="972397" y="39648"/>
                  <a:pt x="1142676" y="921"/>
                  <a:pt x="1311678" y="17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599C130-A367-4106-B139-6273A999595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66941" y="2423978"/>
            <a:ext cx="2719753" cy="2217883"/>
          </a:xfrm>
          <a:custGeom>
            <a:avLst/>
            <a:gdLst>
              <a:gd name="connsiteX0" fmla="*/ 2034375 w 2719753"/>
              <a:gd name="connsiteY0" fmla="*/ 106 h 2217883"/>
              <a:gd name="connsiteX1" fmla="*/ 2719616 w 2719753"/>
              <a:gd name="connsiteY1" fmla="*/ 819063 h 2217883"/>
              <a:gd name="connsiteX2" fmla="*/ 2072744 w 2719753"/>
              <a:gd name="connsiteY2" fmla="*/ 2020408 h 2217883"/>
              <a:gd name="connsiteX3" fmla="*/ 788068 w 2719753"/>
              <a:gd name="connsiteY3" fmla="*/ 2011330 h 2217883"/>
              <a:gd name="connsiteX4" fmla="*/ 50513 w 2719753"/>
              <a:gd name="connsiteY4" fmla="*/ 1012731 h 2217883"/>
              <a:gd name="connsiteX5" fmla="*/ 537179 w 2719753"/>
              <a:gd name="connsiteY5" fmla="*/ 74653 h 2217883"/>
              <a:gd name="connsiteX6" fmla="*/ 1921606 w 2719753"/>
              <a:gd name="connsiteY6" fmla="*/ 26236 h 2217883"/>
              <a:gd name="connsiteX7" fmla="*/ 2034375 w 2719753"/>
              <a:gd name="connsiteY7" fmla="*/ 106 h 22178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719753" h="2217883">
                <a:moveTo>
                  <a:pt x="2034375" y="106"/>
                </a:moveTo>
                <a:cubicBezTo>
                  <a:pt x="2316596" y="-7051"/>
                  <a:pt x="2709036" y="350402"/>
                  <a:pt x="2719616" y="819063"/>
                </a:cubicBezTo>
                <a:cubicBezTo>
                  <a:pt x="2725661" y="1200346"/>
                  <a:pt x="2532204" y="1702672"/>
                  <a:pt x="2072744" y="2020408"/>
                </a:cubicBezTo>
                <a:cubicBezTo>
                  <a:pt x="1685830" y="2286701"/>
                  <a:pt x="1174982" y="2283675"/>
                  <a:pt x="788068" y="2011330"/>
                </a:cubicBezTo>
                <a:cubicBezTo>
                  <a:pt x="516019" y="1820688"/>
                  <a:pt x="216766" y="1509004"/>
                  <a:pt x="50513" y="1012731"/>
                </a:cubicBezTo>
                <a:cubicBezTo>
                  <a:pt x="-112716" y="298581"/>
                  <a:pt x="138174" y="110965"/>
                  <a:pt x="537179" y="74653"/>
                </a:cubicBezTo>
                <a:cubicBezTo>
                  <a:pt x="1029890" y="29262"/>
                  <a:pt x="1190096" y="380285"/>
                  <a:pt x="1921606" y="26236"/>
                </a:cubicBezTo>
                <a:cubicBezTo>
                  <a:pt x="1955990" y="9592"/>
                  <a:pt x="1994057" y="1129"/>
                  <a:pt x="2034375" y="10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2874668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0" grpId="0"/>
      <p:bldP spid="9" grpId="0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6AAEB771-3DB1-4E60-A1BE-22F1FCF3568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632163" y="2402557"/>
            <a:ext cx="2325574" cy="2117430"/>
          </a:xfrm>
          <a:custGeom>
            <a:avLst/>
            <a:gdLst>
              <a:gd name="connsiteX0" fmla="*/ 983961 w 2325574"/>
              <a:gd name="connsiteY0" fmla="*/ 756 h 2117430"/>
              <a:gd name="connsiteX1" fmla="*/ 2151119 w 2325574"/>
              <a:gd name="connsiteY1" fmla="*/ 394670 h 2117430"/>
              <a:gd name="connsiteX2" fmla="*/ 2294517 w 2325574"/>
              <a:gd name="connsiteY2" fmla="*/ 895270 h 2117430"/>
              <a:gd name="connsiteX3" fmla="*/ 958866 w 2325574"/>
              <a:gd name="connsiteY3" fmla="*/ 2105736 h 2117430"/>
              <a:gd name="connsiteX4" fmla="*/ 577837 w 2325574"/>
              <a:gd name="connsiteY4" fmla="*/ 2003154 h 2117430"/>
              <a:gd name="connsiteX5" fmla="*/ 147 w 2325574"/>
              <a:gd name="connsiteY5" fmla="*/ 603937 h 2117430"/>
              <a:gd name="connsiteX6" fmla="*/ 213196 w 2325574"/>
              <a:gd name="connsiteY6" fmla="*/ 222332 h 2117430"/>
              <a:gd name="connsiteX7" fmla="*/ 983961 w 2325574"/>
              <a:gd name="connsiteY7" fmla="*/ 756 h 2117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25574" h="2117430">
                <a:moveTo>
                  <a:pt x="983961" y="756"/>
                </a:moveTo>
                <a:cubicBezTo>
                  <a:pt x="1317361" y="-9503"/>
                  <a:pt x="1716828" y="82821"/>
                  <a:pt x="2151119" y="394670"/>
                </a:cubicBezTo>
                <a:cubicBezTo>
                  <a:pt x="2306809" y="509562"/>
                  <a:pt x="2368265" y="714726"/>
                  <a:pt x="2294517" y="895270"/>
                </a:cubicBezTo>
                <a:cubicBezTo>
                  <a:pt x="2138828" y="1276874"/>
                  <a:pt x="1765993" y="1908779"/>
                  <a:pt x="958866" y="2105736"/>
                </a:cubicBezTo>
                <a:cubicBezTo>
                  <a:pt x="823662" y="2138562"/>
                  <a:pt x="680264" y="2101633"/>
                  <a:pt x="577837" y="2003154"/>
                </a:cubicBezTo>
                <a:cubicBezTo>
                  <a:pt x="364788" y="1806197"/>
                  <a:pt x="32924" y="1371250"/>
                  <a:pt x="147" y="603937"/>
                </a:cubicBezTo>
                <a:cubicBezTo>
                  <a:pt x="-3950" y="443909"/>
                  <a:pt x="77992" y="296191"/>
                  <a:pt x="213196" y="222332"/>
                </a:cubicBezTo>
                <a:cubicBezTo>
                  <a:pt x="383225" y="123854"/>
                  <a:pt x="650560" y="11014"/>
                  <a:pt x="983961" y="7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0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0AFB6B41-73DD-4431-B210-7B9A684DCAF3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826205" y="2402558"/>
            <a:ext cx="2325680" cy="2117429"/>
          </a:xfrm>
          <a:custGeom>
            <a:avLst/>
            <a:gdLst>
              <a:gd name="connsiteX0" fmla="*/ 982772 w 2325680"/>
              <a:gd name="connsiteY0" fmla="*/ 756 h 2117429"/>
              <a:gd name="connsiteX1" fmla="*/ 2149530 w 2325680"/>
              <a:gd name="connsiteY1" fmla="*/ 394671 h 2117429"/>
              <a:gd name="connsiteX2" fmla="*/ 2297169 w 2325680"/>
              <a:gd name="connsiteY2" fmla="*/ 895270 h 2117429"/>
              <a:gd name="connsiteX3" fmla="*/ 956115 w 2325680"/>
              <a:gd name="connsiteY3" fmla="*/ 2105735 h 2117429"/>
              <a:gd name="connsiteX4" fmla="*/ 574715 w 2325680"/>
              <a:gd name="connsiteY4" fmla="*/ 2003153 h 2117429"/>
              <a:gd name="connsiteX5" fmla="*/ 563 w 2325680"/>
              <a:gd name="connsiteY5" fmla="*/ 603937 h 2117429"/>
              <a:gd name="connsiteX6" fmla="*/ 209719 w 2325680"/>
              <a:gd name="connsiteY6" fmla="*/ 222333 h 2117429"/>
              <a:gd name="connsiteX7" fmla="*/ 982772 w 2325680"/>
              <a:gd name="connsiteY7" fmla="*/ 756 h 21174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25680" h="2117429">
                <a:moveTo>
                  <a:pt x="982772" y="756"/>
                </a:moveTo>
                <a:cubicBezTo>
                  <a:pt x="1315985" y="-9502"/>
                  <a:pt x="1714816" y="82822"/>
                  <a:pt x="2149530" y="394671"/>
                </a:cubicBezTo>
                <a:cubicBezTo>
                  <a:pt x="2305371" y="509562"/>
                  <a:pt x="2366887" y="714726"/>
                  <a:pt x="2297169" y="895270"/>
                </a:cubicBezTo>
                <a:cubicBezTo>
                  <a:pt x="2141328" y="1276874"/>
                  <a:pt x="1768129" y="1908778"/>
                  <a:pt x="956115" y="2105735"/>
                </a:cubicBezTo>
                <a:cubicBezTo>
                  <a:pt x="820780" y="2138561"/>
                  <a:pt x="677242" y="2101632"/>
                  <a:pt x="574715" y="2003153"/>
                </a:cubicBezTo>
                <a:cubicBezTo>
                  <a:pt x="361459" y="1806196"/>
                  <a:pt x="29271" y="1371249"/>
                  <a:pt x="563" y="603937"/>
                </a:cubicBezTo>
                <a:cubicBezTo>
                  <a:pt x="-7639" y="443910"/>
                  <a:pt x="74383" y="296192"/>
                  <a:pt x="209719" y="222333"/>
                </a:cubicBezTo>
                <a:cubicBezTo>
                  <a:pt x="381964" y="123855"/>
                  <a:pt x="649560" y="11015"/>
                  <a:pt x="982772" y="7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0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A07D941-AF3A-4CB5-92DD-600C5639B1F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04199" y="2402557"/>
            <a:ext cx="2325574" cy="2117430"/>
          </a:xfrm>
          <a:custGeom>
            <a:avLst/>
            <a:gdLst>
              <a:gd name="connsiteX0" fmla="*/ 983961 w 2325574"/>
              <a:gd name="connsiteY0" fmla="*/ 756 h 2117430"/>
              <a:gd name="connsiteX1" fmla="*/ 2151119 w 2325574"/>
              <a:gd name="connsiteY1" fmla="*/ 394670 h 2117430"/>
              <a:gd name="connsiteX2" fmla="*/ 2294518 w 2325574"/>
              <a:gd name="connsiteY2" fmla="*/ 895270 h 2117430"/>
              <a:gd name="connsiteX3" fmla="*/ 958866 w 2325574"/>
              <a:gd name="connsiteY3" fmla="*/ 2105736 h 2117430"/>
              <a:gd name="connsiteX4" fmla="*/ 577837 w 2325574"/>
              <a:gd name="connsiteY4" fmla="*/ 2003154 h 2117430"/>
              <a:gd name="connsiteX5" fmla="*/ 147 w 2325574"/>
              <a:gd name="connsiteY5" fmla="*/ 603937 h 2117430"/>
              <a:gd name="connsiteX6" fmla="*/ 213196 w 2325574"/>
              <a:gd name="connsiteY6" fmla="*/ 222332 h 2117430"/>
              <a:gd name="connsiteX7" fmla="*/ 983961 w 2325574"/>
              <a:gd name="connsiteY7" fmla="*/ 756 h 2117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25574" h="2117430">
                <a:moveTo>
                  <a:pt x="983961" y="756"/>
                </a:moveTo>
                <a:cubicBezTo>
                  <a:pt x="1317362" y="-9503"/>
                  <a:pt x="1716828" y="82821"/>
                  <a:pt x="2151119" y="394670"/>
                </a:cubicBezTo>
                <a:cubicBezTo>
                  <a:pt x="2306809" y="509562"/>
                  <a:pt x="2368265" y="714726"/>
                  <a:pt x="2294518" y="895270"/>
                </a:cubicBezTo>
                <a:cubicBezTo>
                  <a:pt x="2138828" y="1276874"/>
                  <a:pt x="1765993" y="1908779"/>
                  <a:pt x="958866" y="2105736"/>
                </a:cubicBezTo>
                <a:cubicBezTo>
                  <a:pt x="823662" y="2138562"/>
                  <a:pt x="680264" y="2101633"/>
                  <a:pt x="577837" y="2003154"/>
                </a:cubicBezTo>
                <a:cubicBezTo>
                  <a:pt x="364788" y="1806197"/>
                  <a:pt x="32924" y="1371250"/>
                  <a:pt x="147" y="603937"/>
                </a:cubicBezTo>
                <a:cubicBezTo>
                  <a:pt x="-3950" y="443909"/>
                  <a:pt x="77992" y="296191"/>
                  <a:pt x="213196" y="222332"/>
                </a:cubicBezTo>
                <a:cubicBezTo>
                  <a:pt x="383225" y="123854"/>
                  <a:pt x="650560" y="11014"/>
                  <a:pt x="983961" y="7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0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39224819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0" grpId="0"/>
      <p:bldP spid="9" grpId="0"/>
    </p:bld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854C4A5B-2BCF-4F99-9CFA-F5F8AD36008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525325" y="2152578"/>
            <a:ext cx="2551072" cy="2553613"/>
          </a:xfrm>
          <a:custGeom>
            <a:avLst/>
            <a:gdLst>
              <a:gd name="connsiteX0" fmla="*/ 1275536 w 2551072"/>
              <a:gd name="connsiteY0" fmla="*/ 0 h 2553613"/>
              <a:gd name="connsiteX1" fmla="*/ 1450293 w 2551072"/>
              <a:gd name="connsiteY1" fmla="*/ 73817 h 2553613"/>
              <a:gd name="connsiteX2" fmla="*/ 2479633 w 2551072"/>
              <a:gd name="connsiteY2" fmla="*/ 1104182 h 2553613"/>
              <a:gd name="connsiteX3" fmla="*/ 2479633 w 2551072"/>
              <a:gd name="connsiteY3" fmla="*/ 1451738 h 2553613"/>
              <a:gd name="connsiteX4" fmla="*/ 1450293 w 2551072"/>
              <a:gd name="connsiteY4" fmla="*/ 2482103 h 2553613"/>
              <a:gd name="connsiteX5" fmla="*/ 1103083 w 2551072"/>
              <a:gd name="connsiteY5" fmla="*/ 2482103 h 2553613"/>
              <a:gd name="connsiteX6" fmla="*/ 73744 w 2551072"/>
              <a:gd name="connsiteY6" fmla="*/ 1451738 h 2553613"/>
              <a:gd name="connsiteX7" fmla="*/ 73744 w 2551072"/>
              <a:gd name="connsiteY7" fmla="*/ 1104182 h 2553613"/>
              <a:gd name="connsiteX8" fmla="*/ 1103083 w 2551072"/>
              <a:gd name="connsiteY8" fmla="*/ 73817 h 2553613"/>
              <a:gd name="connsiteX9" fmla="*/ 1275536 w 2551072"/>
              <a:gd name="connsiteY9" fmla="*/ 0 h 2553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51072" h="2553613">
                <a:moveTo>
                  <a:pt x="1275536" y="0"/>
                </a:moveTo>
                <a:cubicBezTo>
                  <a:pt x="1338141" y="0"/>
                  <a:pt x="1401131" y="24606"/>
                  <a:pt x="1450293" y="73817"/>
                </a:cubicBezTo>
                <a:cubicBezTo>
                  <a:pt x="2479633" y="1104182"/>
                  <a:pt x="2479633" y="1104182"/>
                  <a:pt x="2479633" y="1104182"/>
                </a:cubicBezTo>
                <a:cubicBezTo>
                  <a:pt x="2574885" y="1199529"/>
                  <a:pt x="2574885" y="1356391"/>
                  <a:pt x="2479633" y="1451738"/>
                </a:cubicBezTo>
                <a:cubicBezTo>
                  <a:pt x="1450293" y="2482103"/>
                  <a:pt x="1450293" y="2482103"/>
                  <a:pt x="1450293" y="2482103"/>
                </a:cubicBezTo>
                <a:cubicBezTo>
                  <a:pt x="1351968" y="2577450"/>
                  <a:pt x="1198336" y="2577450"/>
                  <a:pt x="1103083" y="2482103"/>
                </a:cubicBezTo>
                <a:cubicBezTo>
                  <a:pt x="73744" y="1451738"/>
                  <a:pt x="73744" y="1451738"/>
                  <a:pt x="73744" y="1451738"/>
                </a:cubicBezTo>
                <a:cubicBezTo>
                  <a:pt x="-24581" y="1356391"/>
                  <a:pt x="-24581" y="1199529"/>
                  <a:pt x="73744" y="1104182"/>
                </a:cubicBezTo>
                <a:cubicBezTo>
                  <a:pt x="1103083" y="73817"/>
                  <a:pt x="1103083" y="73817"/>
                  <a:pt x="1103083" y="73817"/>
                </a:cubicBezTo>
                <a:cubicBezTo>
                  <a:pt x="1150710" y="24606"/>
                  <a:pt x="1212931" y="0"/>
                  <a:pt x="127553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8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A6F1DF95-54C1-46DC-9A7C-F98D947F63E3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820849" y="2152578"/>
            <a:ext cx="2551072" cy="2553613"/>
          </a:xfrm>
          <a:custGeom>
            <a:avLst/>
            <a:gdLst>
              <a:gd name="connsiteX0" fmla="*/ 1275536 w 2551072"/>
              <a:gd name="connsiteY0" fmla="*/ 0 h 2553613"/>
              <a:gd name="connsiteX1" fmla="*/ 1450294 w 2551072"/>
              <a:gd name="connsiteY1" fmla="*/ 73817 h 2553613"/>
              <a:gd name="connsiteX2" fmla="*/ 2479633 w 2551072"/>
              <a:gd name="connsiteY2" fmla="*/ 1104182 h 2553613"/>
              <a:gd name="connsiteX3" fmla="*/ 2479633 w 2551072"/>
              <a:gd name="connsiteY3" fmla="*/ 1451738 h 2553613"/>
              <a:gd name="connsiteX4" fmla="*/ 1450294 w 2551072"/>
              <a:gd name="connsiteY4" fmla="*/ 2482103 h 2553613"/>
              <a:gd name="connsiteX5" fmla="*/ 1103084 w 2551072"/>
              <a:gd name="connsiteY5" fmla="*/ 2482103 h 2553613"/>
              <a:gd name="connsiteX6" fmla="*/ 73744 w 2551072"/>
              <a:gd name="connsiteY6" fmla="*/ 1451738 h 2553613"/>
              <a:gd name="connsiteX7" fmla="*/ 73744 w 2551072"/>
              <a:gd name="connsiteY7" fmla="*/ 1104182 h 2553613"/>
              <a:gd name="connsiteX8" fmla="*/ 1103084 w 2551072"/>
              <a:gd name="connsiteY8" fmla="*/ 73817 h 2553613"/>
              <a:gd name="connsiteX9" fmla="*/ 1275536 w 2551072"/>
              <a:gd name="connsiteY9" fmla="*/ 0 h 2553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51072" h="2553613">
                <a:moveTo>
                  <a:pt x="1275536" y="0"/>
                </a:moveTo>
                <a:cubicBezTo>
                  <a:pt x="1338142" y="0"/>
                  <a:pt x="1401131" y="24606"/>
                  <a:pt x="1450294" y="73817"/>
                </a:cubicBezTo>
                <a:cubicBezTo>
                  <a:pt x="2479633" y="1104182"/>
                  <a:pt x="2479633" y="1104182"/>
                  <a:pt x="2479633" y="1104182"/>
                </a:cubicBezTo>
                <a:cubicBezTo>
                  <a:pt x="2574885" y="1199529"/>
                  <a:pt x="2574885" y="1356391"/>
                  <a:pt x="2479633" y="1451738"/>
                </a:cubicBezTo>
                <a:cubicBezTo>
                  <a:pt x="1450294" y="2482103"/>
                  <a:pt x="1450294" y="2482103"/>
                  <a:pt x="1450294" y="2482103"/>
                </a:cubicBezTo>
                <a:cubicBezTo>
                  <a:pt x="1351969" y="2577450"/>
                  <a:pt x="1198336" y="2577450"/>
                  <a:pt x="1103084" y="2482103"/>
                </a:cubicBezTo>
                <a:cubicBezTo>
                  <a:pt x="73744" y="1451738"/>
                  <a:pt x="73744" y="1451738"/>
                  <a:pt x="73744" y="1451738"/>
                </a:cubicBezTo>
                <a:cubicBezTo>
                  <a:pt x="-24581" y="1356391"/>
                  <a:pt x="-24581" y="1199529"/>
                  <a:pt x="73744" y="1104182"/>
                </a:cubicBezTo>
                <a:cubicBezTo>
                  <a:pt x="1103084" y="73817"/>
                  <a:pt x="1103084" y="73817"/>
                  <a:pt x="1103084" y="73817"/>
                </a:cubicBezTo>
                <a:cubicBezTo>
                  <a:pt x="1150710" y="24606"/>
                  <a:pt x="1212931" y="0"/>
                  <a:pt x="127553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8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4B8DF768-3A69-4985-AA60-3E2CDF4F49A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116371" y="2152578"/>
            <a:ext cx="2551072" cy="2553613"/>
          </a:xfrm>
          <a:custGeom>
            <a:avLst/>
            <a:gdLst>
              <a:gd name="connsiteX0" fmla="*/ 1275536 w 2551072"/>
              <a:gd name="connsiteY0" fmla="*/ 0 h 2553613"/>
              <a:gd name="connsiteX1" fmla="*/ 1450294 w 2551072"/>
              <a:gd name="connsiteY1" fmla="*/ 73817 h 2553613"/>
              <a:gd name="connsiteX2" fmla="*/ 2479633 w 2551072"/>
              <a:gd name="connsiteY2" fmla="*/ 1104182 h 2553613"/>
              <a:gd name="connsiteX3" fmla="*/ 2479633 w 2551072"/>
              <a:gd name="connsiteY3" fmla="*/ 1451738 h 2553613"/>
              <a:gd name="connsiteX4" fmla="*/ 1450294 w 2551072"/>
              <a:gd name="connsiteY4" fmla="*/ 2482103 h 2553613"/>
              <a:gd name="connsiteX5" fmla="*/ 1103084 w 2551072"/>
              <a:gd name="connsiteY5" fmla="*/ 2482103 h 2553613"/>
              <a:gd name="connsiteX6" fmla="*/ 73744 w 2551072"/>
              <a:gd name="connsiteY6" fmla="*/ 1451738 h 2553613"/>
              <a:gd name="connsiteX7" fmla="*/ 73744 w 2551072"/>
              <a:gd name="connsiteY7" fmla="*/ 1104182 h 2553613"/>
              <a:gd name="connsiteX8" fmla="*/ 1103084 w 2551072"/>
              <a:gd name="connsiteY8" fmla="*/ 73817 h 2553613"/>
              <a:gd name="connsiteX9" fmla="*/ 1275536 w 2551072"/>
              <a:gd name="connsiteY9" fmla="*/ 0 h 2553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51072" h="2553613">
                <a:moveTo>
                  <a:pt x="1275536" y="0"/>
                </a:moveTo>
                <a:cubicBezTo>
                  <a:pt x="1338142" y="0"/>
                  <a:pt x="1401131" y="24606"/>
                  <a:pt x="1450294" y="73817"/>
                </a:cubicBezTo>
                <a:cubicBezTo>
                  <a:pt x="2479633" y="1104182"/>
                  <a:pt x="2479633" y="1104182"/>
                  <a:pt x="2479633" y="1104182"/>
                </a:cubicBezTo>
                <a:cubicBezTo>
                  <a:pt x="2574885" y="1199529"/>
                  <a:pt x="2574885" y="1356391"/>
                  <a:pt x="2479633" y="1451738"/>
                </a:cubicBezTo>
                <a:cubicBezTo>
                  <a:pt x="1450294" y="2482103"/>
                  <a:pt x="1450294" y="2482103"/>
                  <a:pt x="1450294" y="2482103"/>
                </a:cubicBezTo>
                <a:cubicBezTo>
                  <a:pt x="1351969" y="2577450"/>
                  <a:pt x="1198336" y="2577450"/>
                  <a:pt x="1103084" y="2482103"/>
                </a:cubicBezTo>
                <a:cubicBezTo>
                  <a:pt x="73744" y="1451738"/>
                  <a:pt x="73744" y="1451738"/>
                  <a:pt x="73744" y="1451738"/>
                </a:cubicBezTo>
                <a:cubicBezTo>
                  <a:pt x="-24581" y="1356391"/>
                  <a:pt x="-24581" y="1199529"/>
                  <a:pt x="73744" y="1104182"/>
                </a:cubicBezTo>
                <a:cubicBezTo>
                  <a:pt x="1103084" y="73817"/>
                  <a:pt x="1103084" y="73817"/>
                  <a:pt x="1103084" y="73817"/>
                </a:cubicBezTo>
                <a:cubicBezTo>
                  <a:pt x="1150710" y="24606"/>
                  <a:pt x="1212931" y="0"/>
                  <a:pt x="127553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8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34536613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0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22" grpId="0"/>
      <p:bldP spid="21" grpId="0"/>
    </p:bld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BC123-C8D6-4456-BCE1-738519A27F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819FC8-1334-43BC-9223-3B1CC4B8E0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B973A2-EE11-43F1-B8A9-EE917639D3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3F60DC-89DC-4898-BFF5-D5F4093621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B2D8EB-93DB-41D4-82E5-EAC1CABDE2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77C852-8F6C-4414-97AE-C3CDD1A97E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9685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68A856-04F6-4F36-A420-7C653E4DB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DC48271-7D3D-4C5D-BF56-683626FE080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F84B2C9-4935-44C2-B1E8-E0FB635864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EC972CE-6A21-43FC-8437-7C3995FB26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985512-78D9-48C3-9182-03371CC64D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1B5D0C-5BFA-460F-A960-433644DE9A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6981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47DA4-917F-4CB1-B867-CACF8B45AE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7F93BD-61BE-4037-A20D-631690B441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A52D9-E414-400A-8BD5-502F7D7DE3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BBB6A9-0E87-443F-827A-1821ADB08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57CB7F-FD08-44D0-997F-D870009C87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166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F1EA722-F1B8-4A86-A738-BE26618F7CF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17BC68-15DB-43AF-AA07-D213023FF5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C9838E-0D0A-4325-B0E8-F6BEEDF0E0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8E24CA-0136-4DE7-A2EA-8FDE38AFF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36846C-B54A-4D05-A66F-4FC66756E5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2580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01B076-85F0-4E95-8107-6211332AB4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A2574A-66FB-4F2A-93D1-76B2744705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B034AF-7E52-4E48-8546-6CC1CD2EC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CA031A-5B99-4FCF-94EA-001E15E4B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5F21B9-B1FE-4BCF-B08A-B55DAC880A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3827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4960067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35313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D8F6C6-0586-43F4-B336-C285E8441A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04F5A9-1424-4329-9AA8-281728D220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CE3879-B57E-49F1-9266-529B73F1F6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7618DD-AFBE-4905-A769-82B0570D0B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7BAA1-A147-4CB8-A4E0-CD85C68BB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6603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ABD2D-E981-41A7-BD60-907E24DC72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821293-0C99-4A0A-BCA3-E413156B0A2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5505FA-41F6-4FD5-A362-2AFE4A68EB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659085-F0E1-4064-99B8-B4E59B45E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D5CE01-385A-401B-8F82-72DECDBFD2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A782DC-2B94-449A-8A17-965754D81F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0109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AFED65-4438-4B07-83BD-C59F200E23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13CA77-A735-4BB4-831C-23D311A47F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018B64-BB29-4401-93B9-BC23598D50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6BA4288-A8A9-4EC3-9946-7DE1E895ED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59DCFF8-4585-438E-9BD1-CF943311A0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2552A9D-FD2E-4EA9-B132-02AAAF00B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121C4BF-0240-4C61-8BEB-898B2F0F0C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D7C339C-CACA-4AC8-8097-73EC6AC07E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354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262EE6-9D8C-4B9F-9F7E-8C8E4FE5BD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1849B21-8553-4B3A-87EC-E51B58A852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C30285F-3E3A-4DEA-AE2A-CF8185FF48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9E533A1-62A8-464B-A926-CDB0FE21C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6646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95B2629-0DBD-455E-BB01-C3C04DA79F06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4134903" y="1635092"/>
            <a:ext cx="3922193" cy="3587815"/>
          </a:xfrm>
          <a:custGeom>
            <a:avLst/>
            <a:gdLst>
              <a:gd name="connsiteX0" fmla="*/ 1265172 w 3922193"/>
              <a:gd name="connsiteY0" fmla="*/ 310 h 3587815"/>
              <a:gd name="connsiteX1" fmla="*/ 2120124 w 3922193"/>
              <a:gd name="connsiteY1" fmla="*/ 431819 h 3587815"/>
              <a:gd name="connsiteX2" fmla="*/ 2956883 w 3922193"/>
              <a:gd name="connsiteY2" fmla="*/ 586853 h 3587815"/>
              <a:gd name="connsiteX3" fmla="*/ 3919448 w 3922193"/>
              <a:gd name="connsiteY3" fmla="*/ 1692569 h 3587815"/>
              <a:gd name="connsiteX4" fmla="*/ 3170461 w 3922193"/>
              <a:gd name="connsiteY4" fmla="*/ 2739782 h 3587815"/>
              <a:gd name="connsiteX5" fmla="*/ 2345406 w 3922193"/>
              <a:gd name="connsiteY5" fmla="*/ 3307266 h 3587815"/>
              <a:gd name="connsiteX6" fmla="*/ 973239 w 3922193"/>
              <a:gd name="connsiteY6" fmla="*/ 3406722 h 3587815"/>
              <a:gd name="connsiteX7" fmla="*/ 613374 w 3922193"/>
              <a:gd name="connsiteY7" fmla="*/ 2555496 h 3587815"/>
              <a:gd name="connsiteX8" fmla="*/ 420276 w 3922193"/>
              <a:gd name="connsiteY8" fmla="*/ 2081617 h 3587815"/>
              <a:gd name="connsiteX9" fmla="*/ 203772 w 3922193"/>
              <a:gd name="connsiteY9" fmla="*/ 1838828 h 3587815"/>
              <a:gd name="connsiteX10" fmla="*/ 712849 w 3922193"/>
              <a:gd name="connsiteY10" fmla="*/ 142226 h 3587815"/>
              <a:gd name="connsiteX11" fmla="*/ 1265172 w 3922193"/>
              <a:gd name="connsiteY11" fmla="*/ 310 h 3587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922193" h="3587815">
                <a:moveTo>
                  <a:pt x="1265172" y="310"/>
                </a:moveTo>
                <a:cubicBezTo>
                  <a:pt x="1736123" y="-11345"/>
                  <a:pt x="1977495" y="308961"/>
                  <a:pt x="2120124" y="431819"/>
                </a:cubicBezTo>
                <a:cubicBezTo>
                  <a:pt x="2313223" y="598554"/>
                  <a:pt x="2582390" y="624880"/>
                  <a:pt x="2956883" y="586853"/>
                </a:cubicBezTo>
                <a:cubicBezTo>
                  <a:pt x="3331376" y="548826"/>
                  <a:pt x="3969185" y="926173"/>
                  <a:pt x="3919448" y="1692569"/>
                </a:cubicBezTo>
                <a:cubicBezTo>
                  <a:pt x="3869710" y="2456040"/>
                  <a:pt x="3381114" y="2613999"/>
                  <a:pt x="3170461" y="2739782"/>
                </a:cubicBezTo>
                <a:cubicBezTo>
                  <a:pt x="2962734" y="2868490"/>
                  <a:pt x="2664310" y="3044000"/>
                  <a:pt x="2345406" y="3307266"/>
                </a:cubicBezTo>
                <a:cubicBezTo>
                  <a:pt x="2026501" y="3570532"/>
                  <a:pt x="1455984" y="3731416"/>
                  <a:pt x="973239" y="3406722"/>
                </a:cubicBezTo>
                <a:cubicBezTo>
                  <a:pt x="622151" y="3169783"/>
                  <a:pt x="598745" y="2848013"/>
                  <a:pt x="613374" y="2555496"/>
                </a:cubicBezTo>
                <a:cubicBezTo>
                  <a:pt x="619226" y="2377060"/>
                  <a:pt x="551934" y="2204475"/>
                  <a:pt x="420276" y="2081617"/>
                </a:cubicBezTo>
                <a:cubicBezTo>
                  <a:pt x="358836" y="2020189"/>
                  <a:pt x="282767" y="1941209"/>
                  <a:pt x="203772" y="1838828"/>
                </a:cubicBezTo>
                <a:cubicBezTo>
                  <a:pt x="-97578" y="1461480"/>
                  <a:pt x="-164870" y="540050"/>
                  <a:pt x="712849" y="142226"/>
                </a:cubicBezTo>
                <a:cubicBezTo>
                  <a:pt x="925696" y="44964"/>
                  <a:pt x="1108188" y="4195"/>
                  <a:pt x="1265172" y="31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4150904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7D3E30F-7480-4CBD-84C2-D21D7F272E4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683423" y="1653878"/>
            <a:ext cx="4733670" cy="3423990"/>
          </a:xfrm>
          <a:custGeom>
            <a:avLst/>
            <a:gdLst>
              <a:gd name="connsiteX0" fmla="*/ 3250312 w 4733670"/>
              <a:gd name="connsiteY0" fmla="*/ 1207 h 3423990"/>
              <a:gd name="connsiteX1" fmla="*/ 4697985 w 4733670"/>
              <a:gd name="connsiteY1" fmla="*/ 1140029 h 3423990"/>
              <a:gd name="connsiteX2" fmla="*/ 3014811 w 4733670"/>
              <a:gd name="connsiteY2" fmla="*/ 3338693 h 3423990"/>
              <a:gd name="connsiteX3" fmla="*/ 58911 w 4733670"/>
              <a:gd name="connsiteY3" fmla="*/ 2234184 h 3423990"/>
              <a:gd name="connsiteX4" fmla="*/ 576280 w 4733670"/>
              <a:gd name="connsiteY4" fmla="*/ 1309157 h 3423990"/>
              <a:gd name="connsiteX5" fmla="*/ 607322 w 4733670"/>
              <a:gd name="connsiteY5" fmla="*/ 1305706 h 3423990"/>
              <a:gd name="connsiteX6" fmla="*/ 1755881 w 4733670"/>
              <a:gd name="connsiteY6" fmla="*/ 1039933 h 3423990"/>
              <a:gd name="connsiteX7" fmla="*/ 3121734 w 4733670"/>
              <a:gd name="connsiteY7" fmla="*/ 14811 h 3423990"/>
              <a:gd name="connsiteX8" fmla="*/ 3250312 w 4733670"/>
              <a:gd name="connsiteY8" fmla="*/ 1207 h 34239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733670" h="3423990">
                <a:moveTo>
                  <a:pt x="3250312" y="1207"/>
                </a:moveTo>
                <a:cubicBezTo>
                  <a:pt x="3895053" y="-28725"/>
                  <a:pt x="4555708" y="502564"/>
                  <a:pt x="4697985" y="1140029"/>
                </a:cubicBezTo>
                <a:cubicBezTo>
                  <a:pt x="4853195" y="1819993"/>
                  <a:pt x="4539325" y="2969373"/>
                  <a:pt x="3014811" y="3338693"/>
                </a:cubicBezTo>
                <a:cubicBezTo>
                  <a:pt x="1714491" y="3649336"/>
                  <a:pt x="445213" y="3072920"/>
                  <a:pt x="58911" y="2234184"/>
                </a:cubicBezTo>
                <a:cubicBezTo>
                  <a:pt x="-123893" y="1830348"/>
                  <a:pt x="138241" y="1360931"/>
                  <a:pt x="576280" y="1309157"/>
                </a:cubicBezTo>
                <a:cubicBezTo>
                  <a:pt x="586627" y="1305706"/>
                  <a:pt x="596974" y="1305706"/>
                  <a:pt x="607322" y="1305706"/>
                </a:cubicBezTo>
                <a:cubicBezTo>
                  <a:pt x="1200571" y="1250480"/>
                  <a:pt x="1479951" y="1164191"/>
                  <a:pt x="1755881" y="1039933"/>
                </a:cubicBezTo>
                <a:cubicBezTo>
                  <a:pt x="2145632" y="867354"/>
                  <a:pt x="2435358" y="128713"/>
                  <a:pt x="3121734" y="14811"/>
                </a:cubicBezTo>
                <a:cubicBezTo>
                  <a:pt x="3164417" y="7692"/>
                  <a:pt x="3207329" y="3202"/>
                  <a:pt x="3250312" y="1207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085663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960AFED-117D-469B-9EF6-7B55C284394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729529" y="2330310"/>
            <a:ext cx="7924067" cy="4626085"/>
          </a:xfrm>
          <a:custGeom>
            <a:avLst/>
            <a:gdLst>
              <a:gd name="connsiteX0" fmla="*/ 3129444 w 7924067"/>
              <a:gd name="connsiteY0" fmla="*/ 386 h 4626085"/>
              <a:gd name="connsiteX1" fmla="*/ 3897154 w 7924067"/>
              <a:gd name="connsiteY1" fmla="*/ 58318 h 4626085"/>
              <a:gd name="connsiteX2" fmla="*/ 7897579 w 7924067"/>
              <a:gd name="connsiteY2" fmla="*/ 4626085 h 4626085"/>
              <a:gd name="connsiteX3" fmla="*/ 946754 w 7924067"/>
              <a:gd name="connsiteY3" fmla="*/ 4626085 h 4626085"/>
              <a:gd name="connsiteX4" fmla="*/ 10 w 7924067"/>
              <a:gd name="connsiteY4" fmla="*/ 2805873 h 4626085"/>
              <a:gd name="connsiteX5" fmla="*/ 1876285 w 7924067"/>
              <a:gd name="connsiteY5" fmla="*/ 223792 h 4626085"/>
              <a:gd name="connsiteX6" fmla="*/ 3129444 w 7924067"/>
              <a:gd name="connsiteY6" fmla="*/ 386 h 46260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7924067" h="4626085">
                <a:moveTo>
                  <a:pt x="3129444" y="386"/>
                </a:moveTo>
                <a:cubicBezTo>
                  <a:pt x="3385589" y="-3088"/>
                  <a:pt x="3642824" y="16950"/>
                  <a:pt x="3897154" y="58318"/>
                </a:cubicBezTo>
                <a:cubicBezTo>
                  <a:pt x="7346746" y="620240"/>
                  <a:pt x="8083485" y="4153795"/>
                  <a:pt x="7897579" y="4626085"/>
                </a:cubicBezTo>
                <a:lnTo>
                  <a:pt x="946754" y="4626085"/>
                </a:lnTo>
                <a:cubicBezTo>
                  <a:pt x="946754" y="4626085"/>
                  <a:pt x="-3433" y="3967637"/>
                  <a:pt x="10" y="2805873"/>
                </a:cubicBezTo>
                <a:cubicBezTo>
                  <a:pt x="6895" y="1833714"/>
                  <a:pt x="426906" y="744345"/>
                  <a:pt x="1876285" y="223792"/>
                </a:cubicBezTo>
                <a:cubicBezTo>
                  <a:pt x="2278652" y="77279"/>
                  <a:pt x="2702535" y="6177"/>
                  <a:pt x="3129444" y="38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42207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6750F0B-6499-403F-9044-FCF3336A33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203B36-B609-4A49-B7C6-47AD6A0BBB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8ED1B0-EF69-452A-B822-8CBECF6448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AF8B4A-C7AD-419A-86EA-E6465EF800E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A68AD3-E356-4150-8CF5-6C6F4C406E5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3339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60" r:id="rId8"/>
    <p:sldLayoutId id="2147483661" r:id="rId9"/>
    <p:sldLayoutId id="2147483662" r:id="rId10"/>
    <p:sldLayoutId id="2147483663" r:id="rId11"/>
    <p:sldLayoutId id="2147483665" r:id="rId12"/>
    <p:sldLayoutId id="2147483666" r:id="rId13"/>
    <p:sldLayoutId id="2147483668" r:id="rId14"/>
    <p:sldLayoutId id="2147483669" r:id="rId15"/>
    <p:sldLayoutId id="2147483656" r:id="rId16"/>
    <p:sldLayoutId id="2147483657" r:id="rId17"/>
    <p:sldLayoutId id="2147483658" r:id="rId18"/>
    <p:sldLayoutId id="2147483659" r:id="rId19"/>
    <p:sldLayoutId id="2147483670" r:id="rId20"/>
    <p:sldLayoutId id="2147483671" r:id="rId2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2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21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4B6D26D-1493-4AF3-81DC-7494EF3AB232}"/>
              </a:ext>
            </a:extLst>
          </p:cNvPr>
          <p:cNvGrpSpPr/>
          <p:nvPr/>
        </p:nvGrpSpPr>
        <p:grpSpPr>
          <a:xfrm>
            <a:off x="1085622" y="2001950"/>
            <a:ext cx="2019300" cy="4513138"/>
            <a:chOff x="1085622" y="2001950"/>
            <a:chExt cx="2019300" cy="451313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0B511378-3131-4B68-B91F-7E7ED1AE21C0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23" name="Rectangle: Rounded Corners 22">
                <a:extLst>
                  <a:ext uri="{FF2B5EF4-FFF2-40B4-BE49-F238E27FC236}">
                    <a16:creationId xmlns:a16="http://schemas.microsoft.com/office/drawing/2014/main" id="{884157FB-FEC1-453D-9359-2634A5C85B26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: Rounded Corners 23">
                <a:extLst>
                  <a:ext uri="{FF2B5EF4-FFF2-40B4-BE49-F238E27FC236}">
                    <a16:creationId xmlns:a16="http://schemas.microsoft.com/office/drawing/2014/main" id="{024E6343-37C3-4818-8F27-13E9FA32AAB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CDFB3F9B-47BE-4F94-89E2-1493F0BCD2E5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29" name="Rectangle: Rounded Corners 28">
                <a:extLst>
                  <a:ext uri="{FF2B5EF4-FFF2-40B4-BE49-F238E27FC236}">
                    <a16:creationId xmlns:a16="http://schemas.microsoft.com/office/drawing/2014/main" id="{B2ADD9F0-13DE-4262-A50D-6F3EE759CF7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0" name="Rectangle: Rounded Corners 29">
                <a:extLst>
                  <a:ext uri="{FF2B5EF4-FFF2-40B4-BE49-F238E27FC236}">
                    <a16:creationId xmlns:a16="http://schemas.microsoft.com/office/drawing/2014/main" id="{08981528-E82D-44F2-8261-EEDD379791E8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7" name="Rectangle: Rounded Corners 26">
              <a:extLst>
                <a:ext uri="{FF2B5EF4-FFF2-40B4-BE49-F238E27FC236}">
                  <a16:creationId xmlns:a16="http://schemas.microsoft.com/office/drawing/2014/main" id="{6B3EAF73-38E5-48E3-A8A6-740C138E5A86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rgbClr val="DCE0EB"/>
                </a:solidFill>
              </a:endParaRPr>
            </a:p>
          </p:txBody>
        </p: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82959F3C-9DD3-4947-AE7D-99FEFB8E5ADA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5F74B80A-285D-4EC4-AB31-20D3DABC6231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05F4D2C7-CDF8-4C34-9CAF-B57ECAF7D60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B580F7B0-C8C0-43CD-B423-1C54A9CEF100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9E869021-E9BC-4F10-A5D5-BAA1AEE5427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018A7DC4-38A6-4C6B-9797-A0CFB771FF9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34C4E3E9-C7BC-4CBC-BE03-FDF674229B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83E6FEC-11A5-48A7-A991-9780D4FDA2D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F7F3A08E-3B92-4FCF-80D1-182AB1848F4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60C22FAF-8E69-411B-A530-5999C0B9214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A11A8BB2-3EB2-4CA4-ACB5-35F729C0C2A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62AB445A-3437-41F9-813D-EF88E208CF6A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B355433B-B62D-4A6B-8A53-12A7B48E2BCA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9627665D-49DE-435A-A5D6-A1658EB2F42A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FCCBF0C9-A0B6-417E-91EB-F7D887B44E1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DB4E3788-79E3-4939-B12E-1BDC55F3A4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58B6F188-9A33-4159-B813-8631C1E0C21B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0745C065-68AD-4070-ADE6-B0D140B01906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92281BDB-CA81-4C23-A3A5-2B6879F4C2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E15B406B-C326-4D06-8074-57D644A5BD0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>
              <a:extLst>
                <a:ext uri="{FF2B5EF4-FFF2-40B4-BE49-F238E27FC236}">
                  <a16:creationId xmlns:a16="http://schemas.microsoft.com/office/drawing/2014/main" id="{969E9928-1D52-4A86-9480-964C324834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102DAA51-ACF8-49D4-A7EE-E106F5D78BC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4F920C8C-696E-48E6-93AB-7D6F2C02C6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054E5921-54EE-4913-BA0E-35CC26DE569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C2856DF4-FDD3-454C-A547-3757143092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79FD6FD1-2BBF-410C-94DD-99832E7D5D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4AD0D11F-D152-4F9B-B635-CEDF4663FBC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>
              <a:extLst>
                <a:ext uri="{FF2B5EF4-FFF2-40B4-BE49-F238E27FC236}">
                  <a16:creationId xmlns:a16="http://schemas.microsoft.com/office/drawing/2014/main" id="{9F4A4CBD-D289-4BF6-B71C-0DF4475E9E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2CD15DAC-9754-4C28-BCF8-8A5D70DC63BE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0F8EA20A-CDE1-4C6A-85C6-46A56CB6E27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98670A5A-F168-407C-A618-A8AE513148FA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778E1A3C-47FF-43A1-92E6-D954317D6B6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A78E09CF-F445-49F1-B80E-D826315E0913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CDA7262D-4EF5-4BE8-9845-C56380B41E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F5F84B1B-71F2-4C0C-B3B9-684A105F77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F0D1056E-961C-4E74-8368-16AED50F35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41E18EB6-4C69-4DE9-BA33-B5D5FA45CB0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94BC868E-A123-423D-95BD-398F06C3B725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7F20B495-A7D2-4AED-BAA4-62CE7258AF77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4F47BEB4-7189-4A0C-A6FB-0932AFD4A66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8DB4316A-0031-4BCA-A322-4ABCBED33955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3A09601E-8F38-4A7E-9998-23EA1B286FED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4FCD3F6E-EC1D-418B-B380-12200C3F73A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CB484A62-9E29-46EA-88F9-D1EFDC4E7F3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3F64184D-FA3D-4849-88AD-8EB5629F9226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FD884144-D579-4DBE-B3BC-6A12687750AF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104" name="TextBox 103">
              <a:extLst>
                <a:ext uri="{FF2B5EF4-FFF2-40B4-BE49-F238E27FC236}">
                  <a16:creationId xmlns:a16="http://schemas.microsoft.com/office/drawing/2014/main" id="{5B605A2C-0273-4ACA-AD95-E210D9D423EB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38915B28-1EDF-4723-BC57-E24FB1F02D85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233" name="TextBox 232">
              <a:extLst>
                <a:ext uri="{FF2B5EF4-FFF2-40B4-BE49-F238E27FC236}">
                  <a16:creationId xmlns:a16="http://schemas.microsoft.com/office/drawing/2014/main" id="{76BF19AF-8CDA-4A1F-B1BA-6C19802936ED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F98B84"/>
                  </a:solidFill>
                  <a:latin typeface="+mj-lt"/>
                </a:rPr>
                <a:t>PROJECT A</a:t>
              </a:r>
            </a:p>
          </p:txBody>
        </p:sp>
      </p:grp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D5AC3E9A-67F2-4B56-9A5B-46F0FB560C21}"/>
              </a:ext>
            </a:extLst>
          </p:cNvPr>
          <p:cNvSpPr/>
          <p:nvPr/>
        </p:nvSpPr>
        <p:spPr>
          <a:xfrm rot="16200000">
            <a:off x="512823" y="4610486"/>
            <a:ext cx="2324429" cy="109224"/>
          </a:xfrm>
          <a:prstGeom prst="roundRect">
            <a:avLst>
              <a:gd name="adj" fmla="val 50000"/>
            </a:avLst>
          </a:prstGeom>
          <a:solidFill>
            <a:srgbClr val="F98B8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98E7B7E1-7EC0-4C27-BC6C-42680154200D}"/>
              </a:ext>
            </a:extLst>
          </p:cNvPr>
          <p:cNvGrpSpPr/>
          <p:nvPr/>
        </p:nvGrpSpPr>
        <p:grpSpPr>
          <a:xfrm>
            <a:off x="1542223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4E86CB32-76CD-407C-8EF8-030206A1D868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046B09E8-B98E-4EC4-AF5A-FEA4896FFF3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F98B84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297" name="TextBox 296">
            <a:extLst>
              <a:ext uri="{FF2B5EF4-FFF2-40B4-BE49-F238E27FC236}">
                <a16:creationId xmlns:a16="http://schemas.microsoft.com/office/drawing/2014/main" id="{5BC56AEA-8649-4D1E-8949-F9F30BCC061D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Data Infographics</a:t>
            </a:r>
          </a:p>
        </p:txBody>
      </p:sp>
      <p:sp>
        <p:nvSpPr>
          <p:cNvPr id="298" name="TextBox 297">
            <a:extLst>
              <a:ext uri="{FF2B5EF4-FFF2-40B4-BE49-F238E27FC236}">
                <a16:creationId xmlns:a16="http://schemas.microsoft.com/office/drawing/2014/main" id="{2A285E1E-7853-49E7-8938-E450D5953857}"/>
              </a:ext>
            </a:extLst>
          </p:cNvPr>
          <p:cNvSpPr txBox="1"/>
          <p:nvPr/>
        </p:nvSpPr>
        <p:spPr>
          <a:xfrm>
            <a:off x="2104799" y="86935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96" name="Group 295">
            <a:extLst>
              <a:ext uri="{FF2B5EF4-FFF2-40B4-BE49-F238E27FC236}">
                <a16:creationId xmlns:a16="http://schemas.microsoft.com/office/drawing/2014/main" id="{4EA012AA-3E4A-44D9-88C6-306A8DD3D2F2}"/>
              </a:ext>
            </a:extLst>
          </p:cNvPr>
          <p:cNvGrpSpPr/>
          <p:nvPr/>
        </p:nvGrpSpPr>
        <p:grpSpPr>
          <a:xfrm>
            <a:off x="3797261" y="2001950"/>
            <a:ext cx="2019300" cy="4513138"/>
            <a:chOff x="1085622" y="2001950"/>
            <a:chExt cx="2019300" cy="4513138"/>
          </a:xfrm>
        </p:grpSpPr>
        <p:grpSp>
          <p:nvGrpSpPr>
            <p:cNvPr id="299" name="Group 298">
              <a:extLst>
                <a:ext uri="{FF2B5EF4-FFF2-40B4-BE49-F238E27FC236}">
                  <a16:creationId xmlns:a16="http://schemas.microsoft.com/office/drawing/2014/main" id="{0567FE96-EC06-4151-A91C-373D629E28DB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353" name="Rectangle: Rounded Corners 352">
                <a:extLst>
                  <a:ext uri="{FF2B5EF4-FFF2-40B4-BE49-F238E27FC236}">
                    <a16:creationId xmlns:a16="http://schemas.microsoft.com/office/drawing/2014/main" id="{0A23E2BA-AFE4-47B9-9BD3-711915F30EC9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4" name="Rectangle: Rounded Corners 353">
                <a:extLst>
                  <a:ext uri="{FF2B5EF4-FFF2-40B4-BE49-F238E27FC236}">
                    <a16:creationId xmlns:a16="http://schemas.microsoft.com/office/drawing/2014/main" id="{FE211FA0-4563-45CC-B1FE-F91A8478D37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00" name="Group 299">
              <a:extLst>
                <a:ext uri="{FF2B5EF4-FFF2-40B4-BE49-F238E27FC236}">
                  <a16:creationId xmlns:a16="http://schemas.microsoft.com/office/drawing/2014/main" id="{16568FF8-B296-44FA-95EE-0ADC97BA0A1F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351" name="Rectangle: Rounded Corners 350">
                <a:extLst>
                  <a:ext uri="{FF2B5EF4-FFF2-40B4-BE49-F238E27FC236}">
                    <a16:creationId xmlns:a16="http://schemas.microsoft.com/office/drawing/2014/main" id="{E0673172-4973-4446-9C72-9D92DE23E40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52" name="Rectangle: Rounded Corners 351">
                <a:extLst>
                  <a:ext uri="{FF2B5EF4-FFF2-40B4-BE49-F238E27FC236}">
                    <a16:creationId xmlns:a16="http://schemas.microsoft.com/office/drawing/2014/main" id="{7BD147EE-BD85-4558-BA7B-37F009621BC4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01" name="Rectangle: Rounded Corners 300">
              <a:extLst>
                <a:ext uri="{FF2B5EF4-FFF2-40B4-BE49-F238E27FC236}">
                  <a16:creationId xmlns:a16="http://schemas.microsoft.com/office/drawing/2014/main" id="{7C5A5953-F394-4F03-A40E-0E87352E73E4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02" name="Straight Connector 301">
              <a:extLst>
                <a:ext uri="{FF2B5EF4-FFF2-40B4-BE49-F238E27FC236}">
                  <a16:creationId xmlns:a16="http://schemas.microsoft.com/office/drawing/2014/main" id="{1AA6CA18-A0A6-4D11-A91C-0F98F4D47021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3" name="Straight Connector 302">
              <a:extLst>
                <a:ext uri="{FF2B5EF4-FFF2-40B4-BE49-F238E27FC236}">
                  <a16:creationId xmlns:a16="http://schemas.microsoft.com/office/drawing/2014/main" id="{61C87B46-2640-4CCD-AA7E-00F229F56A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4" name="Straight Connector 303">
              <a:extLst>
                <a:ext uri="{FF2B5EF4-FFF2-40B4-BE49-F238E27FC236}">
                  <a16:creationId xmlns:a16="http://schemas.microsoft.com/office/drawing/2014/main" id="{E6D63517-8805-469F-85D8-3D2F30C4B64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5" name="Straight Connector 304">
              <a:extLst>
                <a:ext uri="{FF2B5EF4-FFF2-40B4-BE49-F238E27FC236}">
                  <a16:creationId xmlns:a16="http://schemas.microsoft.com/office/drawing/2014/main" id="{7D2C7692-F7F1-45F4-BFD2-5BE69170169F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6" name="Straight Connector 305">
              <a:extLst>
                <a:ext uri="{FF2B5EF4-FFF2-40B4-BE49-F238E27FC236}">
                  <a16:creationId xmlns:a16="http://schemas.microsoft.com/office/drawing/2014/main" id="{4B31A9E0-EA1A-434C-A2A0-AB0B1F45C42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>
              <a:extLst>
                <a:ext uri="{FF2B5EF4-FFF2-40B4-BE49-F238E27FC236}">
                  <a16:creationId xmlns:a16="http://schemas.microsoft.com/office/drawing/2014/main" id="{39F54FB1-27E7-4BA4-AB77-96F03B3C48F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8" name="Straight Connector 307">
              <a:extLst>
                <a:ext uri="{FF2B5EF4-FFF2-40B4-BE49-F238E27FC236}">
                  <a16:creationId xmlns:a16="http://schemas.microsoft.com/office/drawing/2014/main" id="{8B385C87-EE00-4D57-8654-976CF4A5A45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9" name="Straight Connector 308">
              <a:extLst>
                <a:ext uri="{FF2B5EF4-FFF2-40B4-BE49-F238E27FC236}">
                  <a16:creationId xmlns:a16="http://schemas.microsoft.com/office/drawing/2014/main" id="{016AAA3C-B84F-43EE-8DD7-3B1E04DDEF8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0" name="Straight Connector 309">
              <a:extLst>
                <a:ext uri="{FF2B5EF4-FFF2-40B4-BE49-F238E27FC236}">
                  <a16:creationId xmlns:a16="http://schemas.microsoft.com/office/drawing/2014/main" id="{DF9C764D-696D-45C8-8989-9030AF8F7DD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1" name="Straight Connector 310">
              <a:extLst>
                <a:ext uri="{FF2B5EF4-FFF2-40B4-BE49-F238E27FC236}">
                  <a16:creationId xmlns:a16="http://schemas.microsoft.com/office/drawing/2014/main" id="{50146502-E031-4380-BA4A-D8A5024C3D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2" name="Straight Connector 311">
              <a:extLst>
                <a:ext uri="{FF2B5EF4-FFF2-40B4-BE49-F238E27FC236}">
                  <a16:creationId xmlns:a16="http://schemas.microsoft.com/office/drawing/2014/main" id="{511A4E87-E156-4F64-8ED2-44BE1217B45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3" name="Straight Connector 312">
              <a:extLst>
                <a:ext uri="{FF2B5EF4-FFF2-40B4-BE49-F238E27FC236}">
                  <a16:creationId xmlns:a16="http://schemas.microsoft.com/office/drawing/2014/main" id="{54DD632E-7726-495F-82F9-66DFCBF4EC5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" name="Straight Connector 313">
              <a:extLst>
                <a:ext uri="{FF2B5EF4-FFF2-40B4-BE49-F238E27FC236}">
                  <a16:creationId xmlns:a16="http://schemas.microsoft.com/office/drawing/2014/main" id="{EDAD1FA0-8B5A-4747-B84E-BF0F891810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5" name="Straight Connector 314">
              <a:extLst>
                <a:ext uri="{FF2B5EF4-FFF2-40B4-BE49-F238E27FC236}">
                  <a16:creationId xmlns:a16="http://schemas.microsoft.com/office/drawing/2014/main" id="{58EEA67C-150C-4146-B2AE-7F45C2463F2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6" name="Straight Connector 315">
              <a:extLst>
                <a:ext uri="{FF2B5EF4-FFF2-40B4-BE49-F238E27FC236}">
                  <a16:creationId xmlns:a16="http://schemas.microsoft.com/office/drawing/2014/main" id="{13AA2874-84A9-4650-8BC8-DF494AAA426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7" name="Straight Connector 316">
              <a:extLst>
                <a:ext uri="{FF2B5EF4-FFF2-40B4-BE49-F238E27FC236}">
                  <a16:creationId xmlns:a16="http://schemas.microsoft.com/office/drawing/2014/main" id="{25A043F6-1AA0-4743-9579-42D93EF25ED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8" name="Straight Connector 317">
              <a:extLst>
                <a:ext uri="{FF2B5EF4-FFF2-40B4-BE49-F238E27FC236}">
                  <a16:creationId xmlns:a16="http://schemas.microsoft.com/office/drawing/2014/main" id="{F5847732-1201-419E-98EA-B8515BC411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Straight Connector 318">
              <a:extLst>
                <a:ext uri="{FF2B5EF4-FFF2-40B4-BE49-F238E27FC236}">
                  <a16:creationId xmlns:a16="http://schemas.microsoft.com/office/drawing/2014/main" id="{87AD9D47-6CBB-4BF6-B94A-5A7ED318C4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Straight Connector 319">
              <a:extLst>
                <a:ext uri="{FF2B5EF4-FFF2-40B4-BE49-F238E27FC236}">
                  <a16:creationId xmlns:a16="http://schemas.microsoft.com/office/drawing/2014/main" id="{B6812746-93D5-4E6E-AA98-B218398250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1" name="Straight Connector 320">
              <a:extLst>
                <a:ext uri="{FF2B5EF4-FFF2-40B4-BE49-F238E27FC236}">
                  <a16:creationId xmlns:a16="http://schemas.microsoft.com/office/drawing/2014/main" id="{B5AA7CC0-2671-41DF-9972-26C68895F262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2" name="Straight Connector 321">
              <a:extLst>
                <a:ext uri="{FF2B5EF4-FFF2-40B4-BE49-F238E27FC236}">
                  <a16:creationId xmlns:a16="http://schemas.microsoft.com/office/drawing/2014/main" id="{E20B01B6-1CC8-4234-BC01-D905806DD3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Straight Connector 322">
              <a:extLst>
                <a:ext uri="{FF2B5EF4-FFF2-40B4-BE49-F238E27FC236}">
                  <a16:creationId xmlns:a16="http://schemas.microsoft.com/office/drawing/2014/main" id="{0542798B-FE6E-42B1-B446-7D353274C1E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4" name="Straight Connector 323">
              <a:extLst>
                <a:ext uri="{FF2B5EF4-FFF2-40B4-BE49-F238E27FC236}">
                  <a16:creationId xmlns:a16="http://schemas.microsoft.com/office/drawing/2014/main" id="{548DC35C-4972-4B9C-BDE1-352A1C9C06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5" name="Straight Connector 324">
              <a:extLst>
                <a:ext uri="{FF2B5EF4-FFF2-40B4-BE49-F238E27FC236}">
                  <a16:creationId xmlns:a16="http://schemas.microsoft.com/office/drawing/2014/main" id="{EB46498A-8F7E-4A6D-881B-F2EE992F5707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6" name="Straight Connector 325">
              <a:extLst>
                <a:ext uri="{FF2B5EF4-FFF2-40B4-BE49-F238E27FC236}">
                  <a16:creationId xmlns:a16="http://schemas.microsoft.com/office/drawing/2014/main" id="{C9AC27BC-34F3-4C78-817F-01F6804305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7" name="Straight Connector 326">
              <a:extLst>
                <a:ext uri="{FF2B5EF4-FFF2-40B4-BE49-F238E27FC236}">
                  <a16:creationId xmlns:a16="http://schemas.microsoft.com/office/drawing/2014/main" id="{B07F092A-6851-4FCF-8E6A-F2B211FC5A54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8" name="Straight Connector 327">
              <a:extLst>
                <a:ext uri="{FF2B5EF4-FFF2-40B4-BE49-F238E27FC236}">
                  <a16:creationId xmlns:a16="http://schemas.microsoft.com/office/drawing/2014/main" id="{A5300A3C-7EDF-4436-AA10-1B050EEDD2C3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9" name="Straight Connector 328">
              <a:extLst>
                <a:ext uri="{FF2B5EF4-FFF2-40B4-BE49-F238E27FC236}">
                  <a16:creationId xmlns:a16="http://schemas.microsoft.com/office/drawing/2014/main" id="{AE313DE5-DA61-40C1-9309-E9D0EB8EE0A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0" name="Straight Connector 329">
              <a:extLst>
                <a:ext uri="{FF2B5EF4-FFF2-40B4-BE49-F238E27FC236}">
                  <a16:creationId xmlns:a16="http://schemas.microsoft.com/office/drawing/2014/main" id="{17993239-DF12-4C22-BD75-5E0FB3E0170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1" name="Straight Connector 330">
              <a:extLst>
                <a:ext uri="{FF2B5EF4-FFF2-40B4-BE49-F238E27FC236}">
                  <a16:creationId xmlns:a16="http://schemas.microsoft.com/office/drawing/2014/main" id="{AFA9B387-180F-432D-9F37-25C669C45355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2" name="Straight Connector 331">
              <a:extLst>
                <a:ext uri="{FF2B5EF4-FFF2-40B4-BE49-F238E27FC236}">
                  <a16:creationId xmlns:a16="http://schemas.microsoft.com/office/drawing/2014/main" id="{8B94F4BE-4F55-4F01-823B-891054C267F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3" name="Straight Connector 332">
              <a:extLst>
                <a:ext uri="{FF2B5EF4-FFF2-40B4-BE49-F238E27FC236}">
                  <a16:creationId xmlns:a16="http://schemas.microsoft.com/office/drawing/2014/main" id="{643CC5DC-73F2-4497-9EE2-2272BB95E8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4" name="Straight Connector 333">
              <a:extLst>
                <a:ext uri="{FF2B5EF4-FFF2-40B4-BE49-F238E27FC236}">
                  <a16:creationId xmlns:a16="http://schemas.microsoft.com/office/drawing/2014/main" id="{0B0F8BA9-7961-4EB7-80E7-C7B2099553D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5" name="Straight Connector 334">
              <a:extLst>
                <a:ext uri="{FF2B5EF4-FFF2-40B4-BE49-F238E27FC236}">
                  <a16:creationId xmlns:a16="http://schemas.microsoft.com/office/drawing/2014/main" id="{C27C790F-5A01-470A-AEF5-89FB151CF8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6" name="Straight Connector 335">
              <a:extLst>
                <a:ext uri="{FF2B5EF4-FFF2-40B4-BE49-F238E27FC236}">
                  <a16:creationId xmlns:a16="http://schemas.microsoft.com/office/drawing/2014/main" id="{D719157C-3AF6-428C-8DC0-0D222202D637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7" name="Straight Connector 336">
              <a:extLst>
                <a:ext uri="{FF2B5EF4-FFF2-40B4-BE49-F238E27FC236}">
                  <a16:creationId xmlns:a16="http://schemas.microsoft.com/office/drawing/2014/main" id="{AB80A8F6-79CF-4B7D-83D3-36694FEA9D1E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8" name="Straight Connector 337">
              <a:extLst>
                <a:ext uri="{FF2B5EF4-FFF2-40B4-BE49-F238E27FC236}">
                  <a16:creationId xmlns:a16="http://schemas.microsoft.com/office/drawing/2014/main" id="{4B0368C5-31FB-4C8E-9536-52DFD0BE58C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9" name="Straight Connector 338">
              <a:extLst>
                <a:ext uri="{FF2B5EF4-FFF2-40B4-BE49-F238E27FC236}">
                  <a16:creationId xmlns:a16="http://schemas.microsoft.com/office/drawing/2014/main" id="{C2164819-A4ED-4505-827B-D18173FBA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0" name="TextBox 339">
              <a:extLst>
                <a:ext uri="{FF2B5EF4-FFF2-40B4-BE49-F238E27FC236}">
                  <a16:creationId xmlns:a16="http://schemas.microsoft.com/office/drawing/2014/main" id="{D049ED69-6E28-4083-9CA0-C5C0BEB44F59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341" name="TextBox 340">
              <a:extLst>
                <a:ext uri="{FF2B5EF4-FFF2-40B4-BE49-F238E27FC236}">
                  <a16:creationId xmlns:a16="http://schemas.microsoft.com/office/drawing/2014/main" id="{DEEB17EC-90D2-40A9-B530-2AC7E03CF61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342" name="TextBox 341">
              <a:extLst>
                <a:ext uri="{FF2B5EF4-FFF2-40B4-BE49-F238E27FC236}">
                  <a16:creationId xmlns:a16="http://schemas.microsoft.com/office/drawing/2014/main" id="{10D8C6DB-481F-4788-8697-4EA83582782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343" name="TextBox 342">
              <a:extLst>
                <a:ext uri="{FF2B5EF4-FFF2-40B4-BE49-F238E27FC236}">
                  <a16:creationId xmlns:a16="http://schemas.microsoft.com/office/drawing/2014/main" id="{35FD15C4-F57F-4AA0-8CD8-A26FB69D515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344" name="TextBox 343">
              <a:extLst>
                <a:ext uri="{FF2B5EF4-FFF2-40B4-BE49-F238E27FC236}">
                  <a16:creationId xmlns:a16="http://schemas.microsoft.com/office/drawing/2014/main" id="{E257D21E-C9BF-493A-8906-78FF2E351D96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345" name="TextBox 344">
              <a:extLst>
                <a:ext uri="{FF2B5EF4-FFF2-40B4-BE49-F238E27FC236}">
                  <a16:creationId xmlns:a16="http://schemas.microsoft.com/office/drawing/2014/main" id="{FFE3A251-BE0B-4967-8EC8-E475EB9DC567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346" name="TextBox 345">
              <a:extLst>
                <a:ext uri="{FF2B5EF4-FFF2-40B4-BE49-F238E27FC236}">
                  <a16:creationId xmlns:a16="http://schemas.microsoft.com/office/drawing/2014/main" id="{17CA9076-93AF-40FB-96C7-48A34B3B26C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347" name="TextBox 346">
              <a:extLst>
                <a:ext uri="{FF2B5EF4-FFF2-40B4-BE49-F238E27FC236}">
                  <a16:creationId xmlns:a16="http://schemas.microsoft.com/office/drawing/2014/main" id="{B9870052-5950-4FDC-85D6-929472298135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348" name="TextBox 347">
              <a:extLst>
                <a:ext uri="{FF2B5EF4-FFF2-40B4-BE49-F238E27FC236}">
                  <a16:creationId xmlns:a16="http://schemas.microsoft.com/office/drawing/2014/main" id="{9202B380-7B0C-4827-9680-AA69AAD3E9AC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349" name="TextBox 348">
              <a:extLst>
                <a:ext uri="{FF2B5EF4-FFF2-40B4-BE49-F238E27FC236}">
                  <a16:creationId xmlns:a16="http://schemas.microsoft.com/office/drawing/2014/main" id="{21F02D76-B19B-4446-BA6D-2E5101C5800E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350" name="TextBox 349">
              <a:extLst>
                <a:ext uri="{FF2B5EF4-FFF2-40B4-BE49-F238E27FC236}">
                  <a16:creationId xmlns:a16="http://schemas.microsoft.com/office/drawing/2014/main" id="{9E2158CC-DA77-4E0F-A470-8754D17C9BEF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F6C07E"/>
                  </a:solidFill>
                  <a:latin typeface="+mj-lt"/>
                </a:rPr>
                <a:t>PROJECT B</a:t>
              </a:r>
            </a:p>
          </p:txBody>
        </p:sp>
      </p:grpSp>
      <p:sp>
        <p:nvSpPr>
          <p:cNvPr id="355" name="Rectangle: Rounded Corners 354">
            <a:extLst>
              <a:ext uri="{FF2B5EF4-FFF2-40B4-BE49-F238E27FC236}">
                <a16:creationId xmlns:a16="http://schemas.microsoft.com/office/drawing/2014/main" id="{232B456B-1E8B-41BE-B9A6-A7524ADFBC99}"/>
              </a:ext>
            </a:extLst>
          </p:cNvPr>
          <p:cNvSpPr/>
          <p:nvPr/>
        </p:nvSpPr>
        <p:spPr>
          <a:xfrm rot="16200000">
            <a:off x="2994872" y="4380896"/>
            <a:ext cx="2783609" cy="109224"/>
          </a:xfrm>
          <a:prstGeom prst="roundRect">
            <a:avLst>
              <a:gd name="adj" fmla="val 50000"/>
            </a:avLst>
          </a:prstGeom>
          <a:solidFill>
            <a:srgbClr val="F6C07E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56" name="Group 355">
            <a:extLst>
              <a:ext uri="{FF2B5EF4-FFF2-40B4-BE49-F238E27FC236}">
                <a16:creationId xmlns:a16="http://schemas.microsoft.com/office/drawing/2014/main" id="{148E2E20-993B-4124-AF38-3EEBF747C3F5}"/>
              </a:ext>
            </a:extLst>
          </p:cNvPr>
          <p:cNvGrpSpPr/>
          <p:nvPr/>
        </p:nvGrpSpPr>
        <p:grpSpPr>
          <a:xfrm>
            <a:off x="4253862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57" name="Oval 356">
              <a:extLst>
                <a:ext uri="{FF2B5EF4-FFF2-40B4-BE49-F238E27FC236}">
                  <a16:creationId xmlns:a16="http://schemas.microsoft.com/office/drawing/2014/main" id="{61207594-089D-4EB1-848E-2CE84006F770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8" name="Oval 357">
              <a:extLst>
                <a:ext uri="{FF2B5EF4-FFF2-40B4-BE49-F238E27FC236}">
                  <a16:creationId xmlns:a16="http://schemas.microsoft.com/office/drawing/2014/main" id="{1A9E9A53-FFEE-4CBD-B8F4-49880741176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F6C07E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59" name="Group 358">
            <a:extLst>
              <a:ext uri="{FF2B5EF4-FFF2-40B4-BE49-F238E27FC236}">
                <a16:creationId xmlns:a16="http://schemas.microsoft.com/office/drawing/2014/main" id="{5909CCC2-F514-49D7-97A6-C2781AEEDE65}"/>
              </a:ext>
            </a:extLst>
          </p:cNvPr>
          <p:cNvGrpSpPr/>
          <p:nvPr/>
        </p:nvGrpSpPr>
        <p:grpSpPr>
          <a:xfrm>
            <a:off x="6457950" y="2001950"/>
            <a:ext cx="2019300" cy="4513138"/>
            <a:chOff x="1085622" y="2001950"/>
            <a:chExt cx="2019300" cy="4513138"/>
          </a:xfrm>
        </p:grpSpPr>
        <p:grpSp>
          <p:nvGrpSpPr>
            <p:cNvPr id="360" name="Group 359">
              <a:extLst>
                <a:ext uri="{FF2B5EF4-FFF2-40B4-BE49-F238E27FC236}">
                  <a16:creationId xmlns:a16="http://schemas.microsoft.com/office/drawing/2014/main" id="{C666AD8C-FBA9-4838-9518-4D723C151D02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14" name="Rectangle: Rounded Corners 413">
                <a:extLst>
                  <a:ext uri="{FF2B5EF4-FFF2-40B4-BE49-F238E27FC236}">
                    <a16:creationId xmlns:a16="http://schemas.microsoft.com/office/drawing/2014/main" id="{F4173CC7-B077-411F-B60C-6AE5F9E7B17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5" name="Rectangle: Rounded Corners 414">
                <a:extLst>
                  <a:ext uri="{FF2B5EF4-FFF2-40B4-BE49-F238E27FC236}">
                    <a16:creationId xmlns:a16="http://schemas.microsoft.com/office/drawing/2014/main" id="{50DDE764-165F-4119-B034-8B288379DC8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1" name="Group 360">
              <a:extLst>
                <a:ext uri="{FF2B5EF4-FFF2-40B4-BE49-F238E27FC236}">
                  <a16:creationId xmlns:a16="http://schemas.microsoft.com/office/drawing/2014/main" id="{A34DA7FB-8771-4B37-A814-4F79E228798A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12" name="Rectangle: Rounded Corners 411">
                <a:extLst>
                  <a:ext uri="{FF2B5EF4-FFF2-40B4-BE49-F238E27FC236}">
                    <a16:creationId xmlns:a16="http://schemas.microsoft.com/office/drawing/2014/main" id="{9AD90652-34C2-4B36-BAAB-6C85F8F807C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13" name="Rectangle: Rounded Corners 412">
                <a:extLst>
                  <a:ext uri="{FF2B5EF4-FFF2-40B4-BE49-F238E27FC236}">
                    <a16:creationId xmlns:a16="http://schemas.microsoft.com/office/drawing/2014/main" id="{64DD14CC-6F49-4F1F-AEA4-ED7A20E5911E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62" name="Rectangle: Rounded Corners 361">
              <a:extLst>
                <a:ext uri="{FF2B5EF4-FFF2-40B4-BE49-F238E27FC236}">
                  <a16:creationId xmlns:a16="http://schemas.microsoft.com/office/drawing/2014/main" id="{DF3A1D8F-A5E0-4958-B639-5210DDE5EDED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63" name="Straight Connector 362">
              <a:extLst>
                <a:ext uri="{FF2B5EF4-FFF2-40B4-BE49-F238E27FC236}">
                  <a16:creationId xmlns:a16="http://schemas.microsoft.com/office/drawing/2014/main" id="{0D30F5F3-72D2-44BF-9CC5-4A8ADDF4CEEE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" name="Straight Connector 363">
              <a:extLst>
                <a:ext uri="{FF2B5EF4-FFF2-40B4-BE49-F238E27FC236}">
                  <a16:creationId xmlns:a16="http://schemas.microsoft.com/office/drawing/2014/main" id="{15837AA3-3FFC-4491-AA9A-9F39D826B63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" name="Straight Connector 364">
              <a:extLst>
                <a:ext uri="{FF2B5EF4-FFF2-40B4-BE49-F238E27FC236}">
                  <a16:creationId xmlns:a16="http://schemas.microsoft.com/office/drawing/2014/main" id="{5B425187-768A-4267-9CB7-01AA5B10D423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" name="Straight Connector 365">
              <a:extLst>
                <a:ext uri="{FF2B5EF4-FFF2-40B4-BE49-F238E27FC236}">
                  <a16:creationId xmlns:a16="http://schemas.microsoft.com/office/drawing/2014/main" id="{D56BEB2F-31B4-4C6D-9DA9-C402D1FB038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" name="Straight Connector 366">
              <a:extLst>
                <a:ext uri="{FF2B5EF4-FFF2-40B4-BE49-F238E27FC236}">
                  <a16:creationId xmlns:a16="http://schemas.microsoft.com/office/drawing/2014/main" id="{C8BE8702-E009-4822-8BEB-CC917F06895F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Straight Connector 367">
              <a:extLst>
                <a:ext uri="{FF2B5EF4-FFF2-40B4-BE49-F238E27FC236}">
                  <a16:creationId xmlns:a16="http://schemas.microsoft.com/office/drawing/2014/main" id="{41104DF2-6E8C-4C62-B542-71217B36F99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9" name="Straight Connector 368">
              <a:extLst>
                <a:ext uri="{FF2B5EF4-FFF2-40B4-BE49-F238E27FC236}">
                  <a16:creationId xmlns:a16="http://schemas.microsoft.com/office/drawing/2014/main" id="{3DB584C7-42C7-4D5F-A03D-27D40E692B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0" name="Straight Connector 369">
              <a:extLst>
                <a:ext uri="{FF2B5EF4-FFF2-40B4-BE49-F238E27FC236}">
                  <a16:creationId xmlns:a16="http://schemas.microsoft.com/office/drawing/2014/main" id="{F40D6168-22B7-47C9-B485-54B4FF2AA7F5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Straight Connector 370">
              <a:extLst>
                <a:ext uri="{FF2B5EF4-FFF2-40B4-BE49-F238E27FC236}">
                  <a16:creationId xmlns:a16="http://schemas.microsoft.com/office/drawing/2014/main" id="{C50A834E-5232-4F8B-96F3-6BC2A82494B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2" name="Straight Connector 371">
              <a:extLst>
                <a:ext uri="{FF2B5EF4-FFF2-40B4-BE49-F238E27FC236}">
                  <a16:creationId xmlns:a16="http://schemas.microsoft.com/office/drawing/2014/main" id="{EF50A6A6-7204-4AF1-9116-219A0EE65722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3" name="Straight Connector 372">
              <a:extLst>
                <a:ext uri="{FF2B5EF4-FFF2-40B4-BE49-F238E27FC236}">
                  <a16:creationId xmlns:a16="http://schemas.microsoft.com/office/drawing/2014/main" id="{DFE6803D-ECC5-43EC-B6E4-5271A3291A5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4" name="Straight Connector 373">
              <a:extLst>
                <a:ext uri="{FF2B5EF4-FFF2-40B4-BE49-F238E27FC236}">
                  <a16:creationId xmlns:a16="http://schemas.microsoft.com/office/drawing/2014/main" id="{75C4F4A2-5D98-4896-9446-9398545C5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5" name="Straight Connector 374">
              <a:extLst>
                <a:ext uri="{FF2B5EF4-FFF2-40B4-BE49-F238E27FC236}">
                  <a16:creationId xmlns:a16="http://schemas.microsoft.com/office/drawing/2014/main" id="{D8BB2F3F-19F9-4977-8929-13541B21D64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6" name="Straight Connector 375">
              <a:extLst>
                <a:ext uri="{FF2B5EF4-FFF2-40B4-BE49-F238E27FC236}">
                  <a16:creationId xmlns:a16="http://schemas.microsoft.com/office/drawing/2014/main" id="{7891EF6B-5E9B-470C-8F08-1B808B68D270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7" name="Straight Connector 376">
              <a:extLst>
                <a:ext uri="{FF2B5EF4-FFF2-40B4-BE49-F238E27FC236}">
                  <a16:creationId xmlns:a16="http://schemas.microsoft.com/office/drawing/2014/main" id="{A5865BF4-5C17-4BD3-8E8D-7F6FC2B074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8" name="Straight Connector 377">
              <a:extLst>
                <a:ext uri="{FF2B5EF4-FFF2-40B4-BE49-F238E27FC236}">
                  <a16:creationId xmlns:a16="http://schemas.microsoft.com/office/drawing/2014/main" id="{D3751D74-D463-418C-9284-0AC63B78085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Straight Connector 378">
              <a:extLst>
                <a:ext uri="{FF2B5EF4-FFF2-40B4-BE49-F238E27FC236}">
                  <a16:creationId xmlns:a16="http://schemas.microsoft.com/office/drawing/2014/main" id="{71924EDB-C39F-45E7-89F3-473CBDB130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Straight Connector 379">
              <a:extLst>
                <a:ext uri="{FF2B5EF4-FFF2-40B4-BE49-F238E27FC236}">
                  <a16:creationId xmlns:a16="http://schemas.microsoft.com/office/drawing/2014/main" id="{28A10C94-869C-45DA-BB35-869B006A19F7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Straight Connector 380">
              <a:extLst>
                <a:ext uri="{FF2B5EF4-FFF2-40B4-BE49-F238E27FC236}">
                  <a16:creationId xmlns:a16="http://schemas.microsoft.com/office/drawing/2014/main" id="{E44DBFFE-8F62-41F4-A862-06530DCBCD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Straight Connector 381">
              <a:extLst>
                <a:ext uri="{FF2B5EF4-FFF2-40B4-BE49-F238E27FC236}">
                  <a16:creationId xmlns:a16="http://schemas.microsoft.com/office/drawing/2014/main" id="{47D1CF52-1438-4459-BCCD-AF692C9F0309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Straight Connector 382">
              <a:extLst>
                <a:ext uri="{FF2B5EF4-FFF2-40B4-BE49-F238E27FC236}">
                  <a16:creationId xmlns:a16="http://schemas.microsoft.com/office/drawing/2014/main" id="{31D28A63-4FA8-4D4A-B92F-E3B6EEE236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Straight Connector 383">
              <a:extLst>
                <a:ext uri="{FF2B5EF4-FFF2-40B4-BE49-F238E27FC236}">
                  <a16:creationId xmlns:a16="http://schemas.microsoft.com/office/drawing/2014/main" id="{B32A8692-88B1-4742-BEB0-200C0CA6E9A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Straight Connector 384">
              <a:extLst>
                <a:ext uri="{FF2B5EF4-FFF2-40B4-BE49-F238E27FC236}">
                  <a16:creationId xmlns:a16="http://schemas.microsoft.com/office/drawing/2014/main" id="{0C705F8A-D2F0-4064-8629-8C7B5221CE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6" name="Straight Connector 385">
              <a:extLst>
                <a:ext uri="{FF2B5EF4-FFF2-40B4-BE49-F238E27FC236}">
                  <a16:creationId xmlns:a16="http://schemas.microsoft.com/office/drawing/2014/main" id="{9DA2C638-F858-4466-A170-7FCE01E28F0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7" name="Straight Connector 386">
              <a:extLst>
                <a:ext uri="{FF2B5EF4-FFF2-40B4-BE49-F238E27FC236}">
                  <a16:creationId xmlns:a16="http://schemas.microsoft.com/office/drawing/2014/main" id="{9DB77C99-5F6F-457D-86F6-E2FE61BD37F1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8" name="Straight Connector 387">
              <a:extLst>
                <a:ext uri="{FF2B5EF4-FFF2-40B4-BE49-F238E27FC236}">
                  <a16:creationId xmlns:a16="http://schemas.microsoft.com/office/drawing/2014/main" id="{52731090-4ADD-4708-B2F7-4F684029F49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9" name="Straight Connector 388">
              <a:extLst>
                <a:ext uri="{FF2B5EF4-FFF2-40B4-BE49-F238E27FC236}">
                  <a16:creationId xmlns:a16="http://schemas.microsoft.com/office/drawing/2014/main" id="{9BA94E27-766F-4C9C-9BF4-D1FA006D696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0" name="Straight Connector 389">
              <a:extLst>
                <a:ext uri="{FF2B5EF4-FFF2-40B4-BE49-F238E27FC236}">
                  <a16:creationId xmlns:a16="http://schemas.microsoft.com/office/drawing/2014/main" id="{BFC14B08-295E-443A-8F04-954D4FDDB95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1" name="Straight Connector 390">
              <a:extLst>
                <a:ext uri="{FF2B5EF4-FFF2-40B4-BE49-F238E27FC236}">
                  <a16:creationId xmlns:a16="http://schemas.microsoft.com/office/drawing/2014/main" id="{ED00F3F2-C7EE-463C-8218-8B58D4A21F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2" name="Straight Connector 391">
              <a:extLst>
                <a:ext uri="{FF2B5EF4-FFF2-40B4-BE49-F238E27FC236}">
                  <a16:creationId xmlns:a16="http://schemas.microsoft.com/office/drawing/2014/main" id="{7E250380-FF37-4B1C-BF73-681B1C36588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3" name="Straight Connector 392">
              <a:extLst>
                <a:ext uri="{FF2B5EF4-FFF2-40B4-BE49-F238E27FC236}">
                  <a16:creationId xmlns:a16="http://schemas.microsoft.com/office/drawing/2014/main" id="{23539D30-B210-48C2-9CDB-DF822F4032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4" name="Straight Connector 393">
              <a:extLst>
                <a:ext uri="{FF2B5EF4-FFF2-40B4-BE49-F238E27FC236}">
                  <a16:creationId xmlns:a16="http://schemas.microsoft.com/office/drawing/2014/main" id="{E0DE95B5-6FD8-4100-8A6E-6159556EBE7C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5" name="Straight Connector 394">
              <a:extLst>
                <a:ext uri="{FF2B5EF4-FFF2-40B4-BE49-F238E27FC236}">
                  <a16:creationId xmlns:a16="http://schemas.microsoft.com/office/drawing/2014/main" id="{609E0B24-5102-4215-8E9C-1FF91446710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6" name="Straight Connector 395">
              <a:extLst>
                <a:ext uri="{FF2B5EF4-FFF2-40B4-BE49-F238E27FC236}">
                  <a16:creationId xmlns:a16="http://schemas.microsoft.com/office/drawing/2014/main" id="{98C84825-4482-48BD-B832-AA1FD09F48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7" name="Straight Connector 396">
              <a:extLst>
                <a:ext uri="{FF2B5EF4-FFF2-40B4-BE49-F238E27FC236}">
                  <a16:creationId xmlns:a16="http://schemas.microsoft.com/office/drawing/2014/main" id="{098A6683-C1E9-45DB-8CDA-2C8DF9EC40CB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8" name="Straight Connector 397">
              <a:extLst>
                <a:ext uri="{FF2B5EF4-FFF2-40B4-BE49-F238E27FC236}">
                  <a16:creationId xmlns:a16="http://schemas.microsoft.com/office/drawing/2014/main" id="{2B53B8E3-1E02-4F24-8270-341FE1A2C23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9" name="Straight Connector 398">
              <a:extLst>
                <a:ext uri="{FF2B5EF4-FFF2-40B4-BE49-F238E27FC236}">
                  <a16:creationId xmlns:a16="http://schemas.microsoft.com/office/drawing/2014/main" id="{3A8F22D9-A848-4858-A906-A553B4E494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0" name="Straight Connector 399">
              <a:extLst>
                <a:ext uri="{FF2B5EF4-FFF2-40B4-BE49-F238E27FC236}">
                  <a16:creationId xmlns:a16="http://schemas.microsoft.com/office/drawing/2014/main" id="{07156A57-C985-4F86-96DF-955639016C32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1" name="TextBox 400">
              <a:extLst>
                <a:ext uri="{FF2B5EF4-FFF2-40B4-BE49-F238E27FC236}">
                  <a16:creationId xmlns:a16="http://schemas.microsoft.com/office/drawing/2014/main" id="{628F0E64-C69D-46B2-80F4-C3FBDE05FAC1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02" name="TextBox 401">
              <a:extLst>
                <a:ext uri="{FF2B5EF4-FFF2-40B4-BE49-F238E27FC236}">
                  <a16:creationId xmlns:a16="http://schemas.microsoft.com/office/drawing/2014/main" id="{ABB82055-5134-4E70-9603-06F39260C9CA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03" name="TextBox 402">
              <a:extLst>
                <a:ext uri="{FF2B5EF4-FFF2-40B4-BE49-F238E27FC236}">
                  <a16:creationId xmlns:a16="http://schemas.microsoft.com/office/drawing/2014/main" id="{7E3135DB-5A81-4C8E-9C05-5C3F8841BD0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04" name="TextBox 403">
              <a:extLst>
                <a:ext uri="{FF2B5EF4-FFF2-40B4-BE49-F238E27FC236}">
                  <a16:creationId xmlns:a16="http://schemas.microsoft.com/office/drawing/2014/main" id="{DBE3E60B-DB30-47C2-AA88-D13986B9EA2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05" name="TextBox 404">
              <a:extLst>
                <a:ext uri="{FF2B5EF4-FFF2-40B4-BE49-F238E27FC236}">
                  <a16:creationId xmlns:a16="http://schemas.microsoft.com/office/drawing/2014/main" id="{17441B98-E9DE-4A17-A806-3CCE5D32E70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06" name="TextBox 405">
              <a:extLst>
                <a:ext uri="{FF2B5EF4-FFF2-40B4-BE49-F238E27FC236}">
                  <a16:creationId xmlns:a16="http://schemas.microsoft.com/office/drawing/2014/main" id="{0737D691-CA04-4A92-A22F-EAE9509B071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07" name="TextBox 406">
              <a:extLst>
                <a:ext uri="{FF2B5EF4-FFF2-40B4-BE49-F238E27FC236}">
                  <a16:creationId xmlns:a16="http://schemas.microsoft.com/office/drawing/2014/main" id="{9DCEF8C3-DDA0-492B-A998-C4EAD730B332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08" name="TextBox 407">
              <a:extLst>
                <a:ext uri="{FF2B5EF4-FFF2-40B4-BE49-F238E27FC236}">
                  <a16:creationId xmlns:a16="http://schemas.microsoft.com/office/drawing/2014/main" id="{182C603B-6080-4986-B1B9-524200061C88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09" name="TextBox 408">
              <a:extLst>
                <a:ext uri="{FF2B5EF4-FFF2-40B4-BE49-F238E27FC236}">
                  <a16:creationId xmlns:a16="http://schemas.microsoft.com/office/drawing/2014/main" id="{A3581C4D-51B3-44C7-BE65-EDBCBFF88F9F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10" name="TextBox 409">
              <a:extLst>
                <a:ext uri="{FF2B5EF4-FFF2-40B4-BE49-F238E27FC236}">
                  <a16:creationId xmlns:a16="http://schemas.microsoft.com/office/drawing/2014/main" id="{17C44100-EEA2-4AF0-AE0F-7C2B47526E49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11" name="TextBox 410">
              <a:extLst>
                <a:ext uri="{FF2B5EF4-FFF2-40B4-BE49-F238E27FC236}">
                  <a16:creationId xmlns:a16="http://schemas.microsoft.com/office/drawing/2014/main" id="{BE132C59-D6F0-43CC-953D-D4A5ACCFB003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F98B84"/>
                  </a:solidFill>
                  <a:latin typeface="+mj-lt"/>
                </a:rPr>
                <a:t>PROJECT C</a:t>
              </a:r>
            </a:p>
          </p:txBody>
        </p:sp>
      </p:grpSp>
      <p:sp>
        <p:nvSpPr>
          <p:cNvPr id="416" name="Rectangle: Rounded Corners 415">
            <a:extLst>
              <a:ext uri="{FF2B5EF4-FFF2-40B4-BE49-F238E27FC236}">
                <a16:creationId xmlns:a16="http://schemas.microsoft.com/office/drawing/2014/main" id="{2C9AF17F-ABBF-48BF-95AB-0A0091D59AE9}"/>
              </a:ext>
            </a:extLst>
          </p:cNvPr>
          <p:cNvSpPr/>
          <p:nvPr/>
        </p:nvSpPr>
        <p:spPr>
          <a:xfrm rot="16200000">
            <a:off x="6169911" y="4895246"/>
            <a:ext cx="1754909" cy="109224"/>
          </a:xfrm>
          <a:prstGeom prst="roundRect">
            <a:avLst>
              <a:gd name="adj" fmla="val 50000"/>
            </a:avLst>
          </a:prstGeom>
          <a:solidFill>
            <a:srgbClr val="F98B8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17" name="Group 416">
            <a:extLst>
              <a:ext uri="{FF2B5EF4-FFF2-40B4-BE49-F238E27FC236}">
                <a16:creationId xmlns:a16="http://schemas.microsoft.com/office/drawing/2014/main" id="{71B14D60-FF3D-4140-9C41-BB187628E98A}"/>
              </a:ext>
            </a:extLst>
          </p:cNvPr>
          <p:cNvGrpSpPr/>
          <p:nvPr/>
        </p:nvGrpSpPr>
        <p:grpSpPr>
          <a:xfrm>
            <a:off x="691455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18" name="Oval 417">
              <a:extLst>
                <a:ext uri="{FF2B5EF4-FFF2-40B4-BE49-F238E27FC236}">
                  <a16:creationId xmlns:a16="http://schemas.microsoft.com/office/drawing/2014/main" id="{65DC4C65-CE3E-4AFE-8E79-A85CFF94CEFB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9" name="Oval 418">
              <a:extLst>
                <a:ext uri="{FF2B5EF4-FFF2-40B4-BE49-F238E27FC236}">
                  <a16:creationId xmlns:a16="http://schemas.microsoft.com/office/drawing/2014/main" id="{D7D735E9-E2D6-4CC3-9F16-A7144E9B8E6D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F98B84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20" name="Group 419">
            <a:extLst>
              <a:ext uri="{FF2B5EF4-FFF2-40B4-BE49-F238E27FC236}">
                <a16:creationId xmlns:a16="http://schemas.microsoft.com/office/drawing/2014/main" id="{E510901A-DCD4-4C20-A5CE-83A48FACF345}"/>
              </a:ext>
            </a:extLst>
          </p:cNvPr>
          <p:cNvGrpSpPr/>
          <p:nvPr/>
        </p:nvGrpSpPr>
        <p:grpSpPr>
          <a:xfrm>
            <a:off x="9128420" y="2001950"/>
            <a:ext cx="2019300" cy="4513138"/>
            <a:chOff x="1085622" y="2001950"/>
            <a:chExt cx="2019300" cy="4513138"/>
          </a:xfrm>
        </p:grpSpPr>
        <p:grpSp>
          <p:nvGrpSpPr>
            <p:cNvPr id="421" name="Group 420">
              <a:extLst>
                <a:ext uri="{FF2B5EF4-FFF2-40B4-BE49-F238E27FC236}">
                  <a16:creationId xmlns:a16="http://schemas.microsoft.com/office/drawing/2014/main" id="{EDE7FB7C-BEC3-4A94-9E7F-5C2A47FAE3D5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75" name="Rectangle: Rounded Corners 474">
                <a:extLst>
                  <a:ext uri="{FF2B5EF4-FFF2-40B4-BE49-F238E27FC236}">
                    <a16:creationId xmlns:a16="http://schemas.microsoft.com/office/drawing/2014/main" id="{070227E8-E286-42DD-BAAB-508B5571087D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6" name="Rectangle: Rounded Corners 475">
                <a:extLst>
                  <a:ext uri="{FF2B5EF4-FFF2-40B4-BE49-F238E27FC236}">
                    <a16:creationId xmlns:a16="http://schemas.microsoft.com/office/drawing/2014/main" id="{D7FDAEE1-B4F2-4DAE-A73E-75557E590DA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2" name="Group 421">
              <a:extLst>
                <a:ext uri="{FF2B5EF4-FFF2-40B4-BE49-F238E27FC236}">
                  <a16:creationId xmlns:a16="http://schemas.microsoft.com/office/drawing/2014/main" id="{FB11FB7B-B834-4E4C-B9D3-C2AF41C8BD37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73" name="Rectangle: Rounded Corners 472">
                <a:extLst>
                  <a:ext uri="{FF2B5EF4-FFF2-40B4-BE49-F238E27FC236}">
                    <a16:creationId xmlns:a16="http://schemas.microsoft.com/office/drawing/2014/main" id="{D334615E-A24F-4160-AF7C-2D45135AF91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74" name="Rectangle: Rounded Corners 473">
                <a:extLst>
                  <a:ext uri="{FF2B5EF4-FFF2-40B4-BE49-F238E27FC236}">
                    <a16:creationId xmlns:a16="http://schemas.microsoft.com/office/drawing/2014/main" id="{25BD9C88-E7ED-4074-89D2-3AE68281BAAD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23" name="Rectangle: Rounded Corners 422">
              <a:extLst>
                <a:ext uri="{FF2B5EF4-FFF2-40B4-BE49-F238E27FC236}">
                  <a16:creationId xmlns:a16="http://schemas.microsoft.com/office/drawing/2014/main" id="{5F80C5F0-0A32-40DA-813F-BD34F0A68393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424" name="Straight Connector 423">
              <a:extLst>
                <a:ext uri="{FF2B5EF4-FFF2-40B4-BE49-F238E27FC236}">
                  <a16:creationId xmlns:a16="http://schemas.microsoft.com/office/drawing/2014/main" id="{F406D46F-90E1-4A05-9D9F-4F877B1D8296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5" name="Straight Connector 424">
              <a:extLst>
                <a:ext uri="{FF2B5EF4-FFF2-40B4-BE49-F238E27FC236}">
                  <a16:creationId xmlns:a16="http://schemas.microsoft.com/office/drawing/2014/main" id="{F5C2C7D3-82F5-4DD9-9385-096ACA39C0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6" name="Straight Connector 425">
              <a:extLst>
                <a:ext uri="{FF2B5EF4-FFF2-40B4-BE49-F238E27FC236}">
                  <a16:creationId xmlns:a16="http://schemas.microsoft.com/office/drawing/2014/main" id="{14762503-AE5F-4E25-91E2-77AE4152AD4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7" name="Straight Connector 426">
              <a:extLst>
                <a:ext uri="{FF2B5EF4-FFF2-40B4-BE49-F238E27FC236}">
                  <a16:creationId xmlns:a16="http://schemas.microsoft.com/office/drawing/2014/main" id="{14B222AC-3F57-44F4-AE25-4D9B792E769A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8" name="Straight Connector 427">
              <a:extLst>
                <a:ext uri="{FF2B5EF4-FFF2-40B4-BE49-F238E27FC236}">
                  <a16:creationId xmlns:a16="http://schemas.microsoft.com/office/drawing/2014/main" id="{0E0A93A5-7363-45DD-AB5F-E3DEEFF42F27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9" name="Straight Connector 428">
              <a:extLst>
                <a:ext uri="{FF2B5EF4-FFF2-40B4-BE49-F238E27FC236}">
                  <a16:creationId xmlns:a16="http://schemas.microsoft.com/office/drawing/2014/main" id="{8D35E84D-2C92-4F40-9D7F-94ABDC006EBD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0" name="Straight Connector 429">
              <a:extLst>
                <a:ext uri="{FF2B5EF4-FFF2-40B4-BE49-F238E27FC236}">
                  <a16:creationId xmlns:a16="http://schemas.microsoft.com/office/drawing/2014/main" id="{33736D47-7B98-4C5C-9940-20ED7242DC0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1" name="Straight Connector 430">
              <a:extLst>
                <a:ext uri="{FF2B5EF4-FFF2-40B4-BE49-F238E27FC236}">
                  <a16:creationId xmlns:a16="http://schemas.microsoft.com/office/drawing/2014/main" id="{17C0FB58-CFBD-4D77-AE0E-CC27733AC88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2" name="Straight Connector 431">
              <a:extLst>
                <a:ext uri="{FF2B5EF4-FFF2-40B4-BE49-F238E27FC236}">
                  <a16:creationId xmlns:a16="http://schemas.microsoft.com/office/drawing/2014/main" id="{E468D49C-08DF-4C2B-91EE-3C0ACAF2ABA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3" name="Straight Connector 432">
              <a:extLst>
                <a:ext uri="{FF2B5EF4-FFF2-40B4-BE49-F238E27FC236}">
                  <a16:creationId xmlns:a16="http://schemas.microsoft.com/office/drawing/2014/main" id="{3A3CEF23-52EA-48D5-9E6B-3B355885CE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4" name="Straight Connector 433">
              <a:extLst>
                <a:ext uri="{FF2B5EF4-FFF2-40B4-BE49-F238E27FC236}">
                  <a16:creationId xmlns:a16="http://schemas.microsoft.com/office/drawing/2014/main" id="{C2FCEA25-A25B-4BCE-A9A2-B69FB2C400E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5" name="Straight Connector 434">
              <a:extLst>
                <a:ext uri="{FF2B5EF4-FFF2-40B4-BE49-F238E27FC236}">
                  <a16:creationId xmlns:a16="http://schemas.microsoft.com/office/drawing/2014/main" id="{234EE445-C987-4C3E-BF09-A9AD36E87BCD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6" name="Straight Connector 435">
              <a:extLst>
                <a:ext uri="{FF2B5EF4-FFF2-40B4-BE49-F238E27FC236}">
                  <a16:creationId xmlns:a16="http://schemas.microsoft.com/office/drawing/2014/main" id="{1B19ED05-DF6F-4B0B-84A5-23D485B409A8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7" name="Straight Connector 436">
              <a:extLst>
                <a:ext uri="{FF2B5EF4-FFF2-40B4-BE49-F238E27FC236}">
                  <a16:creationId xmlns:a16="http://schemas.microsoft.com/office/drawing/2014/main" id="{E3EBDDAF-87A8-469F-868F-D5F168505AA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8" name="Straight Connector 437">
              <a:extLst>
                <a:ext uri="{FF2B5EF4-FFF2-40B4-BE49-F238E27FC236}">
                  <a16:creationId xmlns:a16="http://schemas.microsoft.com/office/drawing/2014/main" id="{9AE1EA31-2CF3-4004-AB13-556B79404411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9" name="Straight Connector 438">
              <a:extLst>
                <a:ext uri="{FF2B5EF4-FFF2-40B4-BE49-F238E27FC236}">
                  <a16:creationId xmlns:a16="http://schemas.microsoft.com/office/drawing/2014/main" id="{0B5E5B60-A407-43D1-957C-2CDF1314DA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0" name="Straight Connector 439">
              <a:extLst>
                <a:ext uri="{FF2B5EF4-FFF2-40B4-BE49-F238E27FC236}">
                  <a16:creationId xmlns:a16="http://schemas.microsoft.com/office/drawing/2014/main" id="{F27F76E4-2FF3-489C-B4AF-0D9995461B8C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1" name="Straight Connector 440">
              <a:extLst>
                <a:ext uri="{FF2B5EF4-FFF2-40B4-BE49-F238E27FC236}">
                  <a16:creationId xmlns:a16="http://schemas.microsoft.com/office/drawing/2014/main" id="{25DA3AD5-17DD-45C6-BB5C-77EBA616F0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2" name="Straight Connector 441">
              <a:extLst>
                <a:ext uri="{FF2B5EF4-FFF2-40B4-BE49-F238E27FC236}">
                  <a16:creationId xmlns:a16="http://schemas.microsoft.com/office/drawing/2014/main" id="{61CAD72B-A74D-44C3-8076-C9955C47FA6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3" name="Straight Connector 442">
              <a:extLst>
                <a:ext uri="{FF2B5EF4-FFF2-40B4-BE49-F238E27FC236}">
                  <a16:creationId xmlns:a16="http://schemas.microsoft.com/office/drawing/2014/main" id="{41A08F05-9473-4B00-BA31-36EF79D55F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4" name="Straight Connector 443">
              <a:extLst>
                <a:ext uri="{FF2B5EF4-FFF2-40B4-BE49-F238E27FC236}">
                  <a16:creationId xmlns:a16="http://schemas.microsoft.com/office/drawing/2014/main" id="{EBE0AF28-318A-49E9-AB71-3110279FBB45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5" name="Straight Connector 444">
              <a:extLst>
                <a:ext uri="{FF2B5EF4-FFF2-40B4-BE49-F238E27FC236}">
                  <a16:creationId xmlns:a16="http://schemas.microsoft.com/office/drawing/2014/main" id="{3FEE91D3-6755-462D-9385-834D220B4C7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6" name="Straight Connector 445">
              <a:extLst>
                <a:ext uri="{FF2B5EF4-FFF2-40B4-BE49-F238E27FC236}">
                  <a16:creationId xmlns:a16="http://schemas.microsoft.com/office/drawing/2014/main" id="{022006B5-AE53-430F-BA86-D59EE135D5B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7" name="Straight Connector 446">
              <a:extLst>
                <a:ext uri="{FF2B5EF4-FFF2-40B4-BE49-F238E27FC236}">
                  <a16:creationId xmlns:a16="http://schemas.microsoft.com/office/drawing/2014/main" id="{E1D65631-9C00-4907-B287-429754F73A2E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8" name="Straight Connector 447">
              <a:extLst>
                <a:ext uri="{FF2B5EF4-FFF2-40B4-BE49-F238E27FC236}">
                  <a16:creationId xmlns:a16="http://schemas.microsoft.com/office/drawing/2014/main" id="{6BEC54AE-943C-43A0-8960-F5D5AE1BAB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9" name="Straight Connector 448">
              <a:extLst>
                <a:ext uri="{FF2B5EF4-FFF2-40B4-BE49-F238E27FC236}">
                  <a16:creationId xmlns:a16="http://schemas.microsoft.com/office/drawing/2014/main" id="{B690D1B9-DA38-4BA3-B45F-68754C4AC16A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0" name="Straight Connector 449">
              <a:extLst>
                <a:ext uri="{FF2B5EF4-FFF2-40B4-BE49-F238E27FC236}">
                  <a16:creationId xmlns:a16="http://schemas.microsoft.com/office/drawing/2014/main" id="{256766C7-B63C-4B1E-AA31-F5AB446D0AE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1" name="Straight Connector 450">
              <a:extLst>
                <a:ext uri="{FF2B5EF4-FFF2-40B4-BE49-F238E27FC236}">
                  <a16:creationId xmlns:a16="http://schemas.microsoft.com/office/drawing/2014/main" id="{98077493-565B-4600-AAD8-7FA5576495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2" name="Straight Connector 451">
              <a:extLst>
                <a:ext uri="{FF2B5EF4-FFF2-40B4-BE49-F238E27FC236}">
                  <a16:creationId xmlns:a16="http://schemas.microsoft.com/office/drawing/2014/main" id="{1CE1F5CE-DAD4-47B3-8616-F18876C5E53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3" name="Straight Connector 452">
              <a:extLst>
                <a:ext uri="{FF2B5EF4-FFF2-40B4-BE49-F238E27FC236}">
                  <a16:creationId xmlns:a16="http://schemas.microsoft.com/office/drawing/2014/main" id="{C93DA85D-DC76-4465-8AF1-BE4A066AF0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4" name="Straight Connector 453">
              <a:extLst>
                <a:ext uri="{FF2B5EF4-FFF2-40B4-BE49-F238E27FC236}">
                  <a16:creationId xmlns:a16="http://schemas.microsoft.com/office/drawing/2014/main" id="{B2F4441A-CB44-4C3F-89EB-8F2ADA95238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5" name="Straight Connector 454">
              <a:extLst>
                <a:ext uri="{FF2B5EF4-FFF2-40B4-BE49-F238E27FC236}">
                  <a16:creationId xmlns:a16="http://schemas.microsoft.com/office/drawing/2014/main" id="{BBB0A356-BFF7-4C70-BC78-DB27AC58D63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6" name="Straight Connector 455">
              <a:extLst>
                <a:ext uri="{FF2B5EF4-FFF2-40B4-BE49-F238E27FC236}">
                  <a16:creationId xmlns:a16="http://schemas.microsoft.com/office/drawing/2014/main" id="{C736A359-1F0A-4410-8E0B-DDCCA672386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7" name="Straight Connector 456">
              <a:extLst>
                <a:ext uri="{FF2B5EF4-FFF2-40B4-BE49-F238E27FC236}">
                  <a16:creationId xmlns:a16="http://schemas.microsoft.com/office/drawing/2014/main" id="{1199A91B-68A9-4F9A-A62F-C4CFB830183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8" name="Straight Connector 457">
              <a:extLst>
                <a:ext uri="{FF2B5EF4-FFF2-40B4-BE49-F238E27FC236}">
                  <a16:creationId xmlns:a16="http://schemas.microsoft.com/office/drawing/2014/main" id="{2BE6DE32-00A4-488D-B309-27500D31C44C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9" name="Straight Connector 458">
              <a:extLst>
                <a:ext uri="{FF2B5EF4-FFF2-40B4-BE49-F238E27FC236}">
                  <a16:creationId xmlns:a16="http://schemas.microsoft.com/office/drawing/2014/main" id="{38328555-C929-48DF-A8C9-5AB174AAFE4A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0" name="Straight Connector 459">
              <a:extLst>
                <a:ext uri="{FF2B5EF4-FFF2-40B4-BE49-F238E27FC236}">
                  <a16:creationId xmlns:a16="http://schemas.microsoft.com/office/drawing/2014/main" id="{5354C17D-09D1-4649-96B3-8100B6FFD04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1" name="Straight Connector 460">
              <a:extLst>
                <a:ext uri="{FF2B5EF4-FFF2-40B4-BE49-F238E27FC236}">
                  <a16:creationId xmlns:a16="http://schemas.microsoft.com/office/drawing/2014/main" id="{BC3BC1A7-1F22-412D-836B-CBBD20D853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2" name="TextBox 461">
              <a:extLst>
                <a:ext uri="{FF2B5EF4-FFF2-40B4-BE49-F238E27FC236}">
                  <a16:creationId xmlns:a16="http://schemas.microsoft.com/office/drawing/2014/main" id="{849CF0D3-41D9-4BE7-8D04-4324D2B87130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63" name="TextBox 462">
              <a:extLst>
                <a:ext uri="{FF2B5EF4-FFF2-40B4-BE49-F238E27FC236}">
                  <a16:creationId xmlns:a16="http://schemas.microsoft.com/office/drawing/2014/main" id="{E3A05D94-28BE-465A-A712-2ECAAE122D1E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64" name="TextBox 463">
              <a:extLst>
                <a:ext uri="{FF2B5EF4-FFF2-40B4-BE49-F238E27FC236}">
                  <a16:creationId xmlns:a16="http://schemas.microsoft.com/office/drawing/2014/main" id="{8E8C9C51-2FDE-40E1-9179-D3AB75BC15BE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65" name="TextBox 464">
              <a:extLst>
                <a:ext uri="{FF2B5EF4-FFF2-40B4-BE49-F238E27FC236}">
                  <a16:creationId xmlns:a16="http://schemas.microsoft.com/office/drawing/2014/main" id="{9465991F-B540-4437-B24D-2D39B872250B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66" name="TextBox 465">
              <a:extLst>
                <a:ext uri="{FF2B5EF4-FFF2-40B4-BE49-F238E27FC236}">
                  <a16:creationId xmlns:a16="http://schemas.microsoft.com/office/drawing/2014/main" id="{00677161-3816-472C-BB28-333D359FAB1E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67" name="TextBox 466">
              <a:extLst>
                <a:ext uri="{FF2B5EF4-FFF2-40B4-BE49-F238E27FC236}">
                  <a16:creationId xmlns:a16="http://schemas.microsoft.com/office/drawing/2014/main" id="{4BDC0547-A8A6-407C-813A-398303CD95CA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68" name="TextBox 467">
              <a:extLst>
                <a:ext uri="{FF2B5EF4-FFF2-40B4-BE49-F238E27FC236}">
                  <a16:creationId xmlns:a16="http://schemas.microsoft.com/office/drawing/2014/main" id="{482C6729-D5FA-4D45-BA84-552AFBEEC3E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69" name="TextBox 468">
              <a:extLst>
                <a:ext uri="{FF2B5EF4-FFF2-40B4-BE49-F238E27FC236}">
                  <a16:creationId xmlns:a16="http://schemas.microsoft.com/office/drawing/2014/main" id="{06854F07-3070-43FE-BA80-641232E0A9E1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70" name="TextBox 469">
              <a:extLst>
                <a:ext uri="{FF2B5EF4-FFF2-40B4-BE49-F238E27FC236}">
                  <a16:creationId xmlns:a16="http://schemas.microsoft.com/office/drawing/2014/main" id="{FA85BD4F-8D28-4BF6-ACCA-ECD4D14EB15A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71" name="TextBox 470">
              <a:extLst>
                <a:ext uri="{FF2B5EF4-FFF2-40B4-BE49-F238E27FC236}">
                  <a16:creationId xmlns:a16="http://schemas.microsoft.com/office/drawing/2014/main" id="{2B085771-4994-4792-B84E-8A27BB8FC1C4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72" name="TextBox 471">
              <a:extLst>
                <a:ext uri="{FF2B5EF4-FFF2-40B4-BE49-F238E27FC236}">
                  <a16:creationId xmlns:a16="http://schemas.microsoft.com/office/drawing/2014/main" id="{48CF92F6-232F-433E-B239-EAFD4394E1D6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F6C07E"/>
                  </a:solidFill>
                  <a:latin typeface="+mj-lt"/>
                </a:rPr>
                <a:t>PROJECT D</a:t>
              </a:r>
            </a:p>
          </p:txBody>
        </p:sp>
      </p:grpSp>
      <p:sp>
        <p:nvSpPr>
          <p:cNvPr id="477" name="Rectangle: Rounded Corners 476">
            <a:extLst>
              <a:ext uri="{FF2B5EF4-FFF2-40B4-BE49-F238E27FC236}">
                <a16:creationId xmlns:a16="http://schemas.microsoft.com/office/drawing/2014/main" id="{BE22313E-61AB-4714-9D15-76C71605A16D}"/>
              </a:ext>
            </a:extLst>
          </p:cNvPr>
          <p:cNvSpPr/>
          <p:nvPr/>
        </p:nvSpPr>
        <p:spPr>
          <a:xfrm rot="16200000">
            <a:off x="8497481" y="4552346"/>
            <a:ext cx="2440709" cy="109224"/>
          </a:xfrm>
          <a:prstGeom prst="roundRect">
            <a:avLst>
              <a:gd name="adj" fmla="val 50000"/>
            </a:avLst>
          </a:prstGeom>
          <a:solidFill>
            <a:srgbClr val="F6C07E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78" name="Group 477">
            <a:extLst>
              <a:ext uri="{FF2B5EF4-FFF2-40B4-BE49-F238E27FC236}">
                <a16:creationId xmlns:a16="http://schemas.microsoft.com/office/drawing/2014/main" id="{2F8D7EFF-44BC-445E-A13E-4BD1D8FF2EEB}"/>
              </a:ext>
            </a:extLst>
          </p:cNvPr>
          <p:cNvGrpSpPr/>
          <p:nvPr/>
        </p:nvGrpSpPr>
        <p:grpSpPr>
          <a:xfrm>
            <a:off x="958502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79" name="Oval 478">
              <a:extLst>
                <a:ext uri="{FF2B5EF4-FFF2-40B4-BE49-F238E27FC236}">
                  <a16:creationId xmlns:a16="http://schemas.microsoft.com/office/drawing/2014/main" id="{0B5B2A31-A764-415E-910F-1B1396EC8556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0" name="Oval 479">
              <a:extLst>
                <a:ext uri="{FF2B5EF4-FFF2-40B4-BE49-F238E27FC236}">
                  <a16:creationId xmlns:a16="http://schemas.microsoft.com/office/drawing/2014/main" id="{F691C1A3-B51E-4D30-89DA-EDBB02B41FF5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F6C07E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0221273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08333E-7 2.96296E-6 L 2.08333E-7 -0.32871 " pathEditMode="relative" rAng="0" ptsTypes="AA">
                                      <p:cBhvr>
                                        <p:cTn id="24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6435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750"/>
                                        <p:tgtEl>
                                          <p:spTgt spid="3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16667E-6 2.96296E-6 L 4.16667E-6 -0.39908 " pathEditMode="relative" rAng="0" ptsTypes="AA">
                                      <p:cBhvr>
                                        <p:cTn id="36" dur="750" fill="hold"/>
                                        <p:tgtEl>
                                          <p:spTgt spid="35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9954"/>
                                    </p:animMotion>
                                  </p:childTnLst>
                                </p:cTn>
                              </p:par>
                              <p:par>
                                <p:cTn id="37" presetID="2" presetClass="entr" presetSubtype="4" decel="10000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750"/>
                                        <p:tgtEl>
                                          <p:spTgt spid="4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4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5E-6 2.96296E-6 L 5E-6 -0.25 " pathEditMode="relative" rAng="0" ptsTypes="AA">
                                      <p:cBhvr>
                                        <p:cTn id="48" dur="750" fill="hold"/>
                                        <p:tgtEl>
                                          <p:spTgt spid="41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2500"/>
                                    </p:animMotion>
                                  </p:childTnLst>
                                </p:cTn>
                              </p:par>
                              <p:par>
                                <p:cTn id="49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750"/>
                                        <p:tgtEl>
                                          <p:spTgt spid="4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4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58333E-6 2.96296E-6 L 4.58333E-6 -0.34954 " pathEditMode="relative" rAng="0" ptsTypes="AA">
                                      <p:cBhvr>
                                        <p:cTn id="60" dur="750" fill="hold"/>
                                        <p:tgtEl>
                                          <p:spTgt spid="47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747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7" grpId="0"/>
      <p:bldP spid="298" grpId="0"/>
      <p:bldP spid="355" grpId="0" animBg="1"/>
      <p:bldP spid="416" grpId="0" animBg="1"/>
      <p:bldP spid="477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4B6D26D-1493-4AF3-81DC-7494EF3AB232}"/>
              </a:ext>
            </a:extLst>
          </p:cNvPr>
          <p:cNvGrpSpPr/>
          <p:nvPr/>
        </p:nvGrpSpPr>
        <p:grpSpPr>
          <a:xfrm>
            <a:off x="1085622" y="2001950"/>
            <a:ext cx="2019300" cy="4513138"/>
            <a:chOff x="1085622" y="2001950"/>
            <a:chExt cx="2019300" cy="451313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0B511378-3131-4B68-B91F-7E7ED1AE21C0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23" name="Rectangle: Rounded Corners 22">
                <a:extLst>
                  <a:ext uri="{FF2B5EF4-FFF2-40B4-BE49-F238E27FC236}">
                    <a16:creationId xmlns:a16="http://schemas.microsoft.com/office/drawing/2014/main" id="{884157FB-FEC1-453D-9359-2634A5C85B26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: Rounded Corners 23">
                <a:extLst>
                  <a:ext uri="{FF2B5EF4-FFF2-40B4-BE49-F238E27FC236}">
                    <a16:creationId xmlns:a16="http://schemas.microsoft.com/office/drawing/2014/main" id="{024E6343-37C3-4818-8F27-13E9FA32AAB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CDFB3F9B-47BE-4F94-89E2-1493F0BCD2E5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29" name="Rectangle: Rounded Corners 28">
                <a:extLst>
                  <a:ext uri="{FF2B5EF4-FFF2-40B4-BE49-F238E27FC236}">
                    <a16:creationId xmlns:a16="http://schemas.microsoft.com/office/drawing/2014/main" id="{B2ADD9F0-13DE-4262-A50D-6F3EE759CF7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0" name="Rectangle: Rounded Corners 29">
                <a:extLst>
                  <a:ext uri="{FF2B5EF4-FFF2-40B4-BE49-F238E27FC236}">
                    <a16:creationId xmlns:a16="http://schemas.microsoft.com/office/drawing/2014/main" id="{08981528-E82D-44F2-8261-EEDD379791E8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7" name="Rectangle: Rounded Corners 26">
              <a:extLst>
                <a:ext uri="{FF2B5EF4-FFF2-40B4-BE49-F238E27FC236}">
                  <a16:creationId xmlns:a16="http://schemas.microsoft.com/office/drawing/2014/main" id="{6B3EAF73-38E5-48E3-A8A6-740C138E5A86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rgbClr val="DCE0EB"/>
                </a:solidFill>
              </a:endParaRPr>
            </a:p>
          </p:txBody>
        </p: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82959F3C-9DD3-4947-AE7D-99FEFB8E5ADA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5F74B80A-285D-4EC4-AB31-20D3DABC6231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05F4D2C7-CDF8-4C34-9CAF-B57ECAF7D60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B580F7B0-C8C0-43CD-B423-1C54A9CEF100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9E869021-E9BC-4F10-A5D5-BAA1AEE5427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018A7DC4-38A6-4C6B-9797-A0CFB771FF9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34C4E3E9-C7BC-4CBC-BE03-FDF674229B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83E6FEC-11A5-48A7-A991-9780D4FDA2D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F7F3A08E-3B92-4FCF-80D1-182AB1848F4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60C22FAF-8E69-411B-A530-5999C0B9214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A11A8BB2-3EB2-4CA4-ACB5-35F729C0C2A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62AB445A-3437-41F9-813D-EF88E208CF6A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B355433B-B62D-4A6B-8A53-12A7B48E2BCA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9627665D-49DE-435A-A5D6-A1658EB2F42A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FCCBF0C9-A0B6-417E-91EB-F7D887B44E1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DB4E3788-79E3-4939-B12E-1BDC55F3A4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58B6F188-9A33-4159-B813-8631C1E0C21B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0745C065-68AD-4070-ADE6-B0D140B01906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92281BDB-CA81-4C23-A3A5-2B6879F4C2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E15B406B-C326-4D06-8074-57D644A5BD0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>
              <a:extLst>
                <a:ext uri="{FF2B5EF4-FFF2-40B4-BE49-F238E27FC236}">
                  <a16:creationId xmlns:a16="http://schemas.microsoft.com/office/drawing/2014/main" id="{969E9928-1D52-4A86-9480-964C324834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102DAA51-ACF8-49D4-A7EE-E106F5D78BC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4F920C8C-696E-48E6-93AB-7D6F2C02C6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054E5921-54EE-4913-BA0E-35CC26DE569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C2856DF4-FDD3-454C-A547-3757143092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79FD6FD1-2BBF-410C-94DD-99832E7D5D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4AD0D11F-D152-4F9B-B635-CEDF4663FBC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>
              <a:extLst>
                <a:ext uri="{FF2B5EF4-FFF2-40B4-BE49-F238E27FC236}">
                  <a16:creationId xmlns:a16="http://schemas.microsoft.com/office/drawing/2014/main" id="{9F4A4CBD-D289-4BF6-B71C-0DF4475E9E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2CD15DAC-9754-4C28-BCF8-8A5D70DC63BE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0F8EA20A-CDE1-4C6A-85C6-46A56CB6E27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98670A5A-F168-407C-A618-A8AE513148FA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778E1A3C-47FF-43A1-92E6-D954317D6B6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A78E09CF-F445-49F1-B80E-D826315E0913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CDA7262D-4EF5-4BE8-9845-C56380B41E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F5F84B1B-71F2-4C0C-B3B9-684A105F77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F0D1056E-961C-4E74-8368-16AED50F35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41E18EB6-4C69-4DE9-BA33-B5D5FA45CB0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94BC868E-A123-423D-95BD-398F06C3B725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7F20B495-A7D2-4AED-BAA4-62CE7258AF77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4F47BEB4-7189-4A0C-A6FB-0932AFD4A66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8DB4316A-0031-4BCA-A322-4ABCBED33955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3A09601E-8F38-4A7E-9998-23EA1B286FED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4FCD3F6E-EC1D-418B-B380-12200C3F73A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CB484A62-9E29-46EA-88F9-D1EFDC4E7F3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3F64184D-FA3D-4849-88AD-8EB5629F9226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FD884144-D579-4DBE-B3BC-6A12687750AF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104" name="TextBox 103">
              <a:extLst>
                <a:ext uri="{FF2B5EF4-FFF2-40B4-BE49-F238E27FC236}">
                  <a16:creationId xmlns:a16="http://schemas.microsoft.com/office/drawing/2014/main" id="{5B605A2C-0273-4ACA-AD95-E210D9D423EB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38915B28-1EDF-4723-BC57-E24FB1F02D85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233" name="TextBox 232">
              <a:extLst>
                <a:ext uri="{FF2B5EF4-FFF2-40B4-BE49-F238E27FC236}">
                  <a16:creationId xmlns:a16="http://schemas.microsoft.com/office/drawing/2014/main" id="{76BF19AF-8CDA-4A1F-B1BA-6C19802936ED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gradFill>
                    <a:gsLst>
                      <a:gs pos="0">
                        <a:srgbClr val="FF598A">
                          <a:alpha val="70000"/>
                        </a:srgbClr>
                      </a:gs>
                      <a:gs pos="100000">
                        <a:srgbClr val="FF8A9C">
                          <a:alpha val="70000"/>
                        </a:srgbClr>
                      </a:gs>
                    </a:gsLst>
                    <a:lin ang="10800000" scaled="1"/>
                  </a:gradFill>
                  <a:latin typeface="+mj-lt"/>
                </a:rPr>
                <a:t>PROJECT A</a:t>
              </a:r>
            </a:p>
          </p:txBody>
        </p:sp>
      </p:grp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D5AC3E9A-67F2-4B56-9A5B-46F0FB560C21}"/>
              </a:ext>
            </a:extLst>
          </p:cNvPr>
          <p:cNvSpPr/>
          <p:nvPr/>
        </p:nvSpPr>
        <p:spPr>
          <a:xfrm rot="16200000">
            <a:off x="512823" y="4610486"/>
            <a:ext cx="2324429" cy="109224"/>
          </a:xfrm>
          <a:prstGeom prst="roundRect">
            <a:avLst>
              <a:gd name="adj" fmla="val 50000"/>
            </a:avLst>
          </a:prstGeom>
          <a:gradFill>
            <a:gsLst>
              <a:gs pos="0">
                <a:srgbClr val="FF598A">
                  <a:alpha val="70000"/>
                </a:srgbClr>
              </a:gs>
              <a:gs pos="100000">
                <a:srgbClr val="FF8A9C">
                  <a:alpha val="70000"/>
                </a:srgbClr>
              </a:gs>
            </a:gsLst>
            <a:lin ang="10800000" scaled="1"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98E7B7E1-7EC0-4C27-BC6C-42680154200D}"/>
              </a:ext>
            </a:extLst>
          </p:cNvPr>
          <p:cNvGrpSpPr/>
          <p:nvPr/>
        </p:nvGrpSpPr>
        <p:grpSpPr>
          <a:xfrm>
            <a:off x="1542223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4E86CB32-76CD-407C-8EF8-030206A1D868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046B09E8-B98E-4EC4-AF5A-FEA4896FFF3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gradFill>
              <a:gsLst>
                <a:gs pos="0">
                  <a:srgbClr val="FF598A">
                    <a:alpha val="70000"/>
                  </a:srgbClr>
                </a:gs>
                <a:gs pos="100000">
                  <a:srgbClr val="FF8A9C">
                    <a:alpha val="70000"/>
                  </a:srgbClr>
                </a:gs>
              </a:gsLst>
              <a:lin ang="10800000" scaled="1"/>
            </a:gra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297" name="TextBox 296">
            <a:extLst>
              <a:ext uri="{FF2B5EF4-FFF2-40B4-BE49-F238E27FC236}">
                <a16:creationId xmlns:a16="http://schemas.microsoft.com/office/drawing/2014/main" id="{5BC56AEA-8649-4D1E-8949-F9F30BCC061D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Data Infographics</a:t>
            </a:r>
          </a:p>
        </p:txBody>
      </p:sp>
      <p:sp>
        <p:nvSpPr>
          <p:cNvPr id="298" name="TextBox 297">
            <a:extLst>
              <a:ext uri="{FF2B5EF4-FFF2-40B4-BE49-F238E27FC236}">
                <a16:creationId xmlns:a16="http://schemas.microsoft.com/office/drawing/2014/main" id="{2A285E1E-7853-49E7-8938-E450D5953857}"/>
              </a:ext>
            </a:extLst>
          </p:cNvPr>
          <p:cNvSpPr txBox="1"/>
          <p:nvPr/>
        </p:nvSpPr>
        <p:spPr>
          <a:xfrm>
            <a:off x="2104799" y="86935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96" name="Group 295">
            <a:extLst>
              <a:ext uri="{FF2B5EF4-FFF2-40B4-BE49-F238E27FC236}">
                <a16:creationId xmlns:a16="http://schemas.microsoft.com/office/drawing/2014/main" id="{4EA012AA-3E4A-44D9-88C6-306A8DD3D2F2}"/>
              </a:ext>
            </a:extLst>
          </p:cNvPr>
          <p:cNvGrpSpPr/>
          <p:nvPr/>
        </p:nvGrpSpPr>
        <p:grpSpPr>
          <a:xfrm>
            <a:off x="3797261" y="2001950"/>
            <a:ext cx="2019300" cy="4513138"/>
            <a:chOff x="1085622" y="2001950"/>
            <a:chExt cx="2019300" cy="4513138"/>
          </a:xfrm>
        </p:grpSpPr>
        <p:grpSp>
          <p:nvGrpSpPr>
            <p:cNvPr id="299" name="Group 298">
              <a:extLst>
                <a:ext uri="{FF2B5EF4-FFF2-40B4-BE49-F238E27FC236}">
                  <a16:creationId xmlns:a16="http://schemas.microsoft.com/office/drawing/2014/main" id="{0567FE96-EC06-4151-A91C-373D629E28DB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353" name="Rectangle: Rounded Corners 352">
                <a:extLst>
                  <a:ext uri="{FF2B5EF4-FFF2-40B4-BE49-F238E27FC236}">
                    <a16:creationId xmlns:a16="http://schemas.microsoft.com/office/drawing/2014/main" id="{0A23E2BA-AFE4-47B9-9BD3-711915F30EC9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4" name="Rectangle: Rounded Corners 353">
                <a:extLst>
                  <a:ext uri="{FF2B5EF4-FFF2-40B4-BE49-F238E27FC236}">
                    <a16:creationId xmlns:a16="http://schemas.microsoft.com/office/drawing/2014/main" id="{FE211FA0-4563-45CC-B1FE-F91A8478D37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00" name="Group 299">
              <a:extLst>
                <a:ext uri="{FF2B5EF4-FFF2-40B4-BE49-F238E27FC236}">
                  <a16:creationId xmlns:a16="http://schemas.microsoft.com/office/drawing/2014/main" id="{16568FF8-B296-44FA-95EE-0ADC97BA0A1F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351" name="Rectangle: Rounded Corners 350">
                <a:extLst>
                  <a:ext uri="{FF2B5EF4-FFF2-40B4-BE49-F238E27FC236}">
                    <a16:creationId xmlns:a16="http://schemas.microsoft.com/office/drawing/2014/main" id="{E0673172-4973-4446-9C72-9D92DE23E40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52" name="Rectangle: Rounded Corners 351">
                <a:extLst>
                  <a:ext uri="{FF2B5EF4-FFF2-40B4-BE49-F238E27FC236}">
                    <a16:creationId xmlns:a16="http://schemas.microsoft.com/office/drawing/2014/main" id="{7BD147EE-BD85-4558-BA7B-37F009621BC4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01" name="Rectangle: Rounded Corners 300">
              <a:extLst>
                <a:ext uri="{FF2B5EF4-FFF2-40B4-BE49-F238E27FC236}">
                  <a16:creationId xmlns:a16="http://schemas.microsoft.com/office/drawing/2014/main" id="{7C5A5953-F394-4F03-A40E-0E87352E73E4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02" name="Straight Connector 301">
              <a:extLst>
                <a:ext uri="{FF2B5EF4-FFF2-40B4-BE49-F238E27FC236}">
                  <a16:creationId xmlns:a16="http://schemas.microsoft.com/office/drawing/2014/main" id="{1AA6CA18-A0A6-4D11-A91C-0F98F4D47021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3" name="Straight Connector 302">
              <a:extLst>
                <a:ext uri="{FF2B5EF4-FFF2-40B4-BE49-F238E27FC236}">
                  <a16:creationId xmlns:a16="http://schemas.microsoft.com/office/drawing/2014/main" id="{61C87B46-2640-4CCD-AA7E-00F229F56A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4" name="Straight Connector 303">
              <a:extLst>
                <a:ext uri="{FF2B5EF4-FFF2-40B4-BE49-F238E27FC236}">
                  <a16:creationId xmlns:a16="http://schemas.microsoft.com/office/drawing/2014/main" id="{E6D63517-8805-469F-85D8-3D2F30C4B64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5" name="Straight Connector 304">
              <a:extLst>
                <a:ext uri="{FF2B5EF4-FFF2-40B4-BE49-F238E27FC236}">
                  <a16:creationId xmlns:a16="http://schemas.microsoft.com/office/drawing/2014/main" id="{7D2C7692-F7F1-45F4-BFD2-5BE69170169F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6" name="Straight Connector 305">
              <a:extLst>
                <a:ext uri="{FF2B5EF4-FFF2-40B4-BE49-F238E27FC236}">
                  <a16:creationId xmlns:a16="http://schemas.microsoft.com/office/drawing/2014/main" id="{4B31A9E0-EA1A-434C-A2A0-AB0B1F45C42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>
              <a:extLst>
                <a:ext uri="{FF2B5EF4-FFF2-40B4-BE49-F238E27FC236}">
                  <a16:creationId xmlns:a16="http://schemas.microsoft.com/office/drawing/2014/main" id="{39F54FB1-27E7-4BA4-AB77-96F03B3C48F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8" name="Straight Connector 307">
              <a:extLst>
                <a:ext uri="{FF2B5EF4-FFF2-40B4-BE49-F238E27FC236}">
                  <a16:creationId xmlns:a16="http://schemas.microsoft.com/office/drawing/2014/main" id="{8B385C87-EE00-4D57-8654-976CF4A5A45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9" name="Straight Connector 308">
              <a:extLst>
                <a:ext uri="{FF2B5EF4-FFF2-40B4-BE49-F238E27FC236}">
                  <a16:creationId xmlns:a16="http://schemas.microsoft.com/office/drawing/2014/main" id="{016AAA3C-B84F-43EE-8DD7-3B1E04DDEF8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0" name="Straight Connector 309">
              <a:extLst>
                <a:ext uri="{FF2B5EF4-FFF2-40B4-BE49-F238E27FC236}">
                  <a16:creationId xmlns:a16="http://schemas.microsoft.com/office/drawing/2014/main" id="{DF9C764D-696D-45C8-8989-9030AF8F7DD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1" name="Straight Connector 310">
              <a:extLst>
                <a:ext uri="{FF2B5EF4-FFF2-40B4-BE49-F238E27FC236}">
                  <a16:creationId xmlns:a16="http://schemas.microsoft.com/office/drawing/2014/main" id="{50146502-E031-4380-BA4A-D8A5024C3D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2" name="Straight Connector 311">
              <a:extLst>
                <a:ext uri="{FF2B5EF4-FFF2-40B4-BE49-F238E27FC236}">
                  <a16:creationId xmlns:a16="http://schemas.microsoft.com/office/drawing/2014/main" id="{511A4E87-E156-4F64-8ED2-44BE1217B45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3" name="Straight Connector 312">
              <a:extLst>
                <a:ext uri="{FF2B5EF4-FFF2-40B4-BE49-F238E27FC236}">
                  <a16:creationId xmlns:a16="http://schemas.microsoft.com/office/drawing/2014/main" id="{54DD632E-7726-495F-82F9-66DFCBF4EC5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" name="Straight Connector 313">
              <a:extLst>
                <a:ext uri="{FF2B5EF4-FFF2-40B4-BE49-F238E27FC236}">
                  <a16:creationId xmlns:a16="http://schemas.microsoft.com/office/drawing/2014/main" id="{EDAD1FA0-8B5A-4747-B84E-BF0F891810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5" name="Straight Connector 314">
              <a:extLst>
                <a:ext uri="{FF2B5EF4-FFF2-40B4-BE49-F238E27FC236}">
                  <a16:creationId xmlns:a16="http://schemas.microsoft.com/office/drawing/2014/main" id="{58EEA67C-150C-4146-B2AE-7F45C2463F2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6" name="Straight Connector 315">
              <a:extLst>
                <a:ext uri="{FF2B5EF4-FFF2-40B4-BE49-F238E27FC236}">
                  <a16:creationId xmlns:a16="http://schemas.microsoft.com/office/drawing/2014/main" id="{13AA2874-84A9-4650-8BC8-DF494AAA426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7" name="Straight Connector 316">
              <a:extLst>
                <a:ext uri="{FF2B5EF4-FFF2-40B4-BE49-F238E27FC236}">
                  <a16:creationId xmlns:a16="http://schemas.microsoft.com/office/drawing/2014/main" id="{25A043F6-1AA0-4743-9579-42D93EF25ED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8" name="Straight Connector 317">
              <a:extLst>
                <a:ext uri="{FF2B5EF4-FFF2-40B4-BE49-F238E27FC236}">
                  <a16:creationId xmlns:a16="http://schemas.microsoft.com/office/drawing/2014/main" id="{F5847732-1201-419E-98EA-B8515BC411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Straight Connector 318">
              <a:extLst>
                <a:ext uri="{FF2B5EF4-FFF2-40B4-BE49-F238E27FC236}">
                  <a16:creationId xmlns:a16="http://schemas.microsoft.com/office/drawing/2014/main" id="{87AD9D47-6CBB-4BF6-B94A-5A7ED318C4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Straight Connector 319">
              <a:extLst>
                <a:ext uri="{FF2B5EF4-FFF2-40B4-BE49-F238E27FC236}">
                  <a16:creationId xmlns:a16="http://schemas.microsoft.com/office/drawing/2014/main" id="{B6812746-93D5-4E6E-AA98-B218398250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1" name="Straight Connector 320">
              <a:extLst>
                <a:ext uri="{FF2B5EF4-FFF2-40B4-BE49-F238E27FC236}">
                  <a16:creationId xmlns:a16="http://schemas.microsoft.com/office/drawing/2014/main" id="{B5AA7CC0-2671-41DF-9972-26C68895F262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2" name="Straight Connector 321">
              <a:extLst>
                <a:ext uri="{FF2B5EF4-FFF2-40B4-BE49-F238E27FC236}">
                  <a16:creationId xmlns:a16="http://schemas.microsoft.com/office/drawing/2014/main" id="{E20B01B6-1CC8-4234-BC01-D905806DD3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Straight Connector 322">
              <a:extLst>
                <a:ext uri="{FF2B5EF4-FFF2-40B4-BE49-F238E27FC236}">
                  <a16:creationId xmlns:a16="http://schemas.microsoft.com/office/drawing/2014/main" id="{0542798B-FE6E-42B1-B446-7D353274C1E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4" name="Straight Connector 323">
              <a:extLst>
                <a:ext uri="{FF2B5EF4-FFF2-40B4-BE49-F238E27FC236}">
                  <a16:creationId xmlns:a16="http://schemas.microsoft.com/office/drawing/2014/main" id="{548DC35C-4972-4B9C-BDE1-352A1C9C06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5" name="Straight Connector 324">
              <a:extLst>
                <a:ext uri="{FF2B5EF4-FFF2-40B4-BE49-F238E27FC236}">
                  <a16:creationId xmlns:a16="http://schemas.microsoft.com/office/drawing/2014/main" id="{EB46498A-8F7E-4A6D-881B-F2EE992F5707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6" name="Straight Connector 325">
              <a:extLst>
                <a:ext uri="{FF2B5EF4-FFF2-40B4-BE49-F238E27FC236}">
                  <a16:creationId xmlns:a16="http://schemas.microsoft.com/office/drawing/2014/main" id="{C9AC27BC-34F3-4C78-817F-01F6804305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7" name="Straight Connector 326">
              <a:extLst>
                <a:ext uri="{FF2B5EF4-FFF2-40B4-BE49-F238E27FC236}">
                  <a16:creationId xmlns:a16="http://schemas.microsoft.com/office/drawing/2014/main" id="{B07F092A-6851-4FCF-8E6A-F2B211FC5A54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8" name="Straight Connector 327">
              <a:extLst>
                <a:ext uri="{FF2B5EF4-FFF2-40B4-BE49-F238E27FC236}">
                  <a16:creationId xmlns:a16="http://schemas.microsoft.com/office/drawing/2014/main" id="{A5300A3C-7EDF-4436-AA10-1B050EEDD2C3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9" name="Straight Connector 328">
              <a:extLst>
                <a:ext uri="{FF2B5EF4-FFF2-40B4-BE49-F238E27FC236}">
                  <a16:creationId xmlns:a16="http://schemas.microsoft.com/office/drawing/2014/main" id="{AE313DE5-DA61-40C1-9309-E9D0EB8EE0A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0" name="Straight Connector 329">
              <a:extLst>
                <a:ext uri="{FF2B5EF4-FFF2-40B4-BE49-F238E27FC236}">
                  <a16:creationId xmlns:a16="http://schemas.microsoft.com/office/drawing/2014/main" id="{17993239-DF12-4C22-BD75-5E0FB3E0170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1" name="Straight Connector 330">
              <a:extLst>
                <a:ext uri="{FF2B5EF4-FFF2-40B4-BE49-F238E27FC236}">
                  <a16:creationId xmlns:a16="http://schemas.microsoft.com/office/drawing/2014/main" id="{AFA9B387-180F-432D-9F37-25C669C45355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2" name="Straight Connector 331">
              <a:extLst>
                <a:ext uri="{FF2B5EF4-FFF2-40B4-BE49-F238E27FC236}">
                  <a16:creationId xmlns:a16="http://schemas.microsoft.com/office/drawing/2014/main" id="{8B94F4BE-4F55-4F01-823B-891054C267F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3" name="Straight Connector 332">
              <a:extLst>
                <a:ext uri="{FF2B5EF4-FFF2-40B4-BE49-F238E27FC236}">
                  <a16:creationId xmlns:a16="http://schemas.microsoft.com/office/drawing/2014/main" id="{643CC5DC-73F2-4497-9EE2-2272BB95E8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4" name="Straight Connector 333">
              <a:extLst>
                <a:ext uri="{FF2B5EF4-FFF2-40B4-BE49-F238E27FC236}">
                  <a16:creationId xmlns:a16="http://schemas.microsoft.com/office/drawing/2014/main" id="{0B0F8BA9-7961-4EB7-80E7-C7B2099553D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5" name="Straight Connector 334">
              <a:extLst>
                <a:ext uri="{FF2B5EF4-FFF2-40B4-BE49-F238E27FC236}">
                  <a16:creationId xmlns:a16="http://schemas.microsoft.com/office/drawing/2014/main" id="{C27C790F-5A01-470A-AEF5-89FB151CF8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6" name="Straight Connector 335">
              <a:extLst>
                <a:ext uri="{FF2B5EF4-FFF2-40B4-BE49-F238E27FC236}">
                  <a16:creationId xmlns:a16="http://schemas.microsoft.com/office/drawing/2014/main" id="{D719157C-3AF6-428C-8DC0-0D222202D637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7" name="Straight Connector 336">
              <a:extLst>
                <a:ext uri="{FF2B5EF4-FFF2-40B4-BE49-F238E27FC236}">
                  <a16:creationId xmlns:a16="http://schemas.microsoft.com/office/drawing/2014/main" id="{AB80A8F6-79CF-4B7D-83D3-36694FEA9D1E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8" name="Straight Connector 337">
              <a:extLst>
                <a:ext uri="{FF2B5EF4-FFF2-40B4-BE49-F238E27FC236}">
                  <a16:creationId xmlns:a16="http://schemas.microsoft.com/office/drawing/2014/main" id="{4B0368C5-31FB-4C8E-9536-52DFD0BE58C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9" name="Straight Connector 338">
              <a:extLst>
                <a:ext uri="{FF2B5EF4-FFF2-40B4-BE49-F238E27FC236}">
                  <a16:creationId xmlns:a16="http://schemas.microsoft.com/office/drawing/2014/main" id="{C2164819-A4ED-4505-827B-D18173FBA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0" name="TextBox 339">
              <a:extLst>
                <a:ext uri="{FF2B5EF4-FFF2-40B4-BE49-F238E27FC236}">
                  <a16:creationId xmlns:a16="http://schemas.microsoft.com/office/drawing/2014/main" id="{D049ED69-6E28-4083-9CA0-C5C0BEB44F59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341" name="TextBox 340">
              <a:extLst>
                <a:ext uri="{FF2B5EF4-FFF2-40B4-BE49-F238E27FC236}">
                  <a16:creationId xmlns:a16="http://schemas.microsoft.com/office/drawing/2014/main" id="{DEEB17EC-90D2-40A9-B530-2AC7E03CF61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342" name="TextBox 341">
              <a:extLst>
                <a:ext uri="{FF2B5EF4-FFF2-40B4-BE49-F238E27FC236}">
                  <a16:creationId xmlns:a16="http://schemas.microsoft.com/office/drawing/2014/main" id="{10D8C6DB-481F-4788-8697-4EA83582782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343" name="TextBox 342">
              <a:extLst>
                <a:ext uri="{FF2B5EF4-FFF2-40B4-BE49-F238E27FC236}">
                  <a16:creationId xmlns:a16="http://schemas.microsoft.com/office/drawing/2014/main" id="{35FD15C4-F57F-4AA0-8CD8-A26FB69D515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344" name="TextBox 343">
              <a:extLst>
                <a:ext uri="{FF2B5EF4-FFF2-40B4-BE49-F238E27FC236}">
                  <a16:creationId xmlns:a16="http://schemas.microsoft.com/office/drawing/2014/main" id="{E257D21E-C9BF-493A-8906-78FF2E351D96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345" name="TextBox 344">
              <a:extLst>
                <a:ext uri="{FF2B5EF4-FFF2-40B4-BE49-F238E27FC236}">
                  <a16:creationId xmlns:a16="http://schemas.microsoft.com/office/drawing/2014/main" id="{FFE3A251-BE0B-4967-8EC8-E475EB9DC567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346" name="TextBox 345">
              <a:extLst>
                <a:ext uri="{FF2B5EF4-FFF2-40B4-BE49-F238E27FC236}">
                  <a16:creationId xmlns:a16="http://schemas.microsoft.com/office/drawing/2014/main" id="{17CA9076-93AF-40FB-96C7-48A34B3B26C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347" name="TextBox 346">
              <a:extLst>
                <a:ext uri="{FF2B5EF4-FFF2-40B4-BE49-F238E27FC236}">
                  <a16:creationId xmlns:a16="http://schemas.microsoft.com/office/drawing/2014/main" id="{B9870052-5950-4FDC-85D6-929472298135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348" name="TextBox 347">
              <a:extLst>
                <a:ext uri="{FF2B5EF4-FFF2-40B4-BE49-F238E27FC236}">
                  <a16:creationId xmlns:a16="http://schemas.microsoft.com/office/drawing/2014/main" id="{9202B380-7B0C-4827-9680-AA69AAD3E9AC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349" name="TextBox 348">
              <a:extLst>
                <a:ext uri="{FF2B5EF4-FFF2-40B4-BE49-F238E27FC236}">
                  <a16:creationId xmlns:a16="http://schemas.microsoft.com/office/drawing/2014/main" id="{21F02D76-B19B-4446-BA6D-2E5101C5800E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350" name="TextBox 349">
              <a:extLst>
                <a:ext uri="{FF2B5EF4-FFF2-40B4-BE49-F238E27FC236}">
                  <a16:creationId xmlns:a16="http://schemas.microsoft.com/office/drawing/2014/main" id="{9E2158CC-DA77-4E0F-A470-8754D17C9BEF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gradFill>
                    <a:gsLst>
                      <a:gs pos="0">
                        <a:srgbClr val="FF974F">
                          <a:alpha val="70000"/>
                        </a:srgbClr>
                      </a:gs>
                      <a:gs pos="100000">
                        <a:srgbClr val="FEBD61">
                          <a:alpha val="70000"/>
                        </a:srgbClr>
                      </a:gs>
                    </a:gsLst>
                    <a:lin ang="10800000" scaled="1"/>
                  </a:gradFill>
                  <a:latin typeface="+mj-lt"/>
                </a:rPr>
                <a:t>PROJECT B</a:t>
              </a:r>
            </a:p>
          </p:txBody>
        </p:sp>
      </p:grpSp>
      <p:sp>
        <p:nvSpPr>
          <p:cNvPr id="355" name="Rectangle: Rounded Corners 354">
            <a:extLst>
              <a:ext uri="{FF2B5EF4-FFF2-40B4-BE49-F238E27FC236}">
                <a16:creationId xmlns:a16="http://schemas.microsoft.com/office/drawing/2014/main" id="{232B456B-1E8B-41BE-B9A6-A7524ADFBC99}"/>
              </a:ext>
            </a:extLst>
          </p:cNvPr>
          <p:cNvSpPr/>
          <p:nvPr/>
        </p:nvSpPr>
        <p:spPr>
          <a:xfrm rot="16200000">
            <a:off x="2994872" y="4380896"/>
            <a:ext cx="2783609" cy="109224"/>
          </a:xfrm>
          <a:prstGeom prst="roundRect">
            <a:avLst>
              <a:gd name="adj" fmla="val 50000"/>
            </a:avLst>
          </a:prstGeom>
          <a:gradFill>
            <a:gsLst>
              <a:gs pos="0">
                <a:srgbClr val="FF974F">
                  <a:alpha val="70000"/>
                </a:srgbClr>
              </a:gs>
              <a:gs pos="100000">
                <a:srgbClr val="FEBD61">
                  <a:alpha val="70000"/>
                </a:srgbClr>
              </a:gs>
            </a:gsLst>
            <a:lin ang="10800000" scaled="1"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56" name="Group 355">
            <a:extLst>
              <a:ext uri="{FF2B5EF4-FFF2-40B4-BE49-F238E27FC236}">
                <a16:creationId xmlns:a16="http://schemas.microsoft.com/office/drawing/2014/main" id="{148E2E20-993B-4124-AF38-3EEBF747C3F5}"/>
              </a:ext>
            </a:extLst>
          </p:cNvPr>
          <p:cNvGrpSpPr/>
          <p:nvPr/>
        </p:nvGrpSpPr>
        <p:grpSpPr>
          <a:xfrm>
            <a:off x="4253862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57" name="Oval 356">
              <a:extLst>
                <a:ext uri="{FF2B5EF4-FFF2-40B4-BE49-F238E27FC236}">
                  <a16:creationId xmlns:a16="http://schemas.microsoft.com/office/drawing/2014/main" id="{61207594-089D-4EB1-848E-2CE84006F770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8" name="Oval 357">
              <a:extLst>
                <a:ext uri="{FF2B5EF4-FFF2-40B4-BE49-F238E27FC236}">
                  <a16:creationId xmlns:a16="http://schemas.microsoft.com/office/drawing/2014/main" id="{1A9E9A53-FFEE-4CBD-B8F4-49880741176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gradFill>
              <a:gsLst>
                <a:gs pos="0">
                  <a:srgbClr val="FF974F">
                    <a:alpha val="70000"/>
                  </a:srgbClr>
                </a:gs>
                <a:gs pos="100000">
                  <a:srgbClr val="FEBD61">
                    <a:alpha val="70000"/>
                  </a:srgbClr>
                </a:gs>
              </a:gsLst>
              <a:lin ang="10800000" scaled="1"/>
            </a:gra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59" name="Group 358">
            <a:extLst>
              <a:ext uri="{FF2B5EF4-FFF2-40B4-BE49-F238E27FC236}">
                <a16:creationId xmlns:a16="http://schemas.microsoft.com/office/drawing/2014/main" id="{5909CCC2-F514-49D7-97A6-C2781AEEDE65}"/>
              </a:ext>
            </a:extLst>
          </p:cNvPr>
          <p:cNvGrpSpPr/>
          <p:nvPr/>
        </p:nvGrpSpPr>
        <p:grpSpPr>
          <a:xfrm>
            <a:off x="6457950" y="2001950"/>
            <a:ext cx="2019300" cy="4513138"/>
            <a:chOff x="1085622" y="2001950"/>
            <a:chExt cx="2019300" cy="4513138"/>
          </a:xfrm>
        </p:grpSpPr>
        <p:grpSp>
          <p:nvGrpSpPr>
            <p:cNvPr id="360" name="Group 359">
              <a:extLst>
                <a:ext uri="{FF2B5EF4-FFF2-40B4-BE49-F238E27FC236}">
                  <a16:creationId xmlns:a16="http://schemas.microsoft.com/office/drawing/2014/main" id="{C666AD8C-FBA9-4838-9518-4D723C151D02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14" name="Rectangle: Rounded Corners 413">
                <a:extLst>
                  <a:ext uri="{FF2B5EF4-FFF2-40B4-BE49-F238E27FC236}">
                    <a16:creationId xmlns:a16="http://schemas.microsoft.com/office/drawing/2014/main" id="{F4173CC7-B077-411F-B60C-6AE5F9E7B17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5" name="Rectangle: Rounded Corners 414">
                <a:extLst>
                  <a:ext uri="{FF2B5EF4-FFF2-40B4-BE49-F238E27FC236}">
                    <a16:creationId xmlns:a16="http://schemas.microsoft.com/office/drawing/2014/main" id="{50DDE764-165F-4119-B034-8B288379DC8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1" name="Group 360">
              <a:extLst>
                <a:ext uri="{FF2B5EF4-FFF2-40B4-BE49-F238E27FC236}">
                  <a16:creationId xmlns:a16="http://schemas.microsoft.com/office/drawing/2014/main" id="{A34DA7FB-8771-4B37-A814-4F79E228798A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12" name="Rectangle: Rounded Corners 411">
                <a:extLst>
                  <a:ext uri="{FF2B5EF4-FFF2-40B4-BE49-F238E27FC236}">
                    <a16:creationId xmlns:a16="http://schemas.microsoft.com/office/drawing/2014/main" id="{9AD90652-34C2-4B36-BAAB-6C85F8F807C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13" name="Rectangle: Rounded Corners 412">
                <a:extLst>
                  <a:ext uri="{FF2B5EF4-FFF2-40B4-BE49-F238E27FC236}">
                    <a16:creationId xmlns:a16="http://schemas.microsoft.com/office/drawing/2014/main" id="{64DD14CC-6F49-4F1F-AEA4-ED7A20E5911E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62" name="Rectangle: Rounded Corners 361">
              <a:extLst>
                <a:ext uri="{FF2B5EF4-FFF2-40B4-BE49-F238E27FC236}">
                  <a16:creationId xmlns:a16="http://schemas.microsoft.com/office/drawing/2014/main" id="{DF3A1D8F-A5E0-4958-B639-5210DDE5EDED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63" name="Straight Connector 362">
              <a:extLst>
                <a:ext uri="{FF2B5EF4-FFF2-40B4-BE49-F238E27FC236}">
                  <a16:creationId xmlns:a16="http://schemas.microsoft.com/office/drawing/2014/main" id="{0D30F5F3-72D2-44BF-9CC5-4A8ADDF4CEEE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" name="Straight Connector 363">
              <a:extLst>
                <a:ext uri="{FF2B5EF4-FFF2-40B4-BE49-F238E27FC236}">
                  <a16:creationId xmlns:a16="http://schemas.microsoft.com/office/drawing/2014/main" id="{15837AA3-3FFC-4491-AA9A-9F39D826B63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" name="Straight Connector 364">
              <a:extLst>
                <a:ext uri="{FF2B5EF4-FFF2-40B4-BE49-F238E27FC236}">
                  <a16:creationId xmlns:a16="http://schemas.microsoft.com/office/drawing/2014/main" id="{5B425187-768A-4267-9CB7-01AA5B10D423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" name="Straight Connector 365">
              <a:extLst>
                <a:ext uri="{FF2B5EF4-FFF2-40B4-BE49-F238E27FC236}">
                  <a16:creationId xmlns:a16="http://schemas.microsoft.com/office/drawing/2014/main" id="{D56BEB2F-31B4-4C6D-9DA9-C402D1FB038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" name="Straight Connector 366">
              <a:extLst>
                <a:ext uri="{FF2B5EF4-FFF2-40B4-BE49-F238E27FC236}">
                  <a16:creationId xmlns:a16="http://schemas.microsoft.com/office/drawing/2014/main" id="{C8BE8702-E009-4822-8BEB-CC917F06895F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Straight Connector 367">
              <a:extLst>
                <a:ext uri="{FF2B5EF4-FFF2-40B4-BE49-F238E27FC236}">
                  <a16:creationId xmlns:a16="http://schemas.microsoft.com/office/drawing/2014/main" id="{41104DF2-6E8C-4C62-B542-71217B36F99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9" name="Straight Connector 368">
              <a:extLst>
                <a:ext uri="{FF2B5EF4-FFF2-40B4-BE49-F238E27FC236}">
                  <a16:creationId xmlns:a16="http://schemas.microsoft.com/office/drawing/2014/main" id="{3DB584C7-42C7-4D5F-A03D-27D40E692B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0" name="Straight Connector 369">
              <a:extLst>
                <a:ext uri="{FF2B5EF4-FFF2-40B4-BE49-F238E27FC236}">
                  <a16:creationId xmlns:a16="http://schemas.microsoft.com/office/drawing/2014/main" id="{F40D6168-22B7-47C9-B485-54B4FF2AA7F5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Straight Connector 370">
              <a:extLst>
                <a:ext uri="{FF2B5EF4-FFF2-40B4-BE49-F238E27FC236}">
                  <a16:creationId xmlns:a16="http://schemas.microsoft.com/office/drawing/2014/main" id="{C50A834E-5232-4F8B-96F3-6BC2A82494B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2" name="Straight Connector 371">
              <a:extLst>
                <a:ext uri="{FF2B5EF4-FFF2-40B4-BE49-F238E27FC236}">
                  <a16:creationId xmlns:a16="http://schemas.microsoft.com/office/drawing/2014/main" id="{EF50A6A6-7204-4AF1-9116-219A0EE65722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3" name="Straight Connector 372">
              <a:extLst>
                <a:ext uri="{FF2B5EF4-FFF2-40B4-BE49-F238E27FC236}">
                  <a16:creationId xmlns:a16="http://schemas.microsoft.com/office/drawing/2014/main" id="{DFE6803D-ECC5-43EC-B6E4-5271A3291A5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4" name="Straight Connector 373">
              <a:extLst>
                <a:ext uri="{FF2B5EF4-FFF2-40B4-BE49-F238E27FC236}">
                  <a16:creationId xmlns:a16="http://schemas.microsoft.com/office/drawing/2014/main" id="{75C4F4A2-5D98-4896-9446-9398545C5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5" name="Straight Connector 374">
              <a:extLst>
                <a:ext uri="{FF2B5EF4-FFF2-40B4-BE49-F238E27FC236}">
                  <a16:creationId xmlns:a16="http://schemas.microsoft.com/office/drawing/2014/main" id="{D8BB2F3F-19F9-4977-8929-13541B21D64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6" name="Straight Connector 375">
              <a:extLst>
                <a:ext uri="{FF2B5EF4-FFF2-40B4-BE49-F238E27FC236}">
                  <a16:creationId xmlns:a16="http://schemas.microsoft.com/office/drawing/2014/main" id="{7891EF6B-5E9B-470C-8F08-1B808B68D270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7" name="Straight Connector 376">
              <a:extLst>
                <a:ext uri="{FF2B5EF4-FFF2-40B4-BE49-F238E27FC236}">
                  <a16:creationId xmlns:a16="http://schemas.microsoft.com/office/drawing/2014/main" id="{A5865BF4-5C17-4BD3-8E8D-7F6FC2B074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8" name="Straight Connector 377">
              <a:extLst>
                <a:ext uri="{FF2B5EF4-FFF2-40B4-BE49-F238E27FC236}">
                  <a16:creationId xmlns:a16="http://schemas.microsoft.com/office/drawing/2014/main" id="{D3751D74-D463-418C-9284-0AC63B78085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Straight Connector 378">
              <a:extLst>
                <a:ext uri="{FF2B5EF4-FFF2-40B4-BE49-F238E27FC236}">
                  <a16:creationId xmlns:a16="http://schemas.microsoft.com/office/drawing/2014/main" id="{71924EDB-C39F-45E7-89F3-473CBDB130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Straight Connector 379">
              <a:extLst>
                <a:ext uri="{FF2B5EF4-FFF2-40B4-BE49-F238E27FC236}">
                  <a16:creationId xmlns:a16="http://schemas.microsoft.com/office/drawing/2014/main" id="{28A10C94-869C-45DA-BB35-869B006A19F7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Straight Connector 380">
              <a:extLst>
                <a:ext uri="{FF2B5EF4-FFF2-40B4-BE49-F238E27FC236}">
                  <a16:creationId xmlns:a16="http://schemas.microsoft.com/office/drawing/2014/main" id="{E44DBFFE-8F62-41F4-A862-06530DCBCD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Straight Connector 381">
              <a:extLst>
                <a:ext uri="{FF2B5EF4-FFF2-40B4-BE49-F238E27FC236}">
                  <a16:creationId xmlns:a16="http://schemas.microsoft.com/office/drawing/2014/main" id="{47D1CF52-1438-4459-BCCD-AF692C9F0309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Straight Connector 382">
              <a:extLst>
                <a:ext uri="{FF2B5EF4-FFF2-40B4-BE49-F238E27FC236}">
                  <a16:creationId xmlns:a16="http://schemas.microsoft.com/office/drawing/2014/main" id="{31D28A63-4FA8-4D4A-B92F-E3B6EEE236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Straight Connector 383">
              <a:extLst>
                <a:ext uri="{FF2B5EF4-FFF2-40B4-BE49-F238E27FC236}">
                  <a16:creationId xmlns:a16="http://schemas.microsoft.com/office/drawing/2014/main" id="{B32A8692-88B1-4742-BEB0-200C0CA6E9A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Straight Connector 384">
              <a:extLst>
                <a:ext uri="{FF2B5EF4-FFF2-40B4-BE49-F238E27FC236}">
                  <a16:creationId xmlns:a16="http://schemas.microsoft.com/office/drawing/2014/main" id="{0C705F8A-D2F0-4064-8629-8C7B5221CE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6" name="Straight Connector 385">
              <a:extLst>
                <a:ext uri="{FF2B5EF4-FFF2-40B4-BE49-F238E27FC236}">
                  <a16:creationId xmlns:a16="http://schemas.microsoft.com/office/drawing/2014/main" id="{9DA2C638-F858-4466-A170-7FCE01E28F0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7" name="Straight Connector 386">
              <a:extLst>
                <a:ext uri="{FF2B5EF4-FFF2-40B4-BE49-F238E27FC236}">
                  <a16:creationId xmlns:a16="http://schemas.microsoft.com/office/drawing/2014/main" id="{9DB77C99-5F6F-457D-86F6-E2FE61BD37F1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8" name="Straight Connector 387">
              <a:extLst>
                <a:ext uri="{FF2B5EF4-FFF2-40B4-BE49-F238E27FC236}">
                  <a16:creationId xmlns:a16="http://schemas.microsoft.com/office/drawing/2014/main" id="{52731090-4ADD-4708-B2F7-4F684029F49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9" name="Straight Connector 388">
              <a:extLst>
                <a:ext uri="{FF2B5EF4-FFF2-40B4-BE49-F238E27FC236}">
                  <a16:creationId xmlns:a16="http://schemas.microsoft.com/office/drawing/2014/main" id="{9BA94E27-766F-4C9C-9BF4-D1FA006D696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0" name="Straight Connector 389">
              <a:extLst>
                <a:ext uri="{FF2B5EF4-FFF2-40B4-BE49-F238E27FC236}">
                  <a16:creationId xmlns:a16="http://schemas.microsoft.com/office/drawing/2014/main" id="{BFC14B08-295E-443A-8F04-954D4FDDB95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1" name="Straight Connector 390">
              <a:extLst>
                <a:ext uri="{FF2B5EF4-FFF2-40B4-BE49-F238E27FC236}">
                  <a16:creationId xmlns:a16="http://schemas.microsoft.com/office/drawing/2014/main" id="{ED00F3F2-C7EE-463C-8218-8B58D4A21F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2" name="Straight Connector 391">
              <a:extLst>
                <a:ext uri="{FF2B5EF4-FFF2-40B4-BE49-F238E27FC236}">
                  <a16:creationId xmlns:a16="http://schemas.microsoft.com/office/drawing/2014/main" id="{7E250380-FF37-4B1C-BF73-681B1C36588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3" name="Straight Connector 392">
              <a:extLst>
                <a:ext uri="{FF2B5EF4-FFF2-40B4-BE49-F238E27FC236}">
                  <a16:creationId xmlns:a16="http://schemas.microsoft.com/office/drawing/2014/main" id="{23539D30-B210-48C2-9CDB-DF822F4032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4" name="Straight Connector 393">
              <a:extLst>
                <a:ext uri="{FF2B5EF4-FFF2-40B4-BE49-F238E27FC236}">
                  <a16:creationId xmlns:a16="http://schemas.microsoft.com/office/drawing/2014/main" id="{E0DE95B5-6FD8-4100-8A6E-6159556EBE7C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5" name="Straight Connector 394">
              <a:extLst>
                <a:ext uri="{FF2B5EF4-FFF2-40B4-BE49-F238E27FC236}">
                  <a16:creationId xmlns:a16="http://schemas.microsoft.com/office/drawing/2014/main" id="{609E0B24-5102-4215-8E9C-1FF91446710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6" name="Straight Connector 395">
              <a:extLst>
                <a:ext uri="{FF2B5EF4-FFF2-40B4-BE49-F238E27FC236}">
                  <a16:creationId xmlns:a16="http://schemas.microsoft.com/office/drawing/2014/main" id="{98C84825-4482-48BD-B832-AA1FD09F48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7" name="Straight Connector 396">
              <a:extLst>
                <a:ext uri="{FF2B5EF4-FFF2-40B4-BE49-F238E27FC236}">
                  <a16:creationId xmlns:a16="http://schemas.microsoft.com/office/drawing/2014/main" id="{098A6683-C1E9-45DB-8CDA-2C8DF9EC40CB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8" name="Straight Connector 397">
              <a:extLst>
                <a:ext uri="{FF2B5EF4-FFF2-40B4-BE49-F238E27FC236}">
                  <a16:creationId xmlns:a16="http://schemas.microsoft.com/office/drawing/2014/main" id="{2B53B8E3-1E02-4F24-8270-341FE1A2C23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9" name="Straight Connector 398">
              <a:extLst>
                <a:ext uri="{FF2B5EF4-FFF2-40B4-BE49-F238E27FC236}">
                  <a16:creationId xmlns:a16="http://schemas.microsoft.com/office/drawing/2014/main" id="{3A8F22D9-A848-4858-A906-A553B4E494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0" name="Straight Connector 399">
              <a:extLst>
                <a:ext uri="{FF2B5EF4-FFF2-40B4-BE49-F238E27FC236}">
                  <a16:creationId xmlns:a16="http://schemas.microsoft.com/office/drawing/2014/main" id="{07156A57-C985-4F86-96DF-955639016C32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1" name="TextBox 400">
              <a:extLst>
                <a:ext uri="{FF2B5EF4-FFF2-40B4-BE49-F238E27FC236}">
                  <a16:creationId xmlns:a16="http://schemas.microsoft.com/office/drawing/2014/main" id="{628F0E64-C69D-46B2-80F4-C3FBDE05FAC1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02" name="TextBox 401">
              <a:extLst>
                <a:ext uri="{FF2B5EF4-FFF2-40B4-BE49-F238E27FC236}">
                  <a16:creationId xmlns:a16="http://schemas.microsoft.com/office/drawing/2014/main" id="{ABB82055-5134-4E70-9603-06F39260C9CA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03" name="TextBox 402">
              <a:extLst>
                <a:ext uri="{FF2B5EF4-FFF2-40B4-BE49-F238E27FC236}">
                  <a16:creationId xmlns:a16="http://schemas.microsoft.com/office/drawing/2014/main" id="{7E3135DB-5A81-4C8E-9C05-5C3F8841BD0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04" name="TextBox 403">
              <a:extLst>
                <a:ext uri="{FF2B5EF4-FFF2-40B4-BE49-F238E27FC236}">
                  <a16:creationId xmlns:a16="http://schemas.microsoft.com/office/drawing/2014/main" id="{DBE3E60B-DB30-47C2-AA88-D13986B9EA2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05" name="TextBox 404">
              <a:extLst>
                <a:ext uri="{FF2B5EF4-FFF2-40B4-BE49-F238E27FC236}">
                  <a16:creationId xmlns:a16="http://schemas.microsoft.com/office/drawing/2014/main" id="{17441B98-E9DE-4A17-A806-3CCE5D32E70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06" name="TextBox 405">
              <a:extLst>
                <a:ext uri="{FF2B5EF4-FFF2-40B4-BE49-F238E27FC236}">
                  <a16:creationId xmlns:a16="http://schemas.microsoft.com/office/drawing/2014/main" id="{0737D691-CA04-4A92-A22F-EAE9509B071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07" name="TextBox 406">
              <a:extLst>
                <a:ext uri="{FF2B5EF4-FFF2-40B4-BE49-F238E27FC236}">
                  <a16:creationId xmlns:a16="http://schemas.microsoft.com/office/drawing/2014/main" id="{9DCEF8C3-DDA0-492B-A998-C4EAD730B332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08" name="TextBox 407">
              <a:extLst>
                <a:ext uri="{FF2B5EF4-FFF2-40B4-BE49-F238E27FC236}">
                  <a16:creationId xmlns:a16="http://schemas.microsoft.com/office/drawing/2014/main" id="{182C603B-6080-4986-B1B9-524200061C88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09" name="TextBox 408">
              <a:extLst>
                <a:ext uri="{FF2B5EF4-FFF2-40B4-BE49-F238E27FC236}">
                  <a16:creationId xmlns:a16="http://schemas.microsoft.com/office/drawing/2014/main" id="{A3581C4D-51B3-44C7-BE65-EDBCBFF88F9F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10" name="TextBox 409">
              <a:extLst>
                <a:ext uri="{FF2B5EF4-FFF2-40B4-BE49-F238E27FC236}">
                  <a16:creationId xmlns:a16="http://schemas.microsoft.com/office/drawing/2014/main" id="{17C44100-EEA2-4AF0-AE0F-7C2B47526E49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11" name="TextBox 410">
              <a:extLst>
                <a:ext uri="{FF2B5EF4-FFF2-40B4-BE49-F238E27FC236}">
                  <a16:creationId xmlns:a16="http://schemas.microsoft.com/office/drawing/2014/main" id="{BE132C59-D6F0-43CC-953D-D4A5ACCFB003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gradFill>
                    <a:gsLst>
                      <a:gs pos="0">
                        <a:srgbClr val="FF598A">
                          <a:alpha val="70000"/>
                        </a:srgbClr>
                      </a:gs>
                      <a:gs pos="100000">
                        <a:srgbClr val="FF8A9C">
                          <a:alpha val="70000"/>
                        </a:srgbClr>
                      </a:gs>
                    </a:gsLst>
                    <a:lin ang="10800000" scaled="1"/>
                  </a:gradFill>
                  <a:latin typeface="+mj-lt"/>
                </a:rPr>
                <a:t>PROJECT C</a:t>
              </a:r>
            </a:p>
          </p:txBody>
        </p:sp>
      </p:grpSp>
      <p:sp>
        <p:nvSpPr>
          <p:cNvPr id="416" name="Rectangle: Rounded Corners 415">
            <a:extLst>
              <a:ext uri="{FF2B5EF4-FFF2-40B4-BE49-F238E27FC236}">
                <a16:creationId xmlns:a16="http://schemas.microsoft.com/office/drawing/2014/main" id="{2C9AF17F-ABBF-48BF-95AB-0A0091D59AE9}"/>
              </a:ext>
            </a:extLst>
          </p:cNvPr>
          <p:cNvSpPr/>
          <p:nvPr/>
        </p:nvSpPr>
        <p:spPr>
          <a:xfrm rot="16200000">
            <a:off x="6169911" y="4895246"/>
            <a:ext cx="1754909" cy="109224"/>
          </a:xfrm>
          <a:prstGeom prst="roundRect">
            <a:avLst>
              <a:gd name="adj" fmla="val 50000"/>
            </a:avLst>
          </a:prstGeom>
          <a:gradFill>
            <a:gsLst>
              <a:gs pos="0">
                <a:srgbClr val="FF598A">
                  <a:alpha val="70000"/>
                </a:srgbClr>
              </a:gs>
              <a:gs pos="100000">
                <a:srgbClr val="FF8A9C">
                  <a:alpha val="70000"/>
                </a:srgbClr>
              </a:gs>
            </a:gsLst>
            <a:lin ang="10800000" scaled="1"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17" name="Group 416">
            <a:extLst>
              <a:ext uri="{FF2B5EF4-FFF2-40B4-BE49-F238E27FC236}">
                <a16:creationId xmlns:a16="http://schemas.microsoft.com/office/drawing/2014/main" id="{71B14D60-FF3D-4140-9C41-BB187628E98A}"/>
              </a:ext>
            </a:extLst>
          </p:cNvPr>
          <p:cNvGrpSpPr/>
          <p:nvPr/>
        </p:nvGrpSpPr>
        <p:grpSpPr>
          <a:xfrm>
            <a:off x="691455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18" name="Oval 417">
              <a:extLst>
                <a:ext uri="{FF2B5EF4-FFF2-40B4-BE49-F238E27FC236}">
                  <a16:creationId xmlns:a16="http://schemas.microsoft.com/office/drawing/2014/main" id="{65DC4C65-CE3E-4AFE-8E79-A85CFF94CEFB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9" name="Oval 418">
              <a:extLst>
                <a:ext uri="{FF2B5EF4-FFF2-40B4-BE49-F238E27FC236}">
                  <a16:creationId xmlns:a16="http://schemas.microsoft.com/office/drawing/2014/main" id="{D7D735E9-E2D6-4CC3-9F16-A7144E9B8E6D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gradFill>
              <a:gsLst>
                <a:gs pos="0">
                  <a:srgbClr val="FF598A">
                    <a:alpha val="70000"/>
                  </a:srgbClr>
                </a:gs>
                <a:gs pos="100000">
                  <a:srgbClr val="FF8A9C">
                    <a:alpha val="70000"/>
                  </a:srgbClr>
                </a:gs>
              </a:gsLst>
              <a:lin ang="10800000" scaled="1"/>
            </a:gra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20" name="Group 419">
            <a:extLst>
              <a:ext uri="{FF2B5EF4-FFF2-40B4-BE49-F238E27FC236}">
                <a16:creationId xmlns:a16="http://schemas.microsoft.com/office/drawing/2014/main" id="{E510901A-DCD4-4C20-A5CE-83A48FACF345}"/>
              </a:ext>
            </a:extLst>
          </p:cNvPr>
          <p:cNvGrpSpPr/>
          <p:nvPr/>
        </p:nvGrpSpPr>
        <p:grpSpPr>
          <a:xfrm>
            <a:off x="9128420" y="2001950"/>
            <a:ext cx="2019300" cy="4513138"/>
            <a:chOff x="1085622" y="2001950"/>
            <a:chExt cx="2019300" cy="4513138"/>
          </a:xfrm>
        </p:grpSpPr>
        <p:grpSp>
          <p:nvGrpSpPr>
            <p:cNvPr id="421" name="Group 420">
              <a:extLst>
                <a:ext uri="{FF2B5EF4-FFF2-40B4-BE49-F238E27FC236}">
                  <a16:creationId xmlns:a16="http://schemas.microsoft.com/office/drawing/2014/main" id="{EDE7FB7C-BEC3-4A94-9E7F-5C2A47FAE3D5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75" name="Rectangle: Rounded Corners 474">
                <a:extLst>
                  <a:ext uri="{FF2B5EF4-FFF2-40B4-BE49-F238E27FC236}">
                    <a16:creationId xmlns:a16="http://schemas.microsoft.com/office/drawing/2014/main" id="{070227E8-E286-42DD-BAAB-508B5571087D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6" name="Rectangle: Rounded Corners 475">
                <a:extLst>
                  <a:ext uri="{FF2B5EF4-FFF2-40B4-BE49-F238E27FC236}">
                    <a16:creationId xmlns:a16="http://schemas.microsoft.com/office/drawing/2014/main" id="{D7FDAEE1-B4F2-4DAE-A73E-75557E590DA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2" name="Group 421">
              <a:extLst>
                <a:ext uri="{FF2B5EF4-FFF2-40B4-BE49-F238E27FC236}">
                  <a16:creationId xmlns:a16="http://schemas.microsoft.com/office/drawing/2014/main" id="{FB11FB7B-B834-4E4C-B9D3-C2AF41C8BD37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73" name="Rectangle: Rounded Corners 472">
                <a:extLst>
                  <a:ext uri="{FF2B5EF4-FFF2-40B4-BE49-F238E27FC236}">
                    <a16:creationId xmlns:a16="http://schemas.microsoft.com/office/drawing/2014/main" id="{D334615E-A24F-4160-AF7C-2D45135AF91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74" name="Rectangle: Rounded Corners 473">
                <a:extLst>
                  <a:ext uri="{FF2B5EF4-FFF2-40B4-BE49-F238E27FC236}">
                    <a16:creationId xmlns:a16="http://schemas.microsoft.com/office/drawing/2014/main" id="{25BD9C88-E7ED-4074-89D2-3AE68281BAAD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23" name="Rectangle: Rounded Corners 422">
              <a:extLst>
                <a:ext uri="{FF2B5EF4-FFF2-40B4-BE49-F238E27FC236}">
                  <a16:creationId xmlns:a16="http://schemas.microsoft.com/office/drawing/2014/main" id="{5F80C5F0-0A32-40DA-813F-BD34F0A68393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424" name="Straight Connector 423">
              <a:extLst>
                <a:ext uri="{FF2B5EF4-FFF2-40B4-BE49-F238E27FC236}">
                  <a16:creationId xmlns:a16="http://schemas.microsoft.com/office/drawing/2014/main" id="{F406D46F-90E1-4A05-9D9F-4F877B1D8296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5" name="Straight Connector 424">
              <a:extLst>
                <a:ext uri="{FF2B5EF4-FFF2-40B4-BE49-F238E27FC236}">
                  <a16:creationId xmlns:a16="http://schemas.microsoft.com/office/drawing/2014/main" id="{F5C2C7D3-82F5-4DD9-9385-096ACA39C0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6" name="Straight Connector 425">
              <a:extLst>
                <a:ext uri="{FF2B5EF4-FFF2-40B4-BE49-F238E27FC236}">
                  <a16:creationId xmlns:a16="http://schemas.microsoft.com/office/drawing/2014/main" id="{14762503-AE5F-4E25-91E2-77AE4152AD4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7" name="Straight Connector 426">
              <a:extLst>
                <a:ext uri="{FF2B5EF4-FFF2-40B4-BE49-F238E27FC236}">
                  <a16:creationId xmlns:a16="http://schemas.microsoft.com/office/drawing/2014/main" id="{14B222AC-3F57-44F4-AE25-4D9B792E769A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8" name="Straight Connector 427">
              <a:extLst>
                <a:ext uri="{FF2B5EF4-FFF2-40B4-BE49-F238E27FC236}">
                  <a16:creationId xmlns:a16="http://schemas.microsoft.com/office/drawing/2014/main" id="{0E0A93A5-7363-45DD-AB5F-E3DEEFF42F27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9" name="Straight Connector 428">
              <a:extLst>
                <a:ext uri="{FF2B5EF4-FFF2-40B4-BE49-F238E27FC236}">
                  <a16:creationId xmlns:a16="http://schemas.microsoft.com/office/drawing/2014/main" id="{8D35E84D-2C92-4F40-9D7F-94ABDC006EBD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0" name="Straight Connector 429">
              <a:extLst>
                <a:ext uri="{FF2B5EF4-FFF2-40B4-BE49-F238E27FC236}">
                  <a16:creationId xmlns:a16="http://schemas.microsoft.com/office/drawing/2014/main" id="{33736D47-7B98-4C5C-9940-20ED7242DC0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1" name="Straight Connector 430">
              <a:extLst>
                <a:ext uri="{FF2B5EF4-FFF2-40B4-BE49-F238E27FC236}">
                  <a16:creationId xmlns:a16="http://schemas.microsoft.com/office/drawing/2014/main" id="{17C0FB58-CFBD-4D77-AE0E-CC27733AC88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2" name="Straight Connector 431">
              <a:extLst>
                <a:ext uri="{FF2B5EF4-FFF2-40B4-BE49-F238E27FC236}">
                  <a16:creationId xmlns:a16="http://schemas.microsoft.com/office/drawing/2014/main" id="{E468D49C-08DF-4C2B-91EE-3C0ACAF2ABA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3" name="Straight Connector 432">
              <a:extLst>
                <a:ext uri="{FF2B5EF4-FFF2-40B4-BE49-F238E27FC236}">
                  <a16:creationId xmlns:a16="http://schemas.microsoft.com/office/drawing/2014/main" id="{3A3CEF23-52EA-48D5-9E6B-3B355885CE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4" name="Straight Connector 433">
              <a:extLst>
                <a:ext uri="{FF2B5EF4-FFF2-40B4-BE49-F238E27FC236}">
                  <a16:creationId xmlns:a16="http://schemas.microsoft.com/office/drawing/2014/main" id="{C2FCEA25-A25B-4BCE-A9A2-B69FB2C400E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5" name="Straight Connector 434">
              <a:extLst>
                <a:ext uri="{FF2B5EF4-FFF2-40B4-BE49-F238E27FC236}">
                  <a16:creationId xmlns:a16="http://schemas.microsoft.com/office/drawing/2014/main" id="{234EE445-C987-4C3E-BF09-A9AD36E87BCD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6" name="Straight Connector 435">
              <a:extLst>
                <a:ext uri="{FF2B5EF4-FFF2-40B4-BE49-F238E27FC236}">
                  <a16:creationId xmlns:a16="http://schemas.microsoft.com/office/drawing/2014/main" id="{1B19ED05-DF6F-4B0B-84A5-23D485B409A8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7" name="Straight Connector 436">
              <a:extLst>
                <a:ext uri="{FF2B5EF4-FFF2-40B4-BE49-F238E27FC236}">
                  <a16:creationId xmlns:a16="http://schemas.microsoft.com/office/drawing/2014/main" id="{E3EBDDAF-87A8-469F-868F-D5F168505AA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8" name="Straight Connector 437">
              <a:extLst>
                <a:ext uri="{FF2B5EF4-FFF2-40B4-BE49-F238E27FC236}">
                  <a16:creationId xmlns:a16="http://schemas.microsoft.com/office/drawing/2014/main" id="{9AE1EA31-2CF3-4004-AB13-556B79404411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9" name="Straight Connector 438">
              <a:extLst>
                <a:ext uri="{FF2B5EF4-FFF2-40B4-BE49-F238E27FC236}">
                  <a16:creationId xmlns:a16="http://schemas.microsoft.com/office/drawing/2014/main" id="{0B5E5B60-A407-43D1-957C-2CDF1314DA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0" name="Straight Connector 439">
              <a:extLst>
                <a:ext uri="{FF2B5EF4-FFF2-40B4-BE49-F238E27FC236}">
                  <a16:creationId xmlns:a16="http://schemas.microsoft.com/office/drawing/2014/main" id="{F27F76E4-2FF3-489C-B4AF-0D9995461B8C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1" name="Straight Connector 440">
              <a:extLst>
                <a:ext uri="{FF2B5EF4-FFF2-40B4-BE49-F238E27FC236}">
                  <a16:creationId xmlns:a16="http://schemas.microsoft.com/office/drawing/2014/main" id="{25DA3AD5-17DD-45C6-BB5C-77EBA616F0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2" name="Straight Connector 441">
              <a:extLst>
                <a:ext uri="{FF2B5EF4-FFF2-40B4-BE49-F238E27FC236}">
                  <a16:creationId xmlns:a16="http://schemas.microsoft.com/office/drawing/2014/main" id="{61CAD72B-A74D-44C3-8076-C9955C47FA6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3" name="Straight Connector 442">
              <a:extLst>
                <a:ext uri="{FF2B5EF4-FFF2-40B4-BE49-F238E27FC236}">
                  <a16:creationId xmlns:a16="http://schemas.microsoft.com/office/drawing/2014/main" id="{41A08F05-9473-4B00-BA31-36EF79D55F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4" name="Straight Connector 443">
              <a:extLst>
                <a:ext uri="{FF2B5EF4-FFF2-40B4-BE49-F238E27FC236}">
                  <a16:creationId xmlns:a16="http://schemas.microsoft.com/office/drawing/2014/main" id="{EBE0AF28-318A-49E9-AB71-3110279FBB45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5" name="Straight Connector 444">
              <a:extLst>
                <a:ext uri="{FF2B5EF4-FFF2-40B4-BE49-F238E27FC236}">
                  <a16:creationId xmlns:a16="http://schemas.microsoft.com/office/drawing/2014/main" id="{3FEE91D3-6755-462D-9385-834D220B4C7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6" name="Straight Connector 445">
              <a:extLst>
                <a:ext uri="{FF2B5EF4-FFF2-40B4-BE49-F238E27FC236}">
                  <a16:creationId xmlns:a16="http://schemas.microsoft.com/office/drawing/2014/main" id="{022006B5-AE53-430F-BA86-D59EE135D5B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7" name="Straight Connector 446">
              <a:extLst>
                <a:ext uri="{FF2B5EF4-FFF2-40B4-BE49-F238E27FC236}">
                  <a16:creationId xmlns:a16="http://schemas.microsoft.com/office/drawing/2014/main" id="{E1D65631-9C00-4907-B287-429754F73A2E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8" name="Straight Connector 447">
              <a:extLst>
                <a:ext uri="{FF2B5EF4-FFF2-40B4-BE49-F238E27FC236}">
                  <a16:creationId xmlns:a16="http://schemas.microsoft.com/office/drawing/2014/main" id="{6BEC54AE-943C-43A0-8960-F5D5AE1BAB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9" name="Straight Connector 448">
              <a:extLst>
                <a:ext uri="{FF2B5EF4-FFF2-40B4-BE49-F238E27FC236}">
                  <a16:creationId xmlns:a16="http://schemas.microsoft.com/office/drawing/2014/main" id="{B690D1B9-DA38-4BA3-B45F-68754C4AC16A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0" name="Straight Connector 449">
              <a:extLst>
                <a:ext uri="{FF2B5EF4-FFF2-40B4-BE49-F238E27FC236}">
                  <a16:creationId xmlns:a16="http://schemas.microsoft.com/office/drawing/2014/main" id="{256766C7-B63C-4B1E-AA31-F5AB446D0AE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1" name="Straight Connector 450">
              <a:extLst>
                <a:ext uri="{FF2B5EF4-FFF2-40B4-BE49-F238E27FC236}">
                  <a16:creationId xmlns:a16="http://schemas.microsoft.com/office/drawing/2014/main" id="{98077493-565B-4600-AAD8-7FA5576495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2" name="Straight Connector 451">
              <a:extLst>
                <a:ext uri="{FF2B5EF4-FFF2-40B4-BE49-F238E27FC236}">
                  <a16:creationId xmlns:a16="http://schemas.microsoft.com/office/drawing/2014/main" id="{1CE1F5CE-DAD4-47B3-8616-F18876C5E53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3" name="Straight Connector 452">
              <a:extLst>
                <a:ext uri="{FF2B5EF4-FFF2-40B4-BE49-F238E27FC236}">
                  <a16:creationId xmlns:a16="http://schemas.microsoft.com/office/drawing/2014/main" id="{C93DA85D-DC76-4465-8AF1-BE4A066AF0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4" name="Straight Connector 453">
              <a:extLst>
                <a:ext uri="{FF2B5EF4-FFF2-40B4-BE49-F238E27FC236}">
                  <a16:creationId xmlns:a16="http://schemas.microsoft.com/office/drawing/2014/main" id="{B2F4441A-CB44-4C3F-89EB-8F2ADA95238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5" name="Straight Connector 454">
              <a:extLst>
                <a:ext uri="{FF2B5EF4-FFF2-40B4-BE49-F238E27FC236}">
                  <a16:creationId xmlns:a16="http://schemas.microsoft.com/office/drawing/2014/main" id="{BBB0A356-BFF7-4C70-BC78-DB27AC58D63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6" name="Straight Connector 455">
              <a:extLst>
                <a:ext uri="{FF2B5EF4-FFF2-40B4-BE49-F238E27FC236}">
                  <a16:creationId xmlns:a16="http://schemas.microsoft.com/office/drawing/2014/main" id="{C736A359-1F0A-4410-8E0B-DDCCA672386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7" name="Straight Connector 456">
              <a:extLst>
                <a:ext uri="{FF2B5EF4-FFF2-40B4-BE49-F238E27FC236}">
                  <a16:creationId xmlns:a16="http://schemas.microsoft.com/office/drawing/2014/main" id="{1199A91B-68A9-4F9A-A62F-C4CFB830183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8" name="Straight Connector 457">
              <a:extLst>
                <a:ext uri="{FF2B5EF4-FFF2-40B4-BE49-F238E27FC236}">
                  <a16:creationId xmlns:a16="http://schemas.microsoft.com/office/drawing/2014/main" id="{2BE6DE32-00A4-488D-B309-27500D31C44C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9" name="Straight Connector 458">
              <a:extLst>
                <a:ext uri="{FF2B5EF4-FFF2-40B4-BE49-F238E27FC236}">
                  <a16:creationId xmlns:a16="http://schemas.microsoft.com/office/drawing/2014/main" id="{38328555-C929-48DF-A8C9-5AB174AAFE4A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0" name="Straight Connector 459">
              <a:extLst>
                <a:ext uri="{FF2B5EF4-FFF2-40B4-BE49-F238E27FC236}">
                  <a16:creationId xmlns:a16="http://schemas.microsoft.com/office/drawing/2014/main" id="{5354C17D-09D1-4649-96B3-8100B6FFD04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1" name="Straight Connector 460">
              <a:extLst>
                <a:ext uri="{FF2B5EF4-FFF2-40B4-BE49-F238E27FC236}">
                  <a16:creationId xmlns:a16="http://schemas.microsoft.com/office/drawing/2014/main" id="{BC3BC1A7-1F22-412D-836B-CBBD20D853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2" name="TextBox 461">
              <a:extLst>
                <a:ext uri="{FF2B5EF4-FFF2-40B4-BE49-F238E27FC236}">
                  <a16:creationId xmlns:a16="http://schemas.microsoft.com/office/drawing/2014/main" id="{849CF0D3-41D9-4BE7-8D04-4324D2B87130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63" name="TextBox 462">
              <a:extLst>
                <a:ext uri="{FF2B5EF4-FFF2-40B4-BE49-F238E27FC236}">
                  <a16:creationId xmlns:a16="http://schemas.microsoft.com/office/drawing/2014/main" id="{E3A05D94-28BE-465A-A712-2ECAAE122D1E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64" name="TextBox 463">
              <a:extLst>
                <a:ext uri="{FF2B5EF4-FFF2-40B4-BE49-F238E27FC236}">
                  <a16:creationId xmlns:a16="http://schemas.microsoft.com/office/drawing/2014/main" id="{8E8C9C51-2FDE-40E1-9179-D3AB75BC15BE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65" name="TextBox 464">
              <a:extLst>
                <a:ext uri="{FF2B5EF4-FFF2-40B4-BE49-F238E27FC236}">
                  <a16:creationId xmlns:a16="http://schemas.microsoft.com/office/drawing/2014/main" id="{9465991F-B540-4437-B24D-2D39B872250B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66" name="TextBox 465">
              <a:extLst>
                <a:ext uri="{FF2B5EF4-FFF2-40B4-BE49-F238E27FC236}">
                  <a16:creationId xmlns:a16="http://schemas.microsoft.com/office/drawing/2014/main" id="{00677161-3816-472C-BB28-333D359FAB1E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67" name="TextBox 466">
              <a:extLst>
                <a:ext uri="{FF2B5EF4-FFF2-40B4-BE49-F238E27FC236}">
                  <a16:creationId xmlns:a16="http://schemas.microsoft.com/office/drawing/2014/main" id="{4BDC0547-A8A6-407C-813A-398303CD95CA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68" name="TextBox 467">
              <a:extLst>
                <a:ext uri="{FF2B5EF4-FFF2-40B4-BE49-F238E27FC236}">
                  <a16:creationId xmlns:a16="http://schemas.microsoft.com/office/drawing/2014/main" id="{482C6729-D5FA-4D45-BA84-552AFBEEC3E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69" name="TextBox 468">
              <a:extLst>
                <a:ext uri="{FF2B5EF4-FFF2-40B4-BE49-F238E27FC236}">
                  <a16:creationId xmlns:a16="http://schemas.microsoft.com/office/drawing/2014/main" id="{06854F07-3070-43FE-BA80-641232E0A9E1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70" name="TextBox 469">
              <a:extLst>
                <a:ext uri="{FF2B5EF4-FFF2-40B4-BE49-F238E27FC236}">
                  <a16:creationId xmlns:a16="http://schemas.microsoft.com/office/drawing/2014/main" id="{FA85BD4F-8D28-4BF6-ACCA-ECD4D14EB15A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71" name="TextBox 470">
              <a:extLst>
                <a:ext uri="{FF2B5EF4-FFF2-40B4-BE49-F238E27FC236}">
                  <a16:creationId xmlns:a16="http://schemas.microsoft.com/office/drawing/2014/main" id="{2B085771-4994-4792-B84E-8A27BB8FC1C4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38FA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72" name="TextBox 471">
              <a:extLst>
                <a:ext uri="{FF2B5EF4-FFF2-40B4-BE49-F238E27FC236}">
                  <a16:creationId xmlns:a16="http://schemas.microsoft.com/office/drawing/2014/main" id="{48CF92F6-232F-433E-B239-EAFD4394E1D6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gradFill>
                    <a:gsLst>
                      <a:gs pos="0">
                        <a:srgbClr val="FF974F">
                          <a:alpha val="70000"/>
                        </a:srgbClr>
                      </a:gs>
                      <a:gs pos="100000">
                        <a:srgbClr val="FEBD61">
                          <a:alpha val="70000"/>
                        </a:srgbClr>
                      </a:gs>
                    </a:gsLst>
                    <a:lin ang="10800000" scaled="1"/>
                  </a:gradFill>
                  <a:latin typeface="+mj-lt"/>
                </a:rPr>
                <a:t>PROJECT D</a:t>
              </a:r>
            </a:p>
          </p:txBody>
        </p:sp>
      </p:grpSp>
      <p:sp>
        <p:nvSpPr>
          <p:cNvPr id="477" name="Rectangle: Rounded Corners 476">
            <a:extLst>
              <a:ext uri="{FF2B5EF4-FFF2-40B4-BE49-F238E27FC236}">
                <a16:creationId xmlns:a16="http://schemas.microsoft.com/office/drawing/2014/main" id="{BE22313E-61AB-4714-9D15-76C71605A16D}"/>
              </a:ext>
            </a:extLst>
          </p:cNvPr>
          <p:cNvSpPr/>
          <p:nvPr/>
        </p:nvSpPr>
        <p:spPr>
          <a:xfrm rot="16200000">
            <a:off x="8497481" y="4552346"/>
            <a:ext cx="2440709" cy="109224"/>
          </a:xfrm>
          <a:prstGeom prst="roundRect">
            <a:avLst>
              <a:gd name="adj" fmla="val 50000"/>
            </a:avLst>
          </a:prstGeom>
          <a:gradFill>
            <a:gsLst>
              <a:gs pos="0">
                <a:srgbClr val="FF974F">
                  <a:alpha val="70000"/>
                </a:srgbClr>
              </a:gs>
              <a:gs pos="100000">
                <a:srgbClr val="FEBD61">
                  <a:alpha val="70000"/>
                </a:srgbClr>
              </a:gs>
            </a:gsLst>
            <a:lin ang="10800000" scaled="1"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78" name="Group 477">
            <a:extLst>
              <a:ext uri="{FF2B5EF4-FFF2-40B4-BE49-F238E27FC236}">
                <a16:creationId xmlns:a16="http://schemas.microsoft.com/office/drawing/2014/main" id="{2F8D7EFF-44BC-445E-A13E-4BD1D8FF2EEB}"/>
              </a:ext>
            </a:extLst>
          </p:cNvPr>
          <p:cNvGrpSpPr/>
          <p:nvPr/>
        </p:nvGrpSpPr>
        <p:grpSpPr>
          <a:xfrm>
            <a:off x="958502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79" name="Oval 478">
              <a:extLst>
                <a:ext uri="{FF2B5EF4-FFF2-40B4-BE49-F238E27FC236}">
                  <a16:creationId xmlns:a16="http://schemas.microsoft.com/office/drawing/2014/main" id="{0B5B2A31-A764-415E-910F-1B1396EC8556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0" name="Oval 479">
              <a:extLst>
                <a:ext uri="{FF2B5EF4-FFF2-40B4-BE49-F238E27FC236}">
                  <a16:creationId xmlns:a16="http://schemas.microsoft.com/office/drawing/2014/main" id="{F691C1A3-B51E-4D30-89DA-EDBB02B41FF5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gradFill>
              <a:gsLst>
                <a:gs pos="0">
                  <a:srgbClr val="FF974F">
                    <a:alpha val="70000"/>
                  </a:srgbClr>
                </a:gs>
                <a:gs pos="100000">
                  <a:srgbClr val="FEBD61">
                    <a:alpha val="70000"/>
                  </a:srgbClr>
                </a:gs>
              </a:gsLst>
              <a:lin ang="10800000" scaled="1"/>
            </a:gra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3942050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08333E-7 2.96296E-6 L 2.08333E-7 -0.32871 " pathEditMode="relative" rAng="0" ptsTypes="AA">
                                      <p:cBhvr>
                                        <p:cTn id="24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6435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750"/>
                                        <p:tgtEl>
                                          <p:spTgt spid="3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16667E-6 2.96296E-6 L 4.16667E-6 -0.39908 " pathEditMode="relative" rAng="0" ptsTypes="AA">
                                      <p:cBhvr>
                                        <p:cTn id="36" dur="750" fill="hold"/>
                                        <p:tgtEl>
                                          <p:spTgt spid="35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9954"/>
                                    </p:animMotion>
                                  </p:childTnLst>
                                </p:cTn>
                              </p:par>
                              <p:par>
                                <p:cTn id="37" presetID="2" presetClass="entr" presetSubtype="4" decel="10000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750"/>
                                        <p:tgtEl>
                                          <p:spTgt spid="4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4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5E-6 2.96296E-6 L 5E-6 -0.25 " pathEditMode="relative" rAng="0" ptsTypes="AA">
                                      <p:cBhvr>
                                        <p:cTn id="48" dur="750" fill="hold"/>
                                        <p:tgtEl>
                                          <p:spTgt spid="41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2500"/>
                                    </p:animMotion>
                                  </p:childTnLst>
                                </p:cTn>
                              </p:par>
                              <p:par>
                                <p:cTn id="49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750"/>
                                        <p:tgtEl>
                                          <p:spTgt spid="4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4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58333E-6 2.96296E-6 L 4.58333E-6 -0.34954 " pathEditMode="relative" rAng="0" ptsTypes="AA">
                                      <p:cBhvr>
                                        <p:cTn id="60" dur="750" fill="hold"/>
                                        <p:tgtEl>
                                          <p:spTgt spid="47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747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7" grpId="0"/>
      <p:bldP spid="298" grpId="0"/>
      <p:bldP spid="355" grpId="0" animBg="1"/>
      <p:bldP spid="416" grpId="0" animBg="1"/>
      <p:bldP spid="47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4B6D26D-1493-4AF3-81DC-7494EF3AB232}"/>
              </a:ext>
            </a:extLst>
          </p:cNvPr>
          <p:cNvGrpSpPr/>
          <p:nvPr/>
        </p:nvGrpSpPr>
        <p:grpSpPr>
          <a:xfrm>
            <a:off x="1085622" y="2001950"/>
            <a:ext cx="2019300" cy="4513138"/>
            <a:chOff x="1085622" y="2001950"/>
            <a:chExt cx="2019300" cy="451313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0B511378-3131-4B68-B91F-7E7ED1AE21C0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23" name="Rectangle: Rounded Corners 22">
                <a:extLst>
                  <a:ext uri="{FF2B5EF4-FFF2-40B4-BE49-F238E27FC236}">
                    <a16:creationId xmlns:a16="http://schemas.microsoft.com/office/drawing/2014/main" id="{884157FB-FEC1-453D-9359-2634A5C85B26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: Rounded Corners 23">
                <a:extLst>
                  <a:ext uri="{FF2B5EF4-FFF2-40B4-BE49-F238E27FC236}">
                    <a16:creationId xmlns:a16="http://schemas.microsoft.com/office/drawing/2014/main" id="{024E6343-37C3-4818-8F27-13E9FA32AAB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CDFB3F9B-47BE-4F94-89E2-1493F0BCD2E5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29" name="Rectangle: Rounded Corners 28">
                <a:extLst>
                  <a:ext uri="{FF2B5EF4-FFF2-40B4-BE49-F238E27FC236}">
                    <a16:creationId xmlns:a16="http://schemas.microsoft.com/office/drawing/2014/main" id="{B2ADD9F0-13DE-4262-A50D-6F3EE759CF7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0" name="Rectangle: Rounded Corners 29">
                <a:extLst>
                  <a:ext uri="{FF2B5EF4-FFF2-40B4-BE49-F238E27FC236}">
                    <a16:creationId xmlns:a16="http://schemas.microsoft.com/office/drawing/2014/main" id="{08981528-E82D-44F2-8261-EEDD379791E8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7" name="Rectangle: Rounded Corners 26">
              <a:extLst>
                <a:ext uri="{FF2B5EF4-FFF2-40B4-BE49-F238E27FC236}">
                  <a16:creationId xmlns:a16="http://schemas.microsoft.com/office/drawing/2014/main" id="{6B3EAF73-38E5-48E3-A8A6-740C138E5A86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rgbClr val="DCE0EB"/>
                </a:solidFill>
              </a:endParaRPr>
            </a:p>
          </p:txBody>
        </p: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82959F3C-9DD3-4947-AE7D-99FEFB8E5ADA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5F74B80A-285D-4EC4-AB31-20D3DABC6231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05F4D2C7-CDF8-4C34-9CAF-B57ECAF7D60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B580F7B0-C8C0-43CD-B423-1C54A9CEF100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9E869021-E9BC-4F10-A5D5-BAA1AEE5427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018A7DC4-38A6-4C6B-9797-A0CFB771FF9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34C4E3E9-C7BC-4CBC-BE03-FDF674229B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83E6FEC-11A5-48A7-A991-9780D4FDA2D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F7F3A08E-3B92-4FCF-80D1-182AB1848F4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60C22FAF-8E69-411B-A530-5999C0B9214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A11A8BB2-3EB2-4CA4-ACB5-35F729C0C2A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62AB445A-3437-41F9-813D-EF88E208CF6A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B355433B-B62D-4A6B-8A53-12A7B48E2BCA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9627665D-49DE-435A-A5D6-A1658EB2F42A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FCCBF0C9-A0B6-417E-91EB-F7D887B44E1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DB4E3788-79E3-4939-B12E-1BDC55F3A4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58B6F188-9A33-4159-B813-8631C1E0C21B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0745C065-68AD-4070-ADE6-B0D140B01906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92281BDB-CA81-4C23-A3A5-2B6879F4C2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E15B406B-C326-4D06-8074-57D644A5BD0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>
              <a:extLst>
                <a:ext uri="{FF2B5EF4-FFF2-40B4-BE49-F238E27FC236}">
                  <a16:creationId xmlns:a16="http://schemas.microsoft.com/office/drawing/2014/main" id="{969E9928-1D52-4A86-9480-964C324834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102DAA51-ACF8-49D4-A7EE-E106F5D78BC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4F920C8C-696E-48E6-93AB-7D6F2C02C6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054E5921-54EE-4913-BA0E-35CC26DE569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C2856DF4-FDD3-454C-A547-3757143092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79FD6FD1-2BBF-410C-94DD-99832E7D5D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4AD0D11F-D152-4F9B-B635-CEDF4663FBC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>
              <a:extLst>
                <a:ext uri="{FF2B5EF4-FFF2-40B4-BE49-F238E27FC236}">
                  <a16:creationId xmlns:a16="http://schemas.microsoft.com/office/drawing/2014/main" id="{9F4A4CBD-D289-4BF6-B71C-0DF4475E9E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2CD15DAC-9754-4C28-BCF8-8A5D70DC63BE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0F8EA20A-CDE1-4C6A-85C6-46A56CB6E27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98670A5A-F168-407C-A618-A8AE513148FA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778E1A3C-47FF-43A1-92E6-D954317D6B6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A78E09CF-F445-49F1-B80E-D826315E0913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CDA7262D-4EF5-4BE8-9845-C56380B41E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F5F84B1B-71F2-4C0C-B3B9-684A105F77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F0D1056E-961C-4E74-8368-16AED50F35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41E18EB6-4C69-4DE9-BA33-B5D5FA45CB0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94BC868E-A123-423D-95BD-398F06C3B725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7F20B495-A7D2-4AED-BAA4-62CE7258AF77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4F47BEB4-7189-4A0C-A6FB-0932AFD4A66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8DB4316A-0031-4BCA-A322-4ABCBED33955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3A09601E-8F38-4A7E-9998-23EA1B286FED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4FCD3F6E-EC1D-418B-B380-12200C3F73A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CB484A62-9E29-46EA-88F9-D1EFDC4E7F3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3F64184D-FA3D-4849-88AD-8EB5629F9226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FD884144-D579-4DBE-B3BC-6A12687750AF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104" name="TextBox 103">
              <a:extLst>
                <a:ext uri="{FF2B5EF4-FFF2-40B4-BE49-F238E27FC236}">
                  <a16:creationId xmlns:a16="http://schemas.microsoft.com/office/drawing/2014/main" id="{5B605A2C-0273-4ACA-AD95-E210D9D423EB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38915B28-1EDF-4723-BC57-E24FB1F02D85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233" name="TextBox 232">
              <a:extLst>
                <a:ext uri="{FF2B5EF4-FFF2-40B4-BE49-F238E27FC236}">
                  <a16:creationId xmlns:a16="http://schemas.microsoft.com/office/drawing/2014/main" id="{76BF19AF-8CDA-4A1F-B1BA-6C19802936ED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B1AEC2"/>
                  </a:solidFill>
                  <a:latin typeface="+mj-lt"/>
                </a:rPr>
                <a:t>PROJECT A</a:t>
              </a:r>
            </a:p>
          </p:txBody>
        </p:sp>
      </p:grp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D5AC3E9A-67F2-4B56-9A5B-46F0FB560C21}"/>
              </a:ext>
            </a:extLst>
          </p:cNvPr>
          <p:cNvSpPr/>
          <p:nvPr/>
        </p:nvSpPr>
        <p:spPr>
          <a:xfrm rot="16200000">
            <a:off x="512823" y="4610486"/>
            <a:ext cx="2324429" cy="109224"/>
          </a:xfrm>
          <a:prstGeom prst="roundRect">
            <a:avLst>
              <a:gd name="adj" fmla="val 50000"/>
            </a:avLst>
          </a:prstGeom>
          <a:solidFill>
            <a:srgbClr val="B1AEC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98E7B7E1-7EC0-4C27-BC6C-42680154200D}"/>
              </a:ext>
            </a:extLst>
          </p:cNvPr>
          <p:cNvGrpSpPr/>
          <p:nvPr/>
        </p:nvGrpSpPr>
        <p:grpSpPr>
          <a:xfrm>
            <a:off x="1542223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4E86CB32-76CD-407C-8EF8-030206A1D868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046B09E8-B98E-4EC4-AF5A-FEA4896FFF3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297" name="TextBox 296">
            <a:extLst>
              <a:ext uri="{FF2B5EF4-FFF2-40B4-BE49-F238E27FC236}">
                <a16:creationId xmlns:a16="http://schemas.microsoft.com/office/drawing/2014/main" id="{5BC56AEA-8649-4D1E-8949-F9F30BCC061D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Data Infographics</a:t>
            </a:r>
          </a:p>
        </p:txBody>
      </p:sp>
      <p:sp>
        <p:nvSpPr>
          <p:cNvPr id="298" name="TextBox 297">
            <a:extLst>
              <a:ext uri="{FF2B5EF4-FFF2-40B4-BE49-F238E27FC236}">
                <a16:creationId xmlns:a16="http://schemas.microsoft.com/office/drawing/2014/main" id="{2A285E1E-7853-49E7-8938-E450D5953857}"/>
              </a:ext>
            </a:extLst>
          </p:cNvPr>
          <p:cNvSpPr txBox="1"/>
          <p:nvPr/>
        </p:nvSpPr>
        <p:spPr>
          <a:xfrm>
            <a:off x="2104799" y="86935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B1AEC2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96" name="Group 295">
            <a:extLst>
              <a:ext uri="{FF2B5EF4-FFF2-40B4-BE49-F238E27FC236}">
                <a16:creationId xmlns:a16="http://schemas.microsoft.com/office/drawing/2014/main" id="{4EA012AA-3E4A-44D9-88C6-306A8DD3D2F2}"/>
              </a:ext>
            </a:extLst>
          </p:cNvPr>
          <p:cNvGrpSpPr/>
          <p:nvPr/>
        </p:nvGrpSpPr>
        <p:grpSpPr>
          <a:xfrm>
            <a:off x="3797261" y="2001950"/>
            <a:ext cx="2019300" cy="4513138"/>
            <a:chOff x="1085622" y="2001950"/>
            <a:chExt cx="2019300" cy="4513138"/>
          </a:xfrm>
        </p:grpSpPr>
        <p:grpSp>
          <p:nvGrpSpPr>
            <p:cNvPr id="299" name="Group 298">
              <a:extLst>
                <a:ext uri="{FF2B5EF4-FFF2-40B4-BE49-F238E27FC236}">
                  <a16:creationId xmlns:a16="http://schemas.microsoft.com/office/drawing/2014/main" id="{0567FE96-EC06-4151-A91C-373D629E28DB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353" name="Rectangle: Rounded Corners 352">
                <a:extLst>
                  <a:ext uri="{FF2B5EF4-FFF2-40B4-BE49-F238E27FC236}">
                    <a16:creationId xmlns:a16="http://schemas.microsoft.com/office/drawing/2014/main" id="{0A23E2BA-AFE4-47B9-9BD3-711915F30EC9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4" name="Rectangle: Rounded Corners 353">
                <a:extLst>
                  <a:ext uri="{FF2B5EF4-FFF2-40B4-BE49-F238E27FC236}">
                    <a16:creationId xmlns:a16="http://schemas.microsoft.com/office/drawing/2014/main" id="{FE211FA0-4563-45CC-B1FE-F91A8478D37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00" name="Group 299">
              <a:extLst>
                <a:ext uri="{FF2B5EF4-FFF2-40B4-BE49-F238E27FC236}">
                  <a16:creationId xmlns:a16="http://schemas.microsoft.com/office/drawing/2014/main" id="{16568FF8-B296-44FA-95EE-0ADC97BA0A1F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351" name="Rectangle: Rounded Corners 350">
                <a:extLst>
                  <a:ext uri="{FF2B5EF4-FFF2-40B4-BE49-F238E27FC236}">
                    <a16:creationId xmlns:a16="http://schemas.microsoft.com/office/drawing/2014/main" id="{E0673172-4973-4446-9C72-9D92DE23E40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52" name="Rectangle: Rounded Corners 351">
                <a:extLst>
                  <a:ext uri="{FF2B5EF4-FFF2-40B4-BE49-F238E27FC236}">
                    <a16:creationId xmlns:a16="http://schemas.microsoft.com/office/drawing/2014/main" id="{7BD147EE-BD85-4558-BA7B-37F009621BC4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01" name="Rectangle: Rounded Corners 300">
              <a:extLst>
                <a:ext uri="{FF2B5EF4-FFF2-40B4-BE49-F238E27FC236}">
                  <a16:creationId xmlns:a16="http://schemas.microsoft.com/office/drawing/2014/main" id="{7C5A5953-F394-4F03-A40E-0E87352E73E4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02" name="Straight Connector 301">
              <a:extLst>
                <a:ext uri="{FF2B5EF4-FFF2-40B4-BE49-F238E27FC236}">
                  <a16:creationId xmlns:a16="http://schemas.microsoft.com/office/drawing/2014/main" id="{1AA6CA18-A0A6-4D11-A91C-0F98F4D47021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3" name="Straight Connector 302">
              <a:extLst>
                <a:ext uri="{FF2B5EF4-FFF2-40B4-BE49-F238E27FC236}">
                  <a16:creationId xmlns:a16="http://schemas.microsoft.com/office/drawing/2014/main" id="{61C87B46-2640-4CCD-AA7E-00F229F56A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4" name="Straight Connector 303">
              <a:extLst>
                <a:ext uri="{FF2B5EF4-FFF2-40B4-BE49-F238E27FC236}">
                  <a16:creationId xmlns:a16="http://schemas.microsoft.com/office/drawing/2014/main" id="{E6D63517-8805-469F-85D8-3D2F30C4B64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5" name="Straight Connector 304">
              <a:extLst>
                <a:ext uri="{FF2B5EF4-FFF2-40B4-BE49-F238E27FC236}">
                  <a16:creationId xmlns:a16="http://schemas.microsoft.com/office/drawing/2014/main" id="{7D2C7692-F7F1-45F4-BFD2-5BE69170169F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6" name="Straight Connector 305">
              <a:extLst>
                <a:ext uri="{FF2B5EF4-FFF2-40B4-BE49-F238E27FC236}">
                  <a16:creationId xmlns:a16="http://schemas.microsoft.com/office/drawing/2014/main" id="{4B31A9E0-EA1A-434C-A2A0-AB0B1F45C42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>
              <a:extLst>
                <a:ext uri="{FF2B5EF4-FFF2-40B4-BE49-F238E27FC236}">
                  <a16:creationId xmlns:a16="http://schemas.microsoft.com/office/drawing/2014/main" id="{39F54FB1-27E7-4BA4-AB77-96F03B3C48F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8" name="Straight Connector 307">
              <a:extLst>
                <a:ext uri="{FF2B5EF4-FFF2-40B4-BE49-F238E27FC236}">
                  <a16:creationId xmlns:a16="http://schemas.microsoft.com/office/drawing/2014/main" id="{8B385C87-EE00-4D57-8654-976CF4A5A45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9" name="Straight Connector 308">
              <a:extLst>
                <a:ext uri="{FF2B5EF4-FFF2-40B4-BE49-F238E27FC236}">
                  <a16:creationId xmlns:a16="http://schemas.microsoft.com/office/drawing/2014/main" id="{016AAA3C-B84F-43EE-8DD7-3B1E04DDEF8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0" name="Straight Connector 309">
              <a:extLst>
                <a:ext uri="{FF2B5EF4-FFF2-40B4-BE49-F238E27FC236}">
                  <a16:creationId xmlns:a16="http://schemas.microsoft.com/office/drawing/2014/main" id="{DF9C764D-696D-45C8-8989-9030AF8F7DD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1" name="Straight Connector 310">
              <a:extLst>
                <a:ext uri="{FF2B5EF4-FFF2-40B4-BE49-F238E27FC236}">
                  <a16:creationId xmlns:a16="http://schemas.microsoft.com/office/drawing/2014/main" id="{50146502-E031-4380-BA4A-D8A5024C3D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2" name="Straight Connector 311">
              <a:extLst>
                <a:ext uri="{FF2B5EF4-FFF2-40B4-BE49-F238E27FC236}">
                  <a16:creationId xmlns:a16="http://schemas.microsoft.com/office/drawing/2014/main" id="{511A4E87-E156-4F64-8ED2-44BE1217B45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3" name="Straight Connector 312">
              <a:extLst>
                <a:ext uri="{FF2B5EF4-FFF2-40B4-BE49-F238E27FC236}">
                  <a16:creationId xmlns:a16="http://schemas.microsoft.com/office/drawing/2014/main" id="{54DD632E-7726-495F-82F9-66DFCBF4EC5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" name="Straight Connector 313">
              <a:extLst>
                <a:ext uri="{FF2B5EF4-FFF2-40B4-BE49-F238E27FC236}">
                  <a16:creationId xmlns:a16="http://schemas.microsoft.com/office/drawing/2014/main" id="{EDAD1FA0-8B5A-4747-B84E-BF0F891810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5" name="Straight Connector 314">
              <a:extLst>
                <a:ext uri="{FF2B5EF4-FFF2-40B4-BE49-F238E27FC236}">
                  <a16:creationId xmlns:a16="http://schemas.microsoft.com/office/drawing/2014/main" id="{58EEA67C-150C-4146-B2AE-7F45C2463F2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6" name="Straight Connector 315">
              <a:extLst>
                <a:ext uri="{FF2B5EF4-FFF2-40B4-BE49-F238E27FC236}">
                  <a16:creationId xmlns:a16="http://schemas.microsoft.com/office/drawing/2014/main" id="{13AA2874-84A9-4650-8BC8-DF494AAA426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7" name="Straight Connector 316">
              <a:extLst>
                <a:ext uri="{FF2B5EF4-FFF2-40B4-BE49-F238E27FC236}">
                  <a16:creationId xmlns:a16="http://schemas.microsoft.com/office/drawing/2014/main" id="{25A043F6-1AA0-4743-9579-42D93EF25ED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8" name="Straight Connector 317">
              <a:extLst>
                <a:ext uri="{FF2B5EF4-FFF2-40B4-BE49-F238E27FC236}">
                  <a16:creationId xmlns:a16="http://schemas.microsoft.com/office/drawing/2014/main" id="{F5847732-1201-419E-98EA-B8515BC411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Straight Connector 318">
              <a:extLst>
                <a:ext uri="{FF2B5EF4-FFF2-40B4-BE49-F238E27FC236}">
                  <a16:creationId xmlns:a16="http://schemas.microsoft.com/office/drawing/2014/main" id="{87AD9D47-6CBB-4BF6-B94A-5A7ED318C4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Straight Connector 319">
              <a:extLst>
                <a:ext uri="{FF2B5EF4-FFF2-40B4-BE49-F238E27FC236}">
                  <a16:creationId xmlns:a16="http://schemas.microsoft.com/office/drawing/2014/main" id="{B6812746-93D5-4E6E-AA98-B218398250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1" name="Straight Connector 320">
              <a:extLst>
                <a:ext uri="{FF2B5EF4-FFF2-40B4-BE49-F238E27FC236}">
                  <a16:creationId xmlns:a16="http://schemas.microsoft.com/office/drawing/2014/main" id="{B5AA7CC0-2671-41DF-9972-26C68895F262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2" name="Straight Connector 321">
              <a:extLst>
                <a:ext uri="{FF2B5EF4-FFF2-40B4-BE49-F238E27FC236}">
                  <a16:creationId xmlns:a16="http://schemas.microsoft.com/office/drawing/2014/main" id="{E20B01B6-1CC8-4234-BC01-D905806DD3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Straight Connector 322">
              <a:extLst>
                <a:ext uri="{FF2B5EF4-FFF2-40B4-BE49-F238E27FC236}">
                  <a16:creationId xmlns:a16="http://schemas.microsoft.com/office/drawing/2014/main" id="{0542798B-FE6E-42B1-B446-7D353274C1E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4" name="Straight Connector 323">
              <a:extLst>
                <a:ext uri="{FF2B5EF4-FFF2-40B4-BE49-F238E27FC236}">
                  <a16:creationId xmlns:a16="http://schemas.microsoft.com/office/drawing/2014/main" id="{548DC35C-4972-4B9C-BDE1-352A1C9C06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5" name="Straight Connector 324">
              <a:extLst>
                <a:ext uri="{FF2B5EF4-FFF2-40B4-BE49-F238E27FC236}">
                  <a16:creationId xmlns:a16="http://schemas.microsoft.com/office/drawing/2014/main" id="{EB46498A-8F7E-4A6D-881B-F2EE992F5707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6" name="Straight Connector 325">
              <a:extLst>
                <a:ext uri="{FF2B5EF4-FFF2-40B4-BE49-F238E27FC236}">
                  <a16:creationId xmlns:a16="http://schemas.microsoft.com/office/drawing/2014/main" id="{C9AC27BC-34F3-4C78-817F-01F6804305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7" name="Straight Connector 326">
              <a:extLst>
                <a:ext uri="{FF2B5EF4-FFF2-40B4-BE49-F238E27FC236}">
                  <a16:creationId xmlns:a16="http://schemas.microsoft.com/office/drawing/2014/main" id="{B07F092A-6851-4FCF-8E6A-F2B211FC5A54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8" name="Straight Connector 327">
              <a:extLst>
                <a:ext uri="{FF2B5EF4-FFF2-40B4-BE49-F238E27FC236}">
                  <a16:creationId xmlns:a16="http://schemas.microsoft.com/office/drawing/2014/main" id="{A5300A3C-7EDF-4436-AA10-1B050EEDD2C3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9" name="Straight Connector 328">
              <a:extLst>
                <a:ext uri="{FF2B5EF4-FFF2-40B4-BE49-F238E27FC236}">
                  <a16:creationId xmlns:a16="http://schemas.microsoft.com/office/drawing/2014/main" id="{AE313DE5-DA61-40C1-9309-E9D0EB8EE0A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0" name="Straight Connector 329">
              <a:extLst>
                <a:ext uri="{FF2B5EF4-FFF2-40B4-BE49-F238E27FC236}">
                  <a16:creationId xmlns:a16="http://schemas.microsoft.com/office/drawing/2014/main" id="{17993239-DF12-4C22-BD75-5E0FB3E0170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1" name="Straight Connector 330">
              <a:extLst>
                <a:ext uri="{FF2B5EF4-FFF2-40B4-BE49-F238E27FC236}">
                  <a16:creationId xmlns:a16="http://schemas.microsoft.com/office/drawing/2014/main" id="{AFA9B387-180F-432D-9F37-25C669C45355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2" name="Straight Connector 331">
              <a:extLst>
                <a:ext uri="{FF2B5EF4-FFF2-40B4-BE49-F238E27FC236}">
                  <a16:creationId xmlns:a16="http://schemas.microsoft.com/office/drawing/2014/main" id="{8B94F4BE-4F55-4F01-823B-891054C267F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3" name="Straight Connector 332">
              <a:extLst>
                <a:ext uri="{FF2B5EF4-FFF2-40B4-BE49-F238E27FC236}">
                  <a16:creationId xmlns:a16="http://schemas.microsoft.com/office/drawing/2014/main" id="{643CC5DC-73F2-4497-9EE2-2272BB95E8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4" name="Straight Connector 333">
              <a:extLst>
                <a:ext uri="{FF2B5EF4-FFF2-40B4-BE49-F238E27FC236}">
                  <a16:creationId xmlns:a16="http://schemas.microsoft.com/office/drawing/2014/main" id="{0B0F8BA9-7961-4EB7-80E7-C7B2099553D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5" name="Straight Connector 334">
              <a:extLst>
                <a:ext uri="{FF2B5EF4-FFF2-40B4-BE49-F238E27FC236}">
                  <a16:creationId xmlns:a16="http://schemas.microsoft.com/office/drawing/2014/main" id="{C27C790F-5A01-470A-AEF5-89FB151CF8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6" name="Straight Connector 335">
              <a:extLst>
                <a:ext uri="{FF2B5EF4-FFF2-40B4-BE49-F238E27FC236}">
                  <a16:creationId xmlns:a16="http://schemas.microsoft.com/office/drawing/2014/main" id="{D719157C-3AF6-428C-8DC0-0D222202D637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7" name="Straight Connector 336">
              <a:extLst>
                <a:ext uri="{FF2B5EF4-FFF2-40B4-BE49-F238E27FC236}">
                  <a16:creationId xmlns:a16="http://schemas.microsoft.com/office/drawing/2014/main" id="{AB80A8F6-79CF-4B7D-83D3-36694FEA9D1E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8" name="Straight Connector 337">
              <a:extLst>
                <a:ext uri="{FF2B5EF4-FFF2-40B4-BE49-F238E27FC236}">
                  <a16:creationId xmlns:a16="http://schemas.microsoft.com/office/drawing/2014/main" id="{4B0368C5-31FB-4C8E-9536-52DFD0BE58C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9" name="Straight Connector 338">
              <a:extLst>
                <a:ext uri="{FF2B5EF4-FFF2-40B4-BE49-F238E27FC236}">
                  <a16:creationId xmlns:a16="http://schemas.microsoft.com/office/drawing/2014/main" id="{C2164819-A4ED-4505-827B-D18173FBA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0" name="TextBox 339">
              <a:extLst>
                <a:ext uri="{FF2B5EF4-FFF2-40B4-BE49-F238E27FC236}">
                  <a16:creationId xmlns:a16="http://schemas.microsoft.com/office/drawing/2014/main" id="{D049ED69-6E28-4083-9CA0-C5C0BEB44F59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341" name="TextBox 340">
              <a:extLst>
                <a:ext uri="{FF2B5EF4-FFF2-40B4-BE49-F238E27FC236}">
                  <a16:creationId xmlns:a16="http://schemas.microsoft.com/office/drawing/2014/main" id="{DEEB17EC-90D2-40A9-B530-2AC7E03CF61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342" name="TextBox 341">
              <a:extLst>
                <a:ext uri="{FF2B5EF4-FFF2-40B4-BE49-F238E27FC236}">
                  <a16:creationId xmlns:a16="http://schemas.microsoft.com/office/drawing/2014/main" id="{10D8C6DB-481F-4788-8697-4EA83582782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343" name="TextBox 342">
              <a:extLst>
                <a:ext uri="{FF2B5EF4-FFF2-40B4-BE49-F238E27FC236}">
                  <a16:creationId xmlns:a16="http://schemas.microsoft.com/office/drawing/2014/main" id="{35FD15C4-F57F-4AA0-8CD8-A26FB69D515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344" name="TextBox 343">
              <a:extLst>
                <a:ext uri="{FF2B5EF4-FFF2-40B4-BE49-F238E27FC236}">
                  <a16:creationId xmlns:a16="http://schemas.microsoft.com/office/drawing/2014/main" id="{E257D21E-C9BF-493A-8906-78FF2E351D96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345" name="TextBox 344">
              <a:extLst>
                <a:ext uri="{FF2B5EF4-FFF2-40B4-BE49-F238E27FC236}">
                  <a16:creationId xmlns:a16="http://schemas.microsoft.com/office/drawing/2014/main" id="{FFE3A251-BE0B-4967-8EC8-E475EB9DC567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346" name="TextBox 345">
              <a:extLst>
                <a:ext uri="{FF2B5EF4-FFF2-40B4-BE49-F238E27FC236}">
                  <a16:creationId xmlns:a16="http://schemas.microsoft.com/office/drawing/2014/main" id="{17CA9076-93AF-40FB-96C7-48A34B3B26C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347" name="TextBox 346">
              <a:extLst>
                <a:ext uri="{FF2B5EF4-FFF2-40B4-BE49-F238E27FC236}">
                  <a16:creationId xmlns:a16="http://schemas.microsoft.com/office/drawing/2014/main" id="{B9870052-5950-4FDC-85D6-929472298135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348" name="TextBox 347">
              <a:extLst>
                <a:ext uri="{FF2B5EF4-FFF2-40B4-BE49-F238E27FC236}">
                  <a16:creationId xmlns:a16="http://schemas.microsoft.com/office/drawing/2014/main" id="{9202B380-7B0C-4827-9680-AA69AAD3E9AC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349" name="TextBox 348">
              <a:extLst>
                <a:ext uri="{FF2B5EF4-FFF2-40B4-BE49-F238E27FC236}">
                  <a16:creationId xmlns:a16="http://schemas.microsoft.com/office/drawing/2014/main" id="{21F02D76-B19B-4446-BA6D-2E5101C5800E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350" name="TextBox 349">
              <a:extLst>
                <a:ext uri="{FF2B5EF4-FFF2-40B4-BE49-F238E27FC236}">
                  <a16:creationId xmlns:a16="http://schemas.microsoft.com/office/drawing/2014/main" id="{9E2158CC-DA77-4E0F-A470-8754D17C9BEF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B1AEC2"/>
                  </a:solidFill>
                  <a:latin typeface="+mj-lt"/>
                </a:rPr>
                <a:t>PROJECT B</a:t>
              </a:r>
            </a:p>
          </p:txBody>
        </p:sp>
      </p:grpSp>
      <p:sp>
        <p:nvSpPr>
          <p:cNvPr id="355" name="Rectangle: Rounded Corners 354">
            <a:extLst>
              <a:ext uri="{FF2B5EF4-FFF2-40B4-BE49-F238E27FC236}">
                <a16:creationId xmlns:a16="http://schemas.microsoft.com/office/drawing/2014/main" id="{232B456B-1E8B-41BE-B9A6-A7524ADFBC99}"/>
              </a:ext>
            </a:extLst>
          </p:cNvPr>
          <p:cNvSpPr/>
          <p:nvPr/>
        </p:nvSpPr>
        <p:spPr>
          <a:xfrm rot="16200000">
            <a:off x="2994872" y="4380896"/>
            <a:ext cx="2783609" cy="109224"/>
          </a:xfrm>
          <a:prstGeom prst="roundRect">
            <a:avLst>
              <a:gd name="adj" fmla="val 50000"/>
            </a:avLst>
          </a:prstGeom>
          <a:solidFill>
            <a:srgbClr val="B1AEC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56" name="Group 355">
            <a:extLst>
              <a:ext uri="{FF2B5EF4-FFF2-40B4-BE49-F238E27FC236}">
                <a16:creationId xmlns:a16="http://schemas.microsoft.com/office/drawing/2014/main" id="{148E2E20-993B-4124-AF38-3EEBF747C3F5}"/>
              </a:ext>
            </a:extLst>
          </p:cNvPr>
          <p:cNvGrpSpPr/>
          <p:nvPr/>
        </p:nvGrpSpPr>
        <p:grpSpPr>
          <a:xfrm>
            <a:off x="4253862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57" name="Oval 356">
              <a:extLst>
                <a:ext uri="{FF2B5EF4-FFF2-40B4-BE49-F238E27FC236}">
                  <a16:creationId xmlns:a16="http://schemas.microsoft.com/office/drawing/2014/main" id="{61207594-089D-4EB1-848E-2CE84006F770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8" name="Oval 357">
              <a:extLst>
                <a:ext uri="{FF2B5EF4-FFF2-40B4-BE49-F238E27FC236}">
                  <a16:creationId xmlns:a16="http://schemas.microsoft.com/office/drawing/2014/main" id="{1A9E9A53-FFEE-4CBD-B8F4-49880741176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59" name="Group 358">
            <a:extLst>
              <a:ext uri="{FF2B5EF4-FFF2-40B4-BE49-F238E27FC236}">
                <a16:creationId xmlns:a16="http://schemas.microsoft.com/office/drawing/2014/main" id="{5909CCC2-F514-49D7-97A6-C2781AEEDE65}"/>
              </a:ext>
            </a:extLst>
          </p:cNvPr>
          <p:cNvGrpSpPr/>
          <p:nvPr/>
        </p:nvGrpSpPr>
        <p:grpSpPr>
          <a:xfrm>
            <a:off x="6457950" y="2001950"/>
            <a:ext cx="2019300" cy="4513138"/>
            <a:chOff x="1085622" y="2001950"/>
            <a:chExt cx="2019300" cy="4513138"/>
          </a:xfrm>
        </p:grpSpPr>
        <p:grpSp>
          <p:nvGrpSpPr>
            <p:cNvPr id="360" name="Group 359">
              <a:extLst>
                <a:ext uri="{FF2B5EF4-FFF2-40B4-BE49-F238E27FC236}">
                  <a16:creationId xmlns:a16="http://schemas.microsoft.com/office/drawing/2014/main" id="{C666AD8C-FBA9-4838-9518-4D723C151D02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14" name="Rectangle: Rounded Corners 413">
                <a:extLst>
                  <a:ext uri="{FF2B5EF4-FFF2-40B4-BE49-F238E27FC236}">
                    <a16:creationId xmlns:a16="http://schemas.microsoft.com/office/drawing/2014/main" id="{F4173CC7-B077-411F-B60C-6AE5F9E7B17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5" name="Rectangle: Rounded Corners 414">
                <a:extLst>
                  <a:ext uri="{FF2B5EF4-FFF2-40B4-BE49-F238E27FC236}">
                    <a16:creationId xmlns:a16="http://schemas.microsoft.com/office/drawing/2014/main" id="{50DDE764-165F-4119-B034-8B288379DC8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1" name="Group 360">
              <a:extLst>
                <a:ext uri="{FF2B5EF4-FFF2-40B4-BE49-F238E27FC236}">
                  <a16:creationId xmlns:a16="http://schemas.microsoft.com/office/drawing/2014/main" id="{A34DA7FB-8771-4B37-A814-4F79E228798A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12" name="Rectangle: Rounded Corners 411">
                <a:extLst>
                  <a:ext uri="{FF2B5EF4-FFF2-40B4-BE49-F238E27FC236}">
                    <a16:creationId xmlns:a16="http://schemas.microsoft.com/office/drawing/2014/main" id="{9AD90652-34C2-4B36-BAAB-6C85F8F807C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13" name="Rectangle: Rounded Corners 412">
                <a:extLst>
                  <a:ext uri="{FF2B5EF4-FFF2-40B4-BE49-F238E27FC236}">
                    <a16:creationId xmlns:a16="http://schemas.microsoft.com/office/drawing/2014/main" id="{64DD14CC-6F49-4F1F-AEA4-ED7A20E5911E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62" name="Rectangle: Rounded Corners 361">
              <a:extLst>
                <a:ext uri="{FF2B5EF4-FFF2-40B4-BE49-F238E27FC236}">
                  <a16:creationId xmlns:a16="http://schemas.microsoft.com/office/drawing/2014/main" id="{DF3A1D8F-A5E0-4958-B639-5210DDE5EDED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63" name="Straight Connector 362">
              <a:extLst>
                <a:ext uri="{FF2B5EF4-FFF2-40B4-BE49-F238E27FC236}">
                  <a16:creationId xmlns:a16="http://schemas.microsoft.com/office/drawing/2014/main" id="{0D30F5F3-72D2-44BF-9CC5-4A8ADDF4CEEE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" name="Straight Connector 363">
              <a:extLst>
                <a:ext uri="{FF2B5EF4-FFF2-40B4-BE49-F238E27FC236}">
                  <a16:creationId xmlns:a16="http://schemas.microsoft.com/office/drawing/2014/main" id="{15837AA3-3FFC-4491-AA9A-9F39D826B63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" name="Straight Connector 364">
              <a:extLst>
                <a:ext uri="{FF2B5EF4-FFF2-40B4-BE49-F238E27FC236}">
                  <a16:creationId xmlns:a16="http://schemas.microsoft.com/office/drawing/2014/main" id="{5B425187-768A-4267-9CB7-01AA5B10D423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" name="Straight Connector 365">
              <a:extLst>
                <a:ext uri="{FF2B5EF4-FFF2-40B4-BE49-F238E27FC236}">
                  <a16:creationId xmlns:a16="http://schemas.microsoft.com/office/drawing/2014/main" id="{D56BEB2F-31B4-4C6D-9DA9-C402D1FB038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" name="Straight Connector 366">
              <a:extLst>
                <a:ext uri="{FF2B5EF4-FFF2-40B4-BE49-F238E27FC236}">
                  <a16:creationId xmlns:a16="http://schemas.microsoft.com/office/drawing/2014/main" id="{C8BE8702-E009-4822-8BEB-CC917F06895F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Straight Connector 367">
              <a:extLst>
                <a:ext uri="{FF2B5EF4-FFF2-40B4-BE49-F238E27FC236}">
                  <a16:creationId xmlns:a16="http://schemas.microsoft.com/office/drawing/2014/main" id="{41104DF2-6E8C-4C62-B542-71217B36F99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9" name="Straight Connector 368">
              <a:extLst>
                <a:ext uri="{FF2B5EF4-FFF2-40B4-BE49-F238E27FC236}">
                  <a16:creationId xmlns:a16="http://schemas.microsoft.com/office/drawing/2014/main" id="{3DB584C7-42C7-4D5F-A03D-27D40E692B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0" name="Straight Connector 369">
              <a:extLst>
                <a:ext uri="{FF2B5EF4-FFF2-40B4-BE49-F238E27FC236}">
                  <a16:creationId xmlns:a16="http://schemas.microsoft.com/office/drawing/2014/main" id="{F40D6168-22B7-47C9-B485-54B4FF2AA7F5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Straight Connector 370">
              <a:extLst>
                <a:ext uri="{FF2B5EF4-FFF2-40B4-BE49-F238E27FC236}">
                  <a16:creationId xmlns:a16="http://schemas.microsoft.com/office/drawing/2014/main" id="{C50A834E-5232-4F8B-96F3-6BC2A82494B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2" name="Straight Connector 371">
              <a:extLst>
                <a:ext uri="{FF2B5EF4-FFF2-40B4-BE49-F238E27FC236}">
                  <a16:creationId xmlns:a16="http://schemas.microsoft.com/office/drawing/2014/main" id="{EF50A6A6-7204-4AF1-9116-219A0EE65722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3" name="Straight Connector 372">
              <a:extLst>
                <a:ext uri="{FF2B5EF4-FFF2-40B4-BE49-F238E27FC236}">
                  <a16:creationId xmlns:a16="http://schemas.microsoft.com/office/drawing/2014/main" id="{DFE6803D-ECC5-43EC-B6E4-5271A3291A5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4" name="Straight Connector 373">
              <a:extLst>
                <a:ext uri="{FF2B5EF4-FFF2-40B4-BE49-F238E27FC236}">
                  <a16:creationId xmlns:a16="http://schemas.microsoft.com/office/drawing/2014/main" id="{75C4F4A2-5D98-4896-9446-9398545C5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5" name="Straight Connector 374">
              <a:extLst>
                <a:ext uri="{FF2B5EF4-FFF2-40B4-BE49-F238E27FC236}">
                  <a16:creationId xmlns:a16="http://schemas.microsoft.com/office/drawing/2014/main" id="{D8BB2F3F-19F9-4977-8929-13541B21D64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6" name="Straight Connector 375">
              <a:extLst>
                <a:ext uri="{FF2B5EF4-FFF2-40B4-BE49-F238E27FC236}">
                  <a16:creationId xmlns:a16="http://schemas.microsoft.com/office/drawing/2014/main" id="{7891EF6B-5E9B-470C-8F08-1B808B68D270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7" name="Straight Connector 376">
              <a:extLst>
                <a:ext uri="{FF2B5EF4-FFF2-40B4-BE49-F238E27FC236}">
                  <a16:creationId xmlns:a16="http://schemas.microsoft.com/office/drawing/2014/main" id="{A5865BF4-5C17-4BD3-8E8D-7F6FC2B074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8" name="Straight Connector 377">
              <a:extLst>
                <a:ext uri="{FF2B5EF4-FFF2-40B4-BE49-F238E27FC236}">
                  <a16:creationId xmlns:a16="http://schemas.microsoft.com/office/drawing/2014/main" id="{D3751D74-D463-418C-9284-0AC63B78085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Straight Connector 378">
              <a:extLst>
                <a:ext uri="{FF2B5EF4-FFF2-40B4-BE49-F238E27FC236}">
                  <a16:creationId xmlns:a16="http://schemas.microsoft.com/office/drawing/2014/main" id="{71924EDB-C39F-45E7-89F3-473CBDB130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Straight Connector 379">
              <a:extLst>
                <a:ext uri="{FF2B5EF4-FFF2-40B4-BE49-F238E27FC236}">
                  <a16:creationId xmlns:a16="http://schemas.microsoft.com/office/drawing/2014/main" id="{28A10C94-869C-45DA-BB35-869B006A19F7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Straight Connector 380">
              <a:extLst>
                <a:ext uri="{FF2B5EF4-FFF2-40B4-BE49-F238E27FC236}">
                  <a16:creationId xmlns:a16="http://schemas.microsoft.com/office/drawing/2014/main" id="{E44DBFFE-8F62-41F4-A862-06530DCBCD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Straight Connector 381">
              <a:extLst>
                <a:ext uri="{FF2B5EF4-FFF2-40B4-BE49-F238E27FC236}">
                  <a16:creationId xmlns:a16="http://schemas.microsoft.com/office/drawing/2014/main" id="{47D1CF52-1438-4459-BCCD-AF692C9F0309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Straight Connector 382">
              <a:extLst>
                <a:ext uri="{FF2B5EF4-FFF2-40B4-BE49-F238E27FC236}">
                  <a16:creationId xmlns:a16="http://schemas.microsoft.com/office/drawing/2014/main" id="{31D28A63-4FA8-4D4A-B92F-E3B6EEE236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Straight Connector 383">
              <a:extLst>
                <a:ext uri="{FF2B5EF4-FFF2-40B4-BE49-F238E27FC236}">
                  <a16:creationId xmlns:a16="http://schemas.microsoft.com/office/drawing/2014/main" id="{B32A8692-88B1-4742-BEB0-200C0CA6E9A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Straight Connector 384">
              <a:extLst>
                <a:ext uri="{FF2B5EF4-FFF2-40B4-BE49-F238E27FC236}">
                  <a16:creationId xmlns:a16="http://schemas.microsoft.com/office/drawing/2014/main" id="{0C705F8A-D2F0-4064-8629-8C7B5221CE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6" name="Straight Connector 385">
              <a:extLst>
                <a:ext uri="{FF2B5EF4-FFF2-40B4-BE49-F238E27FC236}">
                  <a16:creationId xmlns:a16="http://schemas.microsoft.com/office/drawing/2014/main" id="{9DA2C638-F858-4466-A170-7FCE01E28F0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7" name="Straight Connector 386">
              <a:extLst>
                <a:ext uri="{FF2B5EF4-FFF2-40B4-BE49-F238E27FC236}">
                  <a16:creationId xmlns:a16="http://schemas.microsoft.com/office/drawing/2014/main" id="{9DB77C99-5F6F-457D-86F6-E2FE61BD37F1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8" name="Straight Connector 387">
              <a:extLst>
                <a:ext uri="{FF2B5EF4-FFF2-40B4-BE49-F238E27FC236}">
                  <a16:creationId xmlns:a16="http://schemas.microsoft.com/office/drawing/2014/main" id="{52731090-4ADD-4708-B2F7-4F684029F49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9" name="Straight Connector 388">
              <a:extLst>
                <a:ext uri="{FF2B5EF4-FFF2-40B4-BE49-F238E27FC236}">
                  <a16:creationId xmlns:a16="http://schemas.microsoft.com/office/drawing/2014/main" id="{9BA94E27-766F-4C9C-9BF4-D1FA006D696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0" name="Straight Connector 389">
              <a:extLst>
                <a:ext uri="{FF2B5EF4-FFF2-40B4-BE49-F238E27FC236}">
                  <a16:creationId xmlns:a16="http://schemas.microsoft.com/office/drawing/2014/main" id="{BFC14B08-295E-443A-8F04-954D4FDDB95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1" name="Straight Connector 390">
              <a:extLst>
                <a:ext uri="{FF2B5EF4-FFF2-40B4-BE49-F238E27FC236}">
                  <a16:creationId xmlns:a16="http://schemas.microsoft.com/office/drawing/2014/main" id="{ED00F3F2-C7EE-463C-8218-8B58D4A21F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2" name="Straight Connector 391">
              <a:extLst>
                <a:ext uri="{FF2B5EF4-FFF2-40B4-BE49-F238E27FC236}">
                  <a16:creationId xmlns:a16="http://schemas.microsoft.com/office/drawing/2014/main" id="{7E250380-FF37-4B1C-BF73-681B1C36588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3" name="Straight Connector 392">
              <a:extLst>
                <a:ext uri="{FF2B5EF4-FFF2-40B4-BE49-F238E27FC236}">
                  <a16:creationId xmlns:a16="http://schemas.microsoft.com/office/drawing/2014/main" id="{23539D30-B210-48C2-9CDB-DF822F4032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4" name="Straight Connector 393">
              <a:extLst>
                <a:ext uri="{FF2B5EF4-FFF2-40B4-BE49-F238E27FC236}">
                  <a16:creationId xmlns:a16="http://schemas.microsoft.com/office/drawing/2014/main" id="{E0DE95B5-6FD8-4100-8A6E-6159556EBE7C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5" name="Straight Connector 394">
              <a:extLst>
                <a:ext uri="{FF2B5EF4-FFF2-40B4-BE49-F238E27FC236}">
                  <a16:creationId xmlns:a16="http://schemas.microsoft.com/office/drawing/2014/main" id="{609E0B24-5102-4215-8E9C-1FF91446710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6" name="Straight Connector 395">
              <a:extLst>
                <a:ext uri="{FF2B5EF4-FFF2-40B4-BE49-F238E27FC236}">
                  <a16:creationId xmlns:a16="http://schemas.microsoft.com/office/drawing/2014/main" id="{98C84825-4482-48BD-B832-AA1FD09F48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7" name="Straight Connector 396">
              <a:extLst>
                <a:ext uri="{FF2B5EF4-FFF2-40B4-BE49-F238E27FC236}">
                  <a16:creationId xmlns:a16="http://schemas.microsoft.com/office/drawing/2014/main" id="{098A6683-C1E9-45DB-8CDA-2C8DF9EC40CB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8" name="Straight Connector 397">
              <a:extLst>
                <a:ext uri="{FF2B5EF4-FFF2-40B4-BE49-F238E27FC236}">
                  <a16:creationId xmlns:a16="http://schemas.microsoft.com/office/drawing/2014/main" id="{2B53B8E3-1E02-4F24-8270-341FE1A2C23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9" name="Straight Connector 398">
              <a:extLst>
                <a:ext uri="{FF2B5EF4-FFF2-40B4-BE49-F238E27FC236}">
                  <a16:creationId xmlns:a16="http://schemas.microsoft.com/office/drawing/2014/main" id="{3A8F22D9-A848-4858-A906-A553B4E494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0" name="Straight Connector 399">
              <a:extLst>
                <a:ext uri="{FF2B5EF4-FFF2-40B4-BE49-F238E27FC236}">
                  <a16:creationId xmlns:a16="http://schemas.microsoft.com/office/drawing/2014/main" id="{07156A57-C985-4F86-96DF-955639016C32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1" name="TextBox 400">
              <a:extLst>
                <a:ext uri="{FF2B5EF4-FFF2-40B4-BE49-F238E27FC236}">
                  <a16:creationId xmlns:a16="http://schemas.microsoft.com/office/drawing/2014/main" id="{628F0E64-C69D-46B2-80F4-C3FBDE05FAC1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02" name="TextBox 401">
              <a:extLst>
                <a:ext uri="{FF2B5EF4-FFF2-40B4-BE49-F238E27FC236}">
                  <a16:creationId xmlns:a16="http://schemas.microsoft.com/office/drawing/2014/main" id="{ABB82055-5134-4E70-9603-06F39260C9CA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03" name="TextBox 402">
              <a:extLst>
                <a:ext uri="{FF2B5EF4-FFF2-40B4-BE49-F238E27FC236}">
                  <a16:creationId xmlns:a16="http://schemas.microsoft.com/office/drawing/2014/main" id="{7E3135DB-5A81-4C8E-9C05-5C3F8841BD0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04" name="TextBox 403">
              <a:extLst>
                <a:ext uri="{FF2B5EF4-FFF2-40B4-BE49-F238E27FC236}">
                  <a16:creationId xmlns:a16="http://schemas.microsoft.com/office/drawing/2014/main" id="{DBE3E60B-DB30-47C2-AA88-D13986B9EA2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05" name="TextBox 404">
              <a:extLst>
                <a:ext uri="{FF2B5EF4-FFF2-40B4-BE49-F238E27FC236}">
                  <a16:creationId xmlns:a16="http://schemas.microsoft.com/office/drawing/2014/main" id="{17441B98-E9DE-4A17-A806-3CCE5D32E70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06" name="TextBox 405">
              <a:extLst>
                <a:ext uri="{FF2B5EF4-FFF2-40B4-BE49-F238E27FC236}">
                  <a16:creationId xmlns:a16="http://schemas.microsoft.com/office/drawing/2014/main" id="{0737D691-CA04-4A92-A22F-EAE9509B071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07" name="TextBox 406">
              <a:extLst>
                <a:ext uri="{FF2B5EF4-FFF2-40B4-BE49-F238E27FC236}">
                  <a16:creationId xmlns:a16="http://schemas.microsoft.com/office/drawing/2014/main" id="{9DCEF8C3-DDA0-492B-A998-C4EAD730B332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08" name="TextBox 407">
              <a:extLst>
                <a:ext uri="{FF2B5EF4-FFF2-40B4-BE49-F238E27FC236}">
                  <a16:creationId xmlns:a16="http://schemas.microsoft.com/office/drawing/2014/main" id="{182C603B-6080-4986-B1B9-524200061C88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09" name="TextBox 408">
              <a:extLst>
                <a:ext uri="{FF2B5EF4-FFF2-40B4-BE49-F238E27FC236}">
                  <a16:creationId xmlns:a16="http://schemas.microsoft.com/office/drawing/2014/main" id="{A3581C4D-51B3-44C7-BE65-EDBCBFF88F9F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10" name="TextBox 409">
              <a:extLst>
                <a:ext uri="{FF2B5EF4-FFF2-40B4-BE49-F238E27FC236}">
                  <a16:creationId xmlns:a16="http://schemas.microsoft.com/office/drawing/2014/main" id="{17C44100-EEA2-4AF0-AE0F-7C2B47526E49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11" name="TextBox 410">
              <a:extLst>
                <a:ext uri="{FF2B5EF4-FFF2-40B4-BE49-F238E27FC236}">
                  <a16:creationId xmlns:a16="http://schemas.microsoft.com/office/drawing/2014/main" id="{BE132C59-D6F0-43CC-953D-D4A5ACCFB003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B1AEC2"/>
                  </a:solidFill>
                  <a:latin typeface="+mj-lt"/>
                </a:rPr>
                <a:t>PROJECT C</a:t>
              </a:r>
            </a:p>
          </p:txBody>
        </p:sp>
      </p:grpSp>
      <p:sp>
        <p:nvSpPr>
          <p:cNvPr id="416" name="Rectangle: Rounded Corners 415">
            <a:extLst>
              <a:ext uri="{FF2B5EF4-FFF2-40B4-BE49-F238E27FC236}">
                <a16:creationId xmlns:a16="http://schemas.microsoft.com/office/drawing/2014/main" id="{2C9AF17F-ABBF-48BF-95AB-0A0091D59AE9}"/>
              </a:ext>
            </a:extLst>
          </p:cNvPr>
          <p:cNvSpPr/>
          <p:nvPr/>
        </p:nvSpPr>
        <p:spPr>
          <a:xfrm rot="16200000">
            <a:off x="6169911" y="4895246"/>
            <a:ext cx="1754909" cy="109224"/>
          </a:xfrm>
          <a:prstGeom prst="roundRect">
            <a:avLst>
              <a:gd name="adj" fmla="val 50000"/>
            </a:avLst>
          </a:prstGeom>
          <a:solidFill>
            <a:srgbClr val="B1AEC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17" name="Group 416">
            <a:extLst>
              <a:ext uri="{FF2B5EF4-FFF2-40B4-BE49-F238E27FC236}">
                <a16:creationId xmlns:a16="http://schemas.microsoft.com/office/drawing/2014/main" id="{71B14D60-FF3D-4140-9C41-BB187628E98A}"/>
              </a:ext>
            </a:extLst>
          </p:cNvPr>
          <p:cNvGrpSpPr/>
          <p:nvPr/>
        </p:nvGrpSpPr>
        <p:grpSpPr>
          <a:xfrm>
            <a:off x="691455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18" name="Oval 417">
              <a:extLst>
                <a:ext uri="{FF2B5EF4-FFF2-40B4-BE49-F238E27FC236}">
                  <a16:creationId xmlns:a16="http://schemas.microsoft.com/office/drawing/2014/main" id="{65DC4C65-CE3E-4AFE-8E79-A85CFF94CEFB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9" name="Oval 418">
              <a:extLst>
                <a:ext uri="{FF2B5EF4-FFF2-40B4-BE49-F238E27FC236}">
                  <a16:creationId xmlns:a16="http://schemas.microsoft.com/office/drawing/2014/main" id="{D7D735E9-E2D6-4CC3-9F16-A7144E9B8E6D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20" name="Group 419">
            <a:extLst>
              <a:ext uri="{FF2B5EF4-FFF2-40B4-BE49-F238E27FC236}">
                <a16:creationId xmlns:a16="http://schemas.microsoft.com/office/drawing/2014/main" id="{E510901A-DCD4-4C20-A5CE-83A48FACF345}"/>
              </a:ext>
            </a:extLst>
          </p:cNvPr>
          <p:cNvGrpSpPr/>
          <p:nvPr/>
        </p:nvGrpSpPr>
        <p:grpSpPr>
          <a:xfrm>
            <a:off x="9128420" y="2001950"/>
            <a:ext cx="2019300" cy="4513138"/>
            <a:chOff x="1085622" y="2001950"/>
            <a:chExt cx="2019300" cy="4513138"/>
          </a:xfrm>
        </p:grpSpPr>
        <p:grpSp>
          <p:nvGrpSpPr>
            <p:cNvPr id="421" name="Group 420">
              <a:extLst>
                <a:ext uri="{FF2B5EF4-FFF2-40B4-BE49-F238E27FC236}">
                  <a16:creationId xmlns:a16="http://schemas.microsoft.com/office/drawing/2014/main" id="{EDE7FB7C-BEC3-4A94-9E7F-5C2A47FAE3D5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75" name="Rectangle: Rounded Corners 474">
                <a:extLst>
                  <a:ext uri="{FF2B5EF4-FFF2-40B4-BE49-F238E27FC236}">
                    <a16:creationId xmlns:a16="http://schemas.microsoft.com/office/drawing/2014/main" id="{070227E8-E286-42DD-BAAB-508B5571087D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6" name="Rectangle: Rounded Corners 475">
                <a:extLst>
                  <a:ext uri="{FF2B5EF4-FFF2-40B4-BE49-F238E27FC236}">
                    <a16:creationId xmlns:a16="http://schemas.microsoft.com/office/drawing/2014/main" id="{D7FDAEE1-B4F2-4DAE-A73E-75557E590DA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2" name="Group 421">
              <a:extLst>
                <a:ext uri="{FF2B5EF4-FFF2-40B4-BE49-F238E27FC236}">
                  <a16:creationId xmlns:a16="http://schemas.microsoft.com/office/drawing/2014/main" id="{FB11FB7B-B834-4E4C-B9D3-C2AF41C8BD37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73" name="Rectangle: Rounded Corners 472">
                <a:extLst>
                  <a:ext uri="{FF2B5EF4-FFF2-40B4-BE49-F238E27FC236}">
                    <a16:creationId xmlns:a16="http://schemas.microsoft.com/office/drawing/2014/main" id="{D334615E-A24F-4160-AF7C-2D45135AF91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74" name="Rectangle: Rounded Corners 473">
                <a:extLst>
                  <a:ext uri="{FF2B5EF4-FFF2-40B4-BE49-F238E27FC236}">
                    <a16:creationId xmlns:a16="http://schemas.microsoft.com/office/drawing/2014/main" id="{25BD9C88-E7ED-4074-89D2-3AE68281BAAD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23" name="Rectangle: Rounded Corners 422">
              <a:extLst>
                <a:ext uri="{FF2B5EF4-FFF2-40B4-BE49-F238E27FC236}">
                  <a16:creationId xmlns:a16="http://schemas.microsoft.com/office/drawing/2014/main" id="{5F80C5F0-0A32-40DA-813F-BD34F0A68393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424" name="Straight Connector 423">
              <a:extLst>
                <a:ext uri="{FF2B5EF4-FFF2-40B4-BE49-F238E27FC236}">
                  <a16:creationId xmlns:a16="http://schemas.microsoft.com/office/drawing/2014/main" id="{F406D46F-90E1-4A05-9D9F-4F877B1D8296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5" name="Straight Connector 424">
              <a:extLst>
                <a:ext uri="{FF2B5EF4-FFF2-40B4-BE49-F238E27FC236}">
                  <a16:creationId xmlns:a16="http://schemas.microsoft.com/office/drawing/2014/main" id="{F5C2C7D3-82F5-4DD9-9385-096ACA39C0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6" name="Straight Connector 425">
              <a:extLst>
                <a:ext uri="{FF2B5EF4-FFF2-40B4-BE49-F238E27FC236}">
                  <a16:creationId xmlns:a16="http://schemas.microsoft.com/office/drawing/2014/main" id="{14762503-AE5F-4E25-91E2-77AE4152AD4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7" name="Straight Connector 426">
              <a:extLst>
                <a:ext uri="{FF2B5EF4-FFF2-40B4-BE49-F238E27FC236}">
                  <a16:creationId xmlns:a16="http://schemas.microsoft.com/office/drawing/2014/main" id="{14B222AC-3F57-44F4-AE25-4D9B792E769A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8" name="Straight Connector 427">
              <a:extLst>
                <a:ext uri="{FF2B5EF4-FFF2-40B4-BE49-F238E27FC236}">
                  <a16:creationId xmlns:a16="http://schemas.microsoft.com/office/drawing/2014/main" id="{0E0A93A5-7363-45DD-AB5F-E3DEEFF42F27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9" name="Straight Connector 428">
              <a:extLst>
                <a:ext uri="{FF2B5EF4-FFF2-40B4-BE49-F238E27FC236}">
                  <a16:creationId xmlns:a16="http://schemas.microsoft.com/office/drawing/2014/main" id="{8D35E84D-2C92-4F40-9D7F-94ABDC006EBD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0" name="Straight Connector 429">
              <a:extLst>
                <a:ext uri="{FF2B5EF4-FFF2-40B4-BE49-F238E27FC236}">
                  <a16:creationId xmlns:a16="http://schemas.microsoft.com/office/drawing/2014/main" id="{33736D47-7B98-4C5C-9940-20ED7242DC0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1" name="Straight Connector 430">
              <a:extLst>
                <a:ext uri="{FF2B5EF4-FFF2-40B4-BE49-F238E27FC236}">
                  <a16:creationId xmlns:a16="http://schemas.microsoft.com/office/drawing/2014/main" id="{17C0FB58-CFBD-4D77-AE0E-CC27733AC88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2" name="Straight Connector 431">
              <a:extLst>
                <a:ext uri="{FF2B5EF4-FFF2-40B4-BE49-F238E27FC236}">
                  <a16:creationId xmlns:a16="http://schemas.microsoft.com/office/drawing/2014/main" id="{E468D49C-08DF-4C2B-91EE-3C0ACAF2ABA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3" name="Straight Connector 432">
              <a:extLst>
                <a:ext uri="{FF2B5EF4-FFF2-40B4-BE49-F238E27FC236}">
                  <a16:creationId xmlns:a16="http://schemas.microsoft.com/office/drawing/2014/main" id="{3A3CEF23-52EA-48D5-9E6B-3B355885CE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4" name="Straight Connector 433">
              <a:extLst>
                <a:ext uri="{FF2B5EF4-FFF2-40B4-BE49-F238E27FC236}">
                  <a16:creationId xmlns:a16="http://schemas.microsoft.com/office/drawing/2014/main" id="{C2FCEA25-A25B-4BCE-A9A2-B69FB2C400E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5" name="Straight Connector 434">
              <a:extLst>
                <a:ext uri="{FF2B5EF4-FFF2-40B4-BE49-F238E27FC236}">
                  <a16:creationId xmlns:a16="http://schemas.microsoft.com/office/drawing/2014/main" id="{234EE445-C987-4C3E-BF09-A9AD36E87BCD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6" name="Straight Connector 435">
              <a:extLst>
                <a:ext uri="{FF2B5EF4-FFF2-40B4-BE49-F238E27FC236}">
                  <a16:creationId xmlns:a16="http://schemas.microsoft.com/office/drawing/2014/main" id="{1B19ED05-DF6F-4B0B-84A5-23D485B409A8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7" name="Straight Connector 436">
              <a:extLst>
                <a:ext uri="{FF2B5EF4-FFF2-40B4-BE49-F238E27FC236}">
                  <a16:creationId xmlns:a16="http://schemas.microsoft.com/office/drawing/2014/main" id="{E3EBDDAF-87A8-469F-868F-D5F168505AA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8" name="Straight Connector 437">
              <a:extLst>
                <a:ext uri="{FF2B5EF4-FFF2-40B4-BE49-F238E27FC236}">
                  <a16:creationId xmlns:a16="http://schemas.microsoft.com/office/drawing/2014/main" id="{9AE1EA31-2CF3-4004-AB13-556B79404411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9" name="Straight Connector 438">
              <a:extLst>
                <a:ext uri="{FF2B5EF4-FFF2-40B4-BE49-F238E27FC236}">
                  <a16:creationId xmlns:a16="http://schemas.microsoft.com/office/drawing/2014/main" id="{0B5E5B60-A407-43D1-957C-2CDF1314DA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0" name="Straight Connector 439">
              <a:extLst>
                <a:ext uri="{FF2B5EF4-FFF2-40B4-BE49-F238E27FC236}">
                  <a16:creationId xmlns:a16="http://schemas.microsoft.com/office/drawing/2014/main" id="{F27F76E4-2FF3-489C-B4AF-0D9995461B8C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1" name="Straight Connector 440">
              <a:extLst>
                <a:ext uri="{FF2B5EF4-FFF2-40B4-BE49-F238E27FC236}">
                  <a16:creationId xmlns:a16="http://schemas.microsoft.com/office/drawing/2014/main" id="{25DA3AD5-17DD-45C6-BB5C-77EBA616F0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2" name="Straight Connector 441">
              <a:extLst>
                <a:ext uri="{FF2B5EF4-FFF2-40B4-BE49-F238E27FC236}">
                  <a16:creationId xmlns:a16="http://schemas.microsoft.com/office/drawing/2014/main" id="{61CAD72B-A74D-44C3-8076-C9955C47FA6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3" name="Straight Connector 442">
              <a:extLst>
                <a:ext uri="{FF2B5EF4-FFF2-40B4-BE49-F238E27FC236}">
                  <a16:creationId xmlns:a16="http://schemas.microsoft.com/office/drawing/2014/main" id="{41A08F05-9473-4B00-BA31-36EF79D55F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4" name="Straight Connector 443">
              <a:extLst>
                <a:ext uri="{FF2B5EF4-FFF2-40B4-BE49-F238E27FC236}">
                  <a16:creationId xmlns:a16="http://schemas.microsoft.com/office/drawing/2014/main" id="{EBE0AF28-318A-49E9-AB71-3110279FBB45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5" name="Straight Connector 444">
              <a:extLst>
                <a:ext uri="{FF2B5EF4-FFF2-40B4-BE49-F238E27FC236}">
                  <a16:creationId xmlns:a16="http://schemas.microsoft.com/office/drawing/2014/main" id="{3FEE91D3-6755-462D-9385-834D220B4C7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6" name="Straight Connector 445">
              <a:extLst>
                <a:ext uri="{FF2B5EF4-FFF2-40B4-BE49-F238E27FC236}">
                  <a16:creationId xmlns:a16="http://schemas.microsoft.com/office/drawing/2014/main" id="{022006B5-AE53-430F-BA86-D59EE135D5B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7" name="Straight Connector 446">
              <a:extLst>
                <a:ext uri="{FF2B5EF4-FFF2-40B4-BE49-F238E27FC236}">
                  <a16:creationId xmlns:a16="http://schemas.microsoft.com/office/drawing/2014/main" id="{E1D65631-9C00-4907-B287-429754F73A2E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8" name="Straight Connector 447">
              <a:extLst>
                <a:ext uri="{FF2B5EF4-FFF2-40B4-BE49-F238E27FC236}">
                  <a16:creationId xmlns:a16="http://schemas.microsoft.com/office/drawing/2014/main" id="{6BEC54AE-943C-43A0-8960-F5D5AE1BAB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9" name="Straight Connector 448">
              <a:extLst>
                <a:ext uri="{FF2B5EF4-FFF2-40B4-BE49-F238E27FC236}">
                  <a16:creationId xmlns:a16="http://schemas.microsoft.com/office/drawing/2014/main" id="{B690D1B9-DA38-4BA3-B45F-68754C4AC16A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0" name="Straight Connector 449">
              <a:extLst>
                <a:ext uri="{FF2B5EF4-FFF2-40B4-BE49-F238E27FC236}">
                  <a16:creationId xmlns:a16="http://schemas.microsoft.com/office/drawing/2014/main" id="{256766C7-B63C-4B1E-AA31-F5AB446D0AE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1" name="Straight Connector 450">
              <a:extLst>
                <a:ext uri="{FF2B5EF4-FFF2-40B4-BE49-F238E27FC236}">
                  <a16:creationId xmlns:a16="http://schemas.microsoft.com/office/drawing/2014/main" id="{98077493-565B-4600-AAD8-7FA5576495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2" name="Straight Connector 451">
              <a:extLst>
                <a:ext uri="{FF2B5EF4-FFF2-40B4-BE49-F238E27FC236}">
                  <a16:creationId xmlns:a16="http://schemas.microsoft.com/office/drawing/2014/main" id="{1CE1F5CE-DAD4-47B3-8616-F18876C5E53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3" name="Straight Connector 452">
              <a:extLst>
                <a:ext uri="{FF2B5EF4-FFF2-40B4-BE49-F238E27FC236}">
                  <a16:creationId xmlns:a16="http://schemas.microsoft.com/office/drawing/2014/main" id="{C93DA85D-DC76-4465-8AF1-BE4A066AF0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4" name="Straight Connector 453">
              <a:extLst>
                <a:ext uri="{FF2B5EF4-FFF2-40B4-BE49-F238E27FC236}">
                  <a16:creationId xmlns:a16="http://schemas.microsoft.com/office/drawing/2014/main" id="{B2F4441A-CB44-4C3F-89EB-8F2ADA95238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5" name="Straight Connector 454">
              <a:extLst>
                <a:ext uri="{FF2B5EF4-FFF2-40B4-BE49-F238E27FC236}">
                  <a16:creationId xmlns:a16="http://schemas.microsoft.com/office/drawing/2014/main" id="{BBB0A356-BFF7-4C70-BC78-DB27AC58D63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6" name="Straight Connector 455">
              <a:extLst>
                <a:ext uri="{FF2B5EF4-FFF2-40B4-BE49-F238E27FC236}">
                  <a16:creationId xmlns:a16="http://schemas.microsoft.com/office/drawing/2014/main" id="{C736A359-1F0A-4410-8E0B-DDCCA672386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7" name="Straight Connector 456">
              <a:extLst>
                <a:ext uri="{FF2B5EF4-FFF2-40B4-BE49-F238E27FC236}">
                  <a16:creationId xmlns:a16="http://schemas.microsoft.com/office/drawing/2014/main" id="{1199A91B-68A9-4F9A-A62F-C4CFB830183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8" name="Straight Connector 457">
              <a:extLst>
                <a:ext uri="{FF2B5EF4-FFF2-40B4-BE49-F238E27FC236}">
                  <a16:creationId xmlns:a16="http://schemas.microsoft.com/office/drawing/2014/main" id="{2BE6DE32-00A4-488D-B309-27500D31C44C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9" name="Straight Connector 458">
              <a:extLst>
                <a:ext uri="{FF2B5EF4-FFF2-40B4-BE49-F238E27FC236}">
                  <a16:creationId xmlns:a16="http://schemas.microsoft.com/office/drawing/2014/main" id="{38328555-C929-48DF-A8C9-5AB174AAFE4A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0" name="Straight Connector 459">
              <a:extLst>
                <a:ext uri="{FF2B5EF4-FFF2-40B4-BE49-F238E27FC236}">
                  <a16:creationId xmlns:a16="http://schemas.microsoft.com/office/drawing/2014/main" id="{5354C17D-09D1-4649-96B3-8100B6FFD04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1" name="Straight Connector 460">
              <a:extLst>
                <a:ext uri="{FF2B5EF4-FFF2-40B4-BE49-F238E27FC236}">
                  <a16:creationId xmlns:a16="http://schemas.microsoft.com/office/drawing/2014/main" id="{BC3BC1A7-1F22-412D-836B-CBBD20D853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2" name="TextBox 461">
              <a:extLst>
                <a:ext uri="{FF2B5EF4-FFF2-40B4-BE49-F238E27FC236}">
                  <a16:creationId xmlns:a16="http://schemas.microsoft.com/office/drawing/2014/main" id="{849CF0D3-41D9-4BE7-8D04-4324D2B87130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63" name="TextBox 462">
              <a:extLst>
                <a:ext uri="{FF2B5EF4-FFF2-40B4-BE49-F238E27FC236}">
                  <a16:creationId xmlns:a16="http://schemas.microsoft.com/office/drawing/2014/main" id="{E3A05D94-28BE-465A-A712-2ECAAE122D1E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64" name="TextBox 463">
              <a:extLst>
                <a:ext uri="{FF2B5EF4-FFF2-40B4-BE49-F238E27FC236}">
                  <a16:creationId xmlns:a16="http://schemas.microsoft.com/office/drawing/2014/main" id="{8E8C9C51-2FDE-40E1-9179-D3AB75BC15BE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65" name="TextBox 464">
              <a:extLst>
                <a:ext uri="{FF2B5EF4-FFF2-40B4-BE49-F238E27FC236}">
                  <a16:creationId xmlns:a16="http://schemas.microsoft.com/office/drawing/2014/main" id="{9465991F-B540-4437-B24D-2D39B872250B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66" name="TextBox 465">
              <a:extLst>
                <a:ext uri="{FF2B5EF4-FFF2-40B4-BE49-F238E27FC236}">
                  <a16:creationId xmlns:a16="http://schemas.microsoft.com/office/drawing/2014/main" id="{00677161-3816-472C-BB28-333D359FAB1E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67" name="TextBox 466">
              <a:extLst>
                <a:ext uri="{FF2B5EF4-FFF2-40B4-BE49-F238E27FC236}">
                  <a16:creationId xmlns:a16="http://schemas.microsoft.com/office/drawing/2014/main" id="{4BDC0547-A8A6-407C-813A-398303CD95CA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68" name="TextBox 467">
              <a:extLst>
                <a:ext uri="{FF2B5EF4-FFF2-40B4-BE49-F238E27FC236}">
                  <a16:creationId xmlns:a16="http://schemas.microsoft.com/office/drawing/2014/main" id="{482C6729-D5FA-4D45-BA84-552AFBEEC3E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69" name="TextBox 468">
              <a:extLst>
                <a:ext uri="{FF2B5EF4-FFF2-40B4-BE49-F238E27FC236}">
                  <a16:creationId xmlns:a16="http://schemas.microsoft.com/office/drawing/2014/main" id="{06854F07-3070-43FE-BA80-641232E0A9E1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70" name="TextBox 469">
              <a:extLst>
                <a:ext uri="{FF2B5EF4-FFF2-40B4-BE49-F238E27FC236}">
                  <a16:creationId xmlns:a16="http://schemas.microsoft.com/office/drawing/2014/main" id="{FA85BD4F-8D28-4BF6-ACCA-ECD4D14EB15A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71" name="TextBox 470">
              <a:extLst>
                <a:ext uri="{FF2B5EF4-FFF2-40B4-BE49-F238E27FC236}">
                  <a16:creationId xmlns:a16="http://schemas.microsoft.com/office/drawing/2014/main" id="{2B085771-4994-4792-B84E-8A27BB8FC1C4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B1AEC2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72" name="TextBox 471">
              <a:extLst>
                <a:ext uri="{FF2B5EF4-FFF2-40B4-BE49-F238E27FC236}">
                  <a16:creationId xmlns:a16="http://schemas.microsoft.com/office/drawing/2014/main" id="{48CF92F6-232F-433E-B239-EAFD4394E1D6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B1AEC2"/>
                  </a:solidFill>
                  <a:latin typeface="+mj-lt"/>
                </a:rPr>
                <a:t>PROJECT D</a:t>
              </a:r>
            </a:p>
          </p:txBody>
        </p:sp>
      </p:grpSp>
      <p:sp>
        <p:nvSpPr>
          <p:cNvPr id="477" name="Rectangle: Rounded Corners 476">
            <a:extLst>
              <a:ext uri="{FF2B5EF4-FFF2-40B4-BE49-F238E27FC236}">
                <a16:creationId xmlns:a16="http://schemas.microsoft.com/office/drawing/2014/main" id="{BE22313E-61AB-4714-9D15-76C71605A16D}"/>
              </a:ext>
            </a:extLst>
          </p:cNvPr>
          <p:cNvSpPr/>
          <p:nvPr/>
        </p:nvSpPr>
        <p:spPr>
          <a:xfrm rot="16200000">
            <a:off x="8497481" y="4552346"/>
            <a:ext cx="2440709" cy="109224"/>
          </a:xfrm>
          <a:prstGeom prst="roundRect">
            <a:avLst>
              <a:gd name="adj" fmla="val 50000"/>
            </a:avLst>
          </a:prstGeom>
          <a:solidFill>
            <a:srgbClr val="B1AEC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78" name="Group 477">
            <a:extLst>
              <a:ext uri="{FF2B5EF4-FFF2-40B4-BE49-F238E27FC236}">
                <a16:creationId xmlns:a16="http://schemas.microsoft.com/office/drawing/2014/main" id="{2F8D7EFF-44BC-445E-A13E-4BD1D8FF2EEB}"/>
              </a:ext>
            </a:extLst>
          </p:cNvPr>
          <p:cNvGrpSpPr/>
          <p:nvPr/>
        </p:nvGrpSpPr>
        <p:grpSpPr>
          <a:xfrm>
            <a:off x="958502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79" name="Oval 478">
              <a:extLst>
                <a:ext uri="{FF2B5EF4-FFF2-40B4-BE49-F238E27FC236}">
                  <a16:creationId xmlns:a16="http://schemas.microsoft.com/office/drawing/2014/main" id="{0B5B2A31-A764-415E-910F-1B1396EC8556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0" name="Oval 479">
              <a:extLst>
                <a:ext uri="{FF2B5EF4-FFF2-40B4-BE49-F238E27FC236}">
                  <a16:creationId xmlns:a16="http://schemas.microsoft.com/office/drawing/2014/main" id="{F691C1A3-B51E-4D30-89DA-EDBB02B41FF5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8005517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08333E-7 2.96296E-6 L 2.08333E-7 -0.32871 " pathEditMode="relative" rAng="0" ptsTypes="AA">
                                      <p:cBhvr>
                                        <p:cTn id="24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6435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750"/>
                                        <p:tgtEl>
                                          <p:spTgt spid="3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16667E-6 2.96296E-6 L 4.16667E-6 -0.39908 " pathEditMode="relative" rAng="0" ptsTypes="AA">
                                      <p:cBhvr>
                                        <p:cTn id="36" dur="750" fill="hold"/>
                                        <p:tgtEl>
                                          <p:spTgt spid="35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9954"/>
                                    </p:animMotion>
                                  </p:childTnLst>
                                </p:cTn>
                              </p:par>
                              <p:par>
                                <p:cTn id="37" presetID="2" presetClass="entr" presetSubtype="4" decel="10000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750"/>
                                        <p:tgtEl>
                                          <p:spTgt spid="4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4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5E-6 2.96296E-6 L 5E-6 -0.25 " pathEditMode="relative" rAng="0" ptsTypes="AA">
                                      <p:cBhvr>
                                        <p:cTn id="48" dur="750" fill="hold"/>
                                        <p:tgtEl>
                                          <p:spTgt spid="41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2500"/>
                                    </p:animMotion>
                                  </p:childTnLst>
                                </p:cTn>
                              </p:par>
                              <p:par>
                                <p:cTn id="49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750"/>
                                        <p:tgtEl>
                                          <p:spTgt spid="4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4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58333E-6 2.96296E-6 L 4.58333E-6 -0.34954 " pathEditMode="relative" rAng="0" ptsTypes="AA">
                                      <p:cBhvr>
                                        <p:cTn id="60" dur="750" fill="hold"/>
                                        <p:tgtEl>
                                          <p:spTgt spid="47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747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7" grpId="0"/>
      <p:bldP spid="298" grpId="0"/>
      <p:bldP spid="355" grpId="0" animBg="1"/>
      <p:bldP spid="416" grpId="0" animBg="1"/>
      <p:bldP spid="47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4B6D26D-1493-4AF3-81DC-7494EF3AB232}"/>
              </a:ext>
            </a:extLst>
          </p:cNvPr>
          <p:cNvGrpSpPr/>
          <p:nvPr/>
        </p:nvGrpSpPr>
        <p:grpSpPr>
          <a:xfrm>
            <a:off x="1085622" y="2001950"/>
            <a:ext cx="2019300" cy="4513138"/>
            <a:chOff x="1085622" y="2001950"/>
            <a:chExt cx="2019300" cy="451313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0B511378-3131-4B68-B91F-7E7ED1AE21C0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23" name="Rectangle: Rounded Corners 22">
                <a:extLst>
                  <a:ext uri="{FF2B5EF4-FFF2-40B4-BE49-F238E27FC236}">
                    <a16:creationId xmlns:a16="http://schemas.microsoft.com/office/drawing/2014/main" id="{884157FB-FEC1-453D-9359-2634A5C85B26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: Rounded Corners 23">
                <a:extLst>
                  <a:ext uri="{FF2B5EF4-FFF2-40B4-BE49-F238E27FC236}">
                    <a16:creationId xmlns:a16="http://schemas.microsoft.com/office/drawing/2014/main" id="{024E6343-37C3-4818-8F27-13E9FA32AAB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CDFB3F9B-47BE-4F94-89E2-1493F0BCD2E5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29" name="Rectangle: Rounded Corners 28">
                <a:extLst>
                  <a:ext uri="{FF2B5EF4-FFF2-40B4-BE49-F238E27FC236}">
                    <a16:creationId xmlns:a16="http://schemas.microsoft.com/office/drawing/2014/main" id="{B2ADD9F0-13DE-4262-A50D-6F3EE759CF7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0" name="Rectangle: Rounded Corners 29">
                <a:extLst>
                  <a:ext uri="{FF2B5EF4-FFF2-40B4-BE49-F238E27FC236}">
                    <a16:creationId xmlns:a16="http://schemas.microsoft.com/office/drawing/2014/main" id="{08981528-E82D-44F2-8261-EEDD379791E8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7" name="Rectangle: Rounded Corners 26">
              <a:extLst>
                <a:ext uri="{FF2B5EF4-FFF2-40B4-BE49-F238E27FC236}">
                  <a16:creationId xmlns:a16="http://schemas.microsoft.com/office/drawing/2014/main" id="{6B3EAF73-38E5-48E3-A8A6-740C138E5A86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rgbClr val="DCE0EB"/>
                </a:solidFill>
              </a:endParaRPr>
            </a:p>
          </p:txBody>
        </p: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82959F3C-9DD3-4947-AE7D-99FEFB8E5ADA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5F74B80A-285D-4EC4-AB31-20D3DABC6231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05F4D2C7-CDF8-4C34-9CAF-B57ECAF7D60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B580F7B0-C8C0-43CD-B423-1C54A9CEF100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9E869021-E9BC-4F10-A5D5-BAA1AEE5427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018A7DC4-38A6-4C6B-9797-A0CFB771FF9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34C4E3E9-C7BC-4CBC-BE03-FDF674229B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83E6FEC-11A5-48A7-A991-9780D4FDA2D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F7F3A08E-3B92-4FCF-80D1-182AB1848F4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60C22FAF-8E69-411B-A530-5999C0B9214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A11A8BB2-3EB2-4CA4-ACB5-35F729C0C2A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62AB445A-3437-41F9-813D-EF88E208CF6A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B355433B-B62D-4A6B-8A53-12A7B48E2BCA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9627665D-49DE-435A-A5D6-A1658EB2F42A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FCCBF0C9-A0B6-417E-91EB-F7D887B44E1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DB4E3788-79E3-4939-B12E-1BDC55F3A4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58B6F188-9A33-4159-B813-8631C1E0C21B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0745C065-68AD-4070-ADE6-B0D140B01906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92281BDB-CA81-4C23-A3A5-2B6879F4C2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E15B406B-C326-4D06-8074-57D644A5BD0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>
              <a:extLst>
                <a:ext uri="{FF2B5EF4-FFF2-40B4-BE49-F238E27FC236}">
                  <a16:creationId xmlns:a16="http://schemas.microsoft.com/office/drawing/2014/main" id="{969E9928-1D52-4A86-9480-964C324834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102DAA51-ACF8-49D4-A7EE-E106F5D78BC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4F920C8C-696E-48E6-93AB-7D6F2C02C6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054E5921-54EE-4913-BA0E-35CC26DE569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C2856DF4-FDD3-454C-A547-3757143092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79FD6FD1-2BBF-410C-94DD-99832E7D5D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4AD0D11F-D152-4F9B-B635-CEDF4663FBC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>
              <a:extLst>
                <a:ext uri="{FF2B5EF4-FFF2-40B4-BE49-F238E27FC236}">
                  <a16:creationId xmlns:a16="http://schemas.microsoft.com/office/drawing/2014/main" id="{9F4A4CBD-D289-4BF6-B71C-0DF4475E9E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2CD15DAC-9754-4C28-BCF8-8A5D70DC63BE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0F8EA20A-CDE1-4C6A-85C6-46A56CB6E27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98670A5A-F168-407C-A618-A8AE513148FA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778E1A3C-47FF-43A1-92E6-D954317D6B6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A78E09CF-F445-49F1-B80E-D826315E0913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CDA7262D-4EF5-4BE8-9845-C56380B41E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F5F84B1B-71F2-4C0C-B3B9-684A105F77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F0D1056E-961C-4E74-8368-16AED50F35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41E18EB6-4C69-4DE9-BA33-B5D5FA45CB0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94BC868E-A123-423D-95BD-398F06C3B725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7F20B495-A7D2-4AED-BAA4-62CE7258AF77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4F47BEB4-7189-4A0C-A6FB-0932AFD4A66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8DB4316A-0031-4BCA-A322-4ABCBED33955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3A09601E-8F38-4A7E-9998-23EA1B286FED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4FCD3F6E-EC1D-418B-B380-12200C3F73A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CB484A62-9E29-46EA-88F9-D1EFDC4E7F3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3F64184D-FA3D-4849-88AD-8EB5629F9226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FD884144-D579-4DBE-B3BC-6A12687750AF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104" name="TextBox 103">
              <a:extLst>
                <a:ext uri="{FF2B5EF4-FFF2-40B4-BE49-F238E27FC236}">
                  <a16:creationId xmlns:a16="http://schemas.microsoft.com/office/drawing/2014/main" id="{5B605A2C-0273-4ACA-AD95-E210D9D423EB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38915B28-1EDF-4723-BC57-E24FB1F02D85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233" name="TextBox 232">
              <a:extLst>
                <a:ext uri="{FF2B5EF4-FFF2-40B4-BE49-F238E27FC236}">
                  <a16:creationId xmlns:a16="http://schemas.microsoft.com/office/drawing/2014/main" id="{76BF19AF-8CDA-4A1F-B1BA-6C19802936ED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A0C1D5"/>
                  </a:solidFill>
                  <a:latin typeface="+mj-lt"/>
                </a:rPr>
                <a:t>PROJECT A</a:t>
              </a:r>
            </a:p>
          </p:txBody>
        </p:sp>
      </p:grp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D5AC3E9A-67F2-4B56-9A5B-46F0FB560C21}"/>
              </a:ext>
            </a:extLst>
          </p:cNvPr>
          <p:cNvSpPr/>
          <p:nvPr/>
        </p:nvSpPr>
        <p:spPr>
          <a:xfrm rot="16200000">
            <a:off x="512823" y="4610486"/>
            <a:ext cx="2324429" cy="109224"/>
          </a:xfrm>
          <a:prstGeom prst="roundRect">
            <a:avLst>
              <a:gd name="adj" fmla="val 50000"/>
            </a:avLst>
          </a:prstGeom>
          <a:solidFill>
            <a:srgbClr val="A0C1D5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98E7B7E1-7EC0-4C27-BC6C-42680154200D}"/>
              </a:ext>
            </a:extLst>
          </p:cNvPr>
          <p:cNvGrpSpPr/>
          <p:nvPr/>
        </p:nvGrpSpPr>
        <p:grpSpPr>
          <a:xfrm>
            <a:off x="1542223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4E86CB32-76CD-407C-8EF8-030206A1D868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046B09E8-B98E-4EC4-AF5A-FEA4896FFF3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297" name="TextBox 296">
            <a:extLst>
              <a:ext uri="{FF2B5EF4-FFF2-40B4-BE49-F238E27FC236}">
                <a16:creationId xmlns:a16="http://schemas.microsoft.com/office/drawing/2014/main" id="{5BC56AEA-8649-4D1E-8949-F9F30BCC061D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Data Infographics</a:t>
            </a:r>
          </a:p>
        </p:txBody>
      </p:sp>
      <p:sp>
        <p:nvSpPr>
          <p:cNvPr id="298" name="TextBox 297">
            <a:extLst>
              <a:ext uri="{FF2B5EF4-FFF2-40B4-BE49-F238E27FC236}">
                <a16:creationId xmlns:a16="http://schemas.microsoft.com/office/drawing/2014/main" id="{2A285E1E-7853-49E7-8938-E450D5953857}"/>
              </a:ext>
            </a:extLst>
          </p:cNvPr>
          <p:cNvSpPr txBox="1"/>
          <p:nvPr/>
        </p:nvSpPr>
        <p:spPr>
          <a:xfrm>
            <a:off x="2104799" y="86935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A0C1D5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96" name="Group 295">
            <a:extLst>
              <a:ext uri="{FF2B5EF4-FFF2-40B4-BE49-F238E27FC236}">
                <a16:creationId xmlns:a16="http://schemas.microsoft.com/office/drawing/2014/main" id="{4EA012AA-3E4A-44D9-88C6-306A8DD3D2F2}"/>
              </a:ext>
            </a:extLst>
          </p:cNvPr>
          <p:cNvGrpSpPr/>
          <p:nvPr/>
        </p:nvGrpSpPr>
        <p:grpSpPr>
          <a:xfrm>
            <a:off x="3797261" y="2001950"/>
            <a:ext cx="2019300" cy="4513138"/>
            <a:chOff x="1085622" y="2001950"/>
            <a:chExt cx="2019300" cy="4513138"/>
          </a:xfrm>
        </p:grpSpPr>
        <p:grpSp>
          <p:nvGrpSpPr>
            <p:cNvPr id="299" name="Group 298">
              <a:extLst>
                <a:ext uri="{FF2B5EF4-FFF2-40B4-BE49-F238E27FC236}">
                  <a16:creationId xmlns:a16="http://schemas.microsoft.com/office/drawing/2014/main" id="{0567FE96-EC06-4151-A91C-373D629E28DB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353" name="Rectangle: Rounded Corners 352">
                <a:extLst>
                  <a:ext uri="{FF2B5EF4-FFF2-40B4-BE49-F238E27FC236}">
                    <a16:creationId xmlns:a16="http://schemas.microsoft.com/office/drawing/2014/main" id="{0A23E2BA-AFE4-47B9-9BD3-711915F30EC9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4" name="Rectangle: Rounded Corners 353">
                <a:extLst>
                  <a:ext uri="{FF2B5EF4-FFF2-40B4-BE49-F238E27FC236}">
                    <a16:creationId xmlns:a16="http://schemas.microsoft.com/office/drawing/2014/main" id="{FE211FA0-4563-45CC-B1FE-F91A8478D37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00" name="Group 299">
              <a:extLst>
                <a:ext uri="{FF2B5EF4-FFF2-40B4-BE49-F238E27FC236}">
                  <a16:creationId xmlns:a16="http://schemas.microsoft.com/office/drawing/2014/main" id="{16568FF8-B296-44FA-95EE-0ADC97BA0A1F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351" name="Rectangle: Rounded Corners 350">
                <a:extLst>
                  <a:ext uri="{FF2B5EF4-FFF2-40B4-BE49-F238E27FC236}">
                    <a16:creationId xmlns:a16="http://schemas.microsoft.com/office/drawing/2014/main" id="{E0673172-4973-4446-9C72-9D92DE23E40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52" name="Rectangle: Rounded Corners 351">
                <a:extLst>
                  <a:ext uri="{FF2B5EF4-FFF2-40B4-BE49-F238E27FC236}">
                    <a16:creationId xmlns:a16="http://schemas.microsoft.com/office/drawing/2014/main" id="{7BD147EE-BD85-4558-BA7B-37F009621BC4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01" name="Rectangle: Rounded Corners 300">
              <a:extLst>
                <a:ext uri="{FF2B5EF4-FFF2-40B4-BE49-F238E27FC236}">
                  <a16:creationId xmlns:a16="http://schemas.microsoft.com/office/drawing/2014/main" id="{7C5A5953-F394-4F03-A40E-0E87352E73E4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02" name="Straight Connector 301">
              <a:extLst>
                <a:ext uri="{FF2B5EF4-FFF2-40B4-BE49-F238E27FC236}">
                  <a16:creationId xmlns:a16="http://schemas.microsoft.com/office/drawing/2014/main" id="{1AA6CA18-A0A6-4D11-A91C-0F98F4D47021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3" name="Straight Connector 302">
              <a:extLst>
                <a:ext uri="{FF2B5EF4-FFF2-40B4-BE49-F238E27FC236}">
                  <a16:creationId xmlns:a16="http://schemas.microsoft.com/office/drawing/2014/main" id="{61C87B46-2640-4CCD-AA7E-00F229F56A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4" name="Straight Connector 303">
              <a:extLst>
                <a:ext uri="{FF2B5EF4-FFF2-40B4-BE49-F238E27FC236}">
                  <a16:creationId xmlns:a16="http://schemas.microsoft.com/office/drawing/2014/main" id="{E6D63517-8805-469F-85D8-3D2F30C4B64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5" name="Straight Connector 304">
              <a:extLst>
                <a:ext uri="{FF2B5EF4-FFF2-40B4-BE49-F238E27FC236}">
                  <a16:creationId xmlns:a16="http://schemas.microsoft.com/office/drawing/2014/main" id="{7D2C7692-F7F1-45F4-BFD2-5BE69170169F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6" name="Straight Connector 305">
              <a:extLst>
                <a:ext uri="{FF2B5EF4-FFF2-40B4-BE49-F238E27FC236}">
                  <a16:creationId xmlns:a16="http://schemas.microsoft.com/office/drawing/2014/main" id="{4B31A9E0-EA1A-434C-A2A0-AB0B1F45C42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>
              <a:extLst>
                <a:ext uri="{FF2B5EF4-FFF2-40B4-BE49-F238E27FC236}">
                  <a16:creationId xmlns:a16="http://schemas.microsoft.com/office/drawing/2014/main" id="{39F54FB1-27E7-4BA4-AB77-96F03B3C48F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8" name="Straight Connector 307">
              <a:extLst>
                <a:ext uri="{FF2B5EF4-FFF2-40B4-BE49-F238E27FC236}">
                  <a16:creationId xmlns:a16="http://schemas.microsoft.com/office/drawing/2014/main" id="{8B385C87-EE00-4D57-8654-976CF4A5A45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9" name="Straight Connector 308">
              <a:extLst>
                <a:ext uri="{FF2B5EF4-FFF2-40B4-BE49-F238E27FC236}">
                  <a16:creationId xmlns:a16="http://schemas.microsoft.com/office/drawing/2014/main" id="{016AAA3C-B84F-43EE-8DD7-3B1E04DDEF8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0" name="Straight Connector 309">
              <a:extLst>
                <a:ext uri="{FF2B5EF4-FFF2-40B4-BE49-F238E27FC236}">
                  <a16:creationId xmlns:a16="http://schemas.microsoft.com/office/drawing/2014/main" id="{DF9C764D-696D-45C8-8989-9030AF8F7DD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1" name="Straight Connector 310">
              <a:extLst>
                <a:ext uri="{FF2B5EF4-FFF2-40B4-BE49-F238E27FC236}">
                  <a16:creationId xmlns:a16="http://schemas.microsoft.com/office/drawing/2014/main" id="{50146502-E031-4380-BA4A-D8A5024C3D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2" name="Straight Connector 311">
              <a:extLst>
                <a:ext uri="{FF2B5EF4-FFF2-40B4-BE49-F238E27FC236}">
                  <a16:creationId xmlns:a16="http://schemas.microsoft.com/office/drawing/2014/main" id="{511A4E87-E156-4F64-8ED2-44BE1217B45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3" name="Straight Connector 312">
              <a:extLst>
                <a:ext uri="{FF2B5EF4-FFF2-40B4-BE49-F238E27FC236}">
                  <a16:creationId xmlns:a16="http://schemas.microsoft.com/office/drawing/2014/main" id="{54DD632E-7726-495F-82F9-66DFCBF4EC5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" name="Straight Connector 313">
              <a:extLst>
                <a:ext uri="{FF2B5EF4-FFF2-40B4-BE49-F238E27FC236}">
                  <a16:creationId xmlns:a16="http://schemas.microsoft.com/office/drawing/2014/main" id="{EDAD1FA0-8B5A-4747-B84E-BF0F891810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5" name="Straight Connector 314">
              <a:extLst>
                <a:ext uri="{FF2B5EF4-FFF2-40B4-BE49-F238E27FC236}">
                  <a16:creationId xmlns:a16="http://schemas.microsoft.com/office/drawing/2014/main" id="{58EEA67C-150C-4146-B2AE-7F45C2463F2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6" name="Straight Connector 315">
              <a:extLst>
                <a:ext uri="{FF2B5EF4-FFF2-40B4-BE49-F238E27FC236}">
                  <a16:creationId xmlns:a16="http://schemas.microsoft.com/office/drawing/2014/main" id="{13AA2874-84A9-4650-8BC8-DF494AAA426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7" name="Straight Connector 316">
              <a:extLst>
                <a:ext uri="{FF2B5EF4-FFF2-40B4-BE49-F238E27FC236}">
                  <a16:creationId xmlns:a16="http://schemas.microsoft.com/office/drawing/2014/main" id="{25A043F6-1AA0-4743-9579-42D93EF25ED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8" name="Straight Connector 317">
              <a:extLst>
                <a:ext uri="{FF2B5EF4-FFF2-40B4-BE49-F238E27FC236}">
                  <a16:creationId xmlns:a16="http://schemas.microsoft.com/office/drawing/2014/main" id="{F5847732-1201-419E-98EA-B8515BC411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Straight Connector 318">
              <a:extLst>
                <a:ext uri="{FF2B5EF4-FFF2-40B4-BE49-F238E27FC236}">
                  <a16:creationId xmlns:a16="http://schemas.microsoft.com/office/drawing/2014/main" id="{87AD9D47-6CBB-4BF6-B94A-5A7ED318C4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Straight Connector 319">
              <a:extLst>
                <a:ext uri="{FF2B5EF4-FFF2-40B4-BE49-F238E27FC236}">
                  <a16:creationId xmlns:a16="http://schemas.microsoft.com/office/drawing/2014/main" id="{B6812746-93D5-4E6E-AA98-B218398250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1" name="Straight Connector 320">
              <a:extLst>
                <a:ext uri="{FF2B5EF4-FFF2-40B4-BE49-F238E27FC236}">
                  <a16:creationId xmlns:a16="http://schemas.microsoft.com/office/drawing/2014/main" id="{B5AA7CC0-2671-41DF-9972-26C68895F262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2" name="Straight Connector 321">
              <a:extLst>
                <a:ext uri="{FF2B5EF4-FFF2-40B4-BE49-F238E27FC236}">
                  <a16:creationId xmlns:a16="http://schemas.microsoft.com/office/drawing/2014/main" id="{E20B01B6-1CC8-4234-BC01-D905806DD3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Straight Connector 322">
              <a:extLst>
                <a:ext uri="{FF2B5EF4-FFF2-40B4-BE49-F238E27FC236}">
                  <a16:creationId xmlns:a16="http://schemas.microsoft.com/office/drawing/2014/main" id="{0542798B-FE6E-42B1-B446-7D353274C1E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4" name="Straight Connector 323">
              <a:extLst>
                <a:ext uri="{FF2B5EF4-FFF2-40B4-BE49-F238E27FC236}">
                  <a16:creationId xmlns:a16="http://schemas.microsoft.com/office/drawing/2014/main" id="{548DC35C-4972-4B9C-BDE1-352A1C9C06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5" name="Straight Connector 324">
              <a:extLst>
                <a:ext uri="{FF2B5EF4-FFF2-40B4-BE49-F238E27FC236}">
                  <a16:creationId xmlns:a16="http://schemas.microsoft.com/office/drawing/2014/main" id="{EB46498A-8F7E-4A6D-881B-F2EE992F5707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6" name="Straight Connector 325">
              <a:extLst>
                <a:ext uri="{FF2B5EF4-FFF2-40B4-BE49-F238E27FC236}">
                  <a16:creationId xmlns:a16="http://schemas.microsoft.com/office/drawing/2014/main" id="{C9AC27BC-34F3-4C78-817F-01F6804305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7" name="Straight Connector 326">
              <a:extLst>
                <a:ext uri="{FF2B5EF4-FFF2-40B4-BE49-F238E27FC236}">
                  <a16:creationId xmlns:a16="http://schemas.microsoft.com/office/drawing/2014/main" id="{B07F092A-6851-4FCF-8E6A-F2B211FC5A54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8" name="Straight Connector 327">
              <a:extLst>
                <a:ext uri="{FF2B5EF4-FFF2-40B4-BE49-F238E27FC236}">
                  <a16:creationId xmlns:a16="http://schemas.microsoft.com/office/drawing/2014/main" id="{A5300A3C-7EDF-4436-AA10-1B050EEDD2C3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9" name="Straight Connector 328">
              <a:extLst>
                <a:ext uri="{FF2B5EF4-FFF2-40B4-BE49-F238E27FC236}">
                  <a16:creationId xmlns:a16="http://schemas.microsoft.com/office/drawing/2014/main" id="{AE313DE5-DA61-40C1-9309-E9D0EB8EE0A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0" name="Straight Connector 329">
              <a:extLst>
                <a:ext uri="{FF2B5EF4-FFF2-40B4-BE49-F238E27FC236}">
                  <a16:creationId xmlns:a16="http://schemas.microsoft.com/office/drawing/2014/main" id="{17993239-DF12-4C22-BD75-5E0FB3E0170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1" name="Straight Connector 330">
              <a:extLst>
                <a:ext uri="{FF2B5EF4-FFF2-40B4-BE49-F238E27FC236}">
                  <a16:creationId xmlns:a16="http://schemas.microsoft.com/office/drawing/2014/main" id="{AFA9B387-180F-432D-9F37-25C669C45355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2" name="Straight Connector 331">
              <a:extLst>
                <a:ext uri="{FF2B5EF4-FFF2-40B4-BE49-F238E27FC236}">
                  <a16:creationId xmlns:a16="http://schemas.microsoft.com/office/drawing/2014/main" id="{8B94F4BE-4F55-4F01-823B-891054C267F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3" name="Straight Connector 332">
              <a:extLst>
                <a:ext uri="{FF2B5EF4-FFF2-40B4-BE49-F238E27FC236}">
                  <a16:creationId xmlns:a16="http://schemas.microsoft.com/office/drawing/2014/main" id="{643CC5DC-73F2-4497-9EE2-2272BB95E8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4" name="Straight Connector 333">
              <a:extLst>
                <a:ext uri="{FF2B5EF4-FFF2-40B4-BE49-F238E27FC236}">
                  <a16:creationId xmlns:a16="http://schemas.microsoft.com/office/drawing/2014/main" id="{0B0F8BA9-7961-4EB7-80E7-C7B2099553D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5" name="Straight Connector 334">
              <a:extLst>
                <a:ext uri="{FF2B5EF4-FFF2-40B4-BE49-F238E27FC236}">
                  <a16:creationId xmlns:a16="http://schemas.microsoft.com/office/drawing/2014/main" id="{C27C790F-5A01-470A-AEF5-89FB151CF8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6" name="Straight Connector 335">
              <a:extLst>
                <a:ext uri="{FF2B5EF4-FFF2-40B4-BE49-F238E27FC236}">
                  <a16:creationId xmlns:a16="http://schemas.microsoft.com/office/drawing/2014/main" id="{D719157C-3AF6-428C-8DC0-0D222202D637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7" name="Straight Connector 336">
              <a:extLst>
                <a:ext uri="{FF2B5EF4-FFF2-40B4-BE49-F238E27FC236}">
                  <a16:creationId xmlns:a16="http://schemas.microsoft.com/office/drawing/2014/main" id="{AB80A8F6-79CF-4B7D-83D3-36694FEA9D1E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8" name="Straight Connector 337">
              <a:extLst>
                <a:ext uri="{FF2B5EF4-FFF2-40B4-BE49-F238E27FC236}">
                  <a16:creationId xmlns:a16="http://schemas.microsoft.com/office/drawing/2014/main" id="{4B0368C5-31FB-4C8E-9536-52DFD0BE58C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9" name="Straight Connector 338">
              <a:extLst>
                <a:ext uri="{FF2B5EF4-FFF2-40B4-BE49-F238E27FC236}">
                  <a16:creationId xmlns:a16="http://schemas.microsoft.com/office/drawing/2014/main" id="{C2164819-A4ED-4505-827B-D18173FBA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0" name="TextBox 339">
              <a:extLst>
                <a:ext uri="{FF2B5EF4-FFF2-40B4-BE49-F238E27FC236}">
                  <a16:creationId xmlns:a16="http://schemas.microsoft.com/office/drawing/2014/main" id="{D049ED69-6E28-4083-9CA0-C5C0BEB44F59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341" name="TextBox 340">
              <a:extLst>
                <a:ext uri="{FF2B5EF4-FFF2-40B4-BE49-F238E27FC236}">
                  <a16:creationId xmlns:a16="http://schemas.microsoft.com/office/drawing/2014/main" id="{DEEB17EC-90D2-40A9-B530-2AC7E03CF61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342" name="TextBox 341">
              <a:extLst>
                <a:ext uri="{FF2B5EF4-FFF2-40B4-BE49-F238E27FC236}">
                  <a16:creationId xmlns:a16="http://schemas.microsoft.com/office/drawing/2014/main" id="{10D8C6DB-481F-4788-8697-4EA83582782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343" name="TextBox 342">
              <a:extLst>
                <a:ext uri="{FF2B5EF4-FFF2-40B4-BE49-F238E27FC236}">
                  <a16:creationId xmlns:a16="http://schemas.microsoft.com/office/drawing/2014/main" id="{35FD15C4-F57F-4AA0-8CD8-A26FB69D515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344" name="TextBox 343">
              <a:extLst>
                <a:ext uri="{FF2B5EF4-FFF2-40B4-BE49-F238E27FC236}">
                  <a16:creationId xmlns:a16="http://schemas.microsoft.com/office/drawing/2014/main" id="{E257D21E-C9BF-493A-8906-78FF2E351D96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345" name="TextBox 344">
              <a:extLst>
                <a:ext uri="{FF2B5EF4-FFF2-40B4-BE49-F238E27FC236}">
                  <a16:creationId xmlns:a16="http://schemas.microsoft.com/office/drawing/2014/main" id="{FFE3A251-BE0B-4967-8EC8-E475EB9DC567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346" name="TextBox 345">
              <a:extLst>
                <a:ext uri="{FF2B5EF4-FFF2-40B4-BE49-F238E27FC236}">
                  <a16:creationId xmlns:a16="http://schemas.microsoft.com/office/drawing/2014/main" id="{17CA9076-93AF-40FB-96C7-48A34B3B26C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347" name="TextBox 346">
              <a:extLst>
                <a:ext uri="{FF2B5EF4-FFF2-40B4-BE49-F238E27FC236}">
                  <a16:creationId xmlns:a16="http://schemas.microsoft.com/office/drawing/2014/main" id="{B9870052-5950-4FDC-85D6-929472298135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348" name="TextBox 347">
              <a:extLst>
                <a:ext uri="{FF2B5EF4-FFF2-40B4-BE49-F238E27FC236}">
                  <a16:creationId xmlns:a16="http://schemas.microsoft.com/office/drawing/2014/main" id="{9202B380-7B0C-4827-9680-AA69AAD3E9AC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349" name="TextBox 348">
              <a:extLst>
                <a:ext uri="{FF2B5EF4-FFF2-40B4-BE49-F238E27FC236}">
                  <a16:creationId xmlns:a16="http://schemas.microsoft.com/office/drawing/2014/main" id="{21F02D76-B19B-4446-BA6D-2E5101C5800E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350" name="TextBox 349">
              <a:extLst>
                <a:ext uri="{FF2B5EF4-FFF2-40B4-BE49-F238E27FC236}">
                  <a16:creationId xmlns:a16="http://schemas.microsoft.com/office/drawing/2014/main" id="{9E2158CC-DA77-4E0F-A470-8754D17C9BEF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A0C1D5"/>
                  </a:solidFill>
                  <a:latin typeface="+mj-lt"/>
                </a:rPr>
                <a:t>PROJECT B</a:t>
              </a:r>
            </a:p>
          </p:txBody>
        </p:sp>
      </p:grpSp>
      <p:sp>
        <p:nvSpPr>
          <p:cNvPr id="355" name="Rectangle: Rounded Corners 354">
            <a:extLst>
              <a:ext uri="{FF2B5EF4-FFF2-40B4-BE49-F238E27FC236}">
                <a16:creationId xmlns:a16="http://schemas.microsoft.com/office/drawing/2014/main" id="{232B456B-1E8B-41BE-B9A6-A7524ADFBC99}"/>
              </a:ext>
            </a:extLst>
          </p:cNvPr>
          <p:cNvSpPr/>
          <p:nvPr/>
        </p:nvSpPr>
        <p:spPr>
          <a:xfrm rot="16200000">
            <a:off x="2994872" y="4380896"/>
            <a:ext cx="2783609" cy="109224"/>
          </a:xfrm>
          <a:prstGeom prst="roundRect">
            <a:avLst>
              <a:gd name="adj" fmla="val 50000"/>
            </a:avLst>
          </a:prstGeom>
          <a:solidFill>
            <a:srgbClr val="A0C1D5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56" name="Group 355">
            <a:extLst>
              <a:ext uri="{FF2B5EF4-FFF2-40B4-BE49-F238E27FC236}">
                <a16:creationId xmlns:a16="http://schemas.microsoft.com/office/drawing/2014/main" id="{148E2E20-993B-4124-AF38-3EEBF747C3F5}"/>
              </a:ext>
            </a:extLst>
          </p:cNvPr>
          <p:cNvGrpSpPr/>
          <p:nvPr/>
        </p:nvGrpSpPr>
        <p:grpSpPr>
          <a:xfrm>
            <a:off x="4253862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57" name="Oval 356">
              <a:extLst>
                <a:ext uri="{FF2B5EF4-FFF2-40B4-BE49-F238E27FC236}">
                  <a16:creationId xmlns:a16="http://schemas.microsoft.com/office/drawing/2014/main" id="{61207594-089D-4EB1-848E-2CE84006F770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8" name="Oval 357">
              <a:extLst>
                <a:ext uri="{FF2B5EF4-FFF2-40B4-BE49-F238E27FC236}">
                  <a16:creationId xmlns:a16="http://schemas.microsoft.com/office/drawing/2014/main" id="{1A9E9A53-FFEE-4CBD-B8F4-49880741176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59" name="Group 358">
            <a:extLst>
              <a:ext uri="{FF2B5EF4-FFF2-40B4-BE49-F238E27FC236}">
                <a16:creationId xmlns:a16="http://schemas.microsoft.com/office/drawing/2014/main" id="{5909CCC2-F514-49D7-97A6-C2781AEEDE65}"/>
              </a:ext>
            </a:extLst>
          </p:cNvPr>
          <p:cNvGrpSpPr/>
          <p:nvPr/>
        </p:nvGrpSpPr>
        <p:grpSpPr>
          <a:xfrm>
            <a:off x="6457950" y="2001950"/>
            <a:ext cx="2019300" cy="4513138"/>
            <a:chOff x="1085622" y="2001950"/>
            <a:chExt cx="2019300" cy="4513138"/>
          </a:xfrm>
        </p:grpSpPr>
        <p:grpSp>
          <p:nvGrpSpPr>
            <p:cNvPr id="360" name="Group 359">
              <a:extLst>
                <a:ext uri="{FF2B5EF4-FFF2-40B4-BE49-F238E27FC236}">
                  <a16:creationId xmlns:a16="http://schemas.microsoft.com/office/drawing/2014/main" id="{C666AD8C-FBA9-4838-9518-4D723C151D02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14" name="Rectangle: Rounded Corners 413">
                <a:extLst>
                  <a:ext uri="{FF2B5EF4-FFF2-40B4-BE49-F238E27FC236}">
                    <a16:creationId xmlns:a16="http://schemas.microsoft.com/office/drawing/2014/main" id="{F4173CC7-B077-411F-B60C-6AE5F9E7B17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5" name="Rectangle: Rounded Corners 414">
                <a:extLst>
                  <a:ext uri="{FF2B5EF4-FFF2-40B4-BE49-F238E27FC236}">
                    <a16:creationId xmlns:a16="http://schemas.microsoft.com/office/drawing/2014/main" id="{50DDE764-165F-4119-B034-8B288379DC8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1" name="Group 360">
              <a:extLst>
                <a:ext uri="{FF2B5EF4-FFF2-40B4-BE49-F238E27FC236}">
                  <a16:creationId xmlns:a16="http://schemas.microsoft.com/office/drawing/2014/main" id="{A34DA7FB-8771-4B37-A814-4F79E228798A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12" name="Rectangle: Rounded Corners 411">
                <a:extLst>
                  <a:ext uri="{FF2B5EF4-FFF2-40B4-BE49-F238E27FC236}">
                    <a16:creationId xmlns:a16="http://schemas.microsoft.com/office/drawing/2014/main" id="{9AD90652-34C2-4B36-BAAB-6C85F8F807C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13" name="Rectangle: Rounded Corners 412">
                <a:extLst>
                  <a:ext uri="{FF2B5EF4-FFF2-40B4-BE49-F238E27FC236}">
                    <a16:creationId xmlns:a16="http://schemas.microsoft.com/office/drawing/2014/main" id="{64DD14CC-6F49-4F1F-AEA4-ED7A20E5911E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62" name="Rectangle: Rounded Corners 361">
              <a:extLst>
                <a:ext uri="{FF2B5EF4-FFF2-40B4-BE49-F238E27FC236}">
                  <a16:creationId xmlns:a16="http://schemas.microsoft.com/office/drawing/2014/main" id="{DF3A1D8F-A5E0-4958-B639-5210DDE5EDED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63" name="Straight Connector 362">
              <a:extLst>
                <a:ext uri="{FF2B5EF4-FFF2-40B4-BE49-F238E27FC236}">
                  <a16:creationId xmlns:a16="http://schemas.microsoft.com/office/drawing/2014/main" id="{0D30F5F3-72D2-44BF-9CC5-4A8ADDF4CEEE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" name="Straight Connector 363">
              <a:extLst>
                <a:ext uri="{FF2B5EF4-FFF2-40B4-BE49-F238E27FC236}">
                  <a16:creationId xmlns:a16="http://schemas.microsoft.com/office/drawing/2014/main" id="{15837AA3-3FFC-4491-AA9A-9F39D826B63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" name="Straight Connector 364">
              <a:extLst>
                <a:ext uri="{FF2B5EF4-FFF2-40B4-BE49-F238E27FC236}">
                  <a16:creationId xmlns:a16="http://schemas.microsoft.com/office/drawing/2014/main" id="{5B425187-768A-4267-9CB7-01AA5B10D423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" name="Straight Connector 365">
              <a:extLst>
                <a:ext uri="{FF2B5EF4-FFF2-40B4-BE49-F238E27FC236}">
                  <a16:creationId xmlns:a16="http://schemas.microsoft.com/office/drawing/2014/main" id="{D56BEB2F-31B4-4C6D-9DA9-C402D1FB038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" name="Straight Connector 366">
              <a:extLst>
                <a:ext uri="{FF2B5EF4-FFF2-40B4-BE49-F238E27FC236}">
                  <a16:creationId xmlns:a16="http://schemas.microsoft.com/office/drawing/2014/main" id="{C8BE8702-E009-4822-8BEB-CC917F06895F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Straight Connector 367">
              <a:extLst>
                <a:ext uri="{FF2B5EF4-FFF2-40B4-BE49-F238E27FC236}">
                  <a16:creationId xmlns:a16="http://schemas.microsoft.com/office/drawing/2014/main" id="{41104DF2-6E8C-4C62-B542-71217B36F99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9" name="Straight Connector 368">
              <a:extLst>
                <a:ext uri="{FF2B5EF4-FFF2-40B4-BE49-F238E27FC236}">
                  <a16:creationId xmlns:a16="http://schemas.microsoft.com/office/drawing/2014/main" id="{3DB584C7-42C7-4D5F-A03D-27D40E692B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0" name="Straight Connector 369">
              <a:extLst>
                <a:ext uri="{FF2B5EF4-FFF2-40B4-BE49-F238E27FC236}">
                  <a16:creationId xmlns:a16="http://schemas.microsoft.com/office/drawing/2014/main" id="{F40D6168-22B7-47C9-B485-54B4FF2AA7F5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Straight Connector 370">
              <a:extLst>
                <a:ext uri="{FF2B5EF4-FFF2-40B4-BE49-F238E27FC236}">
                  <a16:creationId xmlns:a16="http://schemas.microsoft.com/office/drawing/2014/main" id="{C50A834E-5232-4F8B-96F3-6BC2A82494B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2" name="Straight Connector 371">
              <a:extLst>
                <a:ext uri="{FF2B5EF4-FFF2-40B4-BE49-F238E27FC236}">
                  <a16:creationId xmlns:a16="http://schemas.microsoft.com/office/drawing/2014/main" id="{EF50A6A6-7204-4AF1-9116-219A0EE65722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3" name="Straight Connector 372">
              <a:extLst>
                <a:ext uri="{FF2B5EF4-FFF2-40B4-BE49-F238E27FC236}">
                  <a16:creationId xmlns:a16="http://schemas.microsoft.com/office/drawing/2014/main" id="{DFE6803D-ECC5-43EC-B6E4-5271A3291A5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4" name="Straight Connector 373">
              <a:extLst>
                <a:ext uri="{FF2B5EF4-FFF2-40B4-BE49-F238E27FC236}">
                  <a16:creationId xmlns:a16="http://schemas.microsoft.com/office/drawing/2014/main" id="{75C4F4A2-5D98-4896-9446-9398545C5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5" name="Straight Connector 374">
              <a:extLst>
                <a:ext uri="{FF2B5EF4-FFF2-40B4-BE49-F238E27FC236}">
                  <a16:creationId xmlns:a16="http://schemas.microsoft.com/office/drawing/2014/main" id="{D8BB2F3F-19F9-4977-8929-13541B21D64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6" name="Straight Connector 375">
              <a:extLst>
                <a:ext uri="{FF2B5EF4-FFF2-40B4-BE49-F238E27FC236}">
                  <a16:creationId xmlns:a16="http://schemas.microsoft.com/office/drawing/2014/main" id="{7891EF6B-5E9B-470C-8F08-1B808B68D270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7" name="Straight Connector 376">
              <a:extLst>
                <a:ext uri="{FF2B5EF4-FFF2-40B4-BE49-F238E27FC236}">
                  <a16:creationId xmlns:a16="http://schemas.microsoft.com/office/drawing/2014/main" id="{A5865BF4-5C17-4BD3-8E8D-7F6FC2B074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8" name="Straight Connector 377">
              <a:extLst>
                <a:ext uri="{FF2B5EF4-FFF2-40B4-BE49-F238E27FC236}">
                  <a16:creationId xmlns:a16="http://schemas.microsoft.com/office/drawing/2014/main" id="{D3751D74-D463-418C-9284-0AC63B78085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Straight Connector 378">
              <a:extLst>
                <a:ext uri="{FF2B5EF4-FFF2-40B4-BE49-F238E27FC236}">
                  <a16:creationId xmlns:a16="http://schemas.microsoft.com/office/drawing/2014/main" id="{71924EDB-C39F-45E7-89F3-473CBDB130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Straight Connector 379">
              <a:extLst>
                <a:ext uri="{FF2B5EF4-FFF2-40B4-BE49-F238E27FC236}">
                  <a16:creationId xmlns:a16="http://schemas.microsoft.com/office/drawing/2014/main" id="{28A10C94-869C-45DA-BB35-869B006A19F7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Straight Connector 380">
              <a:extLst>
                <a:ext uri="{FF2B5EF4-FFF2-40B4-BE49-F238E27FC236}">
                  <a16:creationId xmlns:a16="http://schemas.microsoft.com/office/drawing/2014/main" id="{E44DBFFE-8F62-41F4-A862-06530DCBCD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Straight Connector 381">
              <a:extLst>
                <a:ext uri="{FF2B5EF4-FFF2-40B4-BE49-F238E27FC236}">
                  <a16:creationId xmlns:a16="http://schemas.microsoft.com/office/drawing/2014/main" id="{47D1CF52-1438-4459-BCCD-AF692C9F0309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Straight Connector 382">
              <a:extLst>
                <a:ext uri="{FF2B5EF4-FFF2-40B4-BE49-F238E27FC236}">
                  <a16:creationId xmlns:a16="http://schemas.microsoft.com/office/drawing/2014/main" id="{31D28A63-4FA8-4D4A-B92F-E3B6EEE236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Straight Connector 383">
              <a:extLst>
                <a:ext uri="{FF2B5EF4-FFF2-40B4-BE49-F238E27FC236}">
                  <a16:creationId xmlns:a16="http://schemas.microsoft.com/office/drawing/2014/main" id="{B32A8692-88B1-4742-BEB0-200C0CA6E9A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Straight Connector 384">
              <a:extLst>
                <a:ext uri="{FF2B5EF4-FFF2-40B4-BE49-F238E27FC236}">
                  <a16:creationId xmlns:a16="http://schemas.microsoft.com/office/drawing/2014/main" id="{0C705F8A-D2F0-4064-8629-8C7B5221CE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6" name="Straight Connector 385">
              <a:extLst>
                <a:ext uri="{FF2B5EF4-FFF2-40B4-BE49-F238E27FC236}">
                  <a16:creationId xmlns:a16="http://schemas.microsoft.com/office/drawing/2014/main" id="{9DA2C638-F858-4466-A170-7FCE01E28F0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7" name="Straight Connector 386">
              <a:extLst>
                <a:ext uri="{FF2B5EF4-FFF2-40B4-BE49-F238E27FC236}">
                  <a16:creationId xmlns:a16="http://schemas.microsoft.com/office/drawing/2014/main" id="{9DB77C99-5F6F-457D-86F6-E2FE61BD37F1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8" name="Straight Connector 387">
              <a:extLst>
                <a:ext uri="{FF2B5EF4-FFF2-40B4-BE49-F238E27FC236}">
                  <a16:creationId xmlns:a16="http://schemas.microsoft.com/office/drawing/2014/main" id="{52731090-4ADD-4708-B2F7-4F684029F49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9" name="Straight Connector 388">
              <a:extLst>
                <a:ext uri="{FF2B5EF4-FFF2-40B4-BE49-F238E27FC236}">
                  <a16:creationId xmlns:a16="http://schemas.microsoft.com/office/drawing/2014/main" id="{9BA94E27-766F-4C9C-9BF4-D1FA006D696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0" name="Straight Connector 389">
              <a:extLst>
                <a:ext uri="{FF2B5EF4-FFF2-40B4-BE49-F238E27FC236}">
                  <a16:creationId xmlns:a16="http://schemas.microsoft.com/office/drawing/2014/main" id="{BFC14B08-295E-443A-8F04-954D4FDDB95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1" name="Straight Connector 390">
              <a:extLst>
                <a:ext uri="{FF2B5EF4-FFF2-40B4-BE49-F238E27FC236}">
                  <a16:creationId xmlns:a16="http://schemas.microsoft.com/office/drawing/2014/main" id="{ED00F3F2-C7EE-463C-8218-8B58D4A21F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2" name="Straight Connector 391">
              <a:extLst>
                <a:ext uri="{FF2B5EF4-FFF2-40B4-BE49-F238E27FC236}">
                  <a16:creationId xmlns:a16="http://schemas.microsoft.com/office/drawing/2014/main" id="{7E250380-FF37-4B1C-BF73-681B1C36588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3" name="Straight Connector 392">
              <a:extLst>
                <a:ext uri="{FF2B5EF4-FFF2-40B4-BE49-F238E27FC236}">
                  <a16:creationId xmlns:a16="http://schemas.microsoft.com/office/drawing/2014/main" id="{23539D30-B210-48C2-9CDB-DF822F4032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4" name="Straight Connector 393">
              <a:extLst>
                <a:ext uri="{FF2B5EF4-FFF2-40B4-BE49-F238E27FC236}">
                  <a16:creationId xmlns:a16="http://schemas.microsoft.com/office/drawing/2014/main" id="{E0DE95B5-6FD8-4100-8A6E-6159556EBE7C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5" name="Straight Connector 394">
              <a:extLst>
                <a:ext uri="{FF2B5EF4-FFF2-40B4-BE49-F238E27FC236}">
                  <a16:creationId xmlns:a16="http://schemas.microsoft.com/office/drawing/2014/main" id="{609E0B24-5102-4215-8E9C-1FF91446710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6" name="Straight Connector 395">
              <a:extLst>
                <a:ext uri="{FF2B5EF4-FFF2-40B4-BE49-F238E27FC236}">
                  <a16:creationId xmlns:a16="http://schemas.microsoft.com/office/drawing/2014/main" id="{98C84825-4482-48BD-B832-AA1FD09F48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7" name="Straight Connector 396">
              <a:extLst>
                <a:ext uri="{FF2B5EF4-FFF2-40B4-BE49-F238E27FC236}">
                  <a16:creationId xmlns:a16="http://schemas.microsoft.com/office/drawing/2014/main" id="{098A6683-C1E9-45DB-8CDA-2C8DF9EC40CB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8" name="Straight Connector 397">
              <a:extLst>
                <a:ext uri="{FF2B5EF4-FFF2-40B4-BE49-F238E27FC236}">
                  <a16:creationId xmlns:a16="http://schemas.microsoft.com/office/drawing/2014/main" id="{2B53B8E3-1E02-4F24-8270-341FE1A2C23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9" name="Straight Connector 398">
              <a:extLst>
                <a:ext uri="{FF2B5EF4-FFF2-40B4-BE49-F238E27FC236}">
                  <a16:creationId xmlns:a16="http://schemas.microsoft.com/office/drawing/2014/main" id="{3A8F22D9-A848-4858-A906-A553B4E494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0" name="Straight Connector 399">
              <a:extLst>
                <a:ext uri="{FF2B5EF4-FFF2-40B4-BE49-F238E27FC236}">
                  <a16:creationId xmlns:a16="http://schemas.microsoft.com/office/drawing/2014/main" id="{07156A57-C985-4F86-96DF-955639016C32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1" name="TextBox 400">
              <a:extLst>
                <a:ext uri="{FF2B5EF4-FFF2-40B4-BE49-F238E27FC236}">
                  <a16:creationId xmlns:a16="http://schemas.microsoft.com/office/drawing/2014/main" id="{628F0E64-C69D-46B2-80F4-C3FBDE05FAC1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02" name="TextBox 401">
              <a:extLst>
                <a:ext uri="{FF2B5EF4-FFF2-40B4-BE49-F238E27FC236}">
                  <a16:creationId xmlns:a16="http://schemas.microsoft.com/office/drawing/2014/main" id="{ABB82055-5134-4E70-9603-06F39260C9CA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03" name="TextBox 402">
              <a:extLst>
                <a:ext uri="{FF2B5EF4-FFF2-40B4-BE49-F238E27FC236}">
                  <a16:creationId xmlns:a16="http://schemas.microsoft.com/office/drawing/2014/main" id="{7E3135DB-5A81-4C8E-9C05-5C3F8841BD0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04" name="TextBox 403">
              <a:extLst>
                <a:ext uri="{FF2B5EF4-FFF2-40B4-BE49-F238E27FC236}">
                  <a16:creationId xmlns:a16="http://schemas.microsoft.com/office/drawing/2014/main" id="{DBE3E60B-DB30-47C2-AA88-D13986B9EA2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05" name="TextBox 404">
              <a:extLst>
                <a:ext uri="{FF2B5EF4-FFF2-40B4-BE49-F238E27FC236}">
                  <a16:creationId xmlns:a16="http://schemas.microsoft.com/office/drawing/2014/main" id="{17441B98-E9DE-4A17-A806-3CCE5D32E70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06" name="TextBox 405">
              <a:extLst>
                <a:ext uri="{FF2B5EF4-FFF2-40B4-BE49-F238E27FC236}">
                  <a16:creationId xmlns:a16="http://schemas.microsoft.com/office/drawing/2014/main" id="{0737D691-CA04-4A92-A22F-EAE9509B071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07" name="TextBox 406">
              <a:extLst>
                <a:ext uri="{FF2B5EF4-FFF2-40B4-BE49-F238E27FC236}">
                  <a16:creationId xmlns:a16="http://schemas.microsoft.com/office/drawing/2014/main" id="{9DCEF8C3-DDA0-492B-A998-C4EAD730B332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08" name="TextBox 407">
              <a:extLst>
                <a:ext uri="{FF2B5EF4-FFF2-40B4-BE49-F238E27FC236}">
                  <a16:creationId xmlns:a16="http://schemas.microsoft.com/office/drawing/2014/main" id="{182C603B-6080-4986-B1B9-524200061C88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09" name="TextBox 408">
              <a:extLst>
                <a:ext uri="{FF2B5EF4-FFF2-40B4-BE49-F238E27FC236}">
                  <a16:creationId xmlns:a16="http://schemas.microsoft.com/office/drawing/2014/main" id="{A3581C4D-51B3-44C7-BE65-EDBCBFF88F9F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10" name="TextBox 409">
              <a:extLst>
                <a:ext uri="{FF2B5EF4-FFF2-40B4-BE49-F238E27FC236}">
                  <a16:creationId xmlns:a16="http://schemas.microsoft.com/office/drawing/2014/main" id="{17C44100-EEA2-4AF0-AE0F-7C2B47526E49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11" name="TextBox 410">
              <a:extLst>
                <a:ext uri="{FF2B5EF4-FFF2-40B4-BE49-F238E27FC236}">
                  <a16:creationId xmlns:a16="http://schemas.microsoft.com/office/drawing/2014/main" id="{BE132C59-D6F0-43CC-953D-D4A5ACCFB003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A0C1D5"/>
                  </a:solidFill>
                  <a:latin typeface="+mj-lt"/>
                </a:rPr>
                <a:t>PROJECT C</a:t>
              </a:r>
            </a:p>
          </p:txBody>
        </p:sp>
      </p:grpSp>
      <p:sp>
        <p:nvSpPr>
          <p:cNvPr id="416" name="Rectangle: Rounded Corners 415">
            <a:extLst>
              <a:ext uri="{FF2B5EF4-FFF2-40B4-BE49-F238E27FC236}">
                <a16:creationId xmlns:a16="http://schemas.microsoft.com/office/drawing/2014/main" id="{2C9AF17F-ABBF-48BF-95AB-0A0091D59AE9}"/>
              </a:ext>
            </a:extLst>
          </p:cNvPr>
          <p:cNvSpPr/>
          <p:nvPr/>
        </p:nvSpPr>
        <p:spPr>
          <a:xfrm rot="16200000">
            <a:off x="6169911" y="4895246"/>
            <a:ext cx="1754909" cy="109224"/>
          </a:xfrm>
          <a:prstGeom prst="roundRect">
            <a:avLst>
              <a:gd name="adj" fmla="val 50000"/>
            </a:avLst>
          </a:prstGeom>
          <a:solidFill>
            <a:srgbClr val="A0C1D5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17" name="Group 416">
            <a:extLst>
              <a:ext uri="{FF2B5EF4-FFF2-40B4-BE49-F238E27FC236}">
                <a16:creationId xmlns:a16="http://schemas.microsoft.com/office/drawing/2014/main" id="{71B14D60-FF3D-4140-9C41-BB187628E98A}"/>
              </a:ext>
            </a:extLst>
          </p:cNvPr>
          <p:cNvGrpSpPr/>
          <p:nvPr/>
        </p:nvGrpSpPr>
        <p:grpSpPr>
          <a:xfrm>
            <a:off x="691455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18" name="Oval 417">
              <a:extLst>
                <a:ext uri="{FF2B5EF4-FFF2-40B4-BE49-F238E27FC236}">
                  <a16:creationId xmlns:a16="http://schemas.microsoft.com/office/drawing/2014/main" id="{65DC4C65-CE3E-4AFE-8E79-A85CFF94CEFB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9" name="Oval 418">
              <a:extLst>
                <a:ext uri="{FF2B5EF4-FFF2-40B4-BE49-F238E27FC236}">
                  <a16:creationId xmlns:a16="http://schemas.microsoft.com/office/drawing/2014/main" id="{D7D735E9-E2D6-4CC3-9F16-A7144E9B8E6D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20" name="Group 419">
            <a:extLst>
              <a:ext uri="{FF2B5EF4-FFF2-40B4-BE49-F238E27FC236}">
                <a16:creationId xmlns:a16="http://schemas.microsoft.com/office/drawing/2014/main" id="{E510901A-DCD4-4C20-A5CE-83A48FACF345}"/>
              </a:ext>
            </a:extLst>
          </p:cNvPr>
          <p:cNvGrpSpPr/>
          <p:nvPr/>
        </p:nvGrpSpPr>
        <p:grpSpPr>
          <a:xfrm>
            <a:off x="9128420" y="2001950"/>
            <a:ext cx="2019300" cy="4513138"/>
            <a:chOff x="1085622" y="2001950"/>
            <a:chExt cx="2019300" cy="4513138"/>
          </a:xfrm>
        </p:grpSpPr>
        <p:grpSp>
          <p:nvGrpSpPr>
            <p:cNvPr id="421" name="Group 420">
              <a:extLst>
                <a:ext uri="{FF2B5EF4-FFF2-40B4-BE49-F238E27FC236}">
                  <a16:creationId xmlns:a16="http://schemas.microsoft.com/office/drawing/2014/main" id="{EDE7FB7C-BEC3-4A94-9E7F-5C2A47FAE3D5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75" name="Rectangle: Rounded Corners 474">
                <a:extLst>
                  <a:ext uri="{FF2B5EF4-FFF2-40B4-BE49-F238E27FC236}">
                    <a16:creationId xmlns:a16="http://schemas.microsoft.com/office/drawing/2014/main" id="{070227E8-E286-42DD-BAAB-508B5571087D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6" name="Rectangle: Rounded Corners 475">
                <a:extLst>
                  <a:ext uri="{FF2B5EF4-FFF2-40B4-BE49-F238E27FC236}">
                    <a16:creationId xmlns:a16="http://schemas.microsoft.com/office/drawing/2014/main" id="{D7FDAEE1-B4F2-4DAE-A73E-75557E590DA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2" name="Group 421">
              <a:extLst>
                <a:ext uri="{FF2B5EF4-FFF2-40B4-BE49-F238E27FC236}">
                  <a16:creationId xmlns:a16="http://schemas.microsoft.com/office/drawing/2014/main" id="{FB11FB7B-B834-4E4C-B9D3-C2AF41C8BD37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73" name="Rectangle: Rounded Corners 472">
                <a:extLst>
                  <a:ext uri="{FF2B5EF4-FFF2-40B4-BE49-F238E27FC236}">
                    <a16:creationId xmlns:a16="http://schemas.microsoft.com/office/drawing/2014/main" id="{D334615E-A24F-4160-AF7C-2D45135AF91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74" name="Rectangle: Rounded Corners 473">
                <a:extLst>
                  <a:ext uri="{FF2B5EF4-FFF2-40B4-BE49-F238E27FC236}">
                    <a16:creationId xmlns:a16="http://schemas.microsoft.com/office/drawing/2014/main" id="{25BD9C88-E7ED-4074-89D2-3AE68281BAAD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23" name="Rectangle: Rounded Corners 422">
              <a:extLst>
                <a:ext uri="{FF2B5EF4-FFF2-40B4-BE49-F238E27FC236}">
                  <a16:creationId xmlns:a16="http://schemas.microsoft.com/office/drawing/2014/main" id="{5F80C5F0-0A32-40DA-813F-BD34F0A68393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424" name="Straight Connector 423">
              <a:extLst>
                <a:ext uri="{FF2B5EF4-FFF2-40B4-BE49-F238E27FC236}">
                  <a16:creationId xmlns:a16="http://schemas.microsoft.com/office/drawing/2014/main" id="{F406D46F-90E1-4A05-9D9F-4F877B1D8296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5" name="Straight Connector 424">
              <a:extLst>
                <a:ext uri="{FF2B5EF4-FFF2-40B4-BE49-F238E27FC236}">
                  <a16:creationId xmlns:a16="http://schemas.microsoft.com/office/drawing/2014/main" id="{F5C2C7D3-82F5-4DD9-9385-096ACA39C0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6" name="Straight Connector 425">
              <a:extLst>
                <a:ext uri="{FF2B5EF4-FFF2-40B4-BE49-F238E27FC236}">
                  <a16:creationId xmlns:a16="http://schemas.microsoft.com/office/drawing/2014/main" id="{14762503-AE5F-4E25-91E2-77AE4152AD4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7" name="Straight Connector 426">
              <a:extLst>
                <a:ext uri="{FF2B5EF4-FFF2-40B4-BE49-F238E27FC236}">
                  <a16:creationId xmlns:a16="http://schemas.microsoft.com/office/drawing/2014/main" id="{14B222AC-3F57-44F4-AE25-4D9B792E769A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8" name="Straight Connector 427">
              <a:extLst>
                <a:ext uri="{FF2B5EF4-FFF2-40B4-BE49-F238E27FC236}">
                  <a16:creationId xmlns:a16="http://schemas.microsoft.com/office/drawing/2014/main" id="{0E0A93A5-7363-45DD-AB5F-E3DEEFF42F27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9" name="Straight Connector 428">
              <a:extLst>
                <a:ext uri="{FF2B5EF4-FFF2-40B4-BE49-F238E27FC236}">
                  <a16:creationId xmlns:a16="http://schemas.microsoft.com/office/drawing/2014/main" id="{8D35E84D-2C92-4F40-9D7F-94ABDC006EBD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0" name="Straight Connector 429">
              <a:extLst>
                <a:ext uri="{FF2B5EF4-FFF2-40B4-BE49-F238E27FC236}">
                  <a16:creationId xmlns:a16="http://schemas.microsoft.com/office/drawing/2014/main" id="{33736D47-7B98-4C5C-9940-20ED7242DC0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1" name="Straight Connector 430">
              <a:extLst>
                <a:ext uri="{FF2B5EF4-FFF2-40B4-BE49-F238E27FC236}">
                  <a16:creationId xmlns:a16="http://schemas.microsoft.com/office/drawing/2014/main" id="{17C0FB58-CFBD-4D77-AE0E-CC27733AC88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2" name="Straight Connector 431">
              <a:extLst>
                <a:ext uri="{FF2B5EF4-FFF2-40B4-BE49-F238E27FC236}">
                  <a16:creationId xmlns:a16="http://schemas.microsoft.com/office/drawing/2014/main" id="{E468D49C-08DF-4C2B-91EE-3C0ACAF2ABA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3" name="Straight Connector 432">
              <a:extLst>
                <a:ext uri="{FF2B5EF4-FFF2-40B4-BE49-F238E27FC236}">
                  <a16:creationId xmlns:a16="http://schemas.microsoft.com/office/drawing/2014/main" id="{3A3CEF23-52EA-48D5-9E6B-3B355885CE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4" name="Straight Connector 433">
              <a:extLst>
                <a:ext uri="{FF2B5EF4-FFF2-40B4-BE49-F238E27FC236}">
                  <a16:creationId xmlns:a16="http://schemas.microsoft.com/office/drawing/2014/main" id="{C2FCEA25-A25B-4BCE-A9A2-B69FB2C400E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5" name="Straight Connector 434">
              <a:extLst>
                <a:ext uri="{FF2B5EF4-FFF2-40B4-BE49-F238E27FC236}">
                  <a16:creationId xmlns:a16="http://schemas.microsoft.com/office/drawing/2014/main" id="{234EE445-C987-4C3E-BF09-A9AD36E87BCD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6" name="Straight Connector 435">
              <a:extLst>
                <a:ext uri="{FF2B5EF4-FFF2-40B4-BE49-F238E27FC236}">
                  <a16:creationId xmlns:a16="http://schemas.microsoft.com/office/drawing/2014/main" id="{1B19ED05-DF6F-4B0B-84A5-23D485B409A8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7" name="Straight Connector 436">
              <a:extLst>
                <a:ext uri="{FF2B5EF4-FFF2-40B4-BE49-F238E27FC236}">
                  <a16:creationId xmlns:a16="http://schemas.microsoft.com/office/drawing/2014/main" id="{E3EBDDAF-87A8-469F-868F-D5F168505AA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8" name="Straight Connector 437">
              <a:extLst>
                <a:ext uri="{FF2B5EF4-FFF2-40B4-BE49-F238E27FC236}">
                  <a16:creationId xmlns:a16="http://schemas.microsoft.com/office/drawing/2014/main" id="{9AE1EA31-2CF3-4004-AB13-556B79404411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9" name="Straight Connector 438">
              <a:extLst>
                <a:ext uri="{FF2B5EF4-FFF2-40B4-BE49-F238E27FC236}">
                  <a16:creationId xmlns:a16="http://schemas.microsoft.com/office/drawing/2014/main" id="{0B5E5B60-A407-43D1-957C-2CDF1314DA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0" name="Straight Connector 439">
              <a:extLst>
                <a:ext uri="{FF2B5EF4-FFF2-40B4-BE49-F238E27FC236}">
                  <a16:creationId xmlns:a16="http://schemas.microsoft.com/office/drawing/2014/main" id="{F27F76E4-2FF3-489C-B4AF-0D9995461B8C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1" name="Straight Connector 440">
              <a:extLst>
                <a:ext uri="{FF2B5EF4-FFF2-40B4-BE49-F238E27FC236}">
                  <a16:creationId xmlns:a16="http://schemas.microsoft.com/office/drawing/2014/main" id="{25DA3AD5-17DD-45C6-BB5C-77EBA616F0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2" name="Straight Connector 441">
              <a:extLst>
                <a:ext uri="{FF2B5EF4-FFF2-40B4-BE49-F238E27FC236}">
                  <a16:creationId xmlns:a16="http://schemas.microsoft.com/office/drawing/2014/main" id="{61CAD72B-A74D-44C3-8076-C9955C47FA6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3" name="Straight Connector 442">
              <a:extLst>
                <a:ext uri="{FF2B5EF4-FFF2-40B4-BE49-F238E27FC236}">
                  <a16:creationId xmlns:a16="http://schemas.microsoft.com/office/drawing/2014/main" id="{41A08F05-9473-4B00-BA31-36EF79D55F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4" name="Straight Connector 443">
              <a:extLst>
                <a:ext uri="{FF2B5EF4-FFF2-40B4-BE49-F238E27FC236}">
                  <a16:creationId xmlns:a16="http://schemas.microsoft.com/office/drawing/2014/main" id="{EBE0AF28-318A-49E9-AB71-3110279FBB45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5" name="Straight Connector 444">
              <a:extLst>
                <a:ext uri="{FF2B5EF4-FFF2-40B4-BE49-F238E27FC236}">
                  <a16:creationId xmlns:a16="http://schemas.microsoft.com/office/drawing/2014/main" id="{3FEE91D3-6755-462D-9385-834D220B4C7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6" name="Straight Connector 445">
              <a:extLst>
                <a:ext uri="{FF2B5EF4-FFF2-40B4-BE49-F238E27FC236}">
                  <a16:creationId xmlns:a16="http://schemas.microsoft.com/office/drawing/2014/main" id="{022006B5-AE53-430F-BA86-D59EE135D5B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7" name="Straight Connector 446">
              <a:extLst>
                <a:ext uri="{FF2B5EF4-FFF2-40B4-BE49-F238E27FC236}">
                  <a16:creationId xmlns:a16="http://schemas.microsoft.com/office/drawing/2014/main" id="{E1D65631-9C00-4907-B287-429754F73A2E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8" name="Straight Connector 447">
              <a:extLst>
                <a:ext uri="{FF2B5EF4-FFF2-40B4-BE49-F238E27FC236}">
                  <a16:creationId xmlns:a16="http://schemas.microsoft.com/office/drawing/2014/main" id="{6BEC54AE-943C-43A0-8960-F5D5AE1BAB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9" name="Straight Connector 448">
              <a:extLst>
                <a:ext uri="{FF2B5EF4-FFF2-40B4-BE49-F238E27FC236}">
                  <a16:creationId xmlns:a16="http://schemas.microsoft.com/office/drawing/2014/main" id="{B690D1B9-DA38-4BA3-B45F-68754C4AC16A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0" name="Straight Connector 449">
              <a:extLst>
                <a:ext uri="{FF2B5EF4-FFF2-40B4-BE49-F238E27FC236}">
                  <a16:creationId xmlns:a16="http://schemas.microsoft.com/office/drawing/2014/main" id="{256766C7-B63C-4B1E-AA31-F5AB446D0AE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1" name="Straight Connector 450">
              <a:extLst>
                <a:ext uri="{FF2B5EF4-FFF2-40B4-BE49-F238E27FC236}">
                  <a16:creationId xmlns:a16="http://schemas.microsoft.com/office/drawing/2014/main" id="{98077493-565B-4600-AAD8-7FA5576495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2" name="Straight Connector 451">
              <a:extLst>
                <a:ext uri="{FF2B5EF4-FFF2-40B4-BE49-F238E27FC236}">
                  <a16:creationId xmlns:a16="http://schemas.microsoft.com/office/drawing/2014/main" id="{1CE1F5CE-DAD4-47B3-8616-F18876C5E53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3" name="Straight Connector 452">
              <a:extLst>
                <a:ext uri="{FF2B5EF4-FFF2-40B4-BE49-F238E27FC236}">
                  <a16:creationId xmlns:a16="http://schemas.microsoft.com/office/drawing/2014/main" id="{C93DA85D-DC76-4465-8AF1-BE4A066AF0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4" name="Straight Connector 453">
              <a:extLst>
                <a:ext uri="{FF2B5EF4-FFF2-40B4-BE49-F238E27FC236}">
                  <a16:creationId xmlns:a16="http://schemas.microsoft.com/office/drawing/2014/main" id="{B2F4441A-CB44-4C3F-89EB-8F2ADA95238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5" name="Straight Connector 454">
              <a:extLst>
                <a:ext uri="{FF2B5EF4-FFF2-40B4-BE49-F238E27FC236}">
                  <a16:creationId xmlns:a16="http://schemas.microsoft.com/office/drawing/2014/main" id="{BBB0A356-BFF7-4C70-BC78-DB27AC58D63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6" name="Straight Connector 455">
              <a:extLst>
                <a:ext uri="{FF2B5EF4-FFF2-40B4-BE49-F238E27FC236}">
                  <a16:creationId xmlns:a16="http://schemas.microsoft.com/office/drawing/2014/main" id="{C736A359-1F0A-4410-8E0B-DDCCA672386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7" name="Straight Connector 456">
              <a:extLst>
                <a:ext uri="{FF2B5EF4-FFF2-40B4-BE49-F238E27FC236}">
                  <a16:creationId xmlns:a16="http://schemas.microsoft.com/office/drawing/2014/main" id="{1199A91B-68A9-4F9A-A62F-C4CFB830183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8" name="Straight Connector 457">
              <a:extLst>
                <a:ext uri="{FF2B5EF4-FFF2-40B4-BE49-F238E27FC236}">
                  <a16:creationId xmlns:a16="http://schemas.microsoft.com/office/drawing/2014/main" id="{2BE6DE32-00A4-488D-B309-27500D31C44C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9" name="Straight Connector 458">
              <a:extLst>
                <a:ext uri="{FF2B5EF4-FFF2-40B4-BE49-F238E27FC236}">
                  <a16:creationId xmlns:a16="http://schemas.microsoft.com/office/drawing/2014/main" id="{38328555-C929-48DF-A8C9-5AB174AAFE4A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0" name="Straight Connector 459">
              <a:extLst>
                <a:ext uri="{FF2B5EF4-FFF2-40B4-BE49-F238E27FC236}">
                  <a16:creationId xmlns:a16="http://schemas.microsoft.com/office/drawing/2014/main" id="{5354C17D-09D1-4649-96B3-8100B6FFD04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1" name="Straight Connector 460">
              <a:extLst>
                <a:ext uri="{FF2B5EF4-FFF2-40B4-BE49-F238E27FC236}">
                  <a16:creationId xmlns:a16="http://schemas.microsoft.com/office/drawing/2014/main" id="{BC3BC1A7-1F22-412D-836B-CBBD20D853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2" name="TextBox 461">
              <a:extLst>
                <a:ext uri="{FF2B5EF4-FFF2-40B4-BE49-F238E27FC236}">
                  <a16:creationId xmlns:a16="http://schemas.microsoft.com/office/drawing/2014/main" id="{849CF0D3-41D9-4BE7-8D04-4324D2B87130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63" name="TextBox 462">
              <a:extLst>
                <a:ext uri="{FF2B5EF4-FFF2-40B4-BE49-F238E27FC236}">
                  <a16:creationId xmlns:a16="http://schemas.microsoft.com/office/drawing/2014/main" id="{E3A05D94-28BE-465A-A712-2ECAAE122D1E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64" name="TextBox 463">
              <a:extLst>
                <a:ext uri="{FF2B5EF4-FFF2-40B4-BE49-F238E27FC236}">
                  <a16:creationId xmlns:a16="http://schemas.microsoft.com/office/drawing/2014/main" id="{8E8C9C51-2FDE-40E1-9179-D3AB75BC15BE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65" name="TextBox 464">
              <a:extLst>
                <a:ext uri="{FF2B5EF4-FFF2-40B4-BE49-F238E27FC236}">
                  <a16:creationId xmlns:a16="http://schemas.microsoft.com/office/drawing/2014/main" id="{9465991F-B540-4437-B24D-2D39B872250B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66" name="TextBox 465">
              <a:extLst>
                <a:ext uri="{FF2B5EF4-FFF2-40B4-BE49-F238E27FC236}">
                  <a16:creationId xmlns:a16="http://schemas.microsoft.com/office/drawing/2014/main" id="{00677161-3816-472C-BB28-333D359FAB1E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67" name="TextBox 466">
              <a:extLst>
                <a:ext uri="{FF2B5EF4-FFF2-40B4-BE49-F238E27FC236}">
                  <a16:creationId xmlns:a16="http://schemas.microsoft.com/office/drawing/2014/main" id="{4BDC0547-A8A6-407C-813A-398303CD95CA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68" name="TextBox 467">
              <a:extLst>
                <a:ext uri="{FF2B5EF4-FFF2-40B4-BE49-F238E27FC236}">
                  <a16:creationId xmlns:a16="http://schemas.microsoft.com/office/drawing/2014/main" id="{482C6729-D5FA-4D45-BA84-552AFBEEC3E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69" name="TextBox 468">
              <a:extLst>
                <a:ext uri="{FF2B5EF4-FFF2-40B4-BE49-F238E27FC236}">
                  <a16:creationId xmlns:a16="http://schemas.microsoft.com/office/drawing/2014/main" id="{06854F07-3070-43FE-BA80-641232E0A9E1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70" name="TextBox 469">
              <a:extLst>
                <a:ext uri="{FF2B5EF4-FFF2-40B4-BE49-F238E27FC236}">
                  <a16:creationId xmlns:a16="http://schemas.microsoft.com/office/drawing/2014/main" id="{FA85BD4F-8D28-4BF6-ACCA-ECD4D14EB15A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71" name="TextBox 470">
              <a:extLst>
                <a:ext uri="{FF2B5EF4-FFF2-40B4-BE49-F238E27FC236}">
                  <a16:creationId xmlns:a16="http://schemas.microsoft.com/office/drawing/2014/main" id="{2B085771-4994-4792-B84E-8A27BB8FC1C4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A0C1D5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72" name="TextBox 471">
              <a:extLst>
                <a:ext uri="{FF2B5EF4-FFF2-40B4-BE49-F238E27FC236}">
                  <a16:creationId xmlns:a16="http://schemas.microsoft.com/office/drawing/2014/main" id="{48CF92F6-232F-433E-B239-EAFD4394E1D6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A0C1D5"/>
                  </a:solidFill>
                  <a:latin typeface="+mj-lt"/>
                </a:rPr>
                <a:t>PROJECT D</a:t>
              </a:r>
            </a:p>
          </p:txBody>
        </p:sp>
      </p:grpSp>
      <p:sp>
        <p:nvSpPr>
          <p:cNvPr id="477" name="Rectangle: Rounded Corners 476">
            <a:extLst>
              <a:ext uri="{FF2B5EF4-FFF2-40B4-BE49-F238E27FC236}">
                <a16:creationId xmlns:a16="http://schemas.microsoft.com/office/drawing/2014/main" id="{BE22313E-61AB-4714-9D15-76C71605A16D}"/>
              </a:ext>
            </a:extLst>
          </p:cNvPr>
          <p:cNvSpPr/>
          <p:nvPr/>
        </p:nvSpPr>
        <p:spPr>
          <a:xfrm rot="16200000">
            <a:off x="8497481" y="4552346"/>
            <a:ext cx="2440709" cy="109224"/>
          </a:xfrm>
          <a:prstGeom prst="roundRect">
            <a:avLst>
              <a:gd name="adj" fmla="val 50000"/>
            </a:avLst>
          </a:prstGeom>
          <a:solidFill>
            <a:srgbClr val="A0C1D5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78" name="Group 477">
            <a:extLst>
              <a:ext uri="{FF2B5EF4-FFF2-40B4-BE49-F238E27FC236}">
                <a16:creationId xmlns:a16="http://schemas.microsoft.com/office/drawing/2014/main" id="{2F8D7EFF-44BC-445E-A13E-4BD1D8FF2EEB}"/>
              </a:ext>
            </a:extLst>
          </p:cNvPr>
          <p:cNvGrpSpPr/>
          <p:nvPr/>
        </p:nvGrpSpPr>
        <p:grpSpPr>
          <a:xfrm>
            <a:off x="958502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79" name="Oval 478">
              <a:extLst>
                <a:ext uri="{FF2B5EF4-FFF2-40B4-BE49-F238E27FC236}">
                  <a16:creationId xmlns:a16="http://schemas.microsoft.com/office/drawing/2014/main" id="{0B5B2A31-A764-415E-910F-1B1396EC8556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0" name="Oval 479">
              <a:extLst>
                <a:ext uri="{FF2B5EF4-FFF2-40B4-BE49-F238E27FC236}">
                  <a16:creationId xmlns:a16="http://schemas.microsoft.com/office/drawing/2014/main" id="{F691C1A3-B51E-4D30-89DA-EDBB02B41FF5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7363809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08333E-7 2.96296E-6 L 2.08333E-7 -0.32871 " pathEditMode="relative" rAng="0" ptsTypes="AA">
                                      <p:cBhvr>
                                        <p:cTn id="24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6435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750"/>
                                        <p:tgtEl>
                                          <p:spTgt spid="3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16667E-6 2.96296E-6 L 4.16667E-6 -0.39908 " pathEditMode="relative" rAng="0" ptsTypes="AA">
                                      <p:cBhvr>
                                        <p:cTn id="36" dur="750" fill="hold"/>
                                        <p:tgtEl>
                                          <p:spTgt spid="35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9954"/>
                                    </p:animMotion>
                                  </p:childTnLst>
                                </p:cTn>
                              </p:par>
                              <p:par>
                                <p:cTn id="37" presetID="2" presetClass="entr" presetSubtype="4" decel="10000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750"/>
                                        <p:tgtEl>
                                          <p:spTgt spid="4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4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5E-6 2.96296E-6 L 5E-6 -0.25 " pathEditMode="relative" rAng="0" ptsTypes="AA">
                                      <p:cBhvr>
                                        <p:cTn id="48" dur="750" fill="hold"/>
                                        <p:tgtEl>
                                          <p:spTgt spid="41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2500"/>
                                    </p:animMotion>
                                  </p:childTnLst>
                                </p:cTn>
                              </p:par>
                              <p:par>
                                <p:cTn id="49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750"/>
                                        <p:tgtEl>
                                          <p:spTgt spid="4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4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58333E-6 2.96296E-6 L 4.58333E-6 -0.34954 " pathEditMode="relative" rAng="0" ptsTypes="AA">
                                      <p:cBhvr>
                                        <p:cTn id="60" dur="750" fill="hold"/>
                                        <p:tgtEl>
                                          <p:spTgt spid="47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747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7" grpId="0"/>
      <p:bldP spid="298" grpId="0"/>
      <p:bldP spid="355" grpId="0" animBg="1"/>
      <p:bldP spid="416" grpId="0" animBg="1"/>
      <p:bldP spid="477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4B6D26D-1493-4AF3-81DC-7494EF3AB232}"/>
              </a:ext>
            </a:extLst>
          </p:cNvPr>
          <p:cNvGrpSpPr/>
          <p:nvPr/>
        </p:nvGrpSpPr>
        <p:grpSpPr>
          <a:xfrm>
            <a:off x="1085622" y="2001950"/>
            <a:ext cx="2019300" cy="4513138"/>
            <a:chOff x="1085622" y="2001950"/>
            <a:chExt cx="2019300" cy="451313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0B511378-3131-4B68-B91F-7E7ED1AE21C0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23" name="Rectangle: Rounded Corners 22">
                <a:extLst>
                  <a:ext uri="{FF2B5EF4-FFF2-40B4-BE49-F238E27FC236}">
                    <a16:creationId xmlns:a16="http://schemas.microsoft.com/office/drawing/2014/main" id="{884157FB-FEC1-453D-9359-2634A5C85B26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: Rounded Corners 23">
                <a:extLst>
                  <a:ext uri="{FF2B5EF4-FFF2-40B4-BE49-F238E27FC236}">
                    <a16:creationId xmlns:a16="http://schemas.microsoft.com/office/drawing/2014/main" id="{024E6343-37C3-4818-8F27-13E9FA32AAB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CDFB3F9B-47BE-4F94-89E2-1493F0BCD2E5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29" name="Rectangle: Rounded Corners 28">
                <a:extLst>
                  <a:ext uri="{FF2B5EF4-FFF2-40B4-BE49-F238E27FC236}">
                    <a16:creationId xmlns:a16="http://schemas.microsoft.com/office/drawing/2014/main" id="{B2ADD9F0-13DE-4262-A50D-6F3EE759CF7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0" name="Rectangle: Rounded Corners 29">
                <a:extLst>
                  <a:ext uri="{FF2B5EF4-FFF2-40B4-BE49-F238E27FC236}">
                    <a16:creationId xmlns:a16="http://schemas.microsoft.com/office/drawing/2014/main" id="{08981528-E82D-44F2-8261-EEDD379791E8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7" name="Rectangle: Rounded Corners 26">
              <a:extLst>
                <a:ext uri="{FF2B5EF4-FFF2-40B4-BE49-F238E27FC236}">
                  <a16:creationId xmlns:a16="http://schemas.microsoft.com/office/drawing/2014/main" id="{6B3EAF73-38E5-48E3-A8A6-740C138E5A86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rgbClr val="DCE0EB"/>
                </a:solidFill>
              </a:endParaRPr>
            </a:p>
          </p:txBody>
        </p: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82959F3C-9DD3-4947-AE7D-99FEFB8E5ADA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5F74B80A-285D-4EC4-AB31-20D3DABC6231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05F4D2C7-CDF8-4C34-9CAF-B57ECAF7D60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B580F7B0-C8C0-43CD-B423-1C54A9CEF100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9E869021-E9BC-4F10-A5D5-BAA1AEE5427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018A7DC4-38A6-4C6B-9797-A0CFB771FF9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34C4E3E9-C7BC-4CBC-BE03-FDF674229B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83E6FEC-11A5-48A7-A991-9780D4FDA2D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F7F3A08E-3B92-4FCF-80D1-182AB1848F4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60C22FAF-8E69-411B-A530-5999C0B9214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A11A8BB2-3EB2-4CA4-ACB5-35F729C0C2A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62AB445A-3437-41F9-813D-EF88E208CF6A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B355433B-B62D-4A6B-8A53-12A7B48E2BCA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9627665D-49DE-435A-A5D6-A1658EB2F42A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FCCBF0C9-A0B6-417E-91EB-F7D887B44E1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DB4E3788-79E3-4939-B12E-1BDC55F3A4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58B6F188-9A33-4159-B813-8631C1E0C21B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0745C065-68AD-4070-ADE6-B0D140B01906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92281BDB-CA81-4C23-A3A5-2B6879F4C2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E15B406B-C326-4D06-8074-57D644A5BD0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>
              <a:extLst>
                <a:ext uri="{FF2B5EF4-FFF2-40B4-BE49-F238E27FC236}">
                  <a16:creationId xmlns:a16="http://schemas.microsoft.com/office/drawing/2014/main" id="{969E9928-1D52-4A86-9480-964C324834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102DAA51-ACF8-49D4-A7EE-E106F5D78BC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4F920C8C-696E-48E6-93AB-7D6F2C02C6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054E5921-54EE-4913-BA0E-35CC26DE569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C2856DF4-FDD3-454C-A547-3757143092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79FD6FD1-2BBF-410C-94DD-99832E7D5D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4AD0D11F-D152-4F9B-B635-CEDF4663FBC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>
              <a:extLst>
                <a:ext uri="{FF2B5EF4-FFF2-40B4-BE49-F238E27FC236}">
                  <a16:creationId xmlns:a16="http://schemas.microsoft.com/office/drawing/2014/main" id="{9F4A4CBD-D289-4BF6-B71C-0DF4475E9E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2CD15DAC-9754-4C28-BCF8-8A5D70DC63BE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0F8EA20A-CDE1-4C6A-85C6-46A56CB6E27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98670A5A-F168-407C-A618-A8AE513148FA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778E1A3C-47FF-43A1-92E6-D954317D6B6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A78E09CF-F445-49F1-B80E-D826315E0913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CDA7262D-4EF5-4BE8-9845-C56380B41E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F5F84B1B-71F2-4C0C-B3B9-684A105F77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F0D1056E-961C-4E74-8368-16AED50F35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41E18EB6-4C69-4DE9-BA33-B5D5FA45CB0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94BC868E-A123-423D-95BD-398F06C3B725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7F20B495-A7D2-4AED-BAA4-62CE7258AF77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4F47BEB4-7189-4A0C-A6FB-0932AFD4A66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8DB4316A-0031-4BCA-A322-4ABCBED33955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3A09601E-8F38-4A7E-9998-23EA1B286FED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4FCD3F6E-EC1D-418B-B380-12200C3F73A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CB484A62-9E29-46EA-88F9-D1EFDC4E7F3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3F64184D-FA3D-4849-88AD-8EB5629F9226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FD884144-D579-4DBE-B3BC-6A12687750AF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104" name="TextBox 103">
              <a:extLst>
                <a:ext uri="{FF2B5EF4-FFF2-40B4-BE49-F238E27FC236}">
                  <a16:creationId xmlns:a16="http://schemas.microsoft.com/office/drawing/2014/main" id="{5B605A2C-0273-4ACA-AD95-E210D9D423EB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38915B28-1EDF-4723-BC57-E24FB1F02D85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233" name="TextBox 232">
              <a:extLst>
                <a:ext uri="{FF2B5EF4-FFF2-40B4-BE49-F238E27FC236}">
                  <a16:creationId xmlns:a16="http://schemas.microsoft.com/office/drawing/2014/main" id="{76BF19AF-8CDA-4A1F-B1BA-6C19802936ED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8EB4E3"/>
                  </a:solidFill>
                  <a:latin typeface="+mj-lt"/>
                </a:rPr>
                <a:t>PROJECT A</a:t>
              </a:r>
            </a:p>
          </p:txBody>
        </p:sp>
      </p:grp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D5AC3E9A-67F2-4B56-9A5B-46F0FB560C21}"/>
              </a:ext>
            </a:extLst>
          </p:cNvPr>
          <p:cNvSpPr/>
          <p:nvPr/>
        </p:nvSpPr>
        <p:spPr>
          <a:xfrm rot="16200000">
            <a:off x="512823" y="4610486"/>
            <a:ext cx="2324429" cy="109224"/>
          </a:xfrm>
          <a:prstGeom prst="roundRect">
            <a:avLst>
              <a:gd name="adj" fmla="val 50000"/>
            </a:avLst>
          </a:prstGeom>
          <a:solidFill>
            <a:srgbClr val="8EB4E3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98E7B7E1-7EC0-4C27-BC6C-42680154200D}"/>
              </a:ext>
            </a:extLst>
          </p:cNvPr>
          <p:cNvGrpSpPr/>
          <p:nvPr/>
        </p:nvGrpSpPr>
        <p:grpSpPr>
          <a:xfrm>
            <a:off x="1542223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4E86CB32-76CD-407C-8EF8-030206A1D868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046B09E8-B98E-4EC4-AF5A-FEA4896FFF3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297" name="TextBox 296">
            <a:extLst>
              <a:ext uri="{FF2B5EF4-FFF2-40B4-BE49-F238E27FC236}">
                <a16:creationId xmlns:a16="http://schemas.microsoft.com/office/drawing/2014/main" id="{5BC56AEA-8649-4D1E-8949-F9F30BCC061D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Data Infographics</a:t>
            </a:r>
          </a:p>
        </p:txBody>
      </p:sp>
      <p:sp>
        <p:nvSpPr>
          <p:cNvPr id="298" name="TextBox 297">
            <a:extLst>
              <a:ext uri="{FF2B5EF4-FFF2-40B4-BE49-F238E27FC236}">
                <a16:creationId xmlns:a16="http://schemas.microsoft.com/office/drawing/2014/main" id="{2A285E1E-7853-49E7-8938-E450D5953857}"/>
              </a:ext>
            </a:extLst>
          </p:cNvPr>
          <p:cNvSpPr txBox="1"/>
          <p:nvPr/>
        </p:nvSpPr>
        <p:spPr>
          <a:xfrm>
            <a:off x="2104799" y="86935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EB4E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96" name="Group 295">
            <a:extLst>
              <a:ext uri="{FF2B5EF4-FFF2-40B4-BE49-F238E27FC236}">
                <a16:creationId xmlns:a16="http://schemas.microsoft.com/office/drawing/2014/main" id="{4EA012AA-3E4A-44D9-88C6-306A8DD3D2F2}"/>
              </a:ext>
            </a:extLst>
          </p:cNvPr>
          <p:cNvGrpSpPr/>
          <p:nvPr/>
        </p:nvGrpSpPr>
        <p:grpSpPr>
          <a:xfrm>
            <a:off x="3797261" y="2001950"/>
            <a:ext cx="2019300" cy="4513138"/>
            <a:chOff x="1085622" y="2001950"/>
            <a:chExt cx="2019300" cy="4513138"/>
          </a:xfrm>
        </p:grpSpPr>
        <p:grpSp>
          <p:nvGrpSpPr>
            <p:cNvPr id="299" name="Group 298">
              <a:extLst>
                <a:ext uri="{FF2B5EF4-FFF2-40B4-BE49-F238E27FC236}">
                  <a16:creationId xmlns:a16="http://schemas.microsoft.com/office/drawing/2014/main" id="{0567FE96-EC06-4151-A91C-373D629E28DB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353" name="Rectangle: Rounded Corners 352">
                <a:extLst>
                  <a:ext uri="{FF2B5EF4-FFF2-40B4-BE49-F238E27FC236}">
                    <a16:creationId xmlns:a16="http://schemas.microsoft.com/office/drawing/2014/main" id="{0A23E2BA-AFE4-47B9-9BD3-711915F30EC9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4" name="Rectangle: Rounded Corners 353">
                <a:extLst>
                  <a:ext uri="{FF2B5EF4-FFF2-40B4-BE49-F238E27FC236}">
                    <a16:creationId xmlns:a16="http://schemas.microsoft.com/office/drawing/2014/main" id="{FE211FA0-4563-45CC-B1FE-F91A8478D37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00" name="Group 299">
              <a:extLst>
                <a:ext uri="{FF2B5EF4-FFF2-40B4-BE49-F238E27FC236}">
                  <a16:creationId xmlns:a16="http://schemas.microsoft.com/office/drawing/2014/main" id="{16568FF8-B296-44FA-95EE-0ADC97BA0A1F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351" name="Rectangle: Rounded Corners 350">
                <a:extLst>
                  <a:ext uri="{FF2B5EF4-FFF2-40B4-BE49-F238E27FC236}">
                    <a16:creationId xmlns:a16="http://schemas.microsoft.com/office/drawing/2014/main" id="{E0673172-4973-4446-9C72-9D92DE23E40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52" name="Rectangle: Rounded Corners 351">
                <a:extLst>
                  <a:ext uri="{FF2B5EF4-FFF2-40B4-BE49-F238E27FC236}">
                    <a16:creationId xmlns:a16="http://schemas.microsoft.com/office/drawing/2014/main" id="{7BD147EE-BD85-4558-BA7B-37F009621BC4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01" name="Rectangle: Rounded Corners 300">
              <a:extLst>
                <a:ext uri="{FF2B5EF4-FFF2-40B4-BE49-F238E27FC236}">
                  <a16:creationId xmlns:a16="http://schemas.microsoft.com/office/drawing/2014/main" id="{7C5A5953-F394-4F03-A40E-0E87352E73E4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02" name="Straight Connector 301">
              <a:extLst>
                <a:ext uri="{FF2B5EF4-FFF2-40B4-BE49-F238E27FC236}">
                  <a16:creationId xmlns:a16="http://schemas.microsoft.com/office/drawing/2014/main" id="{1AA6CA18-A0A6-4D11-A91C-0F98F4D47021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3" name="Straight Connector 302">
              <a:extLst>
                <a:ext uri="{FF2B5EF4-FFF2-40B4-BE49-F238E27FC236}">
                  <a16:creationId xmlns:a16="http://schemas.microsoft.com/office/drawing/2014/main" id="{61C87B46-2640-4CCD-AA7E-00F229F56A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4" name="Straight Connector 303">
              <a:extLst>
                <a:ext uri="{FF2B5EF4-FFF2-40B4-BE49-F238E27FC236}">
                  <a16:creationId xmlns:a16="http://schemas.microsoft.com/office/drawing/2014/main" id="{E6D63517-8805-469F-85D8-3D2F30C4B64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5" name="Straight Connector 304">
              <a:extLst>
                <a:ext uri="{FF2B5EF4-FFF2-40B4-BE49-F238E27FC236}">
                  <a16:creationId xmlns:a16="http://schemas.microsoft.com/office/drawing/2014/main" id="{7D2C7692-F7F1-45F4-BFD2-5BE69170169F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6" name="Straight Connector 305">
              <a:extLst>
                <a:ext uri="{FF2B5EF4-FFF2-40B4-BE49-F238E27FC236}">
                  <a16:creationId xmlns:a16="http://schemas.microsoft.com/office/drawing/2014/main" id="{4B31A9E0-EA1A-434C-A2A0-AB0B1F45C42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>
              <a:extLst>
                <a:ext uri="{FF2B5EF4-FFF2-40B4-BE49-F238E27FC236}">
                  <a16:creationId xmlns:a16="http://schemas.microsoft.com/office/drawing/2014/main" id="{39F54FB1-27E7-4BA4-AB77-96F03B3C48F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8" name="Straight Connector 307">
              <a:extLst>
                <a:ext uri="{FF2B5EF4-FFF2-40B4-BE49-F238E27FC236}">
                  <a16:creationId xmlns:a16="http://schemas.microsoft.com/office/drawing/2014/main" id="{8B385C87-EE00-4D57-8654-976CF4A5A45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9" name="Straight Connector 308">
              <a:extLst>
                <a:ext uri="{FF2B5EF4-FFF2-40B4-BE49-F238E27FC236}">
                  <a16:creationId xmlns:a16="http://schemas.microsoft.com/office/drawing/2014/main" id="{016AAA3C-B84F-43EE-8DD7-3B1E04DDEF8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0" name="Straight Connector 309">
              <a:extLst>
                <a:ext uri="{FF2B5EF4-FFF2-40B4-BE49-F238E27FC236}">
                  <a16:creationId xmlns:a16="http://schemas.microsoft.com/office/drawing/2014/main" id="{DF9C764D-696D-45C8-8989-9030AF8F7DD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1" name="Straight Connector 310">
              <a:extLst>
                <a:ext uri="{FF2B5EF4-FFF2-40B4-BE49-F238E27FC236}">
                  <a16:creationId xmlns:a16="http://schemas.microsoft.com/office/drawing/2014/main" id="{50146502-E031-4380-BA4A-D8A5024C3D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2" name="Straight Connector 311">
              <a:extLst>
                <a:ext uri="{FF2B5EF4-FFF2-40B4-BE49-F238E27FC236}">
                  <a16:creationId xmlns:a16="http://schemas.microsoft.com/office/drawing/2014/main" id="{511A4E87-E156-4F64-8ED2-44BE1217B45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3" name="Straight Connector 312">
              <a:extLst>
                <a:ext uri="{FF2B5EF4-FFF2-40B4-BE49-F238E27FC236}">
                  <a16:creationId xmlns:a16="http://schemas.microsoft.com/office/drawing/2014/main" id="{54DD632E-7726-495F-82F9-66DFCBF4EC5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" name="Straight Connector 313">
              <a:extLst>
                <a:ext uri="{FF2B5EF4-FFF2-40B4-BE49-F238E27FC236}">
                  <a16:creationId xmlns:a16="http://schemas.microsoft.com/office/drawing/2014/main" id="{EDAD1FA0-8B5A-4747-B84E-BF0F891810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5" name="Straight Connector 314">
              <a:extLst>
                <a:ext uri="{FF2B5EF4-FFF2-40B4-BE49-F238E27FC236}">
                  <a16:creationId xmlns:a16="http://schemas.microsoft.com/office/drawing/2014/main" id="{58EEA67C-150C-4146-B2AE-7F45C2463F2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6" name="Straight Connector 315">
              <a:extLst>
                <a:ext uri="{FF2B5EF4-FFF2-40B4-BE49-F238E27FC236}">
                  <a16:creationId xmlns:a16="http://schemas.microsoft.com/office/drawing/2014/main" id="{13AA2874-84A9-4650-8BC8-DF494AAA426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7" name="Straight Connector 316">
              <a:extLst>
                <a:ext uri="{FF2B5EF4-FFF2-40B4-BE49-F238E27FC236}">
                  <a16:creationId xmlns:a16="http://schemas.microsoft.com/office/drawing/2014/main" id="{25A043F6-1AA0-4743-9579-42D93EF25ED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8" name="Straight Connector 317">
              <a:extLst>
                <a:ext uri="{FF2B5EF4-FFF2-40B4-BE49-F238E27FC236}">
                  <a16:creationId xmlns:a16="http://schemas.microsoft.com/office/drawing/2014/main" id="{F5847732-1201-419E-98EA-B8515BC411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Straight Connector 318">
              <a:extLst>
                <a:ext uri="{FF2B5EF4-FFF2-40B4-BE49-F238E27FC236}">
                  <a16:creationId xmlns:a16="http://schemas.microsoft.com/office/drawing/2014/main" id="{87AD9D47-6CBB-4BF6-B94A-5A7ED318C4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Straight Connector 319">
              <a:extLst>
                <a:ext uri="{FF2B5EF4-FFF2-40B4-BE49-F238E27FC236}">
                  <a16:creationId xmlns:a16="http://schemas.microsoft.com/office/drawing/2014/main" id="{B6812746-93D5-4E6E-AA98-B218398250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1" name="Straight Connector 320">
              <a:extLst>
                <a:ext uri="{FF2B5EF4-FFF2-40B4-BE49-F238E27FC236}">
                  <a16:creationId xmlns:a16="http://schemas.microsoft.com/office/drawing/2014/main" id="{B5AA7CC0-2671-41DF-9972-26C68895F262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2" name="Straight Connector 321">
              <a:extLst>
                <a:ext uri="{FF2B5EF4-FFF2-40B4-BE49-F238E27FC236}">
                  <a16:creationId xmlns:a16="http://schemas.microsoft.com/office/drawing/2014/main" id="{E20B01B6-1CC8-4234-BC01-D905806DD3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Straight Connector 322">
              <a:extLst>
                <a:ext uri="{FF2B5EF4-FFF2-40B4-BE49-F238E27FC236}">
                  <a16:creationId xmlns:a16="http://schemas.microsoft.com/office/drawing/2014/main" id="{0542798B-FE6E-42B1-B446-7D353274C1E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4" name="Straight Connector 323">
              <a:extLst>
                <a:ext uri="{FF2B5EF4-FFF2-40B4-BE49-F238E27FC236}">
                  <a16:creationId xmlns:a16="http://schemas.microsoft.com/office/drawing/2014/main" id="{548DC35C-4972-4B9C-BDE1-352A1C9C06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5" name="Straight Connector 324">
              <a:extLst>
                <a:ext uri="{FF2B5EF4-FFF2-40B4-BE49-F238E27FC236}">
                  <a16:creationId xmlns:a16="http://schemas.microsoft.com/office/drawing/2014/main" id="{EB46498A-8F7E-4A6D-881B-F2EE992F5707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6" name="Straight Connector 325">
              <a:extLst>
                <a:ext uri="{FF2B5EF4-FFF2-40B4-BE49-F238E27FC236}">
                  <a16:creationId xmlns:a16="http://schemas.microsoft.com/office/drawing/2014/main" id="{C9AC27BC-34F3-4C78-817F-01F6804305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7" name="Straight Connector 326">
              <a:extLst>
                <a:ext uri="{FF2B5EF4-FFF2-40B4-BE49-F238E27FC236}">
                  <a16:creationId xmlns:a16="http://schemas.microsoft.com/office/drawing/2014/main" id="{B07F092A-6851-4FCF-8E6A-F2B211FC5A54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8" name="Straight Connector 327">
              <a:extLst>
                <a:ext uri="{FF2B5EF4-FFF2-40B4-BE49-F238E27FC236}">
                  <a16:creationId xmlns:a16="http://schemas.microsoft.com/office/drawing/2014/main" id="{A5300A3C-7EDF-4436-AA10-1B050EEDD2C3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9" name="Straight Connector 328">
              <a:extLst>
                <a:ext uri="{FF2B5EF4-FFF2-40B4-BE49-F238E27FC236}">
                  <a16:creationId xmlns:a16="http://schemas.microsoft.com/office/drawing/2014/main" id="{AE313DE5-DA61-40C1-9309-E9D0EB8EE0A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0" name="Straight Connector 329">
              <a:extLst>
                <a:ext uri="{FF2B5EF4-FFF2-40B4-BE49-F238E27FC236}">
                  <a16:creationId xmlns:a16="http://schemas.microsoft.com/office/drawing/2014/main" id="{17993239-DF12-4C22-BD75-5E0FB3E0170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1" name="Straight Connector 330">
              <a:extLst>
                <a:ext uri="{FF2B5EF4-FFF2-40B4-BE49-F238E27FC236}">
                  <a16:creationId xmlns:a16="http://schemas.microsoft.com/office/drawing/2014/main" id="{AFA9B387-180F-432D-9F37-25C669C45355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2" name="Straight Connector 331">
              <a:extLst>
                <a:ext uri="{FF2B5EF4-FFF2-40B4-BE49-F238E27FC236}">
                  <a16:creationId xmlns:a16="http://schemas.microsoft.com/office/drawing/2014/main" id="{8B94F4BE-4F55-4F01-823B-891054C267F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3" name="Straight Connector 332">
              <a:extLst>
                <a:ext uri="{FF2B5EF4-FFF2-40B4-BE49-F238E27FC236}">
                  <a16:creationId xmlns:a16="http://schemas.microsoft.com/office/drawing/2014/main" id="{643CC5DC-73F2-4497-9EE2-2272BB95E8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4" name="Straight Connector 333">
              <a:extLst>
                <a:ext uri="{FF2B5EF4-FFF2-40B4-BE49-F238E27FC236}">
                  <a16:creationId xmlns:a16="http://schemas.microsoft.com/office/drawing/2014/main" id="{0B0F8BA9-7961-4EB7-80E7-C7B2099553D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5" name="Straight Connector 334">
              <a:extLst>
                <a:ext uri="{FF2B5EF4-FFF2-40B4-BE49-F238E27FC236}">
                  <a16:creationId xmlns:a16="http://schemas.microsoft.com/office/drawing/2014/main" id="{C27C790F-5A01-470A-AEF5-89FB151CF8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6" name="Straight Connector 335">
              <a:extLst>
                <a:ext uri="{FF2B5EF4-FFF2-40B4-BE49-F238E27FC236}">
                  <a16:creationId xmlns:a16="http://schemas.microsoft.com/office/drawing/2014/main" id="{D719157C-3AF6-428C-8DC0-0D222202D637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7" name="Straight Connector 336">
              <a:extLst>
                <a:ext uri="{FF2B5EF4-FFF2-40B4-BE49-F238E27FC236}">
                  <a16:creationId xmlns:a16="http://schemas.microsoft.com/office/drawing/2014/main" id="{AB80A8F6-79CF-4B7D-83D3-36694FEA9D1E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8" name="Straight Connector 337">
              <a:extLst>
                <a:ext uri="{FF2B5EF4-FFF2-40B4-BE49-F238E27FC236}">
                  <a16:creationId xmlns:a16="http://schemas.microsoft.com/office/drawing/2014/main" id="{4B0368C5-31FB-4C8E-9536-52DFD0BE58C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9" name="Straight Connector 338">
              <a:extLst>
                <a:ext uri="{FF2B5EF4-FFF2-40B4-BE49-F238E27FC236}">
                  <a16:creationId xmlns:a16="http://schemas.microsoft.com/office/drawing/2014/main" id="{C2164819-A4ED-4505-827B-D18173FBA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0" name="TextBox 339">
              <a:extLst>
                <a:ext uri="{FF2B5EF4-FFF2-40B4-BE49-F238E27FC236}">
                  <a16:creationId xmlns:a16="http://schemas.microsoft.com/office/drawing/2014/main" id="{D049ED69-6E28-4083-9CA0-C5C0BEB44F59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341" name="TextBox 340">
              <a:extLst>
                <a:ext uri="{FF2B5EF4-FFF2-40B4-BE49-F238E27FC236}">
                  <a16:creationId xmlns:a16="http://schemas.microsoft.com/office/drawing/2014/main" id="{DEEB17EC-90D2-40A9-B530-2AC7E03CF61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342" name="TextBox 341">
              <a:extLst>
                <a:ext uri="{FF2B5EF4-FFF2-40B4-BE49-F238E27FC236}">
                  <a16:creationId xmlns:a16="http://schemas.microsoft.com/office/drawing/2014/main" id="{10D8C6DB-481F-4788-8697-4EA83582782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343" name="TextBox 342">
              <a:extLst>
                <a:ext uri="{FF2B5EF4-FFF2-40B4-BE49-F238E27FC236}">
                  <a16:creationId xmlns:a16="http://schemas.microsoft.com/office/drawing/2014/main" id="{35FD15C4-F57F-4AA0-8CD8-A26FB69D515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344" name="TextBox 343">
              <a:extLst>
                <a:ext uri="{FF2B5EF4-FFF2-40B4-BE49-F238E27FC236}">
                  <a16:creationId xmlns:a16="http://schemas.microsoft.com/office/drawing/2014/main" id="{E257D21E-C9BF-493A-8906-78FF2E351D96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345" name="TextBox 344">
              <a:extLst>
                <a:ext uri="{FF2B5EF4-FFF2-40B4-BE49-F238E27FC236}">
                  <a16:creationId xmlns:a16="http://schemas.microsoft.com/office/drawing/2014/main" id="{FFE3A251-BE0B-4967-8EC8-E475EB9DC567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346" name="TextBox 345">
              <a:extLst>
                <a:ext uri="{FF2B5EF4-FFF2-40B4-BE49-F238E27FC236}">
                  <a16:creationId xmlns:a16="http://schemas.microsoft.com/office/drawing/2014/main" id="{17CA9076-93AF-40FB-96C7-48A34B3B26C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347" name="TextBox 346">
              <a:extLst>
                <a:ext uri="{FF2B5EF4-FFF2-40B4-BE49-F238E27FC236}">
                  <a16:creationId xmlns:a16="http://schemas.microsoft.com/office/drawing/2014/main" id="{B9870052-5950-4FDC-85D6-929472298135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348" name="TextBox 347">
              <a:extLst>
                <a:ext uri="{FF2B5EF4-FFF2-40B4-BE49-F238E27FC236}">
                  <a16:creationId xmlns:a16="http://schemas.microsoft.com/office/drawing/2014/main" id="{9202B380-7B0C-4827-9680-AA69AAD3E9AC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349" name="TextBox 348">
              <a:extLst>
                <a:ext uri="{FF2B5EF4-FFF2-40B4-BE49-F238E27FC236}">
                  <a16:creationId xmlns:a16="http://schemas.microsoft.com/office/drawing/2014/main" id="{21F02D76-B19B-4446-BA6D-2E5101C5800E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350" name="TextBox 349">
              <a:extLst>
                <a:ext uri="{FF2B5EF4-FFF2-40B4-BE49-F238E27FC236}">
                  <a16:creationId xmlns:a16="http://schemas.microsoft.com/office/drawing/2014/main" id="{9E2158CC-DA77-4E0F-A470-8754D17C9BEF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8EB4E3"/>
                  </a:solidFill>
                  <a:latin typeface="+mj-lt"/>
                </a:rPr>
                <a:t>PROJECT B</a:t>
              </a:r>
            </a:p>
          </p:txBody>
        </p:sp>
      </p:grpSp>
      <p:sp>
        <p:nvSpPr>
          <p:cNvPr id="355" name="Rectangle: Rounded Corners 354">
            <a:extLst>
              <a:ext uri="{FF2B5EF4-FFF2-40B4-BE49-F238E27FC236}">
                <a16:creationId xmlns:a16="http://schemas.microsoft.com/office/drawing/2014/main" id="{232B456B-1E8B-41BE-B9A6-A7524ADFBC99}"/>
              </a:ext>
            </a:extLst>
          </p:cNvPr>
          <p:cNvSpPr/>
          <p:nvPr/>
        </p:nvSpPr>
        <p:spPr>
          <a:xfrm rot="16200000">
            <a:off x="2994872" y="4380896"/>
            <a:ext cx="2783609" cy="109224"/>
          </a:xfrm>
          <a:prstGeom prst="roundRect">
            <a:avLst>
              <a:gd name="adj" fmla="val 50000"/>
            </a:avLst>
          </a:prstGeom>
          <a:solidFill>
            <a:srgbClr val="8EB4E3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56" name="Group 355">
            <a:extLst>
              <a:ext uri="{FF2B5EF4-FFF2-40B4-BE49-F238E27FC236}">
                <a16:creationId xmlns:a16="http://schemas.microsoft.com/office/drawing/2014/main" id="{148E2E20-993B-4124-AF38-3EEBF747C3F5}"/>
              </a:ext>
            </a:extLst>
          </p:cNvPr>
          <p:cNvGrpSpPr/>
          <p:nvPr/>
        </p:nvGrpSpPr>
        <p:grpSpPr>
          <a:xfrm>
            <a:off x="4253862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57" name="Oval 356">
              <a:extLst>
                <a:ext uri="{FF2B5EF4-FFF2-40B4-BE49-F238E27FC236}">
                  <a16:creationId xmlns:a16="http://schemas.microsoft.com/office/drawing/2014/main" id="{61207594-089D-4EB1-848E-2CE84006F770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8" name="Oval 357">
              <a:extLst>
                <a:ext uri="{FF2B5EF4-FFF2-40B4-BE49-F238E27FC236}">
                  <a16:creationId xmlns:a16="http://schemas.microsoft.com/office/drawing/2014/main" id="{1A9E9A53-FFEE-4CBD-B8F4-49880741176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59" name="Group 358">
            <a:extLst>
              <a:ext uri="{FF2B5EF4-FFF2-40B4-BE49-F238E27FC236}">
                <a16:creationId xmlns:a16="http://schemas.microsoft.com/office/drawing/2014/main" id="{5909CCC2-F514-49D7-97A6-C2781AEEDE65}"/>
              </a:ext>
            </a:extLst>
          </p:cNvPr>
          <p:cNvGrpSpPr/>
          <p:nvPr/>
        </p:nvGrpSpPr>
        <p:grpSpPr>
          <a:xfrm>
            <a:off x="6457950" y="2001950"/>
            <a:ext cx="2019300" cy="4513138"/>
            <a:chOff x="1085622" y="2001950"/>
            <a:chExt cx="2019300" cy="4513138"/>
          </a:xfrm>
        </p:grpSpPr>
        <p:grpSp>
          <p:nvGrpSpPr>
            <p:cNvPr id="360" name="Group 359">
              <a:extLst>
                <a:ext uri="{FF2B5EF4-FFF2-40B4-BE49-F238E27FC236}">
                  <a16:creationId xmlns:a16="http://schemas.microsoft.com/office/drawing/2014/main" id="{C666AD8C-FBA9-4838-9518-4D723C151D02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14" name="Rectangle: Rounded Corners 413">
                <a:extLst>
                  <a:ext uri="{FF2B5EF4-FFF2-40B4-BE49-F238E27FC236}">
                    <a16:creationId xmlns:a16="http://schemas.microsoft.com/office/drawing/2014/main" id="{F4173CC7-B077-411F-B60C-6AE5F9E7B17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5" name="Rectangle: Rounded Corners 414">
                <a:extLst>
                  <a:ext uri="{FF2B5EF4-FFF2-40B4-BE49-F238E27FC236}">
                    <a16:creationId xmlns:a16="http://schemas.microsoft.com/office/drawing/2014/main" id="{50DDE764-165F-4119-B034-8B288379DC8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1" name="Group 360">
              <a:extLst>
                <a:ext uri="{FF2B5EF4-FFF2-40B4-BE49-F238E27FC236}">
                  <a16:creationId xmlns:a16="http://schemas.microsoft.com/office/drawing/2014/main" id="{A34DA7FB-8771-4B37-A814-4F79E228798A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12" name="Rectangle: Rounded Corners 411">
                <a:extLst>
                  <a:ext uri="{FF2B5EF4-FFF2-40B4-BE49-F238E27FC236}">
                    <a16:creationId xmlns:a16="http://schemas.microsoft.com/office/drawing/2014/main" id="{9AD90652-34C2-4B36-BAAB-6C85F8F807C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13" name="Rectangle: Rounded Corners 412">
                <a:extLst>
                  <a:ext uri="{FF2B5EF4-FFF2-40B4-BE49-F238E27FC236}">
                    <a16:creationId xmlns:a16="http://schemas.microsoft.com/office/drawing/2014/main" id="{64DD14CC-6F49-4F1F-AEA4-ED7A20E5911E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62" name="Rectangle: Rounded Corners 361">
              <a:extLst>
                <a:ext uri="{FF2B5EF4-FFF2-40B4-BE49-F238E27FC236}">
                  <a16:creationId xmlns:a16="http://schemas.microsoft.com/office/drawing/2014/main" id="{DF3A1D8F-A5E0-4958-B639-5210DDE5EDED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63" name="Straight Connector 362">
              <a:extLst>
                <a:ext uri="{FF2B5EF4-FFF2-40B4-BE49-F238E27FC236}">
                  <a16:creationId xmlns:a16="http://schemas.microsoft.com/office/drawing/2014/main" id="{0D30F5F3-72D2-44BF-9CC5-4A8ADDF4CEEE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" name="Straight Connector 363">
              <a:extLst>
                <a:ext uri="{FF2B5EF4-FFF2-40B4-BE49-F238E27FC236}">
                  <a16:creationId xmlns:a16="http://schemas.microsoft.com/office/drawing/2014/main" id="{15837AA3-3FFC-4491-AA9A-9F39D826B63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" name="Straight Connector 364">
              <a:extLst>
                <a:ext uri="{FF2B5EF4-FFF2-40B4-BE49-F238E27FC236}">
                  <a16:creationId xmlns:a16="http://schemas.microsoft.com/office/drawing/2014/main" id="{5B425187-768A-4267-9CB7-01AA5B10D423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" name="Straight Connector 365">
              <a:extLst>
                <a:ext uri="{FF2B5EF4-FFF2-40B4-BE49-F238E27FC236}">
                  <a16:creationId xmlns:a16="http://schemas.microsoft.com/office/drawing/2014/main" id="{D56BEB2F-31B4-4C6D-9DA9-C402D1FB038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" name="Straight Connector 366">
              <a:extLst>
                <a:ext uri="{FF2B5EF4-FFF2-40B4-BE49-F238E27FC236}">
                  <a16:creationId xmlns:a16="http://schemas.microsoft.com/office/drawing/2014/main" id="{C8BE8702-E009-4822-8BEB-CC917F06895F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Straight Connector 367">
              <a:extLst>
                <a:ext uri="{FF2B5EF4-FFF2-40B4-BE49-F238E27FC236}">
                  <a16:creationId xmlns:a16="http://schemas.microsoft.com/office/drawing/2014/main" id="{41104DF2-6E8C-4C62-B542-71217B36F99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9" name="Straight Connector 368">
              <a:extLst>
                <a:ext uri="{FF2B5EF4-FFF2-40B4-BE49-F238E27FC236}">
                  <a16:creationId xmlns:a16="http://schemas.microsoft.com/office/drawing/2014/main" id="{3DB584C7-42C7-4D5F-A03D-27D40E692B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0" name="Straight Connector 369">
              <a:extLst>
                <a:ext uri="{FF2B5EF4-FFF2-40B4-BE49-F238E27FC236}">
                  <a16:creationId xmlns:a16="http://schemas.microsoft.com/office/drawing/2014/main" id="{F40D6168-22B7-47C9-B485-54B4FF2AA7F5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Straight Connector 370">
              <a:extLst>
                <a:ext uri="{FF2B5EF4-FFF2-40B4-BE49-F238E27FC236}">
                  <a16:creationId xmlns:a16="http://schemas.microsoft.com/office/drawing/2014/main" id="{C50A834E-5232-4F8B-96F3-6BC2A82494B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2" name="Straight Connector 371">
              <a:extLst>
                <a:ext uri="{FF2B5EF4-FFF2-40B4-BE49-F238E27FC236}">
                  <a16:creationId xmlns:a16="http://schemas.microsoft.com/office/drawing/2014/main" id="{EF50A6A6-7204-4AF1-9116-219A0EE65722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3" name="Straight Connector 372">
              <a:extLst>
                <a:ext uri="{FF2B5EF4-FFF2-40B4-BE49-F238E27FC236}">
                  <a16:creationId xmlns:a16="http://schemas.microsoft.com/office/drawing/2014/main" id="{DFE6803D-ECC5-43EC-B6E4-5271A3291A5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4" name="Straight Connector 373">
              <a:extLst>
                <a:ext uri="{FF2B5EF4-FFF2-40B4-BE49-F238E27FC236}">
                  <a16:creationId xmlns:a16="http://schemas.microsoft.com/office/drawing/2014/main" id="{75C4F4A2-5D98-4896-9446-9398545C5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5" name="Straight Connector 374">
              <a:extLst>
                <a:ext uri="{FF2B5EF4-FFF2-40B4-BE49-F238E27FC236}">
                  <a16:creationId xmlns:a16="http://schemas.microsoft.com/office/drawing/2014/main" id="{D8BB2F3F-19F9-4977-8929-13541B21D64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6" name="Straight Connector 375">
              <a:extLst>
                <a:ext uri="{FF2B5EF4-FFF2-40B4-BE49-F238E27FC236}">
                  <a16:creationId xmlns:a16="http://schemas.microsoft.com/office/drawing/2014/main" id="{7891EF6B-5E9B-470C-8F08-1B808B68D270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7" name="Straight Connector 376">
              <a:extLst>
                <a:ext uri="{FF2B5EF4-FFF2-40B4-BE49-F238E27FC236}">
                  <a16:creationId xmlns:a16="http://schemas.microsoft.com/office/drawing/2014/main" id="{A5865BF4-5C17-4BD3-8E8D-7F6FC2B074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8" name="Straight Connector 377">
              <a:extLst>
                <a:ext uri="{FF2B5EF4-FFF2-40B4-BE49-F238E27FC236}">
                  <a16:creationId xmlns:a16="http://schemas.microsoft.com/office/drawing/2014/main" id="{D3751D74-D463-418C-9284-0AC63B78085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Straight Connector 378">
              <a:extLst>
                <a:ext uri="{FF2B5EF4-FFF2-40B4-BE49-F238E27FC236}">
                  <a16:creationId xmlns:a16="http://schemas.microsoft.com/office/drawing/2014/main" id="{71924EDB-C39F-45E7-89F3-473CBDB130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Straight Connector 379">
              <a:extLst>
                <a:ext uri="{FF2B5EF4-FFF2-40B4-BE49-F238E27FC236}">
                  <a16:creationId xmlns:a16="http://schemas.microsoft.com/office/drawing/2014/main" id="{28A10C94-869C-45DA-BB35-869B006A19F7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Straight Connector 380">
              <a:extLst>
                <a:ext uri="{FF2B5EF4-FFF2-40B4-BE49-F238E27FC236}">
                  <a16:creationId xmlns:a16="http://schemas.microsoft.com/office/drawing/2014/main" id="{E44DBFFE-8F62-41F4-A862-06530DCBCD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Straight Connector 381">
              <a:extLst>
                <a:ext uri="{FF2B5EF4-FFF2-40B4-BE49-F238E27FC236}">
                  <a16:creationId xmlns:a16="http://schemas.microsoft.com/office/drawing/2014/main" id="{47D1CF52-1438-4459-BCCD-AF692C9F0309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Straight Connector 382">
              <a:extLst>
                <a:ext uri="{FF2B5EF4-FFF2-40B4-BE49-F238E27FC236}">
                  <a16:creationId xmlns:a16="http://schemas.microsoft.com/office/drawing/2014/main" id="{31D28A63-4FA8-4D4A-B92F-E3B6EEE236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Straight Connector 383">
              <a:extLst>
                <a:ext uri="{FF2B5EF4-FFF2-40B4-BE49-F238E27FC236}">
                  <a16:creationId xmlns:a16="http://schemas.microsoft.com/office/drawing/2014/main" id="{B32A8692-88B1-4742-BEB0-200C0CA6E9A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Straight Connector 384">
              <a:extLst>
                <a:ext uri="{FF2B5EF4-FFF2-40B4-BE49-F238E27FC236}">
                  <a16:creationId xmlns:a16="http://schemas.microsoft.com/office/drawing/2014/main" id="{0C705F8A-D2F0-4064-8629-8C7B5221CE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6" name="Straight Connector 385">
              <a:extLst>
                <a:ext uri="{FF2B5EF4-FFF2-40B4-BE49-F238E27FC236}">
                  <a16:creationId xmlns:a16="http://schemas.microsoft.com/office/drawing/2014/main" id="{9DA2C638-F858-4466-A170-7FCE01E28F0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7" name="Straight Connector 386">
              <a:extLst>
                <a:ext uri="{FF2B5EF4-FFF2-40B4-BE49-F238E27FC236}">
                  <a16:creationId xmlns:a16="http://schemas.microsoft.com/office/drawing/2014/main" id="{9DB77C99-5F6F-457D-86F6-E2FE61BD37F1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8" name="Straight Connector 387">
              <a:extLst>
                <a:ext uri="{FF2B5EF4-FFF2-40B4-BE49-F238E27FC236}">
                  <a16:creationId xmlns:a16="http://schemas.microsoft.com/office/drawing/2014/main" id="{52731090-4ADD-4708-B2F7-4F684029F49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9" name="Straight Connector 388">
              <a:extLst>
                <a:ext uri="{FF2B5EF4-FFF2-40B4-BE49-F238E27FC236}">
                  <a16:creationId xmlns:a16="http://schemas.microsoft.com/office/drawing/2014/main" id="{9BA94E27-766F-4C9C-9BF4-D1FA006D696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0" name="Straight Connector 389">
              <a:extLst>
                <a:ext uri="{FF2B5EF4-FFF2-40B4-BE49-F238E27FC236}">
                  <a16:creationId xmlns:a16="http://schemas.microsoft.com/office/drawing/2014/main" id="{BFC14B08-295E-443A-8F04-954D4FDDB95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1" name="Straight Connector 390">
              <a:extLst>
                <a:ext uri="{FF2B5EF4-FFF2-40B4-BE49-F238E27FC236}">
                  <a16:creationId xmlns:a16="http://schemas.microsoft.com/office/drawing/2014/main" id="{ED00F3F2-C7EE-463C-8218-8B58D4A21F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2" name="Straight Connector 391">
              <a:extLst>
                <a:ext uri="{FF2B5EF4-FFF2-40B4-BE49-F238E27FC236}">
                  <a16:creationId xmlns:a16="http://schemas.microsoft.com/office/drawing/2014/main" id="{7E250380-FF37-4B1C-BF73-681B1C36588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3" name="Straight Connector 392">
              <a:extLst>
                <a:ext uri="{FF2B5EF4-FFF2-40B4-BE49-F238E27FC236}">
                  <a16:creationId xmlns:a16="http://schemas.microsoft.com/office/drawing/2014/main" id="{23539D30-B210-48C2-9CDB-DF822F4032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4" name="Straight Connector 393">
              <a:extLst>
                <a:ext uri="{FF2B5EF4-FFF2-40B4-BE49-F238E27FC236}">
                  <a16:creationId xmlns:a16="http://schemas.microsoft.com/office/drawing/2014/main" id="{E0DE95B5-6FD8-4100-8A6E-6159556EBE7C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5" name="Straight Connector 394">
              <a:extLst>
                <a:ext uri="{FF2B5EF4-FFF2-40B4-BE49-F238E27FC236}">
                  <a16:creationId xmlns:a16="http://schemas.microsoft.com/office/drawing/2014/main" id="{609E0B24-5102-4215-8E9C-1FF91446710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6" name="Straight Connector 395">
              <a:extLst>
                <a:ext uri="{FF2B5EF4-FFF2-40B4-BE49-F238E27FC236}">
                  <a16:creationId xmlns:a16="http://schemas.microsoft.com/office/drawing/2014/main" id="{98C84825-4482-48BD-B832-AA1FD09F48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7" name="Straight Connector 396">
              <a:extLst>
                <a:ext uri="{FF2B5EF4-FFF2-40B4-BE49-F238E27FC236}">
                  <a16:creationId xmlns:a16="http://schemas.microsoft.com/office/drawing/2014/main" id="{098A6683-C1E9-45DB-8CDA-2C8DF9EC40CB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8" name="Straight Connector 397">
              <a:extLst>
                <a:ext uri="{FF2B5EF4-FFF2-40B4-BE49-F238E27FC236}">
                  <a16:creationId xmlns:a16="http://schemas.microsoft.com/office/drawing/2014/main" id="{2B53B8E3-1E02-4F24-8270-341FE1A2C23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9" name="Straight Connector 398">
              <a:extLst>
                <a:ext uri="{FF2B5EF4-FFF2-40B4-BE49-F238E27FC236}">
                  <a16:creationId xmlns:a16="http://schemas.microsoft.com/office/drawing/2014/main" id="{3A8F22D9-A848-4858-A906-A553B4E494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0" name="Straight Connector 399">
              <a:extLst>
                <a:ext uri="{FF2B5EF4-FFF2-40B4-BE49-F238E27FC236}">
                  <a16:creationId xmlns:a16="http://schemas.microsoft.com/office/drawing/2014/main" id="{07156A57-C985-4F86-96DF-955639016C32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1" name="TextBox 400">
              <a:extLst>
                <a:ext uri="{FF2B5EF4-FFF2-40B4-BE49-F238E27FC236}">
                  <a16:creationId xmlns:a16="http://schemas.microsoft.com/office/drawing/2014/main" id="{628F0E64-C69D-46B2-80F4-C3FBDE05FAC1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02" name="TextBox 401">
              <a:extLst>
                <a:ext uri="{FF2B5EF4-FFF2-40B4-BE49-F238E27FC236}">
                  <a16:creationId xmlns:a16="http://schemas.microsoft.com/office/drawing/2014/main" id="{ABB82055-5134-4E70-9603-06F39260C9CA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03" name="TextBox 402">
              <a:extLst>
                <a:ext uri="{FF2B5EF4-FFF2-40B4-BE49-F238E27FC236}">
                  <a16:creationId xmlns:a16="http://schemas.microsoft.com/office/drawing/2014/main" id="{7E3135DB-5A81-4C8E-9C05-5C3F8841BD0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04" name="TextBox 403">
              <a:extLst>
                <a:ext uri="{FF2B5EF4-FFF2-40B4-BE49-F238E27FC236}">
                  <a16:creationId xmlns:a16="http://schemas.microsoft.com/office/drawing/2014/main" id="{DBE3E60B-DB30-47C2-AA88-D13986B9EA2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05" name="TextBox 404">
              <a:extLst>
                <a:ext uri="{FF2B5EF4-FFF2-40B4-BE49-F238E27FC236}">
                  <a16:creationId xmlns:a16="http://schemas.microsoft.com/office/drawing/2014/main" id="{17441B98-E9DE-4A17-A806-3CCE5D32E70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06" name="TextBox 405">
              <a:extLst>
                <a:ext uri="{FF2B5EF4-FFF2-40B4-BE49-F238E27FC236}">
                  <a16:creationId xmlns:a16="http://schemas.microsoft.com/office/drawing/2014/main" id="{0737D691-CA04-4A92-A22F-EAE9509B071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07" name="TextBox 406">
              <a:extLst>
                <a:ext uri="{FF2B5EF4-FFF2-40B4-BE49-F238E27FC236}">
                  <a16:creationId xmlns:a16="http://schemas.microsoft.com/office/drawing/2014/main" id="{9DCEF8C3-DDA0-492B-A998-C4EAD730B332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08" name="TextBox 407">
              <a:extLst>
                <a:ext uri="{FF2B5EF4-FFF2-40B4-BE49-F238E27FC236}">
                  <a16:creationId xmlns:a16="http://schemas.microsoft.com/office/drawing/2014/main" id="{182C603B-6080-4986-B1B9-524200061C88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09" name="TextBox 408">
              <a:extLst>
                <a:ext uri="{FF2B5EF4-FFF2-40B4-BE49-F238E27FC236}">
                  <a16:creationId xmlns:a16="http://schemas.microsoft.com/office/drawing/2014/main" id="{A3581C4D-51B3-44C7-BE65-EDBCBFF88F9F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10" name="TextBox 409">
              <a:extLst>
                <a:ext uri="{FF2B5EF4-FFF2-40B4-BE49-F238E27FC236}">
                  <a16:creationId xmlns:a16="http://schemas.microsoft.com/office/drawing/2014/main" id="{17C44100-EEA2-4AF0-AE0F-7C2B47526E49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11" name="TextBox 410">
              <a:extLst>
                <a:ext uri="{FF2B5EF4-FFF2-40B4-BE49-F238E27FC236}">
                  <a16:creationId xmlns:a16="http://schemas.microsoft.com/office/drawing/2014/main" id="{BE132C59-D6F0-43CC-953D-D4A5ACCFB003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8EB4E3"/>
                  </a:solidFill>
                  <a:latin typeface="+mj-lt"/>
                </a:rPr>
                <a:t>PROJECT C</a:t>
              </a:r>
            </a:p>
          </p:txBody>
        </p:sp>
      </p:grpSp>
      <p:sp>
        <p:nvSpPr>
          <p:cNvPr id="416" name="Rectangle: Rounded Corners 415">
            <a:extLst>
              <a:ext uri="{FF2B5EF4-FFF2-40B4-BE49-F238E27FC236}">
                <a16:creationId xmlns:a16="http://schemas.microsoft.com/office/drawing/2014/main" id="{2C9AF17F-ABBF-48BF-95AB-0A0091D59AE9}"/>
              </a:ext>
            </a:extLst>
          </p:cNvPr>
          <p:cNvSpPr/>
          <p:nvPr/>
        </p:nvSpPr>
        <p:spPr>
          <a:xfrm rot="16200000">
            <a:off x="6169911" y="4895246"/>
            <a:ext cx="1754909" cy="109224"/>
          </a:xfrm>
          <a:prstGeom prst="roundRect">
            <a:avLst>
              <a:gd name="adj" fmla="val 50000"/>
            </a:avLst>
          </a:prstGeom>
          <a:solidFill>
            <a:srgbClr val="8EB4E3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17" name="Group 416">
            <a:extLst>
              <a:ext uri="{FF2B5EF4-FFF2-40B4-BE49-F238E27FC236}">
                <a16:creationId xmlns:a16="http://schemas.microsoft.com/office/drawing/2014/main" id="{71B14D60-FF3D-4140-9C41-BB187628E98A}"/>
              </a:ext>
            </a:extLst>
          </p:cNvPr>
          <p:cNvGrpSpPr/>
          <p:nvPr/>
        </p:nvGrpSpPr>
        <p:grpSpPr>
          <a:xfrm>
            <a:off x="691455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18" name="Oval 417">
              <a:extLst>
                <a:ext uri="{FF2B5EF4-FFF2-40B4-BE49-F238E27FC236}">
                  <a16:creationId xmlns:a16="http://schemas.microsoft.com/office/drawing/2014/main" id="{65DC4C65-CE3E-4AFE-8E79-A85CFF94CEFB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9" name="Oval 418">
              <a:extLst>
                <a:ext uri="{FF2B5EF4-FFF2-40B4-BE49-F238E27FC236}">
                  <a16:creationId xmlns:a16="http://schemas.microsoft.com/office/drawing/2014/main" id="{D7D735E9-E2D6-4CC3-9F16-A7144E9B8E6D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20" name="Group 419">
            <a:extLst>
              <a:ext uri="{FF2B5EF4-FFF2-40B4-BE49-F238E27FC236}">
                <a16:creationId xmlns:a16="http://schemas.microsoft.com/office/drawing/2014/main" id="{E510901A-DCD4-4C20-A5CE-83A48FACF345}"/>
              </a:ext>
            </a:extLst>
          </p:cNvPr>
          <p:cNvGrpSpPr/>
          <p:nvPr/>
        </p:nvGrpSpPr>
        <p:grpSpPr>
          <a:xfrm>
            <a:off x="9128420" y="2001950"/>
            <a:ext cx="2019300" cy="4513138"/>
            <a:chOff x="1085622" y="2001950"/>
            <a:chExt cx="2019300" cy="4513138"/>
          </a:xfrm>
        </p:grpSpPr>
        <p:grpSp>
          <p:nvGrpSpPr>
            <p:cNvPr id="421" name="Group 420">
              <a:extLst>
                <a:ext uri="{FF2B5EF4-FFF2-40B4-BE49-F238E27FC236}">
                  <a16:creationId xmlns:a16="http://schemas.microsoft.com/office/drawing/2014/main" id="{EDE7FB7C-BEC3-4A94-9E7F-5C2A47FAE3D5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75" name="Rectangle: Rounded Corners 474">
                <a:extLst>
                  <a:ext uri="{FF2B5EF4-FFF2-40B4-BE49-F238E27FC236}">
                    <a16:creationId xmlns:a16="http://schemas.microsoft.com/office/drawing/2014/main" id="{070227E8-E286-42DD-BAAB-508B5571087D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6" name="Rectangle: Rounded Corners 475">
                <a:extLst>
                  <a:ext uri="{FF2B5EF4-FFF2-40B4-BE49-F238E27FC236}">
                    <a16:creationId xmlns:a16="http://schemas.microsoft.com/office/drawing/2014/main" id="{D7FDAEE1-B4F2-4DAE-A73E-75557E590DA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2" name="Group 421">
              <a:extLst>
                <a:ext uri="{FF2B5EF4-FFF2-40B4-BE49-F238E27FC236}">
                  <a16:creationId xmlns:a16="http://schemas.microsoft.com/office/drawing/2014/main" id="{FB11FB7B-B834-4E4C-B9D3-C2AF41C8BD37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73" name="Rectangle: Rounded Corners 472">
                <a:extLst>
                  <a:ext uri="{FF2B5EF4-FFF2-40B4-BE49-F238E27FC236}">
                    <a16:creationId xmlns:a16="http://schemas.microsoft.com/office/drawing/2014/main" id="{D334615E-A24F-4160-AF7C-2D45135AF91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74" name="Rectangle: Rounded Corners 473">
                <a:extLst>
                  <a:ext uri="{FF2B5EF4-FFF2-40B4-BE49-F238E27FC236}">
                    <a16:creationId xmlns:a16="http://schemas.microsoft.com/office/drawing/2014/main" id="{25BD9C88-E7ED-4074-89D2-3AE68281BAAD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23" name="Rectangle: Rounded Corners 422">
              <a:extLst>
                <a:ext uri="{FF2B5EF4-FFF2-40B4-BE49-F238E27FC236}">
                  <a16:creationId xmlns:a16="http://schemas.microsoft.com/office/drawing/2014/main" id="{5F80C5F0-0A32-40DA-813F-BD34F0A68393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rgbClr val="DCE0EB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424" name="Straight Connector 423">
              <a:extLst>
                <a:ext uri="{FF2B5EF4-FFF2-40B4-BE49-F238E27FC236}">
                  <a16:creationId xmlns:a16="http://schemas.microsoft.com/office/drawing/2014/main" id="{F406D46F-90E1-4A05-9D9F-4F877B1D8296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5" name="Straight Connector 424">
              <a:extLst>
                <a:ext uri="{FF2B5EF4-FFF2-40B4-BE49-F238E27FC236}">
                  <a16:creationId xmlns:a16="http://schemas.microsoft.com/office/drawing/2014/main" id="{F5C2C7D3-82F5-4DD9-9385-096ACA39C0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6" name="Straight Connector 425">
              <a:extLst>
                <a:ext uri="{FF2B5EF4-FFF2-40B4-BE49-F238E27FC236}">
                  <a16:creationId xmlns:a16="http://schemas.microsoft.com/office/drawing/2014/main" id="{14762503-AE5F-4E25-91E2-77AE4152AD4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7" name="Straight Connector 426">
              <a:extLst>
                <a:ext uri="{FF2B5EF4-FFF2-40B4-BE49-F238E27FC236}">
                  <a16:creationId xmlns:a16="http://schemas.microsoft.com/office/drawing/2014/main" id="{14B222AC-3F57-44F4-AE25-4D9B792E769A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8" name="Straight Connector 427">
              <a:extLst>
                <a:ext uri="{FF2B5EF4-FFF2-40B4-BE49-F238E27FC236}">
                  <a16:creationId xmlns:a16="http://schemas.microsoft.com/office/drawing/2014/main" id="{0E0A93A5-7363-45DD-AB5F-E3DEEFF42F27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9" name="Straight Connector 428">
              <a:extLst>
                <a:ext uri="{FF2B5EF4-FFF2-40B4-BE49-F238E27FC236}">
                  <a16:creationId xmlns:a16="http://schemas.microsoft.com/office/drawing/2014/main" id="{8D35E84D-2C92-4F40-9D7F-94ABDC006EBD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0" name="Straight Connector 429">
              <a:extLst>
                <a:ext uri="{FF2B5EF4-FFF2-40B4-BE49-F238E27FC236}">
                  <a16:creationId xmlns:a16="http://schemas.microsoft.com/office/drawing/2014/main" id="{33736D47-7B98-4C5C-9940-20ED7242DC0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1" name="Straight Connector 430">
              <a:extLst>
                <a:ext uri="{FF2B5EF4-FFF2-40B4-BE49-F238E27FC236}">
                  <a16:creationId xmlns:a16="http://schemas.microsoft.com/office/drawing/2014/main" id="{17C0FB58-CFBD-4D77-AE0E-CC27733AC88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2" name="Straight Connector 431">
              <a:extLst>
                <a:ext uri="{FF2B5EF4-FFF2-40B4-BE49-F238E27FC236}">
                  <a16:creationId xmlns:a16="http://schemas.microsoft.com/office/drawing/2014/main" id="{E468D49C-08DF-4C2B-91EE-3C0ACAF2ABA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3" name="Straight Connector 432">
              <a:extLst>
                <a:ext uri="{FF2B5EF4-FFF2-40B4-BE49-F238E27FC236}">
                  <a16:creationId xmlns:a16="http://schemas.microsoft.com/office/drawing/2014/main" id="{3A3CEF23-52EA-48D5-9E6B-3B355885CE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4" name="Straight Connector 433">
              <a:extLst>
                <a:ext uri="{FF2B5EF4-FFF2-40B4-BE49-F238E27FC236}">
                  <a16:creationId xmlns:a16="http://schemas.microsoft.com/office/drawing/2014/main" id="{C2FCEA25-A25B-4BCE-A9A2-B69FB2C400E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5" name="Straight Connector 434">
              <a:extLst>
                <a:ext uri="{FF2B5EF4-FFF2-40B4-BE49-F238E27FC236}">
                  <a16:creationId xmlns:a16="http://schemas.microsoft.com/office/drawing/2014/main" id="{234EE445-C987-4C3E-BF09-A9AD36E87BCD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6" name="Straight Connector 435">
              <a:extLst>
                <a:ext uri="{FF2B5EF4-FFF2-40B4-BE49-F238E27FC236}">
                  <a16:creationId xmlns:a16="http://schemas.microsoft.com/office/drawing/2014/main" id="{1B19ED05-DF6F-4B0B-84A5-23D485B409A8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7" name="Straight Connector 436">
              <a:extLst>
                <a:ext uri="{FF2B5EF4-FFF2-40B4-BE49-F238E27FC236}">
                  <a16:creationId xmlns:a16="http://schemas.microsoft.com/office/drawing/2014/main" id="{E3EBDDAF-87A8-469F-868F-D5F168505AA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8" name="Straight Connector 437">
              <a:extLst>
                <a:ext uri="{FF2B5EF4-FFF2-40B4-BE49-F238E27FC236}">
                  <a16:creationId xmlns:a16="http://schemas.microsoft.com/office/drawing/2014/main" id="{9AE1EA31-2CF3-4004-AB13-556B79404411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9" name="Straight Connector 438">
              <a:extLst>
                <a:ext uri="{FF2B5EF4-FFF2-40B4-BE49-F238E27FC236}">
                  <a16:creationId xmlns:a16="http://schemas.microsoft.com/office/drawing/2014/main" id="{0B5E5B60-A407-43D1-957C-2CDF1314DA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0" name="Straight Connector 439">
              <a:extLst>
                <a:ext uri="{FF2B5EF4-FFF2-40B4-BE49-F238E27FC236}">
                  <a16:creationId xmlns:a16="http://schemas.microsoft.com/office/drawing/2014/main" id="{F27F76E4-2FF3-489C-B4AF-0D9995461B8C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1" name="Straight Connector 440">
              <a:extLst>
                <a:ext uri="{FF2B5EF4-FFF2-40B4-BE49-F238E27FC236}">
                  <a16:creationId xmlns:a16="http://schemas.microsoft.com/office/drawing/2014/main" id="{25DA3AD5-17DD-45C6-BB5C-77EBA616F0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2" name="Straight Connector 441">
              <a:extLst>
                <a:ext uri="{FF2B5EF4-FFF2-40B4-BE49-F238E27FC236}">
                  <a16:creationId xmlns:a16="http://schemas.microsoft.com/office/drawing/2014/main" id="{61CAD72B-A74D-44C3-8076-C9955C47FA6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3" name="Straight Connector 442">
              <a:extLst>
                <a:ext uri="{FF2B5EF4-FFF2-40B4-BE49-F238E27FC236}">
                  <a16:creationId xmlns:a16="http://schemas.microsoft.com/office/drawing/2014/main" id="{41A08F05-9473-4B00-BA31-36EF79D55F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4" name="Straight Connector 443">
              <a:extLst>
                <a:ext uri="{FF2B5EF4-FFF2-40B4-BE49-F238E27FC236}">
                  <a16:creationId xmlns:a16="http://schemas.microsoft.com/office/drawing/2014/main" id="{EBE0AF28-318A-49E9-AB71-3110279FBB45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5" name="Straight Connector 444">
              <a:extLst>
                <a:ext uri="{FF2B5EF4-FFF2-40B4-BE49-F238E27FC236}">
                  <a16:creationId xmlns:a16="http://schemas.microsoft.com/office/drawing/2014/main" id="{3FEE91D3-6755-462D-9385-834D220B4C7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6" name="Straight Connector 445">
              <a:extLst>
                <a:ext uri="{FF2B5EF4-FFF2-40B4-BE49-F238E27FC236}">
                  <a16:creationId xmlns:a16="http://schemas.microsoft.com/office/drawing/2014/main" id="{022006B5-AE53-430F-BA86-D59EE135D5B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7" name="Straight Connector 446">
              <a:extLst>
                <a:ext uri="{FF2B5EF4-FFF2-40B4-BE49-F238E27FC236}">
                  <a16:creationId xmlns:a16="http://schemas.microsoft.com/office/drawing/2014/main" id="{E1D65631-9C00-4907-B287-429754F73A2E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8" name="Straight Connector 447">
              <a:extLst>
                <a:ext uri="{FF2B5EF4-FFF2-40B4-BE49-F238E27FC236}">
                  <a16:creationId xmlns:a16="http://schemas.microsoft.com/office/drawing/2014/main" id="{6BEC54AE-943C-43A0-8960-F5D5AE1BAB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9" name="Straight Connector 448">
              <a:extLst>
                <a:ext uri="{FF2B5EF4-FFF2-40B4-BE49-F238E27FC236}">
                  <a16:creationId xmlns:a16="http://schemas.microsoft.com/office/drawing/2014/main" id="{B690D1B9-DA38-4BA3-B45F-68754C4AC16A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0" name="Straight Connector 449">
              <a:extLst>
                <a:ext uri="{FF2B5EF4-FFF2-40B4-BE49-F238E27FC236}">
                  <a16:creationId xmlns:a16="http://schemas.microsoft.com/office/drawing/2014/main" id="{256766C7-B63C-4B1E-AA31-F5AB446D0AE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1" name="Straight Connector 450">
              <a:extLst>
                <a:ext uri="{FF2B5EF4-FFF2-40B4-BE49-F238E27FC236}">
                  <a16:creationId xmlns:a16="http://schemas.microsoft.com/office/drawing/2014/main" id="{98077493-565B-4600-AAD8-7FA5576495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2" name="Straight Connector 451">
              <a:extLst>
                <a:ext uri="{FF2B5EF4-FFF2-40B4-BE49-F238E27FC236}">
                  <a16:creationId xmlns:a16="http://schemas.microsoft.com/office/drawing/2014/main" id="{1CE1F5CE-DAD4-47B3-8616-F18876C5E53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3" name="Straight Connector 452">
              <a:extLst>
                <a:ext uri="{FF2B5EF4-FFF2-40B4-BE49-F238E27FC236}">
                  <a16:creationId xmlns:a16="http://schemas.microsoft.com/office/drawing/2014/main" id="{C93DA85D-DC76-4465-8AF1-BE4A066AF0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4" name="Straight Connector 453">
              <a:extLst>
                <a:ext uri="{FF2B5EF4-FFF2-40B4-BE49-F238E27FC236}">
                  <a16:creationId xmlns:a16="http://schemas.microsoft.com/office/drawing/2014/main" id="{B2F4441A-CB44-4C3F-89EB-8F2ADA95238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5" name="Straight Connector 454">
              <a:extLst>
                <a:ext uri="{FF2B5EF4-FFF2-40B4-BE49-F238E27FC236}">
                  <a16:creationId xmlns:a16="http://schemas.microsoft.com/office/drawing/2014/main" id="{BBB0A356-BFF7-4C70-BC78-DB27AC58D63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6" name="Straight Connector 455">
              <a:extLst>
                <a:ext uri="{FF2B5EF4-FFF2-40B4-BE49-F238E27FC236}">
                  <a16:creationId xmlns:a16="http://schemas.microsoft.com/office/drawing/2014/main" id="{C736A359-1F0A-4410-8E0B-DDCCA672386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7" name="Straight Connector 456">
              <a:extLst>
                <a:ext uri="{FF2B5EF4-FFF2-40B4-BE49-F238E27FC236}">
                  <a16:creationId xmlns:a16="http://schemas.microsoft.com/office/drawing/2014/main" id="{1199A91B-68A9-4F9A-A62F-C4CFB830183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8" name="Straight Connector 457">
              <a:extLst>
                <a:ext uri="{FF2B5EF4-FFF2-40B4-BE49-F238E27FC236}">
                  <a16:creationId xmlns:a16="http://schemas.microsoft.com/office/drawing/2014/main" id="{2BE6DE32-00A4-488D-B309-27500D31C44C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9" name="Straight Connector 458">
              <a:extLst>
                <a:ext uri="{FF2B5EF4-FFF2-40B4-BE49-F238E27FC236}">
                  <a16:creationId xmlns:a16="http://schemas.microsoft.com/office/drawing/2014/main" id="{38328555-C929-48DF-A8C9-5AB174AAFE4A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0" name="Straight Connector 459">
              <a:extLst>
                <a:ext uri="{FF2B5EF4-FFF2-40B4-BE49-F238E27FC236}">
                  <a16:creationId xmlns:a16="http://schemas.microsoft.com/office/drawing/2014/main" id="{5354C17D-09D1-4649-96B3-8100B6FFD04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1" name="Straight Connector 460">
              <a:extLst>
                <a:ext uri="{FF2B5EF4-FFF2-40B4-BE49-F238E27FC236}">
                  <a16:creationId xmlns:a16="http://schemas.microsoft.com/office/drawing/2014/main" id="{BC3BC1A7-1F22-412D-836B-CBBD20D853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rgbClr val="DCE0EB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2" name="TextBox 461">
              <a:extLst>
                <a:ext uri="{FF2B5EF4-FFF2-40B4-BE49-F238E27FC236}">
                  <a16:creationId xmlns:a16="http://schemas.microsoft.com/office/drawing/2014/main" id="{849CF0D3-41D9-4BE7-8D04-4324D2B87130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63" name="TextBox 462">
              <a:extLst>
                <a:ext uri="{FF2B5EF4-FFF2-40B4-BE49-F238E27FC236}">
                  <a16:creationId xmlns:a16="http://schemas.microsoft.com/office/drawing/2014/main" id="{E3A05D94-28BE-465A-A712-2ECAAE122D1E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64" name="TextBox 463">
              <a:extLst>
                <a:ext uri="{FF2B5EF4-FFF2-40B4-BE49-F238E27FC236}">
                  <a16:creationId xmlns:a16="http://schemas.microsoft.com/office/drawing/2014/main" id="{8E8C9C51-2FDE-40E1-9179-D3AB75BC15BE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65" name="TextBox 464">
              <a:extLst>
                <a:ext uri="{FF2B5EF4-FFF2-40B4-BE49-F238E27FC236}">
                  <a16:creationId xmlns:a16="http://schemas.microsoft.com/office/drawing/2014/main" id="{9465991F-B540-4437-B24D-2D39B872250B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66" name="TextBox 465">
              <a:extLst>
                <a:ext uri="{FF2B5EF4-FFF2-40B4-BE49-F238E27FC236}">
                  <a16:creationId xmlns:a16="http://schemas.microsoft.com/office/drawing/2014/main" id="{00677161-3816-472C-BB28-333D359FAB1E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67" name="TextBox 466">
              <a:extLst>
                <a:ext uri="{FF2B5EF4-FFF2-40B4-BE49-F238E27FC236}">
                  <a16:creationId xmlns:a16="http://schemas.microsoft.com/office/drawing/2014/main" id="{4BDC0547-A8A6-407C-813A-398303CD95CA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68" name="TextBox 467">
              <a:extLst>
                <a:ext uri="{FF2B5EF4-FFF2-40B4-BE49-F238E27FC236}">
                  <a16:creationId xmlns:a16="http://schemas.microsoft.com/office/drawing/2014/main" id="{482C6729-D5FA-4D45-BA84-552AFBEEC3E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69" name="TextBox 468">
              <a:extLst>
                <a:ext uri="{FF2B5EF4-FFF2-40B4-BE49-F238E27FC236}">
                  <a16:creationId xmlns:a16="http://schemas.microsoft.com/office/drawing/2014/main" id="{06854F07-3070-43FE-BA80-641232E0A9E1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70" name="TextBox 469">
              <a:extLst>
                <a:ext uri="{FF2B5EF4-FFF2-40B4-BE49-F238E27FC236}">
                  <a16:creationId xmlns:a16="http://schemas.microsoft.com/office/drawing/2014/main" id="{FA85BD4F-8D28-4BF6-ACCA-ECD4D14EB15A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71" name="TextBox 470">
              <a:extLst>
                <a:ext uri="{FF2B5EF4-FFF2-40B4-BE49-F238E27FC236}">
                  <a16:creationId xmlns:a16="http://schemas.microsoft.com/office/drawing/2014/main" id="{2B085771-4994-4792-B84E-8A27BB8FC1C4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8EB4E3"/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72" name="TextBox 471">
              <a:extLst>
                <a:ext uri="{FF2B5EF4-FFF2-40B4-BE49-F238E27FC236}">
                  <a16:creationId xmlns:a16="http://schemas.microsoft.com/office/drawing/2014/main" id="{48CF92F6-232F-433E-B239-EAFD4394E1D6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rgbClr val="8EB4E3"/>
                  </a:solidFill>
                  <a:latin typeface="+mj-lt"/>
                </a:rPr>
                <a:t>PROJECT D</a:t>
              </a:r>
            </a:p>
          </p:txBody>
        </p:sp>
      </p:grpSp>
      <p:sp>
        <p:nvSpPr>
          <p:cNvPr id="477" name="Rectangle: Rounded Corners 476">
            <a:extLst>
              <a:ext uri="{FF2B5EF4-FFF2-40B4-BE49-F238E27FC236}">
                <a16:creationId xmlns:a16="http://schemas.microsoft.com/office/drawing/2014/main" id="{BE22313E-61AB-4714-9D15-76C71605A16D}"/>
              </a:ext>
            </a:extLst>
          </p:cNvPr>
          <p:cNvSpPr/>
          <p:nvPr/>
        </p:nvSpPr>
        <p:spPr>
          <a:xfrm rot="16200000">
            <a:off x="8497481" y="4552346"/>
            <a:ext cx="2440709" cy="109224"/>
          </a:xfrm>
          <a:prstGeom prst="roundRect">
            <a:avLst>
              <a:gd name="adj" fmla="val 50000"/>
            </a:avLst>
          </a:prstGeom>
          <a:solidFill>
            <a:srgbClr val="8EB4E3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78" name="Group 477">
            <a:extLst>
              <a:ext uri="{FF2B5EF4-FFF2-40B4-BE49-F238E27FC236}">
                <a16:creationId xmlns:a16="http://schemas.microsoft.com/office/drawing/2014/main" id="{2F8D7EFF-44BC-445E-A13E-4BD1D8FF2EEB}"/>
              </a:ext>
            </a:extLst>
          </p:cNvPr>
          <p:cNvGrpSpPr/>
          <p:nvPr/>
        </p:nvGrpSpPr>
        <p:grpSpPr>
          <a:xfrm>
            <a:off x="958502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79" name="Oval 478">
              <a:extLst>
                <a:ext uri="{FF2B5EF4-FFF2-40B4-BE49-F238E27FC236}">
                  <a16:creationId xmlns:a16="http://schemas.microsoft.com/office/drawing/2014/main" id="{0B5B2A31-A764-415E-910F-1B1396EC8556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0" name="Oval 479">
              <a:extLst>
                <a:ext uri="{FF2B5EF4-FFF2-40B4-BE49-F238E27FC236}">
                  <a16:creationId xmlns:a16="http://schemas.microsoft.com/office/drawing/2014/main" id="{F691C1A3-B51E-4D30-89DA-EDBB02B41FF5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8113547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08333E-7 2.96296E-6 L 2.08333E-7 -0.32871 " pathEditMode="relative" rAng="0" ptsTypes="AA">
                                      <p:cBhvr>
                                        <p:cTn id="24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6435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750"/>
                                        <p:tgtEl>
                                          <p:spTgt spid="3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16667E-6 2.96296E-6 L 4.16667E-6 -0.39908 " pathEditMode="relative" rAng="0" ptsTypes="AA">
                                      <p:cBhvr>
                                        <p:cTn id="36" dur="750" fill="hold"/>
                                        <p:tgtEl>
                                          <p:spTgt spid="35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9954"/>
                                    </p:animMotion>
                                  </p:childTnLst>
                                </p:cTn>
                              </p:par>
                              <p:par>
                                <p:cTn id="37" presetID="2" presetClass="entr" presetSubtype="4" decel="10000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750"/>
                                        <p:tgtEl>
                                          <p:spTgt spid="4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4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5E-6 2.96296E-6 L 5E-6 -0.25 " pathEditMode="relative" rAng="0" ptsTypes="AA">
                                      <p:cBhvr>
                                        <p:cTn id="48" dur="750" fill="hold"/>
                                        <p:tgtEl>
                                          <p:spTgt spid="41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2500"/>
                                    </p:animMotion>
                                  </p:childTnLst>
                                </p:cTn>
                              </p:par>
                              <p:par>
                                <p:cTn id="49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750"/>
                                        <p:tgtEl>
                                          <p:spTgt spid="4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4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4.58333E-6 2.96296E-6 L 4.58333E-6 -0.34954 " pathEditMode="relative" rAng="0" ptsTypes="AA">
                                      <p:cBhvr>
                                        <p:cTn id="60" dur="750" fill="hold"/>
                                        <p:tgtEl>
                                          <p:spTgt spid="47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747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7" grpId="0"/>
      <p:bldP spid="298" grpId="0"/>
      <p:bldP spid="355" grpId="0" animBg="1"/>
      <p:bldP spid="416" grpId="0" animBg="1"/>
      <p:bldP spid="477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4B6D26D-1493-4AF3-81DC-7494EF3AB232}"/>
              </a:ext>
            </a:extLst>
          </p:cNvPr>
          <p:cNvGrpSpPr/>
          <p:nvPr/>
        </p:nvGrpSpPr>
        <p:grpSpPr>
          <a:xfrm>
            <a:off x="1085622" y="2001950"/>
            <a:ext cx="2019300" cy="4513138"/>
            <a:chOff x="1085622" y="2001950"/>
            <a:chExt cx="2019300" cy="451313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0B511378-3131-4B68-B91F-7E7ED1AE21C0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23" name="Rectangle: Rounded Corners 22">
                <a:extLst>
                  <a:ext uri="{FF2B5EF4-FFF2-40B4-BE49-F238E27FC236}">
                    <a16:creationId xmlns:a16="http://schemas.microsoft.com/office/drawing/2014/main" id="{884157FB-FEC1-453D-9359-2634A5C85B26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: Rounded Corners 23">
                <a:extLst>
                  <a:ext uri="{FF2B5EF4-FFF2-40B4-BE49-F238E27FC236}">
                    <a16:creationId xmlns:a16="http://schemas.microsoft.com/office/drawing/2014/main" id="{024E6343-37C3-4818-8F27-13E9FA32AAB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CDFB3F9B-47BE-4F94-89E2-1493F0BCD2E5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29" name="Rectangle: Rounded Corners 28">
                <a:extLst>
                  <a:ext uri="{FF2B5EF4-FFF2-40B4-BE49-F238E27FC236}">
                    <a16:creationId xmlns:a16="http://schemas.microsoft.com/office/drawing/2014/main" id="{B2ADD9F0-13DE-4262-A50D-6F3EE759CF7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0" name="Rectangle: Rounded Corners 29">
                <a:extLst>
                  <a:ext uri="{FF2B5EF4-FFF2-40B4-BE49-F238E27FC236}">
                    <a16:creationId xmlns:a16="http://schemas.microsoft.com/office/drawing/2014/main" id="{08981528-E82D-44F2-8261-EEDD379791E8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7" name="Rectangle: Rounded Corners 26">
              <a:extLst>
                <a:ext uri="{FF2B5EF4-FFF2-40B4-BE49-F238E27FC236}">
                  <a16:creationId xmlns:a16="http://schemas.microsoft.com/office/drawing/2014/main" id="{6B3EAF73-38E5-48E3-A8A6-740C138E5A86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chemeClr val="tx2">
                <a:lumMod val="20000"/>
                <a:lumOff val="80000"/>
                <a:alpha val="5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82959F3C-9DD3-4947-AE7D-99FEFB8E5ADA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5F74B80A-285D-4EC4-AB31-20D3DABC6231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05F4D2C7-CDF8-4C34-9CAF-B57ECAF7D60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B580F7B0-C8C0-43CD-B423-1C54A9CEF100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9E869021-E9BC-4F10-A5D5-BAA1AEE5427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018A7DC4-38A6-4C6B-9797-A0CFB771FF9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34C4E3E9-C7BC-4CBC-BE03-FDF674229B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83E6FEC-11A5-48A7-A991-9780D4FDA2D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F7F3A08E-3B92-4FCF-80D1-182AB1848F4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60C22FAF-8E69-411B-A530-5999C0B9214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A11A8BB2-3EB2-4CA4-ACB5-35F729C0C2A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62AB445A-3437-41F9-813D-EF88E208CF6A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B355433B-B62D-4A6B-8A53-12A7B48E2BCA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9627665D-49DE-435A-A5D6-A1658EB2F42A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FCCBF0C9-A0B6-417E-91EB-F7D887B44E1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DB4E3788-79E3-4939-B12E-1BDC55F3A4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58B6F188-9A33-4159-B813-8631C1E0C21B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0745C065-68AD-4070-ADE6-B0D140B01906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92281BDB-CA81-4C23-A3A5-2B6879F4C2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E15B406B-C326-4D06-8074-57D644A5BD0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>
              <a:extLst>
                <a:ext uri="{FF2B5EF4-FFF2-40B4-BE49-F238E27FC236}">
                  <a16:creationId xmlns:a16="http://schemas.microsoft.com/office/drawing/2014/main" id="{969E9928-1D52-4A86-9480-964C324834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102DAA51-ACF8-49D4-A7EE-E106F5D78BC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4F920C8C-696E-48E6-93AB-7D6F2C02C6A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054E5921-54EE-4913-BA0E-35CC26DE569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C2856DF4-FDD3-454C-A547-3757143092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79FD6FD1-2BBF-410C-94DD-99832E7D5D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4AD0D11F-D152-4F9B-B635-CEDF4663FBC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>
              <a:extLst>
                <a:ext uri="{FF2B5EF4-FFF2-40B4-BE49-F238E27FC236}">
                  <a16:creationId xmlns:a16="http://schemas.microsoft.com/office/drawing/2014/main" id="{9F4A4CBD-D289-4BF6-B71C-0DF4475E9E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2CD15DAC-9754-4C28-BCF8-8A5D70DC63BE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0F8EA20A-CDE1-4C6A-85C6-46A56CB6E27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98670A5A-F168-407C-A618-A8AE513148FA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778E1A3C-47FF-43A1-92E6-D954317D6B6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A78E09CF-F445-49F1-B80E-D826315E0913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CDA7262D-4EF5-4BE8-9845-C56380B41E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F5F84B1B-71F2-4C0C-B3B9-684A105F77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F0D1056E-961C-4E74-8368-16AED50F35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41E18EB6-4C69-4DE9-BA33-B5D5FA45CB08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94BC868E-A123-423D-95BD-398F06C3B725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7F20B495-A7D2-4AED-BAA4-62CE7258AF77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4F47BEB4-7189-4A0C-A6FB-0932AFD4A66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8DB4316A-0031-4BCA-A322-4ABCBED33955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3A09601E-8F38-4A7E-9998-23EA1B286FED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4FCD3F6E-EC1D-418B-B380-12200C3F73A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CB484A62-9E29-46EA-88F9-D1EFDC4E7F3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3F64184D-FA3D-4849-88AD-8EB5629F9226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FD884144-D579-4DBE-B3BC-6A12687750AF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104" name="TextBox 103">
              <a:extLst>
                <a:ext uri="{FF2B5EF4-FFF2-40B4-BE49-F238E27FC236}">
                  <a16:creationId xmlns:a16="http://schemas.microsoft.com/office/drawing/2014/main" id="{5B605A2C-0273-4ACA-AD95-E210D9D423EB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38915B28-1EDF-4723-BC57-E24FB1F02D85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233" name="TextBox 232">
              <a:extLst>
                <a:ext uri="{FF2B5EF4-FFF2-40B4-BE49-F238E27FC236}">
                  <a16:creationId xmlns:a16="http://schemas.microsoft.com/office/drawing/2014/main" id="{76BF19AF-8CDA-4A1F-B1BA-6C19802936ED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PROJECT A</a:t>
              </a:r>
            </a:p>
          </p:txBody>
        </p:sp>
      </p:grp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D5AC3E9A-67F2-4B56-9A5B-46F0FB560C21}"/>
              </a:ext>
            </a:extLst>
          </p:cNvPr>
          <p:cNvSpPr/>
          <p:nvPr/>
        </p:nvSpPr>
        <p:spPr>
          <a:xfrm rot="16200000">
            <a:off x="512823" y="4610486"/>
            <a:ext cx="2324429" cy="109224"/>
          </a:xfrm>
          <a:prstGeom prst="roundRect">
            <a:avLst>
              <a:gd name="adj" fmla="val 50000"/>
            </a:avLst>
          </a:prstGeom>
          <a:solidFill>
            <a:schemeClr val="tx2">
              <a:lumMod val="40000"/>
              <a:lumOff val="60000"/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98E7B7E1-7EC0-4C27-BC6C-42680154200D}"/>
              </a:ext>
            </a:extLst>
          </p:cNvPr>
          <p:cNvGrpSpPr/>
          <p:nvPr/>
        </p:nvGrpSpPr>
        <p:grpSpPr>
          <a:xfrm>
            <a:off x="1542223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4E86CB32-76CD-407C-8EF8-030206A1D868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046B09E8-B98E-4EC4-AF5A-FEA4896FFF3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chemeClr val="tx2">
                <a:lumMod val="40000"/>
                <a:lumOff val="60000"/>
                <a:alpha val="7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297" name="TextBox 296">
            <a:extLst>
              <a:ext uri="{FF2B5EF4-FFF2-40B4-BE49-F238E27FC236}">
                <a16:creationId xmlns:a16="http://schemas.microsoft.com/office/drawing/2014/main" id="{5BC56AEA-8649-4D1E-8949-F9F30BCC061D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Data Infographics</a:t>
            </a:r>
          </a:p>
        </p:txBody>
      </p:sp>
      <p:sp>
        <p:nvSpPr>
          <p:cNvPr id="298" name="TextBox 297">
            <a:extLst>
              <a:ext uri="{FF2B5EF4-FFF2-40B4-BE49-F238E27FC236}">
                <a16:creationId xmlns:a16="http://schemas.microsoft.com/office/drawing/2014/main" id="{2A285E1E-7853-49E7-8938-E450D5953857}"/>
              </a:ext>
            </a:extLst>
          </p:cNvPr>
          <p:cNvSpPr txBox="1"/>
          <p:nvPr/>
        </p:nvSpPr>
        <p:spPr>
          <a:xfrm>
            <a:off x="2104799" y="86935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96" name="Group 295">
            <a:extLst>
              <a:ext uri="{FF2B5EF4-FFF2-40B4-BE49-F238E27FC236}">
                <a16:creationId xmlns:a16="http://schemas.microsoft.com/office/drawing/2014/main" id="{4EA012AA-3E4A-44D9-88C6-306A8DD3D2F2}"/>
              </a:ext>
            </a:extLst>
          </p:cNvPr>
          <p:cNvGrpSpPr/>
          <p:nvPr/>
        </p:nvGrpSpPr>
        <p:grpSpPr>
          <a:xfrm>
            <a:off x="3797261" y="2001950"/>
            <a:ext cx="2019300" cy="4513138"/>
            <a:chOff x="1085622" y="2001950"/>
            <a:chExt cx="2019300" cy="4513138"/>
          </a:xfrm>
        </p:grpSpPr>
        <p:grpSp>
          <p:nvGrpSpPr>
            <p:cNvPr id="299" name="Group 298">
              <a:extLst>
                <a:ext uri="{FF2B5EF4-FFF2-40B4-BE49-F238E27FC236}">
                  <a16:creationId xmlns:a16="http://schemas.microsoft.com/office/drawing/2014/main" id="{0567FE96-EC06-4151-A91C-373D629E28DB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353" name="Rectangle: Rounded Corners 352">
                <a:extLst>
                  <a:ext uri="{FF2B5EF4-FFF2-40B4-BE49-F238E27FC236}">
                    <a16:creationId xmlns:a16="http://schemas.microsoft.com/office/drawing/2014/main" id="{0A23E2BA-AFE4-47B9-9BD3-711915F30EC9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4" name="Rectangle: Rounded Corners 353">
                <a:extLst>
                  <a:ext uri="{FF2B5EF4-FFF2-40B4-BE49-F238E27FC236}">
                    <a16:creationId xmlns:a16="http://schemas.microsoft.com/office/drawing/2014/main" id="{FE211FA0-4563-45CC-B1FE-F91A8478D37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00" name="Group 299">
              <a:extLst>
                <a:ext uri="{FF2B5EF4-FFF2-40B4-BE49-F238E27FC236}">
                  <a16:creationId xmlns:a16="http://schemas.microsoft.com/office/drawing/2014/main" id="{16568FF8-B296-44FA-95EE-0ADC97BA0A1F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351" name="Rectangle: Rounded Corners 350">
                <a:extLst>
                  <a:ext uri="{FF2B5EF4-FFF2-40B4-BE49-F238E27FC236}">
                    <a16:creationId xmlns:a16="http://schemas.microsoft.com/office/drawing/2014/main" id="{E0673172-4973-4446-9C72-9D92DE23E40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52" name="Rectangle: Rounded Corners 351">
                <a:extLst>
                  <a:ext uri="{FF2B5EF4-FFF2-40B4-BE49-F238E27FC236}">
                    <a16:creationId xmlns:a16="http://schemas.microsoft.com/office/drawing/2014/main" id="{7BD147EE-BD85-4558-BA7B-37F009621BC4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01" name="Rectangle: Rounded Corners 300">
              <a:extLst>
                <a:ext uri="{FF2B5EF4-FFF2-40B4-BE49-F238E27FC236}">
                  <a16:creationId xmlns:a16="http://schemas.microsoft.com/office/drawing/2014/main" id="{7C5A5953-F394-4F03-A40E-0E87352E73E4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chemeClr val="tx2">
                <a:lumMod val="20000"/>
                <a:lumOff val="80000"/>
                <a:alpha val="5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02" name="Straight Connector 301">
              <a:extLst>
                <a:ext uri="{FF2B5EF4-FFF2-40B4-BE49-F238E27FC236}">
                  <a16:creationId xmlns:a16="http://schemas.microsoft.com/office/drawing/2014/main" id="{1AA6CA18-A0A6-4D11-A91C-0F98F4D47021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3" name="Straight Connector 302">
              <a:extLst>
                <a:ext uri="{FF2B5EF4-FFF2-40B4-BE49-F238E27FC236}">
                  <a16:creationId xmlns:a16="http://schemas.microsoft.com/office/drawing/2014/main" id="{61C87B46-2640-4CCD-AA7E-00F229F56A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4" name="Straight Connector 303">
              <a:extLst>
                <a:ext uri="{FF2B5EF4-FFF2-40B4-BE49-F238E27FC236}">
                  <a16:creationId xmlns:a16="http://schemas.microsoft.com/office/drawing/2014/main" id="{E6D63517-8805-469F-85D8-3D2F30C4B64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5" name="Straight Connector 304">
              <a:extLst>
                <a:ext uri="{FF2B5EF4-FFF2-40B4-BE49-F238E27FC236}">
                  <a16:creationId xmlns:a16="http://schemas.microsoft.com/office/drawing/2014/main" id="{7D2C7692-F7F1-45F4-BFD2-5BE69170169F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6" name="Straight Connector 305">
              <a:extLst>
                <a:ext uri="{FF2B5EF4-FFF2-40B4-BE49-F238E27FC236}">
                  <a16:creationId xmlns:a16="http://schemas.microsoft.com/office/drawing/2014/main" id="{4B31A9E0-EA1A-434C-A2A0-AB0B1F45C42E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>
              <a:extLst>
                <a:ext uri="{FF2B5EF4-FFF2-40B4-BE49-F238E27FC236}">
                  <a16:creationId xmlns:a16="http://schemas.microsoft.com/office/drawing/2014/main" id="{39F54FB1-27E7-4BA4-AB77-96F03B3C48F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8" name="Straight Connector 307">
              <a:extLst>
                <a:ext uri="{FF2B5EF4-FFF2-40B4-BE49-F238E27FC236}">
                  <a16:creationId xmlns:a16="http://schemas.microsoft.com/office/drawing/2014/main" id="{8B385C87-EE00-4D57-8654-976CF4A5A45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9" name="Straight Connector 308">
              <a:extLst>
                <a:ext uri="{FF2B5EF4-FFF2-40B4-BE49-F238E27FC236}">
                  <a16:creationId xmlns:a16="http://schemas.microsoft.com/office/drawing/2014/main" id="{016AAA3C-B84F-43EE-8DD7-3B1E04DDEF8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0" name="Straight Connector 309">
              <a:extLst>
                <a:ext uri="{FF2B5EF4-FFF2-40B4-BE49-F238E27FC236}">
                  <a16:creationId xmlns:a16="http://schemas.microsoft.com/office/drawing/2014/main" id="{DF9C764D-696D-45C8-8989-9030AF8F7DD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1" name="Straight Connector 310">
              <a:extLst>
                <a:ext uri="{FF2B5EF4-FFF2-40B4-BE49-F238E27FC236}">
                  <a16:creationId xmlns:a16="http://schemas.microsoft.com/office/drawing/2014/main" id="{50146502-E031-4380-BA4A-D8A5024C3D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2" name="Straight Connector 311">
              <a:extLst>
                <a:ext uri="{FF2B5EF4-FFF2-40B4-BE49-F238E27FC236}">
                  <a16:creationId xmlns:a16="http://schemas.microsoft.com/office/drawing/2014/main" id="{511A4E87-E156-4F64-8ED2-44BE1217B459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3" name="Straight Connector 312">
              <a:extLst>
                <a:ext uri="{FF2B5EF4-FFF2-40B4-BE49-F238E27FC236}">
                  <a16:creationId xmlns:a16="http://schemas.microsoft.com/office/drawing/2014/main" id="{54DD632E-7726-495F-82F9-66DFCBF4EC5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" name="Straight Connector 313">
              <a:extLst>
                <a:ext uri="{FF2B5EF4-FFF2-40B4-BE49-F238E27FC236}">
                  <a16:creationId xmlns:a16="http://schemas.microsoft.com/office/drawing/2014/main" id="{EDAD1FA0-8B5A-4747-B84E-BF0F891810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5" name="Straight Connector 314">
              <a:extLst>
                <a:ext uri="{FF2B5EF4-FFF2-40B4-BE49-F238E27FC236}">
                  <a16:creationId xmlns:a16="http://schemas.microsoft.com/office/drawing/2014/main" id="{58EEA67C-150C-4146-B2AE-7F45C2463F2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6" name="Straight Connector 315">
              <a:extLst>
                <a:ext uri="{FF2B5EF4-FFF2-40B4-BE49-F238E27FC236}">
                  <a16:creationId xmlns:a16="http://schemas.microsoft.com/office/drawing/2014/main" id="{13AA2874-84A9-4650-8BC8-DF494AAA426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7" name="Straight Connector 316">
              <a:extLst>
                <a:ext uri="{FF2B5EF4-FFF2-40B4-BE49-F238E27FC236}">
                  <a16:creationId xmlns:a16="http://schemas.microsoft.com/office/drawing/2014/main" id="{25A043F6-1AA0-4743-9579-42D93EF25ED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8" name="Straight Connector 317">
              <a:extLst>
                <a:ext uri="{FF2B5EF4-FFF2-40B4-BE49-F238E27FC236}">
                  <a16:creationId xmlns:a16="http://schemas.microsoft.com/office/drawing/2014/main" id="{F5847732-1201-419E-98EA-B8515BC411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Straight Connector 318">
              <a:extLst>
                <a:ext uri="{FF2B5EF4-FFF2-40B4-BE49-F238E27FC236}">
                  <a16:creationId xmlns:a16="http://schemas.microsoft.com/office/drawing/2014/main" id="{87AD9D47-6CBB-4BF6-B94A-5A7ED318C40B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Straight Connector 319">
              <a:extLst>
                <a:ext uri="{FF2B5EF4-FFF2-40B4-BE49-F238E27FC236}">
                  <a16:creationId xmlns:a16="http://schemas.microsoft.com/office/drawing/2014/main" id="{B6812746-93D5-4E6E-AA98-B218398250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1" name="Straight Connector 320">
              <a:extLst>
                <a:ext uri="{FF2B5EF4-FFF2-40B4-BE49-F238E27FC236}">
                  <a16:creationId xmlns:a16="http://schemas.microsoft.com/office/drawing/2014/main" id="{B5AA7CC0-2671-41DF-9972-26C68895F262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2" name="Straight Connector 321">
              <a:extLst>
                <a:ext uri="{FF2B5EF4-FFF2-40B4-BE49-F238E27FC236}">
                  <a16:creationId xmlns:a16="http://schemas.microsoft.com/office/drawing/2014/main" id="{E20B01B6-1CC8-4234-BC01-D905806DD3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Straight Connector 322">
              <a:extLst>
                <a:ext uri="{FF2B5EF4-FFF2-40B4-BE49-F238E27FC236}">
                  <a16:creationId xmlns:a16="http://schemas.microsoft.com/office/drawing/2014/main" id="{0542798B-FE6E-42B1-B446-7D353274C1E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4" name="Straight Connector 323">
              <a:extLst>
                <a:ext uri="{FF2B5EF4-FFF2-40B4-BE49-F238E27FC236}">
                  <a16:creationId xmlns:a16="http://schemas.microsoft.com/office/drawing/2014/main" id="{548DC35C-4972-4B9C-BDE1-352A1C9C06AE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5" name="Straight Connector 324">
              <a:extLst>
                <a:ext uri="{FF2B5EF4-FFF2-40B4-BE49-F238E27FC236}">
                  <a16:creationId xmlns:a16="http://schemas.microsoft.com/office/drawing/2014/main" id="{EB46498A-8F7E-4A6D-881B-F2EE992F5707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6" name="Straight Connector 325">
              <a:extLst>
                <a:ext uri="{FF2B5EF4-FFF2-40B4-BE49-F238E27FC236}">
                  <a16:creationId xmlns:a16="http://schemas.microsoft.com/office/drawing/2014/main" id="{C9AC27BC-34F3-4C78-817F-01F6804305F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7" name="Straight Connector 326">
              <a:extLst>
                <a:ext uri="{FF2B5EF4-FFF2-40B4-BE49-F238E27FC236}">
                  <a16:creationId xmlns:a16="http://schemas.microsoft.com/office/drawing/2014/main" id="{B07F092A-6851-4FCF-8E6A-F2B211FC5A54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8" name="Straight Connector 327">
              <a:extLst>
                <a:ext uri="{FF2B5EF4-FFF2-40B4-BE49-F238E27FC236}">
                  <a16:creationId xmlns:a16="http://schemas.microsoft.com/office/drawing/2014/main" id="{A5300A3C-7EDF-4436-AA10-1B050EEDD2C3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9" name="Straight Connector 328">
              <a:extLst>
                <a:ext uri="{FF2B5EF4-FFF2-40B4-BE49-F238E27FC236}">
                  <a16:creationId xmlns:a16="http://schemas.microsoft.com/office/drawing/2014/main" id="{AE313DE5-DA61-40C1-9309-E9D0EB8EE0A9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0" name="Straight Connector 329">
              <a:extLst>
                <a:ext uri="{FF2B5EF4-FFF2-40B4-BE49-F238E27FC236}">
                  <a16:creationId xmlns:a16="http://schemas.microsoft.com/office/drawing/2014/main" id="{17993239-DF12-4C22-BD75-5E0FB3E0170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1" name="Straight Connector 330">
              <a:extLst>
                <a:ext uri="{FF2B5EF4-FFF2-40B4-BE49-F238E27FC236}">
                  <a16:creationId xmlns:a16="http://schemas.microsoft.com/office/drawing/2014/main" id="{AFA9B387-180F-432D-9F37-25C669C45355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2" name="Straight Connector 331">
              <a:extLst>
                <a:ext uri="{FF2B5EF4-FFF2-40B4-BE49-F238E27FC236}">
                  <a16:creationId xmlns:a16="http://schemas.microsoft.com/office/drawing/2014/main" id="{8B94F4BE-4F55-4F01-823B-891054C267F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3" name="Straight Connector 332">
              <a:extLst>
                <a:ext uri="{FF2B5EF4-FFF2-40B4-BE49-F238E27FC236}">
                  <a16:creationId xmlns:a16="http://schemas.microsoft.com/office/drawing/2014/main" id="{643CC5DC-73F2-4497-9EE2-2272BB95E8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4" name="Straight Connector 333">
              <a:extLst>
                <a:ext uri="{FF2B5EF4-FFF2-40B4-BE49-F238E27FC236}">
                  <a16:creationId xmlns:a16="http://schemas.microsoft.com/office/drawing/2014/main" id="{0B0F8BA9-7961-4EB7-80E7-C7B2099553DD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5" name="Straight Connector 334">
              <a:extLst>
                <a:ext uri="{FF2B5EF4-FFF2-40B4-BE49-F238E27FC236}">
                  <a16:creationId xmlns:a16="http://schemas.microsoft.com/office/drawing/2014/main" id="{C27C790F-5A01-470A-AEF5-89FB151CF8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6" name="Straight Connector 335">
              <a:extLst>
                <a:ext uri="{FF2B5EF4-FFF2-40B4-BE49-F238E27FC236}">
                  <a16:creationId xmlns:a16="http://schemas.microsoft.com/office/drawing/2014/main" id="{D719157C-3AF6-428C-8DC0-0D222202D637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7" name="Straight Connector 336">
              <a:extLst>
                <a:ext uri="{FF2B5EF4-FFF2-40B4-BE49-F238E27FC236}">
                  <a16:creationId xmlns:a16="http://schemas.microsoft.com/office/drawing/2014/main" id="{AB80A8F6-79CF-4B7D-83D3-36694FEA9D1E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8" name="Straight Connector 337">
              <a:extLst>
                <a:ext uri="{FF2B5EF4-FFF2-40B4-BE49-F238E27FC236}">
                  <a16:creationId xmlns:a16="http://schemas.microsoft.com/office/drawing/2014/main" id="{4B0368C5-31FB-4C8E-9536-52DFD0BE58C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9" name="Straight Connector 338">
              <a:extLst>
                <a:ext uri="{FF2B5EF4-FFF2-40B4-BE49-F238E27FC236}">
                  <a16:creationId xmlns:a16="http://schemas.microsoft.com/office/drawing/2014/main" id="{C2164819-A4ED-4505-827B-D18173FBA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0" name="TextBox 339">
              <a:extLst>
                <a:ext uri="{FF2B5EF4-FFF2-40B4-BE49-F238E27FC236}">
                  <a16:creationId xmlns:a16="http://schemas.microsoft.com/office/drawing/2014/main" id="{D049ED69-6E28-4083-9CA0-C5C0BEB44F59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341" name="TextBox 340">
              <a:extLst>
                <a:ext uri="{FF2B5EF4-FFF2-40B4-BE49-F238E27FC236}">
                  <a16:creationId xmlns:a16="http://schemas.microsoft.com/office/drawing/2014/main" id="{DEEB17EC-90D2-40A9-B530-2AC7E03CF610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342" name="TextBox 341">
              <a:extLst>
                <a:ext uri="{FF2B5EF4-FFF2-40B4-BE49-F238E27FC236}">
                  <a16:creationId xmlns:a16="http://schemas.microsoft.com/office/drawing/2014/main" id="{10D8C6DB-481F-4788-8697-4EA83582782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343" name="TextBox 342">
              <a:extLst>
                <a:ext uri="{FF2B5EF4-FFF2-40B4-BE49-F238E27FC236}">
                  <a16:creationId xmlns:a16="http://schemas.microsoft.com/office/drawing/2014/main" id="{35FD15C4-F57F-4AA0-8CD8-A26FB69D515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344" name="TextBox 343">
              <a:extLst>
                <a:ext uri="{FF2B5EF4-FFF2-40B4-BE49-F238E27FC236}">
                  <a16:creationId xmlns:a16="http://schemas.microsoft.com/office/drawing/2014/main" id="{E257D21E-C9BF-493A-8906-78FF2E351D96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345" name="TextBox 344">
              <a:extLst>
                <a:ext uri="{FF2B5EF4-FFF2-40B4-BE49-F238E27FC236}">
                  <a16:creationId xmlns:a16="http://schemas.microsoft.com/office/drawing/2014/main" id="{FFE3A251-BE0B-4967-8EC8-E475EB9DC567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346" name="TextBox 345">
              <a:extLst>
                <a:ext uri="{FF2B5EF4-FFF2-40B4-BE49-F238E27FC236}">
                  <a16:creationId xmlns:a16="http://schemas.microsoft.com/office/drawing/2014/main" id="{17CA9076-93AF-40FB-96C7-48A34B3B26C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347" name="TextBox 346">
              <a:extLst>
                <a:ext uri="{FF2B5EF4-FFF2-40B4-BE49-F238E27FC236}">
                  <a16:creationId xmlns:a16="http://schemas.microsoft.com/office/drawing/2014/main" id="{B9870052-5950-4FDC-85D6-929472298135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348" name="TextBox 347">
              <a:extLst>
                <a:ext uri="{FF2B5EF4-FFF2-40B4-BE49-F238E27FC236}">
                  <a16:creationId xmlns:a16="http://schemas.microsoft.com/office/drawing/2014/main" id="{9202B380-7B0C-4827-9680-AA69AAD3E9AC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349" name="TextBox 348">
              <a:extLst>
                <a:ext uri="{FF2B5EF4-FFF2-40B4-BE49-F238E27FC236}">
                  <a16:creationId xmlns:a16="http://schemas.microsoft.com/office/drawing/2014/main" id="{21F02D76-B19B-4446-BA6D-2E5101C5800E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350" name="TextBox 349">
              <a:extLst>
                <a:ext uri="{FF2B5EF4-FFF2-40B4-BE49-F238E27FC236}">
                  <a16:creationId xmlns:a16="http://schemas.microsoft.com/office/drawing/2014/main" id="{9E2158CC-DA77-4E0F-A470-8754D17C9BEF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PROJECT B</a:t>
              </a:r>
            </a:p>
          </p:txBody>
        </p:sp>
      </p:grpSp>
      <p:sp>
        <p:nvSpPr>
          <p:cNvPr id="355" name="Rectangle: Rounded Corners 354">
            <a:extLst>
              <a:ext uri="{FF2B5EF4-FFF2-40B4-BE49-F238E27FC236}">
                <a16:creationId xmlns:a16="http://schemas.microsoft.com/office/drawing/2014/main" id="{232B456B-1E8B-41BE-B9A6-A7524ADFBC99}"/>
              </a:ext>
            </a:extLst>
          </p:cNvPr>
          <p:cNvSpPr/>
          <p:nvPr/>
        </p:nvSpPr>
        <p:spPr>
          <a:xfrm rot="16200000">
            <a:off x="3224462" y="4610486"/>
            <a:ext cx="2324429" cy="109224"/>
          </a:xfrm>
          <a:prstGeom prst="roundRect">
            <a:avLst>
              <a:gd name="adj" fmla="val 50000"/>
            </a:avLst>
          </a:prstGeom>
          <a:solidFill>
            <a:schemeClr val="tx2">
              <a:lumMod val="40000"/>
              <a:lumOff val="60000"/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56" name="Group 355">
            <a:extLst>
              <a:ext uri="{FF2B5EF4-FFF2-40B4-BE49-F238E27FC236}">
                <a16:creationId xmlns:a16="http://schemas.microsoft.com/office/drawing/2014/main" id="{148E2E20-993B-4124-AF38-3EEBF747C3F5}"/>
              </a:ext>
            </a:extLst>
          </p:cNvPr>
          <p:cNvGrpSpPr/>
          <p:nvPr/>
        </p:nvGrpSpPr>
        <p:grpSpPr>
          <a:xfrm>
            <a:off x="4253862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357" name="Oval 356">
              <a:extLst>
                <a:ext uri="{FF2B5EF4-FFF2-40B4-BE49-F238E27FC236}">
                  <a16:creationId xmlns:a16="http://schemas.microsoft.com/office/drawing/2014/main" id="{61207594-089D-4EB1-848E-2CE84006F770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8" name="Oval 357">
              <a:extLst>
                <a:ext uri="{FF2B5EF4-FFF2-40B4-BE49-F238E27FC236}">
                  <a16:creationId xmlns:a16="http://schemas.microsoft.com/office/drawing/2014/main" id="{1A9E9A53-FFEE-4CBD-B8F4-498807411763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chemeClr val="tx2">
                <a:lumMod val="40000"/>
                <a:lumOff val="60000"/>
                <a:alpha val="7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359" name="Group 358">
            <a:extLst>
              <a:ext uri="{FF2B5EF4-FFF2-40B4-BE49-F238E27FC236}">
                <a16:creationId xmlns:a16="http://schemas.microsoft.com/office/drawing/2014/main" id="{5909CCC2-F514-49D7-97A6-C2781AEEDE65}"/>
              </a:ext>
            </a:extLst>
          </p:cNvPr>
          <p:cNvGrpSpPr/>
          <p:nvPr/>
        </p:nvGrpSpPr>
        <p:grpSpPr>
          <a:xfrm>
            <a:off x="6457950" y="2001950"/>
            <a:ext cx="2019300" cy="4513138"/>
            <a:chOff x="1085622" y="2001950"/>
            <a:chExt cx="2019300" cy="4513138"/>
          </a:xfrm>
        </p:grpSpPr>
        <p:grpSp>
          <p:nvGrpSpPr>
            <p:cNvPr id="360" name="Group 359">
              <a:extLst>
                <a:ext uri="{FF2B5EF4-FFF2-40B4-BE49-F238E27FC236}">
                  <a16:creationId xmlns:a16="http://schemas.microsoft.com/office/drawing/2014/main" id="{C666AD8C-FBA9-4838-9518-4D723C151D02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14" name="Rectangle: Rounded Corners 413">
                <a:extLst>
                  <a:ext uri="{FF2B5EF4-FFF2-40B4-BE49-F238E27FC236}">
                    <a16:creationId xmlns:a16="http://schemas.microsoft.com/office/drawing/2014/main" id="{F4173CC7-B077-411F-B60C-6AE5F9E7B17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5" name="Rectangle: Rounded Corners 414">
                <a:extLst>
                  <a:ext uri="{FF2B5EF4-FFF2-40B4-BE49-F238E27FC236}">
                    <a16:creationId xmlns:a16="http://schemas.microsoft.com/office/drawing/2014/main" id="{50DDE764-165F-4119-B034-8B288379DC80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1" name="Group 360">
              <a:extLst>
                <a:ext uri="{FF2B5EF4-FFF2-40B4-BE49-F238E27FC236}">
                  <a16:creationId xmlns:a16="http://schemas.microsoft.com/office/drawing/2014/main" id="{A34DA7FB-8771-4B37-A814-4F79E228798A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12" name="Rectangle: Rounded Corners 411">
                <a:extLst>
                  <a:ext uri="{FF2B5EF4-FFF2-40B4-BE49-F238E27FC236}">
                    <a16:creationId xmlns:a16="http://schemas.microsoft.com/office/drawing/2014/main" id="{9AD90652-34C2-4B36-BAAB-6C85F8F807C9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13" name="Rectangle: Rounded Corners 412">
                <a:extLst>
                  <a:ext uri="{FF2B5EF4-FFF2-40B4-BE49-F238E27FC236}">
                    <a16:creationId xmlns:a16="http://schemas.microsoft.com/office/drawing/2014/main" id="{64DD14CC-6F49-4F1F-AEA4-ED7A20E5911E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62" name="Rectangle: Rounded Corners 361">
              <a:extLst>
                <a:ext uri="{FF2B5EF4-FFF2-40B4-BE49-F238E27FC236}">
                  <a16:creationId xmlns:a16="http://schemas.microsoft.com/office/drawing/2014/main" id="{DF3A1D8F-A5E0-4958-B639-5210DDE5EDED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chemeClr val="tx2">
                <a:lumMod val="20000"/>
                <a:lumOff val="80000"/>
                <a:alpha val="5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63" name="Straight Connector 362">
              <a:extLst>
                <a:ext uri="{FF2B5EF4-FFF2-40B4-BE49-F238E27FC236}">
                  <a16:creationId xmlns:a16="http://schemas.microsoft.com/office/drawing/2014/main" id="{0D30F5F3-72D2-44BF-9CC5-4A8ADDF4CEEE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" name="Straight Connector 363">
              <a:extLst>
                <a:ext uri="{FF2B5EF4-FFF2-40B4-BE49-F238E27FC236}">
                  <a16:creationId xmlns:a16="http://schemas.microsoft.com/office/drawing/2014/main" id="{15837AA3-3FFC-4491-AA9A-9F39D826B63E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" name="Straight Connector 364">
              <a:extLst>
                <a:ext uri="{FF2B5EF4-FFF2-40B4-BE49-F238E27FC236}">
                  <a16:creationId xmlns:a16="http://schemas.microsoft.com/office/drawing/2014/main" id="{5B425187-768A-4267-9CB7-01AA5B10D423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" name="Straight Connector 365">
              <a:extLst>
                <a:ext uri="{FF2B5EF4-FFF2-40B4-BE49-F238E27FC236}">
                  <a16:creationId xmlns:a16="http://schemas.microsoft.com/office/drawing/2014/main" id="{D56BEB2F-31B4-4C6D-9DA9-C402D1FB038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" name="Straight Connector 366">
              <a:extLst>
                <a:ext uri="{FF2B5EF4-FFF2-40B4-BE49-F238E27FC236}">
                  <a16:creationId xmlns:a16="http://schemas.microsoft.com/office/drawing/2014/main" id="{C8BE8702-E009-4822-8BEB-CC917F06895F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Straight Connector 367">
              <a:extLst>
                <a:ext uri="{FF2B5EF4-FFF2-40B4-BE49-F238E27FC236}">
                  <a16:creationId xmlns:a16="http://schemas.microsoft.com/office/drawing/2014/main" id="{41104DF2-6E8C-4C62-B542-71217B36F99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9" name="Straight Connector 368">
              <a:extLst>
                <a:ext uri="{FF2B5EF4-FFF2-40B4-BE49-F238E27FC236}">
                  <a16:creationId xmlns:a16="http://schemas.microsoft.com/office/drawing/2014/main" id="{3DB584C7-42C7-4D5F-A03D-27D40E692BE6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0" name="Straight Connector 369">
              <a:extLst>
                <a:ext uri="{FF2B5EF4-FFF2-40B4-BE49-F238E27FC236}">
                  <a16:creationId xmlns:a16="http://schemas.microsoft.com/office/drawing/2014/main" id="{F40D6168-22B7-47C9-B485-54B4FF2AA7F5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Straight Connector 370">
              <a:extLst>
                <a:ext uri="{FF2B5EF4-FFF2-40B4-BE49-F238E27FC236}">
                  <a16:creationId xmlns:a16="http://schemas.microsoft.com/office/drawing/2014/main" id="{C50A834E-5232-4F8B-96F3-6BC2A82494B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2" name="Straight Connector 371">
              <a:extLst>
                <a:ext uri="{FF2B5EF4-FFF2-40B4-BE49-F238E27FC236}">
                  <a16:creationId xmlns:a16="http://schemas.microsoft.com/office/drawing/2014/main" id="{EF50A6A6-7204-4AF1-9116-219A0EE65722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3" name="Straight Connector 372">
              <a:extLst>
                <a:ext uri="{FF2B5EF4-FFF2-40B4-BE49-F238E27FC236}">
                  <a16:creationId xmlns:a16="http://schemas.microsoft.com/office/drawing/2014/main" id="{DFE6803D-ECC5-43EC-B6E4-5271A3291A57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4" name="Straight Connector 373">
              <a:extLst>
                <a:ext uri="{FF2B5EF4-FFF2-40B4-BE49-F238E27FC236}">
                  <a16:creationId xmlns:a16="http://schemas.microsoft.com/office/drawing/2014/main" id="{75C4F4A2-5D98-4896-9446-9398545C57B9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5" name="Straight Connector 374">
              <a:extLst>
                <a:ext uri="{FF2B5EF4-FFF2-40B4-BE49-F238E27FC236}">
                  <a16:creationId xmlns:a16="http://schemas.microsoft.com/office/drawing/2014/main" id="{D8BB2F3F-19F9-4977-8929-13541B21D640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6" name="Straight Connector 375">
              <a:extLst>
                <a:ext uri="{FF2B5EF4-FFF2-40B4-BE49-F238E27FC236}">
                  <a16:creationId xmlns:a16="http://schemas.microsoft.com/office/drawing/2014/main" id="{7891EF6B-5E9B-470C-8F08-1B808B68D270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7" name="Straight Connector 376">
              <a:extLst>
                <a:ext uri="{FF2B5EF4-FFF2-40B4-BE49-F238E27FC236}">
                  <a16:creationId xmlns:a16="http://schemas.microsoft.com/office/drawing/2014/main" id="{A5865BF4-5C17-4BD3-8E8D-7F6FC2B0747D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8" name="Straight Connector 377">
              <a:extLst>
                <a:ext uri="{FF2B5EF4-FFF2-40B4-BE49-F238E27FC236}">
                  <a16:creationId xmlns:a16="http://schemas.microsoft.com/office/drawing/2014/main" id="{D3751D74-D463-418C-9284-0AC63B78085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Straight Connector 378">
              <a:extLst>
                <a:ext uri="{FF2B5EF4-FFF2-40B4-BE49-F238E27FC236}">
                  <a16:creationId xmlns:a16="http://schemas.microsoft.com/office/drawing/2014/main" id="{71924EDB-C39F-45E7-89F3-473CBDB13098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Straight Connector 379">
              <a:extLst>
                <a:ext uri="{FF2B5EF4-FFF2-40B4-BE49-F238E27FC236}">
                  <a16:creationId xmlns:a16="http://schemas.microsoft.com/office/drawing/2014/main" id="{28A10C94-869C-45DA-BB35-869B006A19F7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Straight Connector 380">
              <a:extLst>
                <a:ext uri="{FF2B5EF4-FFF2-40B4-BE49-F238E27FC236}">
                  <a16:creationId xmlns:a16="http://schemas.microsoft.com/office/drawing/2014/main" id="{E44DBFFE-8F62-41F4-A862-06530DCBCD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Straight Connector 381">
              <a:extLst>
                <a:ext uri="{FF2B5EF4-FFF2-40B4-BE49-F238E27FC236}">
                  <a16:creationId xmlns:a16="http://schemas.microsoft.com/office/drawing/2014/main" id="{47D1CF52-1438-4459-BCCD-AF692C9F0309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Straight Connector 382">
              <a:extLst>
                <a:ext uri="{FF2B5EF4-FFF2-40B4-BE49-F238E27FC236}">
                  <a16:creationId xmlns:a16="http://schemas.microsoft.com/office/drawing/2014/main" id="{31D28A63-4FA8-4D4A-B92F-E3B6EEE236BF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Straight Connector 383">
              <a:extLst>
                <a:ext uri="{FF2B5EF4-FFF2-40B4-BE49-F238E27FC236}">
                  <a16:creationId xmlns:a16="http://schemas.microsoft.com/office/drawing/2014/main" id="{B32A8692-88B1-4742-BEB0-200C0CA6E9A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Straight Connector 384">
              <a:extLst>
                <a:ext uri="{FF2B5EF4-FFF2-40B4-BE49-F238E27FC236}">
                  <a16:creationId xmlns:a16="http://schemas.microsoft.com/office/drawing/2014/main" id="{0C705F8A-D2F0-4064-8629-8C7B5221CE00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6" name="Straight Connector 385">
              <a:extLst>
                <a:ext uri="{FF2B5EF4-FFF2-40B4-BE49-F238E27FC236}">
                  <a16:creationId xmlns:a16="http://schemas.microsoft.com/office/drawing/2014/main" id="{9DA2C638-F858-4466-A170-7FCE01E28F08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7" name="Straight Connector 386">
              <a:extLst>
                <a:ext uri="{FF2B5EF4-FFF2-40B4-BE49-F238E27FC236}">
                  <a16:creationId xmlns:a16="http://schemas.microsoft.com/office/drawing/2014/main" id="{9DB77C99-5F6F-457D-86F6-E2FE61BD37F1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8" name="Straight Connector 387">
              <a:extLst>
                <a:ext uri="{FF2B5EF4-FFF2-40B4-BE49-F238E27FC236}">
                  <a16:creationId xmlns:a16="http://schemas.microsoft.com/office/drawing/2014/main" id="{52731090-4ADD-4708-B2F7-4F684029F49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9" name="Straight Connector 388">
              <a:extLst>
                <a:ext uri="{FF2B5EF4-FFF2-40B4-BE49-F238E27FC236}">
                  <a16:creationId xmlns:a16="http://schemas.microsoft.com/office/drawing/2014/main" id="{9BA94E27-766F-4C9C-9BF4-D1FA006D696C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0" name="Straight Connector 389">
              <a:extLst>
                <a:ext uri="{FF2B5EF4-FFF2-40B4-BE49-F238E27FC236}">
                  <a16:creationId xmlns:a16="http://schemas.microsoft.com/office/drawing/2014/main" id="{BFC14B08-295E-443A-8F04-954D4FDDB95E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1" name="Straight Connector 390">
              <a:extLst>
                <a:ext uri="{FF2B5EF4-FFF2-40B4-BE49-F238E27FC236}">
                  <a16:creationId xmlns:a16="http://schemas.microsoft.com/office/drawing/2014/main" id="{ED00F3F2-C7EE-463C-8218-8B58D4A21F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2" name="Straight Connector 391">
              <a:extLst>
                <a:ext uri="{FF2B5EF4-FFF2-40B4-BE49-F238E27FC236}">
                  <a16:creationId xmlns:a16="http://schemas.microsoft.com/office/drawing/2014/main" id="{7E250380-FF37-4B1C-BF73-681B1C365882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3" name="Straight Connector 392">
              <a:extLst>
                <a:ext uri="{FF2B5EF4-FFF2-40B4-BE49-F238E27FC236}">
                  <a16:creationId xmlns:a16="http://schemas.microsoft.com/office/drawing/2014/main" id="{23539D30-B210-48C2-9CDB-DF822F40324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4" name="Straight Connector 393">
              <a:extLst>
                <a:ext uri="{FF2B5EF4-FFF2-40B4-BE49-F238E27FC236}">
                  <a16:creationId xmlns:a16="http://schemas.microsoft.com/office/drawing/2014/main" id="{E0DE95B5-6FD8-4100-8A6E-6159556EBE7C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5" name="Straight Connector 394">
              <a:extLst>
                <a:ext uri="{FF2B5EF4-FFF2-40B4-BE49-F238E27FC236}">
                  <a16:creationId xmlns:a16="http://schemas.microsoft.com/office/drawing/2014/main" id="{609E0B24-5102-4215-8E9C-1FF91446710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6" name="Straight Connector 395">
              <a:extLst>
                <a:ext uri="{FF2B5EF4-FFF2-40B4-BE49-F238E27FC236}">
                  <a16:creationId xmlns:a16="http://schemas.microsoft.com/office/drawing/2014/main" id="{98C84825-4482-48BD-B832-AA1FD09F48A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7" name="Straight Connector 396">
              <a:extLst>
                <a:ext uri="{FF2B5EF4-FFF2-40B4-BE49-F238E27FC236}">
                  <a16:creationId xmlns:a16="http://schemas.microsoft.com/office/drawing/2014/main" id="{098A6683-C1E9-45DB-8CDA-2C8DF9EC40CB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8" name="Straight Connector 397">
              <a:extLst>
                <a:ext uri="{FF2B5EF4-FFF2-40B4-BE49-F238E27FC236}">
                  <a16:creationId xmlns:a16="http://schemas.microsoft.com/office/drawing/2014/main" id="{2B53B8E3-1E02-4F24-8270-341FE1A2C23F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9" name="Straight Connector 398">
              <a:extLst>
                <a:ext uri="{FF2B5EF4-FFF2-40B4-BE49-F238E27FC236}">
                  <a16:creationId xmlns:a16="http://schemas.microsoft.com/office/drawing/2014/main" id="{3A8F22D9-A848-4858-A906-A553B4E49414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0" name="Straight Connector 399">
              <a:extLst>
                <a:ext uri="{FF2B5EF4-FFF2-40B4-BE49-F238E27FC236}">
                  <a16:creationId xmlns:a16="http://schemas.microsoft.com/office/drawing/2014/main" id="{07156A57-C985-4F86-96DF-955639016C32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1" name="TextBox 400">
              <a:extLst>
                <a:ext uri="{FF2B5EF4-FFF2-40B4-BE49-F238E27FC236}">
                  <a16:creationId xmlns:a16="http://schemas.microsoft.com/office/drawing/2014/main" id="{628F0E64-C69D-46B2-80F4-C3FBDE05FAC1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02" name="TextBox 401">
              <a:extLst>
                <a:ext uri="{FF2B5EF4-FFF2-40B4-BE49-F238E27FC236}">
                  <a16:creationId xmlns:a16="http://schemas.microsoft.com/office/drawing/2014/main" id="{ABB82055-5134-4E70-9603-06F39260C9CA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03" name="TextBox 402">
              <a:extLst>
                <a:ext uri="{FF2B5EF4-FFF2-40B4-BE49-F238E27FC236}">
                  <a16:creationId xmlns:a16="http://schemas.microsoft.com/office/drawing/2014/main" id="{7E3135DB-5A81-4C8E-9C05-5C3F8841BD03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04" name="TextBox 403">
              <a:extLst>
                <a:ext uri="{FF2B5EF4-FFF2-40B4-BE49-F238E27FC236}">
                  <a16:creationId xmlns:a16="http://schemas.microsoft.com/office/drawing/2014/main" id="{DBE3E60B-DB30-47C2-AA88-D13986B9EA25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05" name="TextBox 404">
              <a:extLst>
                <a:ext uri="{FF2B5EF4-FFF2-40B4-BE49-F238E27FC236}">
                  <a16:creationId xmlns:a16="http://schemas.microsoft.com/office/drawing/2014/main" id="{17441B98-E9DE-4A17-A806-3CCE5D32E703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06" name="TextBox 405">
              <a:extLst>
                <a:ext uri="{FF2B5EF4-FFF2-40B4-BE49-F238E27FC236}">
                  <a16:creationId xmlns:a16="http://schemas.microsoft.com/office/drawing/2014/main" id="{0737D691-CA04-4A92-A22F-EAE9509B071B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07" name="TextBox 406">
              <a:extLst>
                <a:ext uri="{FF2B5EF4-FFF2-40B4-BE49-F238E27FC236}">
                  <a16:creationId xmlns:a16="http://schemas.microsoft.com/office/drawing/2014/main" id="{9DCEF8C3-DDA0-492B-A998-C4EAD730B332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08" name="TextBox 407">
              <a:extLst>
                <a:ext uri="{FF2B5EF4-FFF2-40B4-BE49-F238E27FC236}">
                  <a16:creationId xmlns:a16="http://schemas.microsoft.com/office/drawing/2014/main" id="{182C603B-6080-4986-B1B9-524200061C88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09" name="TextBox 408">
              <a:extLst>
                <a:ext uri="{FF2B5EF4-FFF2-40B4-BE49-F238E27FC236}">
                  <a16:creationId xmlns:a16="http://schemas.microsoft.com/office/drawing/2014/main" id="{A3581C4D-51B3-44C7-BE65-EDBCBFF88F9F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10" name="TextBox 409">
              <a:extLst>
                <a:ext uri="{FF2B5EF4-FFF2-40B4-BE49-F238E27FC236}">
                  <a16:creationId xmlns:a16="http://schemas.microsoft.com/office/drawing/2014/main" id="{17C44100-EEA2-4AF0-AE0F-7C2B47526E49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11" name="TextBox 410">
              <a:extLst>
                <a:ext uri="{FF2B5EF4-FFF2-40B4-BE49-F238E27FC236}">
                  <a16:creationId xmlns:a16="http://schemas.microsoft.com/office/drawing/2014/main" id="{BE132C59-D6F0-43CC-953D-D4A5ACCFB003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PROJECT C</a:t>
              </a:r>
            </a:p>
          </p:txBody>
        </p:sp>
      </p:grpSp>
      <p:sp>
        <p:nvSpPr>
          <p:cNvPr id="416" name="Rectangle: Rounded Corners 415">
            <a:extLst>
              <a:ext uri="{FF2B5EF4-FFF2-40B4-BE49-F238E27FC236}">
                <a16:creationId xmlns:a16="http://schemas.microsoft.com/office/drawing/2014/main" id="{2C9AF17F-ABBF-48BF-95AB-0A0091D59AE9}"/>
              </a:ext>
            </a:extLst>
          </p:cNvPr>
          <p:cNvSpPr/>
          <p:nvPr/>
        </p:nvSpPr>
        <p:spPr>
          <a:xfrm rot="16200000">
            <a:off x="5885151" y="4610486"/>
            <a:ext cx="2324429" cy="109224"/>
          </a:xfrm>
          <a:prstGeom prst="roundRect">
            <a:avLst>
              <a:gd name="adj" fmla="val 50000"/>
            </a:avLst>
          </a:prstGeom>
          <a:solidFill>
            <a:schemeClr val="tx2">
              <a:lumMod val="40000"/>
              <a:lumOff val="60000"/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17" name="Group 416">
            <a:extLst>
              <a:ext uri="{FF2B5EF4-FFF2-40B4-BE49-F238E27FC236}">
                <a16:creationId xmlns:a16="http://schemas.microsoft.com/office/drawing/2014/main" id="{71B14D60-FF3D-4140-9C41-BB187628E98A}"/>
              </a:ext>
            </a:extLst>
          </p:cNvPr>
          <p:cNvGrpSpPr/>
          <p:nvPr/>
        </p:nvGrpSpPr>
        <p:grpSpPr>
          <a:xfrm>
            <a:off x="691455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18" name="Oval 417">
              <a:extLst>
                <a:ext uri="{FF2B5EF4-FFF2-40B4-BE49-F238E27FC236}">
                  <a16:creationId xmlns:a16="http://schemas.microsoft.com/office/drawing/2014/main" id="{65DC4C65-CE3E-4AFE-8E79-A85CFF94CEFB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9" name="Oval 418">
              <a:extLst>
                <a:ext uri="{FF2B5EF4-FFF2-40B4-BE49-F238E27FC236}">
                  <a16:creationId xmlns:a16="http://schemas.microsoft.com/office/drawing/2014/main" id="{D7D735E9-E2D6-4CC3-9F16-A7144E9B8E6D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chemeClr val="tx2">
                <a:lumMod val="40000"/>
                <a:lumOff val="60000"/>
                <a:alpha val="7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420" name="Group 419">
            <a:extLst>
              <a:ext uri="{FF2B5EF4-FFF2-40B4-BE49-F238E27FC236}">
                <a16:creationId xmlns:a16="http://schemas.microsoft.com/office/drawing/2014/main" id="{E510901A-DCD4-4C20-A5CE-83A48FACF345}"/>
              </a:ext>
            </a:extLst>
          </p:cNvPr>
          <p:cNvGrpSpPr/>
          <p:nvPr/>
        </p:nvGrpSpPr>
        <p:grpSpPr>
          <a:xfrm>
            <a:off x="9128420" y="2001950"/>
            <a:ext cx="2019300" cy="4513138"/>
            <a:chOff x="1085622" y="2001950"/>
            <a:chExt cx="2019300" cy="4513138"/>
          </a:xfrm>
        </p:grpSpPr>
        <p:grpSp>
          <p:nvGrpSpPr>
            <p:cNvPr id="421" name="Group 420">
              <a:extLst>
                <a:ext uri="{FF2B5EF4-FFF2-40B4-BE49-F238E27FC236}">
                  <a16:creationId xmlns:a16="http://schemas.microsoft.com/office/drawing/2014/main" id="{EDE7FB7C-BEC3-4A94-9E7F-5C2A47FAE3D5}"/>
                </a:ext>
              </a:extLst>
            </p:cNvPr>
            <p:cNvGrpSpPr/>
            <p:nvPr/>
          </p:nvGrpSpPr>
          <p:grpSpPr>
            <a:xfrm>
              <a:off x="1085622" y="2001950"/>
              <a:ext cx="2019300" cy="4513138"/>
              <a:chOff x="6286478" y="2808514"/>
              <a:chExt cx="4009394" cy="2525486"/>
            </a:xfrm>
          </p:grpSpPr>
          <p:sp>
            <p:nvSpPr>
              <p:cNvPr id="475" name="Rectangle: Rounded Corners 474">
                <a:extLst>
                  <a:ext uri="{FF2B5EF4-FFF2-40B4-BE49-F238E27FC236}">
                    <a16:creationId xmlns:a16="http://schemas.microsoft.com/office/drawing/2014/main" id="{070227E8-E286-42DD-BAAB-508B5571087D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52400" dir="2700000" algn="ctr" rotWithShape="0">
                  <a:srgbClr val="D1D9E6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6" name="Rectangle: Rounded Corners 475">
                <a:extLst>
                  <a:ext uri="{FF2B5EF4-FFF2-40B4-BE49-F238E27FC236}">
                    <a16:creationId xmlns:a16="http://schemas.microsoft.com/office/drawing/2014/main" id="{D7FDAEE1-B4F2-4DAE-A73E-75557E590DA4}"/>
                  </a:ext>
                </a:extLst>
              </p:cNvPr>
              <p:cNvSpPr/>
              <p:nvPr/>
            </p:nvSpPr>
            <p:spPr>
              <a:xfrm>
                <a:off x="6286478" y="2808514"/>
                <a:ext cx="4009394" cy="2525486"/>
              </a:xfrm>
              <a:prstGeom prst="roundRect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52400" dir="13500000" algn="ctr" rotWithShape="0">
                  <a:srgbClr val="FFFFFF">
                    <a:alpha val="55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2" name="Group 421">
              <a:extLst>
                <a:ext uri="{FF2B5EF4-FFF2-40B4-BE49-F238E27FC236}">
                  <a16:creationId xmlns:a16="http://schemas.microsoft.com/office/drawing/2014/main" id="{FB11FB7B-B834-4E4C-B9D3-C2AF41C8BD37}"/>
                </a:ext>
              </a:extLst>
            </p:cNvPr>
            <p:cNvGrpSpPr/>
            <p:nvPr/>
          </p:nvGrpSpPr>
          <p:grpSpPr>
            <a:xfrm rot="16200000">
              <a:off x="-67643" y="4054307"/>
              <a:ext cx="3485362" cy="290743"/>
              <a:chOff x="625249" y="3113452"/>
              <a:chExt cx="4712119" cy="646331"/>
            </a:xfrm>
          </p:grpSpPr>
          <p:sp>
            <p:nvSpPr>
              <p:cNvPr id="473" name="Rectangle: Rounded Corners 472">
                <a:extLst>
                  <a:ext uri="{FF2B5EF4-FFF2-40B4-BE49-F238E27FC236}">
                    <a16:creationId xmlns:a16="http://schemas.microsoft.com/office/drawing/2014/main" id="{D334615E-A24F-4160-AF7C-2D45135AF912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90500" dir="2700000" algn="ctr" rotWithShape="0">
                  <a:srgbClr val="D1D9E6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74" name="Rectangle: Rounded Corners 473">
                <a:extLst>
                  <a:ext uri="{FF2B5EF4-FFF2-40B4-BE49-F238E27FC236}">
                    <a16:creationId xmlns:a16="http://schemas.microsoft.com/office/drawing/2014/main" id="{25BD9C88-E7ED-4074-89D2-3AE68281BAAD}"/>
                  </a:ext>
                </a:extLst>
              </p:cNvPr>
              <p:cNvSpPr/>
              <p:nvPr/>
            </p:nvSpPr>
            <p:spPr>
              <a:xfrm>
                <a:off x="625249" y="3113452"/>
                <a:ext cx="4712119" cy="646331"/>
              </a:xfrm>
              <a:prstGeom prst="roundRect">
                <a:avLst>
                  <a:gd name="adj" fmla="val 50000"/>
                </a:avLst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90500" dir="13500000" algn="ctr" rotWithShape="0">
                  <a:srgbClr val="FFFFFF">
                    <a:alpha val="6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23" name="Rectangle: Rounded Corners 422">
              <a:extLst>
                <a:ext uri="{FF2B5EF4-FFF2-40B4-BE49-F238E27FC236}">
                  <a16:creationId xmlns:a16="http://schemas.microsoft.com/office/drawing/2014/main" id="{5F80C5F0-0A32-40DA-813F-BD34F0A68393}"/>
                </a:ext>
              </a:extLst>
            </p:cNvPr>
            <p:cNvSpPr/>
            <p:nvPr/>
          </p:nvSpPr>
          <p:spPr>
            <a:xfrm rot="16200000">
              <a:off x="45460" y="4143123"/>
              <a:ext cx="3259155" cy="109224"/>
            </a:xfrm>
            <a:prstGeom prst="roundRect">
              <a:avLst>
                <a:gd name="adj" fmla="val 50000"/>
              </a:avLst>
            </a:prstGeom>
            <a:solidFill>
              <a:schemeClr val="tx2">
                <a:lumMod val="20000"/>
                <a:lumOff val="80000"/>
                <a:alpha val="5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424" name="Straight Connector 423">
              <a:extLst>
                <a:ext uri="{FF2B5EF4-FFF2-40B4-BE49-F238E27FC236}">
                  <a16:creationId xmlns:a16="http://schemas.microsoft.com/office/drawing/2014/main" id="{F406D46F-90E1-4A05-9D9F-4F877B1D8296}"/>
                </a:ext>
              </a:extLst>
            </p:cNvPr>
            <p:cNvCxnSpPr>
              <a:cxnSpLocks/>
            </p:cNvCxnSpPr>
            <p:nvPr/>
          </p:nvCxnSpPr>
          <p:spPr>
            <a:xfrm>
              <a:off x="2028116" y="57869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5" name="Straight Connector 424">
              <a:extLst>
                <a:ext uri="{FF2B5EF4-FFF2-40B4-BE49-F238E27FC236}">
                  <a16:creationId xmlns:a16="http://schemas.microsoft.com/office/drawing/2014/main" id="{F5C2C7D3-82F5-4DD9-9385-096ACA39C0C7}"/>
                </a:ext>
              </a:extLst>
            </p:cNvPr>
            <p:cNvCxnSpPr>
              <a:cxnSpLocks/>
            </p:cNvCxnSpPr>
            <p:nvPr/>
          </p:nvCxnSpPr>
          <p:spPr>
            <a:xfrm>
              <a:off x="2081694" y="57011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6" name="Straight Connector 425">
              <a:extLst>
                <a:ext uri="{FF2B5EF4-FFF2-40B4-BE49-F238E27FC236}">
                  <a16:creationId xmlns:a16="http://schemas.microsoft.com/office/drawing/2014/main" id="{14762503-AE5F-4E25-91E2-77AE4152AD48}"/>
                </a:ext>
              </a:extLst>
            </p:cNvPr>
            <p:cNvCxnSpPr>
              <a:cxnSpLocks/>
            </p:cNvCxnSpPr>
            <p:nvPr/>
          </p:nvCxnSpPr>
          <p:spPr>
            <a:xfrm>
              <a:off x="2027812" y="56154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7" name="Straight Connector 426">
              <a:extLst>
                <a:ext uri="{FF2B5EF4-FFF2-40B4-BE49-F238E27FC236}">
                  <a16:creationId xmlns:a16="http://schemas.microsoft.com/office/drawing/2014/main" id="{14B222AC-3F57-44F4-AE25-4D9B792E769A}"/>
                </a:ext>
              </a:extLst>
            </p:cNvPr>
            <p:cNvCxnSpPr>
              <a:cxnSpLocks/>
            </p:cNvCxnSpPr>
            <p:nvPr/>
          </p:nvCxnSpPr>
          <p:spPr>
            <a:xfrm>
              <a:off x="2081390" y="55297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8" name="Straight Connector 427">
              <a:extLst>
                <a:ext uri="{FF2B5EF4-FFF2-40B4-BE49-F238E27FC236}">
                  <a16:creationId xmlns:a16="http://schemas.microsoft.com/office/drawing/2014/main" id="{0E0A93A5-7363-45DD-AB5F-E3DEEFF42F27}"/>
                </a:ext>
              </a:extLst>
            </p:cNvPr>
            <p:cNvCxnSpPr>
              <a:cxnSpLocks/>
            </p:cNvCxnSpPr>
            <p:nvPr/>
          </p:nvCxnSpPr>
          <p:spPr>
            <a:xfrm>
              <a:off x="2027508" y="54440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9" name="Straight Connector 428">
              <a:extLst>
                <a:ext uri="{FF2B5EF4-FFF2-40B4-BE49-F238E27FC236}">
                  <a16:creationId xmlns:a16="http://schemas.microsoft.com/office/drawing/2014/main" id="{8D35E84D-2C92-4F40-9D7F-94ABDC006EBD}"/>
                </a:ext>
              </a:extLst>
            </p:cNvPr>
            <p:cNvCxnSpPr>
              <a:cxnSpLocks/>
            </p:cNvCxnSpPr>
            <p:nvPr/>
          </p:nvCxnSpPr>
          <p:spPr>
            <a:xfrm>
              <a:off x="2081086" y="53582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0" name="Straight Connector 429">
              <a:extLst>
                <a:ext uri="{FF2B5EF4-FFF2-40B4-BE49-F238E27FC236}">
                  <a16:creationId xmlns:a16="http://schemas.microsoft.com/office/drawing/2014/main" id="{33736D47-7B98-4C5C-9940-20ED7242DC05}"/>
                </a:ext>
              </a:extLst>
            </p:cNvPr>
            <p:cNvCxnSpPr>
              <a:cxnSpLocks/>
            </p:cNvCxnSpPr>
            <p:nvPr/>
          </p:nvCxnSpPr>
          <p:spPr>
            <a:xfrm>
              <a:off x="2027204" y="52725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1" name="Straight Connector 430">
              <a:extLst>
                <a:ext uri="{FF2B5EF4-FFF2-40B4-BE49-F238E27FC236}">
                  <a16:creationId xmlns:a16="http://schemas.microsoft.com/office/drawing/2014/main" id="{17C0FB58-CFBD-4D77-AE0E-CC27733AC880}"/>
                </a:ext>
              </a:extLst>
            </p:cNvPr>
            <p:cNvCxnSpPr>
              <a:cxnSpLocks/>
            </p:cNvCxnSpPr>
            <p:nvPr/>
          </p:nvCxnSpPr>
          <p:spPr>
            <a:xfrm>
              <a:off x="2080782" y="51868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2" name="Straight Connector 431">
              <a:extLst>
                <a:ext uri="{FF2B5EF4-FFF2-40B4-BE49-F238E27FC236}">
                  <a16:creationId xmlns:a16="http://schemas.microsoft.com/office/drawing/2014/main" id="{E468D49C-08DF-4C2B-91EE-3C0ACAF2ABA5}"/>
                </a:ext>
              </a:extLst>
            </p:cNvPr>
            <p:cNvCxnSpPr>
              <a:cxnSpLocks/>
            </p:cNvCxnSpPr>
            <p:nvPr/>
          </p:nvCxnSpPr>
          <p:spPr>
            <a:xfrm>
              <a:off x="2026900" y="51011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3" name="Straight Connector 432">
              <a:extLst>
                <a:ext uri="{FF2B5EF4-FFF2-40B4-BE49-F238E27FC236}">
                  <a16:creationId xmlns:a16="http://schemas.microsoft.com/office/drawing/2014/main" id="{3A3CEF23-52EA-48D5-9E6B-3B355885CEFB}"/>
                </a:ext>
              </a:extLst>
            </p:cNvPr>
            <p:cNvCxnSpPr>
              <a:cxnSpLocks/>
            </p:cNvCxnSpPr>
            <p:nvPr/>
          </p:nvCxnSpPr>
          <p:spPr>
            <a:xfrm>
              <a:off x="2080478" y="50153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4" name="Straight Connector 433">
              <a:extLst>
                <a:ext uri="{FF2B5EF4-FFF2-40B4-BE49-F238E27FC236}">
                  <a16:creationId xmlns:a16="http://schemas.microsoft.com/office/drawing/2014/main" id="{C2FCEA25-A25B-4BCE-A9A2-B69FB2C400ED}"/>
                </a:ext>
              </a:extLst>
            </p:cNvPr>
            <p:cNvCxnSpPr>
              <a:cxnSpLocks/>
            </p:cNvCxnSpPr>
            <p:nvPr/>
          </p:nvCxnSpPr>
          <p:spPr>
            <a:xfrm>
              <a:off x="2026596" y="49296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5" name="Straight Connector 434">
              <a:extLst>
                <a:ext uri="{FF2B5EF4-FFF2-40B4-BE49-F238E27FC236}">
                  <a16:creationId xmlns:a16="http://schemas.microsoft.com/office/drawing/2014/main" id="{234EE445-C987-4C3E-BF09-A9AD36E87BCD}"/>
                </a:ext>
              </a:extLst>
            </p:cNvPr>
            <p:cNvCxnSpPr>
              <a:cxnSpLocks/>
            </p:cNvCxnSpPr>
            <p:nvPr/>
          </p:nvCxnSpPr>
          <p:spPr>
            <a:xfrm>
              <a:off x="2080174" y="48439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6" name="Straight Connector 435">
              <a:extLst>
                <a:ext uri="{FF2B5EF4-FFF2-40B4-BE49-F238E27FC236}">
                  <a16:creationId xmlns:a16="http://schemas.microsoft.com/office/drawing/2014/main" id="{1B19ED05-DF6F-4B0B-84A5-23D485B409A8}"/>
                </a:ext>
              </a:extLst>
            </p:cNvPr>
            <p:cNvCxnSpPr>
              <a:cxnSpLocks/>
            </p:cNvCxnSpPr>
            <p:nvPr/>
          </p:nvCxnSpPr>
          <p:spPr>
            <a:xfrm>
              <a:off x="2026292" y="47582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7" name="Straight Connector 436">
              <a:extLst>
                <a:ext uri="{FF2B5EF4-FFF2-40B4-BE49-F238E27FC236}">
                  <a16:creationId xmlns:a16="http://schemas.microsoft.com/office/drawing/2014/main" id="{E3EBDDAF-87A8-469F-868F-D5F168505AA3}"/>
                </a:ext>
              </a:extLst>
            </p:cNvPr>
            <p:cNvCxnSpPr>
              <a:cxnSpLocks/>
            </p:cNvCxnSpPr>
            <p:nvPr/>
          </p:nvCxnSpPr>
          <p:spPr>
            <a:xfrm>
              <a:off x="2079870" y="46724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8" name="Straight Connector 437">
              <a:extLst>
                <a:ext uri="{FF2B5EF4-FFF2-40B4-BE49-F238E27FC236}">
                  <a16:creationId xmlns:a16="http://schemas.microsoft.com/office/drawing/2014/main" id="{9AE1EA31-2CF3-4004-AB13-556B79404411}"/>
                </a:ext>
              </a:extLst>
            </p:cNvPr>
            <p:cNvCxnSpPr>
              <a:cxnSpLocks/>
            </p:cNvCxnSpPr>
            <p:nvPr/>
          </p:nvCxnSpPr>
          <p:spPr>
            <a:xfrm>
              <a:off x="2025988" y="45867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9" name="Straight Connector 438">
              <a:extLst>
                <a:ext uri="{FF2B5EF4-FFF2-40B4-BE49-F238E27FC236}">
                  <a16:creationId xmlns:a16="http://schemas.microsoft.com/office/drawing/2014/main" id="{0B5E5B60-A407-43D1-957C-2CDF1314DADF}"/>
                </a:ext>
              </a:extLst>
            </p:cNvPr>
            <p:cNvCxnSpPr>
              <a:cxnSpLocks/>
            </p:cNvCxnSpPr>
            <p:nvPr/>
          </p:nvCxnSpPr>
          <p:spPr>
            <a:xfrm>
              <a:off x="2079566" y="45010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0" name="Straight Connector 439">
              <a:extLst>
                <a:ext uri="{FF2B5EF4-FFF2-40B4-BE49-F238E27FC236}">
                  <a16:creationId xmlns:a16="http://schemas.microsoft.com/office/drawing/2014/main" id="{F27F76E4-2FF3-489C-B4AF-0D9995461B8C}"/>
                </a:ext>
              </a:extLst>
            </p:cNvPr>
            <p:cNvCxnSpPr>
              <a:cxnSpLocks/>
            </p:cNvCxnSpPr>
            <p:nvPr/>
          </p:nvCxnSpPr>
          <p:spPr>
            <a:xfrm>
              <a:off x="2025684" y="44153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1" name="Straight Connector 440">
              <a:extLst>
                <a:ext uri="{FF2B5EF4-FFF2-40B4-BE49-F238E27FC236}">
                  <a16:creationId xmlns:a16="http://schemas.microsoft.com/office/drawing/2014/main" id="{25DA3AD5-17DD-45C6-BB5C-77EBA616F022}"/>
                </a:ext>
              </a:extLst>
            </p:cNvPr>
            <p:cNvCxnSpPr>
              <a:cxnSpLocks/>
            </p:cNvCxnSpPr>
            <p:nvPr/>
          </p:nvCxnSpPr>
          <p:spPr>
            <a:xfrm>
              <a:off x="2079262" y="43295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2" name="Straight Connector 441">
              <a:extLst>
                <a:ext uri="{FF2B5EF4-FFF2-40B4-BE49-F238E27FC236}">
                  <a16:creationId xmlns:a16="http://schemas.microsoft.com/office/drawing/2014/main" id="{61CAD72B-A74D-44C3-8076-C9955C47FA60}"/>
                </a:ext>
              </a:extLst>
            </p:cNvPr>
            <p:cNvCxnSpPr>
              <a:cxnSpLocks/>
            </p:cNvCxnSpPr>
            <p:nvPr/>
          </p:nvCxnSpPr>
          <p:spPr>
            <a:xfrm>
              <a:off x="2025380" y="42438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3" name="Straight Connector 442">
              <a:extLst>
                <a:ext uri="{FF2B5EF4-FFF2-40B4-BE49-F238E27FC236}">
                  <a16:creationId xmlns:a16="http://schemas.microsoft.com/office/drawing/2014/main" id="{41A08F05-9473-4B00-BA31-36EF79D55F60}"/>
                </a:ext>
              </a:extLst>
            </p:cNvPr>
            <p:cNvCxnSpPr>
              <a:cxnSpLocks/>
            </p:cNvCxnSpPr>
            <p:nvPr/>
          </p:nvCxnSpPr>
          <p:spPr>
            <a:xfrm>
              <a:off x="2078958" y="41581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4" name="Straight Connector 443">
              <a:extLst>
                <a:ext uri="{FF2B5EF4-FFF2-40B4-BE49-F238E27FC236}">
                  <a16:creationId xmlns:a16="http://schemas.microsoft.com/office/drawing/2014/main" id="{EBE0AF28-318A-49E9-AB71-3110279FBB45}"/>
                </a:ext>
              </a:extLst>
            </p:cNvPr>
            <p:cNvCxnSpPr>
              <a:cxnSpLocks/>
            </p:cNvCxnSpPr>
            <p:nvPr/>
          </p:nvCxnSpPr>
          <p:spPr>
            <a:xfrm>
              <a:off x="2025076" y="40724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5" name="Straight Connector 444">
              <a:extLst>
                <a:ext uri="{FF2B5EF4-FFF2-40B4-BE49-F238E27FC236}">
                  <a16:creationId xmlns:a16="http://schemas.microsoft.com/office/drawing/2014/main" id="{3FEE91D3-6755-462D-9385-834D220B4C75}"/>
                </a:ext>
              </a:extLst>
            </p:cNvPr>
            <p:cNvCxnSpPr>
              <a:cxnSpLocks/>
            </p:cNvCxnSpPr>
            <p:nvPr/>
          </p:nvCxnSpPr>
          <p:spPr>
            <a:xfrm>
              <a:off x="2078654" y="39866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6" name="Straight Connector 445">
              <a:extLst>
                <a:ext uri="{FF2B5EF4-FFF2-40B4-BE49-F238E27FC236}">
                  <a16:creationId xmlns:a16="http://schemas.microsoft.com/office/drawing/2014/main" id="{022006B5-AE53-430F-BA86-D59EE135D5B2}"/>
                </a:ext>
              </a:extLst>
            </p:cNvPr>
            <p:cNvCxnSpPr>
              <a:cxnSpLocks/>
            </p:cNvCxnSpPr>
            <p:nvPr/>
          </p:nvCxnSpPr>
          <p:spPr>
            <a:xfrm>
              <a:off x="2024772" y="39009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7" name="Straight Connector 446">
              <a:extLst>
                <a:ext uri="{FF2B5EF4-FFF2-40B4-BE49-F238E27FC236}">
                  <a16:creationId xmlns:a16="http://schemas.microsoft.com/office/drawing/2014/main" id="{E1D65631-9C00-4907-B287-429754F73A2E}"/>
                </a:ext>
              </a:extLst>
            </p:cNvPr>
            <p:cNvCxnSpPr>
              <a:cxnSpLocks/>
            </p:cNvCxnSpPr>
            <p:nvPr/>
          </p:nvCxnSpPr>
          <p:spPr>
            <a:xfrm>
              <a:off x="2078350" y="38152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8" name="Straight Connector 447">
              <a:extLst>
                <a:ext uri="{FF2B5EF4-FFF2-40B4-BE49-F238E27FC236}">
                  <a16:creationId xmlns:a16="http://schemas.microsoft.com/office/drawing/2014/main" id="{6BEC54AE-943C-43A0-8960-F5D5AE1BAB88}"/>
                </a:ext>
              </a:extLst>
            </p:cNvPr>
            <p:cNvCxnSpPr>
              <a:cxnSpLocks/>
            </p:cNvCxnSpPr>
            <p:nvPr/>
          </p:nvCxnSpPr>
          <p:spPr>
            <a:xfrm>
              <a:off x="2024468" y="37295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9" name="Straight Connector 448">
              <a:extLst>
                <a:ext uri="{FF2B5EF4-FFF2-40B4-BE49-F238E27FC236}">
                  <a16:creationId xmlns:a16="http://schemas.microsoft.com/office/drawing/2014/main" id="{B690D1B9-DA38-4BA3-B45F-68754C4AC16A}"/>
                </a:ext>
              </a:extLst>
            </p:cNvPr>
            <p:cNvCxnSpPr>
              <a:cxnSpLocks/>
            </p:cNvCxnSpPr>
            <p:nvPr/>
          </p:nvCxnSpPr>
          <p:spPr>
            <a:xfrm>
              <a:off x="2078046" y="36437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0" name="Straight Connector 449">
              <a:extLst>
                <a:ext uri="{FF2B5EF4-FFF2-40B4-BE49-F238E27FC236}">
                  <a16:creationId xmlns:a16="http://schemas.microsoft.com/office/drawing/2014/main" id="{256766C7-B63C-4B1E-AA31-F5AB446D0AE5}"/>
                </a:ext>
              </a:extLst>
            </p:cNvPr>
            <p:cNvCxnSpPr>
              <a:cxnSpLocks/>
            </p:cNvCxnSpPr>
            <p:nvPr/>
          </p:nvCxnSpPr>
          <p:spPr>
            <a:xfrm>
              <a:off x="2024164" y="35580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1" name="Straight Connector 450">
              <a:extLst>
                <a:ext uri="{FF2B5EF4-FFF2-40B4-BE49-F238E27FC236}">
                  <a16:creationId xmlns:a16="http://schemas.microsoft.com/office/drawing/2014/main" id="{98077493-565B-4600-AAD8-7FA5576495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742" y="34723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2" name="Straight Connector 451">
              <a:extLst>
                <a:ext uri="{FF2B5EF4-FFF2-40B4-BE49-F238E27FC236}">
                  <a16:creationId xmlns:a16="http://schemas.microsoft.com/office/drawing/2014/main" id="{1CE1F5CE-DAD4-47B3-8616-F18876C5E53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860" y="33866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3" name="Straight Connector 452">
              <a:extLst>
                <a:ext uri="{FF2B5EF4-FFF2-40B4-BE49-F238E27FC236}">
                  <a16:creationId xmlns:a16="http://schemas.microsoft.com/office/drawing/2014/main" id="{C93DA85D-DC76-4465-8AF1-BE4A066AF00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438" y="33008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4" name="Straight Connector 453">
              <a:extLst>
                <a:ext uri="{FF2B5EF4-FFF2-40B4-BE49-F238E27FC236}">
                  <a16:creationId xmlns:a16="http://schemas.microsoft.com/office/drawing/2014/main" id="{B2F4441A-CB44-4C3F-89EB-8F2ADA952384}"/>
                </a:ext>
              </a:extLst>
            </p:cNvPr>
            <p:cNvCxnSpPr>
              <a:cxnSpLocks/>
            </p:cNvCxnSpPr>
            <p:nvPr/>
          </p:nvCxnSpPr>
          <p:spPr>
            <a:xfrm>
              <a:off x="2023556" y="32151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5" name="Straight Connector 454">
              <a:extLst>
                <a:ext uri="{FF2B5EF4-FFF2-40B4-BE49-F238E27FC236}">
                  <a16:creationId xmlns:a16="http://schemas.microsoft.com/office/drawing/2014/main" id="{BBB0A356-BFF7-4C70-BC78-DB27AC58D633}"/>
                </a:ext>
              </a:extLst>
            </p:cNvPr>
            <p:cNvCxnSpPr>
              <a:cxnSpLocks/>
            </p:cNvCxnSpPr>
            <p:nvPr/>
          </p:nvCxnSpPr>
          <p:spPr>
            <a:xfrm>
              <a:off x="2077134" y="31294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6" name="Straight Connector 455">
              <a:extLst>
                <a:ext uri="{FF2B5EF4-FFF2-40B4-BE49-F238E27FC236}">
                  <a16:creationId xmlns:a16="http://schemas.microsoft.com/office/drawing/2014/main" id="{C736A359-1F0A-4410-8E0B-DDCCA6723862}"/>
                </a:ext>
              </a:extLst>
            </p:cNvPr>
            <p:cNvCxnSpPr>
              <a:cxnSpLocks/>
            </p:cNvCxnSpPr>
            <p:nvPr/>
          </p:nvCxnSpPr>
          <p:spPr>
            <a:xfrm>
              <a:off x="2023252" y="30437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7" name="Straight Connector 456">
              <a:extLst>
                <a:ext uri="{FF2B5EF4-FFF2-40B4-BE49-F238E27FC236}">
                  <a16:creationId xmlns:a16="http://schemas.microsoft.com/office/drawing/2014/main" id="{1199A91B-68A9-4F9A-A62F-C4CFB8301830}"/>
                </a:ext>
              </a:extLst>
            </p:cNvPr>
            <p:cNvCxnSpPr>
              <a:cxnSpLocks/>
            </p:cNvCxnSpPr>
            <p:nvPr/>
          </p:nvCxnSpPr>
          <p:spPr>
            <a:xfrm>
              <a:off x="2076830" y="29579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8" name="Straight Connector 457">
              <a:extLst>
                <a:ext uri="{FF2B5EF4-FFF2-40B4-BE49-F238E27FC236}">
                  <a16:creationId xmlns:a16="http://schemas.microsoft.com/office/drawing/2014/main" id="{2BE6DE32-00A4-488D-B309-27500D31C44C}"/>
                </a:ext>
              </a:extLst>
            </p:cNvPr>
            <p:cNvCxnSpPr>
              <a:cxnSpLocks/>
            </p:cNvCxnSpPr>
            <p:nvPr/>
          </p:nvCxnSpPr>
          <p:spPr>
            <a:xfrm>
              <a:off x="2022948" y="287225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9" name="Straight Connector 458">
              <a:extLst>
                <a:ext uri="{FF2B5EF4-FFF2-40B4-BE49-F238E27FC236}">
                  <a16:creationId xmlns:a16="http://schemas.microsoft.com/office/drawing/2014/main" id="{38328555-C929-48DF-A8C9-5AB174AAFE4A}"/>
                </a:ext>
              </a:extLst>
            </p:cNvPr>
            <p:cNvCxnSpPr>
              <a:cxnSpLocks/>
            </p:cNvCxnSpPr>
            <p:nvPr/>
          </p:nvCxnSpPr>
          <p:spPr>
            <a:xfrm>
              <a:off x="2076526" y="278652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0" name="Straight Connector 459">
              <a:extLst>
                <a:ext uri="{FF2B5EF4-FFF2-40B4-BE49-F238E27FC236}">
                  <a16:creationId xmlns:a16="http://schemas.microsoft.com/office/drawing/2014/main" id="{5354C17D-09D1-4649-96B3-8100B6FFD042}"/>
                </a:ext>
              </a:extLst>
            </p:cNvPr>
            <p:cNvCxnSpPr>
              <a:cxnSpLocks/>
            </p:cNvCxnSpPr>
            <p:nvPr/>
          </p:nvCxnSpPr>
          <p:spPr>
            <a:xfrm>
              <a:off x="2022644" y="2700804"/>
              <a:ext cx="238125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1" name="Straight Connector 460">
              <a:extLst>
                <a:ext uri="{FF2B5EF4-FFF2-40B4-BE49-F238E27FC236}">
                  <a16:creationId xmlns:a16="http://schemas.microsoft.com/office/drawing/2014/main" id="{BC3BC1A7-1F22-412D-836B-CBBD20D85338}"/>
                </a:ext>
              </a:extLst>
            </p:cNvPr>
            <p:cNvCxnSpPr>
              <a:cxnSpLocks/>
            </p:cNvCxnSpPr>
            <p:nvPr/>
          </p:nvCxnSpPr>
          <p:spPr>
            <a:xfrm>
              <a:off x="2076222" y="2615079"/>
              <a:ext cx="130968" cy="0"/>
            </a:xfrm>
            <a:prstGeom prst="line">
              <a:avLst/>
            </a:prstGeom>
            <a:ln w="19050" cap="rnd">
              <a:solidFill>
                <a:schemeClr val="tx2">
                  <a:lumMod val="20000"/>
                  <a:lumOff val="8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2" name="TextBox 461">
              <a:extLst>
                <a:ext uri="{FF2B5EF4-FFF2-40B4-BE49-F238E27FC236}">
                  <a16:creationId xmlns:a16="http://schemas.microsoft.com/office/drawing/2014/main" id="{849CF0D3-41D9-4BE7-8D04-4324D2B87130}"/>
                </a:ext>
              </a:extLst>
            </p:cNvPr>
            <p:cNvSpPr txBox="1"/>
            <p:nvPr/>
          </p:nvSpPr>
          <p:spPr>
            <a:xfrm>
              <a:off x="2386715" y="5617627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10</a:t>
              </a:r>
            </a:p>
          </p:txBody>
        </p:sp>
        <p:sp>
          <p:nvSpPr>
            <p:cNvPr id="463" name="TextBox 462">
              <a:extLst>
                <a:ext uri="{FF2B5EF4-FFF2-40B4-BE49-F238E27FC236}">
                  <a16:creationId xmlns:a16="http://schemas.microsoft.com/office/drawing/2014/main" id="{E3A05D94-28BE-465A-A712-2ECAAE122D1E}"/>
                </a:ext>
              </a:extLst>
            </p:cNvPr>
            <p:cNvSpPr txBox="1"/>
            <p:nvPr/>
          </p:nvSpPr>
          <p:spPr>
            <a:xfrm>
              <a:off x="2386715" y="5276900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20</a:t>
              </a:r>
            </a:p>
          </p:txBody>
        </p:sp>
        <p:sp>
          <p:nvSpPr>
            <p:cNvPr id="464" name="TextBox 463">
              <a:extLst>
                <a:ext uri="{FF2B5EF4-FFF2-40B4-BE49-F238E27FC236}">
                  <a16:creationId xmlns:a16="http://schemas.microsoft.com/office/drawing/2014/main" id="{8E8C9C51-2FDE-40E1-9179-D3AB75BC15BE}"/>
                </a:ext>
              </a:extLst>
            </p:cNvPr>
            <p:cNvSpPr txBox="1"/>
            <p:nvPr/>
          </p:nvSpPr>
          <p:spPr>
            <a:xfrm>
              <a:off x="2386715" y="4936173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30</a:t>
              </a:r>
            </a:p>
          </p:txBody>
        </p:sp>
        <p:sp>
          <p:nvSpPr>
            <p:cNvPr id="465" name="TextBox 464">
              <a:extLst>
                <a:ext uri="{FF2B5EF4-FFF2-40B4-BE49-F238E27FC236}">
                  <a16:creationId xmlns:a16="http://schemas.microsoft.com/office/drawing/2014/main" id="{9465991F-B540-4437-B24D-2D39B872250B}"/>
                </a:ext>
              </a:extLst>
            </p:cNvPr>
            <p:cNvSpPr txBox="1"/>
            <p:nvPr/>
          </p:nvSpPr>
          <p:spPr>
            <a:xfrm>
              <a:off x="2386715" y="4595446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40</a:t>
              </a:r>
            </a:p>
          </p:txBody>
        </p:sp>
        <p:sp>
          <p:nvSpPr>
            <p:cNvPr id="466" name="TextBox 465">
              <a:extLst>
                <a:ext uri="{FF2B5EF4-FFF2-40B4-BE49-F238E27FC236}">
                  <a16:creationId xmlns:a16="http://schemas.microsoft.com/office/drawing/2014/main" id="{00677161-3816-472C-BB28-333D359FAB1E}"/>
                </a:ext>
              </a:extLst>
            </p:cNvPr>
            <p:cNvSpPr txBox="1"/>
            <p:nvPr/>
          </p:nvSpPr>
          <p:spPr>
            <a:xfrm>
              <a:off x="2386715" y="4254719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50</a:t>
              </a:r>
            </a:p>
          </p:txBody>
        </p:sp>
        <p:sp>
          <p:nvSpPr>
            <p:cNvPr id="467" name="TextBox 466">
              <a:extLst>
                <a:ext uri="{FF2B5EF4-FFF2-40B4-BE49-F238E27FC236}">
                  <a16:creationId xmlns:a16="http://schemas.microsoft.com/office/drawing/2014/main" id="{4BDC0547-A8A6-407C-813A-398303CD95CA}"/>
                </a:ext>
              </a:extLst>
            </p:cNvPr>
            <p:cNvSpPr txBox="1"/>
            <p:nvPr/>
          </p:nvSpPr>
          <p:spPr>
            <a:xfrm>
              <a:off x="2386715" y="3913992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60</a:t>
              </a:r>
            </a:p>
          </p:txBody>
        </p:sp>
        <p:sp>
          <p:nvSpPr>
            <p:cNvPr id="468" name="TextBox 467">
              <a:extLst>
                <a:ext uri="{FF2B5EF4-FFF2-40B4-BE49-F238E27FC236}">
                  <a16:creationId xmlns:a16="http://schemas.microsoft.com/office/drawing/2014/main" id="{482C6729-D5FA-4D45-BA84-552AFBEEC3E1}"/>
                </a:ext>
              </a:extLst>
            </p:cNvPr>
            <p:cNvSpPr txBox="1"/>
            <p:nvPr/>
          </p:nvSpPr>
          <p:spPr>
            <a:xfrm>
              <a:off x="2386715" y="3573265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70</a:t>
              </a:r>
            </a:p>
          </p:txBody>
        </p:sp>
        <p:sp>
          <p:nvSpPr>
            <p:cNvPr id="469" name="TextBox 468">
              <a:extLst>
                <a:ext uri="{FF2B5EF4-FFF2-40B4-BE49-F238E27FC236}">
                  <a16:creationId xmlns:a16="http://schemas.microsoft.com/office/drawing/2014/main" id="{06854F07-3070-43FE-BA80-641232E0A9E1}"/>
                </a:ext>
              </a:extLst>
            </p:cNvPr>
            <p:cNvSpPr txBox="1"/>
            <p:nvPr/>
          </p:nvSpPr>
          <p:spPr>
            <a:xfrm>
              <a:off x="2386715" y="3232538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80</a:t>
              </a:r>
            </a:p>
          </p:txBody>
        </p:sp>
        <p:sp>
          <p:nvSpPr>
            <p:cNvPr id="470" name="TextBox 469">
              <a:extLst>
                <a:ext uri="{FF2B5EF4-FFF2-40B4-BE49-F238E27FC236}">
                  <a16:creationId xmlns:a16="http://schemas.microsoft.com/office/drawing/2014/main" id="{FA85BD4F-8D28-4BF6-ACCA-ECD4D14EB15A}"/>
                </a:ext>
              </a:extLst>
            </p:cNvPr>
            <p:cNvSpPr txBox="1"/>
            <p:nvPr/>
          </p:nvSpPr>
          <p:spPr>
            <a:xfrm>
              <a:off x="2386715" y="2891811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90</a:t>
              </a:r>
            </a:p>
          </p:txBody>
        </p:sp>
        <p:sp>
          <p:nvSpPr>
            <p:cNvPr id="471" name="TextBox 470">
              <a:extLst>
                <a:ext uri="{FF2B5EF4-FFF2-40B4-BE49-F238E27FC236}">
                  <a16:creationId xmlns:a16="http://schemas.microsoft.com/office/drawing/2014/main" id="{2B085771-4994-4792-B84E-8A27BB8FC1C4}"/>
                </a:ext>
              </a:extLst>
            </p:cNvPr>
            <p:cNvSpPr txBox="1"/>
            <p:nvPr/>
          </p:nvSpPr>
          <p:spPr>
            <a:xfrm>
              <a:off x="2386715" y="2551084"/>
              <a:ext cx="57641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100</a:t>
              </a:r>
            </a:p>
          </p:txBody>
        </p:sp>
        <p:sp>
          <p:nvSpPr>
            <p:cNvPr id="472" name="TextBox 471">
              <a:extLst>
                <a:ext uri="{FF2B5EF4-FFF2-40B4-BE49-F238E27FC236}">
                  <a16:creationId xmlns:a16="http://schemas.microsoft.com/office/drawing/2014/main" id="{48CF92F6-232F-433E-B239-EAFD4394E1D6}"/>
                </a:ext>
              </a:extLst>
            </p:cNvPr>
            <p:cNvSpPr txBox="1"/>
            <p:nvPr/>
          </p:nvSpPr>
          <p:spPr>
            <a:xfrm>
              <a:off x="1323457" y="6055487"/>
              <a:ext cx="154363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PROJECT D</a:t>
              </a:r>
            </a:p>
          </p:txBody>
        </p:sp>
      </p:grpSp>
      <p:sp>
        <p:nvSpPr>
          <p:cNvPr id="477" name="Rectangle: Rounded Corners 476">
            <a:extLst>
              <a:ext uri="{FF2B5EF4-FFF2-40B4-BE49-F238E27FC236}">
                <a16:creationId xmlns:a16="http://schemas.microsoft.com/office/drawing/2014/main" id="{BE22313E-61AB-4714-9D15-76C71605A16D}"/>
              </a:ext>
            </a:extLst>
          </p:cNvPr>
          <p:cNvSpPr/>
          <p:nvPr/>
        </p:nvSpPr>
        <p:spPr>
          <a:xfrm rot="16200000">
            <a:off x="8555621" y="4610486"/>
            <a:ext cx="2324429" cy="109224"/>
          </a:xfrm>
          <a:prstGeom prst="roundRect">
            <a:avLst>
              <a:gd name="adj" fmla="val 50000"/>
            </a:avLst>
          </a:prstGeom>
          <a:solidFill>
            <a:schemeClr val="tx2">
              <a:lumMod val="40000"/>
              <a:lumOff val="60000"/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78" name="Group 477">
            <a:extLst>
              <a:ext uri="{FF2B5EF4-FFF2-40B4-BE49-F238E27FC236}">
                <a16:creationId xmlns:a16="http://schemas.microsoft.com/office/drawing/2014/main" id="{2F8D7EFF-44BC-445E-A13E-4BD1D8FF2EEB}"/>
              </a:ext>
            </a:extLst>
          </p:cNvPr>
          <p:cNvGrpSpPr/>
          <p:nvPr/>
        </p:nvGrpSpPr>
        <p:grpSpPr>
          <a:xfrm>
            <a:off x="9585021" y="5693308"/>
            <a:ext cx="268008" cy="268008"/>
            <a:chOff x="5180292" y="4109429"/>
            <a:chExt cx="268008" cy="268008"/>
          </a:xfrm>
          <a:effectLst>
            <a:outerShdw blurRad="152400" sx="102000" sy="102000" algn="ctr" rotWithShape="0">
              <a:prstClr val="black">
                <a:alpha val="15000"/>
              </a:prstClr>
            </a:outerShdw>
          </a:effectLst>
        </p:grpSpPr>
        <p:sp>
          <p:nvSpPr>
            <p:cNvPr id="479" name="Oval 478">
              <a:extLst>
                <a:ext uri="{FF2B5EF4-FFF2-40B4-BE49-F238E27FC236}">
                  <a16:creationId xmlns:a16="http://schemas.microsoft.com/office/drawing/2014/main" id="{0B5B2A31-A764-415E-910F-1B1396EC8556}"/>
                </a:ext>
              </a:extLst>
            </p:cNvPr>
            <p:cNvSpPr/>
            <p:nvPr/>
          </p:nvSpPr>
          <p:spPr>
            <a:xfrm flipV="1">
              <a:off x="5180292" y="4109429"/>
              <a:ext cx="268008" cy="268008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0" name="Oval 479">
              <a:extLst>
                <a:ext uri="{FF2B5EF4-FFF2-40B4-BE49-F238E27FC236}">
                  <a16:creationId xmlns:a16="http://schemas.microsoft.com/office/drawing/2014/main" id="{F691C1A3-B51E-4D30-89DA-EDBB02B41FF5}"/>
                </a:ext>
              </a:extLst>
            </p:cNvPr>
            <p:cNvSpPr/>
            <p:nvPr/>
          </p:nvSpPr>
          <p:spPr>
            <a:xfrm flipV="1">
              <a:off x="5235061" y="4164198"/>
              <a:ext cx="158470" cy="158470"/>
            </a:xfrm>
            <a:prstGeom prst="ellipse">
              <a:avLst/>
            </a:prstGeom>
            <a:solidFill>
              <a:schemeClr val="tx2">
                <a:lumMod val="40000"/>
                <a:lumOff val="60000"/>
                <a:alpha val="7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2779605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08333E-7 2.96296E-6 L 2.08333E-7 -0.33079 " pathEditMode="relative" rAng="0" ptsTypes="AA">
                                      <p:cBhvr>
                                        <p:cTn id="24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6551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750"/>
                                        <p:tgtEl>
                                          <p:spTgt spid="3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08333E-7 2.96296E-6 L 2.08333E-7 -0.33079 " pathEditMode="relative" rAng="0" ptsTypes="AA">
                                      <p:cBhvr>
                                        <p:cTn id="36" dur="750" fill="hold"/>
                                        <p:tgtEl>
                                          <p:spTgt spid="35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6551"/>
                                    </p:animMotion>
                                  </p:childTnLst>
                                </p:cTn>
                              </p:par>
                              <p:par>
                                <p:cTn id="37" presetID="2" presetClass="entr" presetSubtype="4" decel="10000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3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750"/>
                                        <p:tgtEl>
                                          <p:spTgt spid="4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4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08333E-7 2.96296E-6 L 2.08333E-7 -0.33079 " pathEditMode="relative" rAng="0" ptsTypes="AA">
                                      <p:cBhvr>
                                        <p:cTn id="48" dur="750" fill="hold"/>
                                        <p:tgtEl>
                                          <p:spTgt spid="41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6551"/>
                                    </p:animMotion>
                                  </p:childTnLst>
                                </p:cTn>
                              </p:par>
                              <p:par>
                                <p:cTn id="49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750" fill="hold"/>
                                        <p:tgtEl>
                                          <p:spTgt spid="4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2" presetClass="entr" presetSubtype="4" fill="hold" grpId="0" nodeType="withEffect">
                                  <p:stCondLst>
                                    <p:cond delay="104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750"/>
                                        <p:tgtEl>
                                          <p:spTgt spid="4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4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64" presetClass="path" presetSubtype="0" accel="50000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08333E-7 2.96296E-6 L 2.08333E-7 -0.33079 " pathEditMode="relative" rAng="0" ptsTypes="AA">
                                      <p:cBhvr>
                                        <p:cTn id="60" dur="750" fill="hold"/>
                                        <p:tgtEl>
                                          <p:spTgt spid="47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6551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7" grpId="0"/>
      <p:bldP spid="298" grpId="0"/>
      <p:bldP spid="355" grpId="0" animBg="1"/>
      <p:bldP spid="416" grpId="0" animBg="1"/>
      <p:bldP spid="47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rgbClr val="ECF0F3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71070" cy="892552"/>
            <a:chOff x="589661" y="2499657"/>
            <a:chExt cx="6271070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65470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250+ Animated Neumorphic Infographic Bundle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that is available in Buy Me a Coffee &amp; Patreon both.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rgbClr val="ECF0F3">
                  <a:alpha val="75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rgbClr val="ECF0F3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ntserrat for Neumorphic">
      <a:majorFont>
        <a:latin typeface="Montserrat Extrabold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18396</TotalTime>
  <Words>560</Words>
  <Application>Microsoft Office PowerPoint</Application>
  <PresentationFormat>Widescreen</PresentationFormat>
  <Paragraphs>293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9" baseType="lpstr">
      <vt:lpstr>Akira Expanded</vt:lpstr>
      <vt:lpstr>Arial</vt:lpstr>
      <vt:lpstr>Calibri</vt:lpstr>
      <vt:lpstr>Montserrat</vt:lpstr>
      <vt:lpstr>Montserrat ExtraBold</vt:lpstr>
      <vt:lpstr>Montserrat ExtraBold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User;Slideflix</dc:creator>
  <cp:keywords>Infographics Template</cp:keywords>
  <cp:lastModifiedBy>Zaman</cp:lastModifiedBy>
  <cp:revision>978</cp:revision>
  <dcterms:created xsi:type="dcterms:W3CDTF">2021-03-08T03:52:51Z</dcterms:created>
  <dcterms:modified xsi:type="dcterms:W3CDTF">2024-06-05T19:20:40Z</dcterms:modified>
</cp:coreProperties>
</file>

<file path=docProps/thumbnail.jpeg>
</file>