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638" r:id="rId2"/>
    <p:sldId id="639" r:id="rId3"/>
    <p:sldId id="640" r:id="rId4"/>
    <p:sldId id="641" r:id="rId5"/>
    <p:sldId id="643" r:id="rId6"/>
    <p:sldId id="642" r:id="rId7"/>
    <p:sldId id="265" r:id="rId8"/>
    <p:sldId id="266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Target Arrow" id="{AAC612FE-5739-4659-9224-2C91AC467379}">
          <p14:sldIdLst>
            <p14:sldId id="638"/>
            <p14:sldId id="639"/>
            <p14:sldId id="640"/>
            <p14:sldId id="641"/>
            <p14:sldId id="643"/>
            <p14:sldId id="642"/>
          </p14:sldIdLst>
        </p14:section>
        <p14:section name="Get More in PREMIUM" id="{DAA1CE7C-ABC8-4DAC-BF8E-2ABFA702B521}">
          <p14:sldIdLst>
            <p14:sldId id="265"/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8EDE2"/>
    <a:srgbClr val="9797FF"/>
    <a:srgbClr val="7EED89"/>
    <a:srgbClr val="FF8A8A"/>
    <a:srgbClr val="FFBB2D"/>
    <a:srgbClr val="78A5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733" autoAdjust="0"/>
    <p:restoredTop sz="97553" autoAdjust="0"/>
  </p:normalViewPr>
  <p:slideViewPr>
    <p:cSldViewPr snapToGrid="0">
      <p:cViewPr>
        <p:scale>
          <a:sx n="50" d="100"/>
          <a:sy n="50" d="100"/>
        </p:scale>
        <p:origin x="1440" y="5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77BA93-EB62-47CE-A617-9A3E3E83CFF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E63D65C-8F42-4DBD-A11A-9338BDF50C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E928B0-FF2F-4568-A0D3-BA7266A312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585D32-71BF-4D26-BABC-278E2C415B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2FB040-DFA1-4ECB-B496-B30FF83115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4652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8A9E51-F724-4FAF-A949-052A8FFBBC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9DC5A6B-66EF-422D-9EB2-BD06DA3D9A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7C13516-DF5C-4B71-859F-AB3D031959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31E199-4BA7-46EE-9415-5EC94C5BE5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F5AA2F1-F698-4390-8C33-5FF7E64A00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5103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F8D8D47-3DD6-4FEC-B0DF-EC89370BD77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716846C-3887-41BE-B57B-81E1A256FA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C1F8CF-B85E-453C-A9B1-9B8B6C4E6D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40D0B2-2483-4318-AFD4-4B2DEB337F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8C81C2C-49C9-4C12-B286-B16CA901E4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61582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29783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9118EF-D235-45C8-85AE-61C68CCD0D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6E4C64-7473-4DEC-9C32-054113A36C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6A3681-0076-4659-9D64-5DA38FC654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82F68E-22CE-4BFC-B5C6-188F027784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FD86665-DC57-484E-B1C5-DDEA6B0216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828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F50CA3-B11E-4D70-92D8-BAB57D1B7C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40D9D4D-0C10-400A-B46A-CBDC20C6A7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CFBCB96-0316-4A78-9728-4E59FD7068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8DC997-6F13-46EA-902A-EAB423EBEB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A7B306-4B71-4245-8CAB-875B65D036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7654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7B1960-1A0B-4BA3-B521-301DA719E5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4155C68-B5B8-4438-8FC5-74464F55BE1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B8602B8-E932-4EAF-BE45-3EE1D329E92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2F7DC7-2D85-43BF-8767-9D4F45B405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0C5E8C5-0C3C-4A46-8A5F-10404F428C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FFBDA8-990B-40ED-8240-7328EB5B0B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64113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2A34F5-CB76-4F96-A5A3-3A8AC41179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BDB21FD-3854-436F-9CEC-87FDDEF80C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156DD0-B464-41AE-B9DC-C426A806F81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699712A-71C7-4B4A-A159-138EB885DAC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1C40C12-A32D-4C52-A62C-AE82DA4129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E3B71FF-31AA-427D-9B1B-6461185ED5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E7AAC18-11F1-42AE-A01E-68680DC0AC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A76D667-110F-478A-B380-277B3408E3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63055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A87106-F907-45E1-922B-DA863155F0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3943E46-EDBF-4451-94F2-159624953A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762458F-ECB8-41BA-B01D-CDD2A01ADC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5F48D77-941B-428A-9A56-9C866492CB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16700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E34516-A6DE-4629-B3F4-5CBB596EFA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77CBB7F-1EE6-4E07-B8AD-E6A77E1889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B9214F-47AF-4149-A28E-9A6CE2ECD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94880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6591B4-672A-416D-AE5F-A1E93EEF92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31EEABB-C83E-4F04-BFD6-DEB8FE518EC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21EEAE7-697A-437E-9A7A-CFC34647ED1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3D76470-7FED-47B7-AB27-2763DFBBE4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0CA3A34-F19F-4D0F-989B-FDC47ECBE0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7288100-C071-4D77-A166-748506F05F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09962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1BA716-B0CC-4A5B-A09A-5C00DD6F4D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729B29F-535B-439B-93FD-4C8BEFCB74A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7C605AD-E265-4409-850A-9B084376FA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61288EC-6EBD-4428-B52A-4D5841EB4C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18D6837-22D7-4C94-9C07-9893E0844E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8BC3BF-81FB-4C70-B407-74F310E888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83286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E654F17-68DC-48B3-9074-56CD2FB304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20D083-608F-43D2-A354-2F1C25ED8AD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FE1EC7-0B46-4249-A4A7-FF2E79C42BF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3D7266-3117-4FF6-AEE1-9BFB8B2600AB}" type="datetimeFigureOut">
              <a:rPr lang="en-US" smtClean="0"/>
              <a:t>6/5/2024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B8C45B-706A-4674-AE71-787135C3174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C52D21-E2E2-45A5-AF22-0418F5B7236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1AAEF1-F84B-4E06-BD65-8A0BC01C885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53679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8A5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3A74FAC1-06B0-4E3E-900F-1AF4EFD7CA3B}"/>
              </a:ext>
            </a:extLst>
          </p:cNvPr>
          <p:cNvGrpSpPr/>
          <p:nvPr/>
        </p:nvGrpSpPr>
        <p:grpSpPr>
          <a:xfrm>
            <a:off x="4310063" y="2390775"/>
            <a:ext cx="3568700" cy="3576638"/>
            <a:chOff x="4310063" y="2390775"/>
            <a:chExt cx="3568700" cy="3576638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CA1D05F3-8602-4EA1-82D0-979A3E4C9C5D}"/>
                </a:ext>
              </a:extLst>
            </p:cNvPr>
            <p:cNvGrpSpPr/>
            <p:nvPr/>
          </p:nvGrpSpPr>
          <p:grpSpPr>
            <a:xfrm>
              <a:off x="4310063" y="2390775"/>
              <a:ext cx="3568700" cy="3576638"/>
              <a:chOff x="4310063" y="2390775"/>
              <a:chExt cx="3568700" cy="3576638"/>
            </a:xfrm>
          </p:grpSpPr>
          <p:sp>
            <p:nvSpPr>
              <p:cNvPr id="16" name="Freeform 6">
                <a:extLst>
                  <a:ext uri="{FF2B5EF4-FFF2-40B4-BE49-F238E27FC236}">
                    <a16:creationId xmlns:a16="http://schemas.microsoft.com/office/drawing/2014/main" id="{C66F6FAF-9C1F-4B24-BDB8-C7D8E082D8D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24351" y="2405063"/>
                <a:ext cx="3540125" cy="3548063"/>
              </a:xfrm>
              <a:custGeom>
                <a:avLst/>
                <a:gdLst>
                  <a:gd name="T0" fmla="*/ 745 w 1489"/>
                  <a:gd name="T1" fmla="*/ 0 h 1490"/>
                  <a:gd name="T2" fmla="*/ 0 w 1489"/>
                  <a:gd name="T3" fmla="*/ 745 h 1490"/>
                  <a:gd name="T4" fmla="*/ 745 w 1489"/>
                  <a:gd name="T5" fmla="*/ 1490 h 1490"/>
                  <a:gd name="T6" fmla="*/ 1489 w 1489"/>
                  <a:gd name="T7" fmla="*/ 745 h 1490"/>
                  <a:gd name="T8" fmla="*/ 745 w 1489"/>
                  <a:gd name="T9" fmla="*/ 0 h 1490"/>
                  <a:gd name="T10" fmla="*/ 745 w 1489"/>
                  <a:gd name="T11" fmla="*/ 1316 h 1490"/>
                  <a:gd name="T12" fmla="*/ 174 w 1489"/>
                  <a:gd name="T13" fmla="*/ 745 h 1490"/>
                  <a:gd name="T14" fmla="*/ 745 w 1489"/>
                  <a:gd name="T15" fmla="*/ 174 h 1490"/>
                  <a:gd name="T16" fmla="*/ 1316 w 1489"/>
                  <a:gd name="T17" fmla="*/ 745 h 1490"/>
                  <a:gd name="T18" fmla="*/ 745 w 1489"/>
                  <a:gd name="T19" fmla="*/ 1316 h 14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89" h="1490">
                    <a:moveTo>
                      <a:pt x="745" y="0"/>
                    </a:moveTo>
                    <a:cubicBezTo>
                      <a:pt x="334" y="0"/>
                      <a:pt x="0" y="334"/>
                      <a:pt x="0" y="745"/>
                    </a:cubicBezTo>
                    <a:cubicBezTo>
                      <a:pt x="0" y="1156"/>
                      <a:pt x="334" y="1490"/>
                      <a:pt x="745" y="1490"/>
                    </a:cubicBezTo>
                    <a:cubicBezTo>
                      <a:pt x="1156" y="1490"/>
                      <a:pt x="1489" y="1156"/>
                      <a:pt x="1489" y="745"/>
                    </a:cubicBezTo>
                    <a:cubicBezTo>
                      <a:pt x="1489" y="334"/>
                      <a:pt x="1156" y="0"/>
                      <a:pt x="745" y="0"/>
                    </a:cubicBezTo>
                    <a:close/>
                    <a:moveTo>
                      <a:pt x="745" y="1316"/>
                    </a:moveTo>
                    <a:cubicBezTo>
                      <a:pt x="429" y="1316"/>
                      <a:pt x="174" y="1060"/>
                      <a:pt x="174" y="745"/>
                    </a:cubicBezTo>
                    <a:cubicBezTo>
                      <a:pt x="174" y="429"/>
                      <a:pt x="429" y="174"/>
                      <a:pt x="745" y="174"/>
                    </a:cubicBezTo>
                    <a:cubicBezTo>
                      <a:pt x="1060" y="174"/>
                      <a:pt x="1316" y="429"/>
                      <a:pt x="1316" y="745"/>
                    </a:cubicBezTo>
                    <a:cubicBezTo>
                      <a:pt x="1316" y="1060"/>
                      <a:pt x="1060" y="1316"/>
                      <a:pt x="745" y="1316"/>
                    </a:cubicBezTo>
                    <a:close/>
                  </a:path>
                </a:pathLst>
              </a:custGeom>
              <a:solidFill>
                <a:srgbClr val="78A5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>
                <a:extLst>
                  <a:ext uri="{FF2B5EF4-FFF2-40B4-BE49-F238E27FC236}">
                    <a16:creationId xmlns:a16="http://schemas.microsoft.com/office/drawing/2014/main" id="{FA8E1745-FC83-4C89-BDE2-DF64585D42D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10063" y="2390775"/>
                <a:ext cx="3568700" cy="3576638"/>
              </a:xfrm>
              <a:custGeom>
                <a:avLst/>
                <a:gdLst>
                  <a:gd name="T0" fmla="*/ 751 w 1501"/>
                  <a:gd name="T1" fmla="*/ 1502 h 1502"/>
                  <a:gd name="T2" fmla="*/ 0 w 1501"/>
                  <a:gd name="T3" fmla="*/ 751 h 1502"/>
                  <a:gd name="T4" fmla="*/ 751 w 1501"/>
                  <a:gd name="T5" fmla="*/ 0 h 1502"/>
                  <a:gd name="T6" fmla="*/ 1501 w 1501"/>
                  <a:gd name="T7" fmla="*/ 751 h 1502"/>
                  <a:gd name="T8" fmla="*/ 751 w 1501"/>
                  <a:gd name="T9" fmla="*/ 1502 h 1502"/>
                  <a:gd name="T10" fmla="*/ 751 w 1501"/>
                  <a:gd name="T11" fmla="*/ 12 h 1502"/>
                  <a:gd name="T12" fmla="*/ 12 w 1501"/>
                  <a:gd name="T13" fmla="*/ 751 h 1502"/>
                  <a:gd name="T14" fmla="*/ 751 w 1501"/>
                  <a:gd name="T15" fmla="*/ 1490 h 1502"/>
                  <a:gd name="T16" fmla="*/ 1489 w 1501"/>
                  <a:gd name="T17" fmla="*/ 751 h 1502"/>
                  <a:gd name="T18" fmla="*/ 751 w 1501"/>
                  <a:gd name="T19" fmla="*/ 12 h 1502"/>
                  <a:gd name="T20" fmla="*/ 751 w 1501"/>
                  <a:gd name="T21" fmla="*/ 1328 h 1502"/>
                  <a:gd name="T22" fmla="*/ 174 w 1501"/>
                  <a:gd name="T23" fmla="*/ 751 h 1502"/>
                  <a:gd name="T24" fmla="*/ 751 w 1501"/>
                  <a:gd name="T25" fmla="*/ 174 h 1502"/>
                  <a:gd name="T26" fmla="*/ 1328 w 1501"/>
                  <a:gd name="T27" fmla="*/ 751 h 1502"/>
                  <a:gd name="T28" fmla="*/ 751 w 1501"/>
                  <a:gd name="T29" fmla="*/ 1328 h 1502"/>
                  <a:gd name="T30" fmla="*/ 751 w 1501"/>
                  <a:gd name="T31" fmla="*/ 186 h 1502"/>
                  <a:gd name="T32" fmla="*/ 186 w 1501"/>
                  <a:gd name="T33" fmla="*/ 751 h 1502"/>
                  <a:gd name="T34" fmla="*/ 751 w 1501"/>
                  <a:gd name="T35" fmla="*/ 1316 h 1502"/>
                  <a:gd name="T36" fmla="*/ 1316 w 1501"/>
                  <a:gd name="T37" fmla="*/ 751 h 1502"/>
                  <a:gd name="T38" fmla="*/ 751 w 1501"/>
                  <a:gd name="T39" fmla="*/ 186 h 15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501" h="1502">
                    <a:moveTo>
                      <a:pt x="751" y="1502"/>
                    </a:moveTo>
                    <a:cubicBezTo>
                      <a:pt x="337" y="1502"/>
                      <a:pt x="0" y="1165"/>
                      <a:pt x="0" y="751"/>
                    </a:cubicBezTo>
                    <a:cubicBezTo>
                      <a:pt x="0" y="337"/>
                      <a:pt x="337" y="0"/>
                      <a:pt x="751" y="0"/>
                    </a:cubicBezTo>
                    <a:cubicBezTo>
                      <a:pt x="1165" y="0"/>
                      <a:pt x="1501" y="337"/>
                      <a:pt x="1501" y="751"/>
                    </a:cubicBezTo>
                    <a:cubicBezTo>
                      <a:pt x="1501" y="1165"/>
                      <a:pt x="1165" y="1502"/>
                      <a:pt x="751" y="1502"/>
                    </a:cubicBezTo>
                    <a:close/>
                    <a:moveTo>
                      <a:pt x="751" y="12"/>
                    </a:moveTo>
                    <a:cubicBezTo>
                      <a:pt x="343" y="12"/>
                      <a:pt x="12" y="344"/>
                      <a:pt x="12" y="751"/>
                    </a:cubicBezTo>
                    <a:cubicBezTo>
                      <a:pt x="12" y="1158"/>
                      <a:pt x="343" y="1490"/>
                      <a:pt x="751" y="1490"/>
                    </a:cubicBezTo>
                    <a:cubicBezTo>
                      <a:pt x="1158" y="1490"/>
                      <a:pt x="1489" y="1158"/>
                      <a:pt x="1489" y="751"/>
                    </a:cubicBezTo>
                    <a:cubicBezTo>
                      <a:pt x="1489" y="344"/>
                      <a:pt x="1158" y="12"/>
                      <a:pt x="751" y="12"/>
                    </a:cubicBezTo>
                    <a:close/>
                    <a:moveTo>
                      <a:pt x="751" y="1328"/>
                    </a:moveTo>
                    <a:cubicBezTo>
                      <a:pt x="433" y="1328"/>
                      <a:pt x="174" y="1069"/>
                      <a:pt x="174" y="751"/>
                    </a:cubicBezTo>
                    <a:cubicBezTo>
                      <a:pt x="174" y="433"/>
                      <a:pt x="433" y="174"/>
                      <a:pt x="751" y="174"/>
                    </a:cubicBezTo>
                    <a:cubicBezTo>
                      <a:pt x="1069" y="174"/>
                      <a:pt x="1328" y="433"/>
                      <a:pt x="1328" y="751"/>
                    </a:cubicBezTo>
                    <a:cubicBezTo>
                      <a:pt x="1328" y="1069"/>
                      <a:pt x="1069" y="1328"/>
                      <a:pt x="751" y="1328"/>
                    </a:cubicBezTo>
                    <a:close/>
                    <a:moveTo>
                      <a:pt x="751" y="186"/>
                    </a:moveTo>
                    <a:cubicBezTo>
                      <a:pt x="439" y="186"/>
                      <a:pt x="186" y="439"/>
                      <a:pt x="186" y="751"/>
                    </a:cubicBezTo>
                    <a:cubicBezTo>
                      <a:pt x="186" y="1062"/>
                      <a:pt x="439" y="1316"/>
                      <a:pt x="751" y="1316"/>
                    </a:cubicBezTo>
                    <a:cubicBezTo>
                      <a:pt x="1062" y="1316"/>
                      <a:pt x="1316" y="1062"/>
                      <a:pt x="1316" y="751"/>
                    </a:cubicBezTo>
                    <a:cubicBezTo>
                      <a:pt x="1316" y="439"/>
                      <a:pt x="1062" y="186"/>
                      <a:pt x="751" y="186"/>
                    </a:cubicBezTo>
                    <a:close/>
                  </a:path>
                </a:pathLst>
              </a:custGeom>
              <a:solidFill>
                <a:srgbClr val="444A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13581576-0443-4632-A39D-53E62F4F47B0}"/>
                </a:ext>
              </a:extLst>
            </p:cNvPr>
            <p:cNvGrpSpPr/>
            <p:nvPr/>
          </p:nvGrpSpPr>
          <p:grpSpPr>
            <a:xfrm>
              <a:off x="4724401" y="2805113"/>
              <a:ext cx="2743200" cy="2747963"/>
              <a:chOff x="4724401" y="2805113"/>
              <a:chExt cx="2743200" cy="2747963"/>
            </a:xfrm>
          </p:grpSpPr>
          <p:sp>
            <p:nvSpPr>
              <p:cNvPr id="14" name="Freeform 8">
                <a:extLst>
                  <a:ext uri="{FF2B5EF4-FFF2-40B4-BE49-F238E27FC236}">
                    <a16:creationId xmlns:a16="http://schemas.microsoft.com/office/drawing/2014/main" id="{C2CC46B0-1E12-46C2-86EB-C7430870DBF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38688" y="2819400"/>
                <a:ext cx="2714625" cy="2719388"/>
              </a:xfrm>
              <a:custGeom>
                <a:avLst/>
                <a:gdLst>
                  <a:gd name="T0" fmla="*/ 571 w 1142"/>
                  <a:gd name="T1" fmla="*/ 0 h 1142"/>
                  <a:gd name="T2" fmla="*/ 0 w 1142"/>
                  <a:gd name="T3" fmla="*/ 571 h 1142"/>
                  <a:gd name="T4" fmla="*/ 571 w 1142"/>
                  <a:gd name="T5" fmla="*/ 1142 h 1142"/>
                  <a:gd name="T6" fmla="*/ 1142 w 1142"/>
                  <a:gd name="T7" fmla="*/ 571 h 1142"/>
                  <a:gd name="T8" fmla="*/ 571 w 1142"/>
                  <a:gd name="T9" fmla="*/ 0 h 1142"/>
                  <a:gd name="T10" fmla="*/ 571 w 1142"/>
                  <a:gd name="T11" fmla="*/ 975 h 1142"/>
                  <a:gd name="T12" fmla="*/ 167 w 1142"/>
                  <a:gd name="T13" fmla="*/ 571 h 1142"/>
                  <a:gd name="T14" fmla="*/ 571 w 1142"/>
                  <a:gd name="T15" fmla="*/ 167 h 1142"/>
                  <a:gd name="T16" fmla="*/ 975 w 1142"/>
                  <a:gd name="T17" fmla="*/ 571 h 1142"/>
                  <a:gd name="T18" fmla="*/ 571 w 1142"/>
                  <a:gd name="T19" fmla="*/ 975 h 1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142" h="1142">
                    <a:moveTo>
                      <a:pt x="571" y="0"/>
                    </a:moveTo>
                    <a:cubicBezTo>
                      <a:pt x="255" y="0"/>
                      <a:pt x="0" y="255"/>
                      <a:pt x="0" y="571"/>
                    </a:cubicBezTo>
                    <a:cubicBezTo>
                      <a:pt x="0" y="886"/>
                      <a:pt x="255" y="1142"/>
                      <a:pt x="571" y="1142"/>
                    </a:cubicBezTo>
                    <a:cubicBezTo>
                      <a:pt x="886" y="1142"/>
                      <a:pt x="1142" y="886"/>
                      <a:pt x="1142" y="571"/>
                    </a:cubicBezTo>
                    <a:cubicBezTo>
                      <a:pt x="1142" y="255"/>
                      <a:pt x="886" y="0"/>
                      <a:pt x="571" y="0"/>
                    </a:cubicBezTo>
                    <a:close/>
                    <a:moveTo>
                      <a:pt x="571" y="975"/>
                    </a:moveTo>
                    <a:cubicBezTo>
                      <a:pt x="348" y="975"/>
                      <a:pt x="167" y="794"/>
                      <a:pt x="167" y="571"/>
                    </a:cubicBezTo>
                    <a:cubicBezTo>
                      <a:pt x="167" y="348"/>
                      <a:pt x="348" y="167"/>
                      <a:pt x="571" y="167"/>
                    </a:cubicBezTo>
                    <a:cubicBezTo>
                      <a:pt x="794" y="167"/>
                      <a:pt x="975" y="348"/>
                      <a:pt x="975" y="571"/>
                    </a:cubicBezTo>
                    <a:cubicBezTo>
                      <a:pt x="975" y="794"/>
                      <a:pt x="794" y="975"/>
                      <a:pt x="571" y="975"/>
                    </a:cubicBezTo>
                    <a:close/>
                  </a:path>
                </a:pathLst>
              </a:custGeom>
              <a:solidFill>
                <a:srgbClr val="D0E0F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9">
                <a:extLst>
                  <a:ext uri="{FF2B5EF4-FFF2-40B4-BE49-F238E27FC236}">
                    <a16:creationId xmlns:a16="http://schemas.microsoft.com/office/drawing/2014/main" id="{F447D4AD-4F13-4D99-959E-EACEAD8610B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24401" y="2805113"/>
                <a:ext cx="2743200" cy="2747963"/>
              </a:xfrm>
              <a:custGeom>
                <a:avLst/>
                <a:gdLst>
                  <a:gd name="T0" fmla="*/ 577 w 1154"/>
                  <a:gd name="T1" fmla="*/ 1154 h 1154"/>
                  <a:gd name="T2" fmla="*/ 0 w 1154"/>
                  <a:gd name="T3" fmla="*/ 577 h 1154"/>
                  <a:gd name="T4" fmla="*/ 577 w 1154"/>
                  <a:gd name="T5" fmla="*/ 0 h 1154"/>
                  <a:gd name="T6" fmla="*/ 1154 w 1154"/>
                  <a:gd name="T7" fmla="*/ 577 h 1154"/>
                  <a:gd name="T8" fmla="*/ 577 w 1154"/>
                  <a:gd name="T9" fmla="*/ 1154 h 1154"/>
                  <a:gd name="T10" fmla="*/ 577 w 1154"/>
                  <a:gd name="T11" fmla="*/ 12 h 1154"/>
                  <a:gd name="T12" fmla="*/ 12 w 1154"/>
                  <a:gd name="T13" fmla="*/ 577 h 1154"/>
                  <a:gd name="T14" fmla="*/ 577 w 1154"/>
                  <a:gd name="T15" fmla="*/ 1142 h 1154"/>
                  <a:gd name="T16" fmla="*/ 1142 w 1154"/>
                  <a:gd name="T17" fmla="*/ 577 h 1154"/>
                  <a:gd name="T18" fmla="*/ 577 w 1154"/>
                  <a:gd name="T19" fmla="*/ 12 h 1154"/>
                  <a:gd name="T20" fmla="*/ 577 w 1154"/>
                  <a:gd name="T21" fmla="*/ 987 h 1154"/>
                  <a:gd name="T22" fmla="*/ 167 w 1154"/>
                  <a:gd name="T23" fmla="*/ 577 h 1154"/>
                  <a:gd name="T24" fmla="*/ 577 w 1154"/>
                  <a:gd name="T25" fmla="*/ 167 h 1154"/>
                  <a:gd name="T26" fmla="*/ 987 w 1154"/>
                  <a:gd name="T27" fmla="*/ 577 h 1154"/>
                  <a:gd name="T28" fmla="*/ 577 w 1154"/>
                  <a:gd name="T29" fmla="*/ 987 h 1154"/>
                  <a:gd name="T30" fmla="*/ 577 w 1154"/>
                  <a:gd name="T31" fmla="*/ 179 h 1154"/>
                  <a:gd name="T32" fmla="*/ 179 w 1154"/>
                  <a:gd name="T33" fmla="*/ 577 h 1154"/>
                  <a:gd name="T34" fmla="*/ 577 w 1154"/>
                  <a:gd name="T35" fmla="*/ 975 h 1154"/>
                  <a:gd name="T36" fmla="*/ 975 w 1154"/>
                  <a:gd name="T37" fmla="*/ 577 h 1154"/>
                  <a:gd name="T38" fmla="*/ 577 w 1154"/>
                  <a:gd name="T39" fmla="*/ 179 h 1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154" h="1154">
                    <a:moveTo>
                      <a:pt x="577" y="1154"/>
                    </a:moveTo>
                    <a:cubicBezTo>
                      <a:pt x="259" y="1154"/>
                      <a:pt x="0" y="895"/>
                      <a:pt x="0" y="577"/>
                    </a:cubicBezTo>
                    <a:cubicBezTo>
                      <a:pt x="0" y="259"/>
                      <a:pt x="259" y="0"/>
                      <a:pt x="577" y="0"/>
                    </a:cubicBezTo>
                    <a:cubicBezTo>
                      <a:pt x="895" y="0"/>
                      <a:pt x="1154" y="259"/>
                      <a:pt x="1154" y="577"/>
                    </a:cubicBezTo>
                    <a:cubicBezTo>
                      <a:pt x="1154" y="895"/>
                      <a:pt x="895" y="1154"/>
                      <a:pt x="577" y="1154"/>
                    </a:cubicBezTo>
                    <a:close/>
                    <a:moveTo>
                      <a:pt x="577" y="12"/>
                    </a:moveTo>
                    <a:cubicBezTo>
                      <a:pt x="265" y="12"/>
                      <a:pt x="12" y="265"/>
                      <a:pt x="12" y="577"/>
                    </a:cubicBezTo>
                    <a:cubicBezTo>
                      <a:pt x="12" y="888"/>
                      <a:pt x="265" y="1142"/>
                      <a:pt x="577" y="1142"/>
                    </a:cubicBezTo>
                    <a:cubicBezTo>
                      <a:pt x="888" y="1142"/>
                      <a:pt x="1142" y="888"/>
                      <a:pt x="1142" y="577"/>
                    </a:cubicBezTo>
                    <a:cubicBezTo>
                      <a:pt x="1142" y="265"/>
                      <a:pt x="888" y="12"/>
                      <a:pt x="577" y="12"/>
                    </a:cubicBezTo>
                    <a:close/>
                    <a:moveTo>
                      <a:pt x="577" y="987"/>
                    </a:moveTo>
                    <a:cubicBezTo>
                      <a:pt x="351" y="987"/>
                      <a:pt x="167" y="803"/>
                      <a:pt x="167" y="577"/>
                    </a:cubicBezTo>
                    <a:cubicBezTo>
                      <a:pt x="167" y="351"/>
                      <a:pt x="351" y="167"/>
                      <a:pt x="577" y="167"/>
                    </a:cubicBezTo>
                    <a:cubicBezTo>
                      <a:pt x="803" y="167"/>
                      <a:pt x="987" y="351"/>
                      <a:pt x="987" y="577"/>
                    </a:cubicBezTo>
                    <a:cubicBezTo>
                      <a:pt x="987" y="803"/>
                      <a:pt x="803" y="987"/>
                      <a:pt x="577" y="987"/>
                    </a:cubicBezTo>
                    <a:close/>
                    <a:moveTo>
                      <a:pt x="577" y="179"/>
                    </a:moveTo>
                    <a:cubicBezTo>
                      <a:pt x="357" y="179"/>
                      <a:pt x="179" y="358"/>
                      <a:pt x="179" y="577"/>
                    </a:cubicBezTo>
                    <a:cubicBezTo>
                      <a:pt x="179" y="796"/>
                      <a:pt x="357" y="975"/>
                      <a:pt x="577" y="975"/>
                    </a:cubicBezTo>
                    <a:cubicBezTo>
                      <a:pt x="796" y="975"/>
                      <a:pt x="975" y="796"/>
                      <a:pt x="975" y="577"/>
                    </a:cubicBezTo>
                    <a:cubicBezTo>
                      <a:pt x="975" y="358"/>
                      <a:pt x="796" y="179"/>
                      <a:pt x="577" y="179"/>
                    </a:cubicBezTo>
                    <a:close/>
                  </a:path>
                </a:pathLst>
              </a:custGeom>
              <a:solidFill>
                <a:srgbClr val="444A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CAC52480-7FBB-43B5-8F7D-5056FFC10C45}"/>
                </a:ext>
              </a:extLst>
            </p:cNvPr>
            <p:cNvGrpSpPr/>
            <p:nvPr/>
          </p:nvGrpSpPr>
          <p:grpSpPr>
            <a:xfrm>
              <a:off x="5121276" y="3201988"/>
              <a:ext cx="1949450" cy="1952625"/>
              <a:chOff x="5121276" y="3201988"/>
              <a:chExt cx="1949450" cy="1952625"/>
            </a:xfrm>
          </p:grpSpPr>
          <p:sp>
            <p:nvSpPr>
              <p:cNvPr id="12" name="Freeform 10">
                <a:extLst>
                  <a:ext uri="{FF2B5EF4-FFF2-40B4-BE49-F238E27FC236}">
                    <a16:creationId xmlns:a16="http://schemas.microsoft.com/office/drawing/2014/main" id="{A3704B70-42BC-4D1E-B873-05DE6E99F94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35563" y="3216275"/>
                <a:ext cx="1920875" cy="1924050"/>
              </a:xfrm>
              <a:custGeom>
                <a:avLst/>
                <a:gdLst>
                  <a:gd name="T0" fmla="*/ 404 w 808"/>
                  <a:gd name="T1" fmla="*/ 0 h 808"/>
                  <a:gd name="T2" fmla="*/ 0 w 808"/>
                  <a:gd name="T3" fmla="*/ 404 h 808"/>
                  <a:gd name="T4" fmla="*/ 404 w 808"/>
                  <a:gd name="T5" fmla="*/ 808 h 808"/>
                  <a:gd name="T6" fmla="*/ 808 w 808"/>
                  <a:gd name="T7" fmla="*/ 404 h 808"/>
                  <a:gd name="T8" fmla="*/ 404 w 808"/>
                  <a:gd name="T9" fmla="*/ 0 h 808"/>
                  <a:gd name="T10" fmla="*/ 404 w 808"/>
                  <a:gd name="T11" fmla="*/ 651 h 808"/>
                  <a:gd name="T12" fmla="*/ 157 w 808"/>
                  <a:gd name="T13" fmla="*/ 404 h 808"/>
                  <a:gd name="T14" fmla="*/ 404 w 808"/>
                  <a:gd name="T15" fmla="*/ 157 h 808"/>
                  <a:gd name="T16" fmla="*/ 651 w 808"/>
                  <a:gd name="T17" fmla="*/ 404 h 808"/>
                  <a:gd name="T18" fmla="*/ 404 w 808"/>
                  <a:gd name="T19" fmla="*/ 651 h 8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8" h="808">
                    <a:moveTo>
                      <a:pt x="404" y="0"/>
                    </a:moveTo>
                    <a:cubicBezTo>
                      <a:pt x="181" y="0"/>
                      <a:pt x="0" y="181"/>
                      <a:pt x="0" y="404"/>
                    </a:cubicBezTo>
                    <a:cubicBezTo>
                      <a:pt x="0" y="627"/>
                      <a:pt x="181" y="808"/>
                      <a:pt x="404" y="808"/>
                    </a:cubicBezTo>
                    <a:cubicBezTo>
                      <a:pt x="627" y="808"/>
                      <a:pt x="808" y="627"/>
                      <a:pt x="808" y="404"/>
                    </a:cubicBezTo>
                    <a:cubicBezTo>
                      <a:pt x="808" y="181"/>
                      <a:pt x="627" y="0"/>
                      <a:pt x="404" y="0"/>
                    </a:cubicBezTo>
                    <a:close/>
                    <a:moveTo>
                      <a:pt x="404" y="651"/>
                    </a:moveTo>
                    <a:cubicBezTo>
                      <a:pt x="267" y="651"/>
                      <a:pt x="157" y="540"/>
                      <a:pt x="157" y="404"/>
                    </a:cubicBezTo>
                    <a:cubicBezTo>
                      <a:pt x="157" y="267"/>
                      <a:pt x="267" y="157"/>
                      <a:pt x="404" y="157"/>
                    </a:cubicBezTo>
                    <a:cubicBezTo>
                      <a:pt x="540" y="157"/>
                      <a:pt x="651" y="267"/>
                      <a:pt x="651" y="404"/>
                    </a:cubicBezTo>
                    <a:cubicBezTo>
                      <a:pt x="651" y="540"/>
                      <a:pt x="540" y="651"/>
                      <a:pt x="404" y="651"/>
                    </a:cubicBezTo>
                    <a:close/>
                  </a:path>
                </a:pathLst>
              </a:custGeom>
              <a:solidFill>
                <a:srgbClr val="78A5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1">
                <a:extLst>
                  <a:ext uri="{FF2B5EF4-FFF2-40B4-BE49-F238E27FC236}">
                    <a16:creationId xmlns:a16="http://schemas.microsoft.com/office/drawing/2014/main" id="{699DF9EE-24FE-46B5-A114-09DE2F9E1EC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21276" y="3201988"/>
                <a:ext cx="1949450" cy="1952625"/>
              </a:xfrm>
              <a:custGeom>
                <a:avLst/>
                <a:gdLst>
                  <a:gd name="T0" fmla="*/ 410 w 820"/>
                  <a:gd name="T1" fmla="*/ 820 h 820"/>
                  <a:gd name="T2" fmla="*/ 0 w 820"/>
                  <a:gd name="T3" fmla="*/ 410 h 820"/>
                  <a:gd name="T4" fmla="*/ 410 w 820"/>
                  <a:gd name="T5" fmla="*/ 0 h 820"/>
                  <a:gd name="T6" fmla="*/ 820 w 820"/>
                  <a:gd name="T7" fmla="*/ 410 h 820"/>
                  <a:gd name="T8" fmla="*/ 410 w 820"/>
                  <a:gd name="T9" fmla="*/ 820 h 820"/>
                  <a:gd name="T10" fmla="*/ 410 w 820"/>
                  <a:gd name="T11" fmla="*/ 12 h 820"/>
                  <a:gd name="T12" fmla="*/ 12 w 820"/>
                  <a:gd name="T13" fmla="*/ 410 h 820"/>
                  <a:gd name="T14" fmla="*/ 410 w 820"/>
                  <a:gd name="T15" fmla="*/ 808 h 820"/>
                  <a:gd name="T16" fmla="*/ 808 w 820"/>
                  <a:gd name="T17" fmla="*/ 410 h 820"/>
                  <a:gd name="T18" fmla="*/ 410 w 820"/>
                  <a:gd name="T19" fmla="*/ 12 h 820"/>
                  <a:gd name="T20" fmla="*/ 410 w 820"/>
                  <a:gd name="T21" fmla="*/ 663 h 820"/>
                  <a:gd name="T22" fmla="*/ 157 w 820"/>
                  <a:gd name="T23" fmla="*/ 410 h 820"/>
                  <a:gd name="T24" fmla="*/ 410 w 820"/>
                  <a:gd name="T25" fmla="*/ 157 h 820"/>
                  <a:gd name="T26" fmla="*/ 663 w 820"/>
                  <a:gd name="T27" fmla="*/ 410 h 820"/>
                  <a:gd name="T28" fmla="*/ 410 w 820"/>
                  <a:gd name="T29" fmla="*/ 663 h 820"/>
                  <a:gd name="T30" fmla="*/ 410 w 820"/>
                  <a:gd name="T31" fmla="*/ 169 h 820"/>
                  <a:gd name="T32" fmla="*/ 169 w 820"/>
                  <a:gd name="T33" fmla="*/ 410 h 820"/>
                  <a:gd name="T34" fmla="*/ 410 w 820"/>
                  <a:gd name="T35" fmla="*/ 651 h 820"/>
                  <a:gd name="T36" fmla="*/ 651 w 820"/>
                  <a:gd name="T37" fmla="*/ 410 h 820"/>
                  <a:gd name="T38" fmla="*/ 410 w 820"/>
                  <a:gd name="T39" fmla="*/ 169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820" h="820">
                    <a:moveTo>
                      <a:pt x="410" y="820"/>
                    </a:moveTo>
                    <a:cubicBezTo>
                      <a:pt x="184" y="820"/>
                      <a:pt x="0" y="636"/>
                      <a:pt x="0" y="410"/>
                    </a:cubicBezTo>
                    <a:cubicBezTo>
                      <a:pt x="0" y="184"/>
                      <a:pt x="184" y="0"/>
                      <a:pt x="410" y="0"/>
                    </a:cubicBezTo>
                    <a:cubicBezTo>
                      <a:pt x="636" y="0"/>
                      <a:pt x="820" y="184"/>
                      <a:pt x="820" y="410"/>
                    </a:cubicBezTo>
                    <a:cubicBezTo>
                      <a:pt x="820" y="636"/>
                      <a:pt x="636" y="820"/>
                      <a:pt x="410" y="820"/>
                    </a:cubicBezTo>
                    <a:close/>
                    <a:moveTo>
                      <a:pt x="410" y="12"/>
                    </a:moveTo>
                    <a:cubicBezTo>
                      <a:pt x="190" y="12"/>
                      <a:pt x="12" y="191"/>
                      <a:pt x="12" y="410"/>
                    </a:cubicBezTo>
                    <a:cubicBezTo>
                      <a:pt x="12" y="629"/>
                      <a:pt x="190" y="808"/>
                      <a:pt x="410" y="808"/>
                    </a:cubicBezTo>
                    <a:cubicBezTo>
                      <a:pt x="629" y="808"/>
                      <a:pt x="808" y="629"/>
                      <a:pt x="808" y="410"/>
                    </a:cubicBezTo>
                    <a:cubicBezTo>
                      <a:pt x="808" y="191"/>
                      <a:pt x="629" y="12"/>
                      <a:pt x="410" y="12"/>
                    </a:cubicBezTo>
                    <a:close/>
                    <a:moveTo>
                      <a:pt x="410" y="663"/>
                    </a:moveTo>
                    <a:cubicBezTo>
                      <a:pt x="270" y="663"/>
                      <a:pt x="157" y="549"/>
                      <a:pt x="157" y="410"/>
                    </a:cubicBezTo>
                    <a:cubicBezTo>
                      <a:pt x="157" y="270"/>
                      <a:pt x="270" y="157"/>
                      <a:pt x="410" y="157"/>
                    </a:cubicBezTo>
                    <a:cubicBezTo>
                      <a:pt x="549" y="157"/>
                      <a:pt x="663" y="270"/>
                      <a:pt x="663" y="410"/>
                    </a:cubicBezTo>
                    <a:cubicBezTo>
                      <a:pt x="663" y="549"/>
                      <a:pt x="549" y="663"/>
                      <a:pt x="410" y="663"/>
                    </a:cubicBezTo>
                    <a:close/>
                    <a:moveTo>
                      <a:pt x="410" y="169"/>
                    </a:moveTo>
                    <a:cubicBezTo>
                      <a:pt x="277" y="169"/>
                      <a:pt x="169" y="277"/>
                      <a:pt x="169" y="410"/>
                    </a:cubicBezTo>
                    <a:cubicBezTo>
                      <a:pt x="169" y="543"/>
                      <a:pt x="277" y="651"/>
                      <a:pt x="410" y="651"/>
                    </a:cubicBezTo>
                    <a:cubicBezTo>
                      <a:pt x="543" y="651"/>
                      <a:pt x="651" y="543"/>
                      <a:pt x="651" y="410"/>
                    </a:cubicBezTo>
                    <a:cubicBezTo>
                      <a:pt x="651" y="277"/>
                      <a:pt x="543" y="169"/>
                      <a:pt x="410" y="169"/>
                    </a:cubicBezTo>
                    <a:close/>
                  </a:path>
                </a:pathLst>
              </a:custGeom>
              <a:solidFill>
                <a:srgbClr val="444A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A427A758-6F09-4355-B6F4-F76B800CA1B4}"/>
                </a:ext>
              </a:extLst>
            </p:cNvPr>
            <p:cNvGrpSpPr/>
            <p:nvPr/>
          </p:nvGrpSpPr>
          <p:grpSpPr>
            <a:xfrm>
              <a:off x="5494338" y="3576638"/>
              <a:ext cx="1203325" cy="1204913"/>
              <a:chOff x="5494338" y="3576638"/>
              <a:chExt cx="1203325" cy="1204913"/>
            </a:xfrm>
          </p:grpSpPr>
          <p:sp>
            <p:nvSpPr>
              <p:cNvPr id="10" name="Freeform 12">
                <a:extLst>
                  <a:ext uri="{FF2B5EF4-FFF2-40B4-BE49-F238E27FC236}">
                    <a16:creationId xmlns:a16="http://schemas.microsoft.com/office/drawing/2014/main" id="{D76C01FE-1C85-41D8-B368-29449575CD4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508626" y="3590925"/>
                <a:ext cx="1174750" cy="1176338"/>
              </a:xfrm>
              <a:custGeom>
                <a:avLst/>
                <a:gdLst>
                  <a:gd name="T0" fmla="*/ 247 w 494"/>
                  <a:gd name="T1" fmla="*/ 0 h 494"/>
                  <a:gd name="T2" fmla="*/ 0 w 494"/>
                  <a:gd name="T3" fmla="*/ 247 h 494"/>
                  <a:gd name="T4" fmla="*/ 247 w 494"/>
                  <a:gd name="T5" fmla="*/ 494 h 494"/>
                  <a:gd name="T6" fmla="*/ 494 w 494"/>
                  <a:gd name="T7" fmla="*/ 247 h 494"/>
                  <a:gd name="T8" fmla="*/ 247 w 494"/>
                  <a:gd name="T9" fmla="*/ 0 h 494"/>
                  <a:gd name="T10" fmla="*/ 247 w 494"/>
                  <a:gd name="T11" fmla="*/ 357 h 494"/>
                  <a:gd name="T12" fmla="*/ 136 w 494"/>
                  <a:gd name="T13" fmla="*/ 247 h 494"/>
                  <a:gd name="T14" fmla="*/ 247 w 494"/>
                  <a:gd name="T15" fmla="*/ 136 h 494"/>
                  <a:gd name="T16" fmla="*/ 357 w 494"/>
                  <a:gd name="T17" fmla="*/ 247 h 494"/>
                  <a:gd name="T18" fmla="*/ 247 w 494"/>
                  <a:gd name="T19" fmla="*/ 357 h 4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94" h="494">
                    <a:moveTo>
                      <a:pt x="247" y="0"/>
                    </a:moveTo>
                    <a:cubicBezTo>
                      <a:pt x="110" y="0"/>
                      <a:pt x="0" y="110"/>
                      <a:pt x="0" y="247"/>
                    </a:cubicBezTo>
                    <a:cubicBezTo>
                      <a:pt x="0" y="383"/>
                      <a:pt x="110" y="494"/>
                      <a:pt x="247" y="494"/>
                    </a:cubicBezTo>
                    <a:cubicBezTo>
                      <a:pt x="383" y="494"/>
                      <a:pt x="494" y="383"/>
                      <a:pt x="494" y="247"/>
                    </a:cubicBezTo>
                    <a:cubicBezTo>
                      <a:pt x="494" y="110"/>
                      <a:pt x="383" y="0"/>
                      <a:pt x="247" y="0"/>
                    </a:cubicBezTo>
                    <a:close/>
                    <a:moveTo>
                      <a:pt x="247" y="357"/>
                    </a:moveTo>
                    <a:cubicBezTo>
                      <a:pt x="186" y="357"/>
                      <a:pt x="136" y="308"/>
                      <a:pt x="136" y="247"/>
                    </a:cubicBezTo>
                    <a:cubicBezTo>
                      <a:pt x="136" y="186"/>
                      <a:pt x="186" y="136"/>
                      <a:pt x="247" y="136"/>
                    </a:cubicBezTo>
                    <a:cubicBezTo>
                      <a:pt x="308" y="136"/>
                      <a:pt x="357" y="186"/>
                      <a:pt x="357" y="247"/>
                    </a:cubicBezTo>
                    <a:cubicBezTo>
                      <a:pt x="357" y="308"/>
                      <a:pt x="308" y="357"/>
                      <a:pt x="247" y="357"/>
                    </a:cubicBezTo>
                    <a:close/>
                  </a:path>
                </a:pathLst>
              </a:custGeom>
              <a:solidFill>
                <a:srgbClr val="D0E0F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3">
                <a:extLst>
                  <a:ext uri="{FF2B5EF4-FFF2-40B4-BE49-F238E27FC236}">
                    <a16:creationId xmlns:a16="http://schemas.microsoft.com/office/drawing/2014/main" id="{6E0FED88-6903-4D90-B3B6-81A77F3D398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494338" y="3576638"/>
                <a:ext cx="1203325" cy="1204913"/>
              </a:xfrm>
              <a:custGeom>
                <a:avLst/>
                <a:gdLst>
                  <a:gd name="T0" fmla="*/ 253 w 506"/>
                  <a:gd name="T1" fmla="*/ 506 h 506"/>
                  <a:gd name="T2" fmla="*/ 0 w 506"/>
                  <a:gd name="T3" fmla="*/ 253 h 506"/>
                  <a:gd name="T4" fmla="*/ 253 w 506"/>
                  <a:gd name="T5" fmla="*/ 0 h 506"/>
                  <a:gd name="T6" fmla="*/ 506 w 506"/>
                  <a:gd name="T7" fmla="*/ 253 h 506"/>
                  <a:gd name="T8" fmla="*/ 253 w 506"/>
                  <a:gd name="T9" fmla="*/ 506 h 506"/>
                  <a:gd name="T10" fmla="*/ 253 w 506"/>
                  <a:gd name="T11" fmla="*/ 12 h 506"/>
                  <a:gd name="T12" fmla="*/ 12 w 506"/>
                  <a:gd name="T13" fmla="*/ 253 h 506"/>
                  <a:gd name="T14" fmla="*/ 253 w 506"/>
                  <a:gd name="T15" fmla="*/ 494 h 506"/>
                  <a:gd name="T16" fmla="*/ 494 w 506"/>
                  <a:gd name="T17" fmla="*/ 253 h 506"/>
                  <a:gd name="T18" fmla="*/ 253 w 506"/>
                  <a:gd name="T19" fmla="*/ 12 h 506"/>
                  <a:gd name="T20" fmla="*/ 253 w 506"/>
                  <a:gd name="T21" fmla="*/ 369 h 506"/>
                  <a:gd name="T22" fmla="*/ 136 w 506"/>
                  <a:gd name="T23" fmla="*/ 253 h 506"/>
                  <a:gd name="T24" fmla="*/ 253 w 506"/>
                  <a:gd name="T25" fmla="*/ 136 h 506"/>
                  <a:gd name="T26" fmla="*/ 369 w 506"/>
                  <a:gd name="T27" fmla="*/ 253 h 506"/>
                  <a:gd name="T28" fmla="*/ 253 w 506"/>
                  <a:gd name="T29" fmla="*/ 369 h 506"/>
                  <a:gd name="T30" fmla="*/ 253 w 506"/>
                  <a:gd name="T31" fmla="*/ 148 h 506"/>
                  <a:gd name="T32" fmla="*/ 148 w 506"/>
                  <a:gd name="T33" fmla="*/ 253 h 506"/>
                  <a:gd name="T34" fmla="*/ 253 w 506"/>
                  <a:gd name="T35" fmla="*/ 357 h 506"/>
                  <a:gd name="T36" fmla="*/ 357 w 506"/>
                  <a:gd name="T37" fmla="*/ 253 h 506"/>
                  <a:gd name="T38" fmla="*/ 253 w 506"/>
                  <a:gd name="T39" fmla="*/ 148 h 5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06" h="506">
                    <a:moveTo>
                      <a:pt x="253" y="506"/>
                    </a:moveTo>
                    <a:cubicBezTo>
                      <a:pt x="113" y="506"/>
                      <a:pt x="0" y="392"/>
                      <a:pt x="0" y="253"/>
                    </a:cubicBezTo>
                    <a:cubicBezTo>
                      <a:pt x="0" y="113"/>
                      <a:pt x="113" y="0"/>
                      <a:pt x="253" y="0"/>
                    </a:cubicBezTo>
                    <a:cubicBezTo>
                      <a:pt x="392" y="0"/>
                      <a:pt x="506" y="113"/>
                      <a:pt x="506" y="253"/>
                    </a:cubicBezTo>
                    <a:cubicBezTo>
                      <a:pt x="506" y="392"/>
                      <a:pt x="392" y="506"/>
                      <a:pt x="253" y="506"/>
                    </a:cubicBezTo>
                    <a:close/>
                    <a:moveTo>
                      <a:pt x="253" y="12"/>
                    </a:moveTo>
                    <a:cubicBezTo>
                      <a:pt x="120" y="12"/>
                      <a:pt x="12" y="120"/>
                      <a:pt x="12" y="253"/>
                    </a:cubicBezTo>
                    <a:cubicBezTo>
                      <a:pt x="12" y="386"/>
                      <a:pt x="120" y="494"/>
                      <a:pt x="253" y="494"/>
                    </a:cubicBezTo>
                    <a:cubicBezTo>
                      <a:pt x="386" y="494"/>
                      <a:pt x="494" y="386"/>
                      <a:pt x="494" y="253"/>
                    </a:cubicBezTo>
                    <a:cubicBezTo>
                      <a:pt x="494" y="120"/>
                      <a:pt x="386" y="12"/>
                      <a:pt x="253" y="12"/>
                    </a:cubicBezTo>
                    <a:close/>
                    <a:moveTo>
                      <a:pt x="253" y="369"/>
                    </a:moveTo>
                    <a:cubicBezTo>
                      <a:pt x="189" y="369"/>
                      <a:pt x="136" y="317"/>
                      <a:pt x="136" y="253"/>
                    </a:cubicBezTo>
                    <a:cubicBezTo>
                      <a:pt x="136" y="189"/>
                      <a:pt x="189" y="136"/>
                      <a:pt x="253" y="136"/>
                    </a:cubicBezTo>
                    <a:cubicBezTo>
                      <a:pt x="317" y="136"/>
                      <a:pt x="369" y="189"/>
                      <a:pt x="369" y="253"/>
                    </a:cubicBezTo>
                    <a:cubicBezTo>
                      <a:pt x="369" y="317"/>
                      <a:pt x="317" y="369"/>
                      <a:pt x="253" y="369"/>
                    </a:cubicBezTo>
                    <a:close/>
                    <a:moveTo>
                      <a:pt x="253" y="148"/>
                    </a:moveTo>
                    <a:cubicBezTo>
                      <a:pt x="195" y="148"/>
                      <a:pt x="148" y="195"/>
                      <a:pt x="148" y="253"/>
                    </a:cubicBezTo>
                    <a:cubicBezTo>
                      <a:pt x="148" y="310"/>
                      <a:pt x="195" y="357"/>
                      <a:pt x="253" y="357"/>
                    </a:cubicBezTo>
                    <a:cubicBezTo>
                      <a:pt x="310" y="357"/>
                      <a:pt x="357" y="310"/>
                      <a:pt x="357" y="253"/>
                    </a:cubicBezTo>
                    <a:cubicBezTo>
                      <a:pt x="357" y="195"/>
                      <a:pt x="310" y="148"/>
                      <a:pt x="253" y="148"/>
                    </a:cubicBezTo>
                    <a:close/>
                  </a:path>
                </a:pathLst>
              </a:custGeom>
              <a:solidFill>
                <a:srgbClr val="444A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2700021A-1D0F-4230-8B05-1F0A205E861C}"/>
                </a:ext>
              </a:extLst>
            </p:cNvPr>
            <p:cNvGrpSpPr/>
            <p:nvPr/>
          </p:nvGrpSpPr>
          <p:grpSpPr>
            <a:xfrm>
              <a:off x="5818188" y="3900488"/>
              <a:ext cx="554038" cy="554038"/>
              <a:chOff x="5818188" y="3900488"/>
              <a:chExt cx="554038" cy="554038"/>
            </a:xfrm>
          </p:grpSpPr>
          <p:sp>
            <p:nvSpPr>
              <p:cNvPr id="8" name="Oval 14">
                <a:extLst>
                  <a:ext uri="{FF2B5EF4-FFF2-40B4-BE49-F238E27FC236}">
                    <a16:creationId xmlns:a16="http://schemas.microsoft.com/office/drawing/2014/main" id="{8047DDA2-7CDC-4FB8-8D77-181F600FDBD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832476" y="3914775"/>
                <a:ext cx="525463" cy="525463"/>
              </a:xfrm>
              <a:prstGeom prst="ellipse">
                <a:avLst/>
              </a:prstGeom>
              <a:solidFill>
                <a:srgbClr val="78A5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15">
                <a:extLst>
                  <a:ext uri="{FF2B5EF4-FFF2-40B4-BE49-F238E27FC236}">
                    <a16:creationId xmlns:a16="http://schemas.microsoft.com/office/drawing/2014/main" id="{B54E4A4D-1C84-4BBF-86D3-E9A80415F1D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818188" y="3900488"/>
                <a:ext cx="554038" cy="554038"/>
              </a:xfrm>
              <a:custGeom>
                <a:avLst/>
                <a:gdLst>
                  <a:gd name="T0" fmla="*/ 117 w 233"/>
                  <a:gd name="T1" fmla="*/ 233 h 233"/>
                  <a:gd name="T2" fmla="*/ 0 w 233"/>
                  <a:gd name="T3" fmla="*/ 117 h 233"/>
                  <a:gd name="T4" fmla="*/ 117 w 233"/>
                  <a:gd name="T5" fmla="*/ 0 h 233"/>
                  <a:gd name="T6" fmla="*/ 233 w 233"/>
                  <a:gd name="T7" fmla="*/ 117 h 233"/>
                  <a:gd name="T8" fmla="*/ 117 w 233"/>
                  <a:gd name="T9" fmla="*/ 233 h 233"/>
                  <a:gd name="T10" fmla="*/ 117 w 233"/>
                  <a:gd name="T11" fmla="*/ 12 h 233"/>
                  <a:gd name="T12" fmla="*/ 12 w 233"/>
                  <a:gd name="T13" fmla="*/ 117 h 233"/>
                  <a:gd name="T14" fmla="*/ 117 w 233"/>
                  <a:gd name="T15" fmla="*/ 221 h 233"/>
                  <a:gd name="T16" fmla="*/ 221 w 233"/>
                  <a:gd name="T17" fmla="*/ 117 h 233"/>
                  <a:gd name="T18" fmla="*/ 117 w 233"/>
                  <a:gd name="T19" fmla="*/ 12 h 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33" h="233">
                    <a:moveTo>
                      <a:pt x="117" y="233"/>
                    </a:moveTo>
                    <a:cubicBezTo>
                      <a:pt x="53" y="233"/>
                      <a:pt x="0" y="181"/>
                      <a:pt x="0" y="117"/>
                    </a:cubicBezTo>
                    <a:cubicBezTo>
                      <a:pt x="0" y="53"/>
                      <a:pt x="53" y="0"/>
                      <a:pt x="117" y="0"/>
                    </a:cubicBezTo>
                    <a:cubicBezTo>
                      <a:pt x="181" y="0"/>
                      <a:pt x="233" y="53"/>
                      <a:pt x="233" y="117"/>
                    </a:cubicBezTo>
                    <a:cubicBezTo>
                      <a:pt x="233" y="181"/>
                      <a:pt x="181" y="233"/>
                      <a:pt x="117" y="233"/>
                    </a:cubicBezTo>
                    <a:close/>
                    <a:moveTo>
                      <a:pt x="117" y="12"/>
                    </a:moveTo>
                    <a:cubicBezTo>
                      <a:pt x="59" y="12"/>
                      <a:pt x="12" y="59"/>
                      <a:pt x="12" y="117"/>
                    </a:cubicBezTo>
                    <a:cubicBezTo>
                      <a:pt x="12" y="174"/>
                      <a:pt x="59" y="221"/>
                      <a:pt x="117" y="221"/>
                    </a:cubicBezTo>
                    <a:cubicBezTo>
                      <a:pt x="174" y="221"/>
                      <a:pt x="221" y="174"/>
                      <a:pt x="221" y="117"/>
                    </a:cubicBezTo>
                    <a:cubicBezTo>
                      <a:pt x="221" y="59"/>
                      <a:pt x="174" y="12"/>
                      <a:pt x="117" y="12"/>
                    </a:cubicBezTo>
                    <a:close/>
                  </a:path>
                </a:pathLst>
              </a:custGeom>
              <a:solidFill>
                <a:srgbClr val="444A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9E1C8230-AAD7-4795-A493-CECF1E8A254B}"/>
              </a:ext>
            </a:extLst>
          </p:cNvPr>
          <p:cNvGrpSpPr/>
          <p:nvPr/>
        </p:nvGrpSpPr>
        <p:grpSpPr>
          <a:xfrm>
            <a:off x="3594101" y="2568575"/>
            <a:ext cx="2501900" cy="1627188"/>
            <a:chOff x="3594101" y="2568575"/>
            <a:chExt cx="2501900" cy="1627188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19" name="Freeform 16">
              <a:extLst>
                <a:ext uri="{FF2B5EF4-FFF2-40B4-BE49-F238E27FC236}">
                  <a16:creationId xmlns:a16="http://schemas.microsoft.com/office/drawing/2014/main" id="{8E97535C-9124-4812-9289-E5E107DF3C7F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2586038"/>
              <a:ext cx="779463" cy="704850"/>
            </a:xfrm>
            <a:custGeom>
              <a:avLst/>
              <a:gdLst>
                <a:gd name="T0" fmla="*/ 150 w 328"/>
                <a:gd name="T1" fmla="*/ 12 h 296"/>
                <a:gd name="T2" fmla="*/ 326 w 328"/>
                <a:gd name="T3" fmla="*/ 223 h 296"/>
                <a:gd name="T4" fmla="*/ 299 w 328"/>
                <a:gd name="T5" fmla="*/ 269 h 296"/>
                <a:gd name="T6" fmla="*/ 29 w 328"/>
                <a:gd name="T7" fmla="*/ 223 h 296"/>
                <a:gd name="T8" fmla="*/ 28 w 328"/>
                <a:gd name="T9" fmla="*/ 223 h 296"/>
                <a:gd name="T10" fmla="*/ 12 w 328"/>
                <a:gd name="T11" fmla="*/ 163 h 296"/>
                <a:gd name="T12" fmla="*/ 90 w 328"/>
                <a:gd name="T13" fmla="*/ 28 h 296"/>
                <a:gd name="T14" fmla="*/ 150 w 328"/>
                <a:gd name="T15" fmla="*/ 12 h 296"/>
                <a:gd name="T16" fmla="*/ 150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50" y="12"/>
                  </a:moveTo>
                  <a:cubicBezTo>
                    <a:pt x="251" y="70"/>
                    <a:pt x="317" y="153"/>
                    <a:pt x="326" y="223"/>
                  </a:cubicBezTo>
                  <a:cubicBezTo>
                    <a:pt x="328" y="243"/>
                    <a:pt x="317" y="261"/>
                    <a:pt x="299" y="269"/>
                  </a:cubicBezTo>
                  <a:cubicBezTo>
                    <a:pt x="234" y="296"/>
                    <a:pt x="129" y="281"/>
                    <a:pt x="29" y="223"/>
                  </a:cubicBezTo>
                  <a:cubicBezTo>
                    <a:pt x="28" y="223"/>
                    <a:pt x="28" y="223"/>
                    <a:pt x="28" y="223"/>
                  </a:cubicBezTo>
                  <a:cubicBezTo>
                    <a:pt x="7" y="211"/>
                    <a:pt x="0" y="184"/>
                    <a:pt x="12" y="163"/>
                  </a:cubicBezTo>
                  <a:cubicBezTo>
                    <a:pt x="90" y="28"/>
                    <a:pt x="90" y="28"/>
                    <a:pt x="90" y="28"/>
                  </a:cubicBezTo>
                  <a:cubicBezTo>
                    <a:pt x="102" y="7"/>
                    <a:pt x="129" y="0"/>
                    <a:pt x="150" y="12"/>
                  </a:cubicBezTo>
                  <a:cubicBezTo>
                    <a:pt x="150" y="12"/>
                    <a:pt x="150" y="12"/>
                    <a:pt x="150" y="12"/>
                  </a:cubicBezTo>
                  <a:close/>
                </a:path>
              </a:pathLst>
            </a:custGeom>
            <a:solidFill>
              <a:srgbClr val="D0E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7">
              <a:extLst>
                <a:ext uri="{FF2B5EF4-FFF2-40B4-BE49-F238E27FC236}">
                  <a16:creationId xmlns:a16="http://schemas.microsoft.com/office/drawing/2014/main" id="{21BF5236-550D-43C9-9BB1-6C669BEE1A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2568575"/>
              <a:ext cx="2501900" cy="1627188"/>
            </a:xfrm>
            <a:custGeom>
              <a:avLst/>
              <a:gdLst>
                <a:gd name="T0" fmla="*/ 335 w 1052"/>
                <a:gd name="T1" fmla="*/ 255 h 683"/>
                <a:gd name="T2" fmla="*/ 339 w 1052"/>
                <a:gd name="T3" fmla="*/ 230 h 683"/>
                <a:gd name="T4" fmla="*/ 160 w 1052"/>
                <a:gd name="T5" fmla="*/ 14 h 683"/>
                <a:gd name="T6" fmla="*/ 160 w 1052"/>
                <a:gd name="T7" fmla="*/ 13 h 683"/>
                <a:gd name="T8" fmla="*/ 92 w 1052"/>
                <a:gd name="T9" fmla="*/ 32 h 683"/>
                <a:gd name="T10" fmla="*/ 14 w 1052"/>
                <a:gd name="T11" fmla="*/ 167 h 683"/>
                <a:gd name="T12" fmla="*/ 32 w 1052"/>
                <a:gd name="T13" fmla="*/ 235 h 683"/>
                <a:gd name="T14" fmla="*/ 33 w 1052"/>
                <a:gd name="T15" fmla="*/ 235 h 683"/>
                <a:gd name="T16" fmla="*/ 233 w 1052"/>
                <a:gd name="T17" fmla="*/ 295 h 683"/>
                <a:gd name="T18" fmla="*/ 309 w 1052"/>
                <a:gd name="T19" fmla="*/ 282 h 683"/>
                <a:gd name="T20" fmla="*/ 329 w 1052"/>
                <a:gd name="T21" fmla="*/ 266 h 683"/>
                <a:gd name="T22" fmla="*/ 1040 w 1052"/>
                <a:gd name="T23" fmla="*/ 676 h 683"/>
                <a:gd name="T24" fmla="*/ 1052 w 1052"/>
                <a:gd name="T25" fmla="*/ 683 h 683"/>
                <a:gd name="T26" fmla="*/ 1052 w 1052"/>
                <a:gd name="T27" fmla="*/ 669 h 683"/>
                <a:gd name="T28" fmla="*/ 335 w 1052"/>
                <a:gd name="T29" fmla="*/ 255 h 683"/>
                <a:gd name="T30" fmla="*/ 304 w 1052"/>
                <a:gd name="T31" fmla="*/ 270 h 683"/>
                <a:gd name="T32" fmla="*/ 39 w 1052"/>
                <a:gd name="T33" fmla="*/ 225 h 683"/>
                <a:gd name="T34" fmla="*/ 36 w 1052"/>
                <a:gd name="T35" fmla="*/ 230 h 683"/>
                <a:gd name="T36" fmla="*/ 38 w 1052"/>
                <a:gd name="T37" fmla="*/ 224 h 683"/>
                <a:gd name="T38" fmla="*/ 25 w 1052"/>
                <a:gd name="T39" fmla="*/ 173 h 683"/>
                <a:gd name="T40" fmla="*/ 102 w 1052"/>
                <a:gd name="T41" fmla="*/ 38 h 683"/>
                <a:gd name="T42" fmla="*/ 154 w 1052"/>
                <a:gd name="T43" fmla="*/ 24 h 683"/>
                <a:gd name="T44" fmla="*/ 154 w 1052"/>
                <a:gd name="T45" fmla="*/ 24 h 683"/>
                <a:gd name="T46" fmla="*/ 327 w 1052"/>
                <a:gd name="T47" fmla="*/ 231 h 683"/>
                <a:gd name="T48" fmla="*/ 322 w 1052"/>
                <a:gd name="T49" fmla="*/ 255 h 683"/>
                <a:gd name="T50" fmla="*/ 322 w 1052"/>
                <a:gd name="T51" fmla="*/ 255 h 683"/>
                <a:gd name="T52" fmla="*/ 322 w 1052"/>
                <a:gd name="T53" fmla="*/ 255 h 683"/>
                <a:gd name="T54" fmla="*/ 304 w 1052"/>
                <a:gd name="T55" fmla="*/ 270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052" h="683">
                  <a:moveTo>
                    <a:pt x="335" y="255"/>
                  </a:moveTo>
                  <a:cubicBezTo>
                    <a:pt x="339" y="247"/>
                    <a:pt x="340" y="239"/>
                    <a:pt x="339" y="230"/>
                  </a:cubicBezTo>
                  <a:cubicBezTo>
                    <a:pt x="329" y="155"/>
                    <a:pt x="259" y="71"/>
                    <a:pt x="160" y="14"/>
                  </a:cubicBezTo>
                  <a:cubicBezTo>
                    <a:pt x="160" y="13"/>
                    <a:pt x="160" y="13"/>
                    <a:pt x="160" y="13"/>
                  </a:cubicBezTo>
                  <a:cubicBezTo>
                    <a:pt x="136" y="0"/>
                    <a:pt x="106" y="8"/>
                    <a:pt x="92" y="32"/>
                  </a:cubicBezTo>
                  <a:cubicBezTo>
                    <a:pt x="14" y="167"/>
                    <a:pt x="14" y="167"/>
                    <a:pt x="14" y="167"/>
                  </a:cubicBezTo>
                  <a:cubicBezTo>
                    <a:pt x="0" y="191"/>
                    <a:pt x="8" y="221"/>
                    <a:pt x="32" y="235"/>
                  </a:cubicBezTo>
                  <a:cubicBezTo>
                    <a:pt x="33" y="235"/>
                    <a:pt x="33" y="235"/>
                    <a:pt x="33" y="235"/>
                  </a:cubicBezTo>
                  <a:cubicBezTo>
                    <a:pt x="100" y="274"/>
                    <a:pt x="172" y="295"/>
                    <a:pt x="233" y="295"/>
                  </a:cubicBezTo>
                  <a:cubicBezTo>
                    <a:pt x="261" y="295"/>
                    <a:pt x="287" y="291"/>
                    <a:pt x="309" y="282"/>
                  </a:cubicBezTo>
                  <a:cubicBezTo>
                    <a:pt x="317" y="278"/>
                    <a:pt x="324" y="272"/>
                    <a:pt x="329" y="266"/>
                  </a:cubicBezTo>
                  <a:cubicBezTo>
                    <a:pt x="1040" y="676"/>
                    <a:pt x="1040" y="676"/>
                    <a:pt x="1040" y="676"/>
                  </a:cubicBezTo>
                  <a:cubicBezTo>
                    <a:pt x="1052" y="683"/>
                    <a:pt x="1052" y="683"/>
                    <a:pt x="1052" y="683"/>
                  </a:cubicBezTo>
                  <a:cubicBezTo>
                    <a:pt x="1052" y="669"/>
                    <a:pt x="1052" y="669"/>
                    <a:pt x="1052" y="669"/>
                  </a:cubicBezTo>
                  <a:lnTo>
                    <a:pt x="335" y="255"/>
                  </a:lnTo>
                  <a:close/>
                  <a:moveTo>
                    <a:pt x="304" y="270"/>
                  </a:moveTo>
                  <a:cubicBezTo>
                    <a:pt x="239" y="298"/>
                    <a:pt x="134" y="280"/>
                    <a:pt x="39" y="225"/>
                  </a:cubicBezTo>
                  <a:cubicBezTo>
                    <a:pt x="36" y="230"/>
                    <a:pt x="36" y="230"/>
                    <a:pt x="36" y="230"/>
                  </a:cubicBezTo>
                  <a:cubicBezTo>
                    <a:pt x="38" y="224"/>
                    <a:pt x="38" y="224"/>
                    <a:pt x="38" y="224"/>
                  </a:cubicBezTo>
                  <a:cubicBezTo>
                    <a:pt x="20" y="214"/>
                    <a:pt x="14" y="191"/>
                    <a:pt x="25" y="173"/>
                  </a:cubicBezTo>
                  <a:cubicBezTo>
                    <a:pt x="102" y="38"/>
                    <a:pt x="102" y="38"/>
                    <a:pt x="102" y="38"/>
                  </a:cubicBezTo>
                  <a:cubicBezTo>
                    <a:pt x="113" y="20"/>
                    <a:pt x="136" y="13"/>
                    <a:pt x="154" y="24"/>
                  </a:cubicBezTo>
                  <a:cubicBezTo>
                    <a:pt x="154" y="24"/>
                    <a:pt x="154" y="24"/>
                    <a:pt x="154" y="24"/>
                  </a:cubicBezTo>
                  <a:cubicBezTo>
                    <a:pt x="250" y="79"/>
                    <a:pt x="318" y="161"/>
                    <a:pt x="327" y="231"/>
                  </a:cubicBezTo>
                  <a:cubicBezTo>
                    <a:pt x="328" y="239"/>
                    <a:pt x="326" y="248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18" y="262"/>
                    <a:pt x="312" y="267"/>
                    <a:pt x="304" y="270"/>
                  </a:cubicBezTo>
                  <a:close/>
                </a:path>
              </a:pathLst>
            </a:custGeom>
            <a:solidFill>
              <a:srgbClr val="444A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3128FC33-0DC6-48A9-8807-15AA9C4D498F}"/>
              </a:ext>
            </a:extLst>
          </p:cNvPr>
          <p:cNvGrpSpPr/>
          <p:nvPr/>
        </p:nvGrpSpPr>
        <p:grpSpPr>
          <a:xfrm>
            <a:off x="6096001" y="4162425"/>
            <a:ext cx="2498725" cy="1609725"/>
            <a:chOff x="6096001" y="416242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FAEB014D-E02F-43FD-94B4-285B0C7209B7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5067300"/>
              <a:ext cx="781050" cy="704850"/>
            </a:xfrm>
            <a:custGeom>
              <a:avLst/>
              <a:gdLst>
                <a:gd name="T0" fmla="*/ 300 w 328"/>
                <a:gd name="T1" fmla="*/ 73 h 296"/>
                <a:gd name="T2" fmla="*/ 29 w 328"/>
                <a:gd name="T3" fmla="*/ 27 h 296"/>
                <a:gd name="T4" fmla="*/ 3 w 328"/>
                <a:gd name="T5" fmla="*/ 72 h 296"/>
                <a:gd name="T6" fmla="*/ 178 w 328"/>
                <a:gd name="T7" fmla="*/ 284 h 296"/>
                <a:gd name="T8" fmla="*/ 179 w 328"/>
                <a:gd name="T9" fmla="*/ 284 h 296"/>
                <a:gd name="T10" fmla="*/ 238 w 328"/>
                <a:gd name="T11" fmla="*/ 268 h 296"/>
                <a:gd name="T12" fmla="*/ 316 w 328"/>
                <a:gd name="T13" fmla="*/ 133 h 296"/>
                <a:gd name="T14" fmla="*/ 300 w 328"/>
                <a:gd name="T15" fmla="*/ 73 h 296"/>
                <a:gd name="T16" fmla="*/ 300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300" y="73"/>
                  </a:moveTo>
                  <a:cubicBezTo>
                    <a:pt x="200" y="15"/>
                    <a:pt x="94" y="0"/>
                    <a:pt x="29" y="27"/>
                  </a:cubicBezTo>
                  <a:cubicBezTo>
                    <a:pt x="11" y="34"/>
                    <a:pt x="0" y="53"/>
                    <a:pt x="3" y="72"/>
                  </a:cubicBezTo>
                  <a:cubicBezTo>
                    <a:pt x="12" y="142"/>
                    <a:pt x="78" y="226"/>
                    <a:pt x="178" y="284"/>
                  </a:cubicBezTo>
                  <a:cubicBezTo>
                    <a:pt x="178" y="284"/>
                    <a:pt x="178" y="284"/>
                    <a:pt x="179" y="284"/>
                  </a:cubicBezTo>
                  <a:cubicBezTo>
                    <a:pt x="200" y="296"/>
                    <a:pt x="226" y="289"/>
                    <a:pt x="238" y="268"/>
                  </a:cubicBezTo>
                  <a:cubicBezTo>
                    <a:pt x="316" y="133"/>
                    <a:pt x="316" y="133"/>
                    <a:pt x="316" y="133"/>
                  </a:cubicBezTo>
                  <a:cubicBezTo>
                    <a:pt x="328" y="112"/>
                    <a:pt x="321" y="85"/>
                    <a:pt x="300" y="73"/>
                  </a:cubicBezTo>
                  <a:cubicBezTo>
                    <a:pt x="300" y="73"/>
                    <a:pt x="300" y="73"/>
                    <a:pt x="300" y="73"/>
                  </a:cubicBezTo>
                  <a:close/>
                </a:path>
              </a:pathLst>
            </a:custGeom>
            <a:solidFill>
              <a:srgbClr val="D0E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8D4EAF95-46CD-4E92-B7E6-39B7E9A3538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4162425"/>
              <a:ext cx="2498725" cy="1609725"/>
            </a:xfrm>
            <a:custGeom>
              <a:avLst/>
              <a:gdLst>
                <a:gd name="T0" fmla="*/ 1019 w 1051"/>
                <a:gd name="T1" fmla="*/ 448 h 676"/>
                <a:gd name="T2" fmla="*/ 1019 w 1051"/>
                <a:gd name="T3" fmla="*/ 448 h 676"/>
                <a:gd name="T4" fmla="*/ 743 w 1051"/>
                <a:gd name="T5" fmla="*/ 401 h 676"/>
                <a:gd name="T6" fmla="*/ 722 w 1051"/>
                <a:gd name="T7" fmla="*/ 417 h 676"/>
                <a:gd name="T8" fmla="*/ 12 w 1051"/>
                <a:gd name="T9" fmla="*/ 7 h 676"/>
                <a:gd name="T10" fmla="*/ 0 w 1051"/>
                <a:gd name="T11" fmla="*/ 0 h 676"/>
                <a:gd name="T12" fmla="*/ 0 w 1051"/>
                <a:gd name="T13" fmla="*/ 0 h 676"/>
                <a:gd name="T14" fmla="*/ 0 w 1051"/>
                <a:gd name="T15" fmla="*/ 14 h 676"/>
                <a:gd name="T16" fmla="*/ 0 w 1051"/>
                <a:gd name="T17" fmla="*/ 14 h 676"/>
                <a:gd name="T18" fmla="*/ 716 w 1051"/>
                <a:gd name="T19" fmla="*/ 428 h 676"/>
                <a:gd name="T20" fmla="*/ 713 w 1051"/>
                <a:gd name="T21" fmla="*/ 453 h 676"/>
                <a:gd name="T22" fmla="*/ 891 w 1051"/>
                <a:gd name="T23" fmla="*/ 669 h 676"/>
                <a:gd name="T24" fmla="*/ 892 w 1051"/>
                <a:gd name="T25" fmla="*/ 669 h 676"/>
                <a:gd name="T26" fmla="*/ 916 w 1051"/>
                <a:gd name="T27" fmla="*/ 676 h 676"/>
                <a:gd name="T28" fmla="*/ 960 w 1051"/>
                <a:gd name="T29" fmla="*/ 651 h 676"/>
                <a:gd name="T30" fmla="*/ 1037 w 1051"/>
                <a:gd name="T31" fmla="*/ 516 h 676"/>
                <a:gd name="T32" fmla="*/ 1019 w 1051"/>
                <a:gd name="T33" fmla="*/ 448 h 676"/>
                <a:gd name="T34" fmla="*/ 1027 w 1051"/>
                <a:gd name="T35" fmla="*/ 510 h 676"/>
                <a:gd name="T36" fmla="*/ 949 w 1051"/>
                <a:gd name="T37" fmla="*/ 645 h 676"/>
                <a:gd name="T38" fmla="*/ 898 w 1051"/>
                <a:gd name="T39" fmla="*/ 659 h 676"/>
                <a:gd name="T40" fmla="*/ 897 w 1051"/>
                <a:gd name="T41" fmla="*/ 659 h 676"/>
                <a:gd name="T42" fmla="*/ 725 w 1051"/>
                <a:gd name="T43" fmla="*/ 452 h 676"/>
                <a:gd name="T44" fmla="*/ 747 w 1051"/>
                <a:gd name="T45" fmla="*/ 412 h 676"/>
                <a:gd name="T46" fmla="*/ 818 w 1051"/>
                <a:gd name="T47" fmla="*/ 400 h 676"/>
                <a:gd name="T48" fmla="*/ 1013 w 1051"/>
                <a:gd name="T49" fmla="*/ 458 h 676"/>
                <a:gd name="T50" fmla="*/ 1013 w 1051"/>
                <a:gd name="T51" fmla="*/ 458 h 676"/>
                <a:gd name="T52" fmla="*/ 1027 w 1051"/>
                <a:gd name="T53" fmla="*/ 510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51" h="676">
                  <a:moveTo>
                    <a:pt x="1019" y="448"/>
                  </a:moveTo>
                  <a:cubicBezTo>
                    <a:pt x="1019" y="448"/>
                    <a:pt x="1019" y="448"/>
                    <a:pt x="1019" y="448"/>
                  </a:cubicBezTo>
                  <a:cubicBezTo>
                    <a:pt x="920" y="391"/>
                    <a:pt x="812" y="372"/>
                    <a:pt x="743" y="401"/>
                  </a:cubicBezTo>
                  <a:cubicBezTo>
                    <a:pt x="735" y="405"/>
                    <a:pt x="728" y="410"/>
                    <a:pt x="722" y="417"/>
                  </a:cubicBezTo>
                  <a:cubicBezTo>
                    <a:pt x="12" y="7"/>
                    <a:pt x="12" y="7"/>
                    <a:pt x="12" y="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716" y="428"/>
                    <a:pt x="716" y="428"/>
                    <a:pt x="716" y="428"/>
                  </a:cubicBezTo>
                  <a:cubicBezTo>
                    <a:pt x="713" y="435"/>
                    <a:pt x="712" y="444"/>
                    <a:pt x="713" y="453"/>
                  </a:cubicBezTo>
                  <a:cubicBezTo>
                    <a:pt x="722" y="527"/>
                    <a:pt x="792" y="612"/>
                    <a:pt x="891" y="669"/>
                  </a:cubicBezTo>
                  <a:cubicBezTo>
                    <a:pt x="892" y="669"/>
                    <a:pt x="892" y="669"/>
                    <a:pt x="892" y="669"/>
                  </a:cubicBezTo>
                  <a:cubicBezTo>
                    <a:pt x="899" y="674"/>
                    <a:pt x="908" y="676"/>
                    <a:pt x="916" y="676"/>
                  </a:cubicBezTo>
                  <a:cubicBezTo>
                    <a:pt x="933" y="676"/>
                    <a:pt x="950" y="667"/>
                    <a:pt x="960" y="651"/>
                  </a:cubicBezTo>
                  <a:cubicBezTo>
                    <a:pt x="1037" y="516"/>
                    <a:pt x="1037" y="516"/>
                    <a:pt x="1037" y="516"/>
                  </a:cubicBezTo>
                  <a:cubicBezTo>
                    <a:pt x="1051" y="492"/>
                    <a:pt x="1043" y="462"/>
                    <a:pt x="1019" y="448"/>
                  </a:cubicBezTo>
                  <a:close/>
                  <a:moveTo>
                    <a:pt x="1027" y="510"/>
                  </a:moveTo>
                  <a:cubicBezTo>
                    <a:pt x="949" y="645"/>
                    <a:pt x="949" y="645"/>
                    <a:pt x="949" y="645"/>
                  </a:cubicBezTo>
                  <a:cubicBezTo>
                    <a:pt x="939" y="663"/>
                    <a:pt x="916" y="669"/>
                    <a:pt x="898" y="659"/>
                  </a:cubicBezTo>
                  <a:cubicBezTo>
                    <a:pt x="897" y="659"/>
                    <a:pt x="897" y="659"/>
                    <a:pt x="897" y="659"/>
                  </a:cubicBezTo>
                  <a:cubicBezTo>
                    <a:pt x="801" y="603"/>
                    <a:pt x="734" y="522"/>
                    <a:pt x="725" y="452"/>
                  </a:cubicBezTo>
                  <a:cubicBezTo>
                    <a:pt x="723" y="435"/>
                    <a:pt x="732" y="419"/>
                    <a:pt x="747" y="412"/>
                  </a:cubicBezTo>
                  <a:cubicBezTo>
                    <a:pt x="768" y="404"/>
                    <a:pt x="792" y="400"/>
                    <a:pt x="818" y="400"/>
                  </a:cubicBezTo>
                  <a:cubicBezTo>
                    <a:pt x="877" y="400"/>
                    <a:pt x="947" y="420"/>
                    <a:pt x="1013" y="458"/>
                  </a:cubicBezTo>
                  <a:cubicBezTo>
                    <a:pt x="1013" y="458"/>
                    <a:pt x="1013" y="458"/>
                    <a:pt x="1013" y="458"/>
                  </a:cubicBezTo>
                  <a:cubicBezTo>
                    <a:pt x="1031" y="469"/>
                    <a:pt x="1037" y="492"/>
                    <a:pt x="1027" y="510"/>
                  </a:cubicBezTo>
                  <a:close/>
                </a:path>
              </a:pathLst>
            </a:custGeom>
            <a:solidFill>
              <a:srgbClr val="444A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633ACE5D-5888-4A7E-819E-3F7A8EA45495}"/>
              </a:ext>
            </a:extLst>
          </p:cNvPr>
          <p:cNvGrpSpPr/>
          <p:nvPr/>
        </p:nvGrpSpPr>
        <p:grpSpPr>
          <a:xfrm>
            <a:off x="3594101" y="4178300"/>
            <a:ext cx="2501900" cy="1593850"/>
            <a:chOff x="3594101" y="4178300"/>
            <a:chExt cx="2501900" cy="1593850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5" name="Freeform 20">
              <a:extLst>
                <a:ext uri="{FF2B5EF4-FFF2-40B4-BE49-F238E27FC236}">
                  <a16:creationId xmlns:a16="http://schemas.microsoft.com/office/drawing/2014/main" id="{6F53D91D-6A3D-4446-BD33-A8A67A4F0223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5067300"/>
              <a:ext cx="779463" cy="704850"/>
            </a:xfrm>
            <a:custGeom>
              <a:avLst/>
              <a:gdLst>
                <a:gd name="T0" fmla="*/ 29 w 328"/>
                <a:gd name="T1" fmla="*/ 73 h 296"/>
                <a:gd name="T2" fmla="*/ 299 w 328"/>
                <a:gd name="T3" fmla="*/ 27 h 296"/>
                <a:gd name="T4" fmla="*/ 326 w 328"/>
                <a:gd name="T5" fmla="*/ 72 h 296"/>
                <a:gd name="T6" fmla="*/ 150 w 328"/>
                <a:gd name="T7" fmla="*/ 284 h 296"/>
                <a:gd name="T8" fmla="*/ 150 w 328"/>
                <a:gd name="T9" fmla="*/ 284 h 296"/>
                <a:gd name="T10" fmla="*/ 90 w 328"/>
                <a:gd name="T11" fmla="*/ 268 h 296"/>
                <a:gd name="T12" fmla="*/ 12 w 328"/>
                <a:gd name="T13" fmla="*/ 133 h 296"/>
                <a:gd name="T14" fmla="*/ 28 w 328"/>
                <a:gd name="T15" fmla="*/ 73 h 296"/>
                <a:gd name="T16" fmla="*/ 29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29" y="73"/>
                  </a:moveTo>
                  <a:cubicBezTo>
                    <a:pt x="129" y="15"/>
                    <a:pt x="234" y="0"/>
                    <a:pt x="299" y="27"/>
                  </a:cubicBezTo>
                  <a:cubicBezTo>
                    <a:pt x="317" y="34"/>
                    <a:pt x="328" y="53"/>
                    <a:pt x="326" y="72"/>
                  </a:cubicBezTo>
                  <a:cubicBezTo>
                    <a:pt x="317" y="142"/>
                    <a:pt x="251" y="226"/>
                    <a:pt x="150" y="284"/>
                  </a:cubicBezTo>
                  <a:cubicBezTo>
                    <a:pt x="150" y="284"/>
                    <a:pt x="150" y="284"/>
                    <a:pt x="150" y="284"/>
                  </a:cubicBezTo>
                  <a:cubicBezTo>
                    <a:pt x="129" y="296"/>
                    <a:pt x="102" y="289"/>
                    <a:pt x="90" y="268"/>
                  </a:cubicBezTo>
                  <a:cubicBezTo>
                    <a:pt x="12" y="133"/>
                    <a:pt x="12" y="133"/>
                    <a:pt x="12" y="133"/>
                  </a:cubicBezTo>
                  <a:cubicBezTo>
                    <a:pt x="0" y="112"/>
                    <a:pt x="7" y="85"/>
                    <a:pt x="28" y="73"/>
                  </a:cubicBezTo>
                  <a:cubicBezTo>
                    <a:pt x="28" y="73"/>
                    <a:pt x="28" y="73"/>
                    <a:pt x="29" y="73"/>
                  </a:cubicBezTo>
                  <a:close/>
                </a:path>
              </a:pathLst>
            </a:custGeom>
            <a:solidFill>
              <a:srgbClr val="D0E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1">
              <a:extLst>
                <a:ext uri="{FF2B5EF4-FFF2-40B4-BE49-F238E27FC236}">
                  <a16:creationId xmlns:a16="http://schemas.microsoft.com/office/drawing/2014/main" id="{04EE0469-3ED3-456F-A075-6692C178819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4178300"/>
              <a:ext cx="2501900" cy="1593850"/>
            </a:xfrm>
            <a:custGeom>
              <a:avLst/>
              <a:gdLst>
                <a:gd name="T0" fmla="*/ 1052 w 1052"/>
                <a:gd name="T1" fmla="*/ 7 h 669"/>
                <a:gd name="T2" fmla="*/ 1040 w 1052"/>
                <a:gd name="T3" fmla="*/ 0 h 669"/>
                <a:gd name="T4" fmla="*/ 329 w 1052"/>
                <a:gd name="T5" fmla="*/ 410 h 669"/>
                <a:gd name="T6" fmla="*/ 309 w 1052"/>
                <a:gd name="T7" fmla="*/ 394 h 669"/>
                <a:gd name="T8" fmla="*/ 33 w 1052"/>
                <a:gd name="T9" fmla="*/ 441 h 669"/>
                <a:gd name="T10" fmla="*/ 32 w 1052"/>
                <a:gd name="T11" fmla="*/ 441 h 669"/>
                <a:gd name="T12" fmla="*/ 14 w 1052"/>
                <a:gd name="T13" fmla="*/ 509 h 669"/>
                <a:gd name="T14" fmla="*/ 92 w 1052"/>
                <a:gd name="T15" fmla="*/ 644 h 669"/>
                <a:gd name="T16" fmla="*/ 135 w 1052"/>
                <a:gd name="T17" fmla="*/ 669 h 669"/>
                <a:gd name="T18" fmla="*/ 160 w 1052"/>
                <a:gd name="T19" fmla="*/ 662 h 669"/>
                <a:gd name="T20" fmla="*/ 160 w 1052"/>
                <a:gd name="T21" fmla="*/ 662 h 669"/>
                <a:gd name="T22" fmla="*/ 339 w 1052"/>
                <a:gd name="T23" fmla="*/ 446 h 669"/>
                <a:gd name="T24" fmla="*/ 335 w 1052"/>
                <a:gd name="T25" fmla="*/ 421 h 669"/>
                <a:gd name="T26" fmla="*/ 1052 w 1052"/>
                <a:gd name="T27" fmla="*/ 7 h 669"/>
                <a:gd name="T28" fmla="*/ 327 w 1052"/>
                <a:gd name="T29" fmla="*/ 445 h 669"/>
                <a:gd name="T30" fmla="*/ 154 w 1052"/>
                <a:gd name="T31" fmla="*/ 652 h 669"/>
                <a:gd name="T32" fmla="*/ 154 w 1052"/>
                <a:gd name="T33" fmla="*/ 652 h 669"/>
                <a:gd name="T34" fmla="*/ 102 w 1052"/>
                <a:gd name="T35" fmla="*/ 638 h 669"/>
                <a:gd name="T36" fmla="*/ 25 w 1052"/>
                <a:gd name="T37" fmla="*/ 503 h 669"/>
                <a:gd name="T38" fmla="*/ 38 w 1052"/>
                <a:gd name="T39" fmla="*/ 451 h 669"/>
                <a:gd name="T40" fmla="*/ 39 w 1052"/>
                <a:gd name="T41" fmla="*/ 451 h 669"/>
                <a:gd name="T42" fmla="*/ 233 w 1052"/>
                <a:gd name="T43" fmla="*/ 393 h 669"/>
                <a:gd name="T44" fmla="*/ 304 w 1052"/>
                <a:gd name="T45" fmla="*/ 405 h 669"/>
                <a:gd name="T46" fmla="*/ 327 w 1052"/>
                <a:gd name="T47" fmla="*/ 445 h 6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2" h="669">
                  <a:moveTo>
                    <a:pt x="1052" y="7"/>
                  </a:moveTo>
                  <a:cubicBezTo>
                    <a:pt x="1040" y="0"/>
                    <a:pt x="1040" y="0"/>
                    <a:pt x="1040" y="0"/>
                  </a:cubicBezTo>
                  <a:cubicBezTo>
                    <a:pt x="329" y="410"/>
                    <a:pt x="329" y="410"/>
                    <a:pt x="329" y="410"/>
                  </a:cubicBezTo>
                  <a:cubicBezTo>
                    <a:pt x="324" y="403"/>
                    <a:pt x="317" y="398"/>
                    <a:pt x="309" y="394"/>
                  </a:cubicBezTo>
                  <a:cubicBezTo>
                    <a:pt x="240" y="365"/>
                    <a:pt x="131" y="384"/>
                    <a:pt x="33" y="441"/>
                  </a:cubicBezTo>
                  <a:cubicBezTo>
                    <a:pt x="32" y="441"/>
                    <a:pt x="32" y="441"/>
                    <a:pt x="32" y="441"/>
                  </a:cubicBezTo>
                  <a:cubicBezTo>
                    <a:pt x="8" y="455"/>
                    <a:pt x="0" y="485"/>
                    <a:pt x="14" y="509"/>
                  </a:cubicBezTo>
                  <a:cubicBezTo>
                    <a:pt x="92" y="644"/>
                    <a:pt x="92" y="644"/>
                    <a:pt x="92" y="644"/>
                  </a:cubicBezTo>
                  <a:cubicBezTo>
                    <a:pt x="101" y="660"/>
                    <a:pt x="118" y="669"/>
                    <a:pt x="135" y="669"/>
                  </a:cubicBezTo>
                  <a:cubicBezTo>
                    <a:pt x="144" y="669"/>
                    <a:pt x="152" y="667"/>
                    <a:pt x="160" y="662"/>
                  </a:cubicBezTo>
                  <a:cubicBezTo>
                    <a:pt x="160" y="662"/>
                    <a:pt x="160" y="662"/>
                    <a:pt x="160" y="662"/>
                  </a:cubicBezTo>
                  <a:cubicBezTo>
                    <a:pt x="259" y="605"/>
                    <a:pt x="329" y="520"/>
                    <a:pt x="339" y="446"/>
                  </a:cubicBezTo>
                  <a:cubicBezTo>
                    <a:pt x="340" y="437"/>
                    <a:pt x="338" y="428"/>
                    <a:pt x="335" y="421"/>
                  </a:cubicBezTo>
                  <a:cubicBezTo>
                    <a:pt x="1052" y="7"/>
                    <a:pt x="1052" y="7"/>
                    <a:pt x="1052" y="7"/>
                  </a:cubicBezTo>
                  <a:close/>
                  <a:moveTo>
                    <a:pt x="327" y="445"/>
                  </a:moveTo>
                  <a:cubicBezTo>
                    <a:pt x="318" y="515"/>
                    <a:pt x="250" y="596"/>
                    <a:pt x="154" y="652"/>
                  </a:cubicBezTo>
                  <a:cubicBezTo>
                    <a:pt x="154" y="652"/>
                    <a:pt x="154" y="652"/>
                    <a:pt x="154" y="652"/>
                  </a:cubicBezTo>
                  <a:cubicBezTo>
                    <a:pt x="136" y="662"/>
                    <a:pt x="113" y="656"/>
                    <a:pt x="102" y="638"/>
                  </a:cubicBezTo>
                  <a:cubicBezTo>
                    <a:pt x="25" y="503"/>
                    <a:pt x="25" y="503"/>
                    <a:pt x="25" y="503"/>
                  </a:cubicBezTo>
                  <a:cubicBezTo>
                    <a:pt x="14" y="485"/>
                    <a:pt x="20" y="462"/>
                    <a:pt x="38" y="451"/>
                  </a:cubicBezTo>
                  <a:cubicBezTo>
                    <a:pt x="39" y="451"/>
                    <a:pt x="39" y="451"/>
                    <a:pt x="39" y="451"/>
                  </a:cubicBezTo>
                  <a:cubicBezTo>
                    <a:pt x="105" y="413"/>
                    <a:pt x="175" y="393"/>
                    <a:pt x="233" y="393"/>
                  </a:cubicBezTo>
                  <a:cubicBezTo>
                    <a:pt x="260" y="393"/>
                    <a:pt x="284" y="397"/>
                    <a:pt x="304" y="405"/>
                  </a:cubicBezTo>
                  <a:cubicBezTo>
                    <a:pt x="320" y="412"/>
                    <a:pt x="329" y="428"/>
                    <a:pt x="327" y="445"/>
                  </a:cubicBezTo>
                  <a:close/>
                </a:path>
              </a:pathLst>
            </a:custGeom>
            <a:solidFill>
              <a:srgbClr val="444A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0AC9F032-BBAA-41F1-95A1-EA360274B868}"/>
              </a:ext>
            </a:extLst>
          </p:cNvPr>
          <p:cNvGrpSpPr/>
          <p:nvPr/>
        </p:nvGrpSpPr>
        <p:grpSpPr>
          <a:xfrm>
            <a:off x="6096001" y="2568575"/>
            <a:ext cx="2498725" cy="1609725"/>
            <a:chOff x="6096001" y="256857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BB7D0244-0971-4E08-89CA-37FAE4ABFC29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2586038"/>
              <a:ext cx="781050" cy="704850"/>
            </a:xfrm>
            <a:custGeom>
              <a:avLst/>
              <a:gdLst>
                <a:gd name="T0" fmla="*/ 178 w 328"/>
                <a:gd name="T1" fmla="*/ 12 h 296"/>
                <a:gd name="T2" fmla="*/ 3 w 328"/>
                <a:gd name="T3" fmla="*/ 223 h 296"/>
                <a:gd name="T4" fmla="*/ 29 w 328"/>
                <a:gd name="T5" fmla="*/ 269 h 296"/>
                <a:gd name="T6" fmla="*/ 300 w 328"/>
                <a:gd name="T7" fmla="*/ 223 h 296"/>
                <a:gd name="T8" fmla="*/ 300 w 328"/>
                <a:gd name="T9" fmla="*/ 223 h 296"/>
                <a:gd name="T10" fmla="*/ 316 w 328"/>
                <a:gd name="T11" fmla="*/ 163 h 296"/>
                <a:gd name="T12" fmla="*/ 238 w 328"/>
                <a:gd name="T13" fmla="*/ 28 h 296"/>
                <a:gd name="T14" fmla="*/ 179 w 328"/>
                <a:gd name="T15" fmla="*/ 12 h 296"/>
                <a:gd name="T16" fmla="*/ 178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78" y="12"/>
                  </a:moveTo>
                  <a:cubicBezTo>
                    <a:pt x="78" y="70"/>
                    <a:pt x="12" y="153"/>
                    <a:pt x="3" y="223"/>
                  </a:cubicBezTo>
                  <a:cubicBezTo>
                    <a:pt x="0" y="243"/>
                    <a:pt x="11" y="261"/>
                    <a:pt x="29" y="269"/>
                  </a:cubicBezTo>
                  <a:cubicBezTo>
                    <a:pt x="94" y="296"/>
                    <a:pt x="200" y="281"/>
                    <a:pt x="300" y="223"/>
                  </a:cubicBezTo>
                  <a:cubicBezTo>
                    <a:pt x="300" y="223"/>
                    <a:pt x="300" y="223"/>
                    <a:pt x="300" y="223"/>
                  </a:cubicBezTo>
                  <a:cubicBezTo>
                    <a:pt x="321" y="211"/>
                    <a:pt x="328" y="184"/>
                    <a:pt x="316" y="163"/>
                  </a:cubicBezTo>
                  <a:cubicBezTo>
                    <a:pt x="238" y="28"/>
                    <a:pt x="238" y="28"/>
                    <a:pt x="238" y="28"/>
                  </a:cubicBezTo>
                  <a:cubicBezTo>
                    <a:pt x="226" y="7"/>
                    <a:pt x="200" y="0"/>
                    <a:pt x="179" y="12"/>
                  </a:cubicBezTo>
                  <a:cubicBezTo>
                    <a:pt x="178" y="12"/>
                    <a:pt x="178" y="12"/>
                    <a:pt x="178" y="12"/>
                  </a:cubicBezTo>
                  <a:close/>
                </a:path>
              </a:pathLst>
            </a:custGeom>
            <a:solidFill>
              <a:srgbClr val="D0E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57ECEFC9-4D25-4D22-A5B7-829C15B9516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2568575"/>
              <a:ext cx="2498725" cy="1609725"/>
            </a:xfrm>
            <a:custGeom>
              <a:avLst/>
              <a:gdLst>
                <a:gd name="T0" fmla="*/ 1037 w 1051"/>
                <a:gd name="T1" fmla="*/ 167 h 676"/>
                <a:gd name="T2" fmla="*/ 960 w 1051"/>
                <a:gd name="T3" fmla="*/ 32 h 676"/>
                <a:gd name="T4" fmla="*/ 891 w 1051"/>
                <a:gd name="T5" fmla="*/ 13 h 676"/>
                <a:gd name="T6" fmla="*/ 891 w 1051"/>
                <a:gd name="T7" fmla="*/ 14 h 676"/>
                <a:gd name="T8" fmla="*/ 713 w 1051"/>
                <a:gd name="T9" fmla="*/ 230 h 676"/>
                <a:gd name="T10" fmla="*/ 716 w 1051"/>
                <a:gd name="T11" fmla="*/ 255 h 676"/>
                <a:gd name="T12" fmla="*/ 0 w 1051"/>
                <a:gd name="T13" fmla="*/ 669 h 676"/>
                <a:gd name="T14" fmla="*/ 12 w 1051"/>
                <a:gd name="T15" fmla="*/ 676 h 676"/>
                <a:gd name="T16" fmla="*/ 722 w 1051"/>
                <a:gd name="T17" fmla="*/ 266 h 676"/>
                <a:gd name="T18" fmla="*/ 743 w 1051"/>
                <a:gd name="T19" fmla="*/ 282 h 676"/>
                <a:gd name="T20" fmla="*/ 818 w 1051"/>
                <a:gd name="T21" fmla="*/ 295 h 676"/>
                <a:gd name="T22" fmla="*/ 1019 w 1051"/>
                <a:gd name="T23" fmla="*/ 235 h 676"/>
                <a:gd name="T24" fmla="*/ 1019 w 1051"/>
                <a:gd name="T25" fmla="*/ 235 h 676"/>
                <a:gd name="T26" fmla="*/ 1037 w 1051"/>
                <a:gd name="T27" fmla="*/ 167 h 676"/>
                <a:gd name="T28" fmla="*/ 1014 w 1051"/>
                <a:gd name="T29" fmla="*/ 224 h 676"/>
                <a:gd name="T30" fmla="*/ 1013 w 1051"/>
                <a:gd name="T31" fmla="*/ 225 h 676"/>
                <a:gd name="T32" fmla="*/ 747 w 1051"/>
                <a:gd name="T33" fmla="*/ 270 h 676"/>
                <a:gd name="T34" fmla="*/ 725 w 1051"/>
                <a:gd name="T35" fmla="*/ 231 h 676"/>
                <a:gd name="T36" fmla="*/ 897 w 1051"/>
                <a:gd name="T37" fmla="*/ 24 h 676"/>
                <a:gd name="T38" fmla="*/ 894 w 1051"/>
                <a:gd name="T39" fmla="*/ 19 h 676"/>
                <a:gd name="T40" fmla="*/ 898 w 1051"/>
                <a:gd name="T41" fmla="*/ 24 h 676"/>
                <a:gd name="T42" fmla="*/ 949 w 1051"/>
                <a:gd name="T43" fmla="*/ 38 h 676"/>
                <a:gd name="T44" fmla="*/ 1027 w 1051"/>
                <a:gd name="T45" fmla="*/ 173 h 676"/>
                <a:gd name="T46" fmla="*/ 1014 w 1051"/>
                <a:gd name="T47" fmla="*/ 224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1" h="676">
                  <a:moveTo>
                    <a:pt x="1037" y="167"/>
                  </a:moveTo>
                  <a:cubicBezTo>
                    <a:pt x="960" y="32"/>
                    <a:pt x="960" y="32"/>
                    <a:pt x="960" y="32"/>
                  </a:cubicBezTo>
                  <a:cubicBezTo>
                    <a:pt x="946" y="8"/>
                    <a:pt x="915" y="0"/>
                    <a:pt x="891" y="13"/>
                  </a:cubicBezTo>
                  <a:cubicBezTo>
                    <a:pt x="891" y="14"/>
                    <a:pt x="891" y="14"/>
                    <a:pt x="891" y="14"/>
                  </a:cubicBezTo>
                  <a:cubicBezTo>
                    <a:pt x="792" y="71"/>
                    <a:pt x="722" y="156"/>
                    <a:pt x="713" y="230"/>
                  </a:cubicBezTo>
                  <a:cubicBezTo>
                    <a:pt x="712" y="239"/>
                    <a:pt x="713" y="247"/>
                    <a:pt x="716" y="255"/>
                  </a:cubicBezTo>
                  <a:cubicBezTo>
                    <a:pt x="0" y="669"/>
                    <a:pt x="0" y="669"/>
                    <a:pt x="0" y="669"/>
                  </a:cubicBezTo>
                  <a:cubicBezTo>
                    <a:pt x="12" y="676"/>
                    <a:pt x="12" y="676"/>
                    <a:pt x="12" y="676"/>
                  </a:cubicBezTo>
                  <a:cubicBezTo>
                    <a:pt x="722" y="266"/>
                    <a:pt x="722" y="266"/>
                    <a:pt x="722" y="266"/>
                  </a:cubicBezTo>
                  <a:cubicBezTo>
                    <a:pt x="728" y="272"/>
                    <a:pt x="734" y="278"/>
                    <a:pt x="743" y="282"/>
                  </a:cubicBezTo>
                  <a:cubicBezTo>
                    <a:pt x="764" y="291"/>
                    <a:pt x="790" y="295"/>
                    <a:pt x="818" y="295"/>
                  </a:cubicBezTo>
                  <a:cubicBezTo>
                    <a:pt x="879" y="295"/>
                    <a:pt x="951" y="274"/>
                    <a:pt x="1019" y="235"/>
                  </a:cubicBezTo>
                  <a:cubicBezTo>
                    <a:pt x="1019" y="235"/>
                    <a:pt x="1019" y="235"/>
                    <a:pt x="1019" y="235"/>
                  </a:cubicBezTo>
                  <a:cubicBezTo>
                    <a:pt x="1043" y="221"/>
                    <a:pt x="1051" y="191"/>
                    <a:pt x="1037" y="167"/>
                  </a:cubicBezTo>
                  <a:close/>
                  <a:moveTo>
                    <a:pt x="1014" y="224"/>
                  </a:moveTo>
                  <a:cubicBezTo>
                    <a:pt x="1013" y="225"/>
                    <a:pt x="1013" y="225"/>
                    <a:pt x="1013" y="225"/>
                  </a:cubicBezTo>
                  <a:cubicBezTo>
                    <a:pt x="917" y="280"/>
                    <a:pt x="813" y="298"/>
                    <a:pt x="747" y="270"/>
                  </a:cubicBezTo>
                  <a:cubicBezTo>
                    <a:pt x="732" y="264"/>
                    <a:pt x="723" y="248"/>
                    <a:pt x="725" y="231"/>
                  </a:cubicBezTo>
                  <a:cubicBezTo>
                    <a:pt x="734" y="161"/>
                    <a:pt x="801" y="79"/>
                    <a:pt x="897" y="24"/>
                  </a:cubicBezTo>
                  <a:cubicBezTo>
                    <a:pt x="894" y="19"/>
                    <a:pt x="894" y="19"/>
                    <a:pt x="894" y="19"/>
                  </a:cubicBezTo>
                  <a:cubicBezTo>
                    <a:pt x="898" y="24"/>
                    <a:pt x="898" y="24"/>
                    <a:pt x="898" y="24"/>
                  </a:cubicBezTo>
                  <a:cubicBezTo>
                    <a:pt x="916" y="13"/>
                    <a:pt x="939" y="20"/>
                    <a:pt x="949" y="38"/>
                  </a:cubicBezTo>
                  <a:cubicBezTo>
                    <a:pt x="1027" y="173"/>
                    <a:pt x="1027" y="173"/>
                    <a:pt x="1027" y="173"/>
                  </a:cubicBezTo>
                  <a:cubicBezTo>
                    <a:pt x="1037" y="191"/>
                    <a:pt x="1031" y="214"/>
                    <a:pt x="1014" y="224"/>
                  </a:cubicBezTo>
                  <a:close/>
                </a:path>
              </a:pathLst>
            </a:custGeom>
            <a:solidFill>
              <a:srgbClr val="444A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8DC4A4FD-8BB5-4560-A44C-5D420CB3D351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444A54"/>
                </a:solidFill>
                <a:latin typeface="Montserrat ExtraBold" panose="00000900000000000000" pitchFamily="2" charset="0"/>
              </a:rPr>
              <a:t>Target Infographics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0D62F961-433B-48CB-8813-282A517ECA9E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444A54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C17505B-68E1-4488-9FE9-204E2B19AB5C}"/>
              </a:ext>
            </a:extLst>
          </p:cNvPr>
          <p:cNvSpPr txBox="1"/>
          <p:nvPr/>
        </p:nvSpPr>
        <p:spPr>
          <a:xfrm>
            <a:off x="408753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444A5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572BE298-C0F8-40C4-A239-0BEE2FF36BC1}"/>
              </a:ext>
            </a:extLst>
          </p:cNvPr>
          <p:cNvSpPr txBox="1"/>
          <p:nvPr/>
        </p:nvSpPr>
        <p:spPr>
          <a:xfrm>
            <a:off x="408754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444A5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B83A570B-139B-463D-A9B7-9FEEA8176077}"/>
              </a:ext>
            </a:extLst>
          </p:cNvPr>
          <p:cNvSpPr txBox="1"/>
          <p:nvPr/>
        </p:nvSpPr>
        <p:spPr>
          <a:xfrm>
            <a:off x="8853487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444A5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0E49B569-36D5-438A-B792-3C7FDF038884}"/>
              </a:ext>
            </a:extLst>
          </p:cNvPr>
          <p:cNvSpPr txBox="1"/>
          <p:nvPr/>
        </p:nvSpPr>
        <p:spPr>
          <a:xfrm>
            <a:off x="8853488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444A5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551BBA6-1D47-49D8-A2BD-C48077E76BE0}"/>
              </a:ext>
            </a:extLst>
          </p:cNvPr>
          <p:cNvSpPr txBox="1"/>
          <p:nvPr/>
        </p:nvSpPr>
        <p:spPr>
          <a:xfrm>
            <a:off x="408753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444A5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362605B5-686A-47E5-96CF-6DE784CD5F19}"/>
              </a:ext>
            </a:extLst>
          </p:cNvPr>
          <p:cNvSpPr txBox="1"/>
          <p:nvPr/>
        </p:nvSpPr>
        <p:spPr>
          <a:xfrm>
            <a:off x="408754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444A5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DAA5CD73-0B4A-49F8-B101-DC4F9ABC0CC1}"/>
              </a:ext>
            </a:extLst>
          </p:cNvPr>
          <p:cNvSpPr txBox="1"/>
          <p:nvPr/>
        </p:nvSpPr>
        <p:spPr>
          <a:xfrm>
            <a:off x="8853487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444A5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A02870EF-12B3-462C-B875-B172964EA4C2}"/>
              </a:ext>
            </a:extLst>
          </p:cNvPr>
          <p:cNvSpPr txBox="1"/>
          <p:nvPr/>
        </p:nvSpPr>
        <p:spPr>
          <a:xfrm>
            <a:off x="8853488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444A5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</p:spTree>
    <p:extLst>
      <p:ext uri="{BB962C8B-B14F-4D97-AF65-F5344CB8AC3E}">
        <p14:creationId xmlns:p14="http://schemas.microsoft.com/office/powerpoint/2010/main" val="14584749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9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3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" presetClass="entr" presetSubtype="12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" presetClass="entr" presetSubtype="6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31" grpId="0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BB2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B34285D9-1582-457F-80E7-5A5528A87898}"/>
              </a:ext>
            </a:extLst>
          </p:cNvPr>
          <p:cNvGrpSpPr/>
          <p:nvPr/>
        </p:nvGrpSpPr>
        <p:grpSpPr>
          <a:xfrm>
            <a:off x="4310063" y="2390775"/>
            <a:ext cx="3568700" cy="3576638"/>
            <a:chOff x="4310063" y="2390775"/>
            <a:chExt cx="3568700" cy="3576638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AD4EE96A-0235-4FE3-B0A8-C4BF5FB3A01D}"/>
                </a:ext>
              </a:extLst>
            </p:cNvPr>
            <p:cNvGrpSpPr/>
            <p:nvPr/>
          </p:nvGrpSpPr>
          <p:grpSpPr>
            <a:xfrm>
              <a:off x="4310063" y="2390775"/>
              <a:ext cx="3568700" cy="3576638"/>
              <a:chOff x="4310063" y="2390775"/>
              <a:chExt cx="3568700" cy="3576638"/>
            </a:xfrm>
          </p:grpSpPr>
          <p:sp>
            <p:nvSpPr>
              <p:cNvPr id="16" name="Freeform 6">
                <a:extLst>
                  <a:ext uri="{FF2B5EF4-FFF2-40B4-BE49-F238E27FC236}">
                    <a16:creationId xmlns:a16="http://schemas.microsoft.com/office/drawing/2014/main" id="{6DEB26DA-7437-4EAA-AA81-E86E3832AE3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24351" y="2405063"/>
                <a:ext cx="3540125" cy="3548063"/>
              </a:xfrm>
              <a:custGeom>
                <a:avLst/>
                <a:gdLst>
                  <a:gd name="T0" fmla="*/ 745 w 1489"/>
                  <a:gd name="T1" fmla="*/ 0 h 1490"/>
                  <a:gd name="T2" fmla="*/ 0 w 1489"/>
                  <a:gd name="T3" fmla="*/ 745 h 1490"/>
                  <a:gd name="T4" fmla="*/ 745 w 1489"/>
                  <a:gd name="T5" fmla="*/ 1490 h 1490"/>
                  <a:gd name="T6" fmla="*/ 1489 w 1489"/>
                  <a:gd name="T7" fmla="*/ 745 h 1490"/>
                  <a:gd name="T8" fmla="*/ 745 w 1489"/>
                  <a:gd name="T9" fmla="*/ 0 h 1490"/>
                  <a:gd name="T10" fmla="*/ 745 w 1489"/>
                  <a:gd name="T11" fmla="*/ 1316 h 1490"/>
                  <a:gd name="T12" fmla="*/ 174 w 1489"/>
                  <a:gd name="T13" fmla="*/ 745 h 1490"/>
                  <a:gd name="T14" fmla="*/ 745 w 1489"/>
                  <a:gd name="T15" fmla="*/ 174 h 1490"/>
                  <a:gd name="T16" fmla="*/ 1316 w 1489"/>
                  <a:gd name="T17" fmla="*/ 745 h 1490"/>
                  <a:gd name="T18" fmla="*/ 745 w 1489"/>
                  <a:gd name="T19" fmla="*/ 1316 h 14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89" h="1490">
                    <a:moveTo>
                      <a:pt x="745" y="0"/>
                    </a:moveTo>
                    <a:cubicBezTo>
                      <a:pt x="334" y="0"/>
                      <a:pt x="0" y="334"/>
                      <a:pt x="0" y="745"/>
                    </a:cubicBezTo>
                    <a:cubicBezTo>
                      <a:pt x="0" y="1156"/>
                      <a:pt x="334" y="1490"/>
                      <a:pt x="745" y="1490"/>
                    </a:cubicBezTo>
                    <a:cubicBezTo>
                      <a:pt x="1156" y="1490"/>
                      <a:pt x="1489" y="1156"/>
                      <a:pt x="1489" y="745"/>
                    </a:cubicBezTo>
                    <a:cubicBezTo>
                      <a:pt x="1489" y="334"/>
                      <a:pt x="1156" y="0"/>
                      <a:pt x="745" y="0"/>
                    </a:cubicBezTo>
                    <a:close/>
                    <a:moveTo>
                      <a:pt x="745" y="1316"/>
                    </a:moveTo>
                    <a:cubicBezTo>
                      <a:pt x="429" y="1316"/>
                      <a:pt x="174" y="1060"/>
                      <a:pt x="174" y="745"/>
                    </a:cubicBezTo>
                    <a:cubicBezTo>
                      <a:pt x="174" y="429"/>
                      <a:pt x="429" y="174"/>
                      <a:pt x="745" y="174"/>
                    </a:cubicBezTo>
                    <a:cubicBezTo>
                      <a:pt x="1060" y="174"/>
                      <a:pt x="1316" y="429"/>
                      <a:pt x="1316" y="745"/>
                    </a:cubicBezTo>
                    <a:cubicBezTo>
                      <a:pt x="1316" y="1060"/>
                      <a:pt x="1060" y="1316"/>
                      <a:pt x="745" y="1316"/>
                    </a:cubicBezTo>
                    <a:close/>
                  </a:path>
                </a:pathLst>
              </a:custGeom>
              <a:solidFill>
                <a:srgbClr val="FFBB2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>
                <a:extLst>
                  <a:ext uri="{FF2B5EF4-FFF2-40B4-BE49-F238E27FC236}">
                    <a16:creationId xmlns:a16="http://schemas.microsoft.com/office/drawing/2014/main" id="{B5E37502-17AE-4463-AC53-90D6F14386E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10063" y="2390775"/>
                <a:ext cx="3568700" cy="3576638"/>
              </a:xfrm>
              <a:custGeom>
                <a:avLst/>
                <a:gdLst>
                  <a:gd name="T0" fmla="*/ 751 w 1501"/>
                  <a:gd name="T1" fmla="*/ 1502 h 1502"/>
                  <a:gd name="T2" fmla="*/ 0 w 1501"/>
                  <a:gd name="T3" fmla="*/ 751 h 1502"/>
                  <a:gd name="T4" fmla="*/ 751 w 1501"/>
                  <a:gd name="T5" fmla="*/ 0 h 1502"/>
                  <a:gd name="T6" fmla="*/ 1501 w 1501"/>
                  <a:gd name="T7" fmla="*/ 751 h 1502"/>
                  <a:gd name="T8" fmla="*/ 751 w 1501"/>
                  <a:gd name="T9" fmla="*/ 1502 h 1502"/>
                  <a:gd name="T10" fmla="*/ 751 w 1501"/>
                  <a:gd name="T11" fmla="*/ 12 h 1502"/>
                  <a:gd name="T12" fmla="*/ 12 w 1501"/>
                  <a:gd name="T13" fmla="*/ 751 h 1502"/>
                  <a:gd name="T14" fmla="*/ 751 w 1501"/>
                  <a:gd name="T15" fmla="*/ 1490 h 1502"/>
                  <a:gd name="T16" fmla="*/ 1489 w 1501"/>
                  <a:gd name="T17" fmla="*/ 751 h 1502"/>
                  <a:gd name="T18" fmla="*/ 751 w 1501"/>
                  <a:gd name="T19" fmla="*/ 12 h 1502"/>
                  <a:gd name="T20" fmla="*/ 751 w 1501"/>
                  <a:gd name="T21" fmla="*/ 1328 h 1502"/>
                  <a:gd name="T22" fmla="*/ 174 w 1501"/>
                  <a:gd name="T23" fmla="*/ 751 h 1502"/>
                  <a:gd name="T24" fmla="*/ 751 w 1501"/>
                  <a:gd name="T25" fmla="*/ 174 h 1502"/>
                  <a:gd name="T26" fmla="*/ 1328 w 1501"/>
                  <a:gd name="T27" fmla="*/ 751 h 1502"/>
                  <a:gd name="T28" fmla="*/ 751 w 1501"/>
                  <a:gd name="T29" fmla="*/ 1328 h 1502"/>
                  <a:gd name="T30" fmla="*/ 751 w 1501"/>
                  <a:gd name="T31" fmla="*/ 186 h 1502"/>
                  <a:gd name="T32" fmla="*/ 186 w 1501"/>
                  <a:gd name="T33" fmla="*/ 751 h 1502"/>
                  <a:gd name="T34" fmla="*/ 751 w 1501"/>
                  <a:gd name="T35" fmla="*/ 1316 h 1502"/>
                  <a:gd name="T36" fmla="*/ 1316 w 1501"/>
                  <a:gd name="T37" fmla="*/ 751 h 1502"/>
                  <a:gd name="T38" fmla="*/ 751 w 1501"/>
                  <a:gd name="T39" fmla="*/ 186 h 15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501" h="1502">
                    <a:moveTo>
                      <a:pt x="751" y="1502"/>
                    </a:moveTo>
                    <a:cubicBezTo>
                      <a:pt x="337" y="1502"/>
                      <a:pt x="0" y="1165"/>
                      <a:pt x="0" y="751"/>
                    </a:cubicBezTo>
                    <a:cubicBezTo>
                      <a:pt x="0" y="337"/>
                      <a:pt x="337" y="0"/>
                      <a:pt x="751" y="0"/>
                    </a:cubicBezTo>
                    <a:cubicBezTo>
                      <a:pt x="1165" y="0"/>
                      <a:pt x="1501" y="337"/>
                      <a:pt x="1501" y="751"/>
                    </a:cubicBezTo>
                    <a:cubicBezTo>
                      <a:pt x="1501" y="1165"/>
                      <a:pt x="1165" y="1502"/>
                      <a:pt x="751" y="1502"/>
                    </a:cubicBezTo>
                    <a:close/>
                    <a:moveTo>
                      <a:pt x="751" y="12"/>
                    </a:moveTo>
                    <a:cubicBezTo>
                      <a:pt x="343" y="12"/>
                      <a:pt x="12" y="344"/>
                      <a:pt x="12" y="751"/>
                    </a:cubicBezTo>
                    <a:cubicBezTo>
                      <a:pt x="12" y="1158"/>
                      <a:pt x="343" y="1490"/>
                      <a:pt x="751" y="1490"/>
                    </a:cubicBezTo>
                    <a:cubicBezTo>
                      <a:pt x="1158" y="1490"/>
                      <a:pt x="1489" y="1158"/>
                      <a:pt x="1489" y="751"/>
                    </a:cubicBezTo>
                    <a:cubicBezTo>
                      <a:pt x="1489" y="344"/>
                      <a:pt x="1158" y="12"/>
                      <a:pt x="751" y="12"/>
                    </a:cubicBezTo>
                    <a:close/>
                    <a:moveTo>
                      <a:pt x="751" y="1328"/>
                    </a:moveTo>
                    <a:cubicBezTo>
                      <a:pt x="433" y="1328"/>
                      <a:pt x="174" y="1069"/>
                      <a:pt x="174" y="751"/>
                    </a:cubicBezTo>
                    <a:cubicBezTo>
                      <a:pt x="174" y="433"/>
                      <a:pt x="433" y="174"/>
                      <a:pt x="751" y="174"/>
                    </a:cubicBezTo>
                    <a:cubicBezTo>
                      <a:pt x="1069" y="174"/>
                      <a:pt x="1328" y="433"/>
                      <a:pt x="1328" y="751"/>
                    </a:cubicBezTo>
                    <a:cubicBezTo>
                      <a:pt x="1328" y="1069"/>
                      <a:pt x="1069" y="1328"/>
                      <a:pt x="751" y="1328"/>
                    </a:cubicBezTo>
                    <a:close/>
                    <a:moveTo>
                      <a:pt x="751" y="186"/>
                    </a:moveTo>
                    <a:cubicBezTo>
                      <a:pt x="439" y="186"/>
                      <a:pt x="186" y="439"/>
                      <a:pt x="186" y="751"/>
                    </a:cubicBezTo>
                    <a:cubicBezTo>
                      <a:pt x="186" y="1062"/>
                      <a:pt x="439" y="1316"/>
                      <a:pt x="751" y="1316"/>
                    </a:cubicBezTo>
                    <a:cubicBezTo>
                      <a:pt x="1062" y="1316"/>
                      <a:pt x="1316" y="1062"/>
                      <a:pt x="1316" y="751"/>
                    </a:cubicBezTo>
                    <a:cubicBezTo>
                      <a:pt x="1316" y="439"/>
                      <a:pt x="1062" y="186"/>
                      <a:pt x="751" y="186"/>
                    </a:cubicBezTo>
                    <a:close/>
                  </a:path>
                </a:pathLst>
              </a:custGeom>
              <a:solidFill>
                <a:srgbClr val="544C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3A27A374-9059-44D9-A11B-4F2ADA5B6630}"/>
                </a:ext>
              </a:extLst>
            </p:cNvPr>
            <p:cNvGrpSpPr/>
            <p:nvPr/>
          </p:nvGrpSpPr>
          <p:grpSpPr>
            <a:xfrm>
              <a:off x="4724401" y="2805113"/>
              <a:ext cx="2743200" cy="2747963"/>
              <a:chOff x="4724401" y="2805113"/>
              <a:chExt cx="2743200" cy="2747963"/>
            </a:xfrm>
          </p:grpSpPr>
          <p:sp>
            <p:nvSpPr>
              <p:cNvPr id="14" name="Freeform 8">
                <a:extLst>
                  <a:ext uri="{FF2B5EF4-FFF2-40B4-BE49-F238E27FC236}">
                    <a16:creationId xmlns:a16="http://schemas.microsoft.com/office/drawing/2014/main" id="{9E0E09D0-15B5-4CD0-995A-ADB75819BFD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38688" y="2819400"/>
                <a:ext cx="2714625" cy="2719388"/>
              </a:xfrm>
              <a:custGeom>
                <a:avLst/>
                <a:gdLst>
                  <a:gd name="T0" fmla="*/ 571 w 1142"/>
                  <a:gd name="T1" fmla="*/ 0 h 1142"/>
                  <a:gd name="T2" fmla="*/ 0 w 1142"/>
                  <a:gd name="T3" fmla="*/ 571 h 1142"/>
                  <a:gd name="T4" fmla="*/ 571 w 1142"/>
                  <a:gd name="T5" fmla="*/ 1142 h 1142"/>
                  <a:gd name="T6" fmla="*/ 1142 w 1142"/>
                  <a:gd name="T7" fmla="*/ 571 h 1142"/>
                  <a:gd name="T8" fmla="*/ 571 w 1142"/>
                  <a:gd name="T9" fmla="*/ 0 h 1142"/>
                  <a:gd name="T10" fmla="*/ 571 w 1142"/>
                  <a:gd name="T11" fmla="*/ 975 h 1142"/>
                  <a:gd name="T12" fmla="*/ 167 w 1142"/>
                  <a:gd name="T13" fmla="*/ 571 h 1142"/>
                  <a:gd name="T14" fmla="*/ 571 w 1142"/>
                  <a:gd name="T15" fmla="*/ 167 h 1142"/>
                  <a:gd name="T16" fmla="*/ 975 w 1142"/>
                  <a:gd name="T17" fmla="*/ 571 h 1142"/>
                  <a:gd name="T18" fmla="*/ 571 w 1142"/>
                  <a:gd name="T19" fmla="*/ 975 h 1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142" h="1142">
                    <a:moveTo>
                      <a:pt x="571" y="0"/>
                    </a:moveTo>
                    <a:cubicBezTo>
                      <a:pt x="255" y="0"/>
                      <a:pt x="0" y="255"/>
                      <a:pt x="0" y="571"/>
                    </a:cubicBezTo>
                    <a:cubicBezTo>
                      <a:pt x="0" y="886"/>
                      <a:pt x="255" y="1142"/>
                      <a:pt x="571" y="1142"/>
                    </a:cubicBezTo>
                    <a:cubicBezTo>
                      <a:pt x="886" y="1142"/>
                      <a:pt x="1142" y="886"/>
                      <a:pt x="1142" y="571"/>
                    </a:cubicBezTo>
                    <a:cubicBezTo>
                      <a:pt x="1142" y="255"/>
                      <a:pt x="886" y="0"/>
                      <a:pt x="571" y="0"/>
                    </a:cubicBezTo>
                    <a:close/>
                    <a:moveTo>
                      <a:pt x="571" y="975"/>
                    </a:moveTo>
                    <a:cubicBezTo>
                      <a:pt x="348" y="975"/>
                      <a:pt x="167" y="794"/>
                      <a:pt x="167" y="571"/>
                    </a:cubicBezTo>
                    <a:cubicBezTo>
                      <a:pt x="167" y="348"/>
                      <a:pt x="348" y="167"/>
                      <a:pt x="571" y="167"/>
                    </a:cubicBezTo>
                    <a:cubicBezTo>
                      <a:pt x="794" y="167"/>
                      <a:pt x="975" y="348"/>
                      <a:pt x="975" y="571"/>
                    </a:cubicBezTo>
                    <a:cubicBezTo>
                      <a:pt x="975" y="794"/>
                      <a:pt x="794" y="975"/>
                      <a:pt x="571" y="975"/>
                    </a:cubicBezTo>
                    <a:close/>
                  </a:path>
                </a:pathLst>
              </a:custGeom>
              <a:solidFill>
                <a:srgbClr val="FCEA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9">
                <a:extLst>
                  <a:ext uri="{FF2B5EF4-FFF2-40B4-BE49-F238E27FC236}">
                    <a16:creationId xmlns:a16="http://schemas.microsoft.com/office/drawing/2014/main" id="{17406193-1ECB-4A65-9E0E-A3FA2424B43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24401" y="2805113"/>
                <a:ext cx="2743200" cy="2747963"/>
              </a:xfrm>
              <a:custGeom>
                <a:avLst/>
                <a:gdLst>
                  <a:gd name="T0" fmla="*/ 577 w 1154"/>
                  <a:gd name="T1" fmla="*/ 1154 h 1154"/>
                  <a:gd name="T2" fmla="*/ 0 w 1154"/>
                  <a:gd name="T3" fmla="*/ 577 h 1154"/>
                  <a:gd name="T4" fmla="*/ 577 w 1154"/>
                  <a:gd name="T5" fmla="*/ 0 h 1154"/>
                  <a:gd name="T6" fmla="*/ 1154 w 1154"/>
                  <a:gd name="T7" fmla="*/ 577 h 1154"/>
                  <a:gd name="T8" fmla="*/ 577 w 1154"/>
                  <a:gd name="T9" fmla="*/ 1154 h 1154"/>
                  <a:gd name="T10" fmla="*/ 577 w 1154"/>
                  <a:gd name="T11" fmla="*/ 12 h 1154"/>
                  <a:gd name="T12" fmla="*/ 12 w 1154"/>
                  <a:gd name="T13" fmla="*/ 577 h 1154"/>
                  <a:gd name="T14" fmla="*/ 577 w 1154"/>
                  <a:gd name="T15" fmla="*/ 1142 h 1154"/>
                  <a:gd name="T16" fmla="*/ 1142 w 1154"/>
                  <a:gd name="T17" fmla="*/ 577 h 1154"/>
                  <a:gd name="T18" fmla="*/ 577 w 1154"/>
                  <a:gd name="T19" fmla="*/ 12 h 1154"/>
                  <a:gd name="T20" fmla="*/ 577 w 1154"/>
                  <a:gd name="T21" fmla="*/ 987 h 1154"/>
                  <a:gd name="T22" fmla="*/ 167 w 1154"/>
                  <a:gd name="T23" fmla="*/ 577 h 1154"/>
                  <a:gd name="T24" fmla="*/ 577 w 1154"/>
                  <a:gd name="T25" fmla="*/ 167 h 1154"/>
                  <a:gd name="T26" fmla="*/ 987 w 1154"/>
                  <a:gd name="T27" fmla="*/ 577 h 1154"/>
                  <a:gd name="T28" fmla="*/ 577 w 1154"/>
                  <a:gd name="T29" fmla="*/ 987 h 1154"/>
                  <a:gd name="T30" fmla="*/ 577 w 1154"/>
                  <a:gd name="T31" fmla="*/ 179 h 1154"/>
                  <a:gd name="T32" fmla="*/ 179 w 1154"/>
                  <a:gd name="T33" fmla="*/ 577 h 1154"/>
                  <a:gd name="T34" fmla="*/ 577 w 1154"/>
                  <a:gd name="T35" fmla="*/ 975 h 1154"/>
                  <a:gd name="T36" fmla="*/ 975 w 1154"/>
                  <a:gd name="T37" fmla="*/ 577 h 1154"/>
                  <a:gd name="T38" fmla="*/ 577 w 1154"/>
                  <a:gd name="T39" fmla="*/ 179 h 1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154" h="1154">
                    <a:moveTo>
                      <a:pt x="577" y="1154"/>
                    </a:moveTo>
                    <a:cubicBezTo>
                      <a:pt x="259" y="1154"/>
                      <a:pt x="0" y="895"/>
                      <a:pt x="0" y="577"/>
                    </a:cubicBezTo>
                    <a:cubicBezTo>
                      <a:pt x="0" y="259"/>
                      <a:pt x="259" y="0"/>
                      <a:pt x="577" y="0"/>
                    </a:cubicBezTo>
                    <a:cubicBezTo>
                      <a:pt x="895" y="0"/>
                      <a:pt x="1154" y="259"/>
                      <a:pt x="1154" y="577"/>
                    </a:cubicBezTo>
                    <a:cubicBezTo>
                      <a:pt x="1154" y="895"/>
                      <a:pt x="895" y="1154"/>
                      <a:pt x="577" y="1154"/>
                    </a:cubicBezTo>
                    <a:close/>
                    <a:moveTo>
                      <a:pt x="577" y="12"/>
                    </a:moveTo>
                    <a:cubicBezTo>
                      <a:pt x="265" y="12"/>
                      <a:pt x="12" y="265"/>
                      <a:pt x="12" y="577"/>
                    </a:cubicBezTo>
                    <a:cubicBezTo>
                      <a:pt x="12" y="888"/>
                      <a:pt x="265" y="1142"/>
                      <a:pt x="577" y="1142"/>
                    </a:cubicBezTo>
                    <a:cubicBezTo>
                      <a:pt x="888" y="1142"/>
                      <a:pt x="1142" y="888"/>
                      <a:pt x="1142" y="577"/>
                    </a:cubicBezTo>
                    <a:cubicBezTo>
                      <a:pt x="1142" y="265"/>
                      <a:pt x="888" y="12"/>
                      <a:pt x="577" y="12"/>
                    </a:cubicBezTo>
                    <a:close/>
                    <a:moveTo>
                      <a:pt x="577" y="987"/>
                    </a:moveTo>
                    <a:cubicBezTo>
                      <a:pt x="351" y="987"/>
                      <a:pt x="167" y="803"/>
                      <a:pt x="167" y="577"/>
                    </a:cubicBezTo>
                    <a:cubicBezTo>
                      <a:pt x="167" y="351"/>
                      <a:pt x="351" y="167"/>
                      <a:pt x="577" y="167"/>
                    </a:cubicBezTo>
                    <a:cubicBezTo>
                      <a:pt x="803" y="167"/>
                      <a:pt x="987" y="351"/>
                      <a:pt x="987" y="577"/>
                    </a:cubicBezTo>
                    <a:cubicBezTo>
                      <a:pt x="987" y="803"/>
                      <a:pt x="803" y="987"/>
                      <a:pt x="577" y="987"/>
                    </a:cubicBezTo>
                    <a:close/>
                    <a:moveTo>
                      <a:pt x="577" y="179"/>
                    </a:moveTo>
                    <a:cubicBezTo>
                      <a:pt x="357" y="179"/>
                      <a:pt x="179" y="358"/>
                      <a:pt x="179" y="577"/>
                    </a:cubicBezTo>
                    <a:cubicBezTo>
                      <a:pt x="179" y="796"/>
                      <a:pt x="357" y="975"/>
                      <a:pt x="577" y="975"/>
                    </a:cubicBezTo>
                    <a:cubicBezTo>
                      <a:pt x="796" y="975"/>
                      <a:pt x="975" y="796"/>
                      <a:pt x="975" y="577"/>
                    </a:cubicBezTo>
                    <a:cubicBezTo>
                      <a:pt x="975" y="358"/>
                      <a:pt x="796" y="179"/>
                      <a:pt x="577" y="179"/>
                    </a:cubicBezTo>
                    <a:close/>
                  </a:path>
                </a:pathLst>
              </a:custGeom>
              <a:solidFill>
                <a:srgbClr val="544C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A2AC9403-7654-47AF-A813-F085EF6C8BD0}"/>
                </a:ext>
              </a:extLst>
            </p:cNvPr>
            <p:cNvGrpSpPr/>
            <p:nvPr/>
          </p:nvGrpSpPr>
          <p:grpSpPr>
            <a:xfrm>
              <a:off x="5121276" y="3201988"/>
              <a:ext cx="1949450" cy="1952625"/>
              <a:chOff x="5121276" y="3201988"/>
              <a:chExt cx="1949450" cy="1952625"/>
            </a:xfrm>
          </p:grpSpPr>
          <p:sp>
            <p:nvSpPr>
              <p:cNvPr id="12" name="Freeform 10">
                <a:extLst>
                  <a:ext uri="{FF2B5EF4-FFF2-40B4-BE49-F238E27FC236}">
                    <a16:creationId xmlns:a16="http://schemas.microsoft.com/office/drawing/2014/main" id="{3BB307BD-24E4-44F8-B57A-1C6E0023C06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35563" y="3216275"/>
                <a:ext cx="1920875" cy="1924050"/>
              </a:xfrm>
              <a:custGeom>
                <a:avLst/>
                <a:gdLst>
                  <a:gd name="T0" fmla="*/ 404 w 808"/>
                  <a:gd name="T1" fmla="*/ 0 h 808"/>
                  <a:gd name="T2" fmla="*/ 0 w 808"/>
                  <a:gd name="T3" fmla="*/ 404 h 808"/>
                  <a:gd name="T4" fmla="*/ 404 w 808"/>
                  <a:gd name="T5" fmla="*/ 808 h 808"/>
                  <a:gd name="T6" fmla="*/ 808 w 808"/>
                  <a:gd name="T7" fmla="*/ 404 h 808"/>
                  <a:gd name="T8" fmla="*/ 404 w 808"/>
                  <a:gd name="T9" fmla="*/ 0 h 808"/>
                  <a:gd name="T10" fmla="*/ 404 w 808"/>
                  <a:gd name="T11" fmla="*/ 651 h 808"/>
                  <a:gd name="T12" fmla="*/ 157 w 808"/>
                  <a:gd name="T13" fmla="*/ 404 h 808"/>
                  <a:gd name="T14" fmla="*/ 404 w 808"/>
                  <a:gd name="T15" fmla="*/ 157 h 808"/>
                  <a:gd name="T16" fmla="*/ 651 w 808"/>
                  <a:gd name="T17" fmla="*/ 404 h 808"/>
                  <a:gd name="T18" fmla="*/ 404 w 808"/>
                  <a:gd name="T19" fmla="*/ 651 h 8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8" h="808">
                    <a:moveTo>
                      <a:pt x="404" y="0"/>
                    </a:moveTo>
                    <a:cubicBezTo>
                      <a:pt x="181" y="0"/>
                      <a:pt x="0" y="181"/>
                      <a:pt x="0" y="404"/>
                    </a:cubicBezTo>
                    <a:cubicBezTo>
                      <a:pt x="0" y="627"/>
                      <a:pt x="181" y="808"/>
                      <a:pt x="404" y="808"/>
                    </a:cubicBezTo>
                    <a:cubicBezTo>
                      <a:pt x="627" y="808"/>
                      <a:pt x="808" y="627"/>
                      <a:pt x="808" y="404"/>
                    </a:cubicBezTo>
                    <a:cubicBezTo>
                      <a:pt x="808" y="181"/>
                      <a:pt x="627" y="0"/>
                      <a:pt x="404" y="0"/>
                    </a:cubicBezTo>
                    <a:close/>
                    <a:moveTo>
                      <a:pt x="404" y="651"/>
                    </a:moveTo>
                    <a:cubicBezTo>
                      <a:pt x="267" y="651"/>
                      <a:pt x="157" y="540"/>
                      <a:pt x="157" y="404"/>
                    </a:cubicBezTo>
                    <a:cubicBezTo>
                      <a:pt x="157" y="267"/>
                      <a:pt x="267" y="157"/>
                      <a:pt x="404" y="157"/>
                    </a:cubicBezTo>
                    <a:cubicBezTo>
                      <a:pt x="540" y="157"/>
                      <a:pt x="651" y="267"/>
                      <a:pt x="651" y="404"/>
                    </a:cubicBezTo>
                    <a:cubicBezTo>
                      <a:pt x="651" y="540"/>
                      <a:pt x="540" y="651"/>
                      <a:pt x="404" y="651"/>
                    </a:cubicBezTo>
                    <a:close/>
                  </a:path>
                </a:pathLst>
              </a:custGeom>
              <a:solidFill>
                <a:srgbClr val="FFBB2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1">
                <a:extLst>
                  <a:ext uri="{FF2B5EF4-FFF2-40B4-BE49-F238E27FC236}">
                    <a16:creationId xmlns:a16="http://schemas.microsoft.com/office/drawing/2014/main" id="{05C49EA0-AD1A-414E-A41C-60148BE83CC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21276" y="3201988"/>
                <a:ext cx="1949450" cy="1952625"/>
              </a:xfrm>
              <a:custGeom>
                <a:avLst/>
                <a:gdLst>
                  <a:gd name="T0" fmla="*/ 410 w 820"/>
                  <a:gd name="T1" fmla="*/ 820 h 820"/>
                  <a:gd name="T2" fmla="*/ 0 w 820"/>
                  <a:gd name="T3" fmla="*/ 410 h 820"/>
                  <a:gd name="T4" fmla="*/ 410 w 820"/>
                  <a:gd name="T5" fmla="*/ 0 h 820"/>
                  <a:gd name="T6" fmla="*/ 820 w 820"/>
                  <a:gd name="T7" fmla="*/ 410 h 820"/>
                  <a:gd name="T8" fmla="*/ 410 w 820"/>
                  <a:gd name="T9" fmla="*/ 820 h 820"/>
                  <a:gd name="T10" fmla="*/ 410 w 820"/>
                  <a:gd name="T11" fmla="*/ 12 h 820"/>
                  <a:gd name="T12" fmla="*/ 12 w 820"/>
                  <a:gd name="T13" fmla="*/ 410 h 820"/>
                  <a:gd name="T14" fmla="*/ 410 w 820"/>
                  <a:gd name="T15" fmla="*/ 808 h 820"/>
                  <a:gd name="T16" fmla="*/ 808 w 820"/>
                  <a:gd name="T17" fmla="*/ 410 h 820"/>
                  <a:gd name="T18" fmla="*/ 410 w 820"/>
                  <a:gd name="T19" fmla="*/ 12 h 820"/>
                  <a:gd name="T20" fmla="*/ 410 w 820"/>
                  <a:gd name="T21" fmla="*/ 663 h 820"/>
                  <a:gd name="T22" fmla="*/ 157 w 820"/>
                  <a:gd name="T23" fmla="*/ 410 h 820"/>
                  <a:gd name="T24" fmla="*/ 410 w 820"/>
                  <a:gd name="T25" fmla="*/ 157 h 820"/>
                  <a:gd name="T26" fmla="*/ 663 w 820"/>
                  <a:gd name="T27" fmla="*/ 410 h 820"/>
                  <a:gd name="T28" fmla="*/ 410 w 820"/>
                  <a:gd name="T29" fmla="*/ 663 h 820"/>
                  <a:gd name="T30" fmla="*/ 410 w 820"/>
                  <a:gd name="T31" fmla="*/ 169 h 820"/>
                  <a:gd name="T32" fmla="*/ 169 w 820"/>
                  <a:gd name="T33" fmla="*/ 410 h 820"/>
                  <a:gd name="T34" fmla="*/ 410 w 820"/>
                  <a:gd name="T35" fmla="*/ 651 h 820"/>
                  <a:gd name="T36" fmla="*/ 651 w 820"/>
                  <a:gd name="T37" fmla="*/ 410 h 820"/>
                  <a:gd name="T38" fmla="*/ 410 w 820"/>
                  <a:gd name="T39" fmla="*/ 169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820" h="820">
                    <a:moveTo>
                      <a:pt x="410" y="820"/>
                    </a:moveTo>
                    <a:cubicBezTo>
                      <a:pt x="184" y="820"/>
                      <a:pt x="0" y="636"/>
                      <a:pt x="0" y="410"/>
                    </a:cubicBezTo>
                    <a:cubicBezTo>
                      <a:pt x="0" y="184"/>
                      <a:pt x="184" y="0"/>
                      <a:pt x="410" y="0"/>
                    </a:cubicBezTo>
                    <a:cubicBezTo>
                      <a:pt x="636" y="0"/>
                      <a:pt x="820" y="184"/>
                      <a:pt x="820" y="410"/>
                    </a:cubicBezTo>
                    <a:cubicBezTo>
                      <a:pt x="820" y="636"/>
                      <a:pt x="636" y="820"/>
                      <a:pt x="410" y="820"/>
                    </a:cubicBezTo>
                    <a:close/>
                    <a:moveTo>
                      <a:pt x="410" y="12"/>
                    </a:moveTo>
                    <a:cubicBezTo>
                      <a:pt x="190" y="12"/>
                      <a:pt x="12" y="191"/>
                      <a:pt x="12" y="410"/>
                    </a:cubicBezTo>
                    <a:cubicBezTo>
                      <a:pt x="12" y="629"/>
                      <a:pt x="190" y="808"/>
                      <a:pt x="410" y="808"/>
                    </a:cubicBezTo>
                    <a:cubicBezTo>
                      <a:pt x="629" y="808"/>
                      <a:pt x="808" y="629"/>
                      <a:pt x="808" y="410"/>
                    </a:cubicBezTo>
                    <a:cubicBezTo>
                      <a:pt x="808" y="191"/>
                      <a:pt x="629" y="12"/>
                      <a:pt x="410" y="12"/>
                    </a:cubicBezTo>
                    <a:close/>
                    <a:moveTo>
                      <a:pt x="410" y="663"/>
                    </a:moveTo>
                    <a:cubicBezTo>
                      <a:pt x="270" y="663"/>
                      <a:pt x="157" y="549"/>
                      <a:pt x="157" y="410"/>
                    </a:cubicBezTo>
                    <a:cubicBezTo>
                      <a:pt x="157" y="270"/>
                      <a:pt x="270" y="157"/>
                      <a:pt x="410" y="157"/>
                    </a:cubicBezTo>
                    <a:cubicBezTo>
                      <a:pt x="549" y="157"/>
                      <a:pt x="663" y="270"/>
                      <a:pt x="663" y="410"/>
                    </a:cubicBezTo>
                    <a:cubicBezTo>
                      <a:pt x="663" y="549"/>
                      <a:pt x="549" y="663"/>
                      <a:pt x="410" y="663"/>
                    </a:cubicBezTo>
                    <a:close/>
                    <a:moveTo>
                      <a:pt x="410" y="169"/>
                    </a:moveTo>
                    <a:cubicBezTo>
                      <a:pt x="277" y="169"/>
                      <a:pt x="169" y="277"/>
                      <a:pt x="169" y="410"/>
                    </a:cubicBezTo>
                    <a:cubicBezTo>
                      <a:pt x="169" y="543"/>
                      <a:pt x="277" y="651"/>
                      <a:pt x="410" y="651"/>
                    </a:cubicBezTo>
                    <a:cubicBezTo>
                      <a:pt x="543" y="651"/>
                      <a:pt x="651" y="543"/>
                      <a:pt x="651" y="410"/>
                    </a:cubicBezTo>
                    <a:cubicBezTo>
                      <a:pt x="651" y="277"/>
                      <a:pt x="543" y="169"/>
                      <a:pt x="410" y="169"/>
                    </a:cubicBezTo>
                    <a:close/>
                  </a:path>
                </a:pathLst>
              </a:custGeom>
              <a:solidFill>
                <a:srgbClr val="544C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62796603-F6D6-4D6A-871E-8B6920C1918F}"/>
                </a:ext>
              </a:extLst>
            </p:cNvPr>
            <p:cNvGrpSpPr/>
            <p:nvPr/>
          </p:nvGrpSpPr>
          <p:grpSpPr>
            <a:xfrm>
              <a:off x="5494338" y="3576638"/>
              <a:ext cx="1203325" cy="1204913"/>
              <a:chOff x="5494338" y="3576638"/>
              <a:chExt cx="1203325" cy="1204913"/>
            </a:xfrm>
          </p:grpSpPr>
          <p:sp>
            <p:nvSpPr>
              <p:cNvPr id="10" name="Freeform 12">
                <a:extLst>
                  <a:ext uri="{FF2B5EF4-FFF2-40B4-BE49-F238E27FC236}">
                    <a16:creationId xmlns:a16="http://schemas.microsoft.com/office/drawing/2014/main" id="{CAADA727-C67D-440D-8553-B57DE9D4EF0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508626" y="3590925"/>
                <a:ext cx="1174750" cy="1176338"/>
              </a:xfrm>
              <a:custGeom>
                <a:avLst/>
                <a:gdLst>
                  <a:gd name="T0" fmla="*/ 247 w 494"/>
                  <a:gd name="T1" fmla="*/ 0 h 494"/>
                  <a:gd name="T2" fmla="*/ 0 w 494"/>
                  <a:gd name="T3" fmla="*/ 247 h 494"/>
                  <a:gd name="T4" fmla="*/ 247 w 494"/>
                  <a:gd name="T5" fmla="*/ 494 h 494"/>
                  <a:gd name="T6" fmla="*/ 494 w 494"/>
                  <a:gd name="T7" fmla="*/ 247 h 494"/>
                  <a:gd name="T8" fmla="*/ 247 w 494"/>
                  <a:gd name="T9" fmla="*/ 0 h 494"/>
                  <a:gd name="T10" fmla="*/ 247 w 494"/>
                  <a:gd name="T11" fmla="*/ 357 h 494"/>
                  <a:gd name="T12" fmla="*/ 136 w 494"/>
                  <a:gd name="T13" fmla="*/ 247 h 494"/>
                  <a:gd name="T14" fmla="*/ 247 w 494"/>
                  <a:gd name="T15" fmla="*/ 136 h 494"/>
                  <a:gd name="T16" fmla="*/ 357 w 494"/>
                  <a:gd name="T17" fmla="*/ 247 h 494"/>
                  <a:gd name="T18" fmla="*/ 247 w 494"/>
                  <a:gd name="T19" fmla="*/ 357 h 4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94" h="494">
                    <a:moveTo>
                      <a:pt x="247" y="0"/>
                    </a:moveTo>
                    <a:cubicBezTo>
                      <a:pt x="110" y="0"/>
                      <a:pt x="0" y="110"/>
                      <a:pt x="0" y="247"/>
                    </a:cubicBezTo>
                    <a:cubicBezTo>
                      <a:pt x="0" y="383"/>
                      <a:pt x="110" y="494"/>
                      <a:pt x="247" y="494"/>
                    </a:cubicBezTo>
                    <a:cubicBezTo>
                      <a:pt x="383" y="494"/>
                      <a:pt x="494" y="383"/>
                      <a:pt x="494" y="247"/>
                    </a:cubicBezTo>
                    <a:cubicBezTo>
                      <a:pt x="494" y="110"/>
                      <a:pt x="383" y="0"/>
                      <a:pt x="247" y="0"/>
                    </a:cubicBezTo>
                    <a:close/>
                    <a:moveTo>
                      <a:pt x="247" y="357"/>
                    </a:moveTo>
                    <a:cubicBezTo>
                      <a:pt x="186" y="357"/>
                      <a:pt x="136" y="308"/>
                      <a:pt x="136" y="247"/>
                    </a:cubicBezTo>
                    <a:cubicBezTo>
                      <a:pt x="136" y="186"/>
                      <a:pt x="186" y="136"/>
                      <a:pt x="247" y="136"/>
                    </a:cubicBezTo>
                    <a:cubicBezTo>
                      <a:pt x="308" y="136"/>
                      <a:pt x="357" y="186"/>
                      <a:pt x="357" y="247"/>
                    </a:cubicBezTo>
                    <a:cubicBezTo>
                      <a:pt x="357" y="308"/>
                      <a:pt x="308" y="357"/>
                      <a:pt x="247" y="357"/>
                    </a:cubicBezTo>
                    <a:close/>
                  </a:path>
                </a:pathLst>
              </a:custGeom>
              <a:solidFill>
                <a:srgbClr val="FCEA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3">
                <a:extLst>
                  <a:ext uri="{FF2B5EF4-FFF2-40B4-BE49-F238E27FC236}">
                    <a16:creationId xmlns:a16="http://schemas.microsoft.com/office/drawing/2014/main" id="{031F2461-294A-46AD-9742-141AF7D1B9B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494338" y="3576638"/>
                <a:ext cx="1203325" cy="1204913"/>
              </a:xfrm>
              <a:custGeom>
                <a:avLst/>
                <a:gdLst>
                  <a:gd name="T0" fmla="*/ 253 w 506"/>
                  <a:gd name="T1" fmla="*/ 506 h 506"/>
                  <a:gd name="T2" fmla="*/ 0 w 506"/>
                  <a:gd name="T3" fmla="*/ 253 h 506"/>
                  <a:gd name="T4" fmla="*/ 253 w 506"/>
                  <a:gd name="T5" fmla="*/ 0 h 506"/>
                  <a:gd name="T6" fmla="*/ 506 w 506"/>
                  <a:gd name="T7" fmla="*/ 253 h 506"/>
                  <a:gd name="T8" fmla="*/ 253 w 506"/>
                  <a:gd name="T9" fmla="*/ 506 h 506"/>
                  <a:gd name="T10" fmla="*/ 253 w 506"/>
                  <a:gd name="T11" fmla="*/ 12 h 506"/>
                  <a:gd name="T12" fmla="*/ 12 w 506"/>
                  <a:gd name="T13" fmla="*/ 253 h 506"/>
                  <a:gd name="T14" fmla="*/ 253 w 506"/>
                  <a:gd name="T15" fmla="*/ 494 h 506"/>
                  <a:gd name="T16" fmla="*/ 494 w 506"/>
                  <a:gd name="T17" fmla="*/ 253 h 506"/>
                  <a:gd name="T18" fmla="*/ 253 w 506"/>
                  <a:gd name="T19" fmla="*/ 12 h 506"/>
                  <a:gd name="T20" fmla="*/ 253 w 506"/>
                  <a:gd name="T21" fmla="*/ 369 h 506"/>
                  <a:gd name="T22" fmla="*/ 136 w 506"/>
                  <a:gd name="T23" fmla="*/ 253 h 506"/>
                  <a:gd name="T24" fmla="*/ 253 w 506"/>
                  <a:gd name="T25" fmla="*/ 136 h 506"/>
                  <a:gd name="T26" fmla="*/ 369 w 506"/>
                  <a:gd name="T27" fmla="*/ 253 h 506"/>
                  <a:gd name="T28" fmla="*/ 253 w 506"/>
                  <a:gd name="T29" fmla="*/ 369 h 506"/>
                  <a:gd name="T30" fmla="*/ 253 w 506"/>
                  <a:gd name="T31" fmla="*/ 148 h 506"/>
                  <a:gd name="T32" fmla="*/ 148 w 506"/>
                  <a:gd name="T33" fmla="*/ 253 h 506"/>
                  <a:gd name="T34" fmla="*/ 253 w 506"/>
                  <a:gd name="T35" fmla="*/ 357 h 506"/>
                  <a:gd name="T36" fmla="*/ 357 w 506"/>
                  <a:gd name="T37" fmla="*/ 253 h 506"/>
                  <a:gd name="T38" fmla="*/ 253 w 506"/>
                  <a:gd name="T39" fmla="*/ 148 h 5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06" h="506">
                    <a:moveTo>
                      <a:pt x="253" y="506"/>
                    </a:moveTo>
                    <a:cubicBezTo>
                      <a:pt x="113" y="506"/>
                      <a:pt x="0" y="392"/>
                      <a:pt x="0" y="253"/>
                    </a:cubicBezTo>
                    <a:cubicBezTo>
                      <a:pt x="0" y="113"/>
                      <a:pt x="113" y="0"/>
                      <a:pt x="253" y="0"/>
                    </a:cubicBezTo>
                    <a:cubicBezTo>
                      <a:pt x="392" y="0"/>
                      <a:pt x="506" y="113"/>
                      <a:pt x="506" y="253"/>
                    </a:cubicBezTo>
                    <a:cubicBezTo>
                      <a:pt x="506" y="392"/>
                      <a:pt x="392" y="506"/>
                      <a:pt x="253" y="506"/>
                    </a:cubicBezTo>
                    <a:close/>
                    <a:moveTo>
                      <a:pt x="253" y="12"/>
                    </a:moveTo>
                    <a:cubicBezTo>
                      <a:pt x="120" y="12"/>
                      <a:pt x="12" y="120"/>
                      <a:pt x="12" y="253"/>
                    </a:cubicBezTo>
                    <a:cubicBezTo>
                      <a:pt x="12" y="386"/>
                      <a:pt x="120" y="494"/>
                      <a:pt x="253" y="494"/>
                    </a:cubicBezTo>
                    <a:cubicBezTo>
                      <a:pt x="386" y="494"/>
                      <a:pt x="494" y="386"/>
                      <a:pt x="494" y="253"/>
                    </a:cubicBezTo>
                    <a:cubicBezTo>
                      <a:pt x="494" y="120"/>
                      <a:pt x="386" y="12"/>
                      <a:pt x="253" y="12"/>
                    </a:cubicBezTo>
                    <a:close/>
                    <a:moveTo>
                      <a:pt x="253" y="369"/>
                    </a:moveTo>
                    <a:cubicBezTo>
                      <a:pt x="189" y="369"/>
                      <a:pt x="136" y="317"/>
                      <a:pt x="136" y="253"/>
                    </a:cubicBezTo>
                    <a:cubicBezTo>
                      <a:pt x="136" y="189"/>
                      <a:pt x="189" y="136"/>
                      <a:pt x="253" y="136"/>
                    </a:cubicBezTo>
                    <a:cubicBezTo>
                      <a:pt x="317" y="136"/>
                      <a:pt x="369" y="189"/>
                      <a:pt x="369" y="253"/>
                    </a:cubicBezTo>
                    <a:cubicBezTo>
                      <a:pt x="369" y="317"/>
                      <a:pt x="317" y="369"/>
                      <a:pt x="253" y="369"/>
                    </a:cubicBezTo>
                    <a:close/>
                    <a:moveTo>
                      <a:pt x="253" y="148"/>
                    </a:moveTo>
                    <a:cubicBezTo>
                      <a:pt x="195" y="148"/>
                      <a:pt x="148" y="195"/>
                      <a:pt x="148" y="253"/>
                    </a:cubicBezTo>
                    <a:cubicBezTo>
                      <a:pt x="148" y="310"/>
                      <a:pt x="195" y="357"/>
                      <a:pt x="253" y="357"/>
                    </a:cubicBezTo>
                    <a:cubicBezTo>
                      <a:pt x="310" y="357"/>
                      <a:pt x="357" y="310"/>
                      <a:pt x="357" y="253"/>
                    </a:cubicBezTo>
                    <a:cubicBezTo>
                      <a:pt x="357" y="195"/>
                      <a:pt x="310" y="148"/>
                      <a:pt x="253" y="148"/>
                    </a:cubicBezTo>
                    <a:close/>
                  </a:path>
                </a:pathLst>
              </a:custGeom>
              <a:solidFill>
                <a:srgbClr val="544C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EFF87AA6-E4FB-403C-92CB-76D40A2D3A72}"/>
                </a:ext>
              </a:extLst>
            </p:cNvPr>
            <p:cNvGrpSpPr/>
            <p:nvPr/>
          </p:nvGrpSpPr>
          <p:grpSpPr>
            <a:xfrm>
              <a:off x="5818188" y="3900488"/>
              <a:ext cx="554038" cy="554038"/>
              <a:chOff x="5818188" y="3900488"/>
              <a:chExt cx="554038" cy="554038"/>
            </a:xfrm>
          </p:grpSpPr>
          <p:sp>
            <p:nvSpPr>
              <p:cNvPr id="8" name="Oval 14">
                <a:extLst>
                  <a:ext uri="{FF2B5EF4-FFF2-40B4-BE49-F238E27FC236}">
                    <a16:creationId xmlns:a16="http://schemas.microsoft.com/office/drawing/2014/main" id="{CD2E6799-855E-4F4E-BB9E-B9AAB1FB51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832476" y="3914775"/>
                <a:ext cx="525463" cy="525463"/>
              </a:xfrm>
              <a:prstGeom prst="ellipse">
                <a:avLst/>
              </a:prstGeom>
              <a:solidFill>
                <a:srgbClr val="FFBB2D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15">
                <a:extLst>
                  <a:ext uri="{FF2B5EF4-FFF2-40B4-BE49-F238E27FC236}">
                    <a16:creationId xmlns:a16="http://schemas.microsoft.com/office/drawing/2014/main" id="{167228E8-2999-4067-96AE-BBE7984DB06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818188" y="3900488"/>
                <a:ext cx="554038" cy="554038"/>
              </a:xfrm>
              <a:custGeom>
                <a:avLst/>
                <a:gdLst>
                  <a:gd name="T0" fmla="*/ 117 w 233"/>
                  <a:gd name="T1" fmla="*/ 233 h 233"/>
                  <a:gd name="T2" fmla="*/ 0 w 233"/>
                  <a:gd name="T3" fmla="*/ 117 h 233"/>
                  <a:gd name="T4" fmla="*/ 117 w 233"/>
                  <a:gd name="T5" fmla="*/ 0 h 233"/>
                  <a:gd name="T6" fmla="*/ 233 w 233"/>
                  <a:gd name="T7" fmla="*/ 117 h 233"/>
                  <a:gd name="T8" fmla="*/ 117 w 233"/>
                  <a:gd name="T9" fmla="*/ 233 h 233"/>
                  <a:gd name="T10" fmla="*/ 117 w 233"/>
                  <a:gd name="T11" fmla="*/ 12 h 233"/>
                  <a:gd name="T12" fmla="*/ 12 w 233"/>
                  <a:gd name="T13" fmla="*/ 117 h 233"/>
                  <a:gd name="T14" fmla="*/ 117 w 233"/>
                  <a:gd name="T15" fmla="*/ 221 h 233"/>
                  <a:gd name="T16" fmla="*/ 221 w 233"/>
                  <a:gd name="T17" fmla="*/ 117 h 233"/>
                  <a:gd name="T18" fmla="*/ 117 w 233"/>
                  <a:gd name="T19" fmla="*/ 12 h 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33" h="233">
                    <a:moveTo>
                      <a:pt x="117" y="233"/>
                    </a:moveTo>
                    <a:cubicBezTo>
                      <a:pt x="53" y="233"/>
                      <a:pt x="0" y="181"/>
                      <a:pt x="0" y="117"/>
                    </a:cubicBezTo>
                    <a:cubicBezTo>
                      <a:pt x="0" y="53"/>
                      <a:pt x="53" y="0"/>
                      <a:pt x="117" y="0"/>
                    </a:cubicBezTo>
                    <a:cubicBezTo>
                      <a:pt x="181" y="0"/>
                      <a:pt x="233" y="53"/>
                      <a:pt x="233" y="117"/>
                    </a:cubicBezTo>
                    <a:cubicBezTo>
                      <a:pt x="233" y="181"/>
                      <a:pt x="181" y="233"/>
                      <a:pt x="117" y="233"/>
                    </a:cubicBezTo>
                    <a:close/>
                    <a:moveTo>
                      <a:pt x="117" y="12"/>
                    </a:moveTo>
                    <a:cubicBezTo>
                      <a:pt x="59" y="12"/>
                      <a:pt x="12" y="59"/>
                      <a:pt x="12" y="117"/>
                    </a:cubicBezTo>
                    <a:cubicBezTo>
                      <a:pt x="12" y="174"/>
                      <a:pt x="59" y="221"/>
                      <a:pt x="117" y="221"/>
                    </a:cubicBezTo>
                    <a:cubicBezTo>
                      <a:pt x="174" y="221"/>
                      <a:pt x="221" y="174"/>
                      <a:pt x="221" y="117"/>
                    </a:cubicBezTo>
                    <a:cubicBezTo>
                      <a:pt x="221" y="59"/>
                      <a:pt x="174" y="12"/>
                      <a:pt x="117" y="12"/>
                    </a:cubicBezTo>
                    <a:close/>
                  </a:path>
                </a:pathLst>
              </a:custGeom>
              <a:solidFill>
                <a:srgbClr val="544C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C339EB95-DBA0-4262-9899-2D3EE05CEC62}"/>
              </a:ext>
            </a:extLst>
          </p:cNvPr>
          <p:cNvGrpSpPr/>
          <p:nvPr/>
        </p:nvGrpSpPr>
        <p:grpSpPr>
          <a:xfrm>
            <a:off x="3594101" y="2568575"/>
            <a:ext cx="2501900" cy="1627188"/>
            <a:chOff x="3594101" y="2568575"/>
            <a:chExt cx="2501900" cy="1627188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19" name="Freeform 16">
              <a:extLst>
                <a:ext uri="{FF2B5EF4-FFF2-40B4-BE49-F238E27FC236}">
                  <a16:creationId xmlns:a16="http://schemas.microsoft.com/office/drawing/2014/main" id="{4AC131B8-6A98-4B08-92A6-F385E02E6E4D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2586038"/>
              <a:ext cx="779463" cy="704850"/>
            </a:xfrm>
            <a:custGeom>
              <a:avLst/>
              <a:gdLst>
                <a:gd name="T0" fmla="*/ 150 w 328"/>
                <a:gd name="T1" fmla="*/ 12 h 296"/>
                <a:gd name="T2" fmla="*/ 326 w 328"/>
                <a:gd name="T3" fmla="*/ 223 h 296"/>
                <a:gd name="T4" fmla="*/ 299 w 328"/>
                <a:gd name="T5" fmla="*/ 269 h 296"/>
                <a:gd name="T6" fmla="*/ 29 w 328"/>
                <a:gd name="T7" fmla="*/ 223 h 296"/>
                <a:gd name="T8" fmla="*/ 28 w 328"/>
                <a:gd name="T9" fmla="*/ 223 h 296"/>
                <a:gd name="T10" fmla="*/ 12 w 328"/>
                <a:gd name="T11" fmla="*/ 163 h 296"/>
                <a:gd name="T12" fmla="*/ 90 w 328"/>
                <a:gd name="T13" fmla="*/ 28 h 296"/>
                <a:gd name="T14" fmla="*/ 150 w 328"/>
                <a:gd name="T15" fmla="*/ 12 h 296"/>
                <a:gd name="T16" fmla="*/ 150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50" y="12"/>
                  </a:moveTo>
                  <a:cubicBezTo>
                    <a:pt x="251" y="70"/>
                    <a:pt x="317" y="153"/>
                    <a:pt x="326" y="223"/>
                  </a:cubicBezTo>
                  <a:cubicBezTo>
                    <a:pt x="328" y="243"/>
                    <a:pt x="317" y="261"/>
                    <a:pt x="299" y="269"/>
                  </a:cubicBezTo>
                  <a:cubicBezTo>
                    <a:pt x="234" y="296"/>
                    <a:pt x="129" y="281"/>
                    <a:pt x="29" y="223"/>
                  </a:cubicBezTo>
                  <a:cubicBezTo>
                    <a:pt x="28" y="223"/>
                    <a:pt x="28" y="223"/>
                    <a:pt x="28" y="223"/>
                  </a:cubicBezTo>
                  <a:cubicBezTo>
                    <a:pt x="7" y="211"/>
                    <a:pt x="0" y="184"/>
                    <a:pt x="12" y="163"/>
                  </a:cubicBezTo>
                  <a:cubicBezTo>
                    <a:pt x="90" y="28"/>
                    <a:pt x="90" y="28"/>
                    <a:pt x="90" y="28"/>
                  </a:cubicBezTo>
                  <a:cubicBezTo>
                    <a:pt x="102" y="7"/>
                    <a:pt x="129" y="0"/>
                    <a:pt x="150" y="12"/>
                  </a:cubicBezTo>
                  <a:cubicBezTo>
                    <a:pt x="150" y="12"/>
                    <a:pt x="150" y="12"/>
                    <a:pt x="150" y="12"/>
                  </a:cubicBezTo>
                  <a:close/>
                </a:path>
              </a:pathLst>
            </a:custGeom>
            <a:solidFill>
              <a:srgbClr val="FCEA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7">
              <a:extLst>
                <a:ext uri="{FF2B5EF4-FFF2-40B4-BE49-F238E27FC236}">
                  <a16:creationId xmlns:a16="http://schemas.microsoft.com/office/drawing/2014/main" id="{08E94E3B-2D9A-4AD7-B606-5329266E420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2568575"/>
              <a:ext cx="2501900" cy="1627188"/>
            </a:xfrm>
            <a:custGeom>
              <a:avLst/>
              <a:gdLst>
                <a:gd name="T0" fmla="*/ 335 w 1052"/>
                <a:gd name="T1" fmla="*/ 255 h 683"/>
                <a:gd name="T2" fmla="*/ 339 w 1052"/>
                <a:gd name="T3" fmla="*/ 230 h 683"/>
                <a:gd name="T4" fmla="*/ 160 w 1052"/>
                <a:gd name="T5" fmla="*/ 14 h 683"/>
                <a:gd name="T6" fmla="*/ 160 w 1052"/>
                <a:gd name="T7" fmla="*/ 13 h 683"/>
                <a:gd name="T8" fmla="*/ 92 w 1052"/>
                <a:gd name="T9" fmla="*/ 32 h 683"/>
                <a:gd name="T10" fmla="*/ 14 w 1052"/>
                <a:gd name="T11" fmla="*/ 167 h 683"/>
                <a:gd name="T12" fmla="*/ 32 w 1052"/>
                <a:gd name="T13" fmla="*/ 235 h 683"/>
                <a:gd name="T14" fmla="*/ 33 w 1052"/>
                <a:gd name="T15" fmla="*/ 235 h 683"/>
                <a:gd name="T16" fmla="*/ 233 w 1052"/>
                <a:gd name="T17" fmla="*/ 295 h 683"/>
                <a:gd name="T18" fmla="*/ 309 w 1052"/>
                <a:gd name="T19" fmla="*/ 282 h 683"/>
                <a:gd name="T20" fmla="*/ 329 w 1052"/>
                <a:gd name="T21" fmla="*/ 266 h 683"/>
                <a:gd name="T22" fmla="*/ 1040 w 1052"/>
                <a:gd name="T23" fmla="*/ 676 h 683"/>
                <a:gd name="T24" fmla="*/ 1052 w 1052"/>
                <a:gd name="T25" fmla="*/ 683 h 683"/>
                <a:gd name="T26" fmla="*/ 1052 w 1052"/>
                <a:gd name="T27" fmla="*/ 669 h 683"/>
                <a:gd name="T28" fmla="*/ 335 w 1052"/>
                <a:gd name="T29" fmla="*/ 255 h 683"/>
                <a:gd name="T30" fmla="*/ 304 w 1052"/>
                <a:gd name="T31" fmla="*/ 270 h 683"/>
                <a:gd name="T32" fmla="*/ 39 w 1052"/>
                <a:gd name="T33" fmla="*/ 225 h 683"/>
                <a:gd name="T34" fmla="*/ 36 w 1052"/>
                <a:gd name="T35" fmla="*/ 230 h 683"/>
                <a:gd name="T36" fmla="*/ 38 w 1052"/>
                <a:gd name="T37" fmla="*/ 224 h 683"/>
                <a:gd name="T38" fmla="*/ 25 w 1052"/>
                <a:gd name="T39" fmla="*/ 173 h 683"/>
                <a:gd name="T40" fmla="*/ 102 w 1052"/>
                <a:gd name="T41" fmla="*/ 38 h 683"/>
                <a:gd name="T42" fmla="*/ 154 w 1052"/>
                <a:gd name="T43" fmla="*/ 24 h 683"/>
                <a:gd name="T44" fmla="*/ 154 w 1052"/>
                <a:gd name="T45" fmla="*/ 24 h 683"/>
                <a:gd name="T46" fmla="*/ 327 w 1052"/>
                <a:gd name="T47" fmla="*/ 231 h 683"/>
                <a:gd name="T48" fmla="*/ 322 w 1052"/>
                <a:gd name="T49" fmla="*/ 255 h 683"/>
                <a:gd name="T50" fmla="*/ 322 w 1052"/>
                <a:gd name="T51" fmla="*/ 255 h 683"/>
                <a:gd name="T52" fmla="*/ 322 w 1052"/>
                <a:gd name="T53" fmla="*/ 255 h 683"/>
                <a:gd name="T54" fmla="*/ 304 w 1052"/>
                <a:gd name="T55" fmla="*/ 270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052" h="683">
                  <a:moveTo>
                    <a:pt x="335" y="255"/>
                  </a:moveTo>
                  <a:cubicBezTo>
                    <a:pt x="339" y="247"/>
                    <a:pt x="340" y="239"/>
                    <a:pt x="339" y="230"/>
                  </a:cubicBezTo>
                  <a:cubicBezTo>
                    <a:pt x="329" y="155"/>
                    <a:pt x="259" y="71"/>
                    <a:pt x="160" y="14"/>
                  </a:cubicBezTo>
                  <a:cubicBezTo>
                    <a:pt x="160" y="13"/>
                    <a:pt x="160" y="13"/>
                    <a:pt x="160" y="13"/>
                  </a:cubicBezTo>
                  <a:cubicBezTo>
                    <a:pt x="136" y="0"/>
                    <a:pt x="106" y="8"/>
                    <a:pt x="92" y="32"/>
                  </a:cubicBezTo>
                  <a:cubicBezTo>
                    <a:pt x="14" y="167"/>
                    <a:pt x="14" y="167"/>
                    <a:pt x="14" y="167"/>
                  </a:cubicBezTo>
                  <a:cubicBezTo>
                    <a:pt x="0" y="191"/>
                    <a:pt x="8" y="221"/>
                    <a:pt x="32" y="235"/>
                  </a:cubicBezTo>
                  <a:cubicBezTo>
                    <a:pt x="33" y="235"/>
                    <a:pt x="33" y="235"/>
                    <a:pt x="33" y="235"/>
                  </a:cubicBezTo>
                  <a:cubicBezTo>
                    <a:pt x="100" y="274"/>
                    <a:pt x="172" y="295"/>
                    <a:pt x="233" y="295"/>
                  </a:cubicBezTo>
                  <a:cubicBezTo>
                    <a:pt x="261" y="295"/>
                    <a:pt x="287" y="291"/>
                    <a:pt x="309" y="282"/>
                  </a:cubicBezTo>
                  <a:cubicBezTo>
                    <a:pt x="317" y="278"/>
                    <a:pt x="324" y="272"/>
                    <a:pt x="329" y="266"/>
                  </a:cubicBezTo>
                  <a:cubicBezTo>
                    <a:pt x="1040" y="676"/>
                    <a:pt x="1040" y="676"/>
                    <a:pt x="1040" y="676"/>
                  </a:cubicBezTo>
                  <a:cubicBezTo>
                    <a:pt x="1052" y="683"/>
                    <a:pt x="1052" y="683"/>
                    <a:pt x="1052" y="683"/>
                  </a:cubicBezTo>
                  <a:cubicBezTo>
                    <a:pt x="1052" y="669"/>
                    <a:pt x="1052" y="669"/>
                    <a:pt x="1052" y="669"/>
                  </a:cubicBezTo>
                  <a:lnTo>
                    <a:pt x="335" y="255"/>
                  </a:lnTo>
                  <a:close/>
                  <a:moveTo>
                    <a:pt x="304" y="270"/>
                  </a:moveTo>
                  <a:cubicBezTo>
                    <a:pt x="239" y="298"/>
                    <a:pt x="134" y="280"/>
                    <a:pt x="39" y="225"/>
                  </a:cubicBezTo>
                  <a:cubicBezTo>
                    <a:pt x="36" y="230"/>
                    <a:pt x="36" y="230"/>
                    <a:pt x="36" y="230"/>
                  </a:cubicBezTo>
                  <a:cubicBezTo>
                    <a:pt x="38" y="224"/>
                    <a:pt x="38" y="224"/>
                    <a:pt x="38" y="224"/>
                  </a:cubicBezTo>
                  <a:cubicBezTo>
                    <a:pt x="20" y="214"/>
                    <a:pt x="14" y="191"/>
                    <a:pt x="25" y="173"/>
                  </a:cubicBezTo>
                  <a:cubicBezTo>
                    <a:pt x="102" y="38"/>
                    <a:pt x="102" y="38"/>
                    <a:pt x="102" y="38"/>
                  </a:cubicBezTo>
                  <a:cubicBezTo>
                    <a:pt x="113" y="20"/>
                    <a:pt x="136" y="13"/>
                    <a:pt x="154" y="24"/>
                  </a:cubicBezTo>
                  <a:cubicBezTo>
                    <a:pt x="154" y="24"/>
                    <a:pt x="154" y="24"/>
                    <a:pt x="154" y="24"/>
                  </a:cubicBezTo>
                  <a:cubicBezTo>
                    <a:pt x="250" y="79"/>
                    <a:pt x="318" y="161"/>
                    <a:pt x="327" y="231"/>
                  </a:cubicBezTo>
                  <a:cubicBezTo>
                    <a:pt x="328" y="239"/>
                    <a:pt x="326" y="248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18" y="262"/>
                    <a:pt x="312" y="267"/>
                    <a:pt x="304" y="270"/>
                  </a:cubicBezTo>
                  <a:close/>
                </a:path>
              </a:pathLst>
            </a:custGeom>
            <a:solidFill>
              <a:srgbClr val="544C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6FC9DE58-74DD-4B18-976A-2C078D6A0EDA}"/>
              </a:ext>
            </a:extLst>
          </p:cNvPr>
          <p:cNvGrpSpPr/>
          <p:nvPr/>
        </p:nvGrpSpPr>
        <p:grpSpPr>
          <a:xfrm>
            <a:off x="6096001" y="4162425"/>
            <a:ext cx="2498725" cy="1609725"/>
            <a:chOff x="6096001" y="416242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02289B57-D939-427B-B586-1AE8CD7E81E2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5067300"/>
              <a:ext cx="781050" cy="704850"/>
            </a:xfrm>
            <a:custGeom>
              <a:avLst/>
              <a:gdLst>
                <a:gd name="T0" fmla="*/ 300 w 328"/>
                <a:gd name="T1" fmla="*/ 73 h 296"/>
                <a:gd name="T2" fmla="*/ 29 w 328"/>
                <a:gd name="T3" fmla="*/ 27 h 296"/>
                <a:gd name="T4" fmla="*/ 3 w 328"/>
                <a:gd name="T5" fmla="*/ 72 h 296"/>
                <a:gd name="T6" fmla="*/ 178 w 328"/>
                <a:gd name="T7" fmla="*/ 284 h 296"/>
                <a:gd name="T8" fmla="*/ 179 w 328"/>
                <a:gd name="T9" fmla="*/ 284 h 296"/>
                <a:gd name="T10" fmla="*/ 238 w 328"/>
                <a:gd name="T11" fmla="*/ 268 h 296"/>
                <a:gd name="T12" fmla="*/ 316 w 328"/>
                <a:gd name="T13" fmla="*/ 133 h 296"/>
                <a:gd name="T14" fmla="*/ 300 w 328"/>
                <a:gd name="T15" fmla="*/ 73 h 296"/>
                <a:gd name="T16" fmla="*/ 300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300" y="73"/>
                  </a:moveTo>
                  <a:cubicBezTo>
                    <a:pt x="200" y="15"/>
                    <a:pt x="94" y="0"/>
                    <a:pt x="29" y="27"/>
                  </a:cubicBezTo>
                  <a:cubicBezTo>
                    <a:pt x="11" y="34"/>
                    <a:pt x="0" y="53"/>
                    <a:pt x="3" y="72"/>
                  </a:cubicBezTo>
                  <a:cubicBezTo>
                    <a:pt x="12" y="142"/>
                    <a:pt x="78" y="226"/>
                    <a:pt x="178" y="284"/>
                  </a:cubicBezTo>
                  <a:cubicBezTo>
                    <a:pt x="178" y="284"/>
                    <a:pt x="178" y="284"/>
                    <a:pt x="179" y="284"/>
                  </a:cubicBezTo>
                  <a:cubicBezTo>
                    <a:pt x="200" y="296"/>
                    <a:pt x="226" y="289"/>
                    <a:pt x="238" y="268"/>
                  </a:cubicBezTo>
                  <a:cubicBezTo>
                    <a:pt x="316" y="133"/>
                    <a:pt x="316" y="133"/>
                    <a:pt x="316" y="133"/>
                  </a:cubicBezTo>
                  <a:cubicBezTo>
                    <a:pt x="328" y="112"/>
                    <a:pt x="321" y="85"/>
                    <a:pt x="300" y="73"/>
                  </a:cubicBezTo>
                  <a:cubicBezTo>
                    <a:pt x="300" y="73"/>
                    <a:pt x="300" y="73"/>
                    <a:pt x="300" y="73"/>
                  </a:cubicBezTo>
                  <a:close/>
                </a:path>
              </a:pathLst>
            </a:custGeom>
            <a:solidFill>
              <a:srgbClr val="FCEA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B12FBD71-264C-4E66-9826-AA063410331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4162425"/>
              <a:ext cx="2498725" cy="1609725"/>
            </a:xfrm>
            <a:custGeom>
              <a:avLst/>
              <a:gdLst>
                <a:gd name="T0" fmla="*/ 1019 w 1051"/>
                <a:gd name="T1" fmla="*/ 448 h 676"/>
                <a:gd name="T2" fmla="*/ 1019 w 1051"/>
                <a:gd name="T3" fmla="*/ 448 h 676"/>
                <a:gd name="T4" fmla="*/ 743 w 1051"/>
                <a:gd name="T5" fmla="*/ 401 h 676"/>
                <a:gd name="T6" fmla="*/ 722 w 1051"/>
                <a:gd name="T7" fmla="*/ 417 h 676"/>
                <a:gd name="T8" fmla="*/ 12 w 1051"/>
                <a:gd name="T9" fmla="*/ 7 h 676"/>
                <a:gd name="T10" fmla="*/ 0 w 1051"/>
                <a:gd name="T11" fmla="*/ 0 h 676"/>
                <a:gd name="T12" fmla="*/ 0 w 1051"/>
                <a:gd name="T13" fmla="*/ 0 h 676"/>
                <a:gd name="T14" fmla="*/ 0 w 1051"/>
                <a:gd name="T15" fmla="*/ 14 h 676"/>
                <a:gd name="T16" fmla="*/ 0 w 1051"/>
                <a:gd name="T17" fmla="*/ 14 h 676"/>
                <a:gd name="T18" fmla="*/ 716 w 1051"/>
                <a:gd name="T19" fmla="*/ 428 h 676"/>
                <a:gd name="T20" fmla="*/ 713 w 1051"/>
                <a:gd name="T21" fmla="*/ 453 h 676"/>
                <a:gd name="T22" fmla="*/ 891 w 1051"/>
                <a:gd name="T23" fmla="*/ 669 h 676"/>
                <a:gd name="T24" fmla="*/ 892 w 1051"/>
                <a:gd name="T25" fmla="*/ 669 h 676"/>
                <a:gd name="T26" fmla="*/ 916 w 1051"/>
                <a:gd name="T27" fmla="*/ 676 h 676"/>
                <a:gd name="T28" fmla="*/ 960 w 1051"/>
                <a:gd name="T29" fmla="*/ 651 h 676"/>
                <a:gd name="T30" fmla="*/ 1037 w 1051"/>
                <a:gd name="T31" fmla="*/ 516 h 676"/>
                <a:gd name="T32" fmla="*/ 1019 w 1051"/>
                <a:gd name="T33" fmla="*/ 448 h 676"/>
                <a:gd name="T34" fmla="*/ 1027 w 1051"/>
                <a:gd name="T35" fmla="*/ 510 h 676"/>
                <a:gd name="T36" fmla="*/ 949 w 1051"/>
                <a:gd name="T37" fmla="*/ 645 h 676"/>
                <a:gd name="T38" fmla="*/ 898 w 1051"/>
                <a:gd name="T39" fmla="*/ 659 h 676"/>
                <a:gd name="T40" fmla="*/ 897 w 1051"/>
                <a:gd name="T41" fmla="*/ 659 h 676"/>
                <a:gd name="T42" fmla="*/ 725 w 1051"/>
                <a:gd name="T43" fmla="*/ 452 h 676"/>
                <a:gd name="T44" fmla="*/ 747 w 1051"/>
                <a:gd name="T45" fmla="*/ 412 h 676"/>
                <a:gd name="T46" fmla="*/ 818 w 1051"/>
                <a:gd name="T47" fmla="*/ 400 h 676"/>
                <a:gd name="T48" fmla="*/ 1013 w 1051"/>
                <a:gd name="T49" fmla="*/ 458 h 676"/>
                <a:gd name="T50" fmla="*/ 1013 w 1051"/>
                <a:gd name="T51" fmla="*/ 458 h 676"/>
                <a:gd name="T52" fmla="*/ 1027 w 1051"/>
                <a:gd name="T53" fmla="*/ 510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51" h="676">
                  <a:moveTo>
                    <a:pt x="1019" y="448"/>
                  </a:moveTo>
                  <a:cubicBezTo>
                    <a:pt x="1019" y="448"/>
                    <a:pt x="1019" y="448"/>
                    <a:pt x="1019" y="448"/>
                  </a:cubicBezTo>
                  <a:cubicBezTo>
                    <a:pt x="920" y="391"/>
                    <a:pt x="812" y="372"/>
                    <a:pt x="743" y="401"/>
                  </a:cubicBezTo>
                  <a:cubicBezTo>
                    <a:pt x="735" y="405"/>
                    <a:pt x="728" y="410"/>
                    <a:pt x="722" y="417"/>
                  </a:cubicBezTo>
                  <a:cubicBezTo>
                    <a:pt x="12" y="7"/>
                    <a:pt x="12" y="7"/>
                    <a:pt x="12" y="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716" y="428"/>
                    <a:pt x="716" y="428"/>
                    <a:pt x="716" y="428"/>
                  </a:cubicBezTo>
                  <a:cubicBezTo>
                    <a:pt x="713" y="435"/>
                    <a:pt x="712" y="444"/>
                    <a:pt x="713" y="453"/>
                  </a:cubicBezTo>
                  <a:cubicBezTo>
                    <a:pt x="722" y="527"/>
                    <a:pt x="792" y="612"/>
                    <a:pt x="891" y="669"/>
                  </a:cubicBezTo>
                  <a:cubicBezTo>
                    <a:pt x="892" y="669"/>
                    <a:pt x="892" y="669"/>
                    <a:pt x="892" y="669"/>
                  </a:cubicBezTo>
                  <a:cubicBezTo>
                    <a:pt x="899" y="674"/>
                    <a:pt x="908" y="676"/>
                    <a:pt x="916" y="676"/>
                  </a:cubicBezTo>
                  <a:cubicBezTo>
                    <a:pt x="933" y="676"/>
                    <a:pt x="950" y="667"/>
                    <a:pt x="960" y="651"/>
                  </a:cubicBezTo>
                  <a:cubicBezTo>
                    <a:pt x="1037" y="516"/>
                    <a:pt x="1037" y="516"/>
                    <a:pt x="1037" y="516"/>
                  </a:cubicBezTo>
                  <a:cubicBezTo>
                    <a:pt x="1051" y="492"/>
                    <a:pt x="1043" y="462"/>
                    <a:pt x="1019" y="448"/>
                  </a:cubicBezTo>
                  <a:close/>
                  <a:moveTo>
                    <a:pt x="1027" y="510"/>
                  </a:moveTo>
                  <a:cubicBezTo>
                    <a:pt x="949" y="645"/>
                    <a:pt x="949" y="645"/>
                    <a:pt x="949" y="645"/>
                  </a:cubicBezTo>
                  <a:cubicBezTo>
                    <a:pt x="939" y="663"/>
                    <a:pt x="916" y="669"/>
                    <a:pt x="898" y="659"/>
                  </a:cubicBezTo>
                  <a:cubicBezTo>
                    <a:pt x="897" y="659"/>
                    <a:pt x="897" y="659"/>
                    <a:pt x="897" y="659"/>
                  </a:cubicBezTo>
                  <a:cubicBezTo>
                    <a:pt x="801" y="603"/>
                    <a:pt x="734" y="522"/>
                    <a:pt x="725" y="452"/>
                  </a:cubicBezTo>
                  <a:cubicBezTo>
                    <a:pt x="723" y="435"/>
                    <a:pt x="732" y="419"/>
                    <a:pt x="747" y="412"/>
                  </a:cubicBezTo>
                  <a:cubicBezTo>
                    <a:pt x="768" y="404"/>
                    <a:pt x="792" y="400"/>
                    <a:pt x="818" y="400"/>
                  </a:cubicBezTo>
                  <a:cubicBezTo>
                    <a:pt x="877" y="400"/>
                    <a:pt x="947" y="420"/>
                    <a:pt x="1013" y="458"/>
                  </a:cubicBezTo>
                  <a:cubicBezTo>
                    <a:pt x="1013" y="458"/>
                    <a:pt x="1013" y="458"/>
                    <a:pt x="1013" y="458"/>
                  </a:cubicBezTo>
                  <a:cubicBezTo>
                    <a:pt x="1031" y="469"/>
                    <a:pt x="1037" y="492"/>
                    <a:pt x="1027" y="510"/>
                  </a:cubicBezTo>
                  <a:close/>
                </a:path>
              </a:pathLst>
            </a:custGeom>
            <a:solidFill>
              <a:srgbClr val="544C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5DEACCC7-7CA2-4907-862E-C0A6D416DCE1}"/>
              </a:ext>
            </a:extLst>
          </p:cNvPr>
          <p:cNvGrpSpPr/>
          <p:nvPr/>
        </p:nvGrpSpPr>
        <p:grpSpPr>
          <a:xfrm>
            <a:off x="3594101" y="4178300"/>
            <a:ext cx="2501900" cy="1593850"/>
            <a:chOff x="3594101" y="4178300"/>
            <a:chExt cx="2501900" cy="1593850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5" name="Freeform 20">
              <a:extLst>
                <a:ext uri="{FF2B5EF4-FFF2-40B4-BE49-F238E27FC236}">
                  <a16:creationId xmlns:a16="http://schemas.microsoft.com/office/drawing/2014/main" id="{AE5A4CDA-F16C-4D43-8DAE-48335DA97BCF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5067300"/>
              <a:ext cx="779463" cy="704850"/>
            </a:xfrm>
            <a:custGeom>
              <a:avLst/>
              <a:gdLst>
                <a:gd name="T0" fmla="*/ 29 w 328"/>
                <a:gd name="T1" fmla="*/ 73 h 296"/>
                <a:gd name="T2" fmla="*/ 299 w 328"/>
                <a:gd name="T3" fmla="*/ 27 h 296"/>
                <a:gd name="T4" fmla="*/ 326 w 328"/>
                <a:gd name="T5" fmla="*/ 72 h 296"/>
                <a:gd name="T6" fmla="*/ 150 w 328"/>
                <a:gd name="T7" fmla="*/ 284 h 296"/>
                <a:gd name="T8" fmla="*/ 150 w 328"/>
                <a:gd name="T9" fmla="*/ 284 h 296"/>
                <a:gd name="T10" fmla="*/ 90 w 328"/>
                <a:gd name="T11" fmla="*/ 268 h 296"/>
                <a:gd name="T12" fmla="*/ 12 w 328"/>
                <a:gd name="T13" fmla="*/ 133 h 296"/>
                <a:gd name="T14" fmla="*/ 28 w 328"/>
                <a:gd name="T15" fmla="*/ 73 h 296"/>
                <a:gd name="T16" fmla="*/ 29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29" y="73"/>
                  </a:moveTo>
                  <a:cubicBezTo>
                    <a:pt x="129" y="15"/>
                    <a:pt x="234" y="0"/>
                    <a:pt x="299" y="27"/>
                  </a:cubicBezTo>
                  <a:cubicBezTo>
                    <a:pt x="317" y="34"/>
                    <a:pt x="328" y="53"/>
                    <a:pt x="326" y="72"/>
                  </a:cubicBezTo>
                  <a:cubicBezTo>
                    <a:pt x="317" y="142"/>
                    <a:pt x="251" y="226"/>
                    <a:pt x="150" y="284"/>
                  </a:cubicBezTo>
                  <a:cubicBezTo>
                    <a:pt x="150" y="284"/>
                    <a:pt x="150" y="284"/>
                    <a:pt x="150" y="284"/>
                  </a:cubicBezTo>
                  <a:cubicBezTo>
                    <a:pt x="129" y="296"/>
                    <a:pt x="102" y="289"/>
                    <a:pt x="90" y="268"/>
                  </a:cubicBezTo>
                  <a:cubicBezTo>
                    <a:pt x="12" y="133"/>
                    <a:pt x="12" y="133"/>
                    <a:pt x="12" y="133"/>
                  </a:cubicBezTo>
                  <a:cubicBezTo>
                    <a:pt x="0" y="112"/>
                    <a:pt x="7" y="85"/>
                    <a:pt x="28" y="73"/>
                  </a:cubicBezTo>
                  <a:cubicBezTo>
                    <a:pt x="28" y="73"/>
                    <a:pt x="28" y="73"/>
                    <a:pt x="29" y="73"/>
                  </a:cubicBezTo>
                  <a:close/>
                </a:path>
              </a:pathLst>
            </a:custGeom>
            <a:solidFill>
              <a:srgbClr val="FCEA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1">
              <a:extLst>
                <a:ext uri="{FF2B5EF4-FFF2-40B4-BE49-F238E27FC236}">
                  <a16:creationId xmlns:a16="http://schemas.microsoft.com/office/drawing/2014/main" id="{3F501855-758F-486F-A36A-5FDDD7A46A4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4178300"/>
              <a:ext cx="2501900" cy="1593850"/>
            </a:xfrm>
            <a:custGeom>
              <a:avLst/>
              <a:gdLst>
                <a:gd name="T0" fmla="*/ 1052 w 1052"/>
                <a:gd name="T1" fmla="*/ 7 h 669"/>
                <a:gd name="T2" fmla="*/ 1040 w 1052"/>
                <a:gd name="T3" fmla="*/ 0 h 669"/>
                <a:gd name="T4" fmla="*/ 329 w 1052"/>
                <a:gd name="T5" fmla="*/ 410 h 669"/>
                <a:gd name="T6" fmla="*/ 309 w 1052"/>
                <a:gd name="T7" fmla="*/ 394 h 669"/>
                <a:gd name="T8" fmla="*/ 33 w 1052"/>
                <a:gd name="T9" fmla="*/ 441 h 669"/>
                <a:gd name="T10" fmla="*/ 32 w 1052"/>
                <a:gd name="T11" fmla="*/ 441 h 669"/>
                <a:gd name="T12" fmla="*/ 14 w 1052"/>
                <a:gd name="T13" fmla="*/ 509 h 669"/>
                <a:gd name="T14" fmla="*/ 92 w 1052"/>
                <a:gd name="T15" fmla="*/ 644 h 669"/>
                <a:gd name="T16" fmla="*/ 135 w 1052"/>
                <a:gd name="T17" fmla="*/ 669 h 669"/>
                <a:gd name="T18" fmla="*/ 160 w 1052"/>
                <a:gd name="T19" fmla="*/ 662 h 669"/>
                <a:gd name="T20" fmla="*/ 160 w 1052"/>
                <a:gd name="T21" fmla="*/ 662 h 669"/>
                <a:gd name="T22" fmla="*/ 339 w 1052"/>
                <a:gd name="T23" fmla="*/ 446 h 669"/>
                <a:gd name="T24" fmla="*/ 335 w 1052"/>
                <a:gd name="T25" fmla="*/ 421 h 669"/>
                <a:gd name="T26" fmla="*/ 1052 w 1052"/>
                <a:gd name="T27" fmla="*/ 7 h 669"/>
                <a:gd name="T28" fmla="*/ 327 w 1052"/>
                <a:gd name="T29" fmla="*/ 445 h 669"/>
                <a:gd name="T30" fmla="*/ 154 w 1052"/>
                <a:gd name="T31" fmla="*/ 652 h 669"/>
                <a:gd name="T32" fmla="*/ 154 w 1052"/>
                <a:gd name="T33" fmla="*/ 652 h 669"/>
                <a:gd name="T34" fmla="*/ 102 w 1052"/>
                <a:gd name="T35" fmla="*/ 638 h 669"/>
                <a:gd name="T36" fmla="*/ 25 w 1052"/>
                <a:gd name="T37" fmla="*/ 503 h 669"/>
                <a:gd name="T38" fmla="*/ 38 w 1052"/>
                <a:gd name="T39" fmla="*/ 451 h 669"/>
                <a:gd name="T40" fmla="*/ 39 w 1052"/>
                <a:gd name="T41" fmla="*/ 451 h 669"/>
                <a:gd name="T42" fmla="*/ 233 w 1052"/>
                <a:gd name="T43" fmla="*/ 393 h 669"/>
                <a:gd name="T44" fmla="*/ 304 w 1052"/>
                <a:gd name="T45" fmla="*/ 405 h 669"/>
                <a:gd name="T46" fmla="*/ 327 w 1052"/>
                <a:gd name="T47" fmla="*/ 445 h 6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2" h="669">
                  <a:moveTo>
                    <a:pt x="1052" y="7"/>
                  </a:moveTo>
                  <a:cubicBezTo>
                    <a:pt x="1040" y="0"/>
                    <a:pt x="1040" y="0"/>
                    <a:pt x="1040" y="0"/>
                  </a:cubicBezTo>
                  <a:cubicBezTo>
                    <a:pt x="329" y="410"/>
                    <a:pt x="329" y="410"/>
                    <a:pt x="329" y="410"/>
                  </a:cubicBezTo>
                  <a:cubicBezTo>
                    <a:pt x="324" y="403"/>
                    <a:pt x="317" y="398"/>
                    <a:pt x="309" y="394"/>
                  </a:cubicBezTo>
                  <a:cubicBezTo>
                    <a:pt x="240" y="365"/>
                    <a:pt x="131" y="384"/>
                    <a:pt x="33" y="441"/>
                  </a:cubicBezTo>
                  <a:cubicBezTo>
                    <a:pt x="32" y="441"/>
                    <a:pt x="32" y="441"/>
                    <a:pt x="32" y="441"/>
                  </a:cubicBezTo>
                  <a:cubicBezTo>
                    <a:pt x="8" y="455"/>
                    <a:pt x="0" y="485"/>
                    <a:pt x="14" y="509"/>
                  </a:cubicBezTo>
                  <a:cubicBezTo>
                    <a:pt x="92" y="644"/>
                    <a:pt x="92" y="644"/>
                    <a:pt x="92" y="644"/>
                  </a:cubicBezTo>
                  <a:cubicBezTo>
                    <a:pt x="101" y="660"/>
                    <a:pt x="118" y="669"/>
                    <a:pt x="135" y="669"/>
                  </a:cubicBezTo>
                  <a:cubicBezTo>
                    <a:pt x="144" y="669"/>
                    <a:pt x="152" y="667"/>
                    <a:pt x="160" y="662"/>
                  </a:cubicBezTo>
                  <a:cubicBezTo>
                    <a:pt x="160" y="662"/>
                    <a:pt x="160" y="662"/>
                    <a:pt x="160" y="662"/>
                  </a:cubicBezTo>
                  <a:cubicBezTo>
                    <a:pt x="259" y="605"/>
                    <a:pt x="329" y="520"/>
                    <a:pt x="339" y="446"/>
                  </a:cubicBezTo>
                  <a:cubicBezTo>
                    <a:pt x="340" y="437"/>
                    <a:pt x="338" y="428"/>
                    <a:pt x="335" y="421"/>
                  </a:cubicBezTo>
                  <a:cubicBezTo>
                    <a:pt x="1052" y="7"/>
                    <a:pt x="1052" y="7"/>
                    <a:pt x="1052" y="7"/>
                  </a:cubicBezTo>
                  <a:close/>
                  <a:moveTo>
                    <a:pt x="327" y="445"/>
                  </a:moveTo>
                  <a:cubicBezTo>
                    <a:pt x="318" y="515"/>
                    <a:pt x="250" y="596"/>
                    <a:pt x="154" y="652"/>
                  </a:cubicBezTo>
                  <a:cubicBezTo>
                    <a:pt x="154" y="652"/>
                    <a:pt x="154" y="652"/>
                    <a:pt x="154" y="652"/>
                  </a:cubicBezTo>
                  <a:cubicBezTo>
                    <a:pt x="136" y="662"/>
                    <a:pt x="113" y="656"/>
                    <a:pt x="102" y="638"/>
                  </a:cubicBezTo>
                  <a:cubicBezTo>
                    <a:pt x="25" y="503"/>
                    <a:pt x="25" y="503"/>
                    <a:pt x="25" y="503"/>
                  </a:cubicBezTo>
                  <a:cubicBezTo>
                    <a:pt x="14" y="485"/>
                    <a:pt x="20" y="462"/>
                    <a:pt x="38" y="451"/>
                  </a:cubicBezTo>
                  <a:cubicBezTo>
                    <a:pt x="39" y="451"/>
                    <a:pt x="39" y="451"/>
                    <a:pt x="39" y="451"/>
                  </a:cubicBezTo>
                  <a:cubicBezTo>
                    <a:pt x="105" y="413"/>
                    <a:pt x="175" y="393"/>
                    <a:pt x="233" y="393"/>
                  </a:cubicBezTo>
                  <a:cubicBezTo>
                    <a:pt x="260" y="393"/>
                    <a:pt x="284" y="397"/>
                    <a:pt x="304" y="405"/>
                  </a:cubicBezTo>
                  <a:cubicBezTo>
                    <a:pt x="320" y="412"/>
                    <a:pt x="329" y="428"/>
                    <a:pt x="327" y="445"/>
                  </a:cubicBezTo>
                  <a:close/>
                </a:path>
              </a:pathLst>
            </a:custGeom>
            <a:solidFill>
              <a:srgbClr val="544C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96D6117D-BB06-4352-A55F-8A626228BD97}"/>
              </a:ext>
            </a:extLst>
          </p:cNvPr>
          <p:cNvGrpSpPr/>
          <p:nvPr/>
        </p:nvGrpSpPr>
        <p:grpSpPr>
          <a:xfrm>
            <a:off x="6096001" y="2568575"/>
            <a:ext cx="2498725" cy="1609725"/>
            <a:chOff x="6096001" y="256857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E0495FB5-A59D-4697-ACF5-7C3F2CE25FED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2586038"/>
              <a:ext cx="781050" cy="704850"/>
            </a:xfrm>
            <a:custGeom>
              <a:avLst/>
              <a:gdLst>
                <a:gd name="T0" fmla="*/ 178 w 328"/>
                <a:gd name="T1" fmla="*/ 12 h 296"/>
                <a:gd name="T2" fmla="*/ 3 w 328"/>
                <a:gd name="T3" fmla="*/ 223 h 296"/>
                <a:gd name="T4" fmla="*/ 29 w 328"/>
                <a:gd name="T5" fmla="*/ 269 h 296"/>
                <a:gd name="T6" fmla="*/ 300 w 328"/>
                <a:gd name="T7" fmla="*/ 223 h 296"/>
                <a:gd name="T8" fmla="*/ 300 w 328"/>
                <a:gd name="T9" fmla="*/ 223 h 296"/>
                <a:gd name="T10" fmla="*/ 316 w 328"/>
                <a:gd name="T11" fmla="*/ 163 h 296"/>
                <a:gd name="T12" fmla="*/ 238 w 328"/>
                <a:gd name="T13" fmla="*/ 28 h 296"/>
                <a:gd name="T14" fmla="*/ 179 w 328"/>
                <a:gd name="T15" fmla="*/ 12 h 296"/>
                <a:gd name="T16" fmla="*/ 178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78" y="12"/>
                  </a:moveTo>
                  <a:cubicBezTo>
                    <a:pt x="78" y="70"/>
                    <a:pt x="12" y="153"/>
                    <a:pt x="3" y="223"/>
                  </a:cubicBezTo>
                  <a:cubicBezTo>
                    <a:pt x="0" y="243"/>
                    <a:pt x="11" y="261"/>
                    <a:pt x="29" y="269"/>
                  </a:cubicBezTo>
                  <a:cubicBezTo>
                    <a:pt x="94" y="296"/>
                    <a:pt x="200" y="281"/>
                    <a:pt x="300" y="223"/>
                  </a:cubicBezTo>
                  <a:cubicBezTo>
                    <a:pt x="300" y="223"/>
                    <a:pt x="300" y="223"/>
                    <a:pt x="300" y="223"/>
                  </a:cubicBezTo>
                  <a:cubicBezTo>
                    <a:pt x="321" y="211"/>
                    <a:pt x="328" y="184"/>
                    <a:pt x="316" y="163"/>
                  </a:cubicBezTo>
                  <a:cubicBezTo>
                    <a:pt x="238" y="28"/>
                    <a:pt x="238" y="28"/>
                    <a:pt x="238" y="28"/>
                  </a:cubicBezTo>
                  <a:cubicBezTo>
                    <a:pt x="226" y="7"/>
                    <a:pt x="200" y="0"/>
                    <a:pt x="179" y="12"/>
                  </a:cubicBezTo>
                  <a:cubicBezTo>
                    <a:pt x="178" y="12"/>
                    <a:pt x="178" y="12"/>
                    <a:pt x="178" y="12"/>
                  </a:cubicBezTo>
                  <a:close/>
                </a:path>
              </a:pathLst>
            </a:custGeom>
            <a:solidFill>
              <a:srgbClr val="FCEA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52A8A4CA-C4D5-43EF-83D3-13189523512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2568575"/>
              <a:ext cx="2498725" cy="1609725"/>
            </a:xfrm>
            <a:custGeom>
              <a:avLst/>
              <a:gdLst>
                <a:gd name="T0" fmla="*/ 1037 w 1051"/>
                <a:gd name="T1" fmla="*/ 167 h 676"/>
                <a:gd name="T2" fmla="*/ 960 w 1051"/>
                <a:gd name="T3" fmla="*/ 32 h 676"/>
                <a:gd name="T4" fmla="*/ 891 w 1051"/>
                <a:gd name="T5" fmla="*/ 13 h 676"/>
                <a:gd name="T6" fmla="*/ 891 w 1051"/>
                <a:gd name="T7" fmla="*/ 14 h 676"/>
                <a:gd name="T8" fmla="*/ 713 w 1051"/>
                <a:gd name="T9" fmla="*/ 230 h 676"/>
                <a:gd name="T10" fmla="*/ 716 w 1051"/>
                <a:gd name="T11" fmla="*/ 255 h 676"/>
                <a:gd name="T12" fmla="*/ 0 w 1051"/>
                <a:gd name="T13" fmla="*/ 669 h 676"/>
                <a:gd name="T14" fmla="*/ 12 w 1051"/>
                <a:gd name="T15" fmla="*/ 676 h 676"/>
                <a:gd name="T16" fmla="*/ 722 w 1051"/>
                <a:gd name="T17" fmla="*/ 266 h 676"/>
                <a:gd name="T18" fmla="*/ 743 w 1051"/>
                <a:gd name="T19" fmla="*/ 282 h 676"/>
                <a:gd name="T20" fmla="*/ 818 w 1051"/>
                <a:gd name="T21" fmla="*/ 295 h 676"/>
                <a:gd name="T22" fmla="*/ 1019 w 1051"/>
                <a:gd name="T23" fmla="*/ 235 h 676"/>
                <a:gd name="T24" fmla="*/ 1019 w 1051"/>
                <a:gd name="T25" fmla="*/ 235 h 676"/>
                <a:gd name="T26" fmla="*/ 1037 w 1051"/>
                <a:gd name="T27" fmla="*/ 167 h 676"/>
                <a:gd name="T28" fmla="*/ 1014 w 1051"/>
                <a:gd name="T29" fmla="*/ 224 h 676"/>
                <a:gd name="T30" fmla="*/ 1013 w 1051"/>
                <a:gd name="T31" fmla="*/ 225 h 676"/>
                <a:gd name="T32" fmla="*/ 747 w 1051"/>
                <a:gd name="T33" fmla="*/ 270 h 676"/>
                <a:gd name="T34" fmla="*/ 725 w 1051"/>
                <a:gd name="T35" fmla="*/ 231 h 676"/>
                <a:gd name="T36" fmla="*/ 897 w 1051"/>
                <a:gd name="T37" fmla="*/ 24 h 676"/>
                <a:gd name="T38" fmla="*/ 894 w 1051"/>
                <a:gd name="T39" fmla="*/ 19 h 676"/>
                <a:gd name="T40" fmla="*/ 898 w 1051"/>
                <a:gd name="T41" fmla="*/ 24 h 676"/>
                <a:gd name="T42" fmla="*/ 949 w 1051"/>
                <a:gd name="T43" fmla="*/ 38 h 676"/>
                <a:gd name="T44" fmla="*/ 1027 w 1051"/>
                <a:gd name="T45" fmla="*/ 173 h 676"/>
                <a:gd name="T46" fmla="*/ 1014 w 1051"/>
                <a:gd name="T47" fmla="*/ 224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1" h="676">
                  <a:moveTo>
                    <a:pt x="1037" y="167"/>
                  </a:moveTo>
                  <a:cubicBezTo>
                    <a:pt x="960" y="32"/>
                    <a:pt x="960" y="32"/>
                    <a:pt x="960" y="32"/>
                  </a:cubicBezTo>
                  <a:cubicBezTo>
                    <a:pt x="946" y="8"/>
                    <a:pt x="915" y="0"/>
                    <a:pt x="891" y="13"/>
                  </a:cubicBezTo>
                  <a:cubicBezTo>
                    <a:pt x="891" y="14"/>
                    <a:pt x="891" y="14"/>
                    <a:pt x="891" y="14"/>
                  </a:cubicBezTo>
                  <a:cubicBezTo>
                    <a:pt x="792" y="71"/>
                    <a:pt x="722" y="156"/>
                    <a:pt x="713" y="230"/>
                  </a:cubicBezTo>
                  <a:cubicBezTo>
                    <a:pt x="712" y="239"/>
                    <a:pt x="713" y="247"/>
                    <a:pt x="716" y="255"/>
                  </a:cubicBezTo>
                  <a:cubicBezTo>
                    <a:pt x="0" y="669"/>
                    <a:pt x="0" y="669"/>
                    <a:pt x="0" y="669"/>
                  </a:cubicBezTo>
                  <a:cubicBezTo>
                    <a:pt x="12" y="676"/>
                    <a:pt x="12" y="676"/>
                    <a:pt x="12" y="676"/>
                  </a:cubicBezTo>
                  <a:cubicBezTo>
                    <a:pt x="722" y="266"/>
                    <a:pt x="722" y="266"/>
                    <a:pt x="722" y="266"/>
                  </a:cubicBezTo>
                  <a:cubicBezTo>
                    <a:pt x="728" y="272"/>
                    <a:pt x="734" y="278"/>
                    <a:pt x="743" y="282"/>
                  </a:cubicBezTo>
                  <a:cubicBezTo>
                    <a:pt x="764" y="291"/>
                    <a:pt x="790" y="295"/>
                    <a:pt x="818" y="295"/>
                  </a:cubicBezTo>
                  <a:cubicBezTo>
                    <a:pt x="879" y="295"/>
                    <a:pt x="951" y="274"/>
                    <a:pt x="1019" y="235"/>
                  </a:cubicBezTo>
                  <a:cubicBezTo>
                    <a:pt x="1019" y="235"/>
                    <a:pt x="1019" y="235"/>
                    <a:pt x="1019" y="235"/>
                  </a:cubicBezTo>
                  <a:cubicBezTo>
                    <a:pt x="1043" y="221"/>
                    <a:pt x="1051" y="191"/>
                    <a:pt x="1037" y="167"/>
                  </a:cubicBezTo>
                  <a:close/>
                  <a:moveTo>
                    <a:pt x="1014" y="224"/>
                  </a:moveTo>
                  <a:cubicBezTo>
                    <a:pt x="1013" y="225"/>
                    <a:pt x="1013" y="225"/>
                    <a:pt x="1013" y="225"/>
                  </a:cubicBezTo>
                  <a:cubicBezTo>
                    <a:pt x="917" y="280"/>
                    <a:pt x="813" y="298"/>
                    <a:pt x="747" y="270"/>
                  </a:cubicBezTo>
                  <a:cubicBezTo>
                    <a:pt x="732" y="264"/>
                    <a:pt x="723" y="248"/>
                    <a:pt x="725" y="231"/>
                  </a:cubicBezTo>
                  <a:cubicBezTo>
                    <a:pt x="734" y="161"/>
                    <a:pt x="801" y="79"/>
                    <a:pt x="897" y="24"/>
                  </a:cubicBezTo>
                  <a:cubicBezTo>
                    <a:pt x="894" y="19"/>
                    <a:pt x="894" y="19"/>
                    <a:pt x="894" y="19"/>
                  </a:cubicBezTo>
                  <a:cubicBezTo>
                    <a:pt x="898" y="24"/>
                    <a:pt x="898" y="24"/>
                    <a:pt x="898" y="24"/>
                  </a:cubicBezTo>
                  <a:cubicBezTo>
                    <a:pt x="916" y="13"/>
                    <a:pt x="939" y="20"/>
                    <a:pt x="949" y="38"/>
                  </a:cubicBezTo>
                  <a:cubicBezTo>
                    <a:pt x="1027" y="173"/>
                    <a:pt x="1027" y="173"/>
                    <a:pt x="1027" y="173"/>
                  </a:cubicBezTo>
                  <a:cubicBezTo>
                    <a:pt x="1037" y="191"/>
                    <a:pt x="1031" y="214"/>
                    <a:pt x="1014" y="224"/>
                  </a:cubicBezTo>
                  <a:close/>
                </a:path>
              </a:pathLst>
            </a:custGeom>
            <a:solidFill>
              <a:srgbClr val="544C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3CDAB8F3-4836-4BAC-AF17-824FC44BA4FA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544C44"/>
                </a:solidFill>
                <a:latin typeface="Montserrat ExtraBold" panose="00000900000000000000" pitchFamily="2" charset="0"/>
              </a:rPr>
              <a:t>Target Infographics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355698C1-7D76-4EA7-9F5D-265DBCBA73E7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544C44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0B52CA99-7128-4DDB-AAB5-DAFB75F39F07}"/>
              </a:ext>
            </a:extLst>
          </p:cNvPr>
          <p:cNvSpPr txBox="1"/>
          <p:nvPr/>
        </p:nvSpPr>
        <p:spPr>
          <a:xfrm>
            <a:off x="408753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544C4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9E32B4A2-CE55-4EE9-B20E-239F0A8B8EBA}"/>
              </a:ext>
            </a:extLst>
          </p:cNvPr>
          <p:cNvSpPr txBox="1"/>
          <p:nvPr/>
        </p:nvSpPr>
        <p:spPr>
          <a:xfrm>
            <a:off x="408754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544C4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02B27E6-74A8-4F14-813C-E680E97D74CA}"/>
              </a:ext>
            </a:extLst>
          </p:cNvPr>
          <p:cNvSpPr txBox="1"/>
          <p:nvPr/>
        </p:nvSpPr>
        <p:spPr>
          <a:xfrm>
            <a:off x="8853487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544C4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BD255633-EB8F-499F-8340-7B6877F9D700}"/>
              </a:ext>
            </a:extLst>
          </p:cNvPr>
          <p:cNvSpPr txBox="1"/>
          <p:nvPr/>
        </p:nvSpPr>
        <p:spPr>
          <a:xfrm>
            <a:off x="8853488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544C4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DDB669F4-6A4F-4B0A-B969-494F393E1635}"/>
              </a:ext>
            </a:extLst>
          </p:cNvPr>
          <p:cNvSpPr txBox="1"/>
          <p:nvPr/>
        </p:nvSpPr>
        <p:spPr>
          <a:xfrm>
            <a:off x="408753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544C4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AD985843-7B42-4912-A93A-EC3E6E1E2316}"/>
              </a:ext>
            </a:extLst>
          </p:cNvPr>
          <p:cNvSpPr txBox="1"/>
          <p:nvPr/>
        </p:nvSpPr>
        <p:spPr>
          <a:xfrm>
            <a:off x="408754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544C4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D13EFA2-1286-4A97-BE6B-54D5A9945F48}"/>
              </a:ext>
            </a:extLst>
          </p:cNvPr>
          <p:cNvSpPr txBox="1"/>
          <p:nvPr/>
        </p:nvSpPr>
        <p:spPr>
          <a:xfrm>
            <a:off x="8853487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544C4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8673A37A-265A-465B-AFF6-870E7366CC88}"/>
              </a:ext>
            </a:extLst>
          </p:cNvPr>
          <p:cNvSpPr txBox="1"/>
          <p:nvPr/>
        </p:nvSpPr>
        <p:spPr>
          <a:xfrm>
            <a:off x="8853488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544C4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</p:spTree>
    <p:extLst>
      <p:ext uri="{BB962C8B-B14F-4D97-AF65-F5344CB8AC3E}">
        <p14:creationId xmlns:p14="http://schemas.microsoft.com/office/powerpoint/2010/main" val="42117802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9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3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" presetClass="entr" presetSubtype="12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" presetClass="entr" presetSubtype="6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31" grpId="0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8A8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4FFE4FB3-C24C-4CCD-86C7-3A39A2D1DB03}"/>
              </a:ext>
            </a:extLst>
          </p:cNvPr>
          <p:cNvGrpSpPr/>
          <p:nvPr/>
        </p:nvGrpSpPr>
        <p:grpSpPr>
          <a:xfrm>
            <a:off x="4310063" y="2390775"/>
            <a:ext cx="3568700" cy="3576638"/>
            <a:chOff x="4310063" y="2390775"/>
            <a:chExt cx="3568700" cy="3576638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2262497D-C66E-4C3B-8667-87C0AD38778E}"/>
                </a:ext>
              </a:extLst>
            </p:cNvPr>
            <p:cNvGrpSpPr/>
            <p:nvPr/>
          </p:nvGrpSpPr>
          <p:grpSpPr>
            <a:xfrm>
              <a:off x="4310063" y="2390775"/>
              <a:ext cx="3568700" cy="3576638"/>
              <a:chOff x="4310063" y="2390775"/>
              <a:chExt cx="3568700" cy="3576638"/>
            </a:xfrm>
          </p:grpSpPr>
          <p:sp>
            <p:nvSpPr>
              <p:cNvPr id="16" name="Freeform 6">
                <a:extLst>
                  <a:ext uri="{FF2B5EF4-FFF2-40B4-BE49-F238E27FC236}">
                    <a16:creationId xmlns:a16="http://schemas.microsoft.com/office/drawing/2014/main" id="{A68DB641-E797-45E1-BE6F-99C579B11A3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24351" y="2405063"/>
                <a:ext cx="3540125" cy="3548063"/>
              </a:xfrm>
              <a:custGeom>
                <a:avLst/>
                <a:gdLst>
                  <a:gd name="T0" fmla="*/ 745 w 1489"/>
                  <a:gd name="T1" fmla="*/ 0 h 1490"/>
                  <a:gd name="T2" fmla="*/ 0 w 1489"/>
                  <a:gd name="T3" fmla="*/ 745 h 1490"/>
                  <a:gd name="T4" fmla="*/ 745 w 1489"/>
                  <a:gd name="T5" fmla="*/ 1490 h 1490"/>
                  <a:gd name="T6" fmla="*/ 1489 w 1489"/>
                  <a:gd name="T7" fmla="*/ 745 h 1490"/>
                  <a:gd name="T8" fmla="*/ 745 w 1489"/>
                  <a:gd name="T9" fmla="*/ 0 h 1490"/>
                  <a:gd name="T10" fmla="*/ 745 w 1489"/>
                  <a:gd name="T11" fmla="*/ 1316 h 1490"/>
                  <a:gd name="T12" fmla="*/ 174 w 1489"/>
                  <a:gd name="T13" fmla="*/ 745 h 1490"/>
                  <a:gd name="T14" fmla="*/ 745 w 1489"/>
                  <a:gd name="T15" fmla="*/ 174 h 1490"/>
                  <a:gd name="T16" fmla="*/ 1316 w 1489"/>
                  <a:gd name="T17" fmla="*/ 745 h 1490"/>
                  <a:gd name="T18" fmla="*/ 745 w 1489"/>
                  <a:gd name="T19" fmla="*/ 1316 h 14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89" h="1490">
                    <a:moveTo>
                      <a:pt x="745" y="0"/>
                    </a:moveTo>
                    <a:cubicBezTo>
                      <a:pt x="334" y="0"/>
                      <a:pt x="0" y="334"/>
                      <a:pt x="0" y="745"/>
                    </a:cubicBezTo>
                    <a:cubicBezTo>
                      <a:pt x="0" y="1156"/>
                      <a:pt x="334" y="1490"/>
                      <a:pt x="745" y="1490"/>
                    </a:cubicBezTo>
                    <a:cubicBezTo>
                      <a:pt x="1156" y="1490"/>
                      <a:pt x="1489" y="1156"/>
                      <a:pt x="1489" y="745"/>
                    </a:cubicBezTo>
                    <a:cubicBezTo>
                      <a:pt x="1489" y="334"/>
                      <a:pt x="1156" y="0"/>
                      <a:pt x="745" y="0"/>
                    </a:cubicBezTo>
                    <a:close/>
                    <a:moveTo>
                      <a:pt x="745" y="1316"/>
                    </a:moveTo>
                    <a:cubicBezTo>
                      <a:pt x="429" y="1316"/>
                      <a:pt x="174" y="1060"/>
                      <a:pt x="174" y="745"/>
                    </a:cubicBezTo>
                    <a:cubicBezTo>
                      <a:pt x="174" y="429"/>
                      <a:pt x="429" y="174"/>
                      <a:pt x="745" y="174"/>
                    </a:cubicBezTo>
                    <a:cubicBezTo>
                      <a:pt x="1060" y="174"/>
                      <a:pt x="1316" y="429"/>
                      <a:pt x="1316" y="745"/>
                    </a:cubicBezTo>
                    <a:cubicBezTo>
                      <a:pt x="1316" y="1060"/>
                      <a:pt x="1060" y="1316"/>
                      <a:pt x="745" y="1316"/>
                    </a:cubicBezTo>
                    <a:close/>
                  </a:path>
                </a:pathLst>
              </a:custGeom>
              <a:solidFill>
                <a:srgbClr val="FF8A8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>
                <a:extLst>
                  <a:ext uri="{FF2B5EF4-FFF2-40B4-BE49-F238E27FC236}">
                    <a16:creationId xmlns:a16="http://schemas.microsoft.com/office/drawing/2014/main" id="{9B8FA004-D203-4FDA-AC7F-6F5B2A4FFD1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10063" y="2390775"/>
                <a:ext cx="3568700" cy="3576638"/>
              </a:xfrm>
              <a:custGeom>
                <a:avLst/>
                <a:gdLst>
                  <a:gd name="T0" fmla="*/ 751 w 1501"/>
                  <a:gd name="T1" fmla="*/ 1502 h 1502"/>
                  <a:gd name="T2" fmla="*/ 0 w 1501"/>
                  <a:gd name="T3" fmla="*/ 751 h 1502"/>
                  <a:gd name="T4" fmla="*/ 751 w 1501"/>
                  <a:gd name="T5" fmla="*/ 0 h 1502"/>
                  <a:gd name="T6" fmla="*/ 1501 w 1501"/>
                  <a:gd name="T7" fmla="*/ 751 h 1502"/>
                  <a:gd name="T8" fmla="*/ 751 w 1501"/>
                  <a:gd name="T9" fmla="*/ 1502 h 1502"/>
                  <a:gd name="T10" fmla="*/ 751 w 1501"/>
                  <a:gd name="T11" fmla="*/ 12 h 1502"/>
                  <a:gd name="T12" fmla="*/ 12 w 1501"/>
                  <a:gd name="T13" fmla="*/ 751 h 1502"/>
                  <a:gd name="T14" fmla="*/ 751 w 1501"/>
                  <a:gd name="T15" fmla="*/ 1490 h 1502"/>
                  <a:gd name="T16" fmla="*/ 1489 w 1501"/>
                  <a:gd name="T17" fmla="*/ 751 h 1502"/>
                  <a:gd name="T18" fmla="*/ 751 w 1501"/>
                  <a:gd name="T19" fmla="*/ 12 h 1502"/>
                  <a:gd name="T20" fmla="*/ 751 w 1501"/>
                  <a:gd name="T21" fmla="*/ 1328 h 1502"/>
                  <a:gd name="T22" fmla="*/ 174 w 1501"/>
                  <a:gd name="T23" fmla="*/ 751 h 1502"/>
                  <a:gd name="T24" fmla="*/ 751 w 1501"/>
                  <a:gd name="T25" fmla="*/ 174 h 1502"/>
                  <a:gd name="T26" fmla="*/ 1328 w 1501"/>
                  <a:gd name="T27" fmla="*/ 751 h 1502"/>
                  <a:gd name="T28" fmla="*/ 751 w 1501"/>
                  <a:gd name="T29" fmla="*/ 1328 h 1502"/>
                  <a:gd name="T30" fmla="*/ 751 w 1501"/>
                  <a:gd name="T31" fmla="*/ 186 h 1502"/>
                  <a:gd name="T32" fmla="*/ 186 w 1501"/>
                  <a:gd name="T33" fmla="*/ 751 h 1502"/>
                  <a:gd name="T34" fmla="*/ 751 w 1501"/>
                  <a:gd name="T35" fmla="*/ 1316 h 1502"/>
                  <a:gd name="T36" fmla="*/ 1316 w 1501"/>
                  <a:gd name="T37" fmla="*/ 751 h 1502"/>
                  <a:gd name="T38" fmla="*/ 751 w 1501"/>
                  <a:gd name="T39" fmla="*/ 186 h 15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501" h="1502">
                    <a:moveTo>
                      <a:pt x="751" y="1502"/>
                    </a:moveTo>
                    <a:cubicBezTo>
                      <a:pt x="337" y="1502"/>
                      <a:pt x="0" y="1165"/>
                      <a:pt x="0" y="751"/>
                    </a:cubicBezTo>
                    <a:cubicBezTo>
                      <a:pt x="0" y="337"/>
                      <a:pt x="337" y="0"/>
                      <a:pt x="751" y="0"/>
                    </a:cubicBezTo>
                    <a:cubicBezTo>
                      <a:pt x="1165" y="0"/>
                      <a:pt x="1501" y="337"/>
                      <a:pt x="1501" y="751"/>
                    </a:cubicBezTo>
                    <a:cubicBezTo>
                      <a:pt x="1501" y="1165"/>
                      <a:pt x="1165" y="1502"/>
                      <a:pt x="751" y="1502"/>
                    </a:cubicBezTo>
                    <a:close/>
                    <a:moveTo>
                      <a:pt x="751" y="12"/>
                    </a:moveTo>
                    <a:cubicBezTo>
                      <a:pt x="343" y="12"/>
                      <a:pt x="12" y="344"/>
                      <a:pt x="12" y="751"/>
                    </a:cubicBezTo>
                    <a:cubicBezTo>
                      <a:pt x="12" y="1158"/>
                      <a:pt x="343" y="1490"/>
                      <a:pt x="751" y="1490"/>
                    </a:cubicBezTo>
                    <a:cubicBezTo>
                      <a:pt x="1158" y="1490"/>
                      <a:pt x="1489" y="1158"/>
                      <a:pt x="1489" y="751"/>
                    </a:cubicBezTo>
                    <a:cubicBezTo>
                      <a:pt x="1489" y="344"/>
                      <a:pt x="1158" y="12"/>
                      <a:pt x="751" y="12"/>
                    </a:cubicBezTo>
                    <a:close/>
                    <a:moveTo>
                      <a:pt x="751" y="1328"/>
                    </a:moveTo>
                    <a:cubicBezTo>
                      <a:pt x="433" y="1328"/>
                      <a:pt x="174" y="1069"/>
                      <a:pt x="174" y="751"/>
                    </a:cubicBezTo>
                    <a:cubicBezTo>
                      <a:pt x="174" y="433"/>
                      <a:pt x="433" y="174"/>
                      <a:pt x="751" y="174"/>
                    </a:cubicBezTo>
                    <a:cubicBezTo>
                      <a:pt x="1069" y="174"/>
                      <a:pt x="1328" y="433"/>
                      <a:pt x="1328" y="751"/>
                    </a:cubicBezTo>
                    <a:cubicBezTo>
                      <a:pt x="1328" y="1069"/>
                      <a:pt x="1069" y="1328"/>
                      <a:pt x="751" y="1328"/>
                    </a:cubicBezTo>
                    <a:close/>
                    <a:moveTo>
                      <a:pt x="751" y="186"/>
                    </a:moveTo>
                    <a:cubicBezTo>
                      <a:pt x="439" y="186"/>
                      <a:pt x="186" y="439"/>
                      <a:pt x="186" y="751"/>
                    </a:cubicBezTo>
                    <a:cubicBezTo>
                      <a:pt x="186" y="1062"/>
                      <a:pt x="439" y="1316"/>
                      <a:pt x="751" y="1316"/>
                    </a:cubicBezTo>
                    <a:cubicBezTo>
                      <a:pt x="1062" y="1316"/>
                      <a:pt x="1316" y="1062"/>
                      <a:pt x="1316" y="751"/>
                    </a:cubicBezTo>
                    <a:cubicBezTo>
                      <a:pt x="1316" y="439"/>
                      <a:pt x="1062" y="186"/>
                      <a:pt x="751" y="186"/>
                    </a:cubicBezTo>
                    <a:close/>
                  </a:path>
                </a:pathLst>
              </a:custGeom>
              <a:solidFill>
                <a:srgbClr val="5444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ECD7AFC5-B309-4B9F-B059-4A1CA57A4CC6}"/>
                </a:ext>
              </a:extLst>
            </p:cNvPr>
            <p:cNvGrpSpPr/>
            <p:nvPr/>
          </p:nvGrpSpPr>
          <p:grpSpPr>
            <a:xfrm>
              <a:off x="4724401" y="2805113"/>
              <a:ext cx="2743200" cy="2747963"/>
              <a:chOff x="4724401" y="2805113"/>
              <a:chExt cx="2743200" cy="2747963"/>
            </a:xfrm>
          </p:grpSpPr>
          <p:sp>
            <p:nvSpPr>
              <p:cNvPr id="14" name="Freeform 8">
                <a:extLst>
                  <a:ext uri="{FF2B5EF4-FFF2-40B4-BE49-F238E27FC236}">
                    <a16:creationId xmlns:a16="http://schemas.microsoft.com/office/drawing/2014/main" id="{FD51148F-D00C-45CD-9DDD-DE2668DFA5E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38688" y="2819400"/>
                <a:ext cx="2714625" cy="2719388"/>
              </a:xfrm>
              <a:custGeom>
                <a:avLst/>
                <a:gdLst>
                  <a:gd name="T0" fmla="*/ 571 w 1142"/>
                  <a:gd name="T1" fmla="*/ 0 h 1142"/>
                  <a:gd name="T2" fmla="*/ 0 w 1142"/>
                  <a:gd name="T3" fmla="*/ 571 h 1142"/>
                  <a:gd name="T4" fmla="*/ 571 w 1142"/>
                  <a:gd name="T5" fmla="*/ 1142 h 1142"/>
                  <a:gd name="T6" fmla="*/ 1142 w 1142"/>
                  <a:gd name="T7" fmla="*/ 571 h 1142"/>
                  <a:gd name="T8" fmla="*/ 571 w 1142"/>
                  <a:gd name="T9" fmla="*/ 0 h 1142"/>
                  <a:gd name="T10" fmla="*/ 571 w 1142"/>
                  <a:gd name="T11" fmla="*/ 975 h 1142"/>
                  <a:gd name="T12" fmla="*/ 167 w 1142"/>
                  <a:gd name="T13" fmla="*/ 571 h 1142"/>
                  <a:gd name="T14" fmla="*/ 571 w 1142"/>
                  <a:gd name="T15" fmla="*/ 167 h 1142"/>
                  <a:gd name="T16" fmla="*/ 975 w 1142"/>
                  <a:gd name="T17" fmla="*/ 571 h 1142"/>
                  <a:gd name="T18" fmla="*/ 571 w 1142"/>
                  <a:gd name="T19" fmla="*/ 975 h 1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142" h="1142">
                    <a:moveTo>
                      <a:pt x="571" y="0"/>
                    </a:moveTo>
                    <a:cubicBezTo>
                      <a:pt x="255" y="0"/>
                      <a:pt x="0" y="255"/>
                      <a:pt x="0" y="571"/>
                    </a:cubicBezTo>
                    <a:cubicBezTo>
                      <a:pt x="0" y="886"/>
                      <a:pt x="255" y="1142"/>
                      <a:pt x="571" y="1142"/>
                    </a:cubicBezTo>
                    <a:cubicBezTo>
                      <a:pt x="886" y="1142"/>
                      <a:pt x="1142" y="886"/>
                      <a:pt x="1142" y="571"/>
                    </a:cubicBezTo>
                    <a:cubicBezTo>
                      <a:pt x="1142" y="255"/>
                      <a:pt x="886" y="0"/>
                      <a:pt x="571" y="0"/>
                    </a:cubicBezTo>
                    <a:close/>
                    <a:moveTo>
                      <a:pt x="571" y="975"/>
                    </a:moveTo>
                    <a:cubicBezTo>
                      <a:pt x="348" y="975"/>
                      <a:pt x="167" y="794"/>
                      <a:pt x="167" y="571"/>
                    </a:cubicBezTo>
                    <a:cubicBezTo>
                      <a:pt x="167" y="348"/>
                      <a:pt x="348" y="167"/>
                      <a:pt x="571" y="167"/>
                    </a:cubicBezTo>
                    <a:cubicBezTo>
                      <a:pt x="794" y="167"/>
                      <a:pt x="975" y="348"/>
                      <a:pt x="975" y="571"/>
                    </a:cubicBezTo>
                    <a:cubicBezTo>
                      <a:pt x="975" y="794"/>
                      <a:pt x="794" y="975"/>
                      <a:pt x="571" y="975"/>
                    </a:cubicBezTo>
                    <a:close/>
                  </a:path>
                </a:pathLst>
              </a:custGeom>
              <a:solidFill>
                <a:srgbClr val="FCD0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9">
                <a:extLst>
                  <a:ext uri="{FF2B5EF4-FFF2-40B4-BE49-F238E27FC236}">
                    <a16:creationId xmlns:a16="http://schemas.microsoft.com/office/drawing/2014/main" id="{63C3025D-4EF8-4CC9-889E-6EAA30ACAE3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24401" y="2805113"/>
                <a:ext cx="2743200" cy="2747963"/>
              </a:xfrm>
              <a:custGeom>
                <a:avLst/>
                <a:gdLst>
                  <a:gd name="T0" fmla="*/ 577 w 1154"/>
                  <a:gd name="T1" fmla="*/ 1154 h 1154"/>
                  <a:gd name="T2" fmla="*/ 0 w 1154"/>
                  <a:gd name="T3" fmla="*/ 577 h 1154"/>
                  <a:gd name="T4" fmla="*/ 577 w 1154"/>
                  <a:gd name="T5" fmla="*/ 0 h 1154"/>
                  <a:gd name="T6" fmla="*/ 1154 w 1154"/>
                  <a:gd name="T7" fmla="*/ 577 h 1154"/>
                  <a:gd name="T8" fmla="*/ 577 w 1154"/>
                  <a:gd name="T9" fmla="*/ 1154 h 1154"/>
                  <a:gd name="T10" fmla="*/ 577 w 1154"/>
                  <a:gd name="T11" fmla="*/ 12 h 1154"/>
                  <a:gd name="T12" fmla="*/ 12 w 1154"/>
                  <a:gd name="T13" fmla="*/ 577 h 1154"/>
                  <a:gd name="T14" fmla="*/ 577 w 1154"/>
                  <a:gd name="T15" fmla="*/ 1142 h 1154"/>
                  <a:gd name="T16" fmla="*/ 1142 w 1154"/>
                  <a:gd name="T17" fmla="*/ 577 h 1154"/>
                  <a:gd name="T18" fmla="*/ 577 w 1154"/>
                  <a:gd name="T19" fmla="*/ 12 h 1154"/>
                  <a:gd name="T20" fmla="*/ 577 w 1154"/>
                  <a:gd name="T21" fmla="*/ 987 h 1154"/>
                  <a:gd name="T22" fmla="*/ 167 w 1154"/>
                  <a:gd name="T23" fmla="*/ 577 h 1154"/>
                  <a:gd name="T24" fmla="*/ 577 w 1154"/>
                  <a:gd name="T25" fmla="*/ 167 h 1154"/>
                  <a:gd name="T26" fmla="*/ 987 w 1154"/>
                  <a:gd name="T27" fmla="*/ 577 h 1154"/>
                  <a:gd name="T28" fmla="*/ 577 w 1154"/>
                  <a:gd name="T29" fmla="*/ 987 h 1154"/>
                  <a:gd name="T30" fmla="*/ 577 w 1154"/>
                  <a:gd name="T31" fmla="*/ 179 h 1154"/>
                  <a:gd name="T32" fmla="*/ 179 w 1154"/>
                  <a:gd name="T33" fmla="*/ 577 h 1154"/>
                  <a:gd name="T34" fmla="*/ 577 w 1154"/>
                  <a:gd name="T35" fmla="*/ 975 h 1154"/>
                  <a:gd name="T36" fmla="*/ 975 w 1154"/>
                  <a:gd name="T37" fmla="*/ 577 h 1154"/>
                  <a:gd name="T38" fmla="*/ 577 w 1154"/>
                  <a:gd name="T39" fmla="*/ 179 h 1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154" h="1154">
                    <a:moveTo>
                      <a:pt x="577" y="1154"/>
                    </a:moveTo>
                    <a:cubicBezTo>
                      <a:pt x="259" y="1154"/>
                      <a:pt x="0" y="895"/>
                      <a:pt x="0" y="577"/>
                    </a:cubicBezTo>
                    <a:cubicBezTo>
                      <a:pt x="0" y="259"/>
                      <a:pt x="259" y="0"/>
                      <a:pt x="577" y="0"/>
                    </a:cubicBezTo>
                    <a:cubicBezTo>
                      <a:pt x="895" y="0"/>
                      <a:pt x="1154" y="259"/>
                      <a:pt x="1154" y="577"/>
                    </a:cubicBezTo>
                    <a:cubicBezTo>
                      <a:pt x="1154" y="895"/>
                      <a:pt x="895" y="1154"/>
                      <a:pt x="577" y="1154"/>
                    </a:cubicBezTo>
                    <a:close/>
                    <a:moveTo>
                      <a:pt x="577" y="12"/>
                    </a:moveTo>
                    <a:cubicBezTo>
                      <a:pt x="265" y="12"/>
                      <a:pt x="12" y="265"/>
                      <a:pt x="12" y="577"/>
                    </a:cubicBezTo>
                    <a:cubicBezTo>
                      <a:pt x="12" y="888"/>
                      <a:pt x="265" y="1142"/>
                      <a:pt x="577" y="1142"/>
                    </a:cubicBezTo>
                    <a:cubicBezTo>
                      <a:pt x="888" y="1142"/>
                      <a:pt x="1142" y="888"/>
                      <a:pt x="1142" y="577"/>
                    </a:cubicBezTo>
                    <a:cubicBezTo>
                      <a:pt x="1142" y="265"/>
                      <a:pt x="888" y="12"/>
                      <a:pt x="577" y="12"/>
                    </a:cubicBezTo>
                    <a:close/>
                    <a:moveTo>
                      <a:pt x="577" y="987"/>
                    </a:moveTo>
                    <a:cubicBezTo>
                      <a:pt x="351" y="987"/>
                      <a:pt x="167" y="803"/>
                      <a:pt x="167" y="577"/>
                    </a:cubicBezTo>
                    <a:cubicBezTo>
                      <a:pt x="167" y="351"/>
                      <a:pt x="351" y="167"/>
                      <a:pt x="577" y="167"/>
                    </a:cubicBezTo>
                    <a:cubicBezTo>
                      <a:pt x="803" y="167"/>
                      <a:pt x="987" y="351"/>
                      <a:pt x="987" y="577"/>
                    </a:cubicBezTo>
                    <a:cubicBezTo>
                      <a:pt x="987" y="803"/>
                      <a:pt x="803" y="987"/>
                      <a:pt x="577" y="987"/>
                    </a:cubicBezTo>
                    <a:close/>
                    <a:moveTo>
                      <a:pt x="577" y="179"/>
                    </a:moveTo>
                    <a:cubicBezTo>
                      <a:pt x="357" y="179"/>
                      <a:pt x="179" y="358"/>
                      <a:pt x="179" y="577"/>
                    </a:cubicBezTo>
                    <a:cubicBezTo>
                      <a:pt x="179" y="796"/>
                      <a:pt x="357" y="975"/>
                      <a:pt x="577" y="975"/>
                    </a:cubicBezTo>
                    <a:cubicBezTo>
                      <a:pt x="796" y="975"/>
                      <a:pt x="975" y="796"/>
                      <a:pt x="975" y="577"/>
                    </a:cubicBezTo>
                    <a:cubicBezTo>
                      <a:pt x="975" y="358"/>
                      <a:pt x="796" y="179"/>
                      <a:pt x="577" y="179"/>
                    </a:cubicBezTo>
                    <a:close/>
                  </a:path>
                </a:pathLst>
              </a:custGeom>
              <a:solidFill>
                <a:srgbClr val="5444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011EA6FD-3497-4466-9B0D-249E54B6D680}"/>
                </a:ext>
              </a:extLst>
            </p:cNvPr>
            <p:cNvGrpSpPr/>
            <p:nvPr/>
          </p:nvGrpSpPr>
          <p:grpSpPr>
            <a:xfrm>
              <a:off x="5121276" y="3201988"/>
              <a:ext cx="1949450" cy="1952625"/>
              <a:chOff x="5121276" y="3201988"/>
              <a:chExt cx="1949450" cy="1952625"/>
            </a:xfrm>
          </p:grpSpPr>
          <p:sp>
            <p:nvSpPr>
              <p:cNvPr id="12" name="Freeform 10">
                <a:extLst>
                  <a:ext uri="{FF2B5EF4-FFF2-40B4-BE49-F238E27FC236}">
                    <a16:creationId xmlns:a16="http://schemas.microsoft.com/office/drawing/2014/main" id="{93C2BD60-4094-4AD9-A4B6-5699CFDA448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35563" y="3216275"/>
                <a:ext cx="1920875" cy="1924050"/>
              </a:xfrm>
              <a:custGeom>
                <a:avLst/>
                <a:gdLst>
                  <a:gd name="T0" fmla="*/ 404 w 808"/>
                  <a:gd name="T1" fmla="*/ 0 h 808"/>
                  <a:gd name="T2" fmla="*/ 0 w 808"/>
                  <a:gd name="T3" fmla="*/ 404 h 808"/>
                  <a:gd name="T4" fmla="*/ 404 w 808"/>
                  <a:gd name="T5" fmla="*/ 808 h 808"/>
                  <a:gd name="T6" fmla="*/ 808 w 808"/>
                  <a:gd name="T7" fmla="*/ 404 h 808"/>
                  <a:gd name="T8" fmla="*/ 404 w 808"/>
                  <a:gd name="T9" fmla="*/ 0 h 808"/>
                  <a:gd name="T10" fmla="*/ 404 w 808"/>
                  <a:gd name="T11" fmla="*/ 651 h 808"/>
                  <a:gd name="T12" fmla="*/ 157 w 808"/>
                  <a:gd name="T13" fmla="*/ 404 h 808"/>
                  <a:gd name="T14" fmla="*/ 404 w 808"/>
                  <a:gd name="T15" fmla="*/ 157 h 808"/>
                  <a:gd name="T16" fmla="*/ 651 w 808"/>
                  <a:gd name="T17" fmla="*/ 404 h 808"/>
                  <a:gd name="T18" fmla="*/ 404 w 808"/>
                  <a:gd name="T19" fmla="*/ 651 h 8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8" h="808">
                    <a:moveTo>
                      <a:pt x="404" y="0"/>
                    </a:moveTo>
                    <a:cubicBezTo>
                      <a:pt x="181" y="0"/>
                      <a:pt x="0" y="181"/>
                      <a:pt x="0" y="404"/>
                    </a:cubicBezTo>
                    <a:cubicBezTo>
                      <a:pt x="0" y="627"/>
                      <a:pt x="181" y="808"/>
                      <a:pt x="404" y="808"/>
                    </a:cubicBezTo>
                    <a:cubicBezTo>
                      <a:pt x="627" y="808"/>
                      <a:pt x="808" y="627"/>
                      <a:pt x="808" y="404"/>
                    </a:cubicBezTo>
                    <a:cubicBezTo>
                      <a:pt x="808" y="181"/>
                      <a:pt x="627" y="0"/>
                      <a:pt x="404" y="0"/>
                    </a:cubicBezTo>
                    <a:close/>
                    <a:moveTo>
                      <a:pt x="404" y="651"/>
                    </a:moveTo>
                    <a:cubicBezTo>
                      <a:pt x="267" y="651"/>
                      <a:pt x="157" y="540"/>
                      <a:pt x="157" y="404"/>
                    </a:cubicBezTo>
                    <a:cubicBezTo>
                      <a:pt x="157" y="267"/>
                      <a:pt x="267" y="157"/>
                      <a:pt x="404" y="157"/>
                    </a:cubicBezTo>
                    <a:cubicBezTo>
                      <a:pt x="540" y="157"/>
                      <a:pt x="651" y="267"/>
                      <a:pt x="651" y="404"/>
                    </a:cubicBezTo>
                    <a:cubicBezTo>
                      <a:pt x="651" y="540"/>
                      <a:pt x="540" y="651"/>
                      <a:pt x="404" y="651"/>
                    </a:cubicBezTo>
                    <a:close/>
                  </a:path>
                </a:pathLst>
              </a:custGeom>
              <a:solidFill>
                <a:srgbClr val="FF8A8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1">
                <a:extLst>
                  <a:ext uri="{FF2B5EF4-FFF2-40B4-BE49-F238E27FC236}">
                    <a16:creationId xmlns:a16="http://schemas.microsoft.com/office/drawing/2014/main" id="{002D035F-EA71-4FD1-AEEB-B2A8DA3F5A5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21276" y="3201988"/>
                <a:ext cx="1949450" cy="1952625"/>
              </a:xfrm>
              <a:custGeom>
                <a:avLst/>
                <a:gdLst>
                  <a:gd name="T0" fmla="*/ 410 w 820"/>
                  <a:gd name="T1" fmla="*/ 820 h 820"/>
                  <a:gd name="T2" fmla="*/ 0 w 820"/>
                  <a:gd name="T3" fmla="*/ 410 h 820"/>
                  <a:gd name="T4" fmla="*/ 410 w 820"/>
                  <a:gd name="T5" fmla="*/ 0 h 820"/>
                  <a:gd name="T6" fmla="*/ 820 w 820"/>
                  <a:gd name="T7" fmla="*/ 410 h 820"/>
                  <a:gd name="T8" fmla="*/ 410 w 820"/>
                  <a:gd name="T9" fmla="*/ 820 h 820"/>
                  <a:gd name="T10" fmla="*/ 410 w 820"/>
                  <a:gd name="T11" fmla="*/ 12 h 820"/>
                  <a:gd name="T12" fmla="*/ 12 w 820"/>
                  <a:gd name="T13" fmla="*/ 410 h 820"/>
                  <a:gd name="T14" fmla="*/ 410 w 820"/>
                  <a:gd name="T15" fmla="*/ 808 h 820"/>
                  <a:gd name="T16" fmla="*/ 808 w 820"/>
                  <a:gd name="T17" fmla="*/ 410 h 820"/>
                  <a:gd name="T18" fmla="*/ 410 w 820"/>
                  <a:gd name="T19" fmla="*/ 12 h 820"/>
                  <a:gd name="T20" fmla="*/ 410 w 820"/>
                  <a:gd name="T21" fmla="*/ 663 h 820"/>
                  <a:gd name="T22" fmla="*/ 157 w 820"/>
                  <a:gd name="T23" fmla="*/ 410 h 820"/>
                  <a:gd name="T24" fmla="*/ 410 w 820"/>
                  <a:gd name="T25" fmla="*/ 157 h 820"/>
                  <a:gd name="T26" fmla="*/ 663 w 820"/>
                  <a:gd name="T27" fmla="*/ 410 h 820"/>
                  <a:gd name="T28" fmla="*/ 410 w 820"/>
                  <a:gd name="T29" fmla="*/ 663 h 820"/>
                  <a:gd name="T30" fmla="*/ 410 w 820"/>
                  <a:gd name="T31" fmla="*/ 169 h 820"/>
                  <a:gd name="T32" fmla="*/ 169 w 820"/>
                  <a:gd name="T33" fmla="*/ 410 h 820"/>
                  <a:gd name="T34" fmla="*/ 410 w 820"/>
                  <a:gd name="T35" fmla="*/ 651 h 820"/>
                  <a:gd name="T36" fmla="*/ 651 w 820"/>
                  <a:gd name="T37" fmla="*/ 410 h 820"/>
                  <a:gd name="T38" fmla="*/ 410 w 820"/>
                  <a:gd name="T39" fmla="*/ 169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820" h="820">
                    <a:moveTo>
                      <a:pt x="410" y="820"/>
                    </a:moveTo>
                    <a:cubicBezTo>
                      <a:pt x="184" y="820"/>
                      <a:pt x="0" y="636"/>
                      <a:pt x="0" y="410"/>
                    </a:cubicBezTo>
                    <a:cubicBezTo>
                      <a:pt x="0" y="184"/>
                      <a:pt x="184" y="0"/>
                      <a:pt x="410" y="0"/>
                    </a:cubicBezTo>
                    <a:cubicBezTo>
                      <a:pt x="636" y="0"/>
                      <a:pt x="820" y="184"/>
                      <a:pt x="820" y="410"/>
                    </a:cubicBezTo>
                    <a:cubicBezTo>
                      <a:pt x="820" y="636"/>
                      <a:pt x="636" y="820"/>
                      <a:pt x="410" y="820"/>
                    </a:cubicBezTo>
                    <a:close/>
                    <a:moveTo>
                      <a:pt x="410" y="12"/>
                    </a:moveTo>
                    <a:cubicBezTo>
                      <a:pt x="190" y="12"/>
                      <a:pt x="12" y="191"/>
                      <a:pt x="12" y="410"/>
                    </a:cubicBezTo>
                    <a:cubicBezTo>
                      <a:pt x="12" y="629"/>
                      <a:pt x="190" y="808"/>
                      <a:pt x="410" y="808"/>
                    </a:cubicBezTo>
                    <a:cubicBezTo>
                      <a:pt x="629" y="808"/>
                      <a:pt x="808" y="629"/>
                      <a:pt x="808" y="410"/>
                    </a:cubicBezTo>
                    <a:cubicBezTo>
                      <a:pt x="808" y="191"/>
                      <a:pt x="629" y="12"/>
                      <a:pt x="410" y="12"/>
                    </a:cubicBezTo>
                    <a:close/>
                    <a:moveTo>
                      <a:pt x="410" y="663"/>
                    </a:moveTo>
                    <a:cubicBezTo>
                      <a:pt x="270" y="663"/>
                      <a:pt x="157" y="549"/>
                      <a:pt x="157" y="410"/>
                    </a:cubicBezTo>
                    <a:cubicBezTo>
                      <a:pt x="157" y="270"/>
                      <a:pt x="270" y="157"/>
                      <a:pt x="410" y="157"/>
                    </a:cubicBezTo>
                    <a:cubicBezTo>
                      <a:pt x="549" y="157"/>
                      <a:pt x="663" y="270"/>
                      <a:pt x="663" y="410"/>
                    </a:cubicBezTo>
                    <a:cubicBezTo>
                      <a:pt x="663" y="549"/>
                      <a:pt x="549" y="663"/>
                      <a:pt x="410" y="663"/>
                    </a:cubicBezTo>
                    <a:close/>
                    <a:moveTo>
                      <a:pt x="410" y="169"/>
                    </a:moveTo>
                    <a:cubicBezTo>
                      <a:pt x="277" y="169"/>
                      <a:pt x="169" y="277"/>
                      <a:pt x="169" y="410"/>
                    </a:cubicBezTo>
                    <a:cubicBezTo>
                      <a:pt x="169" y="543"/>
                      <a:pt x="277" y="651"/>
                      <a:pt x="410" y="651"/>
                    </a:cubicBezTo>
                    <a:cubicBezTo>
                      <a:pt x="543" y="651"/>
                      <a:pt x="651" y="543"/>
                      <a:pt x="651" y="410"/>
                    </a:cubicBezTo>
                    <a:cubicBezTo>
                      <a:pt x="651" y="277"/>
                      <a:pt x="543" y="169"/>
                      <a:pt x="410" y="169"/>
                    </a:cubicBezTo>
                    <a:close/>
                  </a:path>
                </a:pathLst>
              </a:custGeom>
              <a:solidFill>
                <a:srgbClr val="5444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AAD7A851-BDC2-437F-87DB-A2926877400F}"/>
                </a:ext>
              </a:extLst>
            </p:cNvPr>
            <p:cNvGrpSpPr/>
            <p:nvPr/>
          </p:nvGrpSpPr>
          <p:grpSpPr>
            <a:xfrm>
              <a:off x="5494338" y="3576638"/>
              <a:ext cx="1203325" cy="1204913"/>
              <a:chOff x="5494338" y="3576638"/>
              <a:chExt cx="1203325" cy="1204913"/>
            </a:xfrm>
          </p:grpSpPr>
          <p:sp>
            <p:nvSpPr>
              <p:cNvPr id="10" name="Freeform 12">
                <a:extLst>
                  <a:ext uri="{FF2B5EF4-FFF2-40B4-BE49-F238E27FC236}">
                    <a16:creationId xmlns:a16="http://schemas.microsoft.com/office/drawing/2014/main" id="{CA5B3A08-BE7D-4503-AC4C-FBEFC9E6CCF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508626" y="3590925"/>
                <a:ext cx="1174750" cy="1176338"/>
              </a:xfrm>
              <a:custGeom>
                <a:avLst/>
                <a:gdLst>
                  <a:gd name="T0" fmla="*/ 247 w 494"/>
                  <a:gd name="T1" fmla="*/ 0 h 494"/>
                  <a:gd name="T2" fmla="*/ 0 w 494"/>
                  <a:gd name="T3" fmla="*/ 247 h 494"/>
                  <a:gd name="T4" fmla="*/ 247 w 494"/>
                  <a:gd name="T5" fmla="*/ 494 h 494"/>
                  <a:gd name="T6" fmla="*/ 494 w 494"/>
                  <a:gd name="T7" fmla="*/ 247 h 494"/>
                  <a:gd name="T8" fmla="*/ 247 w 494"/>
                  <a:gd name="T9" fmla="*/ 0 h 494"/>
                  <a:gd name="T10" fmla="*/ 247 w 494"/>
                  <a:gd name="T11" fmla="*/ 357 h 494"/>
                  <a:gd name="T12" fmla="*/ 136 w 494"/>
                  <a:gd name="T13" fmla="*/ 247 h 494"/>
                  <a:gd name="T14" fmla="*/ 247 w 494"/>
                  <a:gd name="T15" fmla="*/ 136 h 494"/>
                  <a:gd name="T16" fmla="*/ 357 w 494"/>
                  <a:gd name="T17" fmla="*/ 247 h 494"/>
                  <a:gd name="T18" fmla="*/ 247 w 494"/>
                  <a:gd name="T19" fmla="*/ 357 h 4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94" h="494">
                    <a:moveTo>
                      <a:pt x="247" y="0"/>
                    </a:moveTo>
                    <a:cubicBezTo>
                      <a:pt x="110" y="0"/>
                      <a:pt x="0" y="110"/>
                      <a:pt x="0" y="247"/>
                    </a:cubicBezTo>
                    <a:cubicBezTo>
                      <a:pt x="0" y="383"/>
                      <a:pt x="110" y="494"/>
                      <a:pt x="247" y="494"/>
                    </a:cubicBezTo>
                    <a:cubicBezTo>
                      <a:pt x="383" y="494"/>
                      <a:pt x="494" y="383"/>
                      <a:pt x="494" y="247"/>
                    </a:cubicBezTo>
                    <a:cubicBezTo>
                      <a:pt x="494" y="110"/>
                      <a:pt x="383" y="0"/>
                      <a:pt x="247" y="0"/>
                    </a:cubicBezTo>
                    <a:close/>
                    <a:moveTo>
                      <a:pt x="247" y="357"/>
                    </a:moveTo>
                    <a:cubicBezTo>
                      <a:pt x="186" y="357"/>
                      <a:pt x="136" y="308"/>
                      <a:pt x="136" y="247"/>
                    </a:cubicBezTo>
                    <a:cubicBezTo>
                      <a:pt x="136" y="186"/>
                      <a:pt x="186" y="136"/>
                      <a:pt x="247" y="136"/>
                    </a:cubicBezTo>
                    <a:cubicBezTo>
                      <a:pt x="308" y="136"/>
                      <a:pt x="357" y="186"/>
                      <a:pt x="357" y="247"/>
                    </a:cubicBezTo>
                    <a:cubicBezTo>
                      <a:pt x="357" y="308"/>
                      <a:pt x="308" y="357"/>
                      <a:pt x="247" y="357"/>
                    </a:cubicBezTo>
                    <a:close/>
                  </a:path>
                </a:pathLst>
              </a:custGeom>
              <a:solidFill>
                <a:srgbClr val="FCD0D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3">
                <a:extLst>
                  <a:ext uri="{FF2B5EF4-FFF2-40B4-BE49-F238E27FC236}">
                    <a16:creationId xmlns:a16="http://schemas.microsoft.com/office/drawing/2014/main" id="{64F07AC5-5678-4A35-A528-7BA34A5A3FD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494338" y="3576638"/>
                <a:ext cx="1203325" cy="1204913"/>
              </a:xfrm>
              <a:custGeom>
                <a:avLst/>
                <a:gdLst>
                  <a:gd name="T0" fmla="*/ 253 w 506"/>
                  <a:gd name="T1" fmla="*/ 506 h 506"/>
                  <a:gd name="T2" fmla="*/ 0 w 506"/>
                  <a:gd name="T3" fmla="*/ 253 h 506"/>
                  <a:gd name="T4" fmla="*/ 253 w 506"/>
                  <a:gd name="T5" fmla="*/ 0 h 506"/>
                  <a:gd name="T6" fmla="*/ 506 w 506"/>
                  <a:gd name="T7" fmla="*/ 253 h 506"/>
                  <a:gd name="T8" fmla="*/ 253 w 506"/>
                  <a:gd name="T9" fmla="*/ 506 h 506"/>
                  <a:gd name="T10" fmla="*/ 253 w 506"/>
                  <a:gd name="T11" fmla="*/ 12 h 506"/>
                  <a:gd name="T12" fmla="*/ 12 w 506"/>
                  <a:gd name="T13" fmla="*/ 253 h 506"/>
                  <a:gd name="T14" fmla="*/ 253 w 506"/>
                  <a:gd name="T15" fmla="*/ 494 h 506"/>
                  <a:gd name="T16" fmla="*/ 494 w 506"/>
                  <a:gd name="T17" fmla="*/ 253 h 506"/>
                  <a:gd name="T18" fmla="*/ 253 w 506"/>
                  <a:gd name="T19" fmla="*/ 12 h 506"/>
                  <a:gd name="T20" fmla="*/ 253 w 506"/>
                  <a:gd name="T21" fmla="*/ 369 h 506"/>
                  <a:gd name="T22" fmla="*/ 136 w 506"/>
                  <a:gd name="T23" fmla="*/ 253 h 506"/>
                  <a:gd name="T24" fmla="*/ 253 w 506"/>
                  <a:gd name="T25" fmla="*/ 136 h 506"/>
                  <a:gd name="T26" fmla="*/ 369 w 506"/>
                  <a:gd name="T27" fmla="*/ 253 h 506"/>
                  <a:gd name="T28" fmla="*/ 253 w 506"/>
                  <a:gd name="T29" fmla="*/ 369 h 506"/>
                  <a:gd name="T30" fmla="*/ 253 w 506"/>
                  <a:gd name="T31" fmla="*/ 148 h 506"/>
                  <a:gd name="T32" fmla="*/ 148 w 506"/>
                  <a:gd name="T33" fmla="*/ 253 h 506"/>
                  <a:gd name="T34" fmla="*/ 253 w 506"/>
                  <a:gd name="T35" fmla="*/ 357 h 506"/>
                  <a:gd name="T36" fmla="*/ 357 w 506"/>
                  <a:gd name="T37" fmla="*/ 253 h 506"/>
                  <a:gd name="T38" fmla="*/ 253 w 506"/>
                  <a:gd name="T39" fmla="*/ 148 h 5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06" h="506">
                    <a:moveTo>
                      <a:pt x="253" y="506"/>
                    </a:moveTo>
                    <a:cubicBezTo>
                      <a:pt x="113" y="506"/>
                      <a:pt x="0" y="392"/>
                      <a:pt x="0" y="253"/>
                    </a:cubicBezTo>
                    <a:cubicBezTo>
                      <a:pt x="0" y="113"/>
                      <a:pt x="113" y="0"/>
                      <a:pt x="253" y="0"/>
                    </a:cubicBezTo>
                    <a:cubicBezTo>
                      <a:pt x="392" y="0"/>
                      <a:pt x="506" y="113"/>
                      <a:pt x="506" y="253"/>
                    </a:cubicBezTo>
                    <a:cubicBezTo>
                      <a:pt x="506" y="392"/>
                      <a:pt x="392" y="506"/>
                      <a:pt x="253" y="506"/>
                    </a:cubicBezTo>
                    <a:close/>
                    <a:moveTo>
                      <a:pt x="253" y="12"/>
                    </a:moveTo>
                    <a:cubicBezTo>
                      <a:pt x="120" y="12"/>
                      <a:pt x="12" y="120"/>
                      <a:pt x="12" y="253"/>
                    </a:cubicBezTo>
                    <a:cubicBezTo>
                      <a:pt x="12" y="386"/>
                      <a:pt x="120" y="494"/>
                      <a:pt x="253" y="494"/>
                    </a:cubicBezTo>
                    <a:cubicBezTo>
                      <a:pt x="386" y="494"/>
                      <a:pt x="494" y="386"/>
                      <a:pt x="494" y="253"/>
                    </a:cubicBezTo>
                    <a:cubicBezTo>
                      <a:pt x="494" y="120"/>
                      <a:pt x="386" y="12"/>
                      <a:pt x="253" y="12"/>
                    </a:cubicBezTo>
                    <a:close/>
                    <a:moveTo>
                      <a:pt x="253" y="369"/>
                    </a:moveTo>
                    <a:cubicBezTo>
                      <a:pt x="189" y="369"/>
                      <a:pt x="136" y="317"/>
                      <a:pt x="136" y="253"/>
                    </a:cubicBezTo>
                    <a:cubicBezTo>
                      <a:pt x="136" y="189"/>
                      <a:pt x="189" y="136"/>
                      <a:pt x="253" y="136"/>
                    </a:cubicBezTo>
                    <a:cubicBezTo>
                      <a:pt x="317" y="136"/>
                      <a:pt x="369" y="189"/>
                      <a:pt x="369" y="253"/>
                    </a:cubicBezTo>
                    <a:cubicBezTo>
                      <a:pt x="369" y="317"/>
                      <a:pt x="317" y="369"/>
                      <a:pt x="253" y="369"/>
                    </a:cubicBezTo>
                    <a:close/>
                    <a:moveTo>
                      <a:pt x="253" y="148"/>
                    </a:moveTo>
                    <a:cubicBezTo>
                      <a:pt x="195" y="148"/>
                      <a:pt x="148" y="195"/>
                      <a:pt x="148" y="253"/>
                    </a:cubicBezTo>
                    <a:cubicBezTo>
                      <a:pt x="148" y="310"/>
                      <a:pt x="195" y="357"/>
                      <a:pt x="253" y="357"/>
                    </a:cubicBezTo>
                    <a:cubicBezTo>
                      <a:pt x="310" y="357"/>
                      <a:pt x="357" y="310"/>
                      <a:pt x="357" y="253"/>
                    </a:cubicBezTo>
                    <a:cubicBezTo>
                      <a:pt x="357" y="195"/>
                      <a:pt x="310" y="148"/>
                      <a:pt x="253" y="148"/>
                    </a:cubicBezTo>
                    <a:close/>
                  </a:path>
                </a:pathLst>
              </a:custGeom>
              <a:solidFill>
                <a:srgbClr val="5444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C4A66B6B-447D-4A8D-9174-8D8D38F125A7}"/>
                </a:ext>
              </a:extLst>
            </p:cNvPr>
            <p:cNvGrpSpPr/>
            <p:nvPr/>
          </p:nvGrpSpPr>
          <p:grpSpPr>
            <a:xfrm>
              <a:off x="5818188" y="3900488"/>
              <a:ext cx="554038" cy="554038"/>
              <a:chOff x="5818188" y="3900488"/>
              <a:chExt cx="554038" cy="554038"/>
            </a:xfrm>
          </p:grpSpPr>
          <p:sp>
            <p:nvSpPr>
              <p:cNvPr id="8" name="Oval 14">
                <a:extLst>
                  <a:ext uri="{FF2B5EF4-FFF2-40B4-BE49-F238E27FC236}">
                    <a16:creationId xmlns:a16="http://schemas.microsoft.com/office/drawing/2014/main" id="{460A1924-2A35-4148-B594-1383045707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832476" y="3914775"/>
                <a:ext cx="525463" cy="525463"/>
              </a:xfrm>
              <a:prstGeom prst="ellipse">
                <a:avLst/>
              </a:prstGeom>
              <a:solidFill>
                <a:srgbClr val="FF8A8A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15">
                <a:extLst>
                  <a:ext uri="{FF2B5EF4-FFF2-40B4-BE49-F238E27FC236}">
                    <a16:creationId xmlns:a16="http://schemas.microsoft.com/office/drawing/2014/main" id="{23048CAA-E3A1-4A99-9BAA-0DE52EC25C5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818188" y="3900488"/>
                <a:ext cx="554038" cy="554038"/>
              </a:xfrm>
              <a:custGeom>
                <a:avLst/>
                <a:gdLst>
                  <a:gd name="T0" fmla="*/ 117 w 233"/>
                  <a:gd name="T1" fmla="*/ 233 h 233"/>
                  <a:gd name="T2" fmla="*/ 0 w 233"/>
                  <a:gd name="T3" fmla="*/ 117 h 233"/>
                  <a:gd name="T4" fmla="*/ 117 w 233"/>
                  <a:gd name="T5" fmla="*/ 0 h 233"/>
                  <a:gd name="T6" fmla="*/ 233 w 233"/>
                  <a:gd name="T7" fmla="*/ 117 h 233"/>
                  <a:gd name="T8" fmla="*/ 117 w 233"/>
                  <a:gd name="T9" fmla="*/ 233 h 233"/>
                  <a:gd name="T10" fmla="*/ 117 w 233"/>
                  <a:gd name="T11" fmla="*/ 12 h 233"/>
                  <a:gd name="T12" fmla="*/ 12 w 233"/>
                  <a:gd name="T13" fmla="*/ 117 h 233"/>
                  <a:gd name="T14" fmla="*/ 117 w 233"/>
                  <a:gd name="T15" fmla="*/ 221 h 233"/>
                  <a:gd name="T16" fmla="*/ 221 w 233"/>
                  <a:gd name="T17" fmla="*/ 117 h 233"/>
                  <a:gd name="T18" fmla="*/ 117 w 233"/>
                  <a:gd name="T19" fmla="*/ 12 h 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33" h="233">
                    <a:moveTo>
                      <a:pt x="117" y="233"/>
                    </a:moveTo>
                    <a:cubicBezTo>
                      <a:pt x="53" y="233"/>
                      <a:pt x="0" y="181"/>
                      <a:pt x="0" y="117"/>
                    </a:cubicBezTo>
                    <a:cubicBezTo>
                      <a:pt x="0" y="53"/>
                      <a:pt x="53" y="0"/>
                      <a:pt x="117" y="0"/>
                    </a:cubicBezTo>
                    <a:cubicBezTo>
                      <a:pt x="181" y="0"/>
                      <a:pt x="233" y="53"/>
                      <a:pt x="233" y="117"/>
                    </a:cubicBezTo>
                    <a:cubicBezTo>
                      <a:pt x="233" y="181"/>
                      <a:pt x="181" y="233"/>
                      <a:pt x="117" y="233"/>
                    </a:cubicBezTo>
                    <a:close/>
                    <a:moveTo>
                      <a:pt x="117" y="12"/>
                    </a:moveTo>
                    <a:cubicBezTo>
                      <a:pt x="59" y="12"/>
                      <a:pt x="12" y="59"/>
                      <a:pt x="12" y="117"/>
                    </a:cubicBezTo>
                    <a:cubicBezTo>
                      <a:pt x="12" y="174"/>
                      <a:pt x="59" y="221"/>
                      <a:pt x="117" y="221"/>
                    </a:cubicBezTo>
                    <a:cubicBezTo>
                      <a:pt x="174" y="221"/>
                      <a:pt x="221" y="174"/>
                      <a:pt x="221" y="117"/>
                    </a:cubicBezTo>
                    <a:cubicBezTo>
                      <a:pt x="221" y="59"/>
                      <a:pt x="174" y="12"/>
                      <a:pt x="117" y="12"/>
                    </a:cubicBezTo>
                    <a:close/>
                  </a:path>
                </a:pathLst>
              </a:custGeom>
              <a:solidFill>
                <a:srgbClr val="54444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0BDF2D82-F761-4754-AC7F-71E93E4461C5}"/>
              </a:ext>
            </a:extLst>
          </p:cNvPr>
          <p:cNvGrpSpPr/>
          <p:nvPr/>
        </p:nvGrpSpPr>
        <p:grpSpPr>
          <a:xfrm>
            <a:off x="3594101" y="2568575"/>
            <a:ext cx="2501900" cy="1627188"/>
            <a:chOff x="3594101" y="2568575"/>
            <a:chExt cx="2501900" cy="1627188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19" name="Freeform 16">
              <a:extLst>
                <a:ext uri="{FF2B5EF4-FFF2-40B4-BE49-F238E27FC236}">
                  <a16:creationId xmlns:a16="http://schemas.microsoft.com/office/drawing/2014/main" id="{DD3EB9F6-BAD4-42F2-9EAC-BF6E14D4DB2C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2586038"/>
              <a:ext cx="779463" cy="704850"/>
            </a:xfrm>
            <a:custGeom>
              <a:avLst/>
              <a:gdLst>
                <a:gd name="T0" fmla="*/ 150 w 328"/>
                <a:gd name="T1" fmla="*/ 12 h 296"/>
                <a:gd name="T2" fmla="*/ 326 w 328"/>
                <a:gd name="T3" fmla="*/ 223 h 296"/>
                <a:gd name="T4" fmla="*/ 299 w 328"/>
                <a:gd name="T5" fmla="*/ 269 h 296"/>
                <a:gd name="T6" fmla="*/ 29 w 328"/>
                <a:gd name="T7" fmla="*/ 223 h 296"/>
                <a:gd name="T8" fmla="*/ 28 w 328"/>
                <a:gd name="T9" fmla="*/ 223 h 296"/>
                <a:gd name="T10" fmla="*/ 12 w 328"/>
                <a:gd name="T11" fmla="*/ 163 h 296"/>
                <a:gd name="T12" fmla="*/ 90 w 328"/>
                <a:gd name="T13" fmla="*/ 28 h 296"/>
                <a:gd name="T14" fmla="*/ 150 w 328"/>
                <a:gd name="T15" fmla="*/ 12 h 296"/>
                <a:gd name="T16" fmla="*/ 150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50" y="12"/>
                  </a:moveTo>
                  <a:cubicBezTo>
                    <a:pt x="251" y="70"/>
                    <a:pt x="317" y="153"/>
                    <a:pt x="326" y="223"/>
                  </a:cubicBezTo>
                  <a:cubicBezTo>
                    <a:pt x="328" y="243"/>
                    <a:pt x="317" y="261"/>
                    <a:pt x="299" y="269"/>
                  </a:cubicBezTo>
                  <a:cubicBezTo>
                    <a:pt x="234" y="296"/>
                    <a:pt x="129" y="281"/>
                    <a:pt x="29" y="223"/>
                  </a:cubicBezTo>
                  <a:cubicBezTo>
                    <a:pt x="28" y="223"/>
                    <a:pt x="28" y="223"/>
                    <a:pt x="28" y="223"/>
                  </a:cubicBezTo>
                  <a:cubicBezTo>
                    <a:pt x="7" y="211"/>
                    <a:pt x="0" y="184"/>
                    <a:pt x="12" y="163"/>
                  </a:cubicBezTo>
                  <a:cubicBezTo>
                    <a:pt x="90" y="28"/>
                    <a:pt x="90" y="28"/>
                    <a:pt x="90" y="28"/>
                  </a:cubicBezTo>
                  <a:cubicBezTo>
                    <a:pt x="102" y="7"/>
                    <a:pt x="129" y="0"/>
                    <a:pt x="150" y="12"/>
                  </a:cubicBezTo>
                  <a:cubicBezTo>
                    <a:pt x="150" y="12"/>
                    <a:pt x="150" y="12"/>
                    <a:pt x="150" y="12"/>
                  </a:cubicBezTo>
                  <a:close/>
                </a:path>
              </a:pathLst>
            </a:custGeom>
            <a:solidFill>
              <a:srgbClr val="FCD0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7">
              <a:extLst>
                <a:ext uri="{FF2B5EF4-FFF2-40B4-BE49-F238E27FC236}">
                  <a16:creationId xmlns:a16="http://schemas.microsoft.com/office/drawing/2014/main" id="{90B83F02-CAD7-48D0-828A-467D1987C1D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2568575"/>
              <a:ext cx="2501900" cy="1627188"/>
            </a:xfrm>
            <a:custGeom>
              <a:avLst/>
              <a:gdLst>
                <a:gd name="T0" fmla="*/ 335 w 1052"/>
                <a:gd name="T1" fmla="*/ 255 h 683"/>
                <a:gd name="T2" fmla="*/ 339 w 1052"/>
                <a:gd name="T3" fmla="*/ 230 h 683"/>
                <a:gd name="T4" fmla="*/ 160 w 1052"/>
                <a:gd name="T5" fmla="*/ 14 h 683"/>
                <a:gd name="T6" fmla="*/ 160 w 1052"/>
                <a:gd name="T7" fmla="*/ 13 h 683"/>
                <a:gd name="T8" fmla="*/ 92 w 1052"/>
                <a:gd name="T9" fmla="*/ 32 h 683"/>
                <a:gd name="T10" fmla="*/ 14 w 1052"/>
                <a:gd name="T11" fmla="*/ 167 h 683"/>
                <a:gd name="T12" fmla="*/ 32 w 1052"/>
                <a:gd name="T13" fmla="*/ 235 h 683"/>
                <a:gd name="T14" fmla="*/ 33 w 1052"/>
                <a:gd name="T15" fmla="*/ 235 h 683"/>
                <a:gd name="T16" fmla="*/ 233 w 1052"/>
                <a:gd name="T17" fmla="*/ 295 h 683"/>
                <a:gd name="T18" fmla="*/ 309 w 1052"/>
                <a:gd name="T19" fmla="*/ 282 h 683"/>
                <a:gd name="T20" fmla="*/ 329 w 1052"/>
                <a:gd name="T21" fmla="*/ 266 h 683"/>
                <a:gd name="T22" fmla="*/ 1040 w 1052"/>
                <a:gd name="T23" fmla="*/ 676 h 683"/>
                <a:gd name="T24" fmla="*/ 1052 w 1052"/>
                <a:gd name="T25" fmla="*/ 683 h 683"/>
                <a:gd name="T26" fmla="*/ 1052 w 1052"/>
                <a:gd name="T27" fmla="*/ 669 h 683"/>
                <a:gd name="T28" fmla="*/ 335 w 1052"/>
                <a:gd name="T29" fmla="*/ 255 h 683"/>
                <a:gd name="T30" fmla="*/ 304 w 1052"/>
                <a:gd name="T31" fmla="*/ 270 h 683"/>
                <a:gd name="T32" fmla="*/ 39 w 1052"/>
                <a:gd name="T33" fmla="*/ 225 h 683"/>
                <a:gd name="T34" fmla="*/ 36 w 1052"/>
                <a:gd name="T35" fmla="*/ 230 h 683"/>
                <a:gd name="T36" fmla="*/ 38 w 1052"/>
                <a:gd name="T37" fmla="*/ 224 h 683"/>
                <a:gd name="T38" fmla="*/ 25 w 1052"/>
                <a:gd name="T39" fmla="*/ 173 h 683"/>
                <a:gd name="T40" fmla="*/ 102 w 1052"/>
                <a:gd name="T41" fmla="*/ 38 h 683"/>
                <a:gd name="T42" fmla="*/ 154 w 1052"/>
                <a:gd name="T43" fmla="*/ 24 h 683"/>
                <a:gd name="T44" fmla="*/ 154 w 1052"/>
                <a:gd name="T45" fmla="*/ 24 h 683"/>
                <a:gd name="T46" fmla="*/ 327 w 1052"/>
                <a:gd name="T47" fmla="*/ 231 h 683"/>
                <a:gd name="T48" fmla="*/ 322 w 1052"/>
                <a:gd name="T49" fmla="*/ 255 h 683"/>
                <a:gd name="T50" fmla="*/ 322 w 1052"/>
                <a:gd name="T51" fmla="*/ 255 h 683"/>
                <a:gd name="T52" fmla="*/ 322 w 1052"/>
                <a:gd name="T53" fmla="*/ 255 h 683"/>
                <a:gd name="T54" fmla="*/ 304 w 1052"/>
                <a:gd name="T55" fmla="*/ 270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052" h="683">
                  <a:moveTo>
                    <a:pt x="335" y="255"/>
                  </a:moveTo>
                  <a:cubicBezTo>
                    <a:pt x="339" y="247"/>
                    <a:pt x="340" y="239"/>
                    <a:pt x="339" y="230"/>
                  </a:cubicBezTo>
                  <a:cubicBezTo>
                    <a:pt x="329" y="155"/>
                    <a:pt x="259" y="71"/>
                    <a:pt x="160" y="14"/>
                  </a:cubicBezTo>
                  <a:cubicBezTo>
                    <a:pt x="160" y="13"/>
                    <a:pt x="160" y="13"/>
                    <a:pt x="160" y="13"/>
                  </a:cubicBezTo>
                  <a:cubicBezTo>
                    <a:pt x="136" y="0"/>
                    <a:pt x="106" y="8"/>
                    <a:pt x="92" y="32"/>
                  </a:cubicBezTo>
                  <a:cubicBezTo>
                    <a:pt x="14" y="167"/>
                    <a:pt x="14" y="167"/>
                    <a:pt x="14" y="167"/>
                  </a:cubicBezTo>
                  <a:cubicBezTo>
                    <a:pt x="0" y="191"/>
                    <a:pt x="8" y="221"/>
                    <a:pt x="32" y="235"/>
                  </a:cubicBezTo>
                  <a:cubicBezTo>
                    <a:pt x="33" y="235"/>
                    <a:pt x="33" y="235"/>
                    <a:pt x="33" y="235"/>
                  </a:cubicBezTo>
                  <a:cubicBezTo>
                    <a:pt x="100" y="274"/>
                    <a:pt x="172" y="295"/>
                    <a:pt x="233" y="295"/>
                  </a:cubicBezTo>
                  <a:cubicBezTo>
                    <a:pt x="261" y="295"/>
                    <a:pt x="287" y="291"/>
                    <a:pt x="309" y="282"/>
                  </a:cubicBezTo>
                  <a:cubicBezTo>
                    <a:pt x="317" y="278"/>
                    <a:pt x="324" y="272"/>
                    <a:pt x="329" y="266"/>
                  </a:cubicBezTo>
                  <a:cubicBezTo>
                    <a:pt x="1040" y="676"/>
                    <a:pt x="1040" y="676"/>
                    <a:pt x="1040" y="676"/>
                  </a:cubicBezTo>
                  <a:cubicBezTo>
                    <a:pt x="1052" y="683"/>
                    <a:pt x="1052" y="683"/>
                    <a:pt x="1052" y="683"/>
                  </a:cubicBezTo>
                  <a:cubicBezTo>
                    <a:pt x="1052" y="669"/>
                    <a:pt x="1052" y="669"/>
                    <a:pt x="1052" y="669"/>
                  </a:cubicBezTo>
                  <a:lnTo>
                    <a:pt x="335" y="255"/>
                  </a:lnTo>
                  <a:close/>
                  <a:moveTo>
                    <a:pt x="304" y="270"/>
                  </a:moveTo>
                  <a:cubicBezTo>
                    <a:pt x="239" y="298"/>
                    <a:pt x="134" y="280"/>
                    <a:pt x="39" y="225"/>
                  </a:cubicBezTo>
                  <a:cubicBezTo>
                    <a:pt x="36" y="230"/>
                    <a:pt x="36" y="230"/>
                    <a:pt x="36" y="230"/>
                  </a:cubicBezTo>
                  <a:cubicBezTo>
                    <a:pt x="38" y="224"/>
                    <a:pt x="38" y="224"/>
                    <a:pt x="38" y="224"/>
                  </a:cubicBezTo>
                  <a:cubicBezTo>
                    <a:pt x="20" y="214"/>
                    <a:pt x="14" y="191"/>
                    <a:pt x="25" y="173"/>
                  </a:cubicBezTo>
                  <a:cubicBezTo>
                    <a:pt x="102" y="38"/>
                    <a:pt x="102" y="38"/>
                    <a:pt x="102" y="38"/>
                  </a:cubicBezTo>
                  <a:cubicBezTo>
                    <a:pt x="113" y="20"/>
                    <a:pt x="136" y="13"/>
                    <a:pt x="154" y="24"/>
                  </a:cubicBezTo>
                  <a:cubicBezTo>
                    <a:pt x="154" y="24"/>
                    <a:pt x="154" y="24"/>
                    <a:pt x="154" y="24"/>
                  </a:cubicBezTo>
                  <a:cubicBezTo>
                    <a:pt x="250" y="79"/>
                    <a:pt x="318" y="161"/>
                    <a:pt x="327" y="231"/>
                  </a:cubicBezTo>
                  <a:cubicBezTo>
                    <a:pt x="328" y="239"/>
                    <a:pt x="326" y="248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18" y="262"/>
                    <a:pt x="312" y="267"/>
                    <a:pt x="304" y="270"/>
                  </a:cubicBezTo>
                  <a:close/>
                </a:path>
              </a:pathLst>
            </a:custGeom>
            <a:solidFill>
              <a:srgbClr val="5444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FEAFFF2C-F409-4D13-9122-9B2AFAAC5EFF}"/>
              </a:ext>
            </a:extLst>
          </p:cNvPr>
          <p:cNvGrpSpPr/>
          <p:nvPr/>
        </p:nvGrpSpPr>
        <p:grpSpPr>
          <a:xfrm>
            <a:off x="6096001" y="4162425"/>
            <a:ext cx="2498725" cy="1609725"/>
            <a:chOff x="6096001" y="416242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4CCE5DA1-3ABD-4541-B7D0-521C30F5A288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5067300"/>
              <a:ext cx="781050" cy="704850"/>
            </a:xfrm>
            <a:custGeom>
              <a:avLst/>
              <a:gdLst>
                <a:gd name="T0" fmla="*/ 300 w 328"/>
                <a:gd name="T1" fmla="*/ 73 h 296"/>
                <a:gd name="T2" fmla="*/ 29 w 328"/>
                <a:gd name="T3" fmla="*/ 27 h 296"/>
                <a:gd name="T4" fmla="*/ 3 w 328"/>
                <a:gd name="T5" fmla="*/ 72 h 296"/>
                <a:gd name="T6" fmla="*/ 178 w 328"/>
                <a:gd name="T7" fmla="*/ 284 h 296"/>
                <a:gd name="T8" fmla="*/ 179 w 328"/>
                <a:gd name="T9" fmla="*/ 284 h 296"/>
                <a:gd name="T10" fmla="*/ 238 w 328"/>
                <a:gd name="T11" fmla="*/ 268 h 296"/>
                <a:gd name="T12" fmla="*/ 316 w 328"/>
                <a:gd name="T13" fmla="*/ 133 h 296"/>
                <a:gd name="T14" fmla="*/ 300 w 328"/>
                <a:gd name="T15" fmla="*/ 73 h 296"/>
                <a:gd name="T16" fmla="*/ 300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300" y="73"/>
                  </a:moveTo>
                  <a:cubicBezTo>
                    <a:pt x="200" y="15"/>
                    <a:pt x="94" y="0"/>
                    <a:pt x="29" y="27"/>
                  </a:cubicBezTo>
                  <a:cubicBezTo>
                    <a:pt x="11" y="34"/>
                    <a:pt x="0" y="53"/>
                    <a:pt x="3" y="72"/>
                  </a:cubicBezTo>
                  <a:cubicBezTo>
                    <a:pt x="12" y="142"/>
                    <a:pt x="78" y="226"/>
                    <a:pt x="178" y="284"/>
                  </a:cubicBezTo>
                  <a:cubicBezTo>
                    <a:pt x="178" y="284"/>
                    <a:pt x="178" y="284"/>
                    <a:pt x="179" y="284"/>
                  </a:cubicBezTo>
                  <a:cubicBezTo>
                    <a:pt x="200" y="296"/>
                    <a:pt x="226" y="289"/>
                    <a:pt x="238" y="268"/>
                  </a:cubicBezTo>
                  <a:cubicBezTo>
                    <a:pt x="316" y="133"/>
                    <a:pt x="316" y="133"/>
                    <a:pt x="316" y="133"/>
                  </a:cubicBezTo>
                  <a:cubicBezTo>
                    <a:pt x="328" y="112"/>
                    <a:pt x="321" y="85"/>
                    <a:pt x="300" y="73"/>
                  </a:cubicBezTo>
                  <a:cubicBezTo>
                    <a:pt x="300" y="73"/>
                    <a:pt x="300" y="73"/>
                    <a:pt x="300" y="73"/>
                  </a:cubicBezTo>
                  <a:close/>
                </a:path>
              </a:pathLst>
            </a:custGeom>
            <a:solidFill>
              <a:srgbClr val="FCD0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80E2D16F-60F2-42C9-A3B4-F6DFB0314DC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4162425"/>
              <a:ext cx="2498725" cy="1609725"/>
            </a:xfrm>
            <a:custGeom>
              <a:avLst/>
              <a:gdLst>
                <a:gd name="T0" fmla="*/ 1019 w 1051"/>
                <a:gd name="T1" fmla="*/ 448 h 676"/>
                <a:gd name="T2" fmla="*/ 1019 w 1051"/>
                <a:gd name="T3" fmla="*/ 448 h 676"/>
                <a:gd name="T4" fmla="*/ 743 w 1051"/>
                <a:gd name="T5" fmla="*/ 401 h 676"/>
                <a:gd name="T6" fmla="*/ 722 w 1051"/>
                <a:gd name="T7" fmla="*/ 417 h 676"/>
                <a:gd name="T8" fmla="*/ 12 w 1051"/>
                <a:gd name="T9" fmla="*/ 7 h 676"/>
                <a:gd name="T10" fmla="*/ 0 w 1051"/>
                <a:gd name="T11" fmla="*/ 0 h 676"/>
                <a:gd name="T12" fmla="*/ 0 w 1051"/>
                <a:gd name="T13" fmla="*/ 0 h 676"/>
                <a:gd name="T14" fmla="*/ 0 w 1051"/>
                <a:gd name="T15" fmla="*/ 14 h 676"/>
                <a:gd name="T16" fmla="*/ 0 w 1051"/>
                <a:gd name="T17" fmla="*/ 14 h 676"/>
                <a:gd name="T18" fmla="*/ 716 w 1051"/>
                <a:gd name="T19" fmla="*/ 428 h 676"/>
                <a:gd name="T20" fmla="*/ 713 w 1051"/>
                <a:gd name="T21" fmla="*/ 453 h 676"/>
                <a:gd name="T22" fmla="*/ 891 w 1051"/>
                <a:gd name="T23" fmla="*/ 669 h 676"/>
                <a:gd name="T24" fmla="*/ 892 w 1051"/>
                <a:gd name="T25" fmla="*/ 669 h 676"/>
                <a:gd name="T26" fmla="*/ 916 w 1051"/>
                <a:gd name="T27" fmla="*/ 676 h 676"/>
                <a:gd name="T28" fmla="*/ 960 w 1051"/>
                <a:gd name="T29" fmla="*/ 651 h 676"/>
                <a:gd name="T30" fmla="*/ 1037 w 1051"/>
                <a:gd name="T31" fmla="*/ 516 h 676"/>
                <a:gd name="T32" fmla="*/ 1019 w 1051"/>
                <a:gd name="T33" fmla="*/ 448 h 676"/>
                <a:gd name="T34" fmla="*/ 1027 w 1051"/>
                <a:gd name="T35" fmla="*/ 510 h 676"/>
                <a:gd name="T36" fmla="*/ 949 w 1051"/>
                <a:gd name="T37" fmla="*/ 645 h 676"/>
                <a:gd name="T38" fmla="*/ 898 w 1051"/>
                <a:gd name="T39" fmla="*/ 659 h 676"/>
                <a:gd name="T40" fmla="*/ 897 w 1051"/>
                <a:gd name="T41" fmla="*/ 659 h 676"/>
                <a:gd name="T42" fmla="*/ 725 w 1051"/>
                <a:gd name="T43" fmla="*/ 452 h 676"/>
                <a:gd name="T44" fmla="*/ 747 w 1051"/>
                <a:gd name="T45" fmla="*/ 412 h 676"/>
                <a:gd name="T46" fmla="*/ 818 w 1051"/>
                <a:gd name="T47" fmla="*/ 400 h 676"/>
                <a:gd name="T48" fmla="*/ 1013 w 1051"/>
                <a:gd name="T49" fmla="*/ 458 h 676"/>
                <a:gd name="T50" fmla="*/ 1013 w 1051"/>
                <a:gd name="T51" fmla="*/ 458 h 676"/>
                <a:gd name="T52" fmla="*/ 1027 w 1051"/>
                <a:gd name="T53" fmla="*/ 510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51" h="676">
                  <a:moveTo>
                    <a:pt x="1019" y="448"/>
                  </a:moveTo>
                  <a:cubicBezTo>
                    <a:pt x="1019" y="448"/>
                    <a:pt x="1019" y="448"/>
                    <a:pt x="1019" y="448"/>
                  </a:cubicBezTo>
                  <a:cubicBezTo>
                    <a:pt x="920" y="391"/>
                    <a:pt x="812" y="372"/>
                    <a:pt x="743" y="401"/>
                  </a:cubicBezTo>
                  <a:cubicBezTo>
                    <a:pt x="735" y="405"/>
                    <a:pt x="728" y="410"/>
                    <a:pt x="722" y="417"/>
                  </a:cubicBezTo>
                  <a:cubicBezTo>
                    <a:pt x="12" y="7"/>
                    <a:pt x="12" y="7"/>
                    <a:pt x="12" y="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716" y="428"/>
                    <a:pt x="716" y="428"/>
                    <a:pt x="716" y="428"/>
                  </a:cubicBezTo>
                  <a:cubicBezTo>
                    <a:pt x="713" y="435"/>
                    <a:pt x="712" y="444"/>
                    <a:pt x="713" y="453"/>
                  </a:cubicBezTo>
                  <a:cubicBezTo>
                    <a:pt x="722" y="527"/>
                    <a:pt x="792" y="612"/>
                    <a:pt x="891" y="669"/>
                  </a:cubicBezTo>
                  <a:cubicBezTo>
                    <a:pt x="892" y="669"/>
                    <a:pt x="892" y="669"/>
                    <a:pt x="892" y="669"/>
                  </a:cubicBezTo>
                  <a:cubicBezTo>
                    <a:pt x="899" y="674"/>
                    <a:pt x="908" y="676"/>
                    <a:pt x="916" y="676"/>
                  </a:cubicBezTo>
                  <a:cubicBezTo>
                    <a:pt x="933" y="676"/>
                    <a:pt x="950" y="667"/>
                    <a:pt x="960" y="651"/>
                  </a:cubicBezTo>
                  <a:cubicBezTo>
                    <a:pt x="1037" y="516"/>
                    <a:pt x="1037" y="516"/>
                    <a:pt x="1037" y="516"/>
                  </a:cubicBezTo>
                  <a:cubicBezTo>
                    <a:pt x="1051" y="492"/>
                    <a:pt x="1043" y="462"/>
                    <a:pt x="1019" y="448"/>
                  </a:cubicBezTo>
                  <a:close/>
                  <a:moveTo>
                    <a:pt x="1027" y="510"/>
                  </a:moveTo>
                  <a:cubicBezTo>
                    <a:pt x="949" y="645"/>
                    <a:pt x="949" y="645"/>
                    <a:pt x="949" y="645"/>
                  </a:cubicBezTo>
                  <a:cubicBezTo>
                    <a:pt x="939" y="663"/>
                    <a:pt x="916" y="669"/>
                    <a:pt x="898" y="659"/>
                  </a:cubicBezTo>
                  <a:cubicBezTo>
                    <a:pt x="897" y="659"/>
                    <a:pt x="897" y="659"/>
                    <a:pt x="897" y="659"/>
                  </a:cubicBezTo>
                  <a:cubicBezTo>
                    <a:pt x="801" y="603"/>
                    <a:pt x="734" y="522"/>
                    <a:pt x="725" y="452"/>
                  </a:cubicBezTo>
                  <a:cubicBezTo>
                    <a:pt x="723" y="435"/>
                    <a:pt x="732" y="419"/>
                    <a:pt x="747" y="412"/>
                  </a:cubicBezTo>
                  <a:cubicBezTo>
                    <a:pt x="768" y="404"/>
                    <a:pt x="792" y="400"/>
                    <a:pt x="818" y="400"/>
                  </a:cubicBezTo>
                  <a:cubicBezTo>
                    <a:pt x="877" y="400"/>
                    <a:pt x="947" y="420"/>
                    <a:pt x="1013" y="458"/>
                  </a:cubicBezTo>
                  <a:cubicBezTo>
                    <a:pt x="1013" y="458"/>
                    <a:pt x="1013" y="458"/>
                    <a:pt x="1013" y="458"/>
                  </a:cubicBezTo>
                  <a:cubicBezTo>
                    <a:pt x="1031" y="469"/>
                    <a:pt x="1037" y="492"/>
                    <a:pt x="1027" y="510"/>
                  </a:cubicBezTo>
                  <a:close/>
                </a:path>
              </a:pathLst>
            </a:custGeom>
            <a:solidFill>
              <a:srgbClr val="5444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BE5B8840-593C-45BB-A319-64F455EABB2C}"/>
              </a:ext>
            </a:extLst>
          </p:cNvPr>
          <p:cNvGrpSpPr/>
          <p:nvPr/>
        </p:nvGrpSpPr>
        <p:grpSpPr>
          <a:xfrm>
            <a:off x="3594101" y="4178300"/>
            <a:ext cx="2501900" cy="1593850"/>
            <a:chOff x="3594101" y="4178300"/>
            <a:chExt cx="2501900" cy="1593850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5" name="Freeform 20">
              <a:extLst>
                <a:ext uri="{FF2B5EF4-FFF2-40B4-BE49-F238E27FC236}">
                  <a16:creationId xmlns:a16="http://schemas.microsoft.com/office/drawing/2014/main" id="{C2384196-4FA3-4772-8010-09E9FE81653C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5067300"/>
              <a:ext cx="779463" cy="704850"/>
            </a:xfrm>
            <a:custGeom>
              <a:avLst/>
              <a:gdLst>
                <a:gd name="T0" fmla="*/ 29 w 328"/>
                <a:gd name="T1" fmla="*/ 73 h 296"/>
                <a:gd name="T2" fmla="*/ 299 w 328"/>
                <a:gd name="T3" fmla="*/ 27 h 296"/>
                <a:gd name="T4" fmla="*/ 326 w 328"/>
                <a:gd name="T5" fmla="*/ 72 h 296"/>
                <a:gd name="T6" fmla="*/ 150 w 328"/>
                <a:gd name="T7" fmla="*/ 284 h 296"/>
                <a:gd name="T8" fmla="*/ 150 w 328"/>
                <a:gd name="T9" fmla="*/ 284 h 296"/>
                <a:gd name="T10" fmla="*/ 90 w 328"/>
                <a:gd name="T11" fmla="*/ 268 h 296"/>
                <a:gd name="T12" fmla="*/ 12 w 328"/>
                <a:gd name="T13" fmla="*/ 133 h 296"/>
                <a:gd name="T14" fmla="*/ 28 w 328"/>
                <a:gd name="T15" fmla="*/ 73 h 296"/>
                <a:gd name="T16" fmla="*/ 29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29" y="73"/>
                  </a:moveTo>
                  <a:cubicBezTo>
                    <a:pt x="129" y="15"/>
                    <a:pt x="234" y="0"/>
                    <a:pt x="299" y="27"/>
                  </a:cubicBezTo>
                  <a:cubicBezTo>
                    <a:pt x="317" y="34"/>
                    <a:pt x="328" y="53"/>
                    <a:pt x="326" y="72"/>
                  </a:cubicBezTo>
                  <a:cubicBezTo>
                    <a:pt x="317" y="142"/>
                    <a:pt x="251" y="226"/>
                    <a:pt x="150" y="284"/>
                  </a:cubicBezTo>
                  <a:cubicBezTo>
                    <a:pt x="150" y="284"/>
                    <a:pt x="150" y="284"/>
                    <a:pt x="150" y="284"/>
                  </a:cubicBezTo>
                  <a:cubicBezTo>
                    <a:pt x="129" y="296"/>
                    <a:pt x="102" y="289"/>
                    <a:pt x="90" y="268"/>
                  </a:cubicBezTo>
                  <a:cubicBezTo>
                    <a:pt x="12" y="133"/>
                    <a:pt x="12" y="133"/>
                    <a:pt x="12" y="133"/>
                  </a:cubicBezTo>
                  <a:cubicBezTo>
                    <a:pt x="0" y="112"/>
                    <a:pt x="7" y="85"/>
                    <a:pt x="28" y="73"/>
                  </a:cubicBezTo>
                  <a:cubicBezTo>
                    <a:pt x="28" y="73"/>
                    <a:pt x="28" y="73"/>
                    <a:pt x="29" y="73"/>
                  </a:cubicBezTo>
                  <a:close/>
                </a:path>
              </a:pathLst>
            </a:custGeom>
            <a:solidFill>
              <a:srgbClr val="FCD0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1">
              <a:extLst>
                <a:ext uri="{FF2B5EF4-FFF2-40B4-BE49-F238E27FC236}">
                  <a16:creationId xmlns:a16="http://schemas.microsoft.com/office/drawing/2014/main" id="{9B6A4C33-6E25-4047-83CB-2325998D8DE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4178300"/>
              <a:ext cx="2501900" cy="1593850"/>
            </a:xfrm>
            <a:custGeom>
              <a:avLst/>
              <a:gdLst>
                <a:gd name="T0" fmla="*/ 1052 w 1052"/>
                <a:gd name="T1" fmla="*/ 7 h 669"/>
                <a:gd name="T2" fmla="*/ 1040 w 1052"/>
                <a:gd name="T3" fmla="*/ 0 h 669"/>
                <a:gd name="T4" fmla="*/ 329 w 1052"/>
                <a:gd name="T5" fmla="*/ 410 h 669"/>
                <a:gd name="T6" fmla="*/ 309 w 1052"/>
                <a:gd name="T7" fmla="*/ 394 h 669"/>
                <a:gd name="T8" fmla="*/ 33 w 1052"/>
                <a:gd name="T9" fmla="*/ 441 h 669"/>
                <a:gd name="T10" fmla="*/ 32 w 1052"/>
                <a:gd name="T11" fmla="*/ 441 h 669"/>
                <a:gd name="T12" fmla="*/ 14 w 1052"/>
                <a:gd name="T13" fmla="*/ 509 h 669"/>
                <a:gd name="T14" fmla="*/ 92 w 1052"/>
                <a:gd name="T15" fmla="*/ 644 h 669"/>
                <a:gd name="T16" fmla="*/ 135 w 1052"/>
                <a:gd name="T17" fmla="*/ 669 h 669"/>
                <a:gd name="T18" fmla="*/ 160 w 1052"/>
                <a:gd name="T19" fmla="*/ 662 h 669"/>
                <a:gd name="T20" fmla="*/ 160 w 1052"/>
                <a:gd name="T21" fmla="*/ 662 h 669"/>
                <a:gd name="T22" fmla="*/ 339 w 1052"/>
                <a:gd name="T23" fmla="*/ 446 h 669"/>
                <a:gd name="T24" fmla="*/ 335 w 1052"/>
                <a:gd name="T25" fmla="*/ 421 h 669"/>
                <a:gd name="T26" fmla="*/ 1052 w 1052"/>
                <a:gd name="T27" fmla="*/ 7 h 669"/>
                <a:gd name="T28" fmla="*/ 327 w 1052"/>
                <a:gd name="T29" fmla="*/ 445 h 669"/>
                <a:gd name="T30" fmla="*/ 154 w 1052"/>
                <a:gd name="T31" fmla="*/ 652 h 669"/>
                <a:gd name="T32" fmla="*/ 154 w 1052"/>
                <a:gd name="T33" fmla="*/ 652 h 669"/>
                <a:gd name="T34" fmla="*/ 102 w 1052"/>
                <a:gd name="T35" fmla="*/ 638 h 669"/>
                <a:gd name="T36" fmla="*/ 25 w 1052"/>
                <a:gd name="T37" fmla="*/ 503 h 669"/>
                <a:gd name="T38" fmla="*/ 38 w 1052"/>
                <a:gd name="T39" fmla="*/ 451 h 669"/>
                <a:gd name="T40" fmla="*/ 39 w 1052"/>
                <a:gd name="T41" fmla="*/ 451 h 669"/>
                <a:gd name="T42" fmla="*/ 233 w 1052"/>
                <a:gd name="T43" fmla="*/ 393 h 669"/>
                <a:gd name="T44" fmla="*/ 304 w 1052"/>
                <a:gd name="T45" fmla="*/ 405 h 669"/>
                <a:gd name="T46" fmla="*/ 327 w 1052"/>
                <a:gd name="T47" fmla="*/ 445 h 6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2" h="669">
                  <a:moveTo>
                    <a:pt x="1052" y="7"/>
                  </a:moveTo>
                  <a:cubicBezTo>
                    <a:pt x="1040" y="0"/>
                    <a:pt x="1040" y="0"/>
                    <a:pt x="1040" y="0"/>
                  </a:cubicBezTo>
                  <a:cubicBezTo>
                    <a:pt x="329" y="410"/>
                    <a:pt x="329" y="410"/>
                    <a:pt x="329" y="410"/>
                  </a:cubicBezTo>
                  <a:cubicBezTo>
                    <a:pt x="324" y="403"/>
                    <a:pt x="317" y="398"/>
                    <a:pt x="309" y="394"/>
                  </a:cubicBezTo>
                  <a:cubicBezTo>
                    <a:pt x="240" y="365"/>
                    <a:pt x="131" y="384"/>
                    <a:pt x="33" y="441"/>
                  </a:cubicBezTo>
                  <a:cubicBezTo>
                    <a:pt x="32" y="441"/>
                    <a:pt x="32" y="441"/>
                    <a:pt x="32" y="441"/>
                  </a:cubicBezTo>
                  <a:cubicBezTo>
                    <a:pt x="8" y="455"/>
                    <a:pt x="0" y="485"/>
                    <a:pt x="14" y="509"/>
                  </a:cubicBezTo>
                  <a:cubicBezTo>
                    <a:pt x="92" y="644"/>
                    <a:pt x="92" y="644"/>
                    <a:pt x="92" y="644"/>
                  </a:cubicBezTo>
                  <a:cubicBezTo>
                    <a:pt x="101" y="660"/>
                    <a:pt x="118" y="669"/>
                    <a:pt x="135" y="669"/>
                  </a:cubicBezTo>
                  <a:cubicBezTo>
                    <a:pt x="144" y="669"/>
                    <a:pt x="152" y="667"/>
                    <a:pt x="160" y="662"/>
                  </a:cubicBezTo>
                  <a:cubicBezTo>
                    <a:pt x="160" y="662"/>
                    <a:pt x="160" y="662"/>
                    <a:pt x="160" y="662"/>
                  </a:cubicBezTo>
                  <a:cubicBezTo>
                    <a:pt x="259" y="605"/>
                    <a:pt x="329" y="520"/>
                    <a:pt x="339" y="446"/>
                  </a:cubicBezTo>
                  <a:cubicBezTo>
                    <a:pt x="340" y="437"/>
                    <a:pt x="338" y="428"/>
                    <a:pt x="335" y="421"/>
                  </a:cubicBezTo>
                  <a:cubicBezTo>
                    <a:pt x="1052" y="7"/>
                    <a:pt x="1052" y="7"/>
                    <a:pt x="1052" y="7"/>
                  </a:cubicBezTo>
                  <a:close/>
                  <a:moveTo>
                    <a:pt x="327" y="445"/>
                  </a:moveTo>
                  <a:cubicBezTo>
                    <a:pt x="318" y="515"/>
                    <a:pt x="250" y="596"/>
                    <a:pt x="154" y="652"/>
                  </a:cubicBezTo>
                  <a:cubicBezTo>
                    <a:pt x="154" y="652"/>
                    <a:pt x="154" y="652"/>
                    <a:pt x="154" y="652"/>
                  </a:cubicBezTo>
                  <a:cubicBezTo>
                    <a:pt x="136" y="662"/>
                    <a:pt x="113" y="656"/>
                    <a:pt x="102" y="638"/>
                  </a:cubicBezTo>
                  <a:cubicBezTo>
                    <a:pt x="25" y="503"/>
                    <a:pt x="25" y="503"/>
                    <a:pt x="25" y="503"/>
                  </a:cubicBezTo>
                  <a:cubicBezTo>
                    <a:pt x="14" y="485"/>
                    <a:pt x="20" y="462"/>
                    <a:pt x="38" y="451"/>
                  </a:cubicBezTo>
                  <a:cubicBezTo>
                    <a:pt x="39" y="451"/>
                    <a:pt x="39" y="451"/>
                    <a:pt x="39" y="451"/>
                  </a:cubicBezTo>
                  <a:cubicBezTo>
                    <a:pt x="105" y="413"/>
                    <a:pt x="175" y="393"/>
                    <a:pt x="233" y="393"/>
                  </a:cubicBezTo>
                  <a:cubicBezTo>
                    <a:pt x="260" y="393"/>
                    <a:pt x="284" y="397"/>
                    <a:pt x="304" y="405"/>
                  </a:cubicBezTo>
                  <a:cubicBezTo>
                    <a:pt x="320" y="412"/>
                    <a:pt x="329" y="428"/>
                    <a:pt x="327" y="445"/>
                  </a:cubicBezTo>
                  <a:close/>
                </a:path>
              </a:pathLst>
            </a:custGeom>
            <a:solidFill>
              <a:srgbClr val="5444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CAA00010-BF4C-4829-8E1C-70DEEC7E21A4}"/>
              </a:ext>
            </a:extLst>
          </p:cNvPr>
          <p:cNvGrpSpPr/>
          <p:nvPr/>
        </p:nvGrpSpPr>
        <p:grpSpPr>
          <a:xfrm>
            <a:off x="6096001" y="2568575"/>
            <a:ext cx="2498725" cy="1609725"/>
            <a:chOff x="6096001" y="256857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F8593671-E90F-4B15-8DEB-0BE503D44CB4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2586038"/>
              <a:ext cx="781050" cy="704850"/>
            </a:xfrm>
            <a:custGeom>
              <a:avLst/>
              <a:gdLst>
                <a:gd name="T0" fmla="*/ 178 w 328"/>
                <a:gd name="T1" fmla="*/ 12 h 296"/>
                <a:gd name="T2" fmla="*/ 3 w 328"/>
                <a:gd name="T3" fmla="*/ 223 h 296"/>
                <a:gd name="T4" fmla="*/ 29 w 328"/>
                <a:gd name="T5" fmla="*/ 269 h 296"/>
                <a:gd name="T6" fmla="*/ 300 w 328"/>
                <a:gd name="T7" fmla="*/ 223 h 296"/>
                <a:gd name="T8" fmla="*/ 300 w 328"/>
                <a:gd name="T9" fmla="*/ 223 h 296"/>
                <a:gd name="T10" fmla="*/ 316 w 328"/>
                <a:gd name="T11" fmla="*/ 163 h 296"/>
                <a:gd name="T12" fmla="*/ 238 w 328"/>
                <a:gd name="T13" fmla="*/ 28 h 296"/>
                <a:gd name="T14" fmla="*/ 179 w 328"/>
                <a:gd name="T15" fmla="*/ 12 h 296"/>
                <a:gd name="T16" fmla="*/ 178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78" y="12"/>
                  </a:moveTo>
                  <a:cubicBezTo>
                    <a:pt x="78" y="70"/>
                    <a:pt x="12" y="153"/>
                    <a:pt x="3" y="223"/>
                  </a:cubicBezTo>
                  <a:cubicBezTo>
                    <a:pt x="0" y="243"/>
                    <a:pt x="11" y="261"/>
                    <a:pt x="29" y="269"/>
                  </a:cubicBezTo>
                  <a:cubicBezTo>
                    <a:pt x="94" y="296"/>
                    <a:pt x="200" y="281"/>
                    <a:pt x="300" y="223"/>
                  </a:cubicBezTo>
                  <a:cubicBezTo>
                    <a:pt x="300" y="223"/>
                    <a:pt x="300" y="223"/>
                    <a:pt x="300" y="223"/>
                  </a:cubicBezTo>
                  <a:cubicBezTo>
                    <a:pt x="321" y="211"/>
                    <a:pt x="328" y="184"/>
                    <a:pt x="316" y="163"/>
                  </a:cubicBezTo>
                  <a:cubicBezTo>
                    <a:pt x="238" y="28"/>
                    <a:pt x="238" y="28"/>
                    <a:pt x="238" y="28"/>
                  </a:cubicBezTo>
                  <a:cubicBezTo>
                    <a:pt x="226" y="7"/>
                    <a:pt x="200" y="0"/>
                    <a:pt x="179" y="12"/>
                  </a:cubicBezTo>
                  <a:cubicBezTo>
                    <a:pt x="178" y="12"/>
                    <a:pt x="178" y="12"/>
                    <a:pt x="178" y="12"/>
                  </a:cubicBezTo>
                  <a:close/>
                </a:path>
              </a:pathLst>
            </a:custGeom>
            <a:solidFill>
              <a:srgbClr val="FCD0D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65097377-3AD7-46AF-8DFA-95EB1603A9F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2568575"/>
              <a:ext cx="2498725" cy="1609725"/>
            </a:xfrm>
            <a:custGeom>
              <a:avLst/>
              <a:gdLst>
                <a:gd name="T0" fmla="*/ 1037 w 1051"/>
                <a:gd name="T1" fmla="*/ 167 h 676"/>
                <a:gd name="T2" fmla="*/ 960 w 1051"/>
                <a:gd name="T3" fmla="*/ 32 h 676"/>
                <a:gd name="T4" fmla="*/ 891 w 1051"/>
                <a:gd name="T5" fmla="*/ 13 h 676"/>
                <a:gd name="T6" fmla="*/ 891 w 1051"/>
                <a:gd name="T7" fmla="*/ 14 h 676"/>
                <a:gd name="T8" fmla="*/ 713 w 1051"/>
                <a:gd name="T9" fmla="*/ 230 h 676"/>
                <a:gd name="T10" fmla="*/ 716 w 1051"/>
                <a:gd name="T11" fmla="*/ 255 h 676"/>
                <a:gd name="T12" fmla="*/ 0 w 1051"/>
                <a:gd name="T13" fmla="*/ 669 h 676"/>
                <a:gd name="T14" fmla="*/ 12 w 1051"/>
                <a:gd name="T15" fmla="*/ 676 h 676"/>
                <a:gd name="T16" fmla="*/ 722 w 1051"/>
                <a:gd name="T17" fmla="*/ 266 h 676"/>
                <a:gd name="T18" fmla="*/ 743 w 1051"/>
                <a:gd name="T19" fmla="*/ 282 h 676"/>
                <a:gd name="T20" fmla="*/ 818 w 1051"/>
                <a:gd name="T21" fmla="*/ 295 h 676"/>
                <a:gd name="T22" fmla="*/ 1019 w 1051"/>
                <a:gd name="T23" fmla="*/ 235 h 676"/>
                <a:gd name="T24" fmla="*/ 1019 w 1051"/>
                <a:gd name="T25" fmla="*/ 235 h 676"/>
                <a:gd name="T26" fmla="*/ 1037 w 1051"/>
                <a:gd name="T27" fmla="*/ 167 h 676"/>
                <a:gd name="T28" fmla="*/ 1014 w 1051"/>
                <a:gd name="T29" fmla="*/ 224 h 676"/>
                <a:gd name="T30" fmla="*/ 1013 w 1051"/>
                <a:gd name="T31" fmla="*/ 225 h 676"/>
                <a:gd name="T32" fmla="*/ 747 w 1051"/>
                <a:gd name="T33" fmla="*/ 270 h 676"/>
                <a:gd name="T34" fmla="*/ 725 w 1051"/>
                <a:gd name="T35" fmla="*/ 231 h 676"/>
                <a:gd name="T36" fmla="*/ 897 w 1051"/>
                <a:gd name="T37" fmla="*/ 24 h 676"/>
                <a:gd name="T38" fmla="*/ 894 w 1051"/>
                <a:gd name="T39" fmla="*/ 19 h 676"/>
                <a:gd name="T40" fmla="*/ 898 w 1051"/>
                <a:gd name="T41" fmla="*/ 24 h 676"/>
                <a:gd name="T42" fmla="*/ 949 w 1051"/>
                <a:gd name="T43" fmla="*/ 38 h 676"/>
                <a:gd name="T44" fmla="*/ 1027 w 1051"/>
                <a:gd name="T45" fmla="*/ 173 h 676"/>
                <a:gd name="T46" fmla="*/ 1014 w 1051"/>
                <a:gd name="T47" fmla="*/ 224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1" h="676">
                  <a:moveTo>
                    <a:pt x="1037" y="167"/>
                  </a:moveTo>
                  <a:cubicBezTo>
                    <a:pt x="960" y="32"/>
                    <a:pt x="960" y="32"/>
                    <a:pt x="960" y="32"/>
                  </a:cubicBezTo>
                  <a:cubicBezTo>
                    <a:pt x="946" y="8"/>
                    <a:pt x="915" y="0"/>
                    <a:pt x="891" y="13"/>
                  </a:cubicBezTo>
                  <a:cubicBezTo>
                    <a:pt x="891" y="14"/>
                    <a:pt x="891" y="14"/>
                    <a:pt x="891" y="14"/>
                  </a:cubicBezTo>
                  <a:cubicBezTo>
                    <a:pt x="792" y="71"/>
                    <a:pt x="722" y="156"/>
                    <a:pt x="713" y="230"/>
                  </a:cubicBezTo>
                  <a:cubicBezTo>
                    <a:pt x="712" y="239"/>
                    <a:pt x="713" y="247"/>
                    <a:pt x="716" y="255"/>
                  </a:cubicBezTo>
                  <a:cubicBezTo>
                    <a:pt x="0" y="669"/>
                    <a:pt x="0" y="669"/>
                    <a:pt x="0" y="669"/>
                  </a:cubicBezTo>
                  <a:cubicBezTo>
                    <a:pt x="12" y="676"/>
                    <a:pt x="12" y="676"/>
                    <a:pt x="12" y="676"/>
                  </a:cubicBezTo>
                  <a:cubicBezTo>
                    <a:pt x="722" y="266"/>
                    <a:pt x="722" y="266"/>
                    <a:pt x="722" y="266"/>
                  </a:cubicBezTo>
                  <a:cubicBezTo>
                    <a:pt x="728" y="272"/>
                    <a:pt x="734" y="278"/>
                    <a:pt x="743" y="282"/>
                  </a:cubicBezTo>
                  <a:cubicBezTo>
                    <a:pt x="764" y="291"/>
                    <a:pt x="790" y="295"/>
                    <a:pt x="818" y="295"/>
                  </a:cubicBezTo>
                  <a:cubicBezTo>
                    <a:pt x="879" y="295"/>
                    <a:pt x="951" y="274"/>
                    <a:pt x="1019" y="235"/>
                  </a:cubicBezTo>
                  <a:cubicBezTo>
                    <a:pt x="1019" y="235"/>
                    <a:pt x="1019" y="235"/>
                    <a:pt x="1019" y="235"/>
                  </a:cubicBezTo>
                  <a:cubicBezTo>
                    <a:pt x="1043" y="221"/>
                    <a:pt x="1051" y="191"/>
                    <a:pt x="1037" y="167"/>
                  </a:cubicBezTo>
                  <a:close/>
                  <a:moveTo>
                    <a:pt x="1014" y="224"/>
                  </a:moveTo>
                  <a:cubicBezTo>
                    <a:pt x="1013" y="225"/>
                    <a:pt x="1013" y="225"/>
                    <a:pt x="1013" y="225"/>
                  </a:cubicBezTo>
                  <a:cubicBezTo>
                    <a:pt x="917" y="280"/>
                    <a:pt x="813" y="298"/>
                    <a:pt x="747" y="270"/>
                  </a:cubicBezTo>
                  <a:cubicBezTo>
                    <a:pt x="732" y="264"/>
                    <a:pt x="723" y="248"/>
                    <a:pt x="725" y="231"/>
                  </a:cubicBezTo>
                  <a:cubicBezTo>
                    <a:pt x="734" y="161"/>
                    <a:pt x="801" y="79"/>
                    <a:pt x="897" y="24"/>
                  </a:cubicBezTo>
                  <a:cubicBezTo>
                    <a:pt x="894" y="19"/>
                    <a:pt x="894" y="19"/>
                    <a:pt x="894" y="19"/>
                  </a:cubicBezTo>
                  <a:cubicBezTo>
                    <a:pt x="898" y="24"/>
                    <a:pt x="898" y="24"/>
                    <a:pt x="898" y="24"/>
                  </a:cubicBezTo>
                  <a:cubicBezTo>
                    <a:pt x="916" y="13"/>
                    <a:pt x="939" y="20"/>
                    <a:pt x="949" y="38"/>
                  </a:cubicBezTo>
                  <a:cubicBezTo>
                    <a:pt x="1027" y="173"/>
                    <a:pt x="1027" y="173"/>
                    <a:pt x="1027" y="173"/>
                  </a:cubicBezTo>
                  <a:cubicBezTo>
                    <a:pt x="1037" y="191"/>
                    <a:pt x="1031" y="214"/>
                    <a:pt x="1014" y="224"/>
                  </a:cubicBezTo>
                  <a:close/>
                </a:path>
              </a:pathLst>
            </a:custGeom>
            <a:solidFill>
              <a:srgbClr val="5444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86DAD527-1590-449D-97EA-4F801FA34ACB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544444"/>
                </a:solidFill>
                <a:latin typeface="Montserrat ExtraBold" panose="00000900000000000000" pitchFamily="2" charset="0"/>
              </a:rPr>
              <a:t>Target Infographics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617807C6-4A01-4624-ADBE-67C20DC8ADE3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544444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772DC38A-42FA-48F8-BE63-EC0E27600698}"/>
              </a:ext>
            </a:extLst>
          </p:cNvPr>
          <p:cNvSpPr txBox="1"/>
          <p:nvPr/>
        </p:nvSpPr>
        <p:spPr>
          <a:xfrm>
            <a:off x="408753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54444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CD3F6203-B265-4296-A721-FE563638ED69}"/>
              </a:ext>
            </a:extLst>
          </p:cNvPr>
          <p:cNvSpPr txBox="1"/>
          <p:nvPr/>
        </p:nvSpPr>
        <p:spPr>
          <a:xfrm>
            <a:off x="408754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54444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1548CFE-3686-4ECB-B19C-B758DE18DF74}"/>
              </a:ext>
            </a:extLst>
          </p:cNvPr>
          <p:cNvSpPr txBox="1"/>
          <p:nvPr/>
        </p:nvSpPr>
        <p:spPr>
          <a:xfrm>
            <a:off x="8853487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54444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E1253F9-799F-4A0A-B6B7-A2BF69A927F7}"/>
              </a:ext>
            </a:extLst>
          </p:cNvPr>
          <p:cNvSpPr txBox="1"/>
          <p:nvPr/>
        </p:nvSpPr>
        <p:spPr>
          <a:xfrm>
            <a:off x="8853488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54444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0363DF48-6A44-44BB-9D77-CDB3BD30EA7E}"/>
              </a:ext>
            </a:extLst>
          </p:cNvPr>
          <p:cNvSpPr txBox="1"/>
          <p:nvPr/>
        </p:nvSpPr>
        <p:spPr>
          <a:xfrm>
            <a:off x="408753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54444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97642273-9B17-43DE-BAB3-412F84371A6B}"/>
              </a:ext>
            </a:extLst>
          </p:cNvPr>
          <p:cNvSpPr txBox="1"/>
          <p:nvPr/>
        </p:nvSpPr>
        <p:spPr>
          <a:xfrm>
            <a:off x="408754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54444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2F2C9AAE-89D6-44D0-9C19-BD671185EA07}"/>
              </a:ext>
            </a:extLst>
          </p:cNvPr>
          <p:cNvSpPr txBox="1"/>
          <p:nvPr/>
        </p:nvSpPr>
        <p:spPr>
          <a:xfrm>
            <a:off x="8853487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54444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CCEC77C6-15F4-46F8-86A5-FD1DB2072107}"/>
              </a:ext>
            </a:extLst>
          </p:cNvPr>
          <p:cNvSpPr txBox="1"/>
          <p:nvPr/>
        </p:nvSpPr>
        <p:spPr>
          <a:xfrm>
            <a:off x="8853488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54444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</p:spTree>
    <p:extLst>
      <p:ext uri="{BB962C8B-B14F-4D97-AF65-F5344CB8AC3E}">
        <p14:creationId xmlns:p14="http://schemas.microsoft.com/office/powerpoint/2010/main" val="3450365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9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3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" presetClass="entr" presetSubtype="12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" presetClass="entr" presetSubtype="6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31" grpId="0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797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0C640E9A-364B-4C14-B7FA-CB81B98B95FF}"/>
              </a:ext>
            </a:extLst>
          </p:cNvPr>
          <p:cNvGrpSpPr/>
          <p:nvPr/>
        </p:nvGrpSpPr>
        <p:grpSpPr>
          <a:xfrm>
            <a:off x="4310063" y="2390775"/>
            <a:ext cx="3568700" cy="3576638"/>
            <a:chOff x="4310063" y="2390775"/>
            <a:chExt cx="3568700" cy="3576638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2AEDD25F-BDCB-4D8C-98BA-C878BE414945}"/>
                </a:ext>
              </a:extLst>
            </p:cNvPr>
            <p:cNvGrpSpPr/>
            <p:nvPr/>
          </p:nvGrpSpPr>
          <p:grpSpPr>
            <a:xfrm>
              <a:off x="4310063" y="2390775"/>
              <a:ext cx="3568700" cy="3576638"/>
              <a:chOff x="4310063" y="2390775"/>
              <a:chExt cx="3568700" cy="3576638"/>
            </a:xfrm>
          </p:grpSpPr>
          <p:sp>
            <p:nvSpPr>
              <p:cNvPr id="16" name="Freeform 6">
                <a:extLst>
                  <a:ext uri="{FF2B5EF4-FFF2-40B4-BE49-F238E27FC236}">
                    <a16:creationId xmlns:a16="http://schemas.microsoft.com/office/drawing/2014/main" id="{CC74557C-C3EF-4D41-95E6-CE28E4F044A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24351" y="2405063"/>
                <a:ext cx="3540125" cy="3548063"/>
              </a:xfrm>
              <a:custGeom>
                <a:avLst/>
                <a:gdLst>
                  <a:gd name="T0" fmla="*/ 745 w 1489"/>
                  <a:gd name="T1" fmla="*/ 0 h 1490"/>
                  <a:gd name="T2" fmla="*/ 0 w 1489"/>
                  <a:gd name="T3" fmla="*/ 745 h 1490"/>
                  <a:gd name="T4" fmla="*/ 745 w 1489"/>
                  <a:gd name="T5" fmla="*/ 1490 h 1490"/>
                  <a:gd name="T6" fmla="*/ 1489 w 1489"/>
                  <a:gd name="T7" fmla="*/ 745 h 1490"/>
                  <a:gd name="T8" fmla="*/ 745 w 1489"/>
                  <a:gd name="T9" fmla="*/ 0 h 1490"/>
                  <a:gd name="T10" fmla="*/ 745 w 1489"/>
                  <a:gd name="T11" fmla="*/ 1316 h 1490"/>
                  <a:gd name="T12" fmla="*/ 174 w 1489"/>
                  <a:gd name="T13" fmla="*/ 745 h 1490"/>
                  <a:gd name="T14" fmla="*/ 745 w 1489"/>
                  <a:gd name="T15" fmla="*/ 174 h 1490"/>
                  <a:gd name="T16" fmla="*/ 1316 w 1489"/>
                  <a:gd name="T17" fmla="*/ 745 h 1490"/>
                  <a:gd name="T18" fmla="*/ 745 w 1489"/>
                  <a:gd name="T19" fmla="*/ 1316 h 14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89" h="1490">
                    <a:moveTo>
                      <a:pt x="745" y="0"/>
                    </a:moveTo>
                    <a:cubicBezTo>
                      <a:pt x="334" y="0"/>
                      <a:pt x="0" y="334"/>
                      <a:pt x="0" y="745"/>
                    </a:cubicBezTo>
                    <a:cubicBezTo>
                      <a:pt x="0" y="1156"/>
                      <a:pt x="334" y="1490"/>
                      <a:pt x="745" y="1490"/>
                    </a:cubicBezTo>
                    <a:cubicBezTo>
                      <a:pt x="1156" y="1490"/>
                      <a:pt x="1489" y="1156"/>
                      <a:pt x="1489" y="745"/>
                    </a:cubicBezTo>
                    <a:cubicBezTo>
                      <a:pt x="1489" y="334"/>
                      <a:pt x="1156" y="0"/>
                      <a:pt x="745" y="0"/>
                    </a:cubicBezTo>
                    <a:close/>
                    <a:moveTo>
                      <a:pt x="745" y="1316"/>
                    </a:moveTo>
                    <a:cubicBezTo>
                      <a:pt x="429" y="1316"/>
                      <a:pt x="174" y="1060"/>
                      <a:pt x="174" y="745"/>
                    </a:cubicBezTo>
                    <a:cubicBezTo>
                      <a:pt x="174" y="429"/>
                      <a:pt x="429" y="174"/>
                      <a:pt x="745" y="174"/>
                    </a:cubicBezTo>
                    <a:cubicBezTo>
                      <a:pt x="1060" y="174"/>
                      <a:pt x="1316" y="429"/>
                      <a:pt x="1316" y="745"/>
                    </a:cubicBezTo>
                    <a:cubicBezTo>
                      <a:pt x="1316" y="1060"/>
                      <a:pt x="1060" y="1316"/>
                      <a:pt x="745" y="1316"/>
                    </a:cubicBezTo>
                    <a:close/>
                  </a:path>
                </a:pathLst>
              </a:custGeom>
              <a:solidFill>
                <a:srgbClr val="9797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>
                <a:extLst>
                  <a:ext uri="{FF2B5EF4-FFF2-40B4-BE49-F238E27FC236}">
                    <a16:creationId xmlns:a16="http://schemas.microsoft.com/office/drawing/2014/main" id="{F5113AEA-BC51-4172-BEB5-FE4917AC721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10063" y="2390775"/>
                <a:ext cx="3568700" cy="3576638"/>
              </a:xfrm>
              <a:custGeom>
                <a:avLst/>
                <a:gdLst>
                  <a:gd name="T0" fmla="*/ 751 w 1501"/>
                  <a:gd name="T1" fmla="*/ 1502 h 1502"/>
                  <a:gd name="T2" fmla="*/ 0 w 1501"/>
                  <a:gd name="T3" fmla="*/ 751 h 1502"/>
                  <a:gd name="T4" fmla="*/ 751 w 1501"/>
                  <a:gd name="T5" fmla="*/ 0 h 1502"/>
                  <a:gd name="T6" fmla="*/ 1501 w 1501"/>
                  <a:gd name="T7" fmla="*/ 751 h 1502"/>
                  <a:gd name="T8" fmla="*/ 751 w 1501"/>
                  <a:gd name="T9" fmla="*/ 1502 h 1502"/>
                  <a:gd name="T10" fmla="*/ 751 w 1501"/>
                  <a:gd name="T11" fmla="*/ 12 h 1502"/>
                  <a:gd name="T12" fmla="*/ 12 w 1501"/>
                  <a:gd name="T13" fmla="*/ 751 h 1502"/>
                  <a:gd name="T14" fmla="*/ 751 w 1501"/>
                  <a:gd name="T15" fmla="*/ 1490 h 1502"/>
                  <a:gd name="T16" fmla="*/ 1489 w 1501"/>
                  <a:gd name="T17" fmla="*/ 751 h 1502"/>
                  <a:gd name="T18" fmla="*/ 751 w 1501"/>
                  <a:gd name="T19" fmla="*/ 12 h 1502"/>
                  <a:gd name="T20" fmla="*/ 751 w 1501"/>
                  <a:gd name="T21" fmla="*/ 1328 h 1502"/>
                  <a:gd name="T22" fmla="*/ 174 w 1501"/>
                  <a:gd name="T23" fmla="*/ 751 h 1502"/>
                  <a:gd name="T24" fmla="*/ 751 w 1501"/>
                  <a:gd name="T25" fmla="*/ 174 h 1502"/>
                  <a:gd name="T26" fmla="*/ 1328 w 1501"/>
                  <a:gd name="T27" fmla="*/ 751 h 1502"/>
                  <a:gd name="T28" fmla="*/ 751 w 1501"/>
                  <a:gd name="T29" fmla="*/ 1328 h 1502"/>
                  <a:gd name="T30" fmla="*/ 751 w 1501"/>
                  <a:gd name="T31" fmla="*/ 186 h 1502"/>
                  <a:gd name="T32" fmla="*/ 186 w 1501"/>
                  <a:gd name="T33" fmla="*/ 751 h 1502"/>
                  <a:gd name="T34" fmla="*/ 751 w 1501"/>
                  <a:gd name="T35" fmla="*/ 1316 h 1502"/>
                  <a:gd name="T36" fmla="*/ 1316 w 1501"/>
                  <a:gd name="T37" fmla="*/ 751 h 1502"/>
                  <a:gd name="T38" fmla="*/ 751 w 1501"/>
                  <a:gd name="T39" fmla="*/ 186 h 15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501" h="1502">
                    <a:moveTo>
                      <a:pt x="751" y="1502"/>
                    </a:moveTo>
                    <a:cubicBezTo>
                      <a:pt x="337" y="1502"/>
                      <a:pt x="0" y="1165"/>
                      <a:pt x="0" y="751"/>
                    </a:cubicBezTo>
                    <a:cubicBezTo>
                      <a:pt x="0" y="337"/>
                      <a:pt x="337" y="0"/>
                      <a:pt x="751" y="0"/>
                    </a:cubicBezTo>
                    <a:cubicBezTo>
                      <a:pt x="1165" y="0"/>
                      <a:pt x="1501" y="337"/>
                      <a:pt x="1501" y="751"/>
                    </a:cubicBezTo>
                    <a:cubicBezTo>
                      <a:pt x="1501" y="1165"/>
                      <a:pt x="1165" y="1502"/>
                      <a:pt x="751" y="1502"/>
                    </a:cubicBezTo>
                    <a:close/>
                    <a:moveTo>
                      <a:pt x="751" y="12"/>
                    </a:moveTo>
                    <a:cubicBezTo>
                      <a:pt x="343" y="12"/>
                      <a:pt x="12" y="344"/>
                      <a:pt x="12" y="751"/>
                    </a:cubicBezTo>
                    <a:cubicBezTo>
                      <a:pt x="12" y="1158"/>
                      <a:pt x="343" y="1490"/>
                      <a:pt x="751" y="1490"/>
                    </a:cubicBezTo>
                    <a:cubicBezTo>
                      <a:pt x="1158" y="1490"/>
                      <a:pt x="1489" y="1158"/>
                      <a:pt x="1489" y="751"/>
                    </a:cubicBezTo>
                    <a:cubicBezTo>
                      <a:pt x="1489" y="344"/>
                      <a:pt x="1158" y="12"/>
                      <a:pt x="751" y="12"/>
                    </a:cubicBezTo>
                    <a:close/>
                    <a:moveTo>
                      <a:pt x="751" y="1328"/>
                    </a:moveTo>
                    <a:cubicBezTo>
                      <a:pt x="433" y="1328"/>
                      <a:pt x="174" y="1069"/>
                      <a:pt x="174" y="751"/>
                    </a:cubicBezTo>
                    <a:cubicBezTo>
                      <a:pt x="174" y="433"/>
                      <a:pt x="433" y="174"/>
                      <a:pt x="751" y="174"/>
                    </a:cubicBezTo>
                    <a:cubicBezTo>
                      <a:pt x="1069" y="174"/>
                      <a:pt x="1328" y="433"/>
                      <a:pt x="1328" y="751"/>
                    </a:cubicBezTo>
                    <a:cubicBezTo>
                      <a:pt x="1328" y="1069"/>
                      <a:pt x="1069" y="1328"/>
                      <a:pt x="751" y="1328"/>
                    </a:cubicBezTo>
                    <a:close/>
                    <a:moveTo>
                      <a:pt x="751" y="186"/>
                    </a:moveTo>
                    <a:cubicBezTo>
                      <a:pt x="439" y="186"/>
                      <a:pt x="186" y="439"/>
                      <a:pt x="186" y="751"/>
                    </a:cubicBezTo>
                    <a:cubicBezTo>
                      <a:pt x="186" y="1062"/>
                      <a:pt x="439" y="1316"/>
                      <a:pt x="751" y="1316"/>
                    </a:cubicBezTo>
                    <a:cubicBezTo>
                      <a:pt x="1062" y="1316"/>
                      <a:pt x="1316" y="1062"/>
                      <a:pt x="1316" y="751"/>
                    </a:cubicBezTo>
                    <a:cubicBezTo>
                      <a:pt x="1316" y="439"/>
                      <a:pt x="1062" y="186"/>
                      <a:pt x="751" y="186"/>
                    </a:cubicBezTo>
                    <a:close/>
                  </a:path>
                </a:pathLst>
              </a:custGeom>
              <a:solidFill>
                <a:srgbClr val="4444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494D9124-1B20-4434-A349-380E7C951AAE}"/>
                </a:ext>
              </a:extLst>
            </p:cNvPr>
            <p:cNvGrpSpPr/>
            <p:nvPr/>
          </p:nvGrpSpPr>
          <p:grpSpPr>
            <a:xfrm>
              <a:off x="4724401" y="2805113"/>
              <a:ext cx="2743200" cy="2747963"/>
              <a:chOff x="4724401" y="2805113"/>
              <a:chExt cx="2743200" cy="2747963"/>
            </a:xfrm>
          </p:grpSpPr>
          <p:sp>
            <p:nvSpPr>
              <p:cNvPr id="14" name="Freeform 8">
                <a:extLst>
                  <a:ext uri="{FF2B5EF4-FFF2-40B4-BE49-F238E27FC236}">
                    <a16:creationId xmlns:a16="http://schemas.microsoft.com/office/drawing/2014/main" id="{3ED9284B-20EB-4E7D-9832-A2B37264A2C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38688" y="2819400"/>
                <a:ext cx="2714625" cy="2719388"/>
              </a:xfrm>
              <a:custGeom>
                <a:avLst/>
                <a:gdLst>
                  <a:gd name="T0" fmla="*/ 571 w 1142"/>
                  <a:gd name="T1" fmla="*/ 0 h 1142"/>
                  <a:gd name="T2" fmla="*/ 0 w 1142"/>
                  <a:gd name="T3" fmla="*/ 571 h 1142"/>
                  <a:gd name="T4" fmla="*/ 571 w 1142"/>
                  <a:gd name="T5" fmla="*/ 1142 h 1142"/>
                  <a:gd name="T6" fmla="*/ 1142 w 1142"/>
                  <a:gd name="T7" fmla="*/ 571 h 1142"/>
                  <a:gd name="T8" fmla="*/ 571 w 1142"/>
                  <a:gd name="T9" fmla="*/ 0 h 1142"/>
                  <a:gd name="T10" fmla="*/ 571 w 1142"/>
                  <a:gd name="T11" fmla="*/ 975 h 1142"/>
                  <a:gd name="T12" fmla="*/ 167 w 1142"/>
                  <a:gd name="T13" fmla="*/ 571 h 1142"/>
                  <a:gd name="T14" fmla="*/ 571 w 1142"/>
                  <a:gd name="T15" fmla="*/ 167 h 1142"/>
                  <a:gd name="T16" fmla="*/ 975 w 1142"/>
                  <a:gd name="T17" fmla="*/ 571 h 1142"/>
                  <a:gd name="T18" fmla="*/ 571 w 1142"/>
                  <a:gd name="T19" fmla="*/ 975 h 1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142" h="1142">
                    <a:moveTo>
                      <a:pt x="571" y="0"/>
                    </a:moveTo>
                    <a:cubicBezTo>
                      <a:pt x="255" y="0"/>
                      <a:pt x="0" y="255"/>
                      <a:pt x="0" y="571"/>
                    </a:cubicBezTo>
                    <a:cubicBezTo>
                      <a:pt x="0" y="886"/>
                      <a:pt x="255" y="1142"/>
                      <a:pt x="571" y="1142"/>
                    </a:cubicBezTo>
                    <a:cubicBezTo>
                      <a:pt x="886" y="1142"/>
                      <a:pt x="1142" y="886"/>
                      <a:pt x="1142" y="571"/>
                    </a:cubicBezTo>
                    <a:cubicBezTo>
                      <a:pt x="1142" y="255"/>
                      <a:pt x="886" y="0"/>
                      <a:pt x="571" y="0"/>
                    </a:cubicBezTo>
                    <a:close/>
                    <a:moveTo>
                      <a:pt x="571" y="975"/>
                    </a:moveTo>
                    <a:cubicBezTo>
                      <a:pt x="348" y="975"/>
                      <a:pt x="167" y="794"/>
                      <a:pt x="167" y="571"/>
                    </a:cubicBezTo>
                    <a:cubicBezTo>
                      <a:pt x="167" y="348"/>
                      <a:pt x="348" y="167"/>
                      <a:pt x="571" y="167"/>
                    </a:cubicBezTo>
                    <a:cubicBezTo>
                      <a:pt x="794" y="167"/>
                      <a:pt x="975" y="348"/>
                      <a:pt x="975" y="571"/>
                    </a:cubicBezTo>
                    <a:cubicBezTo>
                      <a:pt x="975" y="794"/>
                      <a:pt x="794" y="975"/>
                      <a:pt x="571" y="975"/>
                    </a:cubicBezTo>
                    <a:close/>
                  </a:path>
                </a:pathLst>
              </a:custGeom>
              <a:solidFill>
                <a:srgbClr val="D0D0F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9">
                <a:extLst>
                  <a:ext uri="{FF2B5EF4-FFF2-40B4-BE49-F238E27FC236}">
                    <a16:creationId xmlns:a16="http://schemas.microsoft.com/office/drawing/2014/main" id="{E0BFD6DF-CE72-428B-B018-B8F1F08D841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24401" y="2805113"/>
                <a:ext cx="2743200" cy="2747963"/>
              </a:xfrm>
              <a:custGeom>
                <a:avLst/>
                <a:gdLst>
                  <a:gd name="T0" fmla="*/ 577 w 1154"/>
                  <a:gd name="T1" fmla="*/ 1154 h 1154"/>
                  <a:gd name="T2" fmla="*/ 0 w 1154"/>
                  <a:gd name="T3" fmla="*/ 577 h 1154"/>
                  <a:gd name="T4" fmla="*/ 577 w 1154"/>
                  <a:gd name="T5" fmla="*/ 0 h 1154"/>
                  <a:gd name="T6" fmla="*/ 1154 w 1154"/>
                  <a:gd name="T7" fmla="*/ 577 h 1154"/>
                  <a:gd name="T8" fmla="*/ 577 w 1154"/>
                  <a:gd name="T9" fmla="*/ 1154 h 1154"/>
                  <a:gd name="T10" fmla="*/ 577 w 1154"/>
                  <a:gd name="T11" fmla="*/ 12 h 1154"/>
                  <a:gd name="T12" fmla="*/ 12 w 1154"/>
                  <a:gd name="T13" fmla="*/ 577 h 1154"/>
                  <a:gd name="T14" fmla="*/ 577 w 1154"/>
                  <a:gd name="T15" fmla="*/ 1142 h 1154"/>
                  <a:gd name="T16" fmla="*/ 1142 w 1154"/>
                  <a:gd name="T17" fmla="*/ 577 h 1154"/>
                  <a:gd name="T18" fmla="*/ 577 w 1154"/>
                  <a:gd name="T19" fmla="*/ 12 h 1154"/>
                  <a:gd name="T20" fmla="*/ 577 w 1154"/>
                  <a:gd name="T21" fmla="*/ 987 h 1154"/>
                  <a:gd name="T22" fmla="*/ 167 w 1154"/>
                  <a:gd name="T23" fmla="*/ 577 h 1154"/>
                  <a:gd name="T24" fmla="*/ 577 w 1154"/>
                  <a:gd name="T25" fmla="*/ 167 h 1154"/>
                  <a:gd name="T26" fmla="*/ 987 w 1154"/>
                  <a:gd name="T27" fmla="*/ 577 h 1154"/>
                  <a:gd name="T28" fmla="*/ 577 w 1154"/>
                  <a:gd name="T29" fmla="*/ 987 h 1154"/>
                  <a:gd name="T30" fmla="*/ 577 w 1154"/>
                  <a:gd name="T31" fmla="*/ 179 h 1154"/>
                  <a:gd name="T32" fmla="*/ 179 w 1154"/>
                  <a:gd name="T33" fmla="*/ 577 h 1154"/>
                  <a:gd name="T34" fmla="*/ 577 w 1154"/>
                  <a:gd name="T35" fmla="*/ 975 h 1154"/>
                  <a:gd name="T36" fmla="*/ 975 w 1154"/>
                  <a:gd name="T37" fmla="*/ 577 h 1154"/>
                  <a:gd name="T38" fmla="*/ 577 w 1154"/>
                  <a:gd name="T39" fmla="*/ 179 h 1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154" h="1154">
                    <a:moveTo>
                      <a:pt x="577" y="1154"/>
                    </a:moveTo>
                    <a:cubicBezTo>
                      <a:pt x="259" y="1154"/>
                      <a:pt x="0" y="895"/>
                      <a:pt x="0" y="577"/>
                    </a:cubicBezTo>
                    <a:cubicBezTo>
                      <a:pt x="0" y="259"/>
                      <a:pt x="259" y="0"/>
                      <a:pt x="577" y="0"/>
                    </a:cubicBezTo>
                    <a:cubicBezTo>
                      <a:pt x="895" y="0"/>
                      <a:pt x="1154" y="259"/>
                      <a:pt x="1154" y="577"/>
                    </a:cubicBezTo>
                    <a:cubicBezTo>
                      <a:pt x="1154" y="895"/>
                      <a:pt x="895" y="1154"/>
                      <a:pt x="577" y="1154"/>
                    </a:cubicBezTo>
                    <a:close/>
                    <a:moveTo>
                      <a:pt x="577" y="12"/>
                    </a:moveTo>
                    <a:cubicBezTo>
                      <a:pt x="265" y="12"/>
                      <a:pt x="12" y="265"/>
                      <a:pt x="12" y="577"/>
                    </a:cubicBezTo>
                    <a:cubicBezTo>
                      <a:pt x="12" y="888"/>
                      <a:pt x="265" y="1142"/>
                      <a:pt x="577" y="1142"/>
                    </a:cubicBezTo>
                    <a:cubicBezTo>
                      <a:pt x="888" y="1142"/>
                      <a:pt x="1142" y="888"/>
                      <a:pt x="1142" y="577"/>
                    </a:cubicBezTo>
                    <a:cubicBezTo>
                      <a:pt x="1142" y="265"/>
                      <a:pt x="888" y="12"/>
                      <a:pt x="577" y="12"/>
                    </a:cubicBezTo>
                    <a:close/>
                    <a:moveTo>
                      <a:pt x="577" y="987"/>
                    </a:moveTo>
                    <a:cubicBezTo>
                      <a:pt x="351" y="987"/>
                      <a:pt x="167" y="803"/>
                      <a:pt x="167" y="577"/>
                    </a:cubicBezTo>
                    <a:cubicBezTo>
                      <a:pt x="167" y="351"/>
                      <a:pt x="351" y="167"/>
                      <a:pt x="577" y="167"/>
                    </a:cubicBezTo>
                    <a:cubicBezTo>
                      <a:pt x="803" y="167"/>
                      <a:pt x="987" y="351"/>
                      <a:pt x="987" y="577"/>
                    </a:cubicBezTo>
                    <a:cubicBezTo>
                      <a:pt x="987" y="803"/>
                      <a:pt x="803" y="987"/>
                      <a:pt x="577" y="987"/>
                    </a:cubicBezTo>
                    <a:close/>
                    <a:moveTo>
                      <a:pt x="577" y="179"/>
                    </a:moveTo>
                    <a:cubicBezTo>
                      <a:pt x="357" y="179"/>
                      <a:pt x="179" y="358"/>
                      <a:pt x="179" y="577"/>
                    </a:cubicBezTo>
                    <a:cubicBezTo>
                      <a:pt x="179" y="796"/>
                      <a:pt x="357" y="975"/>
                      <a:pt x="577" y="975"/>
                    </a:cubicBezTo>
                    <a:cubicBezTo>
                      <a:pt x="796" y="975"/>
                      <a:pt x="975" y="796"/>
                      <a:pt x="975" y="577"/>
                    </a:cubicBezTo>
                    <a:cubicBezTo>
                      <a:pt x="975" y="358"/>
                      <a:pt x="796" y="179"/>
                      <a:pt x="577" y="179"/>
                    </a:cubicBezTo>
                    <a:close/>
                  </a:path>
                </a:pathLst>
              </a:custGeom>
              <a:solidFill>
                <a:srgbClr val="4444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E3D6A59A-EE04-4524-9D2E-36C7FCCB0592}"/>
                </a:ext>
              </a:extLst>
            </p:cNvPr>
            <p:cNvGrpSpPr/>
            <p:nvPr/>
          </p:nvGrpSpPr>
          <p:grpSpPr>
            <a:xfrm>
              <a:off x="5121276" y="3201988"/>
              <a:ext cx="1949450" cy="1952625"/>
              <a:chOff x="5121276" y="3201988"/>
              <a:chExt cx="1949450" cy="1952625"/>
            </a:xfrm>
          </p:grpSpPr>
          <p:sp>
            <p:nvSpPr>
              <p:cNvPr id="12" name="Freeform 10">
                <a:extLst>
                  <a:ext uri="{FF2B5EF4-FFF2-40B4-BE49-F238E27FC236}">
                    <a16:creationId xmlns:a16="http://schemas.microsoft.com/office/drawing/2014/main" id="{59867146-7258-4A33-854B-FFA76F0A8F1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35563" y="3216275"/>
                <a:ext cx="1920875" cy="1924050"/>
              </a:xfrm>
              <a:custGeom>
                <a:avLst/>
                <a:gdLst>
                  <a:gd name="T0" fmla="*/ 404 w 808"/>
                  <a:gd name="T1" fmla="*/ 0 h 808"/>
                  <a:gd name="T2" fmla="*/ 0 w 808"/>
                  <a:gd name="T3" fmla="*/ 404 h 808"/>
                  <a:gd name="T4" fmla="*/ 404 w 808"/>
                  <a:gd name="T5" fmla="*/ 808 h 808"/>
                  <a:gd name="T6" fmla="*/ 808 w 808"/>
                  <a:gd name="T7" fmla="*/ 404 h 808"/>
                  <a:gd name="T8" fmla="*/ 404 w 808"/>
                  <a:gd name="T9" fmla="*/ 0 h 808"/>
                  <a:gd name="T10" fmla="*/ 404 w 808"/>
                  <a:gd name="T11" fmla="*/ 651 h 808"/>
                  <a:gd name="T12" fmla="*/ 157 w 808"/>
                  <a:gd name="T13" fmla="*/ 404 h 808"/>
                  <a:gd name="T14" fmla="*/ 404 w 808"/>
                  <a:gd name="T15" fmla="*/ 157 h 808"/>
                  <a:gd name="T16" fmla="*/ 651 w 808"/>
                  <a:gd name="T17" fmla="*/ 404 h 808"/>
                  <a:gd name="T18" fmla="*/ 404 w 808"/>
                  <a:gd name="T19" fmla="*/ 651 h 8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8" h="808">
                    <a:moveTo>
                      <a:pt x="404" y="0"/>
                    </a:moveTo>
                    <a:cubicBezTo>
                      <a:pt x="181" y="0"/>
                      <a:pt x="0" y="181"/>
                      <a:pt x="0" y="404"/>
                    </a:cubicBezTo>
                    <a:cubicBezTo>
                      <a:pt x="0" y="627"/>
                      <a:pt x="181" y="808"/>
                      <a:pt x="404" y="808"/>
                    </a:cubicBezTo>
                    <a:cubicBezTo>
                      <a:pt x="627" y="808"/>
                      <a:pt x="808" y="627"/>
                      <a:pt x="808" y="404"/>
                    </a:cubicBezTo>
                    <a:cubicBezTo>
                      <a:pt x="808" y="181"/>
                      <a:pt x="627" y="0"/>
                      <a:pt x="404" y="0"/>
                    </a:cubicBezTo>
                    <a:close/>
                    <a:moveTo>
                      <a:pt x="404" y="651"/>
                    </a:moveTo>
                    <a:cubicBezTo>
                      <a:pt x="267" y="651"/>
                      <a:pt x="157" y="540"/>
                      <a:pt x="157" y="404"/>
                    </a:cubicBezTo>
                    <a:cubicBezTo>
                      <a:pt x="157" y="267"/>
                      <a:pt x="267" y="157"/>
                      <a:pt x="404" y="157"/>
                    </a:cubicBezTo>
                    <a:cubicBezTo>
                      <a:pt x="540" y="157"/>
                      <a:pt x="651" y="267"/>
                      <a:pt x="651" y="404"/>
                    </a:cubicBezTo>
                    <a:cubicBezTo>
                      <a:pt x="651" y="540"/>
                      <a:pt x="540" y="651"/>
                      <a:pt x="404" y="651"/>
                    </a:cubicBezTo>
                    <a:close/>
                  </a:path>
                </a:pathLst>
              </a:custGeom>
              <a:solidFill>
                <a:srgbClr val="9797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1">
                <a:extLst>
                  <a:ext uri="{FF2B5EF4-FFF2-40B4-BE49-F238E27FC236}">
                    <a16:creationId xmlns:a16="http://schemas.microsoft.com/office/drawing/2014/main" id="{265ADBF2-5E76-46F6-B76B-F2923F06B27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21276" y="3201988"/>
                <a:ext cx="1949450" cy="1952625"/>
              </a:xfrm>
              <a:custGeom>
                <a:avLst/>
                <a:gdLst>
                  <a:gd name="T0" fmla="*/ 410 w 820"/>
                  <a:gd name="T1" fmla="*/ 820 h 820"/>
                  <a:gd name="T2" fmla="*/ 0 w 820"/>
                  <a:gd name="T3" fmla="*/ 410 h 820"/>
                  <a:gd name="T4" fmla="*/ 410 w 820"/>
                  <a:gd name="T5" fmla="*/ 0 h 820"/>
                  <a:gd name="T6" fmla="*/ 820 w 820"/>
                  <a:gd name="T7" fmla="*/ 410 h 820"/>
                  <a:gd name="T8" fmla="*/ 410 w 820"/>
                  <a:gd name="T9" fmla="*/ 820 h 820"/>
                  <a:gd name="T10" fmla="*/ 410 w 820"/>
                  <a:gd name="T11" fmla="*/ 12 h 820"/>
                  <a:gd name="T12" fmla="*/ 12 w 820"/>
                  <a:gd name="T13" fmla="*/ 410 h 820"/>
                  <a:gd name="T14" fmla="*/ 410 w 820"/>
                  <a:gd name="T15" fmla="*/ 808 h 820"/>
                  <a:gd name="T16" fmla="*/ 808 w 820"/>
                  <a:gd name="T17" fmla="*/ 410 h 820"/>
                  <a:gd name="T18" fmla="*/ 410 w 820"/>
                  <a:gd name="T19" fmla="*/ 12 h 820"/>
                  <a:gd name="T20" fmla="*/ 410 w 820"/>
                  <a:gd name="T21" fmla="*/ 663 h 820"/>
                  <a:gd name="T22" fmla="*/ 157 w 820"/>
                  <a:gd name="T23" fmla="*/ 410 h 820"/>
                  <a:gd name="T24" fmla="*/ 410 w 820"/>
                  <a:gd name="T25" fmla="*/ 157 h 820"/>
                  <a:gd name="T26" fmla="*/ 663 w 820"/>
                  <a:gd name="T27" fmla="*/ 410 h 820"/>
                  <a:gd name="T28" fmla="*/ 410 w 820"/>
                  <a:gd name="T29" fmla="*/ 663 h 820"/>
                  <a:gd name="T30" fmla="*/ 410 w 820"/>
                  <a:gd name="T31" fmla="*/ 169 h 820"/>
                  <a:gd name="T32" fmla="*/ 169 w 820"/>
                  <a:gd name="T33" fmla="*/ 410 h 820"/>
                  <a:gd name="T34" fmla="*/ 410 w 820"/>
                  <a:gd name="T35" fmla="*/ 651 h 820"/>
                  <a:gd name="T36" fmla="*/ 651 w 820"/>
                  <a:gd name="T37" fmla="*/ 410 h 820"/>
                  <a:gd name="T38" fmla="*/ 410 w 820"/>
                  <a:gd name="T39" fmla="*/ 169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820" h="820">
                    <a:moveTo>
                      <a:pt x="410" y="820"/>
                    </a:moveTo>
                    <a:cubicBezTo>
                      <a:pt x="184" y="820"/>
                      <a:pt x="0" y="636"/>
                      <a:pt x="0" y="410"/>
                    </a:cubicBezTo>
                    <a:cubicBezTo>
                      <a:pt x="0" y="184"/>
                      <a:pt x="184" y="0"/>
                      <a:pt x="410" y="0"/>
                    </a:cubicBezTo>
                    <a:cubicBezTo>
                      <a:pt x="636" y="0"/>
                      <a:pt x="820" y="184"/>
                      <a:pt x="820" y="410"/>
                    </a:cubicBezTo>
                    <a:cubicBezTo>
                      <a:pt x="820" y="636"/>
                      <a:pt x="636" y="820"/>
                      <a:pt x="410" y="820"/>
                    </a:cubicBezTo>
                    <a:close/>
                    <a:moveTo>
                      <a:pt x="410" y="12"/>
                    </a:moveTo>
                    <a:cubicBezTo>
                      <a:pt x="190" y="12"/>
                      <a:pt x="12" y="191"/>
                      <a:pt x="12" y="410"/>
                    </a:cubicBezTo>
                    <a:cubicBezTo>
                      <a:pt x="12" y="629"/>
                      <a:pt x="190" y="808"/>
                      <a:pt x="410" y="808"/>
                    </a:cubicBezTo>
                    <a:cubicBezTo>
                      <a:pt x="629" y="808"/>
                      <a:pt x="808" y="629"/>
                      <a:pt x="808" y="410"/>
                    </a:cubicBezTo>
                    <a:cubicBezTo>
                      <a:pt x="808" y="191"/>
                      <a:pt x="629" y="12"/>
                      <a:pt x="410" y="12"/>
                    </a:cubicBezTo>
                    <a:close/>
                    <a:moveTo>
                      <a:pt x="410" y="663"/>
                    </a:moveTo>
                    <a:cubicBezTo>
                      <a:pt x="270" y="663"/>
                      <a:pt x="157" y="549"/>
                      <a:pt x="157" y="410"/>
                    </a:cubicBezTo>
                    <a:cubicBezTo>
                      <a:pt x="157" y="270"/>
                      <a:pt x="270" y="157"/>
                      <a:pt x="410" y="157"/>
                    </a:cubicBezTo>
                    <a:cubicBezTo>
                      <a:pt x="549" y="157"/>
                      <a:pt x="663" y="270"/>
                      <a:pt x="663" y="410"/>
                    </a:cubicBezTo>
                    <a:cubicBezTo>
                      <a:pt x="663" y="549"/>
                      <a:pt x="549" y="663"/>
                      <a:pt x="410" y="663"/>
                    </a:cubicBezTo>
                    <a:close/>
                    <a:moveTo>
                      <a:pt x="410" y="169"/>
                    </a:moveTo>
                    <a:cubicBezTo>
                      <a:pt x="277" y="169"/>
                      <a:pt x="169" y="277"/>
                      <a:pt x="169" y="410"/>
                    </a:cubicBezTo>
                    <a:cubicBezTo>
                      <a:pt x="169" y="543"/>
                      <a:pt x="277" y="651"/>
                      <a:pt x="410" y="651"/>
                    </a:cubicBezTo>
                    <a:cubicBezTo>
                      <a:pt x="543" y="651"/>
                      <a:pt x="651" y="543"/>
                      <a:pt x="651" y="410"/>
                    </a:cubicBezTo>
                    <a:cubicBezTo>
                      <a:pt x="651" y="277"/>
                      <a:pt x="543" y="169"/>
                      <a:pt x="410" y="169"/>
                    </a:cubicBezTo>
                    <a:close/>
                  </a:path>
                </a:pathLst>
              </a:custGeom>
              <a:solidFill>
                <a:srgbClr val="4444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C898AC38-5FCA-4661-9164-F539007EFDD7}"/>
                </a:ext>
              </a:extLst>
            </p:cNvPr>
            <p:cNvGrpSpPr/>
            <p:nvPr/>
          </p:nvGrpSpPr>
          <p:grpSpPr>
            <a:xfrm>
              <a:off x="5494338" y="3576638"/>
              <a:ext cx="1203325" cy="1204913"/>
              <a:chOff x="5494338" y="3576638"/>
              <a:chExt cx="1203325" cy="1204913"/>
            </a:xfrm>
          </p:grpSpPr>
          <p:sp>
            <p:nvSpPr>
              <p:cNvPr id="10" name="Freeform 12">
                <a:extLst>
                  <a:ext uri="{FF2B5EF4-FFF2-40B4-BE49-F238E27FC236}">
                    <a16:creationId xmlns:a16="http://schemas.microsoft.com/office/drawing/2014/main" id="{70D36123-7927-4B71-BD59-FCD23E993A6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508626" y="3590925"/>
                <a:ext cx="1174750" cy="1176338"/>
              </a:xfrm>
              <a:custGeom>
                <a:avLst/>
                <a:gdLst>
                  <a:gd name="T0" fmla="*/ 247 w 494"/>
                  <a:gd name="T1" fmla="*/ 0 h 494"/>
                  <a:gd name="T2" fmla="*/ 0 w 494"/>
                  <a:gd name="T3" fmla="*/ 247 h 494"/>
                  <a:gd name="T4" fmla="*/ 247 w 494"/>
                  <a:gd name="T5" fmla="*/ 494 h 494"/>
                  <a:gd name="T6" fmla="*/ 494 w 494"/>
                  <a:gd name="T7" fmla="*/ 247 h 494"/>
                  <a:gd name="T8" fmla="*/ 247 w 494"/>
                  <a:gd name="T9" fmla="*/ 0 h 494"/>
                  <a:gd name="T10" fmla="*/ 247 w 494"/>
                  <a:gd name="T11" fmla="*/ 357 h 494"/>
                  <a:gd name="T12" fmla="*/ 136 w 494"/>
                  <a:gd name="T13" fmla="*/ 247 h 494"/>
                  <a:gd name="T14" fmla="*/ 247 w 494"/>
                  <a:gd name="T15" fmla="*/ 136 h 494"/>
                  <a:gd name="T16" fmla="*/ 357 w 494"/>
                  <a:gd name="T17" fmla="*/ 247 h 494"/>
                  <a:gd name="T18" fmla="*/ 247 w 494"/>
                  <a:gd name="T19" fmla="*/ 357 h 4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94" h="494">
                    <a:moveTo>
                      <a:pt x="247" y="0"/>
                    </a:moveTo>
                    <a:cubicBezTo>
                      <a:pt x="110" y="0"/>
                      <a:pt x="0" y="110"/>
                      <a:pt x="0" y="247"/>
                    </a:cubicBezTo>
                    <a:cubicBezTo>
                      <a:pt x="0" y="383"/>
                      <a:pt x="110" y="494"/>
                      <a:pt x="247" y="494"/>
                    </a:cubicBezTo>
                    <a:cubicBezTo>
                      <a:pt x="383" y="494"/>
                      <a:pt x="494" y="383"/>
                      <a:pt x="494" y="247"/>
                    </a:cubicBezTo>
                    <a:cubicBezTo>
                      <a:pt x="494" y="110"/>
                      <a:pt x="383" y="0"/>
                      <a:pt x="247" y="0"/>
                    </a:cubicBezTo>
                    <a:close/>
                    <a:moveTo>
                      <a:pt x="247" y="357"/>
                    </a:moveTo>
                    <a:cubicBezTo>
                      <a:pt x="186" y="357"/>
                      <a:pt x="136" y="308"/>
                      <a:pt x="136" y="247"/>
                    </a:cubicBezTo>
                    <a:cubicBezTo>
                      <a:pt x="136" y="186"/>
                      <a:pt x="186" y="136"/>
                      <a:pt x="247" y="136"/>
                    </a:cubicBezTo>
                    <a:cubicBezTo>
                      <a:pt x="308" y="136"/>
                      <a:pt x="357" y="186"/>
                      <a:pt x="357" y="247"/>
                    </a:cubicBezTo>
                    <a:cubicBezTo>
                      <a:pt x="357" y="308"/>
                      <a:pt x="308" y="357"/>
                      <a:pt x="247" y="357"/>
                    </a:cubicBezTo>
                    <a:close/>
                  </a:path>
                </a:pathLst>
              </a:custGeom>
              <a:solidFill>
                <a:srgbClr val="D0D0FC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3">
                <a:extLst>
                  <a:ext uri="{FF2B5EF4-FFF2-40B4-BE49-F238E27FC236}">
                    <a16:creationId xmlns:a16="http://schemas.microsoft.com/office/drawing/2014/main" id="{30C1A4FA-F925-428F-BBF6-166604190E7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494338" y="3576638"/>
                <a:ext cx="1203325" cy="1204913"/>
              </a:xfrm>
              <a:custGeom>
                <a:avLst/>
                <a:gdLst>
                  <a:gd name="T0" fmla="*/ 253 w 506"/>
                  <a:gd name="T1" fmla="*/ 506 h 506"/>
                  <a:gd name="T2" fmla="*/ 0 w 506"/>
                  <a:gd name="T3" fmla="*/ 253 h 506"/>
                  <a:gd name="T4" fmla="*/ 253 w 506"/>
                  <a:gd name="T5" fmla="*/ 0 h 506"/>
                  <a:gd name="T6" fmla="*/ 506 w 506"/>
                  <a:gd name="T7" fmla="*/ 253 h 506"/>
                  <a:gd name="T8" fmla="*/ 253 w 506"/>
                  <a:gd name="T9" fmla="*/ 506 h 506"/>
                  <a:gd name="T10" fmla="*/ 253 w 506"/>
                  <a:gd name="T11" fmla="*/ 12 h 506"/>
                  <a:gd name="T12" fmla="*/ 12 w 506"/>
                  <a:gd name="T13" fmla="*/ 253 h 506"/>
                  <a:gd name="T14" fmla="*/ 253 w 506"/>
                  <a:gd name="T15" fmla="*/ 494 h 506"/>
                  <a:gd name="T16" fmla="*/ 494 w 506"/>
                  <a:gd name="T17" fmla="*/ 253 h 506"/>
                  <a:gd name="T18" fmla="*/ 253 w 506"/>
                  <a:gd name="T19" fmla="*/ 12 h 506"/>
                  <a:gd name="T20" fmla="*/ 253 w 506"/>
                  <a:gd name="T21" fmla="*/ 369 h 506"/>
                  <a:gd name="T22" fmla="*/ 136 w 506"/>
                  <a:gd name="T23" fmla="*/ 253 h 506"/>
                  <a:gd name="T24" fmla="*/ 253 w 506"/>
                  <a:gd name="T25" fmla="*/ 136 h 506"/>
                  <a:gd name="T26" fmla="*/ 369 w 506"/>
                  <a:gd name="T27" fmla="*/ 253 h 506"/>
                  <a:gd name="T28" fmla="*/ 253 w 506"/>
                  <a:gd name="T29" fmla="*/ 369 h 506"/>
                  <a:gd name="T30" fmla="*/ 253 w 506"/>
                  <a:gd name="T31" fmla="*/ 148 h 506"/>
                  <a:gd name="T32" fmla="*/ 148 w 506"/>
                  <a:gd name="T33" fmla="*/ 253 h 506"/>
                  <a:gd name="T34" fmla="*/ 253 w 506"/>
                  <a:gd name="T35" fmla="*/ 357 h 506"/>
                  <a:gd name="T36" fmla="*/ 357 w 506"/>
                  <a:gd name="T37" fmla="*/ 253 h 506"/>
                  <a:gd name="T38" fmla="*/ 253 w 506"/>
                  <a:gd name="T39" fmla="*/ 148 h 5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06" h="506">
                    <a:moveTo>
                      <a:pt x="253" y="506"/>
                    </a:moveTo>
                    <a:cubicBezTo>
                      <a:pt x="113" y="506"/>
                      <a:pt x="0" y="392"/>
                      <a:pt x="0" y="253"/>
                    </a:cubicBezTo>
                    <a:cubicBezTo>
                      <a:pt x="0" y="113"/>
                      <a:pt x="113" y="0"/>
                      <a:pt x="253" y="0"/>
                    </a:cubicBezTo>
                    <a:cubicBezTo>
                      <a:pt x="392" y="0"/>
                      <a:pt x="506" y="113"/>
                      <a:pt x="506" y="253"/>
                    </a:cubicBezTo>
                    <a:cubicBezTo>
                      <a:pt x="506" y="392"/>
                      <a:pt x="392" y="506"/>
                      <a:pt x="253" y="506"/>
                    </a:cubicBezTo>
                    <a:close/>
                    <a:moveTo>
                      <a:pt x="253" y="12"/>
                    </a:moveTo>
                    <a:cubicBezTo>
                      <a:pt x="120" y="12"/>
                      <a:pt x="12" y="120"/>
                      <a:pt x="12" y="253"/>
                    </a:cubicBezTo>
                    <a:cubicBezTo>
                      <a:pt x="12" y="386"/>
                      <a:pt x="120" y="494"/>
                      <a:pt x="253" y="494"/>
                    </a:cubicBezTo>
                    <a:cubicBezTo>
                      <a:pt x="386" y="494"/>
                      <a:pt x="494" y="386"/>
                      <a:pt x="494" y="253"/>
                    </a:cubicBezTo>
                    <a:cubicBezTo>
                      <a:pt x="494" y="120"/>
                      <a:pt x="386" y="12"/>
                      <a:pt x="253" y="12"/>
                    </a:cubicBezTo>
                    <a:close/>
                    <a:moveTo>
                      <a:pt x="253" y="369"/>
                    </a:moveTo>
                    <a:cubicBezTo>
                      <a:pt x="189" y="369"/>
                      <a:pt x="136" y="317"/>
                      <a:pt x="136" y="253"/>
                    </a:cubicBezTo>
                    <a:cubicBezTo>
                      <a:pt x="136" y="189"/>
                      <a:pt x="189" y="136"/>
                      <a:pt x="253" y="136"/>
                    </a:cubicBezTo>
                    <a:cubicBezTo>
                      <a:pt x="317" y="136"/>
                      <a:pt x="369" y="189"/>
                      <a:pt x="369" y="253"/>
                    </a:cubicBezTo>
                    <a:cubicBezTo>
                      <a:pt x="369" y="317"/>
                      <a:pt x="317" y="369"/>
                      <a:pt x="253" y="369"/>
                    </a:cubicBezTo>
                    <a:close/>
                    <a:moveTo>
                      <a:pt x="253" y="148"/>
                    </a:moveTo>
                    <a:cubicBezTo>
                      <a:pt x="195" y="148"/>
                      <a:pt x="148" y="195"/>
                      <a:pt x="148" y="253"/>
                    </a:cubicBezTo>
                    <a:cubicBezTo>
                      <a:pt x="148" y="310"/>
                      <a:pt x="195" y="357"/>
                      <a:pt x="253" y="357"/>
                    </a:cubicBezTo>
                    <a:cubicBezTo>
                      <a:pt x="310" y="357"/>
                      <a:pt x="357" y="310"/>
                      <a:pt x="357" y="253"/>
                    </a:cubicBezTo>
                    <a:cubicBezTo>
                      <a:pt x="357" y="195"/>
                      <a:pt x="310" y="148"/>
                      <a:pt x="253" y="148"/>
                    </a:cubicBezTo>
                    <a:close/>
                  </a:path>
                </a:pathLst>
              </a:custGeom>
              <a:solidFill>
                <a:srgbClr val="4444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C217E308-27F8-402C-8553-34299C49AB64}"/>
                </a:ext>
              </a:extLst>
            </p:cNvPr>
            <p:cNvGrpSpPr/>
            <p:nvPr/>
          </p:nvGrpSpPr>
          <p:grpSpPr>
            <a:xfrm>
              <a:off x="5818188" y="3900488"/>
              <a:ext cx="554038" cy="554038"/>
              <a:chOff x="5818188" y="3900488"/>
              <a:chExt cx="554038" cy="554038"/>
            </a:xfrm>
          </p:grpSpPr>
          <p:sp>
            <p:nvSpPr>
              <p:cNvPr id="8" name="Oval 14">
                <a:extLst>
                  <a:ext uri="{FF2B5EF4-FFF2-40B4-BE49-F238E27FC236}">
                    <a16:creationId xmlns:a16="http://schemas.microsoft.com/office/drawing/2014/main" id="{EB054609-65E6-4EE4-8426-3002EFF0523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832476" y="3914775"/>
                <a:ext cx="525463" cy="525463"/>
              </a:xfrm>
              <a:prstGeom prst="ellipse">
                <a:avLst/>
              </a:prstGeom>
              <a:solidFill>
                <a:srgbClr val="9797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15">
                <a:extLst>
                  <a:ext uri="{FF2B5EF4-FFF2-40B4-BE49-F238E27FC236}">
                    <a16:creationId xmlns:a16="http://schemas.microsoft.com/office/drawing/2014/main" id="{D846B042-0B40-4947-89D9-211FBA15CE4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818188" y="3900488"/>
                <a:ext cx="554038" cy="554038"/>
              </a:xfrm>
              <a:custGeom>
                <a:avLst/>
                <a:gdLst>
                  <a:gd name="T0" fmla="*/ 117 w 233"/>
                  <a:gd name="T1" fmla="*/ 233 h 233"/>
                  <a:gd name="T2" fmla="*/ 0 w 233"/>
                  <a:gd name="T3" fmla="*/ 117 h 233"/>
                  <a:gd name="T4" fmla="*/ 117 w 233"/>
                  <a:gd name="T5" fmla="*/ 0 h 233"/>
                  <a:gd name="T6" fmla="*/ 233 w 233"/>
                  <a:gd name="T7" fmla="*/ 117 h 233"/>
                  <a:gd name="T8" fmla="*/ 117 w 233"/>
                  <a:gd name="T9" fmla="*/ 233 h 233"/>
                  <a:gd name="T10" fmla="*/ 117 w 233"/>
                  <a:gd name="T11" fmla="*/ 12 h 233"/>
                  <a:gd name="T12" fmla="*/ 12 w 233"/>
                  <a:gd name="T13" fmla="*/ 117 h 233"/>
                  <a:gd name="T14" fmla="*/ 117 w 233"/>
                  <a:gd name="T15" fmla="*/ 221 h 233"/>
                  <a:gd name="T16" fmla="*/ 221 w 233"/>
                  <a:gd name="T17" fmla="*/ 117 h 233"/>
                  <a:gd name="T18" fmla="*/ 117 w 233"/>
                  <a:gd name="T19" fmla="*/ 12 h 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33" h="233">
                    <a:moveTo>
                      <a:pt x="117" y="233"/>
                    </a:moveTo>
                    <a:cubicBezTo>
                      <a:pt x="53" y="233"/>
                      <a:pt x="0" y="181"/>
                      <a:pt x="0" y="117"/>
                    </a:cubicBezTo>
                    <a:cubicBezTo>
                      <a:pt x="0" y="53"/>
                      <a:pt x="53" y="0"/>
                      <a:pt x="117" y="0"/>
                    </a:cubicBezTo>
                    <a:cubicBezTo>
                      <a:pt x="181" y="0"/>
                      <a:pt x="233" y="53"/>
                      <a:pt x="233" y="117"/>
                    </a:cubicBezTo>
                    <a:cubicBezTo>
                      <a:pt x="233" y="181"/>
                      <a:pt x="181" y="233"/>
                      <a:pt x="117" y="233"/>
                    </a:cubicBezTo>
                    <a:close/>
                    <a:moveTo>
                      <a:pt x="117" y="12"/>
                    </a:moveTo>
                    <a:cubicBezTo>
                      <a:pt x="59" y="12"/>
                      <a:pt x="12" y="59"/>
                      <a:pt x="12" y="117"/>
                    </a:cubicBezTo>
                    <a:cubicBezTo>
                      <a:pt x="12" y="174"/>
                      <a:pt x="59" y="221"/>
                      <a:pt x="117" y="221"/>
                    </a:cubicBezTo>
                    <a:cubicBezTo>
                      <a:pt x="174" y="221"/>
                      <a:pt x="221" y="174"/>
                      <a:pt x="221" y="117"/>
                    </a:cubicBezTo>
                    <a:cubicBezTo>
                      <a:pt x="221" y="59"/>
                      <a:pt x="174" y="12"/>
                      <a:pt x="117" y="12"/>
                    </a:cubicBezTo>
                    <a:close/>
                  </a:path>
                </a:pathLst>
              </a:custGeom>
              <a:solidFill>
                <a:srgbClr val="44445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DF8A2D35-A68D-4F4A-AB9E-706C23146362}"/>
              </a:ext>
            </a:extLst>
          </p:cNvPr>
          <p:cNvGrpSpPr/>
          <p:nvPr/>
        </p:nvGrpSpPr>
        <p:grpSpPr>
          <a:xfrm>
            <a:off x="3594101" y="2568575"/>
            <a:ext cx="2501900" cy="1627188"/>
            <a:chOff x="3594101" y="2568575"/>
            <a:chExt cx="2501900" cy="1627188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19" name="Freeform 16">
              <a:extLst>
                <a:ext uri="{FF2B5EF4-FFF2-40B4-BE49-F238E27FC236}">
                  <a16:creationId xmlns:a16="http://schemas.microsoft.com/office/drawing/2014/main" id="{7768DFEC-CE78-438E-9200-B339EBB7CD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2586038"/>
              <a:ext cx="779463" cy="704850"/>
            </a:xfrm>
            <a:custGeom>
              <a:avLst/>
              <a:gdLst>
                <a:gd name="T0" fmla="*/ 150 w 328"/>
                <a:gd name="T1" fmla="*/ 12 h 296"/>
                <a:gd name="T2" fmla="*/ 326 w 328"/>
                <a:gd name="T3" fmla="*/ 223 h 296"/>
                <a:gd name="T4" fmla="*/ 299 w 328"/>
                <a:gd name="T5" fmla="*/ 269 h 296"/>
                <a:gd name="T6" fmla="*/ 29 w 328"/>
                <a:gd name="T7" fmla="*/ 223 h 296"/>
                <a:gd name="T8" fmla="*/ 28 w 328"/>
                <a:gd name="T9" fmla="*/ 223 h 296"/>
                <a:gd name="T10" fmla="*/ 12 w 328"/>
                <a:gd name="T11" fmla="*/ 163 h 296"/>
                <a:gd name="T12" fmla="*/ 90 w 328"/>
                <a:gd name="T13" fmla="*/ 28 h 296"/>
                <a:gd name="T14" fmla="*/ 150 w 328"/>
                <a:gd name="T15" fmla="*/ 12 h 296"/>
                <a:gd name="T16" fmla="*/ 150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50" y="12"/>
                  </a:moveTo>
                  <a:cubicBezTo>
                    <a:pt x="251" y="70"/>
                    <a:pt x="317" y="153"/>
                    <a:pt x="326" y="223"/>
                  </a:cubicBezTo>
                  <a:cubicBezTo>
                    <a:pt x="328" y="243"/>
                    <a:pt x="317" y="261"/>
                    <a:pt x="299" y="269"/>
                  </a:cubicBezTo>
                  <a:cubicBezTo>
                    <a:pt x="234" y="296"/>
                    <a:pt x="129" y="281"/>
                    <a:pt x="29" y="223"/>
                  </a:cubicBezTo>
                  <a:cubicBezTo>
                    <a:pt x="28" y="223"/>
                    <a:pt x="28" y="223"/>
                    <a:pt x="28" y="223"/>
                  </a:cubicBezTo>
                  <a:cubicBezTo>
                    <a:pt x="7" y="211"/>
                    <a:pt x="0" y="184"/>
                    <a:pt x="12" y="163"/>
                  </a:cubicBezTo>
                  <a:cubicBezTo>
                    <a:pt x="90" y="28"/>
                    <a:pt x="90" y="28"/>
                    <a:pt x="90" y="28"/>
                  </a:cubicBezTo>
                  <a:cubicBezTo>
                    <a:pt x="102" y="7"/>
                    <a:pt x="129" y="0"/>
                    <a:pt x="150" y="12"/>
                  </a:cubicBezTo>
                  <a:cubicBezTo>
                    <a:pt x="150" y="12"/>
                    <a:pt x="150" y="12"/>
                    <a:pt x="150" y="12"/>
                  </a:cubicBezTo>
                  <a:close/>
                </a:path>
              </a:pathLst>
            </a:custGeom>
            <a:solidFill>
              <a:srgbClr val="D0D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7">
              <a:extLst>
                <a:ext uri="{FF2B5EF4-FFF2-40B4-BE49-F238E27FC236}">
                  <a16:creationId xmlns:a16="http://schemas.microsoft.com/office/drawing/2014/main" id="{836D9181-5EFB-432C-A521-73F5C39B0F9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2568575"/>
              <a:ext cx="2501900" cy="1627188"/>
            </a:xfrm>
            <a:custGeom>
              <a:avLst/>
              <a:gdLst>
                <a:gd name="T0" fmla="*/ 335 w 1052"/>
                <a:gd name="T1" fmla="*/ 255 h 683"/>
                <a:gd name="T2" fmla="*/ 339 w 1052"/>
                <a:gd name="T3" fmla="*/ 230 h 683"/>
                <a:gd name="T4" fmla="*/ 160 w 1052"/>
                <a:gd name="T5" fmla="*/ 14 h 683"/>
                <a:gd name="T6" fmla="*/ 160 w 1052"/>
                <a:gd name="T7" fmla="*/ 13 h 683"/>
                <a:gd name="T8" fmla="*/ 92 w 1052"/>
                <a:gd name="T9" fmla="*/ 32 h 683"/>
                <a:gd name="T10" fmla="*/ 14 w 1052"/>
                <a:gd name="T11" fmla="*/ 167 h 683"/>
                <a:gd name="T12" fmla="*/ 32 w 1052"/>
                <a:gd name="T13" fmla="*/ 235 h 683"/>
                <a:gd name="T14" fmla="*/ 33 w 1052"/>
                <a:gd name="T15" fmla="*/ 235 h 683"/>
                <a:gd name="T16" fmla="*/ 233 w 1052"/>
                <a:gd name="T17" fmla="*/ 295 h 683"/>
                <a:gd name="T18" fmla="*/ 309 w 1052"/>
                <a:gd name="T19" fmla="*/ 282 h 683"/>
                <a:gd name="T20" fmla="*/ 329 w 1052"/>
                <a:gd name="T21" fmla="*/ 266 h 683"/>
                <a:gd name="T22" fmla="*/ 1040 w 1052"/>
                <a:gd name="T23" fmla="*/ 676 h 683"/>
                <a:gd name="T24" fmla="*/ 1052 w 1052"/>
                <a:gd name="T25" fmla="*/ 683 h 683"/>
                <a:gd name="T26" fmla="*/ 1052 w 1052"/>
                <a:gd name="T27" fmla="*/ 669 h 683"/>
                <a:gd name="T28" fmla="*/ 335 w 1052"/>
                <a:gd name="T29" fmla="*/ 255 h 683"/>
                <a:gd name="T30" fmla="*/ 304 w 1052"/>
                <a:gd name="T31" fmla="*/ 270 h 683"/>
                <a:gd name="T32" fmla="*/ 39 w 1052"/>
                <a:gd name="T33" fmla="*/ 225 h 683"/>
                <a:gd name="T34" fmla="*/ 36 w 1052"/>
                <a:gd name="T35" fmla="*/ 230 h 683"/>
                <a:gd name="T36" fmla="*/ 38 w 1052"/>
                <a:gd name="T37" fmla="*/ 224 h 683"/>
                <a:gd name="T38" fmla="*/ 25 w 1052"/>
                <a:gd name="T39" fmla="*/ 173 h 683"/>
                <a:gd name="T40" fmla="*/ 102 w 1052"/>
                <a:gd name="T41" fmla="*/ 38 h 683"/>
                <a:gd name="T42" fmla="*/ 154 w 1052"/>
                <a:gd name="T43" fmla="*/ 24 h 683"/>
                <a:gd name="T44" fmla="*/ 154 w 1052"/>
                <a:gd name="T45" fmla="*/ 24 h 683"/>
                <a:gd name="T46" fmla="*/ 327 w 1052"/>
                <a:gd name="T47" fmla="*/ 231 h 683"/>
                <a:gd name="T48" fmla="*/ 322 w 1052"/>
                <a:gd name="T49" fmla="*/ 255 h 683"/>
                <a:gd name="T50" fmla="*/ 322 w 1052"/>
                <a:gd name="T51" fmla="*/ 255 h 683"/>
                <a:gd name="T52" fmla="*/ 322 w 1052"/>
                <a:gd name="T53" fmla="*/ 255 h 683"/>
                <a:gd name="T54" fmla="*/ 304 w 1052"/>
                <a:gd name="T55" fmla="*/ 270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052" h="683">
                  <a:moveTo>
                    <a:pt x="335" y="255"/>
                  </a:moveTo>
                  <a:cubicBezTo>
                    <a:pt x="339" y="247"/>
                    <a:pt x="340" y="239"/>
                    <a:pt x="339" y="230"/>
                  </a:cubicBezTo>
                  <a:cubicBezTo>
                    <a:pt x="329" y="155"/>
                    <a:pt x="259" y="71"/>
                    <a:pt x="160" y="14"/>
                  </a:cubicBezTo>
                  <a:cubicBezTo>
                    <a:pt x="160" y="13"/>
                    <a:pt x="160" y="13"/>
                    <a:pt x="160" y="13"/>
                  </a:cubicBezTo>
                  <a:cubicBezTo>
                    <a:pt x="136" y="0"/>
                    <a:pt x="106" y="8"/>
                    <a:pt x="92" y="32"/>
                  </a:cubicBezTo>
                  <a:cubicBezTo>
                    <a:pt x="14" y="167"/>
                    <a:pt x="14" y="167"/>
                    <a:pt x="14" y="167"/>
                  </a:cubicBezTo>
                  <a:cubicBezTo>
                    <a:pt x="0" y="191"/>
                    <a:pt x="8" y="221"/>
                    <a:pt x="32" y="235"/>
                  </a:cubicBezTo>
                  <a:cubicBezTo>
                    <a:pt x="33" y="235"/>
                    <a:pt x="33" y="235"/>
                    <a:pt x="33" y="235"/>
                  </a:cubicBezTo>
                  <a:cubicBezTo>
                    <a:pt x="100" y="274"/>
                    <a:pt x="172" y="295"/>
                    <a:pt x="233" y="295"/>
                  </a:cubicBezTo>
                  <a:cubicBezTo>
                    <a:pt x="261" y="295"/>
                    <a:pt x="287" y="291"/>
                    <a:pt x="309" y="282"/>
                  </a:cubicBezTo>
                  <a:cubicBezTo>
                    <a:pt x="317" y="278"/>
                    <a:pt x="324" y="272"/>
                    <a:pt x="329" y="266"/>
                  </a:cubicBezTo>
                  <a:cubicBezTo>
                    <a:pt x="1040" y="676"/>
                    <a:pt x="1040" y="676"/>
                    <a:pt x="1040" y="676"/>
                  </a:cubicBezTo>
                  <a:cubicBezTo>
                    <a:pt x="1052" y="683"/>
                    <a:pt x="1052" y="683"/>
                    <a:pt x="1052" y="683"/>
                  </a:cubicBezTo>
                  <a:cubicBezTo>
                    <a:pt x="1052" y="669"/>
                    <a:pt x="1052" y="669"/>
                    <a:pt x="1052" y="669"/>
                  </a:cubicBezTo>
                  <a:lnTo>
                    <a:pt x="335" y="255"/>
                  </a:lnTo>
                  <a:close/>
                  <a:moveTo>
                    <a:pt x="304" y="270"/>
                  </a:moveTo>
                  <a:cubicBezTo>
                    <a:pt x="239" y="298"/>
                    <a:pt x="134" y="280"/>
                    <a:pt x="39" y="225"/>
                  </a:cubicBezTo>
                  <a:cubicBezTo>
                    <a:pt x="36" y="230"/>
                    <a:pt x="36" y="230"/>
                    <a:pt x="36" y="230"/>
                  </a:cubicBezTo>
                  <a:cubicBezTo>
                    <a:pt x="38" y="224"/>
                    <a:pt x="38" y="224"/>
                    <a:pt x="38" y="224"/>
                  </a:cubicBezTo>
                  <a:cubicBezTo>
                    <a:pt x="20" y="214"/>
                    <a:pt x="14" y="191"/>
                    <a:pt x="25" y="173"/>
                  </a:cubicBezTo>
                  <a:cubicBezTo>
                    <a:pt x="102" y="38"/>
                    <a:pt x="102" y="38"/>
                    <a:pt x="102" y="38"/>
                  </a:cubicBezTo>
                  <a:cubicBezTo>
                    <a:pt x="113" y="20"/>
                    <a:pt x="136" y="13"/>
                    <a:pt x="154" y="24"/>
                  </a:cubicBezTo>
                  <a:cubicBezTo>
                    <a:pt x="154" y="24"/>
                    <a:pt x="154" y="24"/>
                    <a:pt x="154" y="24"/>
                  </a:cubicBezTo>
                  <a:cubicBezTo>
                    <a:pt x="250" y="79"/>
                    <a:pt x="318" y="161"/>
                    <a:pt x="327" y="231"/>
                  </a:cubicBezTo>
                  <a:cubicBezTo>
                    <a:pt x="328" y="239"/>
                    <a:pt x="326" y="248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18" y="262"/>
                    <a:pt x="312" y="267"/>
                    <a:pt x="304" y="270"/>
                  </a:cubicBezTo>
                  <a:close/>
                </a:path>
              </a:pathLst>
            </a:custGeom>
            <a:solidFill>
              <a:srgbClr val="4444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A00EE730-0074-4F5B-B67E-0C40DD643FC9}"/>
              </a:ext>
            </a:extLst>
          </p:cNvPr>
          <p:cNvGrpSpPr/>
          <p:nvPr/>
        </p:nvGrpSpPr>
        <p:grpSpPr>
          <a:xfrm>
            <a:off x="6096001" y="4162425"/>
            <a:ext cx="2498725" cy="1609725"/>
            <a:chOff x="6096001" y="416242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35C2309F-01DA-4EB2-B7BB-B83378E8183A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5067300"/>
              <a:ext cx="781050" cy="704850"/>
            </a:xfrm>
            <a:custGeom>
              <a:avLst/>
              <a:gdLst>
                <a:gd name="T0" fmla="*/ 300 w 328"/>
                <a:gd name="T1" fmla="*/ 73 h 296"/>
                <a:gd name="T2" fmla="*/ 29 w 328"/>
                <a:gd name="T3" fmla="*/ 27 h 296"/>
                <a:gd name="T4" fmla="*/ 3 w 328"/>
                <a:gd name="T5" fmla="*/ 72 h 296"/>
                <a:gd name="T6" fmla="*/ 178 w 328"/>
                <a:gd name="T7" fmla="*/ 284 h 296"/>
                <a:gd name="T8" fmla="*/ 179 w 328"/>
                <a:gd name="T9" fmla="*/ 284 h 296"/>
                <a:gd name="T10" fmla="*/ 238 w 328"/>
                <a:gd name="T11" fmla="*/ 268 h 296"/>
                <a:gd name="T12" fmla="*/ 316 w 328"/>
                <a:gd name="T13" fmla="*/ 133 h 296"/>
                <a:gd name="T14" fmla="*/ 300 w 328"/>
                <a:gd name="T15" fmla="*/ 73 h 296"/>
                <a:gd name="T16" fmla="*/ 300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300" y="73"/>
                  </a:moveTo>
                  <a:cubicBezTo>
                    <a:pt x="200" y="15"/>
                    <a:pt x="94" y="0"/>
                    <a:pt x="29" y="27"/>
                  </a:cubicBezTo>
                  <a:cubicBezTo>
                    <a:pt x="11" y="34"/>
                    <a:pt x="0" y="53"/>
                    <a:pt x="3" y="72"/>
                  </a:cubicBezTo>
                  <a:cubicBezTo>
                    <a:pt x="12" y="142"/>
                    <a:pt x="78" y="226"/>
                    <a:pt x="178" y="284"/>
                  </a:cubicBezTo>
                  <a:cubicBezTo>
                    <a:pt x="178" y="284"/>
                    <a:pt x="178" y="284"/>
                    <a:pt x="179" y="284"/>
                  </a:cubicBezTo>
                  <a:cubicBezTo>
                    <a:pt x="200" y="296"/>
                    <a:pt x="226" y="289"/>
                    <a:pt x="238" y="268"/>
                  </a:cubicBezTo>
                  <a:cubicBezTo>
                    <a:pt x="316" y="133"/>
                    <a:pt x="316" y="133"/>
                    <a:pt x="316" y="133"/>
                  </a:cubicBezTo>
                  <a:cubicBezTo>
                    <a:pt x="328" y="112"/>
                    <a:pt x="321" y="85"/>
                    <a:pt x="300" y="73"/>
                  </a:cubicBezTo>
                  <a:cubicBezTo>
                    <a:pt x="300" y="73"/>
                    <a:pt x="300" y="73"/>
                    <a:pt x="300" y="73"/>
                  </a:cubicBezTo>
                  <a:close/>
                </a:path>
              </a:pathLst>
            </a:custGeom>
            <a:solidFill>
              <a:srgbClr val="D0D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91D1CF1C-CBDD-4BAA-884D-309E0ED17AB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4162425"/>
              <a:ext cx="2498725" cy="1609725"/>
            </a:xfrm>
            <a:custGeom>
              <a:avLst/>
              <a:gdLst>
                <a:gd name="T0" fmla="*/ 1019 w 1051"/>
                <a:gd name="T1" fmla="*/ 448 h 676"/>
                <a:gd name="T2" fmla="*/ 1019 w 1051"/>
                <a:gd name="T3" fmla="*/ 448 h 676"/>
                <a:gd name="T4" fmla="*/ 743 w 1051"/>
                <a:gd name="T5" fmla="*/ 401 h 676"/>
                <a:gd name="T6" fmla="*/ 722 w 1051"/>
                <a:gd name="T7" fmla="*/ 417 h 676"/>
                <a:gd name="T8" fmla="*/ 12 w 1051"/>
                <a:gd name="T9" fmla="*/ 7 h 676"/>
                <a:gd name="T10" fmla="*/ 0 w 1051"/>
                <a:gd name="T11" fmla="*/ 0 h 676"/>
                <a:gd name="T12" fmla="*/ 0 w 1051"/>
                <a:gd name="T13" fmla="*/ 0 h 676"/>
                <a:gd name="T14" fmla="*/ 0 w 1051"/>
                <a:gd name="T15" fmla="*/ 14 h 676"/>
                <a:gd name="T16" fmla="*/ 0 w 1051"/>
                <a:gd name="T17" fmla="*/ 14 h 676"/>
                <a:gd name="T18" fmla="*/ 716 w 1051"/>
                <a:gd name="T19" fmla="*/ 428 h 676"/>
                <a:gd name="T20" fmla="*/ 713 w 1051"/>
                <a:gd name="T21" fmla="*/ 453 h 676"/>
                <a:gd name="T22" fmla="*/ 891 w 1051"/>
                <a:gd name="T23" fmla="*/ 669 h 676"/>
                <a:gd name="T24" fmla="*/ 892 w 1051"/>
                <a:gd name="T25" fmla="*/ 669 h 676"/>
                <a:gd name="T26" fmla="*/ 916 w 1051"/>
                <a:gd name="T27" fmla="*/ 676 h 676"/>
                <a:gd name="T28" fmla="*/ 960 w 1051"/>
                <a:gd name="T29" fmla="*/ 651 h 676"/>
                <a:gd name="T30" fmla="*/ 1037 w 1051"/>
                <a:gd name="T31" fmla="*/ 516 h 676"/>
                <a:gd name="T32" fmla="*/ 1019 w 1051"/>
                <a:gd name="T33" fmla="*/ 448 h 676"/>
                <a:gd name="T34" fmla="*/ 1027 w 1051"/>
                <a:gd name="T35" fmla="*/ 510 h 676"/>
                <a:gd name="T36" fmla="*/ 949 w 1051"/>
                <a:gd name="T37" fmla="*/ 645 h 676"/>
                <a:gd name="T38" fmla="*/ 898 w 1051"/>
                <a:gd name="T39" fmla="*/ 659 h 676"/>
                <a:gd name="T40" fmla="*/ 897 w 1051"/>
                <a:gd name="T41" fmla="*/ 659 h 676"/>
                <a:gd name="T42" fmla="*/ 725 w 1051"/>
                <a:gd name="T43" fmla="*/ 452 h 676"/>
                <a:gd name="T44" fmla="*/ 747 w 1051"/>
                <a:gd name="T45" fmla="*/ 412 h 676"/>
                <a:gd name="T46" fmla="*/ 818 w 1051"/>
                <a:gd name="T47" fmla="*/ 400 h 676"/>
                <a:gd name="T48" fmla="*/ 1013 w 1051"/>
                <a:gd name="T49" fmla="*/ 458 h 676"/>
                <a:gd name="T50" fmla="*/ 1013 w 1051"/>
                <a:gd name="T51" fmla="*/ 458 h 676"/>
                <a:gd name="T52" fmla="*/ 1027 w 1051"/>
                <a:gd name="T53" fmla="*/ 510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51" h="676">
                  <a:moveTo>
                    <a:pt x="1019" y="448"/>
                  </a:moveTo>
                  <a:cubicBezTo>
                    <a:pt x="1019" y="448"/>
                    <a:pt x="1019" y="448"/>
                    <a:pt x="1019" y="448"/>
                  </a:cubicBezTo>
                  <a:cubicBezTo>
                    <a:pt x="920" y="391"/>
                    <a:pt x="812" y="372"/>
                    <a:pt x="743" y="401"/>
                  </a:cubicBezTo>
                  <a:cubicBezTo>
                    <a:pt x="735" y="405"/>
                    <a:pt x="728" y="410"/>
                    <a:pt x="722" y="417"/>
                  </a:cubicBezTo>
                  <a:cubicBezTo>
                    <a:pt x="12" y="7"/>
                    <a:pt x="12" y="7"/>
                    <a:pt x="12" y="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716" y="428"/>
                    <a:pt x="716" y="428"/>
                    <a:pt x="716" y="428"/>
                  </a:cubicBezTo>
                  <a:cubicBezTo>
                    <a:pt x="713" y="435"/>
                    <a:pt x="712" y="444"/>
                    <a:pt x="713" y="453"/>
                  </a:cubicBezTo>
                  <a:cubicBezTo>
                    <a:pt x="722" y="527"/>
                    <a:pt x="792" y="612"/>
                    <a:pt x="891" y="669"/>
                  </a:cubicBezTo>
                  <a:cubicBezTo>
                    <a:pt x="892" y="669"/>
                    <a:pt x="892" y="669"/>
                    <a:pt x="892" y="669"/>
                  </a:cubicBezTo>
                  <a:cubicBezTo>
                    <a:pt x="899" y="674"/>
                    <a:pt x="908" y="676"/>
                    <a:pt x="916" y="676"/>
                  </a:cubicBezTo>
                  <a:cubicBezTo>
                    <a:pt x="933" y="676"/>
                    <a:pt x="950" y="667"/>
                    <a:pt x="960" y="651"/>
                  </a:cubicBezTo>
                  <a:cubicBezTo>
                    <a:pt x="1037" y="516"/>
                    <a:pt x="1037" y="516"/>
                    <a:pt x="1037" y="516"/>
                  </a:cubicBezTo>
                  <a:cubicBezTo>
                    <a:pt x="1051" y="492"/>
                    <a:pt x="1043" y="462"/>
                    <a:pt x="1019" y="448"/>
                  </a:cubicBezTo>
                  <a:close/>
                  <a:moveTo>
                    <a:pt x="1027" y="510"/>
                  </a:moveTo>
                  <a:cubicBezTo>
                    <a:pt x="949" y="645"/>
                    <a:pt x="949" y="645"/>
                    <a:pt x="949" y="645"/>
                  </a:cubicBezTo>
                  <a:cubicBezTo>
                    <a:pt x="939" y="663"/>
                    <a:pt x="916" y="669"/>
                    <a:pt x="898" y="659"/>
                  </a:cubicBezTo>
                  <a:cubicBezTo>
                    <a:pt x="897" y="659"/>
                    <a:pt x="897" y="659"/>
                    <a:pt x="897" y="659"/>
                  </a:cubicBezTo>
                  <a:cubicBezTo>
                    <a:pt x="801" y="603"/>
                    <a:pt x="734" y="522"/>
                    <a:pt x="725" y="452"/>
                  </a:cubicBezTo>
                  <a:cubicBezTo>
                    <a:pt x="723" y="435"/>
                    <a:pt x="732" y="419"/>
                    <a:pt x="747" y="412"/>
                  </a:cubicBezTo>
                  <a:cubicBezTo>
                    <a:pt x="768" y="404"/>
                    <a:pt x="792" y="400"/>
                    <a:pt x="818" y="400"/>
                  </a:cubicBezTo>
                  <a:cubicBezTo>
                    <a:pt x="877" y="400"/>
                    <a:pt x="947" y="420"/>
                    <a:pt x="1013" y="458"/>
                  </a:cubicBezTo>
                  <a:cubicBezTo>
                    <a:pt x="1013" y="458"/>
                    <a:pt x="1013" y="458"/>
                    <a:pt x="1013" y="458"/>
                  </a:cubicBezTo>
                  <a:cubicBezTo>
                    <a:pt x="1031" y="469"/>
                    <a:pt x="1037" y="492"/>
                    <a:pt x="1027" y="510"/>
                  </a:cubicBezTo>
                  <a:close/>
                </a:path>
              </a:pathLst>
            </a:custGeom>
            <a:solidFill>
              <a:srgbClr val="4444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2FE69A11-28CF-4BB9-862F-53E46BF7DA95}"/>
              </a:ext>
            </a:extLst>
          </p:cNvPr>
          <p:cNvGrpSpPr/>
          <p:nvPr/>
        </p:nvGrpSpPr>
        <p:grpSpPr>
          <a:xfrm>
            <a:off x="3594101" y="4178300"/>
            <a:ext cx="2501900" cy="1593850"/>
            <a:chOff x="3594101" y="4178300"/>
            <a:chExt cx="2501900" cy="1593850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5" name="Freeform 20">
              <a:extLst>
                <a:ext uri="{FF2B5EF4-FFF2-40B4-BE49-F238E27FC236}">
                  <a16:creationId xmlns:a16="http://schemas.microsoft.com/office/drawing/2014/main" id="{0511C8B9-7009-4330-B6DD-2CAC33A628CC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5067300"/>
              <a:ext cx="779463" cy="704850"/>
            </a:xfrm>
            <a:custGeom>
              <a:avLst/>
              <a:gdLst>
                <a:gd name="T0" fmla="*/ 29 w 328"/>
                <a:gd name="T1" fmla="*/ 73 h 296"/>
                <a:gd name="T2" fmla="*/ 299 w 328"/>
                <a:gd name="T3" fmla="*/ 27 h 296"/>
                <a:gd name="T4" fmla="*/ 326 w 328"/>
                <a:gd name="T5" fmla="*/ 72 h 296"/>
                <a:gd name="T6" fmla="*/ 150 w 328"/>
                <a:gd name="T7" fmla="*/ 284 h 296"/>
                <a:gd name="T8" fmla="*/ 150 w 328"/>
                <a:gd name="T9" fmla="*/ 284 h 296"/>
                <a:gd name="T10" fmla="*/ 90 w 328"/>
                <a:gd name="T11" fmla="*/ 268 h 296"/>
                <a:gd name="T12" fmla="*/ 12 w 328"/>
                <a:gd name="T13" fmla="*/ 133 h 296"/>
                <a:gd name="T14" fmla="*/ 28 w 328"/>
                <a:gd name="T15" fmla="*/ 73 h 296"/>
                <a:gd name="T16" fmla="*/ 29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29" y="73"/>
                  </a:moveTo>
                  <a:cubicBezTo>
                    <a:pt x="129" y="15"/>
                    <a:pt x="234" y="0"/>
                    <a:pt x="299" y="27"/>
                  </a:cubicBezTo>
                  <a:cubicBezTo>
                    <a:pt x="317" y="34"/>
                    <a:pt x="328" y="53"/>
                    <a:pt x="326" y="72"/>
                  </a:cubicBezTo>
                  <a:cubicBezTo>
                    <a:pt x="317" y="142"/>
                    <a:pt x="251" y="226"/>
                    <a:pt x="150" y="284"/>
                  </a:cubicBezTo>
                  <a:cubicBezTo>
                    <a:pt x="150" y="284"/>
                    <a:pt x="150" y="284"/>
                    <a:pt x="150" y="284"/>
                  </a:cubicBezTo>
                  <a:cubicBezTo>
                    <a:pt x="129" y="296"/>
                    <a:pt x="102" y="289"/>
                    <a:pt x="90" y="268"/>
                  </a:cubicBezTo>
                  <a:cubicBezTo>
                    <a:pt x="12" y="133"/>
                    <a:pt x="12" y="133"/>
                    <a:pt x="12" y="133"/>
                  </a:cubicBezTo>
                  <a:cubicBezTo>
                    <a:pt x="0" y="112"/>
                    <a:pt x="7" y="85"/>
                    <a:pt x="28" y="73"/>
                  </a:cubicBezTo>
                  <a:cubicBezTo>
                    <a:pt x="28" y="73"/>
                    <a:pt x="28" y="73"/>
                    <a:pt x="29" y="73"/>
                  </a:cubicBezTo>
                  <a:close/>
                </a:path>
              </a:pathLst>
            </a:custGeom>
            <a:solidFill>
              <a:srgbClr val="D0D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1">
              <a:extLst>
                <a:ext uri="{FF2B5EF4-FFF2-40B4-BE49-F238E27FC236}">
                  <a16:creationId xmlns:a16="http://schemas.microsoft.com/office/drawing/2014/main" id="{236F07BA-37E6-4F38-B320-25333599479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4178300"/>
              <a:ext cx="2501900" cy="1593850"/>
            </a:xfrm>
            <a:custGeom>
              <a:avLst/>
              <a:gdLst>
                <a:gd name="T0" fmla="*/ 1052 w 1052"/>
                <a:gd name="T1" fmla="*/ 7 h 669"/>
                <a:gd name="T2" fmla="*/ 1040 w 1052"/>
                <a:gd name="T3" fmla="*/ 0 h 669"/>
                <a:gd name="T4" fmla="*/ 329 w 1052"/>
                <a:gd name="T5" fmla="*/ 410 h 669"/>
                <a:gd name="T6" fmla="*/ 309 w 1052"/>
                <a:gd name="T7" fmla="*/ 394 h 669"/>
                <a:gd name="T8" fmla="*/ 33 w 1052"/>
                <a:gd name="T9" fmla="*/ 441 h 669"/>
                <a:gd name="T10" fmla="*/ 32 w 1052"/>
                <a:gd name="T11" fmla="*/ 441 h 669"/>
                <a:gd name="T12" fmla="*/ 14 w 1052"/>
                <a:gd name="T13" fmla="*/ 509 h 669"/>
                <a:gd name="T14" fmla="*/ 92 w 1052"/>
                <a:gd name="T15" fmla="*/ 644 h 669"/>
                <a:gd name="T16" fmla="*/ 135 w 1052"/>
                <a:gd name="T17" fmla="*/ 669 h 669"/>
                <a:gd name="T18" fmla="*/ 160 w 1052"/>
                <a:gd name="T19" fmla="*/ 662 h 669"/>
                <a:gd name="T20" fmla="*/ 160 w 1052"/>
                <a:gd name="T21" fmla="*/ 662 h 669"/>
                <a:gd name="T22" fmla="*/ 339 w 1052"/>
                <a:gd name="T23" fmla="*/ 446 h 669"/>
                <a:gd name="T24" fmla="*/ 335 w 1052"/>
                <a:gd name="T25" fmla="*/ 421 h 669"/>
                <a:gd name="T26" fmla="*/ 1052 w 1052"/>
                <a:gd name="T27" fmla="*/ 7 h 669"/>
                <a:gd name="T28" fmla="*/ 327 w 1052"/>
                <a:gd name="T29" fmla="*/ 445 h 669"/>
                <a:gd name="T30" fmla="*/ 154 w 1052"/>
                <a:gd name="T31" fmla="*/ 652 h 669"/>
                <a:gd name="T32" fmla="*/ 154 w 1052"/>
                <a:gd name="T33" fmla="*/ 652 h 669"/>
                <a:gd name="T34" fmla="*/ 102 w 1052"/>
                <a:gd name="T35" fmla="*/ 638 h 669"/>
                <a:gd name="T36" fmla="*/ 25 w 1052"/>
                <a:gd name="T37" fmla="*/ 503 h 669"/>
                <a:gd name="T38" fmla="*/ 38 w 1052"/>
                <a:gd name="T39" fmla="*/ 451 h 669"/>
                <a:gd name="T40" fmla="*/ 39 w 1052"/>
                <a:gd name="T41" fmla="*/ 451 h 669"/>
                <a:gd name="T42" fmla="*/ 233 w 1052"/>
                <a:gd name="T43" fmla="*/ 393 h 669"/>
                <a:gd name="T44" fmla="*/ 304 w 1052"/>
                <a:gd name="T45" fmla="*/ 405 h 669"/>
                <a:gd name="T46" fmla="*/ 327 w 1052"/>
                <a:gd name="T47" fmla="*/ 445 h 6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2" h="669">
                  <a:moveTo>
                    <a:pt x="1052" y="7"/>
                  </a:moveTo>
                  <a:cubicBezTo>
                    <a:pt x="1040" y="0"/>
                    <a:pt x="1040" y="0"/>
                    <a:pt x="1040" y="0"/>
                  </a:cubicBezTo>
                  <a:cubicBezTo>
                    <a:pt x="329" y="410"/>
                    <a:pt x="329" y="410"/>
                    <a:pt x="329" y="410"/>
                  </a:cubicBezTo>
                  <a:cubicBezTo>
                    <a:pt x="324" y="403"/>
                    <a:pt x="317" y="398"/>
                    <a:pt x="309" y="394"/>
                  </a:cubicBezTo>
                  <a:cubicBezTo>
                    <a:pt x="240" y="365"/>
                    <a:pt x="131" y="384"/>
                    <a:pt x="33" y="441"/>
                  </a:cubicBezTo>
                  <a:cubicBezTo>
                    <a:pt x="32" y="441"/>
                    <a:pt x="32" y="441"/>
                    <a:pt x="32" y="441"/>
                  </a:cubicBezTo>
                  <a:cubicBezTo>
                    <a:pt x="8" y="455"/>
                    <a:pt x="0" y="485"/>
                    <a:pt x="14" y="509"/>
                  </a:cubicBezTo>
                  <a:cubicBezTo>
                    <a:pt x="92" y="644"/>
                    <a:pt x="92" y="644"/>
                    <a:pt x="92" y="644"/>
                  </a:cubicBezTo>
                  <a:cubicBezTo>
                    <a:pt x="101" y="660"/>
                    <a:pt x="118" y="669"/>
                    <a:pt x="135" y="669"/>
                  </a:cubicBezTo>
                  <a:cubicBezTo>
                    <a:pt x="144" y="669"/>
                    <a:pt x="152" y="667"/>
                    <a:pt x="160" y="662"/>
                  </a:cubicBezTo>
                  <a:cubicBezTo>
                    <a:pt x="160" y="662"/>
                    <a:pt x="160" y="662"/>
                    <a:pt x="160" y="662"/>
                  </a:cubicBezTo>
                  <a:cubicBezTo>
                    <a:pt x="259" y="605"/>
                    <a:pt x="329" y="520"/>
                    <a:pt x="339" y="446"/>
                  </a:cubicBezTo>
                  <a:cubicBezTo>
                    <a:pt x="340" y="437"/>
                    <a:pt x="338" y="428"/>
                    <a:pt x="335" y="421"/>
                  </a:cubicBezTo>
                  <a:cubicBezTo>
                    <a:pt x="1052" y="7"/>
                    <a:pt x="1052" y="7"/>
                    <a:pt x="1052" y="7"/>
                  </a:cubicBezTo>
                  <a:close/>
                  <a:moveTo>
                    <a:pt x="327" y="445"/>
                  </a:moveTo>
                  <a:cubicBezTo>
                    <a:pt x="318" y="515"/>
                    <a:pt x="250" y="596"/>
                    <a:pt x="154" y="652"/>
                  </a:cubicBezTo>
                  <a:cubicBezTo>
                    <a:pt x="154" y="652"/>
                    <a:pt x="154" y="652"/>
                    <a:pt x="154" y="652"/>
                  </a:cubicBezTo>
                  <a:cubicBezTo>
                    <a:pt x="136" y="662"/>
                    <a:pt x="113" y="656"/>
                    <a:pt x="102" y="638"/>
                  </a:cubicBezTo>
                  <a:cubicBezTo>
                    <a:pt x="25" y="503"/>
                    <a:pt x="25" y="503"/>
                    <a:pt x="25" y="503"/>
                  </a:cubicBezTo>
                  <a:cubicBezTo>
                    <a:pt x="14" y="485"/>
                    <a:pt x="20" y="462"/>
                    <a:pt x="38" y="451"/>
                  </a:cubicBezTo>
                  <a:cubicBezTo>
                    <a:pt x="39" y="451"/>
                    <a:pt x="39" y="451"/>
                    <a:pt x="39" y="451"/>
                  </a:cubicBezTo>
                  <a:cubicBezTo>
                    <a:pt x="105" y="413"/>
                    <a:pt x="175" y="393"/>
                    <a:pt x="233" y="393"/>
                  </a:cubicBezTo>
                  <a:cubicBezTo>
                    <a:pt x="260" y="393"/>
                    <a:pt x="284" y="397"/>
                    <a:pt x="304" y="405"/>
                  </a:cubicBezTo>
                  <a:cubicBezTo>
                    <a:pt x="320" y="412"/>
                    <a:pt x="329" y="428"/>
                    <a:pt x="327" y="445"/>
                  </a:cubicBezTo>
                  <a:close/>
                </a:path>
              </a:pathLst>
            </a:custGeom>
            <a:solidFill>
              <a:srgbClr val="4444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F64E4D85-2BE2-4FCD-AA6A-0198C55A5B83}"/>
              </a:ext>
            </a:extLst>
          </p:cNvPr>
          <p:cNvGrpSpPr/>
          <p:nvPr/>
        </p:nvGrpSpPr>
        <p:grpSpPr>
          <a:xfrm>
            <a:off x="6096001" y="2568575"/>
            <a:ext cx="2498725" cy="1609725"/>
            <a:chOff x="6096001" y="256857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ED7CC4C8-D071-4399-A93B-A9A5967FB8A6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2586038"/>
              <a:ext cx="781050" cy="704850"/>
            </a:xfrm>
            <a:custGeom>
              <a:avLst/>
              <a:gdLst>
                <a:gd name="T0" fmla="*/ 178 w 328"/>
                <a:gd name="T1" fmla="*/ 12 h 296"/>
                <a:gd name="T2" fmla="*/ 3 w 328"/>
                <a:gd name="T3" fmla="*/ 223 h 296"/>
                <a:gd name="T4" fmla="*/ 29 w 328"/>
                <a:gd name="T5" fmla="*/ 269 h 296"/>
                <a:gd name="T6" fmla="*/ 300 w 328"/>
                <a:gd name="T7" fmla="*/ 223 h 296"/>
                <a:gd name="T8" fmla="*/ 300 w 328"/>
                <a:gd name="T9" fmla="*/ 223 h 296"/>
                <a:gd name="T10" fmla="*/ 316 w 328"/>
                <a:gd name="T11" fmla="*/ 163 h 296"/>
                <a:gd name="T12" fmla="*/ 238 w 328"/>
                <a:gd name="T13" fmla="*/ 28 h 296"/>
                <a:gd name="T14" fmla="*/ 179 w 328"/>
                <a:gd name="T15" fmla="*/ 12 h 296"/>
                <a:gd name="T16" fmla="*/ 178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78" y="12"/>
                  </a:moveTo>
                  <a:cubicBezTo>
                    <a:pt x="78" y="70"/>
                    <a:pt x="12" y="153"/>
                    <a:pt x="3" y="223"/>
                  </a:cubicBezTo>
                  <a:cubicBezTo>
                    <a:pt x="0" y="243"/>
                    <a:pt x="11" y="261"/>
                    <a:pt x="29" y="269"/>
                  </a:cubicBezTo>
                  <a:cubicBezTo>
                    <a:pt x="94" y="296"/>
                    <a:pt x="200" y="281"/>
                    <a:pt x="300" y="223"/>
                  </a:cubicBezTo>
                  <a:cubicBezTo>
                    <a:pt x="300" y="223"/>
                    <a:pt x="300" y="223"/>
                    <a:pt x="300" y="223"/>
                  </a:cubicBezTo>
                  <a:cubicBezTo>
                    <a:pt x="321" y="211"/>
                    <a:pt x="328" y="184"/>
                    <a:pt x="316" y="163"/>
                  </a:cubicBezTo>
                  <a:cubicBezTo>
                    <a:pt x="238" y="28"/>
                    <a:pt x="238" y="28"/>
                    <a:pt x="238" y="28"/>
                  </a:cubicBezTo>
                  <a:cubicBezTo>
                    <a:pt x="226" y="7"/>
                    <a:pt x="200" y="0"/>
                    <a:pt x="179" y="12"/>
                  </a:cubicBezTo>
                  <a:cubicBezTo>
                    <a:pt x="178" y="12"/>
                    <a:pt x="178" y="12"/>
                    <a:pt x="178" y="12"/>
                  </a:cubicBezTo>
                  <a:close/>
                </a:path>
              </a:pathLst>
            </a:custGeom>
            <a:solidFill>
              <a:srgbClr val="D0D0F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F333A328-026A-4B1A-9E6A-0F4B5DB8AA0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2568575"/>
              <a:ext cx="2498725" cy="1609725"/>
            </a:xfrm>
            <a:custGeom>
              <a:avLst/>
              <a:gdLst>
                <a:gd name="T0" fmla="*/ 1037 w 1051"/>
                <a:gd name="T1" fmla="*/ 167 h 676"/>
                <a:gd name="T2" fmla="*/ 960 w 1051"/>
                <a:gd name="T3" fmla="*/ 32 h 676"/>
                <a:gd name="T4" fmla="*/ 891 w 1051"/>
                <a:gd name="T5" fmla="*/ 13 h 676"/>
                <a:gd name="T6" fmla="*/ 891 w 1051"/>
                <a:gd name="T7" fmla="*/ 14 h 676"/>
                <a:gd name="T8" fmla="*/ 713 w 1051"/>
                <a:gd name="T9" fmla="*/ 230 h 676"/>
                <a:gd name="T10" fmla="*/ 716 w 1051"/>
                <a:gd name="T11" fmla="*/ 255 h 676"/>
                <a:gd name="T12" fmla="*/ 0 w 1051"/>
                <a:gd name="T13" fmla="*/ 669 h 676"/>
                <a:gd name="T14" fmla="*/ 12 w 1051"/>
                <a:gd name="T15" fmla="*/ 676 h 676"/>
                <a:gd name="T16" fmla="*/ 722 w 1051"/>
                <a:gd name="T17" fmla="*/ 266 h 676"/>
                <a:gd name="T18" fmla="*/ 743 w 1051"/>
                <a:gd name="T19" fmla="*/ 282 h 676"/>
                <a:gd name="T20" fmla="*/ 818 w 1051"/>
                <a:gd name="T21" fmla="*/ 295 h 676"/>
                <a:gd name="T22" fmla="*/ 1019 w 1051"/>
                <a:gd name="T23" fmla="*/ 235 h 676"/>
                <a:gd name="T24" fmla="*/ 1019 w 1051"/>
                <a:gd name="T25" fmla="*/ 235 h 676"/>
                <a:gd name="T26" fmla="*/ 1037 w 1051"/>
                <a:gd name="T27" fmla="*/ 167 h 676"/>
                <a:gd name="T28" fmla="*/ 1014 w 1051"/>
                <a:gd name="T29" fmla="*/ 224 h 676"/>
                <a:gd name="T30" fmla="*/ 1013 w 1051"/>
                <a:gd name="T31" fmla="*/ 225 h 676"/>
                <a:gd name="T32" fmla="*/ 747 w 1051"/>
                <a:gd name="T33" fmla="*/ 270 h 676"/>
                <a:gd name="T34" fmla="*/ 725 w 1051"/>
                <a:gd name="T35" fmla="*/ 231 h 676"/>
                <a:gd name="T36" fmla="*/ 897 w 1051"/>
                <a:gd name="T37" fmla="*/ 24 h 676"/>
                <a:gd name="T38" fmla="*/ 894 w 1051"/>
                <a:gd name="T39" fmla="*/ 19 h 676"/>
                <a:gd name="T40" fmla="*/ 898 w 1051"/>
                <a:gd name="T41" fmla="*/ 24 h 676"/>
                <a:gd name="T42" fmla="*/ 949 w 1051"/>
                <a:gd name="T43" fmla="*/ 38 h 676"/>
                <a:gd name="T44" fmla="*/ 1027 w 1051"/>
                <a:gd name="T45" fmla="*/ 173 h 676"/>
                <a:gd name="T46" fmla="*/ 1014 w 1051"/>
                <a:gd name="T47" fmla="*/ 224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1" h="676">
                  <a:moveTo>
                    <a:pt x="1037" y="167"/>
                  </a:moveTo>
                  <a:cubicBezTo>
                    <a:pt x="960" y="32"/>
                    <a:pt x="960" y="32"/>
                    <a:pt x="960" y="32"/>
                  </a:cubicBezTo>
                  <a:cubicBezTo>
                    <a:pt x="946" y="8"/>
                    <a:pt x="915" y="0"/>
                    <a:pt x="891" y="13"/>
                  </a:cubicBezTo>
                  <a:cubicBezTo>
                    <a:pt x="891" y="14"/>
                    <a:pt x="891" y="14"/>
                    <a:pt x="891" y="14"/>
                  </a:cubicBezTo>
                  <a:cubicBezTo>
                    <a:pt x="792" y="71"/>
                    <a:pt x="722" y="156"/>
                    <a:pt x="713" y="230"/>
                  </a:cubicBezTo>
                  <a:cubicBezTo>
                    <a:pt x="712" y="239"/>
                    <a:pt x="713" y="247"/>
                    <a:pt x="716" y="255"/>
                  </a:cubicBezTo>
                  <a:cubicBezTo>
                    <a:pt x="0" y="669"/>
                    <a:pt x="0" y="669"/>
                    <a:pt x="0" y="669"/>
                  </a:cubicBezTo>
                  <a:cubicBezTo>
                    <a:pt x="12" y="676"/>
                    <a:pt x="12" y="676"/>
                    <a:pt x="12" y="676"/>
                  </a:cubicBezTo>
                  <a:cubicBezTo>
                    <a:pt x="722" y="266"/>
                    <a:pt x="722" y="266"/>
                    <a:pt x="722" y="266"/>
                  </a:cubicBezTo>
                  <a:cubicBezTo>
                    <a:pt x="728" y="272"/>
                    <a:pt x="734" y="278"/>
                    <a:pt x="743" y="282"/>
                  </a:cubicBezTo>
                  <a:cubicBezTo>
                    <a:pt x="764" y="291"/>
                    <a:pt x="790" y="295"/>
                    <a:pt x="818" y="295"/>
                  </a:cubicBezTo>
                  <a:cubicBezTo>
                    <a:pt x="879" y="295"/>
                    <a:pt x="951" y="274"/>
                    <a:pt x="1019" y="235"/>
                  </a:cubicBezTo>
                  <a:cubicBezTo>
                    <a:pt x="1019" y="235"/>
                    <a:pt x="1019" y="235"/>
                    <a:pt x="1019" y="235"/>
                  </a:cubicBezTo>
                  <a:cubicBezTo>
                    <a:pt x="1043" y="221"/>
                    <a:pt x="1051" y="191"/>
                    <a:pt x="1037" y="167"/>
                  </a:cubicBezTo>
                  <a:close/>
                  <a:moveTo>
                    <a:pt x="1014" y="224"/>
                  </a:moveTo>
                  <a:cubicBezTo>
                    <a:pt x="1013" y="225"/>
                    <a:pt x="1013" y="225"/>
                    <a:pt x="1013" y="225"/>
                  </a:cubicBezTo>
                  <a:cubicBezTo>
                    <a:pt x="917" y="280"/>
                    <a:pt x="813" y="298"/>
                    <a:pt x="747" y="270"/>
                  </a:cubicBezTo>
                  <a:cubicBezTo>
                    <a:pt x="732" y="264"/>
                    <a:pt x="723" y="248"/>
                    <a:pt x="725" y="231"/>
                  </a:cubicBezTo>
                  <a:cubicBezTo>
                    <a:pt x="734" y="161"/>
                    <a:pt x="801" y="79"/>
                    <a:pt x="897" y="24"/>
                  </a:cubicBezTo>
                  <a:cubicBezTo>
                    <a:pt x="894" y="19"/>
                    <a:pt x="894" y="19"/>
                    <a:pt x="894" y="19"/>
                  </a:cubicBezTo>
                  <a:cubicBezTo>
                    <a:pt x="898" y="24"/>
                    <a:pt x="898" y="24"/>
                    <a:pt x="898" y="24"/>
                  </a:cubicBezTo>
                  <a:cubicBezTo>
                    <a:pt x="916" y="13"/>
                    <a:pt x="939" y="20"/>
                    <a:pt x="949" y="38"/>
                  </a:cubicBezTo>
                  <a:cubicBezTo>
                    <a:pt x="1027" y="173"/>
                    <a:pt x="1027" y="173"/>
                    <a:pt x="1027" y="173"/>
                  </a:cubicBezTo>
                  <a:cubicBezTo>
                    <a:pt x="1037" y="191"/>
                    <a:pt x="1031" y="214"/>
                    <a:pt x="1014" y="224"/>
                  </a:cubicBezTo>
                  <a:close/>
                </a:path>
              </a:pathLst>
            </a:custGeom>
            <a:solidFill>
              <a:srgbClr val="44445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323FD688-166F-4858-ABB9-F00E5011C9EE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444454"/>
                </a:solidFill>
                <a:latin typeface="Montserrat ExtraBold" panose="00000900000000000000" pitchFamily="2" charset="0"/>
              </a:rPr>
              <a:t>Target Infographics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71BDC9C1-57AC-4502-9AE4-4D9F867DB767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444454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61F8D46-EED9-487D-82EF-43076927D40A}"/>
              </a:ext>
            </a:extLst>
          </p:cNvPr>
          <p:cNvSpPr txBox="1"/>
          <p:nvPr/>
        </p:nvSpPr>
        <p:spPr>
          <a:xfrm>
            <a:off x="408753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44445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D4B0AAF6-5028-45CE-88ED-2E9AB7B7EC4D}"/>
              </a:ext>
            </a:extLst>
          </p:cNvPr>
          <p:cNvSpPr txBox="1"/>
          <p:nvPr/>
        </p:nvSpPr>
        <p:spPr>
          <a:xfrm>
            <a:off x="408754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44445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C5468CB-2ACF-4C7F-AE40-D6B30FD2C654}"/>
              </a:ext>
            </a:extLst>
          </p:cNvPr>
          <p:cNvSpPr txBox="1"/>
          <p:nvPr/>
        </p:nvSpPr>
        <p:spPr>
          <a:xfrm>
            <a:off x="8853487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44445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94C4A471-98BC-4682-B650-CE78BD253979}"/>
              </a:ext>
            </a:extLst>
          </p:cNvPr>
          <p:cNvSpPr txBox="1"/>
          <p:nvPr/>
        </p:nvSpPr>
        <p:spPr>
          <a:xfrm>
            <a:off x="8853488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44445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20F4CBCA-F5F3-4781-AD8C-62709AD00EA4}"/>
              </a:ext>
            </a:extLst>
          </p:cNvPr>
          <p:cNvSpPr txBox="1"/>
          <p:nvPr/>
        </p:nvSpPr>
        <p:spPr>
          <a:xfrm>
            <a:off x="408753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44445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34343A59-7060-4360-A9C1-7EB4BE3C1A12}"/>
              </a:ext>
            </a:extLst>
          </p:cNvPr>
          <p:cNvSpPr txBox="1"/>
          <p:nvPr/>
        </p:nvSpPr>
        <p:spPr>
          <a:xfrm>
            <a:off x="408754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44445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7F0430D0-FC3A-4896-B8C6-0CF1E53E1622}"/>
              </a:ext>
            </a:extLst>
          </p:cNvPr>
          <p:cNvSpPr txBox="1"/>
          <p:nvPr/>
        </p:nvSpPr>
        <p:spPr>
          <a:xfrm>
            <a:off x="8853487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444454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9FDB775-F23C-4363-8ACD-E564FD0F9408}"/>
              </a:ext>
            </a:extLst>
          </p:cNvPr>
          <p:cNvSpPr txBox="1"/>
          <p:nvPr/>
        </p:nvSpPr>
        <p:spPr>
          <a:xfrm>
            <a:off x="8853488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444454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</p:spTree>
    <p:extLst>
      <p:ext uri="{BB962C8B-B14F-4D97-AF65-F5344CB8AC3E}">
        <p14:creationId xmlns:p14="http://schemas.microsoft.com/office/powerpoint/2010/main" val="1580230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9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3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" presetClass="entr" presetSubtype="12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" presetClass="entr" presetSubtype="6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31" grpId="0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EED8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863327C3-4862-4B79-B55C-554898C8D461}"/>
              </a:ext>
            </a:extLst>
          </p:cNvPr>
          <p:cNvGrpSpPr/>
          <p:nvPr/>
        </p:nvGrpSpPr>
        <p:grpSpPr>
          <a:xfrm>
            <a:off x="4310063" y="2390775"/>
            <a:ext cx="3568700" cy="3576638"/>
            <a:chOff x="4310063" y="2390775"/>
            <a:chExt cx="3568700" cy="3576638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B6303A5D-DC3A-49D9-A3E2-0029E00FD975}"/>
                </a:ext>
              </a:extLst>
            </p:cNvPr>
            <p:cNvGrpSpPr/>
            <p:nvPr/>
          </p:nvGrpSpPr>
          <p:grpSpPr>
            <a:xfrm>
              <a:off x="4310063" y="2390775"/>
              <a:ext cx="3568700" cy="3576638"/>
              <a:chOff x="4310063" y="2390775"/>
              <a:chExt cx="3568700" cy="3576638"/>
            </a:xfrm>
          </p:grpSpPr>
          <p:sp>
            <p:nvSpPr>
              <p:cNvPr id="16" name="Freeform 6">
                <a:extLst>
                  <a:ext uri="{FF2B5EF4-FFF2-40B4-BE49-F238E27FC236}">
                    <a16:creationId xmlns:a16="http://schemas.microsoft.com/office/drawing/2014/main" id="{C120B850-99B4-4D12-A388-718991BC61C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24351" y="2405063"/>
                <a:ext cx="3540125" cy="3548063"/>
              </a:xfrm>
              <a:custGeom>
                <a:avLst/>
                <a:gdLst>
                  <a:gd name="T0" fmla="*/ 745 w 1489"/>
                  <a:gd name="T1" fmla="*/ 0 h 1490"/>
                  <a:gd name="T2" fmla="*/ 0 w 1489"/>
                  <a:gd name="T3" fmla="*/ 745 h 1490"/>
                  <a:gd name="T4" fmla="*/ 745 w 1489"/>
                  <a:gd name="T5" fmla="*/ 1490 h 1490"/>
                  <a:gd name="T6" fmla="*/ 1489 w 1489"/>
                  <a:gd name="T7" fmla="*/ 745 h 1490"/>
                  <a:gd name="T8" fmla="*/ 745 w 1489"/>
                  <a:gd name="T9" fmla="*/ 0 h 1490"/>
                  <a:gd name="T10" fmla="*/ 745 w 1489"/>
                  <a:gd name="T11" fmla="*/ 1316 h 1490"/>
                  <a:gd name="T12" fmla="*/ 174 w 1489"/>
                  <a:gd name="T13" fmla="*/ 745 h 1490"/>
                  <a:gd name="T14" fmla="*/ 745 w 1489"/>
                  <a:gd name="T15" fmla="*/ 174 h 1490"/>
                  <a:gd name="T16" fmla="*/ 1316 w 1489"/>
                  <a:gd name="T17" fmla="*/ 745 h 1490"/>
                  <a:gd name="T18" fmla="*/ 745 w 1489"/>
                  <a:gd name="T19" fmla="*/ 1316 h 14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89" h="1490">
                    <a:moveTo>
                      <a:pt x="745" y="0"/>
                    </a:moveTo>
                    <a:cubicBezTo>
                      <a:pt x="334" y="0"/>
                      <a:pt x="0" y="334"/>
                      <a:pt x="0" y="745"/>
                    </a:cubicBezTo>
                    <a:cubicBezTo>
                      <a:pt x="0" y="1156"/>
                      <a:pt x="334" y="1490"/>
                      <a:pt x="745" y="1490"/>
                    </a:cubicBezTo>
                    <a:cubicBezTo>
                      <a:pt x="1156" y="1490"/>
                      <a:pt x="1489" y="1156"/>
                      <a:pt x="1489" y="745"/>
                    </a:cubicBezTo>
                    <a:cubicBezTo>
                      <a:pt x="1489" y="334"/>
                      <a:pt x="1156" y="0"/>
                      <a:pt x="745" y="0"/>
                    </a:cubicBezTo>
                    <a:close/>
                    <a:moveTo>
                      <a:pt x="745" y="1316"/>
                    </a:moveTo>
                    <a:cubicBezTo>
                      <a:pt x="429" y="1316"/>
                      <a:pt x="174" y="1060"/>
                      <a:pt x="174" y="745"/>
                    </a:cubicBezTo>
                    <a:cubicBezTo>
                      <a:pt x="174" y="429"/>
                      <a:pt x="429" y="174"/>
                      <a:pt x="745" y="174"/>
                    </a:cubicBezTo>
                    <a:cubicBezTo>
                      <a:pt x="1060" y="174"/>
                      <a:pt x="1316" y="429"/>
                      <a:pt x="1316" y="745"/>
                    </a:cubicBezTo>
                    <a:cubicBezTo>
                      <a:pt x="1316" y="1060"/>
                      <a:pt x="1060" y="1316"/>
                      <a:pt x="745" y="1316"/>
                    </a:cubicBezTo>
                    <a:close/>
                  </a:path>
                </a:pathLst>
              </a:custGeom>
              <a:solidFill>
                <a:srgbClr val="7EED8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>
                <a:extLst>
                  <a:ext uri="{FF2B5EF4-FFF2-40B4-BE49-F238E27FC236}">
                    <a16:creationId xmlns:a16="http://schemas.microsoft.com/office/drawing/2014/main" id="{4DA90966-01BB-4CAB-AC3A-72F35D9FEA2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10063" y="2390775"/>
                <a:ext cx="3568700" cy="3576638"/>
              </a:xfrm>
              <a:custGeom>
                <a:avLst/>
                <a:gdLst>
                  <a:gd name="T0" fmla="*/ 751 w 1501"/>
                  <a:gd name="T1" fmla="*/ 1502 h 1502"/>
                  <a:gd name="T2" fmla="*/ 0 w 1501"/>
                  <a:gd name="T3" fmla="*/ 751 h 1502"/>
                  <a:gd name="T4" fmla="*/ 751 w 1501"/>
                  <a:gd name="T5" fmla="*/ 0 h 1502"/>
                  <a:gd name="T6" fmla="*/ 1501 w 1501"/>
                  <a:gd name="T7" fmla="*/ 751 h 1502"/>
                  <a:gd name="T8" fmla="*/ 751 w 1501"/>
                  <a:gd name="T9" fmla="*/ 1502 h 1502"/>
                  <a:gd name="T10" fmla="*/ 751 w 1501"/>
                  <a:gd name="T11" fmla="*/ 12 h 1502"/>
                  <a:gd name="T12" fmla="*/ 12 w 1501"/>
                  <a:gd name="T13" fmla="*/ 751 h 1502"/>
                  <a:gd name="T14" fmla="*/ 751 w 1501"/>
                  <a:gd name="T15" fmla="*/ 1490 h 1502"/>
                  <a:gd name="T16" fmla="*/ 1489 w 1501"/>
                  <a:gd name="T17" fmla="*/ 751 h 1502"/>
                  <a:gd name="T18" fmla="*/ 751 w 1501"/>
                  <a:gd name="T19" fmla="*/ 12 h 1502"/>
                  <a:gd name="T20" fmla="*/ 751 w 1501"/>
                  <a:gd name="T21" fmla="*/ 1328 h 1502"/>
                  <a:gd name="T22" fmla="*/ 174 w 1501"/>
                  <a:gd name="T23" fmla="*/ 751 h 1502"/>
                  <a:gd name="T24" fmla="*/ 751 w 1501"/>
                  <a:gd name="T25" fmla="*/ 174 h 1502"/>
                  <a:gd name="T26" fmla="*/ 1328 w 1501"/>
                  <a:gd name="T27" fmla="*/ 751 h 1502"/>
                  <a:gd name="T28" fmla="*/ 751 w 1501"/>
                  <a:gd name="T29" fmla="*/ 1328 h 1502"/>
                  <a:gd name="T30" fmla="*/ 751 w 1501"/>
                  <a:gd name="T31" fmla="*/ 186 h 1502"/>
                  <a:gd name="T32" fmla="*/ 186 w 1501"/>
                  <a:gd name="T33" fmla="*/ 751 h 1502"/>
                  <a:gd name="T34" fmla="*/ 751 w 1501"/>
                  <a:gd name="T35" fmla="*/ 1316 h 1502"/>
                  <a:gd name="T36" fmla="*/ 1316 w 1501"/>
                  <a:gd name="T37" fmla="*/ 751 h 1502"/>
                  <a:gd name="T38" fmla="*/ 751 w 1501"/>
                  <a:gd name="T39" fmla="*/ 186 h 15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501" h="1502">
                    <a:moveTo>
                      <a:pt x="751" y="1502"/>
                    </a:moveTo>
                    <a:cubicBezTo>
                      <a:pt x="337" y="1502"/>
                      <a:pt x="0" y="1165"/>
                      <a:pt x="0" y="751"/>
                    </a:cubicBezTo>
                    <a:cubicBezTo>
                      <a:pt x="0" y="337"/>
                      <a:pt x="337" y="0"/>
                      <a:pt x="751" y="0"/>
                    </a:cubicBezTo>
                    <a:cubicBezTo>
                      <a:pt x="1165" y="0"/>
                      <a:pt x="1501" y="337"/>
                      <a:pt x="1501" y="751"/>
                    </a:cubicBezTo>
                    <a:cubicBezTo>
                      <a:pt x="1501" y="1165"/>
                      <a:pt x="1165" y="1502"/>
                      <a:pt x="751" y="1502"/>
                    </a:cubicBezTo>
                    <a:close/>
                    <a:moveTo>
                      <a:pt x="751" y="12"/>
                    </a:moveTo>
                    <a:cubicBezTo>
                      <a:pt x="343" y="12"/>
                      <a:pt x="12" y="344"/>
                      <a:pt x="12" y="751"/>
                    </a:cubicBezTo>
                    <a:cubicBezTo>
                      <a:pt x="12" y="1158"/>
                      <a:pt x="343" y="1490"/>
                      <a:pt x="751" y="1490"/>
                    </a:cubicBezTo>
                    <a:cubicBezTo>
                      <a:pt x="1158" y="1490"/>
                      <a:pt x="1489" y="1158"/>
                      <a:pt x="1489" y="751"/>
                    </a:cubicBezTo>
                    <a:cubicBezTo>
                      <a:pt x="1489" y="344"/>
                      <a:pt x="1158" y="12"/>
                      <a:pt x="751" y="12"/>
                    </a:cubicBezTo>
                    <a:close/>
                    <a:moveTo>
                      <a:pt x="751" y="1328"/>
                    </a:moveTo>
                    <a:cubicBezTo>
                      <a:pt x="433" y="1328"/>
                      <a:pt x="174" y="1069"/>
                      <a:pt x="174" y="751"/>
                    </a:cubicBezTo>
                    <a:cubicBezTo>
                      <a:pt x="174" y="433"/>
                      <a:pt x="433" y="174"/>
                      <a:pt x="751" y="174"/>
                    </a:cubicBezTo>
                    <a:cubicBezTo>
                      <a:pt x="1069" y="174"/>
                      <a:pt x="1328" y="433"/>
                      <a:pt x="1328" y="751"/>
                    </a:cubicBezTo>
                    <a:cubicBezTo>
                      <a:pt x="1328" y="1069"/>
                      <a:pt x="1069" y="1328"/>
                      <a:pt x="751" y="1328"/>
                    </a:cubicBezTo>
                    <a:close/>
                    <a:moveTo>
                      <a:pt x="751" y="186"/>
                    </a:moveTo>
                    <a:cubicBezTo>
                      <a:pt x="439" y="186"/>
                      <a:pt x="186" y="439"/>
                      <a:pt x="186" y="751"/>
                    </a:cubicBezTo>
                    <a:cubicBezTo>
                      <a:pt x="186" y="1062"/>
                      <a:pt x="439" y="1316"/>
                      <a:pt x="751" y="1316"/>
                    </a:cubicBezTo>
                    <a:cubicBezTo>
                      <a:pt x="1062" y="1316"/>
                      <a:pt x="1316" y="1062"/>
                      <a:pt x="1316" y="751"/>
                    </a:cubicBezTo>
                    <a:cubicBezTo>
                      <a:pt x="1316" y="439"/>
                      <a:pt x="1062" y="186"/>
                      <a:pt x="751" y="186"/>
                    </a:cubicBezTo>
                    <a:close/>
                  </a:path>
                </a:pathLst>
              </a:custGeom>
              <a:solidFill>
                <a:srgbClr val="4454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C5630BCC-10CC-4CFE-85FA-E9CC4DDBB40B}"/>
                </a:ext>
              </a:extLst>
            </p:cNvPr>
            <p:cNvGrpSpPr/>
            <p:nvPr/>
          </p:nvGrpSpPr>
          <p:grpSpPr>
            <a:xfrm>
              <a:off x="4724401" y="2805113"/>
              <a:ext cx="2743200" cy="2747963"/>
              <a:chOff x="4724401" y="2805113"/>
              <a:chExt cx="2743200" cy="2747963"/>
            </a:xfrm>
          </p:grpSpPr>
          <p:sp>
            <p:nvSpPr>
              <p:cNvPr id="14" name="Freeform 8">
                <a:extLst>
                  <a:ext uri="{FF2B5EF4-FFF2-40B4-BE49-F238E27FC236}">
                    <a16:creationId xmlns:a16="http://schemas.microsoft.com/office/drawing/2014/main" id="{70DB2B45-3CA1-477E-97F4-8D8C9E20EFD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38688" y="2819400"/>
                <a:ext cx="2714625" cy="2719388"/>
              </a:xfrm>
              <a:custGeom>
                <a:avLst/>
                <a:gdLst>
                  <a:gd name="T0" fmla="*/ 571 w 1142"/>
                  <a:gd name="T1" fmla="*/ 0 h 1142"/>
                  <a:gd name="T2" fmla="*/ 0 w 1142"/>
                  <a:gd name="T3" fmla="*/ 571 h 1142"/>
                  <a:gd name="T4" fmla="*/ 571 w 1142"/>
                  <a:gd name="T5" fmla="*/ 1142 h 1142"/>
                  <a:gd name="T6" fmla="*/ 1142 w 1142"/>
                  <a:gd name="T7" fmla="*/ 571 h 1142"/>
                  <a:gd name="T8" fmla="*/ 571 w 1142"/>
                  <a:gd name="T9" fmla="*/ 0 h 1142"/>
                  <a:gd name="T10" fmla="*/ 571 w 1142"/>
                  <a:gd name="T11" fmla="*/ 975 h 1142"/>
                  <a:gd name="T12" fmla="*/ 167 w 1142"/>
                  <a:gd name="T13" fmla="*/ 571 h 1142"/>
                  <a:gd name="T14" fmla="*/ 571 w 1142"/>
                  <a:gd name="T15" fmla="*/ 167 h 1142"/>
                  <a:gd name="T16" fmla="*/ 975 w 1142"/>
                  <a:gd name="T17" fmla="*/ 571 h 1142"/>
                  <a:gd name="T18" fmla="*/ 571 w 1142"/>
                  <a:gd name="T19" fmla="*/ 975 h 1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142" h="1142">
                    <a:moveTo>
                      <a:pt x="571" y="0"/>
                    </a:moveTo>
                    <a:cubicBezTo>
                      <a:pt x="255" y="0"/>
                      <a:pt x="0" y="255"/>
                      <a:pt x="0" y="571"/>
                    </a:cubicBezTo>
                    <a:cubicBezTo>
                      <a:pt x="0" y="886"/>
                      <a:pt x="255" y="1142"/>
                      <a:pt x="571" y="1142"/>
                    </a:cubicBezTo>
                    <a:cubicBezTo>
                      <a:pt x="886" y="1142"/>
                      <a:pt x="1142" y="886"/>
                      <a:pt x="1142" y="571"/>
                    </a:cubicBezTo>
                    <a:cubicBezTo>
                      <a:pt x="1142" y="255"/>
                      <a:pt x="886" y="0"/>
                      <a:pt x="571" y="0"/>
                    </a:cubicBezTo>
                    <a:close/>
                    <a:moveTo>
                      <a:pt x="571" y="975"/>
                    </a:moveTo>
                    <a:cubicBezTo>
                      <a:pt x="348" y="975"/>
                      <a:pt x="167" y="794"/>
                      <a:pt x="167" y="571"/>
                    </a:cubicBezTo>
                    <a:cubicBezTo>
                      <a:pt x="167" y="348"/>
                      <a:pt x="348" y="167"/>
                      <a:pt x="571" y="167"/>
                    </a:cubicBezTo>
                    <a:cubicBezTo>
                      <a:pt x="794" y="167"/>
                      <a:pt x="975" y="348"/>
                      <a:pt x="975" y="571"/>
                    </a:cubicBezTo>
                    <a:cubicBezTo>
                      <a:pt x="975" y="794"/>
                      <a:pt x="794" y="975"/>
                      <a:pt x="571" y="975"/>
                    </a:cubicBezTo>
                    <a:close/>
                  </a:path>
                </a:pathLst>
              </a:custGeom>
              <a:solidFill>
                <a:srgbClr val="D0FC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9">
                <a:extLst>
                  <a:ext uri="{FF2B5EF4-FFF2-40B4-BE49-F238E27FC236}">
                    <a16:creationId xmlns:a16="http://schemas.microsoft.com/office/drawing/2014/main" id="{6A146EC3-A952-4461-B173-C602E7A7110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24401" y="2805113"/>
                <a:ext cx="2743200" cy="2747963"/>
              </a:xfrm>
              <a:custGeom>
                <a:avLst/>
                <a:gdLst>
                  <a:gd name="T0" fmla="*/ 577 w 1154"/>
                  <a:gd name="T1" fmla="*/ 1154 h 1154"/>
                  <a:gd name="T2" fmla="*/ 0 w 1154"/>
                  <a:gd name="T3" fmla="*/ 577 h 1154"/>
                  <a:gd name="T4" fmla="*/ 577 w 1154"/>
                  <a:gd name="T5" fmla="*/ 0 h 1154"/>
                  <a:gd name="T6" fmla="*/ 1154 w 1154"/>
                  <a:gd name="T7" fmla="*/ 577 h 1154"/>
                  <a:gd name="T8" fmla="*/ 577 w 1154"/>
                  <a:gd name="T9" fmla="*/ 1154 h 1154"/>
                  <a:gd name="T10" fmla="*/ 577 w 1154"/>
                  <a:gd name="T11" fmla="*/ 12 h 1154"/>
                  <a:gd name="T12" fmla="*/ 12 w 1154"/>
                  <a:gd name="T13" fmla="*/ 577 h 1154"/>
                  <a:gd name="T14" fmla="*/ 577 w 1154"/>
                  <a:gd name="T15" fmla="*/ 1142 h 1154"/>
                  <a:gd name="T16" fmla="*/ 1142 w 1154"/>
                  <a:gd name="T17" fmla="*/ 577 h 1154"/>
                  <a:gd name="T18" fmla="*/ 577 w 1154"/>
                  <a:gd name="T19" fmla="*/ 12 h 1154"/>
                  <a:gd name="T20" fmla="*/ 577 w 1154"/>
                  <a:gd name="T21" fmla="*/ 987 h 1154"/>
                  <a:gd name="T22" fmla="*/ 167 w 1154"/>
                  <a:gd name="T23" fmla="*/ 577 h 1154"/>
                  <a:gd name="T24" fmla="*/ 577 w 1154"/>
                  <a:gd name="T25" fmla="*/ 167 h 1154"/>
                  <a:gd name="T26" fmla="*/ 987 w 1154"/>
                  <a:gd name="T27" fmla="*/ 577 h 1154"/>
                  <a:gd name="T28" fmla="*/ 577 w 1154"/>
                  <a:gd name="T29" fmla="*/ 987 h 1154"/>
                  <a:gd name="T30" fmla="*/ 577 w 1154"/>
                  <a:gd name="T31" fmla="*/ 179 h 1154"/>
                  <a:gd name="T32" fmla="*/ 179 w 1154"/>
                  <a:gd name="T33" fmla="*/ 577 h 1154"/>
                  <a:gd name="T34" fmla="*/ 577 w 1154"/>
                  <a:gd name="T35" fmla="*/ 975 h 1154"/>
                  <a:gd name="T36" fmla="*/ 975 w 1154"/>
                  <a:gd name="T37" fmla="*/ 577 h 1154"/>
                  <a:gd name="T38" fmla="*/ 577 w 1154"/>
                  <a:gd name="T39" fmla="*/ 179 h 1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154" h="1154">
                    <a:moveTo>
                      <a:pt x="577" y="1154"/>
                    </a:moveTo>
                    <a:cubicBezTo>
                      <a:pt x="259" y="1154"/>
                      <a:pt x="0" y="895"/>
                      <a:pt x="0" y="577"/>
                    </a:cubicBezTo>
                    <a:cubicBezTo>
                      <a:pt x="0" y="259"/>
                      <a:pt x="259" y="0"/>
                      <a:pt x="577" y="0"/>
                    </a:cubicBezTo>
                    <a:cubicBezTo>
                      <a:pt x="895" y="0"/>
                      <a:pt x="1154" y="259"/>
                      <a:pt x="1154" y="577"/>
                    </a:cubicBezTo>
                    <a:cubicBezTo>
                      <a:pt x="1154" y="895"/>
                      <a:pt x="895" y="1154"/>
                      <a:pt x="577" y="1154"/>
                    </a:cubicBezTo>
                    <a:close/>
                    <a:moveTo>
                      <a:pt x="577" y="12"/>
                    </a:moveTo>
                    <a:cubicBezTo>
                      <a:pt x="265" y="12"/>
                      <a:pt x="12" y="265"/>
                      <a:pt x="12" y="577"/>
                    </a:cubicBezTo>
                    <a:cubicBezTo>
                      <a:pt x="12" y="888"/>
                      <a:pt x="265" y="1142"/>
                      <a:pt x="577" y="1142"/>
                    </a:cubicBezTo>
                    <a:cubicBezTo>
                      <a:pt x="888" y="1142"/>
                      <a:pt x="1142" y="888"/>
                      <a:pt x="1142" y="577"/>
                    </a:cubicBezTo>
                    <a:cubicBezTo>
                      <a:pt x="1142" y="265"/>
                      <a:pt x="888" y="12"/>
                      <a:pt x="577" y="12"/>
                    </a:cubicBezTo>
                    <a:close/>
                    <a:moveTo>
                      <a:pt x="577" y="987"/>
                    </a:moveTo>
                    <a:cubicBezTo>
                      <a:pt x="351" y="987"/>
                      <a:pt x="167" y="803"/>
                      <a:pt x="167" y="577"/>
                    </a:cubicBezTo>
                    <a:cubicBezTo>
                      <a:pt x="167" y="351"/>
                      <a:pt x="351" y="167"/>
                      <a:pt x="577" y="167"/>
                    </a:cubicBezTo>
                    <a:cubicBezTo>
                      <a:pt x="803" y="167"/>
                      <a:pt x="987" y="351"/>
                      <a:pt x="987" y="577"/>
                    </a:cubicBezTo>
                    <a:cubicBezTo>
                      <a:pt x="987" y="803"/>
                      <a:pt x="803" y="987"/>
                      <a:pt x="577" y="987"/>
                    </a:cubicBezTo>
                    <a:close/>
                    <a:moveTo>
                      <a:pt x="577" y="179"/>
                    </a:moveTo>
                    <a:cubicBezTo>
                      <a:pt x="357" y="179"/>
                      <a:pt x="179" y="358"/>
                      <a:pt x="179" y="577"/>
                    </a:cubicBezTo>
                    <a:cubicBezTo>
                      <a:pt x="179" y="796"/>
                      <a:pt x="357" y="975"/>
                      <a:pt x="577" y="975"/>
                    </a:cubicBezTo>
                    <a:cubicBezTo>
                      <a:pt x="796" y="975"/>
                      <a:pt x="975" y="796"/>
                      <a:pt x="975" y="577"/>
                    </a:cubicBezTo>
                    <a:cubicBezTo>
                      <a:pt x="975" y="358"/>
                      <a:pt x="796" y="179"/>
                      <a:pt x="577" y="179"/>
                    </a:cubicBezTo>
                    <a:close/>
                  </a:path>
                </a:pathLst>
              </a:custGeom>
              <a:solidFill>
                <a:srgbClr val="4454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5BB96608-85EB-4717-AC73-5426B98BCEE0}"/>
                </a:ext>
              </a:extLst>
            </p:cNvPr>
            <p:cNvGrpSpPr/>
            <p:nvPr/>
          </p:nvGrpSpPr>
          <p:grpSpPr>
            <a:xfrm>
              <a:off x="5121276" y="3201988"/>
              <a:ext cx="1949450" cy="1952625"/>
              <a:chOff x="5121276" y="3201988"/>
              <a:chExt cx="1949450" cy="1952625"/>
            </a:xfrm>
          </p:grpSpPr>
          <p:sp>
            <p:nvSpPr>
              <p:cNvPr id="12" name="Freeform 10">
                <a:extLst>
                  <a:ext uri="{FF2B5EF4-FFF2-40B4-BE49-F238E27FC236}">
                    <a16:creationId xmlns:a16="http://schemas.microsoft.com/office/drawing/2014/main" id="{7285EB8B-FD08-49D1-ACE7-F249DBF58D9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35563" y="3216275"/>
                <a:ext cx="1920875" cy="1924050"/>
              </a:xfrm>
              <a:custGeom>
                <a:avLst/>
                <a:gdLst>
                  <a:gd name="T0" fmla="*/ 404 w 808"/>
                  <a:gd name="T1" fmla="*/ 0 h 808"/>
                  <a:gd name="T2" fmla="*/ 0 w 808"/>
                  <a:gd name="T3" fmla="*/ 404 h 808"/>
                  <a:gd name="T4" fmla="*/ 404 w 808"/>
                  <a:gd name="T5" fmla="*/ 808 h 808"/>
                  <a:gd name="T6" fmla="*/ 808 w 808"/>
                  <a:gd name="T7" fmla="*/ 404 h 808"/>
                  <a:gd name="T8" fmla="*/ 404 w 808"/>
                  <a:gd name="T9" fmla="*/ 0 h 808"/>
                  <a:gd name="T10" fmla="*/ 404 w 808"/>
                  <a:gd name="T11" fmla="*/ 651 h 808"/>
                  <a:gd name="T12" fmla="*/ 157 w 808"/>
                  <a:gd name="T13" fmla="*/ 404 h 808"/>
                  <a:gd name="T14" fmla="*/ 404 w 808"/>
                  <a:gd name="T15" fmla="*/ 157 h 808"/>
                  <a:gd name="T16" fmla="*/ 651 w 808"/>
                  <a:gd name="T17" fmla="*/ 404 h 808"/>
                  <a:gd name="T18" fmla="*/ 404 w 808"/>
                  <a:gd name="T19" fmla="*/ 651 h 8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8" h="808">
                    <a:moveTo>
                      <a:pt x="404" y="0"/>
                    </a:moveTo>
                    <a:cubicBezTo>
                      <a:pt x="181" y="0"/>
                      <a:pt x="0" y="181"/>
                      <a:pt x="0" y="404"/>
                    </a:cubicBezTo>
                    <a:cubicBezTo>
                      <a:pt x="0" y="627"/>
                      <a:pt x="181" y="808"/>
                      <a:pt x="404" y="808"/>
                    </a:cubicBezTo>
                    <a:cubicBezTo>
                      <a:pt x="627" y="808"/>
                      <a:pt x="808" y="627"/>
                      <a:pt x="808" y="404"/>
                    </a:cubicBezTo>
                    <a:cubicBezTo>
                      <a:pt x="808" y="181"/>
                      <a:pt x="627" y="0"/>
                      <a:pt x="404" y="0"/>
                    </a:cubicBezTo>
                    <a:close/>
                    <a:moveTo>
                      <a:pt x="404" y="651"/>
                    </a:moveTo>
                    <a:cubicBezTo>
                      <a:pt x="267" y="651"/>
                      <a:pt x="157" y="540"/>
                      <a:pt x="157" y="404"/>
                    </a:cubicBezTo>
                    <a:cubicBezTo>
                      <a:pt x="157" y="267"/>
                      <a:pt x="267" y="157"/>
                      <a:pt x="404" y="157"/>
                    </a:cubicBezTo>
                    <a:cubicBezTo>
                      <a:pt x="540" y="157"/>
                      <a:pt x="651" y="267"/>
                      <a:pt x="651" y="404"/>
                    </a:cubicBezTo>
                    <a:cubicBezTo>
                      <a:pt x="651" y="540"/>
                      <a:pt x="540" y="651"/>
                      <a:pt x="404" y="651"/>
                    </a:cubicBezTo>
                    <a:close/>
                  </a:path>
                </a:pathLst>
              </a:custGeom>
              <a:solidFill>
                <a:srgbClr val="7EED8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1">
                <a:extLst>
                  <a:ext uri="{FF2B5EF4-FFF2-40B4-BE49-F238E27FC236}">
                    <a16:creationId xmlns:a16="http://schemas.microsoft.com/office/drawing/2014/main" id="{039D3201-BCAC-4CAB-BEE9-CFCC83E4FA1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21276" y="3201988"/>
                <a:ext cx="1949450" cy="1952625"/>
              </a:xfrm>
              <a:custGeom>
                <a:avLst/>
                <a:gdLst>
                  <a:gd name="T0" fmla="*/ 410 w 820"/>
                  <a:gd name="T1" fmla="*/ 820 h 820"/>
                  <a:gd name="T2" fmla="*/ 0 w 820"/>
                  <a:gd name="T3" fmla="*/ 410 h 820"/>
                  <a:gd name="T4" fmla="*/ 410 w 820"/>
                  <a:gd name="T5" fmla="*/ 0 h 820"/>
                  <a:gd name="T6" fmla="*/ 820 w 820"/>
                  <a:gd name="T7" fmla="*/ 410 h 820"/>
                  <a:gd name="T8" fmla="*/ 410 w 820"/>
                  <a:gd name="T9" fmla="*/ 820 h 820"/>
                  <a:gd name="T10" fmla="*/ 410 w 820"/>
                  <a:gd name="T11" fmla="*/ 12 h 820"/>
                  <a:gd name="T12" fmla="*/ 12 w 820"/>
                  <a:gd name="T13" fmla="*/ 410 h 820"/>
                  <a:gd name="T14" fmla="*/ 410 w 820"/>
                  <a:gd name="T15" fmla="*/ 808 h 820"/>
                  <a:gd name="T16" fmla="*/ 808 w 820"/>
                  <a:gd name="T17" fmla="*/ 410 h 820"/>
                  <a:gd name="T18" fmla="*/ 410 w 820"/>
                  <a:gd name="T19" fmla="*/ 12 h 820"/>
                  <a:gd name="T20" fmla="*/ 410 w 820"/>
                  <a:gd name="T21" fmla="*/ 663 h 820"/>
                  <a:gd name="T22" fmla="*/ 157 w 820"/>
                  <a:gd name="T23" fmla="*/ 410 h 820"/>
                  <a:gd name="T24" fmla="*/ 410 w 820"/>
                  <a:gd name="T25" fmla="*/ 157 h 820"/>
                  <a:gd name="T26" fmla="*/ 663 w 820"/>
                  <a:gd name="T27" fmla="*/ 410 h 820"/>
                  <a:gd name="T28" fmla="*/ 410 w 820"/>
                  <a:gd name="T29" fmla="*/ 663 h 820"/>
                  <a:gd name="T30" fmla="*/ 410 w 820"/>
                  <a:gd name="T31" fmla="*/ 169 h 820"/>
                  <a:gd name="T32" fmla="*/ 169 w 820"/>
                  <a:gd name="T33" fmla="*/ 410 h 820"/>
                  <a:gd name="T34" fmla="*/ 410 w 820"/>
                  <a:gd name="T35" fmla="*/ 651 h 820"/>
                  <a:gd name="T36" fmla="*/ 651 w 820"/>
                  <a:gd name="T37" fmla="*/ 410 h 820"/>
                  <a:gd name="T38" fmla="*/ 410 w 820"/>
                  <a:gd name="T39" fmla="*/ 169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820" h="820">
                    <a:moveTo>
                      <a:pt x="410" y="820"/>
                    </a:moveTo>
                    <a:cubicBezTo>
                      <a:pt x="184" y="820"/>
                      <a:pt x="0" y="636"/>
                      <a:pt x="0" y="410"/>
                    </a:cubicBezTo>
                    <a:cubicBezTo>
                      <a:pt x="0" y="184"/>
                      <a:pt x="184" y="0"/>
                      <a:pt x="410" y="0"/>
                    </a:cubicBezTo>
                    <a:cubicBezTo>
                      <a:pt x="636" y="0"/>
                      <a:pt x="820" y="184"/>
                      <a:pt x="820" y="410"/>
                    </a:cubicBezTo>
                    <a:cubicBezTo>
                      <a:pt x="820" y="636"/>
                      <a:pt x="636" y="820"/>
                      <a:pt x="410" y="820"/>
                    </a:cubicBezTo>
                    <a:close/>
                    <a:moveTo>
                      <a:pt x="410" y="12"/>
                    </a:moveTo>
                    <a:cubicBezTo>
                      <a:pt x="190" y="12"/>
                      <a:pt x="12" y="191"/>
                      <a:pt x="12" y="410"/>
                    </a:cubicBezTo>
                    <a:cubicBezTo>
                      <a:pt x="12" y="629"/>
                      <a:pt x="190" y="808"/>
                      <a:pt x="410" y="808"/>
                    </a:cubicBezTo>
                    <a:cubicBezTo>
                      <a:pt x="629" y="808"/>
                      <a:pt x="808" y="629"/>
                      <a:pt x="808" y="410"/>
                    </a:cubicBezTo>
                    <a:cubicBezTo>
                      <a:pt x="808" y="191"/>
                      <a:pt x="629" y="12"/>
                      <a:pt x="410" y="12"/>
                    </a:cubicBezTo>
                    <a:close/>
                    <a:moveTo>
                      <a:pt x="410" y="663"/>
                    </a:moveTo>
                    <a:cubicBezTo>
                      <a:pt x="270" y="663"/>
                      <a:pt x="157" y="549"/>
                      <a:pt x="157" y="410"/>
                    </a:cubicBezTo>
                    <a:cubicBezTo>
                      <a:pt x="157" y="270"/>
                      <a:pt x="270" y="157"/>
                      <a:pt x="410" y="157"/>
                    </a:cubicBezTo>
                    <a:cubicBezTo>
                      <a:pt x="549" y="157"/>
                      <a:pt x="663" y="270"/>
                      <a:pt x="663" y="410"/>
                    </a:cubicBezTo>
                    <a:cubicBezTo>
                      <a:pt x="663" y="549"/>
                      <a:pt x="549" y="663"/>
                      <a:pt x="410" y="663"/>
                    </a:cubicBezTo>
                    <a:close/>
                    <a:moveTo>
                      <a:pt x="410" y="169"/>
                    </a:moveTo>
                    <a:cubicBezTo>
                      <a:pt x="277" y="169"/>
                      <a:pt x="169" y="277"/>
                      <a:pt x="169" y="410"/>
                    </a:cubicBezTo>
                    <a:cubicBezTo>
                      <a:pt x="169" y="543"/>
                      <a:pt x="277" y="651"/>
                      <a:pt x="410" y="651"/>
                    </a:cubicBezTo>
                    <a:cubicBezTo>
                      <a:pt x="543" y="651"/>
                      <a:pt x="651" y="543"/>
                      <a:pt x="651" y="410"/>
                    </a:cubicBezTo>
                    <a:cubicBezTo>
                      <a:pt x="651" y="277"/>
                      <a:pt x="543" y="169"/>
                      <a:pt x="410" y="169"/>
                    </a:cubicBezTo>
                    <a:close/>
                  </a:path>
                </a:pathLst>
              </a:custGeom>
              <a:solidFill>
                <a:srgbClr val="4454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2A1B5A66-7505-4FD8-A671-4D4FD2870D91}"/>
                </a:ext>
              </a:extLst>
            </p:cNvPr>
            <p:cNvGrpSpPr/>
            <p:nvPr/>
          </p:nvGrpSpPr>
          <p:grpSpPr>
            <a:xfrm>
              <a:off x="5494338" y="3576638"/>
              <a:ext cx="1203325" cy="1204913"/>
              <a:chOff x="5494338" y="3576638"/>
              <a:chExt cx="1203325" cy="1204913"/>
            </a:xfrm>
          </p:grpSpPr>
          <p:sp>
            <p:nvSpPr>
              <p:cNvPr id="10" name="Freeform 12">
                <a:extLst>
                  <a:ext uri="{FF2B5EF4-FFF2-40B4-BE49-F238E27FC236}">
                    <a16:creationId xmlns:a16="http://schemas.microsoft.com/office/drawing/2014/main" id="{F55104AF-2083-4A54-A127-6BE4813B7E6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508626" y="3590925"/>
                <a:ext cx="1174750" cy="1176338"/>
              </a:xfrm>
              <a:custGeom>
                <a:avLst/>
                <a:gdLst>
                  <a:gd name="T0" fmla="*/ 247 w 494"/>
                  <a:gd name="T1" fmla="*/ 0 h 494"/>
                  <a:gd name="T2" fmla="*/ 0 w 494"/>
                  <a:gd name="T3" fmla="*/ 247 h 494"/>
                  <a:gd name="T4" fmla="*/ 247 w 494"/>
                  <a:gd name="T5" fmla="*/ 494 h 494"/>
                  <a:gd name="T6" fmla="*/ 494 w 494"/>
                  <a:gd name="T7" fmla="*/ 247 h 494"/>
                  <a:gd name="T8" fmla="*/ 247 w 494"/>
                  <a:gd name="T9" fmla="*/ 0 h 494"/>
                  <a:gd name="T10" fmla="*/ 247 w 494"/>
                  <a:gd name="T11" fmla="*/ 357 h 494"/>
                  <a:gd name="T12" fmla="*/ 136 w 494"/>
                  <a:gd name="T13" fmla="*/ 247 h 494"/>
                  <a:gd name="T14" fmla="*/ 247 w 494"/>
                  <a:gd name="T15" fmla="*/ 136 h 494"/>
                  <a:gd name="T16" fmla="*/ 357 w 494"/>
                  <a:gd name="T17" fmla="*/ 247 h 494"/>
                  <a:gd name="T18" fmla="*/ 247 w 494"/>
                  <a:gd name="T19" fmla="*/ 357 h 4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94" h="494">
                    <a:moveTo>
                      <a:pt x="247" y="0"/>
                    </a:moveTo>
                    <a:cubicBezTo>
                      <a:pt x="110" y="0"/>
                      <a:pt x="0" y="110"/>
                      <a:pt x="0" y="247"/>
                    </a:cubicBezTo>
                    <a:cubicBezTo>
                      <a:pt x="0" y="383"/>
                      <a:pt x="110" y="494"/>
                      <a:pt x="247" y="494"/>
                    </a:cubicBezTo>
                    <a:cubicBezTo>
                      <a:pt x="383" y="494"/>
                      <a:pt x="494" y="383"/>
                      <a:pt x="494" y="247"/>
                    </a:cubicBezTo>
                    <a:cubicBezTo>
                      <a:pt x="494" y="110"/>
                      <a:pt x="383" y="0"/>
                      <a:pt x="247" y="0"/>
                    </a:cubicBezTo>
                    <a:close/>
                    <a:moveTo>
                      <a:pt x="247" y="357"/>
                    </a:moveTo>
                    <a:cubicBezTo>
                      <a:pt x="186" y="357"/>
                      <a:pt x="136" y="308"/>
                      <a:pt x="136" y="247"/>
                    </a:cubicBezTo>
                    <a:cubicBezTo>
                      <a:pt x="136" y="186"/>
                      <a:pt x="186" y="136"/>
                      <a:pt x="247" y="136"/>
                    </a:cubicBezTo>
                    <a:cubicBezTo>
                      <a:pt x="308" y="136"/>
                      <a:pt x="357" y="186"/>
                      <a:pt x="357" y="247"/>
                    </a:cubicBezTo>
                    <a:cubicBezTo>
                      <a:pt x="357" y="308"/>
                      <a:pt x="308" y="357"/>
                      <a:pt x="247" y="357"/>
                    </a:cubicBezTo>
                    <a:close/>
                  </a:path>
                </a:pathLst>
              </a:custGeom>
              <a:solidFill>
                <a:srgbClr val="D0FCD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3">
                <a:extLst>
                  <a:ext uri="{FF2B5EF4-FFF2-40B4-BE49-F238E27FC236}">
                    <a16:creationId xmlns:a16="http://schemas.microsoft.com/office/drawing/2014/main" id="{4EB0185A-577C-4549-9A14-618C3401E29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494338" y="3576638"/>
                <a:ext cx="1203325" cy="1204913"/>
              </a:xfrm>
              <a:custGeom>
                <a:avLst/>
                <a:gdLst>
                  <a:gd name="T0" fmla="*/ 253 w 506"/>
                  <a:gd name="T1" fmla="*/ 506 h 506"/>
                  <a:gd name="T2" fmla="*/ 0 w 506"/>
                  <a:gd name="T3" fmla="*/ 253 h 506"/>
                  <a:gd name="T4" fmla="*/ 253 w 506"/>
                  <a:gd name="T5" fmla="*/ 0 h 506"/>
                  <a:gd name="T6" fmla="*/ 506 w 506"/>
                  <a:gd name="T7" fmla="*/ 253 h 506"/>
                  <a:gd name="T8" fmla="*/ 253 w 506"/>
                  <a:gd name="T9" fmla="*/ 506 h 506"/>
                  <a:gd name="T10" fmla="*/ 253 w 506"/>
                  <a:gd name="T11" fmla="*/ 12 h 506"/>
                  <a:gd name="T12" fmla="*/ 12 w 506"/>
                  <a:gd name="T13" fmla="*/ 253 h 506"/>
                  <a:gd name="T14" fmla="*/ 253 w 506"/>
                  <a:gd name="T15" fmla="*/ 494 h 506"/>
                  <a:gd name="T16" fmla="*/ 494 w 506"/>
                  <a:gd name="T17" fmla="*/ 253 h 506"/>
                  <a:gd name="T18" fmla="*/ 253 w 506"/>
                  <a:gd name="T19" fmla="*/ 12 h 506"/>
                  <a:gd name="T20" fmla="*/ 253 w 506"/>
                  <a:gd name="T21" fmla="*/ 369 h 506"/>
                  <a:gd name="T22" fmla="*/ 136 w 506"/>
                  <a:gd name="T23" fmla="*/ 253 h 506"/>
                  <a:gd name="T24" fmla="*/ 253 w 506"/>
                  <a:gd name="T25" fmla="*/ 136 h 506"/>
                  <a:gd name="T26" fmla="*/ 369 w 506"/>
                  <a:gd name="T27" fmla="*/ 253 h 506"/>
                  <a:gd name="T28" fmla="*/ 253 w 506"/>
                  <a:gd name="T29" fmla="*/ 369 h 506"/>
                  <a:gd name="T30" fmla="*/ 253 w 506"/>
                  <a:gd name="T31" fmla="*/ 148 h 506"/>
                  <a:gd name="T32" fmla="*/ 148 w 506"/>
                  <a:gd name="T33" fmla="*/ 253 h 506"/>
                  <a:gd name="T34" fmla="*/ 253 w 506"/>
                  <a:gd name="T35" fmla="*/ 357 h 506"/>
                  <a:gd name="T36" fmla="*/ 357 w 506"/>
                  <a:gd name="T37" fmla="*/ 253 h 506"/>
                  <a:gd name="T38" fmla="*/ 253 w 506"/>
                  <a:gd name="T39" fmla="*/ 148 h 5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06" h="506">
                    <a:moveTo>
                      <a:pt x="253" y="506"/>
                    </a:moveTo>
                    <a:cubicBezTo>
                      <a:pt x="113" y="506"/>
                      <a:pt x="0" y="392"/>
                      <a:pt x="0" y="253"/>
                    </a:cubicBezTo>
                    <a:cubicBezTo>
                      <a:pt x="0" y="113"/>
                      <a:pt x="113" y="0"/>
                      <a:pt x="253" y="0"/>
                    </a:cubicBezTo>
                    <a:cubicBezTo>
                      <a:pt x="392" y="0"/>
                      <a:pt x="506" y="113"/>
                      <a:pt x="506" y="253"/>
                    </a:cubicBezTo>
                    <a:cubicBezTo>
                      <a:pt x="506" y="392"/>
                      <a:pt x="392" y="506"/>
                      <a:pt x="253" y="506"/>
                    </a:cubicBezTo>
                    <a:close/>
                    <a:moveTo>
                      <a:pt x="253" y="12"/>
                    </a:moveTo>
                    <a:cubicBezTo>
                      <a:pt x="120" y="12"/>
                      <a:pt x="12" y="120"/>
                      <a:pt x="12" y="253"/>
                    </a:cubicBezTo>
                    <a:cubicBezTo>
                      <a:pt x="12" y="386"/>
                      <a:pt x="120" y="494"/>
                      <a:pt x="253" y="494"/>
                    </a:cubicBezTo>
                    <a:cubicBezTo>
                      <a:pt x="386" y="494"/>
                      <a:pt x="494" y="386"/>
                      <a:pt x="494" y="253"/>
                    </a:cubicBezTo>
                    <a:cubicBezTo>
                      <a:pt x="494" y="120"/>
                      <a:pt x="386" y="12"/>
                      <a:pt x="253" y="12"/>
                    </a:cubicBezTo>
                    <a:close/>
                    <a:moveTo>
                      <a:pt x="253" y="369"/>
                    </a:moveTo>
                    <a:cubicBezTo>
                      <a:pt x="189" y="369"/>
                      <a:pt x="136" y="317"/>
                      <a:pt x="136" y="253"/>
                    </a:cubicBezTo>
                    <a:cubicBezTo>
                      <a:pt x="136" y="189"/>
                      <a:pt x="189" y="136"/>
                      <a:pt x="253" y="136"/>
                    </a:cubicBezTo>
                    <a:cubicBezTo>
                      <a:pt x="317" y="136"/>
                      <a:pt x="369" y="189"/>
                      <a:pt x="369" y="253"/>
                    </a:cubicBezTo>
                    <a:cubicBezTo>
                      <a:pt x="369" y="317"/>
                      <a:pt x="317" y="369"/>
                      <a:pt x="253" y="369"/>
                    </a:cubicBezTo>
                    <a:close/>
                    <a:moveTo>
                      <a:pt x="253" y="148"/>
                    </a:moveTo>
                    <a:cubicBezTo>
                      <a:pt x="195" y="148"/>
                      <a:pt x="148" y="195"/>
                      <a:pt x="148" y="253"/>
                    </a:cubicBezTo>
                    <a:cubicBezTo>
                      <a:pt x="148" y="310"/>
                      <a:pt x="195" y="357"/>
                      <a:pt x="253" y="357"/>
                    </a:cubicBezTo>
                    <a:cubicBezTo>
                      <a:pt x="310" y="357"/>
                      <a:pt x="357" y="310"/>
                      <a:pt x="357" y="253"/>
                    </a:cubicBezTo>
                    <a:cubicBezTo>
                      <a:pt x="357" y="195"/>
                      <a:pt x="310" y="148"/>
                      <a:pt x="253" y="148"/>
                    </a:cubicBezTo>
                    <a:close/>
                  </a:path>
                </a:pathLst>
              </a:custGeom>
              <a:solidFill>
                <a:srgbClr val="4454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76EFA989-E3D5-4167-A46D-87C5B7A0DB7E}"/>
                </a:ext>
              </a:extLst>
            </p:cNvPr>
            <p:cNvGrpSpPr/>
            <p:nvPr/>
          </p:nvGrpSpPr>
          <p:grpSpPr>
            <a:xfrm>
              <a:off x="5818188" y="3900488"/>
              <a:ext cx="554038" cy="554038"/>
              <a:chOff x="5818188" y="3900488"/>
              <a:chExt cx="554038" cy="554038"/>
            </a:xfrm>
          </p:grpSpPr>
          <p:sp>
            <p:nvSpPr>
              <p:cNvPr id="8" name="Oval 14">
                <a:extLst>
                  <a:ext uri="{FF2B5EF4-FFF2-40B4-BE49-F238E27FC236}">
                    <a16:creationId xmlns:a16="http://schemas.microsoft.com/office/drawing/2014/main" id="{26888E11-DD16-4C9F-B540-75C204E523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832476" y="3914775"/>
                <a:ext cx="525463" cy="525463"/>
              </a:xfrm>
              <a:prstGeom prst="ellipse">
                <a:avLst/>
              </a:prstGeom>
              <a:solidFill>
                <a:srgbClr val="7EED89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15">
                <a:extLst>
                  <a:ext uri="{FF2B5EF4-FFF2-40B4-BE49-F238E27FC236}">
                    <a16:creationId xmlns:a16="http://schemas.microsoft.com/office/drawing/2014/main" id="{84AC90A8-ABB5-4615-A300-ABE1B2C3D61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818188" y="3900488"/>
                <a:ext cx="554038" cy="554038"/>
              </a:xfrm>
              <a:custGeom>
                <a:avLst/>
                <a:gdLst>
                  <a:gd name="T0" fmla="*/ 117 w 233"/>
                  <a:gd name="T1" fmla="*/ 233 h 233"/>
                  <a:gd name="T2" fmla="*/ 0 w 233"/>
                  <a:gd name="T3" fmla="*/ 117 h 233"/>
                  <a:gd name="T4" fmla="*/ 117 w 233"/>
                  <a:gd name="T5" fmla="*/ 0 h 233"/>
                  <a:gd name="T6" fmla="*/ 233 w 233"/>
                  <a:gd name="T7" fmla="*/ 117 h 233"/>
                  <a:gd name="T8" fmla="*/ 117 w 233"/>
                  <a:gd name="T9" fmla="*/ 233 h 233"/>
                  <a:gd name="T10" fmla="*/ 117 w 233"/>
                  <a:gd name="T11" fmla="*/ 12 h 233"/>
                  <a:gd name="T12" fmla="*/ 12 w 233"/>
                  <a:gd name="T13" fmla="*/ 117 h 233"/>
                  <a:gd name="T14" fmla="*/ 117 w 233"/>
                  <a:gd name="T15" fmla="*/ 221 h 233"/>
                  <a:gd name="T16" fmla="*/ 221 w 233"/>
                  <a:gd name="T17" fmla="*/ 117 h 233"/>
                  <a:gd name="T18" fmla="*/ 117 w 233"/>
                  <a:gd name="T19" fmla="*/ 12 h 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33" h="233">
                    <a:moveTo>
                      <a:pt x="117" y="233"/>
                    </a:moveTo>
                    <a:cubicBezTo>
                      <a:pt x="53" y="233"/>
                      <a:pt x="0" y="181"/>
                      <a:pt x="0" y="117"/>
                    </a:cubicBezTo>
                    <a:cubicBezTo>
                      <a:pt x="0" y="53"/>
                      <a:pt x="53" y="0"/>
                      <a:pt x="117" y="0"/>
                    </a:cubicBezTo>
                    <a:cubicBezTo>
                      <a:pt x="181" y="0"/>
                      <a:pt x="233" y="53"/>
                      <a:pt x="233" y="117"/>
                    </a:cubicBezTo>
                    <a:cubicBezTo>
                      <a:pt x="233" y="181"/>
                      <a:pt x="181" y="233"/>
                      <a:pt x="117" y="233"/>
                    </a:cubicBezTo>
                    <a:close/>
                    <a:moveTo>
                      <a:pt x="117" y="12"/>
                    </a:moveTo>
                    <a:cubicBezTo>
                      <a:pt x="59" y="12"/>
                      <a:pt x="12" y="59"/>
                      <a:pt x="12" y="117"/>
                    </a:cubicBezTo>
                    <a:cubicBezTo>
                      <a:pt x="12" y="174"/>
                      <a:pt x="59" y="221"/>
                      <a:pt x="117" y="221"/>
                    </a:cubicBezTo>
                    <a:cubicBezTo>
                      <a:pt x="174" y="221"/>
                      <a:pt x="221" y="174"/>
                      <a:pt x="221" y="117"/>
                    </a:cubicBezTo>
                    <a:cubicBezTo>
                      <a:pt x="221" y="59"/>
                      <a:pt x="174" y="12"/>
                      <a:pt x="117" y="12"/>
                    </a:cubicBezTo>
                    <a:close/>
                  </a:path>
                </a:pathLst>
              </a:custGeom>
              <a:solidFill>
                <a:srgbClr val="445445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98047F06-6632-4E53-AC56-563FB5A9A57E}"/>
              </a:ext>
            </a:extLst>
          </p:cNvPr>
          <p:cNvGrpSpPr/>
          <p:nvPr/>
        </p:nvGrpSpPr>
        <p:grpSpPr>
          <a:xfrm>
            <a:off x="3594101" y="2568575"/>
            <a:ext cx="2501900" cy="1627188"/>
            <a:chOff x="3594101" y="2568575"/>
            <a:chExt cx="2501900" cy="1627188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19" name="Freeform 16">
              <a:extLst>
                <a:ext uri="{FF2B5EF4-FFF2-40B4-BE49-F238E27FC236}">
                  <a16:creationId xmlns:a16="http://schemas.microsoft.com/office/drawing/2014/main" id="{9BBE6C80-077A-4B73-934A-CADEEAA1E0B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2586038"/>
              <a:ext cx="779463" cy="704850"/>
            </a:xfrm>
            <a:custGeom>
              <a:avLst/>
              <a:gdLst>
                <a:gd name="T0" fmla="*/ 150 w 328"/>
                <a:gd name="T1" fmla="*/ 12 h 296"/>
                <a:gd name="T2" fmla="*/ 326 w 328"/>
                <a:gd name="T3" fmla="*/ 223 h 296"/>
                <a:gd name="T4" fmla="*/ 299 w 328"/>
                <a:gd name="T5" fmla="*/ 269 h 296"/>
                <a:gd name="T6" fmla="*/ 29 w 328"/>
                <a:gd name="T7" fmla="*/ 223 h 296"/>
                <a:gd name="T8" fmla="*/ 28 w 328"/>
                <a:gd name="T9" fmla="*/ 223 h 296"/>
                <a:gd name="T10" fmla="*/ 12 w 328"/>
                <a:gd name="T11" fmla="*/ 163 h 296"/>
                <a:gd name="T12" fmla="*/ 90 w 328"/>
                <a:gd name="T13" fmla="*/ 28 h 296"/>
                <a:gd name="T14" fmla="*/ 150 w 328"/>
                <a:gd name="T15" fmla="*/ 12 h 296"/>
                <a:gd name="T16" fmla="*/ 150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50" y="12"/>
                  </a:moveTo>
                  <a:cubicBezTo>
                    <a:pt x="251" y="70"/>
                    <a:pt x="317" y="153"/>
                    <a:pt x="326" y="223"/>
                  </a:cubicBezTo>
                  <a:cubicBezTo>
                    <a:pt x="328" y="243"/>
                    <a:pt x="317" y="261"/>
                    <a:pt x="299" y="269"/>
                  </a:cubicBezTo>
                  <a:cubicBezTo>
                    <a:pt x="234" y="296"/>
                    <a:pt x="129" y="281"/>
                    <a:pt x="29" y="223"/>
                  </a:cubicBezTo>
                  <a:cubicBezTo>
                    <a:pt x="28" y="223"/>
                    <a:pt x="28" y="223"/>
                    <a:pt x="28" y="223"/>
                  </a:cubicBezTo>
                  <a:cubicBezTo>
                    <a:pt x="7" y="211"/>
                    <a:pt x="0" y="184"/>
                    <a:pt x="12" y="163"/>
                  </a:cubicBezTo>
                  <a:cubicBezTo>
                    <a:pt x="90" y="28"/>
                    <a:pt x="90" y="28"/>
                    <a:pt x="90" y="28"/>
                  </a:cubicBezTo>
                  <a:cubicBezTo>
                    <a:pt x="102" y="7"/>
                    <a:pt x="129" y="0"/>
                    <a:pt x="150" y="12"/>
                  </a:cubicBezTo>
                  <a:cubicBezTo>
                    <a:pt x="150" y="12"/>
                    <a:pt x="150" y="12"/>
                    <a:pt x="150" y="12"/>
                  </a:cubicBezTo>
                  <a:close/>
                </a:path>
              </a:pathLst>
            </a:custGeom>
            <a:solidFill>
              <a:srgbClr val="D0FC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7">
              <a:extLst>
                <a:ext uri="{FF2B5EF4-FFF2-40B4-BE49-F238E27FC236}">
                  <a16:creationId xmlns:a16="http://schemas.microsoft.com/office/drawing/2014/main" id="{AB294B97-445B-4D7D-9642-36F050100B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2568575"/>
              <a:ext cx="2501900" cy="1627188"/>
            </a:xfrm>
            <a:custGeom>
              <a:avLst/>
              <a:gdLst>
                <a:gd name="T0" fmla="*/ 335 w 1052"/>
                <a:gd name="T1" fmla="*/ 255 h 683"/>
                <a:gd name="T2" fmla="*/ 339 w 1052"/>
                <a:gd name="T3" fmla="*/ 230 h 683"/>
                <a:gd name="T4" fmla="*/ 160 w 1052"/>
                <a:gd name="T5" fmla="*/ 14 h 683"/>
                <a:gd name="T6" fmla="*/ 160 w 1052"/>
                <a:gd name="T7" fmla="*/ 13 h 683"/>
                <a:gd name="T8" fmla="*/ 92 w 1052"/>
                <a:gd name="T9" fmla="*/ 32 h 683"/>
                <a:gd name="T10" fmla="*/ 14 w 1052"/>
                <a:gd name="T11" fmla="*/ 167 h 683"/>
                <a:gd name="T12" fmla="*/ 32 w 1052"/>
                <a:gd name="T13" fmla="*/ 235 h 683"/>
                <a:gd name="T14" fmla="*/ 33 w 1052"/>
                <a:gd name="T15" fmla="*/ 235 h 683"/>
                <a:gd name="T16" fmla="*/ 233 w 1052"/>
                <a:gd name="T17" fmla="*/ 295 h 683"/>
                <a:gd name="T18" fmla="*/ 309 w 1052"/>
                <a:gd name="T19" fmla="*/ 282 h 683"/>
                <a:gd name="T20" fmla="*/ 329 w 1052"/>
                <a:gd name="T21" fmla="*/ 266 h 683"/>
                <a:gd name="T22" fmla="*/ 1040 w 1052"/>
                <a:gd name="T23" fmla="*/ 676 h 683"/>
                <a:gd name="T24" fmla="*/ 1052 w 1052"/>
                <a:gd name="T25" fmla="*/ 683 h 683"/>
                <a:gd name="T26" fmla="*/ 1052 w 1052"/>
                <a:gd name="T27" fmla="*/ 669 h 683"/>
                <a:gd name="T28" fmla="*/ 335 w 1052"/>
                <a:gd name="T29" fmla="*/ 255 h 683"/>
                <a:gd name="T30" fmla="*/ 304 w 1052"/>
                <a:gd name="T31" fmla="*/ 270 h 683"/>
                <a:gd name="T32" fmla="*/ 39 w 1052"/>
                <a:gd name="T33" fmla="*/ 225 h 683"/>
                <a:gd name="T34" fmla="*/ 36 w 1052"/>
                <a:gd name="T35" fmla="*/ 230 h 683"/>
                <a:gd name="T36" fmla="*/ 38 w 1052"/>
                <a:gd name="T37" fmla="*/ 224 h 683"/>
                <a:gd name="T38" fmla="*/ 25 w 1052"/>
                <a:gd name="T39" fmla="*/ 173 h 683"/>
                <a:gd name="T40" fmla="*/ 102 w 1052"/>
                <a:gd name="T41" fmla="*/ 38 h 683"/>
                <a:gd name="T42" fmla="*/ 154 w 1052"/>
                <a:gd name="T43" fmla="*/ 24 h 683"/>
                <a:gd name="T44" fmla="*/ 154 w 1052"/>
                <a:gd name="T45" fmla="*/ 24 h 683"/>
                <a:gd name="T46" fmla="*/ 327 w 1052"/>
                <a:gd name="T47" fmla="*/ 231 h 683"/>
                <a:gd name="T48" fmla="*/ 322 w 1052"/>
                <a:gd name="T49" fmla="*/ 255 h 683"/>
                <a:gd name="T50" fmla="*/ 322 w 1052"/>
                <a:gd name="T51" fmla="*/ 255 h 683"/>
                <a:gd name="T52" fmla="*/ 322 w 1052"/>
                <a:gd name="T53" fmla="*/ 255 h 683"/>
                <a:gd name="T54" fmla="*/ 304 w 1052"/>
                <a:gd name="T55" fmla="*/ 270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052" h="683">
                  <a:moveTo>
                    <a:pt x="335" y="255"/>
                  </a:moveTo>
                  <a:cubicBezTo>
                    <a:pt x="339" y="247"/>
                    <a:pt x="340" y="239"/>
                    <a:pt x="339" y="230"/>
                  </a:cubicBezTo>
                  <a:cubicBezTo>
                    <a:pt x="329" y="155"/>
                    <a:pt x="259" y="71"/>
                    <a:pt x="160" y="14"/>
                  </a:cubicBezTo>
                  <a:cubicBezTo>
                    <a:pt x="160" y="13"/>
                    <a:pt x="160" y="13"/>
                    <a:pt x="160" y="13"/>
                  </a:cubicBezTo>
                  <a:cubicBezTo>
                    <a:pt x="136" y="0"/>
                    <a:pt x="106" y="8"/>
                    <a:pt x="92" y="32"/>
                  </a:cubicBezTo>
                  <a:cubicBezTo>
                    <a:pt x="14" y="167"/>
                    <a:pt x="14" y="167"/>
                    <a:pt x="14" y="167"/>
                  </a:cubicBezTo>
                  <a:cubicBezTo>
                    <a:pt x="0" y="191"/>
                    <a:pt x="8" y="221"/>
                    <a:pt x="32" y="235"/>
                  </a:cubicBezTo>
                  <a:cubicBezTo>
                    <a:pt x="33" y="235"/>
                    <a:pt x="33" y="235"/>
                    <a:pt x="33" y="235"/>
                  </a:cubicBezTo>
                  <a:cubicBezTo>
                    <a:pt x="100" y="274"/>
                    <a:pt x="172" y="295"/>
                    <a:pt x="233" y="295"/>
                  </a:cubicBezTo>
                  <a:cubicBezTo>
                    <a:pt x="261" y="295"/>
                    <a:pt x="287" y="291"/>
                    <a:pt x="309" y="282"/>
                  </a:cubicBezTo>
                  <a:cubicBezTo>
                    <a:pt x="317" y="278"/>
                    <a:pt x="324" y="272"/>
                    <a:pt x="329" y="266"/>
                  </a:cubicBezTo>
                  <a:cubicBezTo>
                    <a:pt x="1040" y="676"/>
                    <a:pt x="1040" y="676"/>
                    <a:pt x="1040" y="676"/>
                  </a:cubicBezTo>
                  <a:cubicBezTo>
                    <a:pt x="1052" y="683"/>
                    <a:pt x="1052" y="683"/>
                    <a:pt x="1052" y="683"/>
                  </a:cubicBezTo>
                  <a:cubicBezTo>
                    <a:pt x="1052" y="669"/>
                    <a:pt x="1052" y="669"/>
                    <a:pt x="1052" y="669"/>
                  </a:cubicBezTo>
                  <a:lnTo>
                    <a:pt x="335" y="255"/>
                  </a:lnTo>
                  <a:close/>
                  <a:moveTo>
                    <a:pt x="304" y="270"/>
                  </a:moveTo>
                  <a:cubicBezTo>
                    <a:pt x="239" y="298"/>
                    <a:pt x="134" y="280"/>
                    <a:pt x="39" y="225"/>
                  </a:cubicBezTo>
                  <a:cubicBezTo>
                    <a:pt x="36" y="230"/>
                    <a:pt x="36" y="230"/>
                    <a:pt x="36" y="230"/>
                  </a:cubicBezTo>
                  <a:cubicBezTo>
                    <a:pt x="38" y="224"/>
                    <a:pt x="38" y="224"/>
                    <a:pt x="38" y="224"/>
                  </a:cubicBezTo>
                  <a:cubicBezTo>
                    <a:pt x="20" y="214"/>
                    <a:pt x="14" y="191"/>
                    <a:pt x="25" y="173"/>
                  </a:cubicBezTo>
                  <a:cubicBezTo>
                    <a:pt x="102" y="38"/>
                    <a:pt x="102" y="38"/>
                    <a:pt x="102" y="38"/>
                  </a:cubicBezTo>
                  <a:cubicBezTo>
                    <a:pt x="113" y="20"/>
                    <a:pt x="136" y="13"/>
                    <a:pt x="154" y="24"/>
                  </a:cubicBezTo>
                  <a:cubicBezTo>
                    <a:pt x="154" y="24"/>
                    <a:pt x="154" y="24"/>
                    <a:pt x="154" y="24"/>
                  </a:cubicBezTo>
                  <a:cubicBezTo>
                    <a:pt x="250" y="79"/>
                    <a:pt x="318" y="161"/>
                    <a:pt x="327" y="231"/>
                  </a:cubicBezTo>
                  <a:cubicBezTo>
                    <a:pt x="328" y="239"/>
                    <a:pt x="326" y="248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18" y="262"/>
                    <a:pt x="312" y="267"/>
                    <a:pt x="304" y="270"/>
                  </a:cubicBezTo>
                  <a:close/>
                </a:path>
              </a:pathLst>
            </a:custGeom>
            <a:solidFill>
              <a:srgbClr val="4454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7527A74F-0C55-4B39-AA78-F912263AF116}"/>
              </a:ext>
            </a:extLst>
          </p:cNvPr>
          <p:cNvGrpSpPr/>
          <p:nvPr/>
        </p:nvGrpSpPr>
        <p:grpSpPr>
          <a:xfrm>
            <a:off x="6096001" y="4162425"/>
            <a:ext cx="2498725" cy="1609725"/>
            <a:chOff x="6096001" y="416242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BCB35CB9-D92E-4361-B119-3A5BAA04B5AF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5067300"/>
              <a:ext cx="781050" cy="704850"/>
            </a:xfrm>
            <a:custGeom>
              <a:avLst/>
              <a:gdLst>
                <a:gd name="T0" fmla="*/ 300 w 328"/>
                <a:gd name="T1" fmla="*/ 73 h 296"/>
                <a:gd name="T2" fmla="*/ 29 w 328"/>
                <a:gd name="T3" fmla="*/ 27 h 296"/>
                <a:gd name="T4" fmla="*/ 3 w 328"/>
                <a:gd name="T5" fmla="*/ 72 h 296"/>
                <a:gd name="T6" fmla="*/ 178 w 328"/>
                <a:gd name="T7" fmla="*/ 284 h 296"/>
                <a:gd name="T8" fmla="*/ 179 w 328"/>
                <a:gd name="T9" fmla="*/ 284 h 296"/>
                <a:gd name="T10" fmla="*/ 238 w 328"/>
                <a:gd name="T11" fmla="*/ 268 h 296"/>
                <a:gd name="T12" fmla="*/ 316 w 328"/>
                <a:gd name="T13" fmla="*/ 133 h 296"/>
                <a:gd name="T14" fmla="*/ 300 w 328"/>
                <a:gd name="T15" fmla="*/ 73 h 296"/>
                <a:gd name="T16" fmla="*/ 300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300" y="73"/>
                  </a:moveTo>
                  <a:cubicBezTo>
                    <a:pt x="200" y="15"/>
                    <a:pt x="94" y="0"/>
                    <a:pt x="29" y="27"/>
                  </a:cubicBezTo>
                  <a:cubicBezTo>
                    <a:pt x="11" y="34"/>
                    <a:pt x="0" y="53"/>
                    <a:pt x="3" y="72"/>
                  </a:cubicBezTo>
                  <a:cubicBezTo>
                    <a:pt x="12" y="142"/>
                    <a:pt x="78" y="226"/>
                    <a:pt x="178" y="284"/>
                  </a:cubicBezTo>
                  <a:cubicBezTo>
                    <a:pt x="178" y="284"/>
                    <a:pt x="178" y="284"/>
                    <a:pt x="179" y="284"/>
                  </a:cubicBezTo>
                  <a:cubicBezTo>
                    <a:pt x="200" y="296"/>
                    <a:pt x="226" y="289"/>
                    <a:pt x="238" y="268"/>
                  </a:cubicBezTo>
                  <a:cubicBezTo>
                    <a:pt x="316" y="133"/>
                    <a:pt x="316" y="133"/>
                    <a:pt x="316" y="133"/>
                  </a:cubicBezTo>
                  <a:cubicBezTo>
                    <a:pt x="328" y="112"/>
                    <a:pt x="321" y="85"/>
                    <a:pt x="300" y="73"/>
                  </a:cubicBezTo>
                  <a:cubicBezTo>
                    <a:pt x="300" y="73"/>
                    <a:pt x="300" y="73"/>
                    <a:pt x="300" y="73"/>
                  </a:cubicBezTo>
                  <a:close/>
                </a:path>
              </a:pathLst>
            </a:custGeom>
            <a:solidFill>
              <a:srgbClr val="D0FC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28E5B5C8-CBFF-4A20-B608-EB2949EC204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4162425"/>
              <a:ext cx="2498725" cy="1609725"/>
            </a:xfrm>
            <a:custGeom>
              <a:avLst/>
              <a:gdLst>
                <a:gd name="T0" fmla="*/ 1019 w 1051"/>
                <a:gd name="T1" fmla="*/ 448 h 676"/>
                <a:gd name="T2" fmla="*/ 1019 w 1051"/>
                <a:gd name="T3" fmla="*/ 448 h 676"/>
                <a:gd name="T4" fmla="*/ 743 w 1051"/>
                <a:gd name="T5" fmla="*/ 401 h 676"/>
                <a:gd name="T6" fmla="*/ 722 w 1051"/>
                <a:gd name="T7" fmla="*/ 417 h 676"/>
                <a:gd name="T8" fmla="*/ 12 w 1051"/>
                <a:gd name="T9" fmla="*/ 7 h 676"/>
                <a:gd name="T10" fmla="*/ 0 w 1051"/>
                <a:gd name="T11" fmla="*/ 0 h 676"/>
                <a:gd name="T12" fmla="*/ 0 w 1051"/>
                <a:gd name="T13" fmla="*/ 0 h 676"/>
                <a:gd name="T14" fmla="*/ 0 w 1051"/>
                <a:gd name="T15" fmla="*/ 14 h 676"/>
                <a:gd name="T16" fmla="*/ 0 w 1051"/>
                <a:gd name="T17" fmla="*/ 14 h 676"/>
                <a:gd name="T18" fmla="*/ 716 w 1051"/>
                <a:gd name="T19" fmla="*/ 428 h 676"/>
                <a:gd name="T20" fmla="*/ 713 w 1051"/>
                <a:gd name="T21" fmla="*/ 453 h 676"/>
                <a:gd name="T22" fmla="*/ 891 w 1051"/>
                <a:gd name="T23" fmla="*/ 669 h 676"/>
                <a:gd name="T24" fmla="*/ 892 w 1051"/>
                <a:gd name="T25" fmla="*/ 669 h 676"/>
                <a:gd name="T26" fmla="*/ 916 w 1051"/>
                <a:gd name="T27" fmla="*/ 676 h 676"/>
                <a:gd name="T28" fmla="*/ 960 w 1051"/>
                <a:gd name="T29" fmla="*/ 651 h 676"/>
                <a:gd name="T30" fmla="*/ 1037 w 1051"/>
                <a:gd name="T31" fmla="*/ 516 h 676"/>
                <a:gd name="T32" fmla="*/ 1019 w 1051"/>
                <a:gd name="T33" fmla="*/ 448 h 676"/>
                <a:gd name="T34" fmla="*/ 1027 w 1051"/>
                <a:gd name="T35" fmla="*/ 510 h 676"/>
                <a:gd name="T36" fmla="*/ 949 w 1051"/>
                <a:gd name="T37" fmla="*/ 645 h 676"/>
                <a:gd name="T38" fmla="*/ 898 w 1051"/>
                <a:gd name="T39" fmla="*/ 659 h 676"/>
                <a:gd name="T40" fmla="*/ 897 w 1051"/>
                <a:gd name="T41" fmla="*/ 659 h 676"/>
                <a:gd name="T42" fmla="*/ 725 w 1051"/>
                <a:gd name="T43" fmla="*/ 452 h 676"/>
                <a:gd name="T44" fmla="*/ 747 w 1051"/>
                <a:gd name="T45" fmla="*/ 412 h 676"/>
                <a:gd name="T46" fmla="*/ 818 w 1051"/>
                <a:gd name="T47" fmla="*/ 400 h 676"/>
                <a:gd name="T48" fmla="*/ 1013 w 1051"/>
                <a:gd name="T49" fmla="*/ 458 h 676"/>
                <a:gd name="T50" fmla="*/ 1013 w 1051"/>
                <a:gd name="T51" fmla="*/ 458 h 676"/>
                <a:gd name="T52" fmla="*/ 1027 w 1051"/>
                <a:gd name="T53" fmla="*/ 510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51" h="676">
                  <a:moveTo>
                    <a:pt x="1019" y="448"/>
                  </a:moveTo>
                  <a:cubicBezTo>
                    <a:pt x="1019" y="448"/>
                    <a:pt x="1019" y="448"/>
                    <a:pt x="1019" y="448"/>
                  </a:cubicBezTo>
                  <a:cubicBezTo>
                    <a:pt x="920" y="391"/>
                    <a:pt x="812" y="372"/>
                    <a:pt x="743" y="401"/>
                  </a:cubicBezTo>
                  <a:cubicBezTo>
                    <a:pt x="735" y="405"/>
                    <a:pt x="728" y="410"/>
                    <a:pt x="722" y="417"/>
                  </a:cubicBezTo>
                  <a:cubicBezTo>
                    <a:pt x="12" y="7"/>
                    <a:pt x="12" y="7"/>
                    <a:pt x="12" y="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716" y="428"/>
                    <a:pt x="716" y="428"/>
                    <a:pt x="716" y="428"/>
                  </a:cubicBezTo>
                  <a:cubicBezTo>
                    <a:pt x="713" y="435"/>
                    <a:pt x="712" y="444"/>
                    <a:pt x="713" y="453"/>
                  </a:cubicBezTo>
                  <a:cubicBezTo>
                    <a:pt x="722" y="527"/>
                    <a:pt x="792" y="612"/>
                    <a:pt x="891" y="669"/>
                  </a:cubicBezTo>
                  <a:cubicBezTo>
                    <a:pt x="892" y="669"/>
                    <a:pt x="892" y="669"/>
                    <a:pt x="892" y="669"/>
                  </a:cubicBezTo>
                  <a:cubicBezTo>
                    <a:pt x="899" y="674"/>
                    <a:pt x="908" y="676"/>
                    <a:pt x="916" y="676"/>
                  </a:cubicBezTo>
                  <a:cubicBezTo>
                    <a:pt x="933" y="676"/>
                    <a:pt x="950" y="667"/>
                    <a:pt x="960" y="651"/>
                  </a:cubicBezTo>
                  <a:cubicBezTo>
                    <a:pt x="1037" y="516"/>
                    <a:pt x="1037" y="516"/>
                    <a:pt x="1037" y="516"/>
                  </a:cubicBezTo>
                  <a:cubicBezTo>
                    <a:pt x="1051" y="492"/>
                    <a:pt x="1043" y="462"/>
                    <a:pt x="1019" y="448"/>
                  </a:cubicBezTo>
                  <a:close/>
                  <a:moveTo>
                    <a:pt x="1027" y="510"/>
                  </a:moveTo>
                  <a:cubicBezTo>
                    <a:pt x="949" y="645"/>
                    <a:pt x="949" y="645"/>
                    <a:pt x="949" y="645"/>
                  </a:cubicBezTo>
                  <a:cubicBezTo>
                    <a:pt x="939" y="663"/>
                    <a:pt x="916" y="669"/>
                    <a:pt x="898" y="659"/>
                  </a:cubicBezTo>
                  <a:cubicBezTo>
                    <a:pt x="897" y="659"/>
                    <a:pt x="897" y="659"/>
                    <a:pt x="897" y="659"/>
                  </a:cubicBezTo>
                  <a:cubicBezTo>
                    <a:pt x="801" y="603"/>
                    <a:pt x="734" y="522"/>
                    <a:pt x="725" y="452"/>
                  </a:cubicBezTo>
                  <a:cubicBezTo>
                    <a:pt x="723" y="435"/>
                    <a:pt x="732" y="419"/>
                    <a:pt x="747" y="412"/>
                  </a:cubicBezTo>
                  <a:cubicBezTo>
                    <a:pt x="768" y="404"/>
                    <a:pt x="792" y="400"/>
                    <a:pt x="818" y="400"/>
                  </a:cubicBezTo>
                  <a:cubicBezTo>
                    <a:pt x="877" y="400"/>
                    <a:pt x="947" y="420"/>
                    <a:pt x="1013" y="458"/>
                  </a:cubicBezTo>
                  <a:cubicBezTo>
                    <a:pt x="1013" y="458"/>
                    <a:pt x="1013" y="458"/>
                    <a:pt x="1013" y="458"/>
                  </a:cubicBezTo>
                  <a:cubicBezTo>
                    <a:pt x="1031" y="469"/>
                    <a:pt x="1037" y="492"/>
                    <a:pt x="1027" y="510"/>
                  </a:cubicBezTo>
                  <a:close/>
                </a:path>
              </a:pathLst>
            </a:custGeom>
            <a:solidFill>
              <a:srgbClr val="4454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AFBB50BF-0334-4755-AEF6-99BBF2D53C22}"/>
              </a:ext>
            </a:extLst>
          </p:cNvPr>
          <p:cNvGrpSpPr/>
          <p:nvPr/>
        </p:nvGrpSpPr>
        <p:grpSpPr>
          <a:xfrm>
            <a:off x="3594101" y="4178300"/>
            <a:ext cx="2501900" cy="1593850"/>
            <a:chOff x="3594101" y="4178300"/>
            <a:chExt cx="2501900" cy="1593850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5" name="Freeform 20">
              <a:extLst>
                <a:ext uri="{FF2B5EF4-FFF2-40B4-BE49-F238E27FC236}">
                  <a16:creationId xmlns:a16="http://schemas.microsoft.com/office/drawing/2014/main" id="{99CAAFAD-6255-4A83-B1ED-BBB3FBFB145B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5067300"/>
              <a:ext cx="779463" cy="704850"/>
            </a:xfrm>
            <a:custGeom>
              <a:avLst/>
              <a:gdLst>
                <a:gd name="T0" fmla="*/ 29 w 328"/>
                <a:gd name="T1" fmla="*/ 73 h 296"/>
                <a:gd name="T2" fmla="*/ 299 w 328"/>
                <a:gd name="T3" fmla="*/ 27 h 296"/>
                <a:gd name="T4" fmla="*/ 326 w 328"/>
                <a:gd name="T5" fmla="*/ 72 h 296"/>
                <a:gd name="T6" fmla="*/ 150 w 328"/>
                <a:gd name="T7" fmla="*/ 284 h 296"/>
                <a:gd name="T8" fmla="*/ 150 w 328"/>
                <a:gd name="T9" fmla="*/ 284 h 296"/>
                <a:gd name="T10" fmla="*/ 90 w 328"/>
                <a:gd name="T11" fmla="*/ 268 h 296"/>
                <a:gd name="T12" fmla="*/ 12 w 328"/>
                <a:gd name="T13" fmla="*/ 133 h 296"/>
                <a:gd name="T14" fmla="*/ 28 w 328"/>
                <a:gd name="T15" fmla="*/ 73 h 296"/>
                <a:gd name="T16" fmla="*/ 29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29" y="73"/>
                  </a:moveTo>
                  <a:cubicBezTo>
                    <a:pt x="129" y="15"/>
                    <a:pt x="234" y="0"/>
                    <a:pt x="299" y="27"/>
                  </a:cubicBezTo>
                  <a:cubicBezTo>
                    <a:pt x="317" y="34"/>
                    <a:pt x="328" y="53"/>
                    <a:pt x="326" y="72"/>
                  </a:cubicBezTo>
                  <a:cubicBezTo>
                    <a:pt x="317" y="142"/>
                    <a:pt x="251" y="226"/>
                    <a:pt x="150" y="284"/>
                  </a:cubicBezTo>
                  <a:cubicBezTo>
                    <a:pt x="150" y="284"/>
                    <a:pt x="150" y="284"/>
                    <a:pt x="150" y="284"/>
                  </a:cubicBezTo>
                  <a:cubicBezTo>
                    <a:pt x="129" y="296"/>
                    <a:pt x="102" y="289"/>
                    <a:pt x="90" y="268"/>
                  </a:cubicBezTo>
                  <a:cubicBezTo>
                    <a:pt x="12" y="133"/>
                    <a:pt x="12" y="133"/>
                    <a:pt x="12" y="133"/>
                  </a:cubicBezTo>
                  <a:cubicBezTo>
                    <a:pt x="0" y="112"/>
                    <a:pt x="7" y="85"/>
                    <a:pt x="28" y="73"/>
                  </a:cubicBezTo>
                  <a:cubicBezTo>
                    <a:pt x="28" y="73"/>
                    <a:pt x="28" y="73"/>
                    <a:pt x="29" y="73"/>
                  </a:cubicBezTo>
                  <a:close/>
                </a:path>
              </a:pathLst>
            </a:custGeom>
            <a:solidFill>
              <a:srgbClr val="D0FC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1">
              <a:extLst>
                <a:ext uri="{FF2B5EF4-FFF2-40B4-BE49-F238E27FC236}">
                  <a16:creationId xmlns:a16="http://schemas.microsoft.com/office/drawing/2014/main" id="{C5984FA3-3A69-48A6-9D77-DDF8ACBBEE1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4178300"/>
              <a:ext cx="2501900" cy="1593850"/>
            </a:xfrm>
            <a:custGeom>
              <a:avLst/>
              <a:gdLst>
                <a:gd name="T0" fmla="*/ 1052 w 1052"/>
                <a:gd name="T1" fmla="*/ 7 h 669"/>
                <a:gd name="T2" fmla="*/ 1040 w 1052"/>
                <a:gd name="T3" fmla="*/ 0 h 669"/>
                <a:gd name="T4" fmla="*/ 329 w 1052"/>
                <a:gd name="T5" fmla="*/ 410 h 669"/>
                <a:gd name="T6" fmla="*/ 309 w 1052"/>
                <a:gd name="T7" fmla="*/ 394 h 669"/>
                <a:gd name="T8" fmla="*/ 33 w 1052"/>
                <a:gd name="T9" fmla="*/ 441 h 669"/>
                <a:gd name="T10" fmla="*/ 32 w 1052"/>
                <a:gd name="T11" fmla="*/ 441 h 669"/>
                <a:gd name="T12" fmla="*/ 14 w 1052"/>
                <a:gd name="T13" fmla="*/ 509 h 669"/>
                <a:gd name="T14" fmla="*/ 92 w 1052"/>
                <a:gd name="T15" fmla="*/ 644 h 669"/>
                <a:gd name="T16" fmla="*/ 135 w 1052"/>
                <a:gd name="T17" fmla="*/ 669 h 669"/>
                <a:gd name="T18" fmla="*/ 160 w 1052"/>
                <a:gd name="T19" fmla="*/ 662 h 669"/>
                <a:gd name="T20" fmla="*/ 160 w 1052"/>
                <a:gd name="T21" fmla="*/ 662 h 669"/>
                <a:gd name="T22" fmla="*/ 339 w 1052"/>
                <a:gd name="T23" fmla="*/ 446 h 669"/>
                <a:gd name="T24" fmla="*/ 335 w 1052"/>
                <a:gd name="T25" fmla="*/ 421 h 669"/>
                <a:gd name="T26" fmla="*/ 1052 w 1052"/>
                <a:gd name="T27" fmla="*/ 7 h 669"/>
                <a:gd name="T28" fmla="*/ 327 w 1052"/>
                <a:gd name="T29" fmla="*/ 445 h 669"/>
                <a:gd name="T30" fmla="*/ 154 w 1052"/>
                <a:gd name="T31" fmla="*/ 652 h 669"/>
                <a:gd name="T32" fmla="*/ 154 w 1052"/>
                <a:gd name="T33" fmla="*/ 652 h 669"/>
                <a:gd name="T34" fmla="*/ 102 w 1052"/>
                <a:gd name="T35" fmla="*/ 638 h 669"/>
                <a:gd name="T36" fmla="*/ 25 w 1052"/>
                <a:gd name="T37" fmla="*/ 503 h 669"/>
                <a:gd name="T38" fmla="*/ 38 w 1052"/>
                <a:gd name="T39" fmla="*/ 451 h 669"/>
                <a:gd name="T40" fmla="*/ 39 w 1052"/>
                <a:gd name="T41" fmla="*/ 451 h 669"/>
                <a:gd name="T42" fmla="*/ 233 w 1052"/>
                <a:gd name="T43" fmla="*/ 393 h 669"/>
                <a:gd name="T44" fmla="*/ 304 w 1052"/>
                <a:gd name="T45" fmla="*/ 405 h 669"/>
                <a:gd name="T46" fmla="*/ 327 w 1052"/>
                <a:gd name="T47" fmla="*/ 445 h 6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2" h="669">
                  <a:moveTo>
                    <a:pt x="1052" y="7"/>
                  </a:moveTo>
                  <a:cubicBezTo>
                    <a:pt x="1040" y="0"/>
                    <a:pt x="1040" y="0"/>
                    <a:pt x="1040" y="0"/>
                  </a:cubicBezTo>
                  <a:cubicBezTo>
                    <a:pt x="329" y="410"/>
                    <a:pt x="329" y="410"/>
                    <a:pt x="329" y="410"/>
                  </a:cubicBezTo>
                  <a:cubicBezTo>
                    <a:pt x="324" y="403"/>
                    <a:pt x="317" y="398"/>
                    <a:pt x="309" y="394"/>
                  </a:cubicBezTo>
                  <a:cubicBezTo>
                    <a:pt x="240" y="365"/>
                    <a:pt x="131" y="384"/>
                    <a:pt x="33" y="441"/>
                  </a:cubicBezTo>
                  <a:cubicBezTo>
                    <a:pt x="32" y="441"/>
                    <a:pt x="32" y="441"/>
                    <a:pt x="32" y="441"/>
                  </a:cubicBezTo>
                  <a:cubicBezTo>
                    <a:pt x="8" y="455"/>
                    <a:pt x="0" y="485"/>
                    <a:pt x="14" y="509"/>
                  </a:cubicBezTo>
                  <a:cubicBezTo>
                    <a:pt x="92" y="644"/>
                    <a:pt x="92" y="644"/>
                    <a:pt x="92" y="644"/>
                  </a:cubicBezTo>
                  <a:cubicBezTo>
                    <a:pt x="101" y="660"/>
                    <a:pt x="118" y="669"/>
                    <a:pt x="135" y="669"/>
                  </a:cubicBezTo>
                  <a:cubicBezTo>
                    <a:pt x="144" y="669"/>
                    <a:pt x="152" y="667"/>
                    <a:pt x="160" y="662"/>
                  </a:cubicBezTo>
                  <a:cubicBezTo>
                    <a:pt x="160" y="662"/>
                    <a:pt x="160" y="662"/>
                    <a:pt x="160" y="662"/>
                  </a:cubicBezTo>
                  <a:cubicBezTo>
                    <a:pt x="259" y="605"/>
                    <a:pt x="329" y="520"/>
                    <a:pt x="339" y="446"/>
                  </a:cubicBezTo>
                  <a:cubicBezTo>
                    <a:pt x="340" y="437"/>
                    <a:pt x="338" y="428"/>
                    <a:pt x="335" y="421"/>
                  </a:cubicBezTo>
                  <a:cubicBezTo>
                    <a:pt x="1052" y="7"/>
                    <a:pt x="1052" y="7"/>
                    <a:pt x="1052" y="7"/>
                  </a:cubicBezTo>
                  <a:close/>
                  <a:moveTo>
                    <a:pt x="327" y="445"/>
                  </a:moveTo>
                  <a:cubicBezTo>
                    <a:pt x="318" y="515"/>
                    <a:pt x="250" y="596"/>
                    <a:pt x="154" y="652"/>
                  </a:cubicBezTo>
                  <a:cubicBezTo>
                    <a:pt x="154" y="652"/>
                    <a:pt x="154" y="652"/>
                    <a:pt x="154" y="652"/>
                  </a:cubicBezTo>
                  <a:cubicBezTo>
                    <a:pt x="136" y="662"/>
                    <a:pt x="113" y="656"/>
                    <a:pt x="102" y="638"/>
                  </a:cubicBezTo>
                  <a:cubicBezTo>
                    <a:pt x="25" y="503"/>
                    <a:pt x="25" y="503"/>
                    <a:pt x="25" y="503"/>
                  </a:cubicBezTo>
                  <a:cubicBezTo>
                    <a:pt x="14" y="485"/>
                    <a:pt x="20" y="462"/>
                    <a:pt x="38" y="451"/>
                  </a:cubicBezTo>
                  <a:cubicBezTo>
                    <a:pt x="39" y="451"/>
                    <a:pt x="39" y="451"/>
                    <a:pt x="39" y="451"/>
                  </a:cubicBezTo>
                  <a:cubicBezTo>
                    <a:pt x="105" y="413"/>
                    <a:pt x="175" y="393"/>
                    <a:pt x="233" y="393"/>
                  </a:cubicBezTo>
                  <a:cubicBezTo>
                    <a:pt x="260" y="393"/>
                    <a:pt x="284" y="397"/>
                    <a:pt x="304" y="405"/>
                  </a:cubicBezTo>
                  <a:cubicBezTo>
                    <a:pt x="320" y="412"/>
                    <a:pt x="329" y="428"/>
                    <a:pt x="327" y="445"/>
                  </a:cubicBezTo>
                  <a:close/>
                </a:path>
              </a:pathLst>
            </a:custGeom>
            <a:solidFill>
              <a:srgbClr val="4454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9EE64A49-9D4F-4549-AE66-02E65BF2B036}"/>
              </a:ext>
            </a:extLst>
          </p:cNvPr>
          <p:cNvGrpSpPr/>
          <p:nvPr/>
        </p:nvGrpSpPr>
        <p:grpSpPr>
          <a:xfrm>
            <a:off x="6096001" y="2568575"/>
            <a:ext cx="2498725" cy="1609725"/>
            <a:chOff x="6096001" y="256857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850B1BEF-CF08-4EF5-A577-5F000BBFFE82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2586038"/>
              <a:ext cx="781050" cy="704850"/>
            </a:xfrm>
            <a:custGeom>
              <a:avLst/>
              <a:gdLst>
                <a:gd name="T0" fmla="*/ 178 w 328"/>
                <a:gd name="T1" fmla="*/ 12 h 296"/>
                <a:gd name="T2" fmla="*/ 3 w 328"/>
                <a:gd name="T3" fmla="*/ 223 h 296"/>
                <a:gd name="T4" fmla="*/ 29 w 328"/>
                <a:gd name="T5" fmla="*/ 269 h 296"/>
                <a:gd name="T6" fmla="*/ 300 w 328"/>
                <a:gd name="T7" fmla="*/ 223 h 296"/>
                <a:gd name="T8" fmla="*/ 300 w 328"/>
                <a:gd name="T9" fmla="*/ 223 h 296"/>
                <a:gd name="T10" fmla="*/ 316 w 328"/>
                <a:gd name="T11" fmla="*/ 163 h 296"/>
                <a:gd name="T12" fmla="*/ 238 w 328"/>
                <a:gd name="T13" fmla="*/ 28 h 296"/>
                <a:gd name="T14" fmla="*/ 179 w 328"/>
                <a:gd name="T15" fmla="*/ 12 h 296"/>
                <a:gd name="T16" fmla="*/ 178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78" y="12"/>
                  </a:moveTo>
                  <a:cubicBezTo>
                    <a:pt x="78" y="70"/>
                    <a:pt x="12" y="153"/>
                    <a:pt x="3" y="223"/>
                  </a:cubicBezTo>
                  <a:cubicBezTo>
                    <a:pt x="0" y="243"/>
                    <a:pt x="11" y="261"/>
                    <a:pt x="29" y="269"/>
                  </a:cubicBezTo>
                  <a:cubicBezTo>
                    <a:pt x="94" y="296"/>
                    <a:pt x="200" y="281"/>
                    <a:pt x="300" y="223"/>
                  </a:cubicBezTo>
                  <a:cubicBezTo>
                    <a:pt x="300" y="223"/>
                    <a:pt x="300" y="223"/>
                    <a:pt x="300" y="223"/>
                  </a:cubicBezTo>
                  <a:cubicBezTo>
                    <a:pt x="321" y="211"/>
                    <a:pt x="328" y="184"/>
                    <a:pt x="316" y="163"/>
                  </a:cubicBezTo>
                  <a:cubicBezTo>
                    <a:pt x="238" y="28"/>
                    <a:pt x="238" y="28"/>
                    <a:pt x="238" y="28"/>
                  </a:cubicBezTo>
                  <a:cubicBezTo>
                    <a:pt x="226" y="7"/>
                    <a:pt x="200" y="0"/>
                    <a:pt x="179" y="12"/>
                  </a:cubicBezTo>
                  <a:cubicBezTo>
                    <a:pt x="178" y="12"/>
                    <a:pt x="178" y="12"/>
                    <a:pt x="178" y="12"/>
                  </a:cubicBezTo>
                  <a:close/>
                </a:path>
              </a:pathLst>
            </a:custGeom>
            <a:solidFill>
              <a:srgbClr val="D0FC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F5C86038-DC66-41FD-BF18-2FF0F60BC6E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2568575"/>
              <a:ext cx="2498725" cy="1609725"/>
            </a:xfrm>
            <a:custGeom>
              <a:avLst/>
              <a:gdLst>
                <a:gd name="T0" fmla="*/ 1037 w 1051"/>
                <a:gd name="T1" fmla="*/ 167 h 676"/>
                <a:gd name="T2" fmla="*/ 960 w 1051"/>
                <a:gd name="T3" fmla="*/ 32 h 676"/>
                <a:gd name="T4" fmla="*/ 891 w 1051"/>
                <a:gd name="T5" fmla="*/ 13 h 676"/>
                <a:gd name="T6" fmla="*/ 891 w 1051"/>
                <a:gd name="T7" fmla="*/ 14 h 676"/>
                <a:gd name="T8" fmla="*/ 713 w 1051"/>
                <a:gd name="T9" fmla="*/ 230 h 676"/>
                <a:gd name="T10" fmla="*/ 716 w 1051"/>
                <a:gd name="T11" fmla="*/ 255 h 676"/>
                <a:gd name="T12" fmla="*/ 0 w 1051"/>
                <a:gd name="T13" fmla="*/ 669 h 676"/>
                <a:gd name="T14" fmla="*/ 12 w 1051"/>
                <a:gd name="T15" fmla="*/ 676 h 676"/>
                <a:gd name="T16" fmla="*/ 722 w 1051"/>
                <a:gd name="T17" fmla="*/ 266 h 676"/>
                <a:gd name="T18" fmla="*/ 743 w 1051"/>
                <a:gd name="T19" fmla="*/ 282 h 676"/>
                <a:gd name="T20" fmla="*/ 818 w 1051"/>
                <a:gd name="T21" fmla="*/ 295 h 676"/>
                <a:gd name="T22" fmla="*/ 1019 w 1051"/>
                <a:gd name="T23" fmla="*/ 235 h 676"/>
                <a:gd name="T24" fmla="*/ 1019 w 1051"/>
                <a:gd name="T25" fmla="*/ 235 h 676"/>
                <a:gd name="T26" fmla="*/ 1037 w 1051"/>
                <a:gd name="T27" fmla="*/ 167 h 676"/>
                <a:gd name="T28" fmla="*/ 1014 w 1051"/>
                <a:gd name="T29" fmla="*/ 224 h 676"/>
                <a:gd name="T30" fmla="*/ 1013 w 1051"/>
                <a:gd name="T31" fmla="*/ 225 h 676"/>
                <a:gd name="T32" fmla="*/ 747 w 1051"/>
                <a:gd name="T33" fmla="*/ 270 h 676"/>
                <a:gd name="T34" fmla="*/ 725 w 1051"/>
                <a:gd name="T35" fmla="*/ 231 h 676"/>
                <a:gd name="T36" fmla="*/ 897 w 1051"/>
                <a:gd name="T37" fmla="*/ 24 h 676"/>
                <a:gd name="T38" fmla="*/ 894 w 1051"/>
                <a:gd name="T39" fmla="*/ 19 h 676"/>
                <a:gd name="T40" fmla="*/ 898 w 1051"/>
                <a:gd name="T41" fmla="*/ 24 h 676"/>
                <a:gd name="T42" fmla="*/ 949 w 1051"/>
                <a:gd name="T43" fmla="*/ 38 h 676"/>
                <a:gd name="T44" fmla="*/ 1027 w 1051"/>
                <a:gd name="T45" fmla="*/ 173 h 676"/>
                <a:gd name="T46" fmla="*/ 1014 w 1051"/>
                <a:gd name="T47" fmla="*/ 224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1" h="676">
                  <a:moveTo>
                    <a:pt x="1037" y="167"/>
                  </a:moveTo>
                  <a:cubicBezTo>
                    <a:pt x="960" y="32"/>
                    <a:pt x="960" y="32"/>
                    <a:pt x="960" y="32"/>
                  </a:cubicBezTo>
                  <a:cubicBezTo>
                    <a:pt x="946" y="8"/>
                    <a:pt x="915" y="0"/>
                    <a:pt x="891" y="13"/>
                  </a:cubicBezTo>
                  <a:cubicBezTo>
                    <a:pt x="891" y="14"/>
                    <a:pt x="891" y="14"/>
                    <a:pt x="891" y="14"/>
                  </a:cubicBezTo>
                  <a:cubicBezTo>
                    <a:pt x="792" y="71"/>
                    <a:pt x="722" y="156"/>
                    <a:pt x="713" y="230"/>
                  </a:cubicBezTo>
                  <a:cubicBezTo>
                    <a:pt x="712" y="239"/>
                    <a:pt x="713" y="247"/>
                    <a:pt x="716" y="255"/>
                  </a:cubicBezTo>
                  <a:cubicBezTo>
                    <a:pt x="0" y="669"/>
                    <a:pt x="0" y="669"/>
                    <a:pt x="0" y="669"/>
                  </a:cubicBezTo>
                  <a:cubicBezTo>
                    <a:pt x="12" y="676"/>
                    <a:pt x="12" y="676"/>
                    <a:pt x="12" y="676"/>
                  </a:cubicBezTo>
                  <a:cubicBezTo>
                    <a:pt x="722" y="266"/>
                    <a:pt x="722" y="266"/>
                    <a:pt x="722" y="266"/>
                  </a:cubicBezTo>
                  <a:cubicBezTo>
                    <a:pt x="728" y="272"/>
                    <a:pt x="734" y="278"/>
                    <a:pt x="743" y="282"/>
                  </a:cubicBezTo>
                  <a:cubicBezTo>
                    <a:pt x="764" y="291"/>
                    <a:pt x="790" y="295"/>
                    <a:pt x="818" y="295"/>
                  </a:cubicBezTo>
                  <a:cubicBezTo>
                    <a:pt x="879" y="295"/>
                    <a:pt x="951" y="274"/>
                    <a:pt x="1019" y="235"/>
                  </a:cubicBezTo>
                  <a:cubicBezTo>
                    <a:pt x="1019" y="235"/>
                    <a:pt x="1019" y="235"/>
                    <a:pt x="1019" y="235"/>
                  </a:cubicBezTo>
                  <a:cubicBezTo>
                    <a:pt x="1043" y="221"/>
                    <a:pt x="1051" y="191"/>
                    <a:pt x="1037" y="167"/>
                  </a:cubicBezTo>
                  <a:close/>
                  <a:moveTo>
                    <a:pt x="1014" y="224"/>
                  </a:moveTo>
                  <a:cubicBezTo>
                    <a:pt x="1013" y="225"/>
                    <a:pt x="1013" y="225"/>
                    <a:pt x="1013" y="225"/>
                  </a:cubicBezTo>
                  <a:cubicBezTo>
                    <a:pt x="917" y="280"/>
                    <a:pt x="813" y="298"/>
                    <a:pt x="747" y="270"/>
                  </a:cubicBezTo>
                  <a:cubicBezTo>
                    <a:pt x="732" y="264"/>
                    <a:pt x="723" y="248"/>
                    <a:pt x="725" y="231"/>
                  </a:cubicBezTo>
                  <a:cubicBezTo>
                    <a:pt x="734" y="161"/>
                    <a:pt x="801" y="79"/>
                    <a:pt x="897" y="24"/>
                  </a:cubicBezTo>
                  <a:cubicBezTo>
                    <a:pt x="894" y="19"/>
                    <a:pt x="894" y="19"/>
                    <a:pt x="894" y="19"/>
                  </a:cubicBezTo>
                  <a:cubicBezTo>
                    <a:pt x="898" y="24"/>
                    <a:pt x="898" y="24"/>
                    <a:pt x="898" y="24"/>
                  </a:cubicBezTo>
                  <a:cubicBezTo>
                    <a:pt x="916" y="13"/>
                    <a:pt x="939" y="20"/>
                    <a:pt x="949" y="38"/>
                  </a:cubicBezTo>
                  <a:cubicBezTo>
                    <a:pt x="1027" y="173"/>
                    <a:pt x="1027" y="173"/>
                    <a:pt x="1027" y="173"/>
                  </a:cubicBezTo>
                  <a:cubicBezTo>
                    <a:pt x="1037" y="191"/>
                    <a:pt x="1031" y="214"/>
                    <a:pt x="1014" y="224"/>
                  </a:cubicBezTo>
                  <a:close/>
                </a:path>
              </a:pathLst>
            </a:custGeom>
            <a:solidFill>
              <a:srgbClr val="4454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A8D16B4E-B265-4996-BB00-CD802701B1DF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445445"/>
                </a:solidFill>
                <a:latin typeface="Montserrat ExtraBold" panose="00000900000000000000" pitchFamily="2" charset="0"/>
              </a:rPr>
              <a:t>Target Infographics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578694E1-BFDB-4A8F-BF02-188E88BFA9C4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445445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E95FCC8D-F425-4B31-9570-0C3423CA8CB8}"/>
              </a:ext>
            </a:extLst>
          </p:cNvPr>
          <p:cNvSpPr txBox="1"/>
          <p:nvPr/>
        </p:nvSpPr>
        <p:spPr>
          <a:xfrm>
            <a:off x="408753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445445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D841A214-23BC-481D-A1E7-91766FD43544}"/>
              </a:ext>
            </a:extLst>
          </p:cNvPr>
          <p:cNvSpPr txBox="1"/>
          <p:nvPr/>
        </p:nvSpPr>
        <p:spPr>
          <a:xfrm>
            <a:off x="408754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445445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F574FFC1-D5B8-4A1D-94E0-BF68B7057E56}"/>
              </a:ext>
            </a:extLst>
          </p:cNvPr>
          <p:cNvSpPr txBox="1"/>
          <p:nvPr/>
        </p:nvSpPr>
        <p:spPr>
          <a:xfrm>
            <a:off x="8853487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445445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87C64DC-99BD-4644-8D0A-907FDE0D2991}"/>
              </a:ext>
            </a:extLst>
          </p:cNvPr>
          <p:cNvSpPr txBox="1"/>
          <p:nvPr/>
        </p:nvSpPr>
        <p:spPr>
          <a:xfrm>
            <a:off x="8853488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445445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DF3A0E93-7614-44B3-9F90-EC7D8D1B480B}"/>
              </a:ext>
            </a:extLst>
          </p:cNvPr>
          <p:cNvSpPr txBox="1"/>
          <p:nvPr/>
        </p:nvSpPr>
        <p:spPr>
          <a:xfrm>
            <a:off x="408753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445445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1E9FB1A-6E86-4F21-8F80-0BB1EB97F064}"/>
              </a:ext>
            </a:extLst>
          </p:cNvPr>
          <p:cNvSpPr txBox="1"/>
          <p:nvPr/>
        </p:nvSpPr>
        <p:spPr>
          <a:xfrm>
            <a:off x="408754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445445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F2489F14-B657-4D66-8144-488149942EAD}"/>
              </a:ext>
            </a:extLst>
          </p:cNvPr>
          <p:cNvSpPr txBox="1"/>
          <p:nvPr/>
        </p:nvSpPr>
        <p:spPr>
          <a:xfrm>
            <a:off x="8853487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445445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25D003A6-3780-40DF-A098-44C43A88E6D2}"/>
              </a:ext>
            </a:extLst>
          </p:cNvPr>
          <p:cNvSpPr txBox="1"/>
          <p:nvPr/>
        </p:nvSpPr>
        <p:spPr>
          <a:xfrm>
            <a:off x="8853488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445445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</p:spTree>
    <p:extLst>
      <p:ext uri="{BB962C8B-B14F-4D97-AF65-F5344CB8AC3E}">
        <p14:creationId xmlns:p14="http://schemas.microsoft.com/office/powerpoint/2010/main" val="10819988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9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3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" presetClass="entr" presetSubtype="12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" presetClass="entr" presetSubtype="6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31" grpId="0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58EDE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61381EEC-513D-43A7-9FBB-8B436D107DB3}"/>
              </a:ext>
            </a:extLst>
          </p:cNvPr>
          <p:cNvGrpSpPr/>
          <p:nvPr/>
        </p:nvGrpSpPr>
        <p:grpSpPr>
          <a:xfrm>
            <a:off x="4310063" y="2390775"/>
            <a:ext cx="3568700" cy="3576638"/>
            <a:chOff x="4310063" y="2390775"/>
            <a:chExt cx="3568700" cy="3576638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1BE9FFB8-50ED-48D6-B769-0BCA5C405C21}"/>
                </a:ext>
              </a:extLst>
            </p:cNvPr>
            <p:cNvGrpSpPr/>
            <p:nvPr/>
          </p:nvGrpSpPr>
          <p:grpSpPr>
            <a:xfrm>
              <a:off x="4310063" y="2390775"/>
              <a:ext cx="3568700" cy="3576638"/>
              <a:chOff x="4310063" y="2390775"/>
              <a:chExt cx="3568700" cy="3576638"/>
            </a:xfrm>
          </p:grpSpPr>
          <p:sp>
            <p:nvSpPr>
              <p:cNvPr id="16" name="Freeform 6">
                <a:extLst>
                  <a:ext uri="{FF2B5EF4-FFF2-40B4-BE49-F238E27FC236}">
                    <a16:creationId xmlns:a16="http://schemas.microsoft.com/office/drawing/2014/main" id="{86BE5BB4-6D64-4EE3-956A-7F2B07F1323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24351" y="2405063"/>
                <a:ext cx="3540125" cy="3548063"/>
              </a:xfrm>
              <a:custGeom>
                <a:avLst/>
                <a:gdLst>
                  <a:gd name="T0" fmla="*/ 745 w 1489"/>
                  <a:gd name="T1" fmla="*/ 0 h 1490"/>
                  <a:gd name="T2" fmla="*/ 0 w 1489"/>
                  <a:gd name="T3" fmla="*/ 745 h 1490"/>
                  <a:gd name="T4" fmla="*/ 745 w 1489"/>
                  <a:gd name="T5" fmla="*/ 1490 h 1490"/>
                  <a:gd name="T6" fmla="*/ 1489 w 1489"/>
                  <a:gd name="T7" fmla="*/ 745 h 1490"/>
                  <a:gd name="T8" fmla="*/ 745 w 1489"/>
                  <a:gd name="T9" fmla="*/ 0 h 1490"/>
                  <a:gd name="T10" fmla="*/ 745 w 1489"/>
                  <a:gd name="T11" fmla="*/ 1316 h 1490"/>
                  <a:gd name="T12" fmla="*/ 174 w 1489"/>
                  <a:gd name="T13" fmla="*/ 745 h 1490"/>
                  <a:gd name="T14" fmla="*/ 745 w 1489"/>
                  <a:gd name="T15" fmla="*/ 174 h 1490"/>
                  <a:gd name="T16" fmla="*/ 1316 w 1489"/>
                  <a:gd name="T17" fmla="*/ 745 h 1490"/>
                  <a:gd name="T18" fmla="*/ 745 w 1489"/>
                  <a:gd name="T19" fmla="*/ 1316 h 14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489" h="1490">
                    <a:moveTo>
                      <a:pt x="745" y="0"/>
                    </a:moveTo>
                    <a:cubicBezTo>
                      <a:pt x="334" y="0"/>
                      <a:pt x="0" y="334"/>
                      <a:pt x="0" y="745"/>
                    </a:cubicBezTo>
                    <a:cubicBezTo>
                      <a:pt x="0" y="1156"/>
                      <a:pt x="334" y="1490"/>
                      <a:pt x="745" y="1490"/>
                    </a:cubicBezTo>
                    <a:cubicBezTo>
                      <a:pt x="1156" y="1490"/>
                      <a:pt x="1489" y="1156"/>
                      <a:pt x="1489" y="745"/>
                    </a:cubicBezTo>
                    <a:cubicBezTo>
                      <a:pt x="1489" y="334"/>
                      <a:pt x="1156" y="0"/>
                      <a:pt x="745" y="0"/>
                    </a:cubicBezTo>
                    <a:close/>
                    <a:moveTo>
                      <a:pt x="745" y="1316"/>
                    </a:moveTo>
                    <a:cubicBezTo>
                      <a:pt x="429" y="1316"/>
                      <a:pt x="174" y="1060"/>
                      <a:pt x="174" y="745"/>
                    </a:cubicBezTo>
                    <a:cubicBezTo>
                      <a:pt x="174" y="429"/>
                      <a:pt x="429" y="174"/>
                      <a:pt x="745" y="174"/>
                    </a:cubicBezTo>
                    <a:cubicBezTo>
                      <a:pt x="1060" y="174"/>
                      <a:pt x="1316" y="429"/>
                      <a:pt x="1316" y="745"/>
                    </a:cubicBezTo>
                    <a:cubicBezTo>
                      <a:pt x="1316" y="1060"/>
                      <a:pt x="1060" y="1316"/>
                      <a:pt x="745" y="1316"/>
                    </a:cubicBezTo>
                    <a:close/>
                  </a:path>
                </a:pathLst>
              </a:custGeom>
              <a:solidFill>
                <a:srgbClr val="58EDE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7">
                <a:extLst>
                  <a:ext uri="{FF2B5EF4-FFF2-40B4-BE49-F238E27FC236}">
                    <a16:creationId xmlns:a16="http://schemas.microsoft.com/office/drawing/2014/main" id="{68726E12-1334-4650-BDA5-274BBB824B0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10063" y="2390775"/>
                <a:ext cx="3568700" cy="3576638"/>
              </a:xfrm>
              <a:custGeom>
                <a:avLst/>
                <a:gdLst>
                  <a:gd name="T0" fmla="*/ 751 w 1501"/>
                  <a:gd name="T1" fmla="*/ 1502 h 1502"/>
                  <a:gd name="T2" fmla="*/ 0 w 1501"/>
                  <a:gd name="T3" fmla="*/ 751 h 1502"/>
                  <a:gd name="T4" fmla="*/ 751 w 1501"/>
                  <a:gd name="T5" fmla="*/ 0 h 1502"/>
                  <a:gd name="T6" fmla="*/ 1501 w 1501"/>
                  <a:gd name="T7" fmla="*/ 751 h 1502"/>
                  <a:gd name="T8" fmla="*/ 751 w 1501"/>
                  <a:gd name="T9" fmla="*/ 1502 h 1502"/>
                  <a:gd name="T10" fmla="*/ 751 w 1501"/>
                  <a:gd name="T11" fmla="*/ 12 h 1502"/>
                  <a:gd name="T12" fmla="*/ 12 w 1501"/>
                  <a:gd name="T13" fmla="*/ 751 h 1502"/>
                  <a:gd name="T14" fmla="*/ 751 w 1501"/>
                  <a:gd name="T15" fmla="*/ 1490 h 1502"/>
                  <a:gd name="T16" fmla="*/ 1489 w 1501"/>
                  <a:gd name="T17" fmla="*/ 751 h 1502"/>
                  <a:gd name="T18" fmla="*/ 751 w 1501"/>
                  <a:gd name="T19" fmla="*/ 12 h 1502"/>
                  <a:gd name="T20" fmla="*/ 751 w 1501"/>
                  <a:gd name="T21" fmla="*/ 1328 h 1502"/>
                  <a:gd name="T22" fmla="*/ 174 w 1501"/>
                  <a:gd name="T23" fmla="*/ 751 h 1502"/>
                  <a:gd name="T24" fmla="*/ 751 w 1501"/>
                  <a:gd name="T25" fmla="*/ 174 h 1502"/>
                  <a:gd name="T26" fmla="*/ 1328 w 1501"/>
                  <a:gd name="T27" fmla="*/ 751 h 1502"/>
                  <a:gd name="T28" fmla="*/ 751 w 1501"/>
                  <a:gd name="T29" fmla="*/ 1328 h 1502"/>
                  <a:gd name="T30" fmla="*/ 751 w 1501"/>
                  <a:gd name="T31" fmla="*/ 186 h 1502"/>
                  <a:gd name="T32" fmla="*/ 186 w 1501"/>
                  <a:gd name="T33" fmla="*/ 751 h 1502"/>
                  <a:gd name="T34" fmla="*/ 751 w 1501"/>
                  <a:gd name="T35" fmla="*/ 1316 h 1502"/>
                  <a:gd name="T36" fmla="*/ 1316 w 1501"/>
                  <a:gd name="T37" fmla="*/ 751 h 1502"/>
                  <a:gd name="T38" fmla="*/ 751 w 1501"/>
                  <a:gd name="T39" fmla="*/ 186 h 15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501" h="1502">
                    <a:moveTo>
                      <a:pt x="751" y="1502"/>
                    </a:moveTo>
                    <a:cubicBezTo>
                      <a:pt x="337" y="1502"/>
                      <a:pt x="0" y="1165"/>
                      <a:pt x="0" y="751"/>
                    </a:cubicBezTo>
                    <a:cubicBezTo>
                      <a:pt x="0" y="337"/>
                      <a:pt x="337" y="0"/>
                      <a:pt x="751" y="0"/>
                    </a:cubicBezTo>
                    <a:cubicBezTo>
                      <a:pt x="1165" y="0"/>
                      <a:pt x="1501" y="337"/>
                      <a:pt x="1501" y="751"/>
                    </a:cubicBezTo>
                    <a:cubicBezTo>
                      <a:pt x="1501" y="1165"/>
                      <a:pt x="1165" y="1502"/>
                      <a:pt x="751" y="1502"/>
                    </a:cubicBezTo>
                    <a:close/>
                    <a:moveTo>
                      <a:pt x="751" y="12"/>
                    </a:moveTo>
                    <a:cubicBezTo>
                      <a:pt x="343" y="12"/>
                      <a:pt x="12" y="344"/>
                      <a:pt x="12" y="751"/>
                    </a:cubicBezTo>
                    <a:cubicBezTo>
                      <a:pt x="12" y="1158"/>
                      <a:pt x="343" y="1490"/>
                      <a:pt x="751" y="1490"/>
                    </a:cubicBezTo>
                    <a:cubicBezTo>
                      <a:pt x="1158" y="1490"/>
                      <a:pt x="1489" y="1158"/>
                      <a:pt x="1489" y="751"/>
                    </a:cubicBezTo>
                    <a:cubicBezTo>
                      <a:pt x="1489" y="344"/>
                      <a:pt x="1158" y="12"/>
                      <a:pt x="751" y="12"/>
                    </a:cubicBezTo>
                    <a:close/>
                    <a:moveTo>
                      <a:pt x="751" y="1328"/>
                    </a:moveTo>
                    <a:cubicBezTo>
                      <a:pt x="433" y="1328"/>
                      <a:pt x="174" y="1069"/>
                      <a:pt x="174" y="751"/>
                    </a:cubicBezTo>
                    <a:cubicBezTo>
                      <a:pt x="174" y="433"/>
                      <a:pt x="433" y="174"/>
                      <a:pt x="751" y="174"/>
                    </a:cubicBezTo>
                    <a:cubicBezTo>
                      <a:pt x="1069" y="174"/>
                      <a:pt x="1328" y="433"/>
                      <a:pt x="1328" y="751"/>
                    </a:cubicBezTo>
                    <a:cubicBezTo>
                      <a:pt x="1328" y="1069"/>
                      <a:pt x="1069" y="1328"/>
                      <a:pt x="751" y="1328"/>
                    </a:cubicBezTo>
                    <a:close/>
                    <a:moveTo>
                      <a:pt x="751" y="186"/>
                    </a:moveTo>
                    <a:cubicBezTo>
                      <a:pt x="439" y="186"/>
                      <a:pt x="186" y="439"/>
                      <a:pt x="186" y="751"/>
                    </a:cubicBezTo>
                    <a:cubicBezTo>
                      <a:pt x="186" y="1062"/>
                      <a:pt x="439" y="1316"/>
                      <a:pt x="751" y="1316"/>
                    </a:cubicBezTo>
                    <a:cubicBezTo>
                      <a:pt x="1062" y="1316"/>
                      <a:pt x="1316" y="1062"/>
                      <a:pt x="1316" y="751"/>
                    </a:cubicBezTo>
                    <a:cubicBezTo>
                      <a:pt x="1316" y="439"/>
                      <a:pt x="1062" y="186"/>
                      <a:pt x="751" y="186"/>
                    </a:cubicBezTo>
                    <a:close/>
                  </a:path>
                </a:pathLst>
              </a:custGeom>
              <a:solidFill>
                <a:srgbClr val="44545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74F86098-CE8C-45A9-AD24-A5BE05D07031}"/>
                </a:ext>
              </a:extLst>
            </p:cNvPr>
            <p:cNvGrpSpPr/>
            <p:nvPr/>
          </p:nvGrpSpPr>
          <p:grpSpPr>
            <a:xfrm>
              <a:off x="4724401" y="2805113"/>
              <a:ext cx="2743200" cy="2747963"/>
              <a:chOff x="4724401" y="2805113"/>
              <a:chExt cx="2743200" cy="2747963"/>
            </a:xfrm>
          </p:grpSpPr>
          <p:sp>
            <p:nvSpPr>
              <p:cNvPr id="14" name="Freeform 8">
                <a:extLst>
                  <a:ext uri="{FF2B5EF4-FFF2-40B4-BE49-F238E27FC236}">
                    <a16:creationId xmlns:a16="http://schemas.microsoft.com/office/drawing/2014/main" id="{155DF8E4-DB6D-4D19-AC86-CE69014FFE5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38688" y="2819400"/>
                <a:ext cx="2714625" cy="2719388"/>
              </a:xfrm>
              <a:custGeom>
                <a:avLst/>
                <a:gdLst>
                  <a:gd name="T0" fmla="*/ 571 w 1142"/>
                  <a:gd name="T1" fmla="*/ 0 h 1142"/>
                  <a:gd name="T2" fmla="*/ 0 w 1142"/>
                  <a:gd name="T3" fmla="*/ 571 h 1142"/>
                  <a:gd name="T4" fmla="*/ 571 w 1142"/>
                  <a:gd name="T5" fmla="*/ 1142 h 1142"/>
                  <a:gd name="T6" fmla="*/ 1142 w 1142"/>
                  <a:gd name="T7" fmla="*/ 571 h 1142"/>
                  <a:gd name="T8" fmla="*/ 571 w 1142"/>
                  <a:gd name="T9" fmla="*/ 0 h 1142"/>
                  <a:gd name="T10" fmla="*/ 571 w 1142"/>
                  <a:gd name="T11" fmla="*/ 975 h 1142"/>
                  <a:gd name="T12" fmla="*/ 167 w 1142"/>
                  <a:gd name="T13" fmla="*/ 571 h 1142"/>
                  <a:gd name="T14" fmla="*/ 571 w 1142"/>
                  <a:gd name="T15" fmla="*/ 167 h 1142"/>
                  <a:gd name="T16" fmla="*/ 975 w 1142"/>
                  <a:gd name="T17" fmla="*/ 571 h 1142"/>
                  <a:gd name="T18" fmla="*/ 571 w 1142"/>
                  <a:gd name="T19" fmla="*/ 975 h 11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142" h="1142">
                    <a:moveTo>
                      <a:pt x="571" y="0"/>
                    </a:moveTo>
                    <a:cubicBezTo>
                      <a:pt x="255" y="0"/>
                      <a:pt x="0" y="255"/>
                      <a:pt x="0" y="571"/>
                    </a:cubicBezTo>
                    <a:cubicBezTo>
                      <a:pt x="0" y="886"/>
                      <a:pt x="255" y="1142"/>
                      <a:pt x="571" y="1142"/>
                    </a:cubicBezTo>
                    <a:cubicBezTo>
                      <a:pt x="886" y="1142"/>
                      <a:pt x="1142" y="886"/>
                      <a:pt x="1142" y="571"/>
                    </a:cubicBezTo>
                    <a:cubicBezTo>
                      <a:pt x="1142" y="255"/>
                      <a:pt x="886" y="0"/>
                      <a:pt x="571" y="0"/>
                    </a:cubicBezTo>
                    <a:close/>
                    <a:moveTo>
                      <a:pt x="571" y="975"/>
                    </a:moveTo>
                    <a:cubicBezTo>
                      <a:pt x="348" y="975"/>
                      <a:pt x="167" y="794"/>
                      <a:pt x="167" y="571"/>
                    </a:cubicBezTo>
                    <a:cubicBezTo>
                      <a:pt x="167" y="348"/>
                      <a:pt x="348" y="167"/>
                      <a:pt x="571" y="167"/>
                    </a:cubicBezTo>
                    <a:cubicBezTo>
                      <a:pt x="794" y="167"/>
                      <a:pt x="975" y="348"/>
                      <a:pt x="975" y="571"/>
                    </a:cubicBezTo>
                    <a:cubicBezTo>
                      <a:pt x="975" y="794"/>
                      <a:pt x="794" y="975"/>
                      <a:pt x="571" y="975"/>
                    </a:cubicBezTo>
                    <a:close/>
                  </a:path>
                </a:pathLst>
              </a:custGeom>
              <a:solidFill>
                <a:srgbClr val="D0FC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9">
                <a:extLst>
                  <a:ext uri="{FF2B5EF4-FFF2-40B4-BE49-F238E27FC236}">
                    <a16:creationId xmlns:a16="http://schemas.microsoft.com/office/drawing/2014/main" id="{379A784B-1725-42B0-9460-AB8F87926D43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724401" y="2805113"/>
                <a:ext cx="2743200" cy="2747963"/>
              </a:xfrm>
              <a:custGeom>
                <a:avLst/>
                <a:gdLst>
                  <a:gd name="T0" fmla="*/ 577 w 1154"/>
                  <a:gd name="T1" fmla="*/ 1154 h 1154"/>
                  <a:gd name="T2" fmla="*/ 0 w 1154"/>
                  <a:gd name="T3" fmla="*/ 577 h 1154"/>
                  <a:gd name="T4" fmla="*/ 577 w 1154"/>
                  <a:gd name="T5" fmla="*/ 0 h 1154"/>
                  <a:gd name="T6" fmla="*/ 1154 w 1154"/>
                  <a:gd name="T7" fmla="*/ 577 h 1154"/>
                  <a:gd name="T8" fmla="*/ 577 w 1154"/>
                  <a:gd name="T9" fmla="*/ 1154 h 1154"/>
                  <a:gd name="T10" fmla="*/ 577 w 1154"/>
                  <a:gd name="T11" fmla="*/ 12 h 1154"/>
                  <a:gd name="T12" fmla="*/ 12 w 1154"/>
                  <a:gd name="T13" fmla="*/ 577 h 1154"/>
                  <a:gd name="T14" fmla="*/ 577 w 1154"/>
                  <a:gd name="T15" fmla="*/ 1142 h 1154"/>
                  <a:gd name="T16" fmla="*/ 1142 w 1154"/>
                  <a:gd name="T17" fmla="*/ 577 h 1154"/>
                  <a:gd name="T18" fmla="*/ 577 w 1154"/>
                  <a:gd name="T19" fmla="*/ 12 h 1154"/>
                  <a:gd name="T20" fmla="*/ 577 w 1154"/>
                  <a:gd name="T21" fmla="*/ 987 h 1154"/>
                  <a:gd name="T22" fmla="*/ 167 w 1154"/>
                  <a:gd name="T23" fmla="*/ 577 h 1154"/>
                  <a:gd name="T24" fmla="*/ 577 w 1154"/>
                  <a:gd name="T25" fmla="*/ 167 h 1154"/>
                  <a:gd name="T26" fmla="*/ 987 w 1154"/>
                  <a:gd name="T27" fmla="*/ 577 h 1154"/>
                  <a:gd name="T28" fmla="*/ 577 w 1154"/>
                  <a:gd name="T29" fmla="*/ 987 h 1154"/>
                  <a:gd name="T30" fmla="*/ 577 w 1154"/>
                  <a:gd name="T31" fmla="*/ 179 h 1154"/>
                  <a:gd name="T32" fmla="*/ 179 w 1154"/>
                  <a:gd name="T33" fmla="*/ 577 h 1154"/>
                  <a:gd name="T34" fmla="*/ 577 w 1154"/>
                  <a:gd name="T35" fmla="*/ 975 h 1154"/>
                  <a:gd name="T36" fmla="*/ 975 w 1154"/>
                  <a:gd name="T37" fmla="*/ 577 h 1154"/>
                  <a:gd name="T38" fmla="*/ 577 w 1154"/>
                  <a:gd name="T39" fmla="*/ 179 h 11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154" h="1154">
                    <a:moveTo>
                      <a:pt x="577" y="1154"/>
                    </a:moveTo>
                    <a:cubicBezTo>
                      <a:pt x="259" y="1154"/>
                      <a:pt x="0" y="895"/>
                      <a:pt x="0" y="577"/>
                    </a:cubicBezTo>
                    <a:cubicBezTo>
                      <a:pt x="0" y="259"/>
                      <a:pt x="259" y="0"/>
                      <a:pt x="577" y="0"/>
                    </a:cubicBezTo>
                    <a:cubicBezTo>
                      <a:pt x="895" y="0"/>
                      <a:pt x="1154" y="259"/>
                      <a:pt x="1154" y="577"/>
                    </a:cubicBezTo>
                    <a:cubicBezTo>
                      <a:pt x="1154" y="895"/>
                      <a:pt x="895" y="1154"/>
                      <a:pt x="577" y="1154"/>
                    </a:cubicBezTo>
                    <a:close/>
                    <a:moveTo>
                      <a:pt x="577" y="12"/>
                    </a:moveTo>
                    <a:cubicBezTo>
                      <a:pt x="265" y="12"/>
                      <a:pt x="12" y="265"/>
                      <a:pt x="12" y="577"/>
                    </a:cubicBezTo>
                    <a:cubicBezTo>
                      <a:pt x="12" y="888"/>
                      <a:pt x="265" y="1142"/>
                      <a:pt x="577" y="1142"/>
                    </a:cubicBezTo>
                    <a:cubicBezTo>
                      <a:pt x="888" y="1142"/>
                      <a:pt x="1142" y="888"/>
                      <a:pt x="1142" y="577"/>
                    </a:cubicBezTo>
                    <a:cubicBezTo>
                      <a:pt x="1142" y="265"/>
                      <a:pt x="888" y="12"/>
                      <a:pt x="577" y="12"/>
                    </a:cubicBezTo>
                    <a:close/>
                    <a:moveTo>
                      <a:pt x="577" y="987"/>
                    </a:moveTo>
                    <a:cubicBezTo>
                      <a:pt x="351" y="987"/>
                      <a:pt x="167" y="803"/>
                      <a:pt x="167" y="577"/>
                    </a:cubicBezTo>
                    <a:cubicBezTo>
                      <a:pt x="167" y="351"/>
                      <a:pt x="351" y="167"/>
                      <a:pt x="577" y="167"/>
                    </a:cubicBezTo>
                    <a:cubicBezTo>
                      <a:pt x="803" y="167"/>
                      <a:pt x="987" y="351"/>
                      <a:pt x="987" y="577"/>
                    </a:cubicBezTo>
                    <a:cubicBezTo>
                      <a:pt x="987" y="803"/>
                      <a:pt x="803" y="987"/>
                      <a:pt x="577" y="987"/>
                    </a:cubicBezTo>
                    <a:close/>
                    <a:moveTo>
                      <a:pt x="577" y="179"/>
                    </a:moveTo>
                    <a:cubicBezTo>
                      <a:pt x="357" y="179"/>
                      <a:pt x="179" y="358"/>
                      <a:pt x="179" y="577"/>
                    </a:cubicBezTo>
                    <a:cubicBezTo>
                      <a:pt x="179" y="796"/>
                      <a:pt x="357" y="975"/>
                      <a:pt x="577" y="975"/>
                    </a:cubicBezTo>
                    <a:cubicBezTo>
                      <a:pt x="796" y="975"/>
                      <a:pt x="975" y="796"/>
                      <a:pt x="975" y="577"/>
                    </a:cubicBezTo>
                    <a:cubicBezTo>
                      <a:pt x="975" y="358"/>
                      <a:pt x="796" y="179"/>
                      <a:pt x="577" y="179"/>
                    </a:cubicBezTo>
                    <a:close/>
                  </a:path>
                </a:pathLst>
              </a:custGeom>
              <a:solidFill>
                <a:srgbClr val="44545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E701F06F-3184-4192-A96F-F5DD8F985145}"/>
                </a:ext>
              </a:extLst>
            </p:cNvPr>
            <p:cNvGrpSpPr/>
            <p:nvPr/>
          </p:nvGrpSpPr>
          <p:grpSpPr>
            <a:xfrm>
              <a:off x="5121276" y="3201988"/>
              <a:ext cx="1949450" cy="1952625"/>
              <a:chOff x="5121276" y="3201988"/>
              <a:chExt cx="1949450" cy="1952625"/>
            </a:xfrm>
          </p:grpSpPr>
          <p:sp>
            <p:nvSpPr>
              <p:cNvPr id="12" name="Freeform 10">
                <a:extLst>
                  <a:ext uri="{FF2B5EF4-FFF2-40B4-BE49-F238E27FC236}">
                    <a16:creationId xmlns:a16="http://schemas.microsoft.com/office/drawing/2014/main" id="{A822022A-149E-4C81-9B4E-B2EAA00A45B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35563" y="3216275"/>
                <a:ext cx="1920875" cy="1924050"/>
              </a:xfrm>
              <a:custGeom>
                <a:avLst/>
                <a:gdLst>
                  <a:gd name="T0" fmla="*/ 404 w 808"/>
                  <a:gd name="T1" fmla="*/ 0 h 808"/>
                  <a:gd name="T2" fmla="*/ 0 w 808"/>
                  <a:gd name="T3" fmla="*/ 404 h 808"/>
                  <a:gd name="T4" fmla="*/ 404 w 808"/>
                  <a:gd name="T5" fmla="*/ 808 h 808"/>
                  <a:gd name="T6" fmla="*/ 808 w 808"/>
                  <a:gd name="T7" fmla="*/ 404 h 808"/>
                  <a:gd name="T8" fmla="*/ 404 w 808"/>
                  <a:gd name="T9" fmla="*/ 0 h 808"/>
                  <a:gd name="T10" fmla="*/ 404 w 808"/>
                  <a:gd name="T11" fmla="*/ 651 h 808"/>
                  <a:gd name="T12" fmla="*/ 157 w 808"/>
                  <a:gd name="T13" fmla="*/ 404 h 808"/>
                  <a:gd name="T14" fmla="*/ 404 w 808"/>
                  <a:gd name="T15" fmla="*/ 157 h 808"/>
                  <a:gd name="T16" fmla="*/ 651 w 808"/>
                  <a:gd name="T17" fmla="*/ 404 h 808"/>
                  <a:gd name="T18" fmla="*/ 404 w 808"/>
                  <a:gd name="T19" fmla="*/ 651 h 8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808" h="808">
                    <a:moveTo>
                      <a:pt x="404" y="0"/>
                    </a:moveTo>
                    <a:cubicBezTo>
                      <a:pt x="181" y="0"/>
                      <a:pt x="0" y="181"/>
                      <a:pt x="0" y="404"/>
                    </a:cubicBezTo>
                    <a:cubicBezTo>
                      <a:pt x="0" y="627"/>
                      <a:pt x="181" y="808"/>
                      <a:pt x="404" y="808"/>
                    </a:cubicBezTo>
                    <a:cubicBezTo>
                      <a:pt x="627" y="808"/>
                      <a:pt x="808" y="627"/>
                      <a:pt x="808" y="404"/>
                    </a:cubicBezTo>
                    <a:cubicBezTo>
                      <a:pt x="808" y="181"/>
                      <a:pt x="627" y="0"/>
                      <a:pt x="404" y="0"/>
                    </a:cubicBezTo>
                    <a:close/>
                    <a:moveTo>
                      <a:pt x="404" y="651"/>
                    </a:moveTo>
                    <a:cubicBezTo>
                      <a:pt x="267" y="651"/>
                      <a:pt x="157" y="540"/>
                      <a:pt x="157" y="404"/>
                    </a:cubicBezTo>
                    <a:cubicBezTo>
                      <a:pt x="157" y="267"/>
                      <a:pt x="267" y="157"/>
                      <a:pt x="404" y="157"/>
                    </a:cubicBezTo>
                    <a:cubicBezTo>
                      <a:pt x="540" y="157"/>
                      <a:pt x="651" y="267"/>
                      <a:pt x="651" y="404"/>
                    </a:cubicBezTo>
                    <a:cubicBezTo>
                      <a:pt x="651" y="540"/>
                      <a:pt x="540" y="651"/>
                      <a:pt x="404" y="651"/>
                    </a:cubicBezTo>
                    <a:close/>
                  </a:path>
                </a:pathLst>
              </a:custGeom>
              <a:solidFill>
                <a:srgbClr val="58EDE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11">
                <a:extLst>
                  <a:ext uri="{FF2B5EF4-FFF2-40B4-BE49-F238E27FC236}">
                    <a16:creationId xmlns:a16="http://schemas.microsoft.com/office/drawing/2014/main" id="{FF748F46-8318-4121-89DD-7139091BF1C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121276" y="3201988"/>
                <a:ext cx="1949450" cy="1952625"/>
              </a:xfrm>
              <a:custGeom>
                <a:avLst/>
                <a:gdLst>
                  <a:gd name="T0" fmla="*/ 410 w 820"/>
                  <a:gd name="T1" fmla="*/ 820 h 820"/>
                  <a:gd name="T2" fmla="*/ 0 w 820"/>
                  <a:gd name="T3" fmla="*/ 410 h 820"/>
                  <a:gd name="T4" fmla="*/ 410 w 820"/>
                  <a:gd name="T5" fmla="*/ 0 h 820"/>
                  <a:gd name="T6" fmla="*/ 820 w 820"/>
                  <a:gd name="T7" fmla="*/ 410 h 820"/>
                  <a:gd name="T8" fmla="*/ 410 w 820"/>
                  <a:gd name="T9" fmla="*/ 820 h 820"/>
                  <a:gd name="T10" fmla="*/ 410 w 820"/>
                  <a:gd name="T11" fmla="*/ 12 h 820"/>
                  <a:gd name="T12" fmla="*/ 12 w 820"/>
                  <a:gd name="T13" fmla="*/ 410 h 820"/>
                  <a:gd name="T14" fmla="*/ 410 w 820"/>
                  <a:gd name="T15" fmla="*/ 808 h 820"/>
                  <a:gd name="T16" fmla="*/ 808 w 820"/>
                  <a:gd name="T17" fmla="*/ 410 h 820"/>
                  <a:gd name="T18" fmla="*/ 410 w 820"/>
                  <a:gd name="T19" fmla="*/ 12 h 820"/>
                  <a:gd name="T20" fmla="*/ 410 w 820"/>
                  <a:gd name="T21" fmla="*/ 663 h 820"/>
                  <a:gd name="T22" fmla="*/ 157 w 820"/>
                  <a:gd name="T23" fmla="*/ 410 h 820"/>
                  <a:gd name="T24" fmla="*/ 410 w 820"/>
                  <a:gd name="T25" fmla="*/ 157 h 820"/>
                  <a:gd name="T26" fmla="*/ 663 w 820"/>
                  <a:gd name="T27" fmla="*/ 410 h 820"/>
                  <a:gd name="T28" fmla="*/ 410 w 820"/>
                  <a:gd name="T29" fmla="*/ 663 h 820"/>
                  <a:gd name="T30" fmla="*/ 410 w 820"/>
                  <a:gd name="T31" fmla="*/ 169 h 820"/>
                  <a:gd name="T32" fmla="*/ 169 w 820"/>
                  <a:gd name="T33" fmla="*/ 410 h 820"/>
                  <a:gd name="T34" fmla="*/ 410 w 820"/>
                  <a:gd name="T35" fmla="*/ 651 h 820"/>
                  <a:gd name="T36" fmla="*/ 651 w 820"/>
                  <a:gd name="T37" fmla="*/ 410 h 820"/>
                  <a:gd name="T38" fmla="*/ 410 w 820"/>
                  <a:gd name="T39" fmla="*/ 169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820" h="820">
                    <a:moveTo>
                      <a:pt x="410" y="820"/>
                    </a:moveTo>
                    <a:cubicBezTo>
                      <a:pt x="184" y="820"/>
                      <a:pt x="0" y="636"/>
                      <a:pt x="0" y="410"/>
                    </a:cubicBezTo>
                    <a:cubicBezTo>
                      <a:pt x="0" y="184"/>
                      <a:pt x="184" y="0"/>
                      <a:pt x="410" y="0"/>
                    </a:cubicBezTo>
                    <a:cubicBezTo>
                      <a:pt x="636" y="0"/>
                      <a:pt x="820" y="184"/>
                      <a:pt x="820" y="410"/>
                    </a:cubicBezTo>
                    <a:cubicBezTo>
                      <a:pt x="820" y="636"/>
                      <a:pt x="636" y="820"/>
                      <a:pt x="410" y="820"/>
                    </a:cubicBezTo>
                    <a:close/>
                    <a:moveTo>
                      <a:pt x="410" y="12"/>
                    </a:moveTo>
                    <a:cubicBezTo>
                      <a:pt x="190" y="12"/>
                      <a:pt x="12" y="191"/>
                      <a:pt x="12" y="410"/>
                    </a:cubicBezTo>
                    <a:cubicBezTo>
                      <a:pt x="12" y="629"/>
                      <a:pt x="190" y="808"/>
                      <a:pt x="410" y="808"/>
                    </a:cubicBezTo>
                    <a:cubicBezTo>
                      <a:pt x="629" y="808"/>
                      <a:pt x="808" y="629"/>
                      <a:pt x="808" y="410"/>
                    </a:cubicBezTo>
                    <a:cubicBezTo>
                      <a:pt x="808" y="191"/>
                      <a:pt x="629" y="12"/>
                      <a:pt x="410" y="12"/>
                    </a:cubicBezTo>
                    <a:close/>
                    <a:moveTo>
                      <a:pt x="410" y="663"/>
                    </a:moveTo>
                    <a:cubicBezTo>
                      <a:pt x="270" y="663"/>
                      <a:pt x="157" y="549"/>
                      <a:pt x="157" y="410"/>
                    </a:cubicBezTo>
                    <a:cubicBezTo>
                      <a:pt x="157" y="270"/>
                      <a:pt x="270" y="157"/>
                      <a:pt x="410" y="157"/>
                    </a:cubicBezTo>
                    <a:cubicBezTo>
                      <a:pt x="549" y="157"/>
                      <a:pt x="663" y="270"/>
                      <a:pt x="663" y="410"/>
                    </a:cubicBezTo>
                    <a:cubicBezTo>
                      <a:pt x="663" y="549"/>
                      <a:pt x="549" y="663"/>
                      <a:pt x="410" y="663"/>
                    </a:cubicBezTo>
                    <a:close/>
                    <a:moveTo>
                      <a:pt x="410" y="169"/>
                    </a:moveTo>
                    <a:cubicBezTo>
                      <a:pt x="277" y="169"/>
                      <a:pt x="169" y="277"/>
                      <a:pt x="169" y="410"/>
                    </a:cubicBezTo>
                    <a:cubicBezTo>
                      <a:pt x="169" y="543"/>
                      <a:pt x="277" y="651"/>
                      <a:pt x="410" y="651"/>
                    </a:cubicBezTo>
                    <a:cubicBezTo>
                      <a:pt x="543" y="651"/>
                      <a:pt x="651" y="543"/>
                      <a:pt x="651" y="410"/>
                    </a:cubicBezTo>
                    <a:cubicBezTo>
                      <a:pt x="651" y="277"/>
                      <a:pt x="543" y="169"/>
                      <a:pt x="410" y="169"/>
                    </a:cubicBezTo>
                    <a:close/>
                  </a:path>
                </a:pathLst>
              </a:custGeom>
              <a:solidFill>
                <a:srgbClr val="44545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5124C3A2-3597-460B-94D6-827184557DC8}"/>
                </a:ext>
              </a:extLst>
            </p:cNvPr>
            <p:cNvGrpSpPr/>
            <p:nvPr/>
          </p:nvGrpSpPr>
          <p:grpSpPr>
            <a:xfrm>
              <a:off x="5494338" y="3576638"/>
              <a:ext cx="1203325" cy="1204913"/>
              <a:chOff x="5494338" y="3576638"/>
              <a:chExt cx="1203325" cy="1204913"/>
            </a:xfrm>
          </p:grpSpPr>
          <p:sp>
            <p:nvSpPr>
              <p:cNvPr id="10" name="Freeform 12">
                <a:extLst>
                  <a:ext uri="{FF2B5EF4-FFF2-40B4-BE49-F238E27FC236}">
                    <a16:creationId xmlns:a16="http://schemas.microsoft.com/office/drawing/2014/main" id="{A299C8C9-477F-42B7-A87C-26204C54677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508626" y="3590925"/>
                <a:ext cx="1174750" cy="1176338"/>
              </a:xfrm>
              <a:custGeom>
                <a:avLst/>
                <a:gdLst>
                  <a:gd name="T0" fmla="*/ 247 w 494"/>
                  <a:gd name="T1" fmla="*/ 0 h 494"/>
                  <a:gd name="T2" fmla="*/ 0 w 494"/>
                  <a:gd name="T3" fmla="*/ 247 h 494"/>
                  <a:gd name="T4" fmla="*/ 247 w 494"/>
                  <a:gd name="T5" fmla="*/ 494 h 494"/>
                  <a:gd name="T6" fmla="*/ 494 w 494"/>
                  <a:gd name="T7" fmla="*/ 247 h 494"/>
                  <a:gd name="T8" fmla="*/ 247 w 494"/>
                  <a:gd name="T9" fmla="*/ 0 h 494"/>
                  <a:gd name="T10" fmla="*/ 247 w 494"/>
                  <a:gd name="T11" fmla="*/ 357 h 494"/>
                  <a:gd name="T12" fmla="*/ 136 w 494"/>
                  <a:gd name="T13" fmla="*/ 247 h 494"/>
                  <a:gd name="T14" fmla="*/ 247 w 494"/>
                  <a:gd name="T15" fmla="*/ 136 h 494"/>
                  <a:gd name="T16" fmla="*/ 357 w 494"/>
                  <a:gd name="T17" fmla="*/ 247 h 494"/>
                  <a:gd name="T18" fmla="*/ 247 w 494"/>
                  <a:gd name="T19" fmla="*/ 357 h 4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494" h="494">
                    <a:moveTo>
                      <a:pt x="247" y="0"/>
                    </a:moveTo>
                    <a:cubicBezTo>
                      <a:pt x="110" y="0"/>
                      <a:pt x="0" y="110"/>
                      <a:pt x="0" y="247"/>
                    </a:cubicBezTo>
                    <a:cubicBezTo>
                      <a:pt x="0" y="383"/>
                      <a:pt x="110" y="494"/>
                      <a:pt x="247" y="494"/>
                    </a:cubicBezTo>
                    <a:cubicBezTo>
                      <a:pt x="383" y="494"/>
                      <a:pt x="494" y="383"/>
                      <a:pt x="494" y="247"/>
                    </a:cubicBezTo>
                    <a:cubicBezTo>
                      <a:pt x="494" y="110"/>
                      <a:pt x="383" y="0"/>
                      <a:pt x="247" y="0"/>
                    </a:cubicBezTo>
                    <a:close/>
                    <a:moveTo>
                      <a:pt x="247" y="357"/>
                    </a:moveTo>
                    <a:cubicBezTo>
                      <a:pt x="186" y="357"/>
                      <a:pt x="136" y="308"/>
                      <a:pt x="136" y="247"/>
                    </a:cubicBezTo>
                    <a:cubicBezTo>
                      <a:pt x="136" y="186"/>
                      <a:pt x="186" y="136"/>
                      <a:pt x="247" y="136"/>
                    </a:cubicBezTo>
                    <a:cubicBezTo>
                      <a:pt x="308" y="136"/>
                      <a:pt x="357" y="186"/>
                      <a:pt x="357" y="247"/>
                    </a:cubicBezTo>
                    <a:cubicBezTo>
                      <a:pt x="357" y="308"/>
                      <a:pt x="308" y="357"/>
                      <a:pt x="247" y="357"/>
                    </a:cubicBezTo>
                    <a:close/>
                  </a:path>
                </a:pathLst>
              </a:custGeom>
              <a:solidFill>
                <a:srgbClr val="D0FCF8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1" name="Freeform 13">
                <a:extLst>
                  <a:ext uri="{FF2B5EF4-FFF2-40B4-BE49-F238E27FC236}">
                    <a16:creationId xmlns:a16="http://schemas.microsoft.com/office/drawing/2014/main" id="{1F4D4503-5214-49A9-84FB-3F903514134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494338" y="3576638"/>
                <a:ext cx="1203325" cy="1204913"/>
              </a:xfrm>
              <a:custGeom>
                <a:avLst/>
                <a:gdLst>
                  <a:gd name="T0" fmla="*/ 253 w 506"/>
                  <a:gd name="T1" fmla="*/ 506 h 506"/>
                  <a:gd name="T2" fmla="*/ 0 w 506"/>
                  <a:gd name="T3" fmla="*/ 253 h 506"/>
                  <a:gd name="T4" fmla="*/ 253 w 506"/>
                  <a:gd name="T5" fmla="*/ 0 h 506"/>
                  <a:gd name="T6" fmla="*/ 506 w 506"/>
                  <a:gd name="T7" fmla="*/ 253 h 506"/>
                  <a:gd name="T8" fmla="*/ 253 w 506"/>
                  <a:gd name="T9" fmla="*/ 506 h 506"/>
                  <a:gd name="T10" fmla="*/ 253 w 506"/>
                  <a:gd name="T11" fmla="*/ 12 h 506"/>
                  <a:gd name="T12" fmla="*/ 12 w 506"/>
                  <a:gd name="T13" fmla="*/ 253 h 506"/>
                  <a:gd name="T14" fmla="*/ 253 w 506"/>
                  <a:gd name="T15" fmla="*/ 494 h 506"/>
                  <a:gd name="T16" fmla="*/ 494 w 506"/>
                  <a:gd name="T17" fmla="*/ 253 h 506"/>
                  <a:gd name="T18" fmla="*/ 253 w 506"/>
                  <a:gd name="T19" fmla="*/ 12 h 506"/>
                  <a:gd name="T20" fmla="*/ 253 w 506"/>
                  <a:gd name="T21" fmla="*/ 369 h 506"/>
                  <a:gd name="T22" fmla="*/ 136 w 506"/>
                  <a:gd name="T23" fmla="*/ 253 h 506"/>
                  <a:gd name="T24" fmla="*/ 253 w 506"/>
                  <a:gd name="T25" fmla="*/ 136 h 506"/>
                  <a:gd name="T26" fmla="*/ 369 w 506"/>
                  <a:gd name="T27" fmla="*/ 253 h 506"/>
                  <a:gd name="T28" fmla="*/ 253 w 506"/>
                  <a:gd name="T29" fmla="*/ 369 h 506"/>
                  <a:gd name="T30" fmla="*/ 253 w 506"/>
                  <a:gd name="T31" fmla="*/ 148 h 506"/>
                  <a:gd name="T32" fmla="*/ 148 w 506"/>
                  <a:gd name="T33" fmla="*/ 253 h 506"/>
                  <a:gd name="T34" fmla="*/ 253 w 506"/>
                  <a:gd name="T35" fmla="*/ 357 h 506"/>
                  <a:gd name="T36" fmla="*/ 357 w 506"/>
                  <a:gd name="T37" fmla="*/ 253 h 506"/>
                  <a:gd name="T38" fmla="*/ 253 w 506"/>
                  <a:gd name="T39" fmla="*/ 148 h 5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506" h="506">
                    <a:moveTo>
                      <a:pt x="253" y="506"/>
                    </a:moveTo>
                    <a:cubicBezTo>
                      <a:pt x="113" y="506"/>
                      <a:pt x="0" y="392"/>
                      <a:pt x="0" y="253"/>
                    </a:cubicBezTo>
                    <a:cubicBezTo>
                      <a:pt x="0" y="113"/>
                      <a:pt x="113" y="0"/>
                      <a:pt x="253" y="0"/>
                    </a:cubicBezTo>
                    <a:cubicBezTo>
                      <a:pt x="392" y="0"/>
                      <a:pt x="506" y="113"/>
                      <a:pt x="506" y="253"/>
                    </a:cubicBezTo>
                    <a:cubicBezTo>
                      <a:pt x="506" y="392"/>
                      <a:pt x="392" y="506"/>
                      <a:pt x="253" y="506"/>
                    </a:cubicBezTo>
                    <a:close/>
                    <a:moveTo>
                      <a:pt x="253" y="12"/>
                    </a:moveTo>
                    <a:cubicBezTo>
                      <a:pt x="120" y="12"/>
                      <a:pt x="12" y="120"/>
                      <a:pt x="12" y="253"/>
                    </a:cubicBezTo>
                    <a:cubicBezTo>
                      <a:pt x="12" y="386"/>
                      <a:pt x="120" y="494"/>
                      <a:pt x="253" y="494"/>
                    </a:cubicBezTo>
                    <a:cubicBezTo>
                      <a:pt x="386" y="494"/>
                      <a:pt x="494" y="386"/>
                      <a:pt x="494" y="253"/>
                    </a:cubicBezTo>
                    <a:cubicBezTo>
                      <a:pt x="494" y="120"/>
                      <a:pt x="386" y="12"/>
                      <a:pt x="253" y="12"/>
                    </a:cubicBezTo>
                    <a:close/>
                    <a:moveTo>
                      <a:pt x="253" y="369"/>
                    </a:moveTo>
                    <a:cubicBezTo>
                      <a:pt x="189" y="369"/>
                      <a:pt x="136" y="317"/>
                      <a:pt x="136" y="253"/>
                    </a:cubicBezTo>
                    <a:cubicBezTo>
                      <a:pt x="136" y="189"/>
                      <a:pt x="189" y="136"/>
                      <a:pt x="253" y="136"/>
                    </a:cubicBezTo>
                    <a:cubicBezTo>
                      <a:pt x="317" y="136"/>
                      <a:pt x="369" y="189"/>
                      <a:pt x="369" y="253"/>
                    </a:cubicBezTo>
                    <a:cubicBezTo>
                      <a:pt x="369" y="317"/>
                      <a:pt x="317" y="369"/>
                      <a:pt x="253" y="369"/>
                    </a:cubicBezTo>
                    <a:close/>
                    <a:moveTo>
                      <a:pt x="253" y="148"/>
                    </a:moveTo>
                    <a:cubicBezTo>
                      <a:pt x="195" y="148"/>
                      <a:pt x="148" y="195"/>
                      <a:pt x="148" y="253"/>
                    </a:cubicBezTo>
                    <a:cubicBezTo>
                      <a:pt x="148" y="310"/>
                      <a:pt x="195" y="357"/>
                      <a:pt x="253" y="357"/>
                    </a:cubicBezTo>
                    <a:cubicBezTo>
                      <a:pt x="310" y="357"/>
                      <a:pt x="357" y="310"/>
                      <a:pt x="357" y="253"/>
                    </a:cubicBezTo>
                    <a:cubicBezTo>
                      <a:pt x="357" y="195"/>
                      <a:pt x="310" y="148"/>
                      <a:pt x="253" y="148"/>
                    </a:cubicBezTo>
                    <a:close/>
                  </a:path>
                </a:pathLst>
              </a:custGeom>
              <a:solidFill>
                <a:srgbClr val="44545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4DBFB2E3-FEB4-4757-91FD-FB6A2B98D05E}"/>
                </a:ext>
              </a:extLst>
            </p:cNvPr>
            <p:cNvGrpSpPr/>
            <p:nvPr/>
          </p:nvGrpSpPr>
          <p:grpSpPr>
            <a:xfrm>
              <a:off x="5818188" y="3900488"/>
              <a:ext cx="554038" cy="554038"/>
              <a:chOff x="5818188" y="3900488"/>
              <a:chExt cx="554038" cy="554038"/>
            </a:xfrm>
          </p:grpSpPr>
          <p:sp>
            <p:nvSpPr>
              <p:cNvPr id="8" name="Oval 14">
                <a:extLst>
                  <a:ext uri="{FF2B5EF4-FFF2-40B4-BE49-F238E27FC236}">
                    <a16:creationId xmlns:a16="http://schemas.microsoft.com/office/drawing/2014/main" id="{75C971DD-2767-4527-A492-0736B983D7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5832476" y="3914775"/>
                <a:ext cx="525463" cy="525463"/>
              </a:xfrm>
              <a:prstGeom prst="ellipse">
                <a:avLst/>
              </a:prstGeom>
              <a:solidFill>
                <a:srgbClr val="58EDE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" name="Freeform 15">
                <a:extLst>
                  <a:ext uri="{FF2B5EF4-FFF2-40B4-BE49-F238E27FC236}">
                    <a16:creationId xmlns:a16="http://schemas.microsoft.com/office/drawing/2014/main" id="{FF9FE368-3DF5-425A-9054-011E23C96D1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818188" y="3900488"/>
                <a:ext cx="554038" cy="554038"/>
              </a:xfrm>
              <a:custGeom>
                <a:avLst/>
                <a:gdLst>
                  <a:gd name="T0" fmla="*/ 117 w 233"/>
                  <a:gd name="T1" fmla="*/ 233 h 233"/>
                  <a:gd name="T2" fmla="*/ 0 w 233"/>
                  <a:gd name="T3" fmla="*/ 117 h 233"/>
                  <a:gd name="T4" fmla="*/ 117 w 233"/>
                  <a:gd name="T5" fmla="*/ 0 h 233"/>
                  <a:gd name="T6" fmla="*/ 233 w 233"/>
                  <a:gd name="T7" fmla="*/ 117 h 233"/>
                  <a:gd name="T8" fmla="*/ 117 w 233"/>
                  <a:gd name="T9" fmla="*/ 233 h 233"/>
                  <a:gd name="T10" fmla="*/ 117 w 233"/>
                  <a:gd name="T11" fmla="*/ 12 h 233"/>
                  <a:gd name="T12" fmla="*/ 12 w 233"/>
                  <a:gd name="T13" fmla="*/ 117 h 233"/>
                  <a:gd name="T14" fmla="*/ 117 w 233"/>
                  <a:gd name="T15" fmla="*/ 221 h 233"/>
                  <a:gd name="T16" fmla="*/ 221 w 233"/>
                  <a:gd name="T17" fmla="*/ 117 h 233"/>
                  <a:gd name="T18" fmla="*/ 117 w 233"/>
                  <a:gd name="T19" fmla="*/ 12 h 2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33" h="233">
                    <a:moveTo>
                      <a:pt x="117" y="233"/>
                    </a:moveTo>
                    <a:cubicBezTo>
                      <a:pt x="53" y="233"/>
                      <a:pt x="0" y="181"/>
                      <a:pt x="0" y="117"/>
                    </a:cubicBezTo>
                    <a:cubicBezTo>
                      <a:pt x="0" y="53"/>
                      <a:pt x="53" y="0"/>
                      <a:pt x="117" y="0"/>
                    </a:cubicBezTo>
                    <a:cubicBezTo>
                      <a:pt x="181" y="0"/>
                      <a:pt x="233" y="53"/>
                      <a:pt x="233" y="117"/>
                    </a:cubicBezTo>
                    <a:cubicBezTo>
                      <a:pt x="233" y="181"/>
                      <a:pt x="181" y="233"/>
                      <a:pt x="117" y="233"/>
                    </a:cubicBezTo>
                    <a:close/>
                    <a:moveTo>
                      <a:pt x="117" y="12"/>
                    </a:moveTo>
                    <a:cubicBezTo>
                      <a:pt x="59" y="12"/>
                      <a:pt x="12" y="59"/>
                      <a:pt x="12" y="117"/>
                    </a:cubicBezTo>
                    <a:cubicBezTo>
                      <a:pt x="12" y="174"/>
                      <a:pt x="59" y="221"/>
                      <a:pt x="117" y="221"/>
                    </a:cubicBezTo>
                    <a:cubicBezTo>
                      <a:pt x="174" y="221"/>
                      <a:pt x="221" y="174"/>
                      <a:pt x="221" y="117"/>
                    </a:cubicBezTo>
                    <a:cubicBezTo>
                      <a:pt x="221" y="59"/>
                      <a:pt x="174" y="12"/>
                      <a:pt x="117" y="12"/>
                    </a:cubicBezTo>
                    <a:close/>
                  </a:path>
                </a:pathLst>
              </a:custGeom>
              <a:solidFill>
                <a:srgbClr val="44545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EE08B246-ADEE-412E-99BF-037C31190C48}"/>
              </a:ext>
            </a:extLst>
          </p:cNvPr>
          <p:cNvGrpSpPr/>
          <p:nvPr/>
        </p:nvGrpSpPr>
        <p:grpSpPr>
          <a:xfrm>
            <a:off x="3594101" y="2568575"/>
            <a:ext cx="2501900" cy="1627188"/>
            <a:chOff x="3594101" y="2568575"/>
            <a:chExt cx="2501900" cy="1627188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19" name="Freeform 16">
              <a:extLst>
                <a:ext uri="{FF2B5EF4-FFF2-40B4-BE49-F238E27FC236}">
                  <a16:creationId xmlns:a16="http://schemas.microsoft.com/office/drawing/2014/main" id="{AD3FA085-04A3-4EEE-A044-91A215AAB685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2586038"/>
              <a:ext cx="779463" cy="704850"/>
            </a:xfrm>
            <a:custGeom>
              <a:avLst/>
              <a:gdLst>
                <a:gd name="T0" fmla="*/ 150 w 328"/>
                <a:gd name="T1" fmla="*/ 12 h 296"/>
                <a:gd name="T2" fmla="*/ 326 w 328"/>
                <a:gd name="T3" fmla="*/ 223 h 296"/>
                <a:gd name="T4" fmla="*/ 299 w 328"/>
                <a:gd name="T5" fmla="*/ 269 h 296"/>
                <a:gd name="T6" fmla="*/ 29 w 328"/>
                <a:gd name="T7" fmla="*/ 223 h 296"/>
                <a:gd name="T8" fmla="*/ 28 w 328"/>
                <a:gd name="T9" fmla="*/ 223 h 296"/>
                <a:gd name="T10" fmla="*/ 12 w 328"/>
                <a:gd name="T11" fmla="*/ 163 h 296"/>
                <a:gd name="T12" fmla="*/ 90 w 328"/>
                <a:gd name="T13" fmla="*/ 28 h 296"/>
                <a:gd name="T14" fmla="*/ 150 w 328"/>
                <a:gd name="T15" fmla="*/ 12 h 296"/>
                <a:gd name="T16" fmla="*/ 150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50" y="12"/>
                  </a:moveTo>
                  <a:cubicBezTo>
                    <a:pt x="251" y="70"/>
                    <a:pt x="317" y="153"/>
                    <a:pt x="326" y="223"/>
                  </a:cubicBezTo>
                  <a:cubicBezTo>
                    <a:pt x="328" y="243"/>
                    <a:pt x="317" y="261"/>
                    <a:pt x="299" y="269"/>
                  </a:cubicBezTo>
                  <a:cubicBezTo>
                    <a:pt x="234" y="296"/>
                    <a:pt x="129" y="281"/>
                    <a:pt x="29" y="223"/>
                  </a:cubicBezTo>
                  <a:cubicBezTo>
                    <a:pt x="28" y="223"/>
                    <a:pt x="28" y="223"/>
                    <a:pt x="28" y="223"/>
                  </a:cubicBezTo>
                  <a:cubicBezTo>
                    <a:pt x="7" y="211"/>
                    <a:pt x="0" y="184"/>
                    <a:pt x="12" y="163"/>
                  </a:cubicBezTo>
                  <a:cubicBezTo>
                    <a:pt x="90" y="28"/>
                    <a:pt x="90" y="28"/>
                    <a:pt x="90" y="28"/>
                  </a:cubicBezTo>
                  <a:cubicBezTo>
                    <a:pt x="102" y="7"/>
                    <a:pt x="129" y="0"/>
                    <a:pt x="150" y="12"/>
                  </a:cubicBezTo>
                  <a:cubicBezTo>
                    <a:pt x="150" y="12"/>
                    <a:pt x="150" y="12"/>
                    <a:pt x="150" y="12"/>
                  </a:cubicBezTo>
                  <a:close/>
                </a:path>
              </a:pathLst>
            </a:custGeom>
            <a:solidFill>
              <a:srgbClr val="D0FC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7">
              <a:extLst>
                <a:ext uri="{FF2B5EF4-FFF2-40B4-BE49-F238E27FC236}">
                  <a16:creationId xmlns:a16="http://schemas.microsoft.com/office/drawing/2014/main" id="{EB867BB4-E431-4A3F-B6AA-6ED0F69E39F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2568575"/>
              <a:ext cx="2501900" cy="1627188"/>
            </a:xfrm>
            <a:custGeom>
              <a:avLst/>
              <a:gdLst>
                <a:gd name="T0" fmla="*/ 335 w 1052"/>
                <a:gd name="T1" fmla="*/ 255 h 683"/>
                <a:gd name="T2" fmla="*/ 339 w 1052"/>
                <a:gd name="T3" fmla="*/ 230 h 683"/>
                <a:gd name="T4" fmla="*/ 160 w 1052"/>
                <a:gd name="T5" fmla="*/ 14 h 683"/>
                <a:gd name="T6" fmla="*/ 160 w 1052"/>
                <a:gd name="T7" fmla="*/ 13 h 683"/>
                <a:gd name="T8" fmla="*/ 92 w 1052"/>
                <a:gd name="T9" fmla="*/ 32 h 683"/>
                <a:gd name="T10" fmla="*/ 14 w 1052"/>
                <a:gd name="T11" fmla="*/ 167 h 683"/>
                <a:gd name="T12" fmla="*/ 32 w 1052"/>
                <a:gd name="T13" fmla="*/ 235 h 683"/>
                <a:gd name="T14" fmla="*/ 33 w 1052"/>
                <a:gd name="T15" fmla="*/ 235 h 683"/>
                <a:gd name="T16" fmla="*/ 233 w 1052"/>
                <a:gd name="T17" fmla="*/ 295 h 683"/>
                <a:gd name="T18" fmla="*/ 309 w 1052"/>
                <a:gd name="T19" fmla="*/ 282 h 683"/>
                <a:gd name="T20" fmla="*/ 329 w 1052"/>
                <a:gd name="T21" fmla="*/ 266 h 683"/>
                <a:gd name="T22" fmla="*/ 1040 w 1052"/>
                <a:gd name="T23" fmla="*/ 676 h 683"/>
                <a:gd name="T24" fmla="*/ 1052 w 1052"/>
                <a:gd name="T25" fmla="*/ 683 h 683"/>
                <a:gd name="T26" fmla="*/ 1052 w 1052"/>
                <a:gd name="T27" fmla="*/ 669 h 683"/>
                <a:gd name="T28" fmla="*/ 335 w 1052"/>
                <a:gd name="T29" fmla="*/ 255 h 683"/>
                <a:gd name="T30" fmla="*/ 304 w 1052"/>
                <a:gd name="T31" fmla="*/ 270 h 683"/>
                <a:gd name="T32" fmla="*/ 39 w 1052"/>
                <a:gd name="T33" fmla="*/ 225 h 683"/>
                <a:gd name="T34" fmla="*/ 36 w 1052"/>
                <a:gd name="T35" fmla="*/ 230 h 683"/>
                <a:gd name="T36" fmla="*/ 38 w 1052"/>
                <a:gd name="T37" fmla="*/ 224 h 683"/>
                <a:gd name="T38" fmla="*/ 25 w 1052"/>
                <a:gd name="T39" fmla="*/ 173 h 683"/>
                <a:gd name="T40" fmla="*/ 102 w 1052"/>
                <a:gd name="T41" fmla="*/ 38 h 683"/>
                <a:gd name="T42" fmla="*/ 154 w 1052"/>
                <a:gd name="T43" fmla="*/ 24 h 683"/>
                <a:gd name="T44" fmla="*/ 154 w 1052"/>
                <a:gd name="T45" fmla="*/ 24 h 683"/>
                <a:gd name="T46" fmla="*/ 327 w 1052"/>
                <a:gd name="T47" fmla="*/ 231 h 683"/>
                <a:gd name="T48" fmla="*/ 322 w 1052"/>
                <a:gd name="T49" fmla="*/ 255 h 683"/>
                <a:gd name="T50" fmla="*/ 322 w 1052"/>
                <a:gd name="T51" fmla="*/ 255 h 683"/>
                <a:gd name="T52" fmla="*/ 322 w 1052"/>
                <a:gd name="T53" fmla="*/ 255 h 683"/>
                <a:gd name="T54" fmla="*/ 304 w 1052"/>
                <a:gd name="T55" fmla="*/ 270 h 6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052" h="683">
                  <a:moveTo>
                    <a:pt x="335" y="255"/>
                  </a:moveTo>
                  <a:cubicBezTo>
                    <a:pt x="339" y="247"/>
                    <a:pt x="340" y="239"/>
                    <a:pt x="339" y="230"/>
                  </a:cubicBezTo>
                  <a:cubicBezTo>
                    <a:pt x="329" y="155"/>
                    <a:pt x="259" y="71"/>
                    <a:pt x="160" y="14"/>
                  </a:cubicBezTo>
                  <a:cubicBezTo>
                    <a:pt x="160" y="13"/>
                    <a:pt x="160" y="13"/>
                    <a:pt x="160" y="13"/>
                  </a:cubicBezTo>
                  <a:cubicBezTo>
                    <a:pt x="136" y="0"/>
                    <a:pt x="106" y="8"/>
                    <a:pt x="92" y="32"/>
                  </a:cubicBezTo>
                  <a:cubicBezTo>
                    <a:pt x="14" y="167"/>
                    <a:pt x="14" y="167"/>
                    <a:pt x="14" y="167"/>
                  </a:cubicBezTo>
                  <a:cubicBezTo>
                    <a:pt x="0" y="191"/>
                    <a:pt x="8" y="221"/>
                    <a:pt x="32" y="235"/>
                  </a:cubicBezTo>
                  <a:cubicBezTo>
                    <a:pt x="33" y="235"/>
                    <a:pt x="33" y="235"/>
                    <a:pt x="33" y="235"/>
                  </a:cubicBezTo>
                  <a:cubicBezTo>
                    <a:pt x="100" y="274"/>
                    <a:pt x="172" y="295"/>
                    <a:pt x="233" y="295"/>
                  </a:cubicBezTo>
                  <a:cubicBezTo>
                    <a:pt x="261" y="295"/>
                    <a:pt x="287" y="291"/>
                    <a:pt x="309" y="282"/>
                  </a:cubicBezTo>
                  <a:cubicBezTo>
                    <a:pt x="317" y="278"/>
                    <a:pt x="324" y="272"/>
                    <a:pt x="329" y="266"/>
                  </a:cubicBezTo>
                  <a:cubicBezTo>
                    <a:pt x="1040" y="676"/>
                    <a:pt x="1040" y="676"/>
                    <a:pt x="1040" y="676"/>
                  </a:cubicBezTo>
                  <a:cubicBezTo>
                    <a:pt x="1052" y="683"/>
                    <a:pt x="1052" y="683"/>
                    <a:pt x="1052" y="683"/>
                  </a:cubicBezTo>
                  <a:cubicBezTo>
                    <a:pt x="1052" y="669"/>
                    <a:pt x="1052" y="669"/>
                    <a:pt x="1052" y="669"/>
                  </a:cubicBezTo>
                  <a:lnTo>
                    <a:pt x="335" y="255"/>
                  </a:lnTo>
                  <a:close/>
                  <a:moveTo>
                    <a:pt x="304" y="270"/>
                  </a:moveTo>
                  <a:cubicBezTo>
                    <a:pt x="239" y="298"/>
                    <a:pt x="134" y="280"/>
                    <a:pt x="39" y="225"/>
                  </a:cubicBezTo>
                  <a:cubicBezTo>
                    <a:pt x="36" y="230"/>
                    <a:pt x="36" y="230"/>
                    <a:pt x="36" y="230"/>
                  </a:cubicBezTo>
                  <a:cubicBezTo>
                    <a:pt x="38" y="224"/>
                    <a:pt x="38" y="224"/>
                    <a:pt x="38" y="224"/>
                  </a:cubicBezTo>
                  <a:cubicBezTo>
                    <a:pt x="20" y="214"/>
                    <a:pt x="14" y="191"/>
                    <a:pt x="25" y="173"/>
                  </a:cubicBezTo>
                  <a:cubicBezTo>
                    <a:pt x="102" y="38"/>
                    <a:pt x="102" y="38"/>
                    <a:pt x="102" y="38"/>
                  </a:cubicBezTo>
                  <a:cubicBezTo>
                    <a:pt x="113" y="20"/>
                    <a:pt x="136" y="13"/>
                    <a:pt x="154" y="24"/>
                  </a:cubicBezTo>
                  <a:cubicBezTo>
                    <a:pt x="154" y="24"/>
                    <a:pt x="154" y="24"/>
                    <a:pt x="154" y="24"/>
                  </a:cubicBezTo>
                  <a:cubicBezTo>
                    <a:pt x="250" y="79"/>
                    <a:pt x="318" y="161"/>
                    <a:pt x="327" y="231"/>
                  </a:cubicBezTo>
                  <a:cubicBezTo>
                    <a:pt x="328" y="239"/>
                    <a:pt x="326" y="248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22" y="255"/>
                    <a:pt x="322" y="255"/>
                    <a:pt x="322" y="255"/>
                  </a:cubicBezTo>
                  <a:cubicBezTo>
                    <a:pt x="318" y="262"/>
                    <a:pt x="312" y="267"/>
                    <a:pt x="304" y="270"/>
                  </a:cubicBezTo>
                  <a:close/>
                </a:path>
              </a:pathLst>
            </a:custGeom>
            <a:solidFill>
              <a:srgbClr val="4454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469805AB-42A6-4A96-9EFF-FFE489ECBCC2}"/>
              </a:ext>
            </a:extLst>
          </p:cNvPr>
          <p:cNvGrpSpPr/>
          <p:nvPr/>
        </p:nvGrpSpPr>
        <p:grpSpPr>
          <a:xfrm>
            <a:off x="6096001" y="4162425"/>
            <a:ext cx="2498725" cy="1609725"/>
            <a:chOff x="6096001" y="416242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F544D628-B6C9-46DA-8C54-32D03868965C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5067300"/>
              <a:ext cx="781050" cy="704850"/>
            </a:xfrm>
            <a:custGeom>
              <a:avLst/>
              <a:gdLst>
                <a:gd name="T0" fmla="*/ 300 w 328"/>
                <a:gd name="T1" fmla="*/ 73 h 296"/>
                <a:gd name="T2" fmla="*/ 29 w 328"/>
                <a:gd name="T3" fmla="*/ 27 h 296"/>
                <a:gd name="T4" fmla="*/ 3 w 328"/>
                <a:gd name="T5" fmla="*/ 72 h 296"/>
                <a:gd name="T6" fmla="*/ 178 w 328"/>
                <a:gd name="T7" fmla="*/ 284 h 296"/>
                <a:gd name="T8" fmla="*/ 179 w 328"/>
                <a:gd name="T9" fmla="*/ 284 h 296"/>
                <a:gd name="T10" fmla="*/ 238 w 328"/>
                <a:gd name="T11" fmla="*/ 268 h 296"/>
                <a:gd name="T12" fmla="*/ 316 w 328"/>
                <a:gd name="T13" fmla="*/ 133 h 296"/>
                <a:gd name="T14" fmla="*/ 300 w 328"/>
                <a:gd name="T15" fmla="*/ 73 h 296"/>
                <a:gd name="T16" fmla="*/ 300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300" y="73"/>
                  </a:moveTo>
                  <a:cubicBezTo>
                    <a:pt x="200" y="15"/>
                    <a:pt x="94" y="0"/>
                    <a:pt x="29" y="27"/>
                  </a:cubicBezTo>
                  <a:cubicBezTo>
                    <a:pt x="11" y="34"/>
                    <a:pt x="0" y="53"/>
                    <a:pt x="3" y="72"/>
                  </a:cubicBezTo>
                  <a:cubicBezTo>
                    <a:pt x="12" y="142"/>
                    <a:pt x="78" y="226"/>
                    <a:pt x="178" y="284"/>
                  </a:cubicBezTo>
                  <a:cubicBezTo>
                    <a:pt x="178" y="284"/>
                    <a:pt x="178" y="284"/>
                    <a:pt x="179" y="284"/>
                  </a:cubicBezTo>
                  <a:cubicBezTo>
                    <a:pt x="200" y="296"/>
                    <a:pt x="226" y="289"/>
                    <a:pt x="238" y="268"/>
                  </a:cubicBezTo>
                  <a:cubicBezTo>
                    <a:pt x="316" y="133"/>
                    <a:pt x="316" y="133"/>
                    <a:pt x="316" y="133"/>
                  </a:cubicBezTo>
                  <a:cubicBezTo>
                    <a:pt x="328" y="112"/>
                    <a:pt x="321" y="85"/>
                    <a:pt x="300" y="73"/>
                  </a:cubicBezTo>
                  <a:cubicBezTo>
                    <a:pt x="300" y="73"/>
                    <a:pt x="300" y="73"/>
                    <a:pt x="300" y="73"/>
                  </a:cubicBezTo>
                  <a:close/>
                </a:path>
              </a:pathLst>
            </a:custGeom>
            <a:solidFill>
              <a:srgbClr val="D0FC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36A977ED-8003-40A1-B70C-B8E30BBE2BE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4162425"/>
              <a:ext cx="2498725" cy="1609725"/>
            </a:xfrm>
            <a:custGeom>
              <a:avLst/>
              <a:gdLst>
                <a:gd name="T0" fmla="*/ 1019 w 1051"/>
                <a:gd name="T1" fmla="*/ 448 h 676"/>
                <a:gd name="T2" fmla="*/ 1019 w 1051"/>
                <a:gd name="T3" fmla="*/ 448 h 676"/>
                <a:gd name="T4" fmla="*/ 743 w 1051"/>
                <a:gd name="T5" fmla="*/ 401 h 676"/>
                <a:gd name="T6" fmla="*/ 722 w 1051"/>
                <a:gd name="T7" fmla="*/ 417 h 676"/>
                <a:gd name="T8" fmla="*/ 12 w 1051"/>
                <a:gd name="T9" fmla="*/ 7 h 676"/>
                <a:gd name="T10" fmla="*/ 0 w 1051"/>
                <a:gd name="T11" fmla="*/ 0 h 676"/>
                <a:gd name="T12" fmla="*/ 0 w 1051"/>
                <a:gd name="T13" fmla="*/ 0 h 676"/>
                <a:gd name="T14" fmla="*/ 0 w 1051"/>
                <a:gd name="T15" fmla="*/ 14 h 676"/>
                <a:gd name="T16" fmla="*/ 0 w 1051"/>
                <a:gd name="T17" fmla="*/ 14 h 676"/>
                <a:gd name="T18" fmla="*/ 716 w 1051"/>
                <a:gd name="T19" fmla="*/ 428 h 676"/>
                <a:gd name="T20" fmla="*/ 713 w 1051"/>
                <a:gd name="T21" fmla="*/ 453 h 676"/>
                <a:gd name="T22" fmla="*/ 891 w 1051"/>
                <a:gd name="T23" fmla="*/ 669 h 676"/>
                <a:gd name="T24" fmla="*/ 892 w 1051"/>
                <a:gd name="T25" fmla="*/ 669 h 676"/>
                <a:gd name="T26" fmla="*/ 916 w 1051"/>
                <a:gd name="T27" fmla="*/ 676 h 676"/>
                <a:gd name="T28" fmla="*/ 960 w 1051"/>
                <a:gd name="T29" fmla="*/ 651 h 676"/>
                <a:gd name="T30" fmla="*/ 1037 w 1051"/>
                <a:gd name="T31" fmla="*/ 516 h 676"/>
                <a:gd name="T32" fmla="*/ 1019 w 1051"/>
                <a:gd name="T33" fmla="*/ 448 h 676"/>
                <a:gd name="T34" fmla="*/ 1027 w 1051"/>
                <a:gd name="T35" fmla="*/ 510 h 676"/>
                <a:gd name="T36" fmla="*/ 949 w 1051"/>
                <a:gd name="T37" fmla="*/ 645 h 676"/>
                <a:gd name="T38" fmla="*/ 898 w 1051"/>
                <a:gd name="T39" fmla="*/ 659 h 676"/>
                <a:gd name="T40" fmla="*/ 897 w 1051"/>
                <a:gd name="T41" fmla="*/ 659 h 676"/>
                <a:gd name="T42" fmla="*/ 725 w 1051"/>
                <a:gd name="T43" fmla="*/ 452 h 676"/>
                <a:gd name="T44" fmla="*/ 747 w 1051"/>
                <a:gd name="T45" fmla="*/ 412 h 676"/>
                <a:gd name="T46" fmla="*/ 818 w 1051"/>
                <a:gd name="T47" fmla="*/ 400 h 676"/>
                <a:gd name="T48" fmla="*/ 1013 w 1051"/>
                <a:gd name="T49" fmla="*/ 458 h 676"/>
                <a:gd name="T50" fmla="*/ 1013 w 1051"/>
                <a:gd name="T51" fmla="*/ 458 h 676"/>
                <a:gd name="T52" fmla="*/ 1027 w 1051"/>
                <a:gd name="T53" fmla="*/ 510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51" h="676">
                  <a:moveTo>
                    <a:pt x="1019" y="448"/>
                  </a:moveTo>
                  <a:cubicBezTo>
                    <a:pt x="1019" y="448"/>
                    <a:pt x="1019" y="448"/>
                    <a:pt x="1019" y="448"/>
                  </a:cubicBezTo>
                  <a:cubicBezTo>
                    <a:pt x="920" y="391"/>
                    <a:pt x="812" y="372"/>
                    <a:pt x="743" y="401"/>
                  </a:cubicBezTo>
                  <a:cubicBezTo>
                    <a:pt x="735" y="405"/>
                    <a:pt x="728" y="410"/>
                    <a:pt x="722" y="417"/>
                  </a:cubicBezTo>
                  <a:cubicBezTo>
                    <a:pt x="12" y="7"/>
                    <a:pt x="12" y="7"/>
                    <a:pt x="12" y="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0" y="14"/>
                    <a:pt x="0" y="14"/>
                    <a:pt x="0" y="14"/>
                  </a:cubicBezTo>
                  <a:cubicBezTo>
                    <a:pt x="716" y="428"/>
                    <a:pt x="716" y="428"/>
                    <a:pt x="716" y="428"/>
                  </a:cubicBezTo>
                  <a:cubicBezTo>
                    <a:pt x="713" y="435"/>
                    <a:pt x="712" y="444"/>
                    <a:pt x="713" y="453"/>
                  </a:cubicBezTo>
                  <a:cubicBezTo>
                    <a:pt x="722" y="527"/>
                    <a:pt x="792" y="612"/>
                    <a:pt x="891" y="669"/>
                  </a:cubicBezTo>
                  <a:cubicBezTo>
                    <a:pt x="892" y="669"/>
                    <a:pt x="892" y="669"/>
                    <a:pt x="892" y="669"/>
                  </a:cubicBezTo>
                  <a:cubicBezTo>
                    <a:pt x="899" y="674"/>
                    <a:pt x="908" y="676"/>
                    <a:pt x="916" y="676"/>
                  </a:cubicBezTo>
                  <a:cubicBezTo>
                    <a:pt x="933" y="676"/>
                    <a:pt x="950" y="667"/>
                    <a:pt x="960" y="651"/>
                  </a:cubicBezTo>
                  <a:cubicBezTo>
                    <a:pt x="1037" y="516"/>
                    <a:pt x="1037" y="516"/>
                    <a:pt x="1037" y="516"/>
                  </a:cubicBezTo>
                  <a:cubicBezTo>
                    <a:pt x="1051" y="492"/>
                    <a:pt x="1043" y="462"/>
                    <a:pt x="1019" y="448"/>
                  </a:cubicBezTo>
                  <a:close/>
                  <a:moveTo>
                    <a:pt x="1027" y="510"/>
                  </a:moveTo>
                  <a:cubicBezTo>
                    <a:pt x="949" y="645"/>
                    <a:pt x="949" y="645"/>
                    <a:pt x="949" y="645"/>
                  </a:cubicBezTo>
                  <a:cubicBezTo>
                    <a:pt x="939" y="663"/>
                    <a:pt x="916" y="669"/>
                    <a:pt x="898" y="659"/>
                  </a:cubicBezTo>
                  <a:cubicBezTo>
                    <a:pt x="897" y="659"/>
                    <a:pt x="897" y="659"/>
                    <a:pt x="897" y="659"/>
                  </a:cubicBezTo>
                  <a:cubicBezTo>
                    <a:pt x="801" y="603"/>
                    <a:pt x="734" y="522"/>
                    <a:pt x="725" y="452"/>
                  </a:cubicBezTo>
                  <a:cubicBezTo>
                    <a:pt x="723" y="435"/>
                    <a:pt x="732" y="419"/>
                    <a:pt x="747" y="412"/>
                  </a:cubicBezTo>
                  <a:cubicBezTo>
                    <a:pt x="768" y="404"/>
                    <a:pt x="792" y="400"/>
                    <a:pt x="818" y="400"/>
                  </a:cubicBezTo>
                  <a:cubicBezTo>
                    <a:pt x="877" y="400"/>
                    <a:pt x="947" y="420"/>
                    <a:pt x="1013" y="458"/>
                  </a:cubicBezTo>
                  <a:cubicBezTo>
                    <a:pt x="1013" y="458"/>
                    <a:pt x="1013" y="458"/>
                    <a:pt x="1013" y="458"/>
                  </a:cubicBezTo>
                  <a:cubicBezTo>
                    <a:pt x="1031" y="469"/>
                    <a:pt x="1037" y="492"/>
                    <a:pt x="1027" y="510"/>
                  </a:cubicBezTo>
                  <a:close/>
                </a:path>
              </a:pathLst>
            </a:custGeom>
            <a:solidFill>
              <a:srgbClr val="4454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4F1E1470-39EB-4679-9131-150ACBAC84B9}"/>
              </a:ext>
            </a:extLst>
          </p:cNvPr>
          <p:cNvGrpSpPr/>
          <p:nvPr/>
        </p:nvGrpSpPr>
        <p:grpSpPr>
          <a:xfrm>
            <a:off x="3594101" y="4178300"/>
            <a:ext cx="2501900" cy="1593850"/>
            <a:chOff x="3594101" y="4178300"/>
            <a:chExt cx="2501900" cy="1593850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5" name="Freeform 20">
              <a:extLst>
                <a:ext uri="{FF2B5EF4-FFF2-40B4-BE49-F238E27FC236}">
                  <a16:creationId xmlns:a16="http://schemas.microsoft.com/office/drawing/2014/main" id="{532D53D5-9547-4B7D-BDF9-4C6E31EFAB36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1563" y="5067300"/>
              <a:ext cx="779463" cy="704850"/>
            </a:xfrm>
            <a:custGeom>
              <a:avLst/>
              <a:gdLst>
                <a:gd name="T0" fmla="*/ 29 w 328"/>
                <a:gd name="T1" fmla="*/ 73 h 296"/>
                <a:gd name="T2" fmla="*/ 299 w 328"/>
                <a:gd name="T3" fmla="*/ 27 h 296"/>
                <a:gd name="T4" fmla="*/ 326 w 328"/>
                <a:gd name="T5" fmla="*/ 72 h 296"/>
                <a:gd name="T6" fmla="*/ 150 w 328"/>
                <a:gd name="T7" fmla="*/ 284 h 296"/>
                <a:gd name="T8" fmla="*/ 150 w 328"/>
                <a:gd name="T9" fmla="*/ 284 h 296"/>
                <a:gd name="T10" fmla="*/ 90 w 328"/>
                <a:gd name="T11" fmla="*/ 268 h 296"/>
                <a:gd name="T12" fmla="*/ 12 w 328"/>
                <a:gd name="T13" fmla="*/ 133 h 296"/>
                <a:gd name="T14" fmla="*/ 28 w 328"/>
                <a:gd name="T15" fmla="*/ 73 h 296"/>
                <a:gd name="T16" fmla="*/ 29 w 328"/>
                <a:gd name="T17" fmla="*/ 73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29" y="73"/>
                  </a:moveTo>
                  <a:cubicBezTo>
                    <a:pt x="129" y="15"/>
                    <a:pt x="234" y="0"/>
                    <a:pt x="299" y="27"/>
                  </a:cubicBezTo>
                  <a:cubicBezTo>
                    <a:pt x="317" y="34"/>
                    <a:pt x="328" y="53"/>
                    <a:pt x="326" y="72"/>
                  </a:cubicBezTo>
                  <a:cubicBezTo>
                    <a:pt x="317" y="142"/>
                    <a:pt x="251" y="226"/>
                    <a:pt x="150" y="284"/>
                  </a:cubicBezTo>
                  <a:cubicBezTo>
                    <a:pt x="150" y="284"/>
                    <a:pt x="150" y="284"/>
                    <a:pt x="150" y="284"/>
                  </a:cubicBezTo>
                  <a:cubicBezTo>
                    <a:pt x="129" y="296"/>
                    <a:pt x="102" y="289"/>
                    <a:pt x="90" y="268"/>
                  </a:cubicBezTo>
                  <a:cubicBezTo>
                    <a:pt x="12" y="133"/>
                    <a:pt x="12" y="133"/>
                    <a:pt x="12" y="133"/>
                  </a:cubicBezTo>
                  <a:cubicBezTo>
                    <a:pt x="0" y="112"/>
                    <a:pt x="7" y="85"/>
                    <a:pt x="28" y="73"/>
                  </a:cubicBezTo>
                  <a:cubicBezTo>
                    <a:pt x="28" y="73"/>
                    <a:pt x="28" y="73"/>
                    <a:pt x="29" y="73"/>
                  </a:cubicBezTo>
                  <a:close/>
                </a:path>
              </a:pathLst>
            </a:custGeom>
            <a:solidFill>
              <a:srgbClr val="D0FC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1">
              <a:extLst>
                <a:ext uri="{FF2B5EF4-FFF2-40B4-BE49-F238E27FC236}">
                  <a16:creationId xmlns:a16="http://schemas.microsoft.com/office/drawing/2014/main" id="{BF2147E6-E79D-4890-923D-A32750B853F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94101" y="4178300"/>
              <a:ext cx="2501900" cy="1593850"/>
            </a:xfrm>
            <a:custGeom>
              <a:avLst/>
              <a:gdLst>
                <a:gd name="T0" fmla="*/ 1052 w 1052"/>
                <a:gd name="T1" fmla="*/ 7 h 669"/>
                <a:gd name="T2" fmla="*/ 1040 w 1052"/>
                <a:gd name="T3" fmla="*/ 0 h 669"/>
                <a:gd name="T4" fmla="*/ 329 w 1052"/>
                <a:gd name="T5" fmla="*/ 410 h 669"/>
                <a:gd name="T6" fmla="*/ 309 w 1052"/>
                <a:gd name="T7" fmla="*/ 394 h 669"/>
                <a:gd name="T8" fmla="*/ 33 w 1052"/>
                <a:gd name="T9" fmla="*/ 441 h 669"/>
                <a:gd name="T10" fmla="*/ 32 w 1052"/>
                <a:gd name="T11" fmla="*/ 441 h 669"/>
                <a:gd name="T12" fmla="*/ 14 w 1052"/>
                <a:gd name="T13" fmla="*/ 509 h 669"/>
                <a:gd name="T14" fmla="*/ 92 w 1052"/>
                <a:gd name="T15" fmla="*/ 644 h 669"/>
                <a:gd name="T16" fmla="*/ 135 w 1052"/>
                <a:gd name="T17" fmla="*/ 669 h 669"/>
                <a:gd name="T18" fmla="*/ 160 w 1052"/>
                <a:gd name="T19" fmla="*/ 662 h 669"/>
                <a:gd name="T20" fmla="*/ 160 w 1052"/>
                <a:gd name="T21" fmla="*/ 662 h 669"/>
                <a:gd name="T22" fmla="*/ 339 w 1052"/>
                <a:gd name="T23" fmla="*/ 446 h 669"/>
                <a:gd name="T24" fmla="*/ 335 w 1052"/>
                <a:gd name="T25" fmla="*/ 421 h 669"/>
                <a:gd name="T26" fmla="*/ 1052 w 1052"/>
                <a:gd name="T27" fmla="*/ 7 h 669"/>
                <a:gd name="T28" fmla="*/ 327 w 1052"/>
                <a:gd name="T29" fmla="*/ 445 h 669"/>
                <a:gd name="T30" fmla="*/ 154 w 1052"/>
                <a:gd name="T31" fmla="*/ 652 h 669"/>
                <a:gd name="T32" fmla="*/ 154 w 1052"/>
                <a:gd name="T33" fmla="*/ 652 h 669"/>
                <a:gd name="T34" fmla="*/ 102 w 1052"/>
                <a:gd name="T35" fmla="*/ 638 h 669"/>
                <a:gd name="T36" fmla="*/ 25 w 1052"/>
                <a:gd name="T37" fmla="*/ 503 h 669"/>
                <a:gd name="T38" fmla="*/ 38 w 1052"/>
                <a:gd name="T39" fmla="*/ 451 h 669"/>
                <a:gd name="T40" fmla="*/ 39 w 1052"/>
                <a:gd name="T41" fmla="*/ 451 h 669"/>
                <a:gd name="T42" fmla="*/ 233 w 1052"/>
                <a:gd name="T43" fmla="*/ 393 h 669"/>
                <a:gd name="T44" fmla="*/ 304 w 1052"/>
                <a:gd name="T45" fmla="*/ 405 h 669"/>
                <a:gd name="T46" fmla="*/ 327 w 1052"/>
                <a:gd name="T47" fmla="*/ 445 h 6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2" h="669">
                  <a:moveTo>
                    <a:pt x="1052" y="7"/>
                  </a:moveTo>
                  <a:cubicBezTo>
                    <a:pt x="1040" y="0"/>
                    <a:pt x="1040" y="0"/>
                    <a:pt x="1040" y="0"/>
                  </a:cubicBezTo>
                  <a:cubicBezTo>
                    <a:pt x="329" y="410"/>
                    <a:pt x="329" y="410"/>
                    <a:pt x="329" y="410"/>
                  </a:cubicBezTo>
                  <a:cubicBezTo>
                    <a:pt x="324" y="403"/>
                    <a:pt x="317" y="398"/>
                    <a:pt x="309" y="394"/>
                  </a:cubicBezTo>
                  <a:cubicBezTo>
                    <a:pt x="240" y="365"/>
                    <a:pt x="131" y="384"/>
                    <a:pt x="33" y="441"/>
                  </a:cubicBezTo>
                  <a:cubicBezTo>
                    <a:pt x="32" y="441"/>
                    <a:pt x="32" y="441"/>
                    <a:pt x="32" y="441"/>
                  </a:cubicBezTo>
                  <a:cubicBezTo>
                    <a:pt x="8" y="455"/>
                    <a:pt x="0" y="485"/>
                    <a:pt x="14" y="509"/>
                  </a:cubicBezTo>
                  <a:cubicBezTo>
                    <a:pt x="92" y="644"/>
                    <a:pt x="92" y="644"/>
                    <a:pt x="92" y="644"/>
                  </a:cubicBezTo>
                  <a:cubicBezTo>
                    <a:pt x="101" y="660"/>
                    <a:pt x="118" y="669"/>
                    <a:pt x="135" y="669"/>
                  </a:cubicBezTo>
                  <a:cubicBezTo>
                    <a:pt x="144" y="669"/>
                    <a:pt x="152" y="667"/>
                    <a:pt x="160" y="662"/>
                  </a:cubicBezTo>
                  <a:cubicBezTo>
                    <a:pt x="160" y="662"/>
                    <a:pt x="160" y="662"/>
                    <a:pt x="160" y="662"/>
                  </a:cubicBezTo>
                  <a:cubicBezTo>
                    <a:pt x="259" y="605"/>
                    <a:pt x="329" y="520"/>
                    <a:pt x="339" y="446"/>
                  </a:cubicBezTo>
                  <a:cubicBezTo>
                    <a:pt x="340" y="437"/>
                    <a:pt x="338" y="428"/>
                    <a:pt x="335" y="421"/>
                  </a:cubicBezTo>
                  <a:cubicBezTo>
                    <a:pt x="1052" y="7"/>
                    <a:pt x="1052" y="7"/>
                    <a:pt x="1052" y="7"/>
                  </a:cubicBezTo>
                  <a:close/>
                  <a:moveTo>
                    <a:pt x="327" y="445"/>
                  </a:moveTo>
                  <a:cubicBezTo>
                    <a:pt x="318" y="515"/>
                    <a:pt x="250" y="596"/>
                    <a:pt x="154" y="652"/>
                  </a:cubicBezTo>
                  <a:cubicBezTo>
                    <a:pt x="154" y="652"/>
                    <a:pt x="154" y="652"/>
                    <a:pt x="154" y="652"/>
                  </a:cubicBezTo>
                  <a:cubicBezTo>
                    <a:pt x="136" y="662"/>
                    <a:pt x="113" y="656"/>
                    <a:pt x="102" y="638"/>
                  </a:cubicBezTo>
                  <a:cubicBezTo>
                    <a:pt x="25" y="503"/>
                    <a:pt x="25" y="503"/>
                    <a:pt x="25" y="503"/>
                  </a:cubicBezTo>
                  <a:cubicBezTo>
                    <a:pt x="14" y="485"/>
                    <a:pt x="20" y="462"/>
                    <a:pt x="38" y="451"/>
                  </a:cubicBezTo>
                  <a:cubicBezTo>
                    <a:pt x="39" y="451"/>
                    <a:pt x="39" y="451"/>
                    <a:pt x="39" y="451"/>
                  </a:cubicBezTo>
                  <a:cubicBezTo>
                    <a:pt x="105" y="413"/>
                    <a:pt x="175" y="393"/>
                    <a:pt x="233" y="393"/>
                  </a:cubicBezTo>
                  <a:cubicBezTo>
                    <a:pt x="260" y="393"/>
                    <a:pt x="284" y="397"/>
                    <a:pt x="304" y="405"/>
                  </a:cubicBezTo>
                  <a:cubicBezTo>
                    <a:pt x="320" y="412"/>
                    <a:pt x="329" y="428"/>
                    <a:pt x="327" y="445"/>
                  </a:cubicBezTo>
                  <a:close/>
                </a:path>
              </a:pathLst>
            </a:custGeom>
            <a:solidFill>
              <a:srgbClr val="4454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7" name="Group 26">
            <a:extLst>
              <a:ext uri="{FF2B5EF4-FFF2-40B4-BE49-F238E27FC236}">
                <a16:creationId xmlns:a16="http://schemas.microsoft.com/office/drawing/2014/main" id="{06B5AB52-17FF-4998-A6DB-004773943085}"/>
              </a:ext>
            </a:extLst>
          </p:cNvPr>
          <p:cNvGrpSpPr/>
          <p:nvPr/>
        </p:nvGrpSpPr>
        <p:grpSpPr>
          <a:xfrm>
            <a:off x="6096001" y="2568575"/>
            <a:ext cx="2498725" cy="1609725"/>
            <a:chOff x="6096001" y="2568575"/>
            <a:chExt cx="2498725" cy="1609725"/>
          </a:xfrm>
          <a:effectLst>
            <a:outerShdw blurRad="76200" dist="38100" dir="5400000" algn="t" rotWithShape="0">
              <a:prstClr val="black">
                <a:alpha val="20000"/>
              </a:prstClr>
            </a:outerShdw>
          </a:effectLst>
        </p:grpSpPr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BEA93945-3971-4DA9-B87D-C1903C1E4822}"/>
                </a:ext>
              </a:extLst>
            </p:cNvPr>
            <p:cNvSpPr>
              <a:spLocks/>
            </p:cNvSpPr>
            <p:nvPr/>
          </p:nvSpPr>
          <p:spPr bwMode="auto">
            <a:xfrm>
              <a:off x="7797801" y="2586038"/>
              <a:ext cx="781050" cy="704850"/>
            </a:xfrm>
            <a:custGeom>
              <a:avLst/>
              <a:gdLst>
                <a:gd name="T0" fmla="*/ 178 w 328"/>
                <a:gd name="T1" fmla="*/ 12 h 296"/>
                <a:gd name="T2" fmla="*/ 3 w 328"/>
                <a:gd name="T3" fmla="*/ 223 h 296"/>
                <a:gd name="T4" fmla="*/ 29 w 328"/>
                <a:gd name="T5" fmla="*/ 269 h 296"/>
                <a:gd name="T6" fmla="*/ 300 w 328"/>
                <a:gd name="T7" fmla="*/ 223 h 296"/>
                <a:gd name="T8" fmla="*/ 300 w 328"/>
                <a:gd name="T9" fmla="*/ 223 h 296"/>
                <a:gd name="T10" fmla="*/ 316 w 328"/>
                <a:gd name="T11" fmla="*/ 163 h 296"/>
                <a:gd name="T12" fmla="*/ 238 w 328"/>
                <a:gd name="T13" fmla="*/ 28 h 296"/>
                <a:gd name="T14" fmla="*/ 179 w 328"/>
                <a:gd name="T15" fmla="*/ 12 h 296"/>
                <a:gd name="T16" fmla="*/ 178 w 328"/>
                <a:gd name="T17" fmla="*/ 12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28" h="296">
                  <a:moveTo>
                    <a:pt x="178" y="12"/>
                  </a:moveTo>
                  <a:cubicBezTo>
                    <a:pt x="78" y="70"/>
                    <a:pt x="12" y="153"/>
                    <a:pt x="3" y="223"/>
                  </a:cubicBezTo>
                  <a:cubicBezTo>
                    <a:pt x="0" y="243"/>
                    <a:pt x="11" y="261"/>
                    <a:pt x="29" y="269"/>
                  </a:cubicBezTo>
                  <a:cubicBezTo>
                    <a:pt x="94" y="296"/>
                    <a:pt x="200" y="281"/>
                    <a:pt x="300" y="223"/>
                  </a:cubicBezTo>
                  <a:cubicBezTo>
                    <a:pt x="300" y="223"/>
                    <a:pt x="300" y="223"/>
                    <a:pt x="300" y="223"/>
                  </a:cubicBezTo>
                  <a:cubicBezTo>
                    <a:pt x="321" y="211"/>
                    <a:pt x="328" y="184"/>
                    <a:pt x="316" y="163"/>
                  </a:cubicBezTo>
                  <a:cubicBezTo>
                    <a:pt x="238" y="28"/>
                    <a:pt x="238" y="28"/>
                    <a:pt x="238" y="28"/>
                  </a:cubicBezTo>
                  <a:cubicBezTo>
                    <a:pt x="226" y="7"/>
                    <a:pt x="200" y="0"/>
                    <a:pt x="179" y="12"/>
                  </a:cubicBezTo>
                  <a:cubicBezTo>
                    <a:pt x="178" y="12"/>
                    <a:pt x="178" y="12"/>
                    <a:pt x="178" y="12"/>
                  </a:cubicBezTo>
                  <a:close/>
                </a:path>
              </a:pathLst>
            </a:custGeom>
            <a:solidFill>
              <a:srgbClr val="D0FCF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CDF6F1D1-7737-42F3-A87C-267962E9158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96001" y="2568575"/>
              <a:ext cx="2498725" cy="1609725"/>
            </a:xfrm>
            <a:custGeom>
              <a:avLst/>
              <a:gdLst>
                <a:gd name="T0" fmla="*/ 1037 w 1051"/>
                <a:gd name="T1" fmla="*/ 167 h 676"/>
                <a:gd name="T2" fmla="*/ 960 w 1051"/>
                <a:gd name="T3" fmla="*/ 32 h 676"/>
                <a:gd name="T4" fmla="*/ 891 w 1051"/>
                <a:gd name="T5" fmla="*/ 13 h 676"/>
                <a:gd name="T6" fmla="*/ 891 w 1051"/>
                <a:gd name="T7" fmla="*/ 14 h 676"/>
                <a:gd name="T8" fmla="*/ 713 w 1051"/>
                <a:gd name="T9" fmla="*/ 230 h 676"/>
                <a:gd name="T10" fmla="*/ 716 w 1051"/>
                <a:gd name="T11" fmla="*/ 255 h 676"/>
                <a:gd name="T12" fmla="*/ 0 w 1051"/>
                <a:gd name="T13" fmla="*/ 669 h 676"/>
                <a:gd name="T14" fmla="*/ 12 w 1051"/>
                <a:gd name="T15" fmla="*/ 676 h 676"/>
                <a:gd name="T16" fmla="*/ 722 w 1051"/>
                <a:gd name="T17" fmla="*/ 266 h 676"/>
                <a:gd name="T18" fmla="*/ 743 w 1051"/>
                <a:gd name="T19" fmla="*/ 282 h 676"/>
                <a:gd name="T20" fmla="*/ 818 w 1051"/>
                <a:gd name="T21" fmla="*/ 295 h 676"/>
                <a:gd name="T22" fmla="*/ 1019 w 1051"/>
                <a:gd name="T23" fmla="*/ 235 h 676"/>
                <a:gd name="T24" fmla="*/ 1019 w 1051"/>
                <a:gd name="T25" fmla="*/ 235 h 676"/>
                <a:gd name="T26" fmla="*/ 1037 w 1051"/>
                <a:gd name="T27" fmla="*/ 167 h 676"/>
                <a:gd name="T28" fmla="*/ 1014 w 1051"/>
                <a:gd name="T29" fmla="*/ 224 h 676"/>
                <a:gd name="T30" fmla="*/ 1013 w 1051"/>
                <a:gd name="T31" fmla="*/ 225 h 676"/>
                <a:gd name="T32" fmla="*/ 747 w 1051"/>
                <a:gd name="T33" fmla="*/ 270 h 676"/>
                <a:gd name="T34" fmla="*/ 725 w 1051"/>
                <a:gd name="T35" fmla="*/ 231 h 676"/>
                <a:gd name="T36" fmla="*/ 897 w 1051"/>
                <a:gd name="T37" fmla="*/ 24 h 676"/>
                <a:gd name="T38" fmla="*/ 894 w 1051"/>
                <a:gd name="T39" fmla="*/ 19 h 676"/>
                <a:gd name="T40" fmla="*/ 898 w 1051"/>
                <a:gd name="T41" fmla="*/ 24 h 676"/>
                <a:gd name="T42" fmla="*/ 949 w 1051"/>
                <a:gd name="T43" fmla="*/ 38 h 676"/>
                <a:gd name="T44" fmla="*/ 1027 w 1051"/>
                <a:gd name="T45" fmla="*/ 173 h 676"/>
                <a:gd name="T46" fmla="*/ 1014 w 1051"/>
                <a:gd name="T47" fmla="*/ 224 h 6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51" h="676">
                  <a:moveTo>
                    <a:pt x="1037" y="167"/>
                  </a:moveTo>
                  <a:cubicBezTo>
                    <a:pt x="960" y="32"/>
                    <a:pt x="960" y="32"/>
                    <a:pt x="960" y="32"/>
                  </a:cubicBezTo>
                  <a:cubicBezTo>
                    <a:pt x="946" y="8"/>
                    <a:pt x="915" y="0"/>
                    <a:pt x="891" y="13"/>
                  </a:cubicBezTo>
                  <a:cubicBezTo>
                    <a:pt x="891" y="14"/>
                    <a:pt x="891" y="14"/>
                    <a:pt x="891" y="14"/>
                  </a:cubicBezTo>
                  <a:cubicBezTo>
                    <a:pt x="792" y="71"/>
                    <a:pt x="722" y="156"/>
                    <a:pt x="713" y="230"/>
                  </a:cubicBezTo>
                  <a:cubicBezTo>
                    <a:pt x="712" y="239"/>
                    <a:pt x="713" y="247"/>
                    <a:pt x="716" y="255"/>
                  </a:cubicBezTo>
                  <a:cubicBezTo>
                    <a:pt x="0" y="669"/>
                    <a:pt x="0" y="669"/>
                    <a:pt x="0" y="669"/>
                  </a:cubicBezTo>
                  <a:cubicBezTo>
                    <a:pt x="12" y="676"/>
                    <a:pt x="12" y="676"/>
                    <a:pt x="12" y="676"/>
                  </a:cubicBezTo>
                  <a:cubicBezTo>
                    <a:pt x="722" y="266"/>
                    <a:pt x="722" y="266"/>
                    <a:pt x="722" y="266"/>
                  </a:cubicBezTo>
                  <a:cubicBezTo>
                    <a:pt x="728" y="272"/>
                    <a:pt x="734" y="278"/>
                    <a:pt x="743" y="282"/>
                  </a:cubicBezTo>
                  <a:cubicBezTo>
                    <a:pt x="764" y="291"/>
                    <a:pt x="790" y="295"/>
                    <a:pt x="818" y="295"/>
                  </a:cubicBezTo>
                  <a:cubicBezTo>
                    <a:pt x="879" y="295"/>
                    <a:pt x="951" y="274"/>
                    <a:pt x="1019" y="235"/>
                  </a:cubicBezTo>
                  <a:cubicBezTo>
                    <a:pt x="1019" y="235"/>
                    <a:pt x="1019" y="235"/>
                    <a:pt x="1019" y="235"/>
                  </a:cubicBezTo>
                  <a:cubicBezTo>
                    <a:pt x="1043" y="221"/>
                    <a:pt x="1051" y="191"/>
                    <a:pt x="1037" y="167"/>
                  </a:cubicBezTo>
                  <a:close/>
                  <a:moveTo>
                    <a:pt x="1014" y="224"/>
                  </a:moveTo>
                  <a:cubicBezTo>
                    <a:pt x="1013" y="225"/>
                    <a:pt x="1013" y="225"/>
                    <a:pt x="1013" y="225"/>
                  </a:cubicBezTo>
                  <a:cubicBezTo>
                    <a:pt x="917" y="280"/>
                    <a:pt x="813" y="298"/>
                    <a:pt x="747" y="270"/>
                  </a:cubicBezTo>
                  <a:cubicBezTo>
                    <a:pt x="732" y="264"/>
                    <a:pt x="723" y="248"/>
                    <a:pt x="725" y="231"/>
                  </a:cubicBezTo>
                  <a:cubicBezTo>
                    <a:pt x="734" y="161"/>
                    <a:pt x="801" y="79"/>
                    <a:pt x="897" y="24"/>
                  </a:cubicBezTo>
                  <a:cubicBezTo>
                    <a:pt x="894" y="19"/>
                    <a:pt x="894" y="19"/>
                    <a:pt x="894" y="19"/>
                  </a:cubicBezTo>
                  <a:cubicBezTo>
                    <a:pt x="898" y="24"/>
                    <a:pt x="898" y="24"/>
                    <a:pt x="898" y="24"/>
                  </a:cubicBezTo>
                  <a:cubicBezTo>
                    <a:pt x="916" y="13"/>
                    <a:pt x="939" y="20"/>
                    <a:pt x="949" y="38"/>
                  </a:cubicBezTo>
                  <a:cubicBezTo>
                    <a:pt x="1027" y="173"/>
                    <a:pt x="1027" y="173"/>
                    <a:pt x="1027" y="173"/>
                  </a:cubicBezTo>
                  <a:cubicBezTo>
                    <a:pt x="1037" y="191"/>
                    <a:pt x="1031" y="214"/>
                    <a:pt x="1014" y="224"/>
                  </a:cubicBezTo>
                  <a:close/>
                </a:path>
              </a:pathLst>
            </a:custGeom>
            <a:solidFill>
              <a:srgbClr val="44545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2501C462-93E5-4F80-B283-54480EA6C622}"/>
              </a:ext>
            </a:extLst>
          </p:cNvPr>
          <p:cNvSpPr txBox="1"/>
          <p:nvPr/>
        </p:nvSpPr>
        <p:spPr>
          <a:xfrm>
            <a:off x="2539173" y="145867"/>
            <a:ext cx="711365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rgbClr val="445452"/>
                </a:solidFill>
                <a:latin typeface="Montserrat ExtraBold" panose="00000900000000000000" pitchFamily="2" charset="0"/>
              </a:rPr>
              <a:t>Target Infographics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8833AAD0-B8DB-4152-A554-F99D90575B73}"/>
              </a:ext>
            </a:extLst>
          </p:cNvPr>
          <p:cNvSpPr txBox="1"/>
          <p:nvPr/>
        </p:nvSpPr>
        <p:spPr>
          <a:xfrm>
            <a:off x="2104799" y="846066"/>
            <a:ext cx="79824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rgbClr val="445452"/>
                </a:solidFill>
                <a:latin typeface="Montserrat" panose="02000505000000020004" pitchFamily="2" charset="0"/>
              </a:rPr>
              <a:t>Here You Can Add Some Brief Text to Explain The Title This is Just a Demo So Consider Replacing This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53238632-DE1A-41A1-BCB0-AF367DE4D6DC}"/>
              </a:ext>
            </a:extLst>
          </p:cNvPr>
          <p:cNvSpPr txBox="1"/>
          <p:nvPr/>
        </p:nvSpPr>
        <p:spPr>
          <a:xfrm>
            <a:off x="408753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445452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C2C1091-2411-4F23-80EF-FF986380714B}"/>
              </a:ext>
            </a:extLst>
          </p:cNvPr>
          <p:cNvSpPr txBox="1"/>
          <p:nvPr/>
        </p:nvSpPr>
        <p:spPr>
          <a:xfrm>
            <a:off x="408754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445452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C86AFAD3-53FF-490B-878C-9EA8C46E4F52}"/>
              </a:ext>
            </a:extLst>
          </p:cNvPr>
          <p:cNvSpPr txBox="1"/>
          <p:nvPr/>
        </p:nvSpPr>
        <p:spPr>
          <a:xfrm>
            <a:off x="8853487" y="2376670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445452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4D443D59-1BB1-4DBD-8E91-F61A5BB1ED6D}"/>
              </a:ext>
            </a:extLst>
          </p:cNvPr>
          <p:cNvSpPr txBox="1"/>
          <p:nvPr/>
        </p:nvSpPr>
        <p:spPr>
          <a:xfrm>
            <a:off x="8853488" y="2727913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445452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4BC2D004-A41B-48E2-914D-C335C5D0985E}"/>
              </a:ext>
            </a:extLst>
          </p:cNvPr>
          <p:cNvSpPr txBox="1"/>
          <p:nvPr/>
        </p:nvSpPr>
        <p:spPr>
          <a:xfrm>
            <a:off x="408753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400" b="1" dirty="0">
                <a:solidFill>
                  <a:srgbClr val="445452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249A830D-0F08-49B9-901B-6D0A62BC3D96}"/>
              </a:ext>
            </a:extLst>
          </p:cNvPr>
          <p:cNvSpPr txBox="1"/>
          <p:nvPr/>
        </p:nvSpPr>
        <p:spPr>
          <a:xfrm>
            <a:off x="408754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>
                <a:solidFill>
                  <a:srgbClr val="445452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AADBCA0-1BB8-480B-9CFE-D6A576313AA5}"/>
              </a:ext>
            </a:extLst>
          </p:cNvPr>
          <p:cNvSpPr txBox="1"/>
          <p:nvPr/>
        </p:nvSpPr>
        <p:spPr>
          <a:xfrm>
            <a:off x="8853487" y="4935615"/>
            <a:ext cx="296074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solidFill>
                  <a:srgbClr val="445452"/>
                </a:solidFill>
                <a:latin typeface="Montserrat ExtraBold" panose="00000900000000000000" pitchFamily="2" charset="0"/>
              </a:rPr>
              <a:t>Your Text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E515C7D-195E-409E-ABBF-C504E2FE694F}"/>
              </a:ext>
            </a:extLst>
          </p:cNvPr>
          <p:cNvSpPr txBox="1"/>
          <p:nvPr/>
        </p:nvSpPr>
        <p:spPr>
          <a:xfrm>
            <a:off x="8853488" y="5286858"/>
            <a:ext cx="296074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445452"/>
                </a:solidFill>
                <a:latin typeface="Montserrat" panose="00000500000000000000" pitchFamily="2" charset="0"/>
              </a:rPr>
              <a:t>Add Some Brief Text to Explain the Topic</a:t>
            </a:r>
          </a:p>
        </p:txBody>
      </p:sp>
    </p:spTree>
    <p:extLst>
      <p:ext uri="{BB962C8B-B14F-4D97-AF65-F5344CB8AC3E}">
        <p14:creationId xmlns:p14="http://schemas.microsoft.com/office/powerpoint/2010/main" val="3245686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9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75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3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8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75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" presetClass="entr" presetSubtype="12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2" presetClass="entr" presetSubtype="8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" presetClass="entr" presetSubtype="8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" presetClass="entr" presetSubtype="6" decel="4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6" presetID="2" presetClass="entr" presetSubtype="2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2" presetClass="entr" presetSubtype="2" decel="10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75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31" grpId="0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71070" cy="892552"/>
            <a:chOff x="589661" y="2499657"/>
            <a:chExt cx="6271070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65470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templates that can increase your presentation quality as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well as check out our 415+ Animated Minimal Infographic Bundle that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is available in Buy Me a Coffee &amp; Patreon both.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52232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all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512</Words>
  <Application>Microsoft Office PowerPoint</Application>
  <PresentationFormat>Widescreen</PresentationFormat>
  <Paragraphs>77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9" baseType="lpstr">
      <vt:lpstr>Akira Expanded</vt:lpstr>
      <vt:lpstr>Arial</vt:lpstr>
      <vt:lpstr>Calibri</vt:lpstr>
      <vt:lpstr>Calibri Light</vt:lpstr>
      <vt:lpstr>Montserrat</vt:lpstr>
      <vt:lpstr>Montserrat ExtraBold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Zaman</cp:lastModifiedBy>
  <cp:revision>10</cp:revision>
  <dcterms:created xsi:type="dcterms:W3CDTF">2024-01-18T07:24:28Z</dcterms:created>
  <dcterms:modified xsi:type="dcterms:W3CDTF">2024-06-05T13:30:06Z</dcterms:modified>
</cp:coreProperties>
</file>

<file path=docProps/thumbnail.jpeg>
</file>