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2" r:id="rId2"/>
    <p:sldId id="548" r:id="rId3"/>
    <p:sldId id="549" r:id="rId4"/>
    <p:sldId id="550" r:id="rId5"/>
    <p:sldId id="551" r:id="rId6"/>
    <p:sldId id="553" r:id="rId7"/>
    <p:sldId id="552" r:id="rId8"/>
    <p:sldId id="547" r:id="rId9"/>
    <p:sldId id="546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2"/>
            <p14:sldId id="548"/>
            <p14:sldId id="549"/>
            <p14:sldId id="550"/>
            <p14:sldId id="551"/>
            <p14:sldId id="553"/>
            <p14:sldId id="552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CFF"/>
    <a:srgbClr val="FFFBF7"/>
    <a:srgbClr val="FAF8FE"/>
    <a:srgbClr val="FEF9F8"/>
    <a:srgbClr val="FEF6F4"/>
    <a:srgbClr val="FFFCFB"/>
    <a:srgbClr val="F9FCF6"/>
    <a:srgbClr val="FFF7F8"/>
    <a:srgbClr val="FFF3F4"/>
    <a:srgbClr val="FFF1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9" autoAdjust="0"/>
    <p:restoredTop sz="94660"/>
  </p:normalViewPr>
  <p:slideViewPr>
    <p:cSldViewPr snapToGrid="0">
      <p:cViewPr>
        <p:scale>
          <a:sx n="125" d="100"/>
          <a:sy n="125" d="100"/>
        </p:scale>
        <p:origin x="1760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AD5403D-CDB3-45DB-89EF-75D4FCA3EE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902708"/>
            <a:ext cx="12192000" cy="1955292"/>
          </a:xfrm>
          <a:custGeom>
            <a:avLst/>
            <a:gdLst>
              <a:gd name="connsiteX0" fmla="*/ 0 w 12192000"/>
              <a:gd name="connsiteY0" fmla="*/ 0 h 1955292"/>
              <a:gd name="connsiteX1" fmla="*/ 12192000 w 12192000"/>
              <a:gd name="connsiteY1" fmla="*/ 0 h 1955292"/>
              <a:gd name="connsiteX2" fmla="*/ 12192000 w 12192000"/>
              <a:gd name="connsiteY2" fmla="*/ 1955292 h 1955292"/>
              <a:gd name="connsiteX3" fmla="*/ 0 w 12192000"/>
              <a:gd name="connsiteY3" fmla="*/ 1955292 h 19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55292">
                <a:moveTo>
                  <a:pt x="0" y="0"/>
                </a:moveTo>
                <a:lnTo>
                  <a:pt x="12192000" y="0"/>
                </a:lnTo>
                <a:lnTo>
                  <a:pt x="12192000" y="1955292"/>
                </a:lnTo>
                <a:lnTo>
                  <a:pt x="0" y="195529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83CB7A42-E5EC-4CDC-9540-9B71422D2B0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902708"/>
            <a:ext cx="12192000" cy="1955292"/>
          </a:xfrm>
          <a:custGeom>
            <a:avLst/>
            <a:gdLst>
              <a:gd name="connsiteX0" fmla="*/ 0 w 12192000"/>
              <a:gd name="connsiteY0" fmla="*/ 0 h 1955292"/>
              <a:gd name="connsiteX1" fmla="*/ 12192000 w 12192000"/>
              <a:gd name="connsiteY1" fmla="*/ 0 h 1955292"/>
              <a:gd name="connsiteX2" fmla="*/ 12192000 w 12192000"/>
              <a:gd name="connsiteY2" fmla="*/ 1955292 h 1955292"/>
              <a:gd name="connsiteX3" fmla="*/ 0 w 12192000"/>
              <a:gd name="connsiteY3" fmla="*/ 1955292 h 19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55292">
                <a:moveTo>
                  <a:pt x="0" y="0"/>
                </a:moveTo>
                <a:lnTo>
                  <a:pt x="12192000" y="0"/>
                </a:lnTo>
                <a:lnTo>
                  <a:pt x="12192000" y="1955292"/>
                </a:lnTo>
                <a:lnTo>
                  <a:pt x="0" y="195529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698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000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0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1" animBg="1"/>
      <p:bldP spid="42" grpId="0"/>
      <p:bldP spid="43" grpId="0"/>
      <p:bldP spid="44" grpId="0"/>
      <p:bldP spid="61" grpId="1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1" animBg="1"/>
      <p:bldP spid="41" grpId="0" animBg="1"/>
      <p:bldP spid="34" grpId="0"/>
      <p:bldP spid="35" grpId="0"/>
      <p:bldP spid="36" grpId="0"/>
      <p:bldP spid="37" grpId="0" animBg="1"/>
      <p:bldP spid="5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B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B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B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B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BF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0603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AF8F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AF8F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AF8F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AF8F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AF8FE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855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EF9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EF9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EF9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EF9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EF9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11795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9FCF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9FCF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9FCF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9FCF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9FCF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340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09833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0804725-E0D6-4F88-A949-92393A183611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7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971F94F-5302-440D-A9A1-61B02964845A}"/>
              </a:ext>
            </a:extLst>
          </p:cNvPr>
          <p:cNvSpPr txBox="1"/>
          <p:nvPr/>
        </p:nvSpPr>
        <p:spPr>
          <a:xfrm>
            <a:off x="9154222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5ADF18-AD25-478F-897C-E86B925A9AB1}"/>
              </a:ext>
            </a:extLst>
          </p:cNvPr>
          <p:cNvSpPr txBox="1"/>
          <p:nvPr/>
        </p:nvSpPr>
        <p:spPr>
          <a:xfrm>
            <a:off x="9154223" y="2522559"/>
            <a:ext cx="13244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6BD995"/>
                    </a:gs>
                    <a:gs pos="100000">
                      <a:srgbClr val="8FECC2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Threats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D32DFAA-ED3C-4B18-932C-A045F83613B1}"/>
              </a:ext>
            </a:extLst>
          </p:cNvPr>
          <p:cNvSpPr txBox="1"/>
          <p:nvPr/>
        </p:nvSpPr>
        <p:spPr>
          <a:xfrm>
            <a:off x="9415303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0B07CD2C-0CE1-4A75-A146-DCB8D9F7AEF7}"/>
              </a:ext>
            </a:extLst>
          </p:cNvPr>
          <p:cNvSpPr/>
          <p:nvPr/>
        </p:nvSpPr>
        <p:spPr>
          <a:xfrm>
            <a:off x="8563813" y="2242375"/>
            <a:ext cx="6818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7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9A2E3E-BA3B-4F9F-995A-32826BD5BF74}"/>
              </a:ext>
            </a:extLst>
          </p:cNvPr>
          <p:cNvSpPr txBox="1"/>
          <p:nvPr/>
        </p:nvSpPr>
        <p:spPr>
          <a:xfrm>
            <a:off x="6280815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53A033-6BF7-49C5-9AD3-CA2DB1025989}"/>
              </a:ext>
            </a:extLst>
          </p:cNvPr>
          <p:cNvSpPr txBox="1"/>
          <p:nvPr/>
        </p:nvSpPr>
        <p:spPr>
          <a:xfrm>
            <a:off x="6280816" y="2522559"/>
            <a:ext cx="2282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Opportunities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BDEBA88-548F-462C-85DE-47CCFD2795FE}"/>
              </a:ext>
            </a:extLst>
          </p:cNvPr>
          <p:cNvSpPr txBox="1"/>
          <p:nvPr/>
        </p:nvSpPr>
        <p:spPr>
          <a:xfrm>
            <a:off x="6541897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4383C2A-9D22-4068-8F16-F49591184EF9}"/>
              </a:ext>
            </a:extLst>
          </p:cNvPr>
          <p:cNvSpPr/>
          <p:nvPr/>
        </p:nvSpPr>
        <p:spPr>
          <a:xfrm>
            <a:off x="5455443" y="2242375"/>
            <a:ext cx="916812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7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FD0698D-18F2-4893-A5B3-19754B06271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0655647-445B-49C3-BFD0-E3F4DABF9251}"/>
              </a:ext>
            </a:extLst>
          </p:cNvPr>
          <p:cNvSpPr/>
          <p:nvPr/>
        </p:nvSpPr>
        <p:spPr>
          <a:xfrm>
            <a:off x="0" y="1019013"/>
            <a:ext cx="1280208" cy="779753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AD8B6B-DA6C-4B82-8431-08516702AADA}"/>
              </a:ext>
            </a:extLst>
          </p:cNvPr>
          <p:cNvSpPr txBox="1"/>
          <p:nvPr/>
        </p:nvSpPr>
        <p:spPr>
          <a:xfrm>
            <a:off x="3407409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4AC903-F50B-4EAC-9061-A39874A6F1E3}"/>
              </a:ext>
            </a:extLst>
          </p:cNvPr>
          <p:cNvSpPr txBox="1"/>
          <p:nvPr/>
        </p:nvSpPr>
        <p:spPr>
          <a:xfrm>
            <a:off x="3407410" y="2522559"/>
            <a:ext cx="20906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Weaknesses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C07D9E-4447-475D-AD79-8BAB42F57B15}"/>
              </a:ext>
            </a:extLst>
          </p:cNvPr>
          <p:cNvSpPr txBox="1"/>
          <p:nvPr/>
        </p:nvSpPr>
        <p:spPr>
          <a:xfrm>
            <a:off x="3668490" y="3747277"/>
            <a:ext cx="2551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F77CE78-84F2-4E9B-9981-437643B68DE0}"/>
              </a:ext>
            </a:extLst>
          </p:cNvPr>
          <p:cNvSpPr/>
          <p:nvPr/>
        </p:nvSpPr>
        <p:spPr>
          <a:xfrm>
            <a:off x="6372256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225D60B-4EA9-422A-814A-0E61157CB6D2}"/>
              </a:ext>
            </a:extLst>
          </p:cNvPr>
          <p:cNvSpPr/>
          <p:nvPr/>
        </p:nvSpPr>
        <p:spPr>
          <a:xfrm>
            <a:off x="9245663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9EA6C2-41F2-4C82-8920-6559070EB279}"/>
              </a:ext>
            </a:extLst>
          </p:cNvPr>
          <p:cNvSpPr/>
          <p:nvPr/>
        </p:nvSpPr>
        <p:spPr>
          <a:xfrm>
            <a:off x="647939" y="1090217"/>
            <a:ext cx="632269" cy="632269"/>
          </a:xfrm>
          <a:custGeom>
            <a:avLst/>
            <a:gdLst>
              <a:gd name="connsiteX0" fmla="*/ 632270 w 632269"/>
              <a:gd name="connsiteY0" fmla="*/ 316135 h 632269"/>
              <a:gd name="connsiteX1" fmla="*/ 316135 w 632269"/>
              <a:gd name="connsiteY1" fmla="*/ 632270 h 632269"/>
              <a:gd name="connsiteX2" fmla="*/ 0 w 632269"/>
              <a:gd name="connsiteY2" fmla="*/ 316135 h 632269"/>
              <a:gd name="connsiteX3" fmla="*/ 316135 w 632269"/>
              <a:gd name="connsiteY3" fmla="*/ 0 h 632269"/>
              <a:gd name="connsiteX4" fmla="*/ 632270 w 632269"/>
              <a:gd name="connsiteY4" fmla="*/ 316135 h 63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269" h="632269">
                <a:moveTo>
                  <a:pt x="632270" y="316135"/>
                </a:moveTo>
                <a:cubicBezTo>
                  <a:pt x="632270" y="490731"/>
                  <a:pt x="490731" y="632270"/>
                  <a:pt x="316135" y="632270"/>
                </a:cubicBezTo>
                <a:cubicBezTo>
                  <a:pt x="141538" y="632270"/>
                  <a:pt x="0" y="490731"/>
                  <a:pt x="0" y="316135"/>
                </a:cubicBezTo>
                <a:cubicBezTo>
                  <a:pt x="0" y="141538"/>
                  <a:pt x="141538" y="0"/>
                  <a:pt x="316135" y="0"/>
                </a:cubicBezTo>
                <a:cubicBezTo>
                  <a:pt x="490731" y="0"/>
                  <a:pt x="632270" y="141538"/>
                  <a:pt x="632270" y="316135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C9077F4-8A10-4A81-B927-93E9AE9EDB86}"/>
              </a:ext>
            </a:extLst>
          </p:cNvPr>
          <p:cNvSpPr/>
          <p:nvPr/>
        </p:nvSpPr>
        <p:spPr>
          <a:xfrm>
            <a:off x="855869" y="1298165"/>
            <a:ext cx="216408" cy="216372"/>
          </a:xfrm>
          <a:custGeom>
            <a:avLst/>
            <a:gdLst>
              <a:gd name="connsiteX0" fmla="*/ 215646 w 216408"/>
              <a:gd name="connsiteY0" fmla="*/ 8573 h 216372"/>
              <a:gd name="connsiteX1" fmla="*/ 215265 w 216408"/>
              <a:gd name="connsiteY1" fmla="*/ 7811 h 216372"/>
              <a:gd name="connsiteX2" fmla="*/ 214979 w 216408"/>
              <a:gd name="connsiteY2" fmla="*/ 7334 h 216372"/>
              <a:gd name="connsiteX3" fmla="*/ 213169 w 216408"/>
              <a:gd name="connsiteY3" fmla="*/ 4572 h 216372"/>
              <a:gd name="connsiteX4" fmla="*/ 212788 w 216408"/>
              <a:gd name="connsiteY4" fmla="*/ 4191 h 216372"/>
              <a:gd name="connsiteX5" fmla="*/ 212503 w 216408"/>
              <a:gd name="connsiteY5" fmla="*/ 3905 h 216372"/>
              <a:gd name="connsiteX6" fmla="*/ 212217 w 216408"/>
              <a:gd name="connsiteY6" fmla="*/ 3620 h 216372"/>
              <a:gd name="connsiteX7" fmla="*/ 211836 w 216408"/>
              <a:gd name="connsiteY7" fmla="*/ 3334 h 216372"/>
              <a:gd name="connsiteX8" fmla="*/ 209074 w 216408"/>
              <a:gd name="connsiteY8" fmla="*/ 1524 h 216372"/>
              <a:gd name="connsiteX9" fmla="*/ 208598 w 216408"/>
              <a:gd name="connsiteY9" fmla="*/ 1238 h 216372"/>
              <a:gd name="connsiteX10" fmla="*/ 207836 w 216408"/>
              <a:gd name="connsiteY10" fmla="*/ 857 h 216372"/>
              <a:gd name="connsiteX11" fmla="*/ 207454 w 216408"/>
              <a:gd name="connsiteY11" fmla="*/ 762 h 216372"/>
              <a:gd name="connsiteX12" fmla="*/ 203835 w 216408"/>
              <a:gd name="connsiteY12" fmla="*/ 0 h 216372"/>
              <a:gd name="connsiteX13" fmla="*/ 203549 w 216408"/>
              <a:gd name="connsiteY13" fmla="*/ 0 h 216372"/>
              <a:gd name="connsiteX14" fmla="*/ 203359 w 216408"/>
              <a:gd name="connsiteY14" fmla="*/ 0 h 216372"/>
              <a:gd name="connsiteX15" fmla="*/ 202502 w 216408"/>
              <a:gd name="connsiteY15" fmla="*/ 0 h 216372"/>
              <a:gd name="connsiteX16" fmla="*/ 202311 w 216408"/>
              <a:gd name="connsiteY16" fmla="*/ 0 h 216372"/>
              <a:gd name="connsiteX17" fmla="*/ 79438 w 216408"/>
              <a:gd name="connsiteY17" fmla="*/ 5429 h 216372"/>
              <a:gd name="connsiteX18" fmla="*/ 66484 w 216408"/>
              <a:gd name="connsiteY18" fmla="*/ 19526 h 216372"/>
              <a:gd name="connsiteX19" fmla="*/ 80581 w 216408"/>
              <a:gd name="connsiteY19" fmla="*/ 32480 h 216372"/>
              <a:gd name="connsiteX20" fmla="*/ 168688 w 216408"/>
              <a:gd name="connsiteY20" fmla="*/ 28575 h 216372"/>
              <a:gd name="connsiteX21" fmla="*/ 4000 w 216408"/>
              <a:gd name="connsiteY21" fmla="*/ 193262 h 216372"/>
              <a:gd name="connsiteX22" fmla="*/ 4000 w 216408"/>
              <a:gd name="connsiteY22" fmla="*/ 212408 h 216372"/>
              <a:gd name="connsiteX23" fmla="*/ 23146 w 216408"/>
              <a:gd name="connsiteY23" fmla="*/ 212408 h 216372"/>
              <a:gd name="connsiteX24" fmla="*/ 187833 w 216408"/>
              <a:gd name="connsiteY24" fmla="*/ 47720 h 216372"/>
              <a:gd name="connsiteX25" fmla="*/ 183928 w 216408"/>
              <a:gd name="connsiteY25" fmla="*/ 135826 h 216372"/>
              <a:gd name="connsiteX26" fmla="*/ 196882 w 216408"/>
              <a:gd name="connsiteY26" fmla="*/ 149924 h 216372"/>
              <a:gd name="connsiteX27" fmla="*/ 207073 w 216408"/>
              <a:gd name="connsiteY27" fmla="*/ 145923 h 216372"/>
              <a:gd name="connsiteX28" fmla="*/ 210979 w 216408"/>
              <a:gd name="connsiteY28" fmla="*/ 136970 h 216372"/>
              <a:gd name="connsiteX29" fmla="*/ 216408 w 216408"/>
              <a:gd name="connsiteY29" fmla="*/ 14097 h 216372"/>
              <a:gd name="connsiteX30" fmla="*/ 216408 w 216408"/>
              <a:gd name="connsiteY30" fmla="*/ 13907 h 216372"/>
              <a:gd name="connsiteX31" fmla="*/ 216408 w 216408"/>
              <a:gd name="connsiteY31" fmla="*/ 13145 h 216372"/>
              <a:gd name="connsiteX32" fmla="*/ 216408 w 216408"/>
              <a:gd name="connsiteY32" fmla="*/ 12859 h 216372"/>
              <a:gd name="connsiteX33" fmla="*/ 216408 w 216408"/>
              <a:gd name="connsiteY33" fmla="*/ 12573 h 216372"/>
              <a:gd name="connsiteX34" fmla="*/ 215646 w 216408"/>
              <a:gd name="connsiteY34" fmla="*/ 8954 h 216372"/>
              <a:gd name="connsiteX35" fmla="*/ 215551 w 216408"/>
              <a:gd name="connsiteY35" fmla="*/ 8573 h 21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6408" h="216372">
                <a:moveTo>
                  <a:pt x="215646" y="8573"/>
                </a:moveTo>
                <a:cubicBezTo>
                  <a:pt x="215646" y="8573"/>
                  <a:pt x="215455" y="8096"/>
                  <a:pt x="215265" y="7811"/>
                </a:cubicBezTo>
                <a:cubicBezTo>
                  <a:pt x="215265" y="7620"/>
                  <a:pt x="215075" y="7525"/>
                  <a:pt x="214979" y="7334"/>
                </a:cubicBezTo>
                <a:cubicBezTo>
                  <a:pt x="214503" y="6382"/>
                  <a:pt x="213836" y="5429"/>
                  <a:pt x="213169" y="4572"/>
                </a:cubicBezTo>
                <a:cubicBezTo>
                  <a:pt x="213074" y="4477"/>
                  <a:pt x="212979" y="4286"/>
                  <a:pt x="212788" y="4191"/>
                </a:cubicBezTo>
                <a:cubicBezTo>
                  <a:pt x="212788" y="4096"/>
                  <a:pt x="212598" y="4000"/>
                  <a:pt x="212503" y="3905"/>
                </a:cubicBezTo>
                <a:cubicBezTo>
                  <a:pt x="212407" y="3810"/>
                  <a:pt x="212312" y="3715"/>
                  <a:pt x="212217" y="3620"/>
                </a:cubicBezTo>
                <a:cubicBezTo>
                  <a:pt x="212122" y="3524"/>
                  <a:pt x="211931" y="3429"/>
                  <a:pt x="211836" y="3334"/>
                </a:cubicBezTo>
                <a:cubicBezTo>
                  <a:pt x="210979" y="2572"/>
                  <a:pt x="210026" y="2000"/>
                  <a:pt x="209074" y="1524"/>
                </a:cubicBezTo>
                <a:cubicBezTo>
                  <a:pt x="208883" y="1524"/>
                  <a:pt x="208788" y="1333"/>
                  <a:pt x="208598" y="1238"/>
                </a:cubicBezTo>
                <a:cubicBezTo>
                  <a:pt x="208312" y="1143"/>
                  <a:pt x="208121" y="953"/>
                  <a:pt x="207836" y="857"/>
                </a:cubicBezTo>
                <a:cubicBezTo>
                  <a:pt x="207740" y="857"/>
                  <a:pt x="207645" y="857"/>
                  <a:pt x="207454" y="762"/>
                </a:cubicBezTo>
                <a:cubicBezTo>
                  <a:pt x="206311" y="381"/>
                  <a:pt x="205073" y="95"/>
                  <a:pt x="203835" y="0"/>
                </a:cubicBezTo>
                <a:cubicBezTo>
                  <a:pt x="203740" y="0"/>
                  <a:pt x="203644" y="0"/>
                  <a:pt x="203549" y="0"/>
                </a:cubicBezTo>
                <a:cubicBezTo>
                  <a:pt x="203549" y="0"/>
                  <a:pt x="203454" y="0"/>
                  <a:pt x="203359" y="0"/>
                </a:cubicBezTo>
                <a:cubicBezTo>
                  <a:pt x="203073" y="0"/>
                  <a:pt x="202787" y="0"/>
                  <a:pt x="202502" y="0"/>
                </a:cubicBezTo>
                <a:cubicBezTo>
                  <a:pt x="202502" y="0"/>
                  <a:pt x="202406" y="0"/>
                  <a:pt x="202311" y="0"/>
                </a:cubicBezTo>
                <a:lnTo>
                  <a:pt x="79438" y="5429"/>
                </a:lnTo>
                <a:cubicBezTo>
                  <a:pt x="71914" y="5810"/>
                  <a:pt x="66199" y="12097"/>
                  <a:pt x="66484" y="19526"/>
                </a:cubicBezTo>
                <a:cubicBezTo>
                  <a:pt x="66770" y="27051"/>
                  <a:pt x="73152" y="32766"/>
                  <a:pt x="80581" y="32480"/>
                </a:cubicBezTo>
                <a:lnTo>
                  <a:pt x="168688" y="28575"/>
                </a:lnTo>
                <a:lnTo>
                  <a:pt x="4000" y="193262"/>
                </a:lnTo>
                <a:cubicBezTo>
                  <a:pt x="-1333" y="198596"/>
                  <a:pt x="-1333" y="207169"/>
                  <a:pt x="4000" y="212408"/>
                </a:cubicBezTo>
                <a:cubicBezTo>
                  <a:pt x="9334" y="217646"/>
                  <a:pt x="17907" y="217742"/>
                  <a:pt x="23146" y="212408"/>
                </a:cubicBezTo>
                <a:lnTo>
                  <a:pt x="187833" y="47720"/>
                </a:lnTo>
                <a:lnTo>
                  <a:pt x="183928" y="135826"/>
                </a:lnTo>
                <a:cubicBezTo>
                  <a:pt x="183547" y="143256"/>
                  <a:pt x="189357" y="149638"/>
                  <a:pt x="196882" y="149924"/>
                </a:cubicBezTo>
                <a:cubicBezTo>
                  <a:pt x="200882" y="150114"/>
                  <a:pt x="204502" y="148590"/>
                  <a:pt x="207073" y="145923"/>
                </a:cubicBezTo>
                <a:cubicBezTo>
                  <a:pt x="209359" y="143637"/>
                  <a:pt x="210884" y="140494"/>
                  <a:pt x="210979" y="136970"/>
                </a:cubicBezTo>
                <a:lnTo>
                  <a:pt x="216408" y="14097"/>
                </a:lnTo>
                <a:cubicBezTo>
                  <a:pt x="216408" y="14097"/>
                  <a:pt x="216408" y="14002"/>
                  <a:pt x="216408" y="13907"/>
                </a:cubicBezTo>
                <a:cubicBezTo>
                  <a:pt x="216408" y="13621"/>
                  <a:pt x="216408" y="13430"/>
                  <a:pt x="216408" y="13145"/>
                </a:cubicBezTo>
                <a:cubicBezTo>
                  <a:pt x="216408" y="13145"/>
                  <a:pt x="216408" y="12954"/>
                  <a:pt x="216408" y="12859"/>
                </a:cubicBezTo>
                <a:cubicBezTo>
                  <a:pt x="216408" y="12763"/>
                  <a:pt x="216408" y="12668"/>
                  <a:pt x="216408" y="12573"/>
                </a:cubicBezTo>
                <a:cubicBezTo>
                  <a:pt x="216408" y="11335"/>
                  <a:pt x="216122" y="10192"/>
                  <a:pt x="215646" y="8954"/>
                </a:cubicBezTo>
                <a:cubicBezTo>
                  <a:pt x="215646" y="8858"/>
                  <a:pt x="215646" y="8668"/>
                  <a:pt x="215551" y="857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A9A7DB-88B2-4B3F-A700-279A5F254788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</a:t>
            </a:r>
            <a:r>
              <a:rPr lang="en-US" sz="30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SWOT Analysis Report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D11698-1352-4C3D-9D9A-C49EA7A9C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026859CE-631C-413F-81CE-44E323EC765D}"/>
              </a:ext>
            </a:extLst>
          </p:cNvPr>
          <p:cNvSpPr/>
          <p:nvPr/>
        </p:nvSpPr>
        <p:spPr>
          <a:xfrm>
            <a:off x="2904142" y="2242375"/>
            <a:ext cx="594707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7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F82A1E0-9C6B-4339-BD62-978E4D420257}"/>
              </a:ext>
            </a:extLst>
          </p:cNvPr>
          <p:cNvSpPr/>
          <p:nvPr/>
        </p:nvSpPr>
        <p:spPr>
          <a:xfrm>
            <a:off x="3498850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4915DB-FD29-4A36-9CC0-3E6D82C9900A}"/>
              </a:ext>
            </a:extLst>
          </p:cNvPr>
          <p:cNvSpPr txBox="1"/>
          <p:nvPr/>
        </p:nvSpPr>
        <p:spPr>
          <a:xfrm>
            <a:off x="533906" y="3082194"/>
            <a:ext cx="2812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Some Brief Text to Explain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6DABE9-D224-4BFD-B445-E02FBD39D16E}"/>
              </a:ext>
            </a:extLst>
          </p:cNvPr>
          <p:cNvSpPr txBox="1"/>
          <p:nvPr/>
        </p:nvSpPr>
        <p:spPr>
          <a:xfrm>
            <a:off x="533907" y="252255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Strengths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19C5BA-BBFA-4DE1-8F2B-A7B498A750C8}"/>
              </a:ext>
            </a:extLst>
          </p:cNvPr>
          <p:cNvSpPr txBox="1"/>
          <p:nvPr/>
        </p:nvSpPr>
        <p:spPr>
          <a:xfrm>
            <a:off x="794989" y="3747277"/>
            <a:ext cx="25513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Text</a:t>
            </a: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AAB401-74BB-45B8-9240-73071C878A2F}"/>
              </a:ext>
            </a:extLst>
          </p:cNvPr>
          <p:cNvSpPr/>
          <p:nvPr/>
        </p:nvSpPr>
        <p:spPr>
          <a:xfrm>
            <a:off x="625348" y="3773043"/>
            <a:ext cx="42195" cy="687133"/>
          </a:xfrm>
          <a:custGeom>
            <a:avLst/>
            <a:gdLst>
              <a:gd name="connsiteX0" fmla="*/ 0 w 42195"/>
              <a:gd name="connsiteY0" fmla="*/ 0 h 687133"/>
              <a:gd name="connsiteX1" fmla="*/ 42196 w 42195"/>
              <a:gd name="connsiteY1" fmla="*/ 0 h 687133"/>
              <a:gd name="connsiteX2" fmla="*/ 42196 w 42195"/>
              <a:gd name="connsiteY2" fmla="*/ 687134 h 687133"/>
              <a:gd name="connsiteX3" fmla="*/ 0 w 42195"/>
              <a:gd name="connsiteY3" fmla="*/ 687134 h 687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5" h="687133">
                <a:moveTo>
                  <a:pt x="0" y="0"/>
                </a:moveTo>
                <a:lnTo>
                  <a:pt x="42196" y="0"/>
                </a:lnTo>
                <a:lnTo>
                  <a:pt x="42196" y="687134"/>
                </a:lnTo>
                <a:lnTo>
                  <a:pt x="0" y="687134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2385BA4-AC60-4EC3-8A78-EF86C5E2AEED}"/>
              </a:ext>
            </a:extLst>
          </p:cNvPr>
          <p:cNvSpPr/>
          <p:nvPr/>
        </p:nvSpPr>
        <p:spPr>
          <a:xfrm>
            <a:off x="0" y="2242375"/>
            <a:ext cx="625348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FF7F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73504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3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3333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6" grpId="0"/>
      <p:bldP spid="47" grpId="0"/>
      <p:bldP spid="48" grpId="0"/>
      <p:bldP spid="62" grpId="0" animBg="1"/>
      <p:bldP spid="42" grpId="0"/>
      <p:bldP spid="43" grpId="0"/>
      <p:bldP spid="44" grpId="0"/>
      <p:bldP spid="61" grpId="0" animBg="1"/>
      <p:bldP spid="53" grpId="0"/>
      <p:bldP spid="38" grpId="0"/>
      <p:bldP spid="39" grpId="0"/>
      <p:bldP spid="40" grpId="0"/>
      <p:bldP spid="45" grpId="0" animBg="1"/>
      <p:bldP spid="49" grpId="0" animBg="1"/>
      <p:bldP spid="51" grpId="0" animBg="1"/>
      <p:bldP spid="52" grpId="0" animBg="1"/>
      <p:bldP spid="50" grpId="0"/>
      <p:bldP spid="60" grpId="0" animBg="1"/>
      <p:bldP spid="41" grpId="0" animBg="1"/>
      <p:bldP spid="34" grpId="0"/>
      <p:bldP spid="35" grpId="0"/>
      <p:bldP spid="36" grpId="0"/>
      <p:bldP spid="37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19ED6A7-A781-4AB8-8F00-82ADC3F5FA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76EF052-F576-43C7-A6D0-3C7317FC9D7B}"/>
              </a:ext>
            </a:extLst>
          </p:cNvPr>
          <p:cNvSpPr/>
          <p:nvPr/>
        </p:nvSpPr>
        <p:spPr>
          <a:xfrm>
            <a:off x="0" y="2242375"/>
            <a:ext cx="12192000" cy="2658999"/>
          </a:xfrm>
          <a:custGeom>
            <a:avLst/>
            <a:gdLst>
              <a:gd name="connsiteX0" fmla="*/ 0 w 12192000"/>
              <a:gd name="connsiteY0" fmla="*/ 0 h 2658999"/>
              <a:gd name="connsiteX1" fmla="*/ 12192000 w 12192000"/>
              <a:gd name="connsiteY1" fmla="*/ 0 h 2658999"/>
              <a:gd name="connsiteX2" fmla="*/ 12192000 w 12192000"/>
              <a:gd name="connsiteY2" fmla="*/ 2658999 h 2658999"/>
              <a:gd name="connsiteX3" fmla="*/ 0 w 12192000"/>
              <a:gd name="connsiteY3" fmla="*/ 2658999 h 265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58999">
                <a:moveTo>
                  <a:pt x="0" y="0"/>
                </a:moveTo>
                <a:lnTo>
                  <a:pt x="12192000" y="0"/>
                </a:lnTo>
                <a:lnTo>
                  <a:pt x="12192000" y="2658999"/>
                </a:lnTo>
                <a:lnTo>
                  <a:pt x="0" y="2658999"/>
                </a:lnTo>
                <a:close/>
              </a:path>
            </a:pathLst>
          </a:custGeom>
          <a:solidFill>
            <a:srgbClr val="F6F8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D881E6-AC14-4AE9-B818-3B09A52CF031}"/>
              </a:ext>
            </a:extLst>
          </p:cNvPr>
          <p:cNvSpPr txBox="1"/>
          <p:nvPr/>
        </p:nvSpPr>
        <p:spPr>
          <a:xfrm>
            <a:off x="1403462" y="1013936"/>
            <a:ext cx="91528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211A00F-BF18-410D-BB46-D7C7A20059FA}"/>
              </a:ext>
            </a:extLst>
          </p:cNvPr>
          <p:cNvGrpSpPr/>
          <p:nvPr/>
        </p:nvGrpSpPr>
        <p:grpSpPr>
          <a:xfrm>
            <a:off x="6280815" y="2522559"/>
            <a:ext cx="2812385" cy="1963382"/>
            <a:chOff x="6280815" y="2522559"/>
            <a:chExt cx="2812385" cy="196338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A198836-6CB9-46FB-8A81-C04BB803519D}"/>
                </a:ext>
              </a:extLst>
            </p:cNvPr>
            <p:cNvSpPr txBox="1"/>
            <p:nvPr/>
          </p:nvSpPr>
          <p:spPr>
            <a:xfrm>
              <a:off x="6280815" y="3082194"/>
              <a:ext cx="2812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Add Some Brief Text to Explain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AB3CFA-D203-48A4-A2F8-462B407F61E9}"/>
                </a:ext>
              </a:extLst>
            </p:cNvPr>
            <p:cNvSpPr txBox="1"/>
            <p:nvPr/>
          </p:nvSpPr>
          <p:spPr>
            <a:xfrm>
              <a:off x="6280816" y="2522559"/>
              <a:ext cx="228299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Opportunities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8E5A62-F05C-4C5C-AD02-2B883C33B549}"/>
                </a:ext>
              </a:extLst>
            </p:cNvPr>
            <p:cNvSpPr txBox="1"/>
            <p:nvPr/>
          </p:nvSpPr>
          <p:spPr>
            <a:xfrm>
              <a:off x="6541897" y="3747277"/>
              <a:ext cx="255130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Text</a:t>
              </a: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EB22DA-D932-41D9-9D41-A49E54BEED72}"/>
                </a:ext>
              </a:extLst>
            </p:cNvPr>
            <p:cNvSpPr/>
            <p:nvPr/>
          </p:nvSpPr>
          <p:spPr>
            <a:xfrm>
              <a:off x="6372256" y="3773043"/>
              <a:ext cx="42195" cy="687133"/>
            </a:xfrm>
            <a:custGeom>
              <a:avLst/>
              <a:gdLst>
                <a:gd name="connsiteX0" fmla="*/ 0 w 42195"/>
                <a:gd name="connsiteY0" fmla="*/ 0 h 687133"/>
                <a:gd name="connsiteX1" fmla="*/ 42196 w 42195"/>
                <a:gd name="connsiteY1" fmla="*/ 0 h 687133"/>
                <a:gd name="connsiteX2" fmla="*/ 42196 w 42195"/>
                <a:gd name="connsiteY2" fmla="*/ 687134 h 687133"/>
                <a:gd name="connsiteX3" fmla="*/ 0 w 42195"/>
                <a:gd name="connsiteY3" fmla="*/ 687134 h 68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5" h="687133">
                  <a:moveTo>
                    <a:pt x="0" y="0"/>
                  </a:moveTo>
                  <a:lnTo>
                    <a:pt x="42196" y="0"/>
                  </a:lnTo>
                  <a:lnTo>
                    <a:pt x="42196" y="687134"/>
                  </a:lnTo>
                  <a:lnTo>
                    <a:pt x="0" y="6871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5F94ED8-EAD9-46D4-9028-511413B1D747}"/>
              </a:ext>
            </a:extLst>
          </p:cNvPr>
          <p:cNvGrpSpPr/>
          <p:nvPr/>
        </p:nvGrpSpPr>
        <p:grpSpPr>
          <a:xfrm>
            <a:off x="9154222" y="2522559"/>
            <a:ext cx="2812384" cy="1963382"/>
            <a:chOff x="9154222" y="2522559"/>
            <a:chExt cx="2812384" cy="196338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BF9F33-E120-417A-AB18-D459BF7F3827}"/>
                </a:ext>
              </a:extLst>
            </p:cNvPr>
            <p:cNvSpPr txBox="1"/>
            <p:nvPr/>
          </p:nvSpPr>
          <p:spPr>
            <a:xfrm>
              <a:off x="9154222" y="3082194"/>
              <a:ext cx="2812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Add Some Brief Text to Explain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94B3CEA-DD0C-41FD-B405-CD43C6616DAA}"/>
                </a:ext>
              </a:extLst>
            </p:cNvPr>
            <p:cNvSpPr txBox="1"/>
            <p:nvPr/>
          </p:nvSpPr>
          <p:spPr>
            <a:xfrm>
              <a:off x="9154223" y="2522559"/>
              <a:ext cx="132440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Threats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33D693B-033C-4CA9-8D42-076138525D76}"/>
                </a:ext>
              </a:extLst>
            </p:cNvPr>
            <p:cNvSpPr txBox="1"/>
            <p:nvPr/>
          </p:nvSpPr>
          <p:spPr>
            <a:xfrm>
              <a:off x="9415303" y="3747277"/>
              <a:ext cx="255130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Text</a:t>
              </a: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7B4FE87-5F03-4C23-8CEC-CB216E0ED11D}"/>
                </a:ext>
              </a:extLst>
            </p:cNvPr>
            <p:cNvSpPr/>
            <p:nvPr/>
          </p:nvSpPr>
          <p:spPr>
            <a:xfrm>
              <a:off x="9245663" y="3773043"/>
              <a:ext cx="42195" cy="687133"/>
            </a:xfrm>
            <a:custGeom>
              <a:avLst/>
              <a:gdLst>
                <a:gd name="connsiteX0" fmla="*/ 0 w 42195"/>
                <a:gd name="connsiteY0" fmla="*/ 0 h 687133"/>
                <a:gd name="connsiteX1" fmla="*/ 42196 w 42195"/>
                <a:gd name="connsiteY1" fmla="*/ 0 h 687133"/>
                <a:gd name="connsiteX2" fmla="*/ 42196 w 42195"/>
                <a:gd name="connsiteY2" fmla="*/ 687134 h 687133"/>
                <a:gd name="connsiteX3" fmla="*/ 0 w 42195"/>
                <a:gd name="connsiteY3" fmla="*/ 687134 h 68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5" h="687133">
                  <a:moveTo>
                    <a:pt x="0" y="0"/>
                  </a:moveTo>
                  <a:lnTo>
                    <a:pt x="42196" y="0"/>
                  </a:lnTo>
                  <a:lnTo>
                    <a:pt x="42196" y="687134"/>
                  </a:lnTo>
                  <a:lnTo>
                    <a:pt x="0" y="6871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9F8D14B-D27B-4011-81FD-4A20A9AD03A1}"/>
              </a:ext>
            </a:extLst>
          </p:cNvPr>
          <p:cNvGrpSpPr/>
          <p:nvPr/>
        </p:nvGrpSpPr>
        <p:grpSpPr>
          <a:xfrm>
            <a:off x="647939" y="1090217"/>
            <a:ext cx="632269" cy="632269"/>
            <a:chOff x="647939" y="1090217"/>
            <a:chExt cx="632269" cy="632269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1C99180-C647-4C3D-B5F6-906B3D003AB8}"/>
                </a:ext>
              </a:extLst>
            </p:cNvPr>
            <p:cNvSpPr/>
            <p:nvPr/>
          </p:nvSpPr>
          <p:spPr>
            <a:xfrm>
              <a:off x="647939" y="1090217"/>
              <a:ext cx="632269" cy="632269"/>
            </a:xfrm>
            <a:custGeom>
              <a:avLst/>
              <a:gdLst>
                <a:gd name="connsiteX0" fmla="*/ 632270 w 632269"/>
                <a:gd name="connsiteY0" fmla="*/ 316135 h 632269"/>
                <a:gd name="connsiteX1" fmla="*/ 316135 w 632269"/>
                <a:gd name="connsiteY1" fmla="*/ 632270 h 632269"/>
                <a:gd name="connsiteX2" fmla="*/ 0 w 632269"/>
                <a:gd name="connsiteY2" fmla="*/ 316135 h 632269"/>
                <a:gd name="connsiteX3" fmla="*/ 316135 w 632269"/>
                <a:gd name="connsiteY3" fmla="*/ 0 h 632269"/>
                <a:gd name="connsiteX4" fmla="*/ 632270 w 632269"/>
                <a:gd name="connsiteY4" fmla="*/ 316135 h 632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269" h="632269">
                  <a:moveTo>
                    <a:pt x="632270" y="316135"/>
                  </a:moveTo>
                  <a:cubicBezTo>
                    <a:pt x="632270" y="490731"/>
                    <a:pt x="490731" y="632270"/>
                    <a:pt x="316135" y="632270"/>
                  </a:cubicBezTo>
                  <a:cubicBezTo>
                    <a:pt x="141538" y="632270"/>
                    <a:pt x="0" y="490731"/>
                    <a:pt x="0" y="316135"/>
                  </a:cubicBezTo>
                  <a:cubicBezTo>
                    <a:pt x="0" y="141538"/>
                    <a:pt x="141538" y="0"/>
                    <a:pt x="316135" y="0"/>
                  </a:cubicBezTo>
                  <a:cubicBezTo>
                    <a:pt x="490731" y="0"/>
                    <a:pt x="632270" y="141538"/>
                    <a:pt x="632270" y="31613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8F7E89E-379F-4F6D-A1B2-26E684985500}"/>
                </a:ext>
              </a:extLst>
            </p:cNvPr>
            <p:cNvSpPr/>
            <p:nvPr/>
          </p:nvSpPr>
          <p:spPr>
            <a:xfrm>
              <a:off x="855869" y="1298165"/>
              <a:ext cx="216408" cy="216372"/>
            </a:xfrm>
            <a:custGeom>
              <a:avLst/>
              <a:gdLst>
                <a:gd name="connsiteX0" fmla="*/ 215646 w 216408"/>
                <a:gd name="connsiteY0" fmla="*/ 8573 h 216372"/>
                <a:gd name="connsiteX1" fmla="*/ 215265 w 216408"/>
                <a:gd name="connsiteY1" fmla="*/ 7811 h 216372"/>
                <a:gd name="connsiteX2" fmla="*/ 214979 w 216408"/>
                <a:gd name="connsiteY2" fmla="*/ 7334 h 216372"/>
                <a:gd name="connsiteX3" fmla="*/ 213169 w 216408"/>
                <a:gd name="connsiteY3" fmla="*/ 4572 h 216372"/>
                <a:gd name="connsiteX4" fmla="*/ 212788 w 216408"/>
                <a:gd name="connsiteY4" fmla="*/ 4191 h 216372"/>
                <a:gd name="connsiteX5" fmla="*/ 212503 w 216408"/>
                <a:gd name="connsiteY5" fmla="*/ 3905 h 216372"/>
                <a:gd name="connsiteX6" fmla="*/ 212217 w 216408"/>
                <a:gd name="connsiteY6" fmla="*/ 3620 h 216372"/>
                <a:gd name="connsiteX7" fmla="*/ 211836 w 216408"/>
                <a:gd name="connsiteY7" fmla="*/ 3334 h 216372"/>
                <a:gd name="connsiteX8" fmla="*/ 209074 w 216408"/>
                <a:gd name="connsiteY8" fmla="*/ 1524 h 216372"/>
                <a:gd name="connsiteX9" fmla="*/ 208598 w 216408"/>
                <a:gd name="connsiteY9" fmla="*/ 1238 h 216372"/>
                <a:gd name="connsiteX10" fmla="*/ 207836 w 216408"/>
                <a:gd name="connsiteY10" fmla="*/ 857 h 216372"/>
                <a:gd name="connsiteX11" fmla="*/ 207454 w 216408"/>
                <a:gd name="connsiteY11" fmla="*/ 762 h 216372"/>
                <a:gd name="connsiteX12" fmla="*/ 203835 w 216408"/>
                <a:gd name="connsiteY12" fmla="*/ 0 h 216372"/>
                <a:gd name="connsiteX13" fmla="*/ 203549 w 216408"/>
                <a:gd name="connsiteY13" fmla="*/ 0 h 216372"/>
                <a:gd name="connsiteX14" fmla="*/ 203359 w 216408"/>
                <a:gd name="connsiteY14" fmla="*/ 0 h 216372"/>
                <a:gd name="connsiteX15" fmla="*/ 202502 w 216408"/>
                <a:gd name="connsiteY15" fmla="*/ 0 h 216372"/>
                <a:gd name="connsiteX16" fmla="*/ 202311 w 216408"/>
                <a:gd name="connsiteY16" fmla="*/ 0 h 216372"/>
                <a:gd name="connsiteX17" fmla="*/ 79438 w 216408"/>
                <a:gd name="connsiteY17" fmla="*/ 5429 h 216372"/>
                <a:gd name="connsiteX18" fmla="*/ 66484 w 216408"/>
                <a:gd name="connsiteY18" fmla="*/ 19526 h 216372"/>
                <a:gd name="connsiteX19" fmla="*/ 80581 w 216408"/>
                <a:gd name="connsiteY19" fmla="*/ 32480 h 216372"/>
                <a:gd name="connsiteX20" fmla="*/ 168688 w 216408"/>
                <a:gd name="connsiteY20" fmla="*/ 28575 h 216372"/>
                <a:gd name="connsiteX21" fmla="*/ 4000 w 216408"/>
                <a:gd name="connsiteY21" fmla="*/ 193262 h 216372"/>
                <a:gd name="connsiteX22" fmla="*/ 4000 w 216408"/>
                <a:gd name="connsiteY22" fmla="*/ 212408 h 216372"/>
                <a:gd name="connsiteX23" fmla="*/ 23146 w 216408"/>
                <a:gd name="connsiteY23" fmla="*/ 212408 h 216372"/>
                <a:gd name="connsiteX24" fmla="*/ 187833 w 216408"/>
                <a:gd name="connsiteY24" fmla="*/ 47720 h 216372"/>
                <a:gd name="connsiteX25" fmla="*/ 183928 w 216408"/>
                <a:gd name="connsiteY25" fmla="*/ 135826 h 216372"/>
                <a:gd name="connsiteX26" fmla="*/ 196882 w 216408"/>
                <a:gd name="connsiteY26" fmla="*/ 149924 h 216372"/>
                <a:gd name="connsiteX27" fmla="*/ 207073 w 216408"/>
                <a:gd name="connsiteY27" fmla="*/ 145923 h 216372"/>
                <a:gd name="connsiteX28" fmla="*/ 210979 w 216408"/>
                <a:gd name="connsiteY28" fmla="*/ 136970 h 216372"/>
                <a:gd name="connsiteX29" fmla="*/ 216408 w 216408"/>
                <a:gd name="connsiteY29" fmla="*/ 14097 h 216372"/>
                <a:gd name="connsiteX30" fmla="*/ 216408 w 216408"/>
                <a:gd name="connsiteY30" fmla="*/ 13907 h 216372"/>
                <a:gd name="connsiteX31" fmla="*/ 216408 w 216408"/>
                <a:gd name="connsiteY31" fmla="*/ 13145 h 216372"/>
                <a:gd name="connsiteX32" fmla="*/ 216408 w 216408"/>
                <a:gd name="connsiteY32" fmla="*/ 12859 h 216372"/>
                <a:gd name="connsiteX33" fmla="*/ 216408 w 216408"/>
                <a:gd name="connsiteY33" fmla="*/ 12573 h 216372"/>
                <a:gd name="connsiteX34" fmla="*/ 215646 w 216408"/>
                <a:gd name="connsiteY34" fmla="*/ 8954 h 216372"/>
                <a:gd name="connsiteX35" fmla="*/ 215551 w 216408"/>
                <a:gd name="connsiteY35" fmla="*/ 8573 h 21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6408" h="216372">
                  <a:moveTo>
                    <a:pt x="215646" y="8573"/>
                  </a:moveTo>
                  <a:cubicBezTo>
                    <a:pt x="215646" y="8573"/>
                    <a:pt x="215455" y="8096"/>
                    <a:pt x="215265" y="7811"/>
                  </a:cubicBezTo>
                  <a:cubicBezTo>
                    <a:pt x="215265" y="7620"/>
                    <a:pt x="215075" y="7525"/>
                    <a:pt x="214979" y="7334"/>
                  </a:cubicBezTo>
                  <a:cubicBezTo>
                    <a:pt x="214503" y="6382"/>
                    <a:pt x="213836" y="5429"/>
                    <a:pt x="213169" y="4572"/>
                  </a:cubicBezTo>
                  <a:cubicBezTo>
                    <a:pt x="213074" y="4477"/>
                    <a:pt x="212979" y="4286"/>
                    <a:pt x="212788" y="4191"/>
                  </a:cubicBezTo>
                  <a:cubicBezTo>
                    <a:pt x="212788" y="4096"/>
                    <a:pt x="212598" y="4000"/>
                    <a:pt x="212503" y="3905"/>
                  </a:cubicBezTo>
                  <a:cubicBezTo>
                    <a:pt x="212407" y="3810"/>
                    <a:pt x="212312" y="3715"/>
                    <a:pt x="212217" y="3620"/>
                  </a:cubicBezTo>
                  <a:cubicBezTo>
                    <a:pt x="212122" y="3524"/>
                    <a:pt x="211931" y="3429"/>
                    <a:pt x="211836" y="3334"/>
                  </a:cubicBezTo>
                  <a:cubicBezTo>
                    <a:pt x="210979" y="2572"/>
                    <a:pt x="210026" y="2000"/>
                    <a:pt x="209074" y="1524"/>
                  </a:cubicBezTo>
                  <a:cubicBezTo>
                    <a:pt x="208883" y="1524"/>
                    <a:pt x="208788" y="1333"/>
                    <a:pt x="208598" y="1238"/>
                  </a:cubicBezTo>
                  <a:cubicBezTo>
                    <a:pt x="208312" y="1143"/>
                    <a:pt x="208121" y="953"/>
                    <a:pt x="207836" y="857"/>
                  </a:cubicBezTo>
                  <a:cubicBezTo>
                    <a:pt x="207740" y="857"/>
                    <a:pt x="207645" y="857"/>
                    <a:pt x="207454" y="762"/>
                  </a:cubicBezTo>
                  <a:cubicBezTo>
                    <a:pt x="206311" y="381"/>
                    <a:pt x="205073" y="95"/>
                    <a:pt x="203835" y="0"/>
                  </a:cubicBezTo>
                  <a:cubicBezTo>
                    <a:pt x="203740" y="0"/>
                    <a:pt x="203644" y="0"/>
                    <a:pt x="203549" y="0"/>
                  </a:cubicBezTo>
                  <a:cubicBezTo>
                    <a:pt x="203549" y="0"/>
                    <a:pt x="203454" y="0"/>
                    <a:pt x="203359" y="0"/>
                  </a:cubicBezTo>
                  <a:cubicBezTo>
                    <a:pt x="203073" y="0"/>
                    <a:pt x="202787" y="0"/>
                    <a:pt x="202502" y="0"/>
                  </a:cubicBezTo>
                  <a:cubicBezTo>
                    <a:pt x="202502" y="0"/>
                    <a:pt x="202406" y="0"/>
                    <a:pt x="202311" y="0"/>
                  </a:cubicBezTo>
                  <a:lnTo>
                    <a:pt x="79438" y="5429"/>
                  </a:lnTo>
                  <a:cubicBezTo>
                    <a:pt x="71914" y="5810"/>
                    <a:pt x="66199" y="12097"/>
                    <a:pt x="66484" y="19526"/>
                  </a:cubicBezTo>
                  <a:cubicBezTo>
                    <a:pt x="66770" y="27051"/>
                    <a:pt x="73152" y="32766"/>
                    <a:pt x="80581" y="32480"/>
                  </a:cubicBezTo>
                  <a:lnTo>
                    <a:pt x="168688" y="28575"/>
                  </a:lnTo>
                  <a:lnTo>
                    <a:pt x="4000" y="193262"/>
                  </a:lnTo>
                  <a:cubicBezTo>
                    <a:pt x="-1333" y="198596"/>
                    <a:pt x="-1333" y="207169"/>
                    <a:pt x="4000" y="212408"/>
                  </a:cubicBezTo>
                  <a:cubicBezTo>
                    <a:pt x="9334" y="217646"/>
                    <a:pt x="17907" y="217742"/>
                    <a:pt x="23146" y="212408"/>
                  </a:cubicBezTo>
                  <a:lnTo>
                    <a:pt x="187833" y="47720"/>
                  </a:lnTo>
                  <a:lnTo>
                    <a:pt x="183928" y="135826"/>
                  </a:lnTo>
                  <a:cubicBezTo>
                    <a:pt x="183547" y="143256"/>
                    <a:pt x="189357" y="149638"/>
                    <a:pt x="196882" y="149924"/>
                  </a:cubicBezTo>
                  <a:cubicBezTo>
                    <a:pt x="200882" y="150114"/>
                    <a:pt x="204502" y="148590"/>
                    <a:pt x="207073" y="145923"/>
                  </a:cubicBezTo>
                  <a:cubicBezTo>
                    <a:pt x="209359" y="143637"/>
                    <a:pt x="210884" y="140494"/>
                    <a:pt x="210979" y="136970"/>
                  </a:cubicBezTo>
                  <a:lnTo>
                    <a:pt x="216408" y="14097"/>
                  </a:lnTo>
                  <a:cubicBezTo>
                    <a:pt x="216408" y="14097"/>
                    <a:pt x="216408" y="14002"/>
                    <a:pt x="216408" y="13907"/>
                  </a:cubicBezTo>
                  <a:cubicBezTo>
                    <a:pt x="216408" y="13621"/>
                    <a:pt x="216408" y="13430"/>
                    <a:pt x="216408" y="13145"/>
                  </a:cubicBezTo>
                  <a:cubicBezTo>
                    <a:pt x="216408" y="13145"/>
                    <a:pt x="216408" y="12954"/>
                    <a:pt x="216408" y="12859"/>
                  </a:cubicBezTo>
                  <a:cubicBezTo>
                    <a:pt x="216408" y="12763"/>
                    <a:pt x="216408" y="12668"/>
                    <a:pt x="216408" y="12573"/>
                  </a:cubicBezTo>
                  <a:cubicBezTo>
                    <a:pt x="216408" y="11335"/>
                    <a:pt x="216122" y="10192"/>
                    <a:pt x="215646" y="8954"/>
                  </a:cubicBezTo>
                  <a:cubicBezTo>
                    <a:pt x="215646" y="8858"/>
                    <a:pt x="215646" y="8668"/>
                    <a:pt x="215551" y="857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9893ABA-1CD7-4A56-9A0D-EDC7D658A13A}"/>
              </a:ext>
            </a:extLst>
          </p:cNvPr>
          <p:cNvSpPr txBox="1"/>
          <p:nvPr/>
        </p:nvSpPr>
        <p:spPr>
          <a:xfrm>
            <a:off x="536448" y="447518"/>
            <a:ext cx="99998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Let’s Know Our Essential SWOT Analysis Report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8E67F8D-29EF-4E86-841F-0E3DD645263D}"/>
              </a:ext>
            </a:extLst>
          </p:cNvPr>
          <p:cNvGrpSpPr/>
          <p:nvPr/>
        </p:nvGrpSpPr>
        <p:grpSpPr>
          <a:xfrm>
            <a:off x="3407409" y="2522559"/>
            <a:ext cx="2812384" cy="1963382"/>
            <a:chOff x="3407409" y="2522559"/>
            <a:chExt cx="2812384" cy="196338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098F08F-A02D-4236-ABDF-99FAAD3CDA40}"/>
                </a:ext>
              </a:extLst>
            </p:cNvPr>
            <p:cNvSpPr txBox="1"/>
            <p:nvPr/>
          </p:nvSpPr>
          <p:spPr>
            <a:xfrm>
              <a:off x="3407409" y="3082194"/>
              <a:ext cx="2812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Add Some Brief Text to Explain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AADE61F-C261-4C9E-8880-32DF66139BCF}"/>
                </a:ext>
              </a:extLst>
            </p:cNvPr>
            <p:cNvSpPr txBox="1"/>
            <p:nvPr/>
          </p:nvSpPr>
          <p:spPr>
            <a:xfrm>
              <a:off x="3407410" y="2522559"/>
              <a:ext cx="209063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Weaknesses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B994647-2024-4720-A736-D7BA8A77711E}"/>
                </a:ext>
              </a:extLst>
            </p:cNvPr>
            <p:cNvSpPr txBox="1"/>
            <p:nvPr/>
          </p:nvSpPr>
          <p:spPr>
            <a:xfrm>
              <a:off x="3668490" y="3747277"/>
              <a:ext cx="255130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Text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102F5DE-4BAB-461C-9AE1-46F5351D752E}"/>
                </a:ext>
              </a:extLst>
            </p:cNvPr>
            <p:cNvSpPr/>
            <p:nvPr/>
          </p:nvSpPr>
          <p:spPr>
            <a:xfrm>
              <a:off x="3498850" y="3773043"/>
              <a:ext cx="42195" cy="687133"/>
            </a:xfrm>
            <a:custGeom>
              <a:avLst/>
              <a:gdLst>
                <a:gd name="connsiteX0" fmla="*/ 0 w 42195"/>
                <a:gd name="connsiteY0" fmla="*/ 0 h 687133"/>
                <a:gd name="connsiteX1" fmla="*/ 42196 w 42195"/>
                <a:gd name="connsiteY1" fmla="*/ 0 h 687133"/>
                <a:gd name="connsiteX2" fmla="*/ 42196 w 42195"/>
                <a:gd name="connsiteY2" fmla="*/ 687134 h 687133"/>
                <a:gd name="connsiteX3" fmla="*/ 0 w 42195"/>
                <a:gd name="connsiteY3" fmla="*/ 687134 h 68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5" h="687133">
                  <a:moveTo>
                    <a:pt x="0" y="0"/>
                  </a:moveTo>
                  <a:lnTo>
                    <a:pt x="42196" y="0"/>
                  </a:lnTo>
                  <a:lnTo>
                    <a:pt x="42196" y="687134"/>
                  </a:lnTo>
                  <a:lnTo>
                    <a:pt x="0" y="6871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7E31533-C25E-4749-9300-DFA3C5C762C6}"/>
              </a:ext>
            </a:extLst>
          </p:cNvPr>
          <p:cNvGrpSpPr/>
          <p:nvPr/>
        </p:nvGrpSpPr>
        <p:grpSpPr>
          <a:xfrm>
            <a:off x="533906" y="2522559"/>
            <a:ext cx="2812384" cy="1963382"/>
            <a:chOff x="533906" y="2522559"/>
            <a:chExt cx="2812384" cy="196338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024E46-6E99-480B-BA92-752E62257B67}"/>
                </a:ext>
              </a:extLst>
            </p:cNvPr>
            <p:cNvSpPr txBox="1"/>
            <p:nvPr/>
          </p:nvSpPr>
          <p:spPr>
            <a:xfrm>
              <a:off x="533906" y="3082194"/>
              <a:ext cx="2812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2">
                      <a:lumMod val="25000"/>
                    </a:schemeClr>
                  </a:soli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Add Some Brief Text to Explain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94A9DFA-CED0-4505-BA22-4C1626850445}"/>
                </a:ext>
              </a:extLst>
            </p:cNvPr>
            <p:cNvSpPr txBox="1"/>
            <p:nvPr/>
          </p:nvSpPr>
          <p:spPr>
            <a:xfrm>
              <a:off x="533907" y="2522559"/>
              <a:ext cx="16706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Strengths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18C0C27-498D-4E10-B4FC-4A018FE71CFE}"/>
                </a:ext>
              </a:extLst>
            </p:cNvPr>
            <p:cNvSpPr txBox="1"/>
            <p:nvPr/>
          </p:nvSpPr>
          <p:spPr>
            <a:xfrm>
              <a:off x="794989" y="3747277"/>
              <a:ext cx="25513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Text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40A7D4-7E1C-4192-9A51-2F74774CDE98}"/>
                </a:ext>
              </a:extLst>
            </p:cNvPr>
            <p:cNvSpPr/>
            <p:nvPr/>
          </p:nvSpPr>
          <p:spPr>
            <a:xfrm>
              <a:off x="625348" y="3773043"/>
              <a:ext cx="42195" cy="687133"/>
            </a:xfrm>
            <a:custGeom>
              <a:avLst/>
              <a:gdLst>
                <a:gd name="connsiteX0" fmla="*/ 0 w 42195"/>
                <a:gd name="connsiteY0" fmla="*/ 0 h 687133"/>
                <a:gd name="connsiteX1" fmla="*/ 42196 w 42195"/>
                <a:gd name="connsiteY1" fmla="*/ 0 h 687133"/>
                <a:gd name="connsiteX2" fmla="*/ 42196 w 42195"/>
                <a:gd name="connsiteY2" fmla="*/ 687134 h 687133"/>
                <a:gd name="connsiteX3" fmla="*/ 0 w 42195"/>
                <a:gd name="connsiteY3" fmla="*/ 687134 h 687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195" h="687133">
                  <a:moveTo>
                    <a:pt x="0" y="0"/>
                  </a:moveTo>
                  <a:lnTo>
                    <a:pt x="42196" y="0"/>
                  </a:lnTo>
                  <a:lnTo>
                    <a:pt x="42196" y="687134"/>
                  </a:lnTo>
                  <a:lnTo>
                    <a:pt x="0" y="6871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18EBBB-1F3E-4C95-832B-FA129544CC77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E865686-3CA7-4AC3-A123-C9646423E984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CD44A49-8ABA-44C5-887B-501327F3C79F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5D6D1F7-6C84-42F2-9E0D-39914E93AF07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C62316B-DB38-40A3-A561-18D5C18B0111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E2C7014-3D5C-4F64-B74F-4EFBA9B12715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2690</TotalTime>
  <Words>1237</Words>
  <Application>Microsoft Office PowerPoint</Application>
  <PresentationFormat>Widescreen</PresentationFormat>
  <Paragraphs>141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23</cp:revision>
  <dcterms:created xsi:type="dcterms:W3CDTF">2024-02-18T05:14:35Z</dcterms:created>
  <dcterms:modified xsi:type="dcterms:W3CDTF">2024-06-28T11:36:40Z</dcterms:modified>
</cp:coreProperties>
</file>