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9" r:id="rId8"/>
    <p:sldId id="560" r:id="rId9"/>
    <p:sldId id="553" r:id="rId10"/>
    <p:sldId id="546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  <p14:sldId id="559"/>
            <p14:sldId id="560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BFC"/>
    <a:srgbClr val="DBF1FD"/>
    <a:srgbClr val="D3EEFD"/>
    <a:srgbClr val="D1E7FB"/>
    <a:srgbClr val="FFECC9"/>
    <a:srgbClr val="FFE5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26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7AB9C4B-F4C5-40E3-A036-E9760D46E3F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617791"/>
            <a:ext cx="5496211" cy="2880360"/>
          </a:xfrm>
          <a:custGeom>
            <a:avLst/>
            <a:gdLst>
              <a:gd name="connsiteX0" fmla="*/ 0 w 5496211"/>
              <a:gd name="connsiteY0" fmla="*/ 0 h 2880360"/>
              <a:gd name="connsiteX1" fmla="*/ 5496211 w 5496211"/>
              <a:gd name="connsiteY1" fmla="*/ 0 h 2880360"/>
              <a:gd name="connsiteX2" fmla="*/ 5496211 w 5496211"/>
              <a:gd name="connsiteY2" fmla="*/ 2880360 h 2880360"/>
              <a:gd name="connsiteX3" fmla="*/ 0 w 549621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6211" h="2880360">
                <a:moveTo>
                  <a:pt x="0" y="0"/>
                </a:moveTo>
                <a:lnTo>
                  <a:pt x="5496211" y="0"/>
                </a:lnTo>
                <a:lnTo>
                  <a:pt x="5496211" y="2880360"/>
                </a:lnTo>
                <a:lnTo>
                  <a:pt x="0" y="288036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D54ADC1E-BB84-4A6A-853A-D694B848386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617791"/>
            <a:ext cx="5496211" cy="2880360"/>
          </a:xfrm>
          <a:custGeom>
            <a:avLst/>
            <a:gdLst>
              <a:gd name="connsiteX0" fmla="*/ 0 w 5496211"/>
              <a:gd name="connsiteY0" fmla="*/ 0 h 2880360"/>
              <a:gd name="connsiteX1" fmla="*/ 5496211 w 5496211"/>
              <a:gd name="connsiteY1" fmla="*/ 0 h 2880360"/>
              <a:gd name="connsiteX2" fmla="*/ 5496211 w 5496211"/>
              <a:gd name="connsiteY2" fmla="*/ 2880360 h 2880360"/>
              <a:gd name="connsiteX3" fmla="*/ 0 w 549621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96211" h="2880360">
                <a:moveTo>
                  <a:pt x="0" y="0"/>
                </a:moveTo>
                <a:lnTo>
                  <a:pt x="5496211" y="0"/>
                </a:lnTo>
                <a:lnTo>
                  <a:pt x="5496211" y="2880360"/>
                </a:lnTo>
                <a:lnTo>
                  <a:pt x="0" y="288036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6/14/2024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B9AF9A-306D-49D7-BA69-1CE01F0E150B}"/>
              </a:ext>
            </a:extLst>
          </p:cNvPr>
          <p:cNvSpPr/>
          <p:nvPr/>
        </p:nvSpPr>
        <p:spPr>
          <a:xfrm>
            <a:off x="12012358" y="617791"/>
            <a:ext cx="179641" cy="2880360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9DEF5-53D1-405E-8723-937BEA6D3E0E}"/>
              </a:ext>
            </a:extLst>
          </p:cNvPr>
          <p:cNvSpPr txBox="1"/>
          <p:nvPr/>
        </p:nvSpPr>
        <p:spPr>
          <a:xfrm>
            <a:off x="5836443" y="1326731"/>
            <a:ext cx="585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the </a:t>
            </a:r>
            <a:r>
              <a:rPr lang="en-US" sz="3600" b="1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Best</a:t>
            </a:r>
          </a:p>
          <a:p>
            <a:r>
              <a:rPr lang="en-US" sz="3600" b="1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Features</a:t>
            </a:r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 of Our Newly</a:t>
            </a:r>
          </a:p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CBD32-C9C0-4C28-B392-986DAC0213BB}"/>
              </a:ext>
            </a:extLst>
          </p:cNvPr>
          <p:cNvSpPr txBox="1"/>
          <p:nvPr/>
        </p:nvSpPr>
        <p:spPr>
          <a:xfrm>
            <a:off x="5836443" y="1034885"/>
            <a:ext cx="27004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Showcase Product Features</a:t>
            </a: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5CA3A25-B2EA-460A-A524-B3885AB404C3}"/>
              </a:ext>
            </a:extLst>
          </p:cNvPr>
          <p:cNvGrpSpPr/>
          <p:nvPr/>
        </p:nvGrpSpPr>
        <p:grpSpPr>
          <a:xfrm>
            <a:off x="987128" y="3916108"/>
            <a:ext cx="662369" cy="662273"/>
            <a:chOff x="1098041" y="3916108"/>
            <a:chExt cx="662369" cy="662273"/>
          </a:xfrm>
          <a:gradFill>
            <a:gsLst>
              <a:gs pos="0">
                <a:srgbClr val="DEE6FE"/>
              </a:gs>
              <a:gs pos="100000">
                <a:srgbClr val="EBF1FF"/>
              </a:gs>
            </a:gsLst>
            <a:path path="circle">
              <a:fillToRect l="100000" t="100000"/>
            </a:path>
          </a:gra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C6545AB-B6AC-44FC-9DBC-D24227A5CAA4}"/>
                </a:ext>
              </a:extLst>
            </p:cNvPr>
            <p:cNvSpPr/>
            <p:nvPr/>
          </p:nvSpPr>
          <p:spPr>
            <a:xfrm>
              <a:off x="109804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3370 w 662368"/>
                <a:gd name="connsiteY5" fmla="*/ 257146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7027" y="103565"/>
                    <a:pt x="419805" y="218684"/>
                    <a:pt x="523370" y="257146"/>
                  </a:cubicBezTo>
                  <a:cubicBezTo>
                    <a:pt x="545449" y="265347"/>
                    <a:pt x="568804" y="269576"/>
                    <a:pt x="592360" y="269653"/>
                  </a:cubicBezTo>
                  <a:cubicBezTo>
                    <a:pt x="616277" y="269700"/>
                    <a:pt x="640004" y="265376"/>
                    <a:pt x="662369" y="25688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5FB1FEF-1E15-4A19-8360-930282FD2B99}"/>
                </a:ext>
              </a:extLst>
            </p:cNvPr>
            <p:cNvSpPr/>
            <p:nvPr/>
          </p:nvSpPr>
          <p:spPr>
            <a:xfrm>
              <a:off x="1545724" y="3916108"/>
              <a:ext cx="214686" cy="214712"/>
            </a:xfrm>
            <a:custGeom>
              <a:avLst/>
              <a:gdLst>
                <a:gd name="connsiteX0" fmla="*/ 214686 w 214686"/>
                <a:gd name="connsiteY0" fmla="*/ 0 h 214712"/>
                <a:gd name="connsiteX1" fmla="*/ 214686 w 214686"/>
                <a:gd name="connsiteY1" fmla="*/ 196691 h 214712"/>
                <a:gd name="connsiteX2" fmla="*/ 17995 w 214686"/>
                <a:gd name="connsiteY2" fmla="*/ 139817 h 214712"/>
                <a:gd name="connsiteX3" fmla="*/ 17995 w 214686"/>
                <a:gd name="connsiteY3" fmla="*/ 0 h 2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6" h="214712">
                  <a:moveTo>
                    <a:pt x="214686" y="0"/>
                  </a:moveTo>
                  <a:lnTo>
                    <a:pt x="214686" y="196691"/>
                  </a:lnTo>
                  <a:cubicBezTo>
                    <a:pt x="144668" y="235296"/>
                    <a:pt x="56600" y="209836"/>
                    <a:pt x="17995" y="139817"/>
                  </a:cubicBezTo>
                  <a:cubicBezTo>
                    <a:pt x="-5998" y="96298"/>
                    <a:pt x="-5998" y="43520"/>
                    <a:pt x="1799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1B5D020-0EFF-48FD-ABEF-82C374CC8626}"/>
              </a:ext>
            </a:extLst>
          </p:cNvPr>
          <p:cNvGrpSpPr/>
          <p:nvPr/>
        </p:nvGrpSpPr>
        <p:grpSpPr>
          <a:xfrm>
            <a:off x="4837086" y="3916108"/>
            <a:ext cx="662273" cy="662273"/>
            <a:chOff x="4947951" y="3916108"/>
            <a:chExt cx="662273" cy="662273"/>
          </a:xfrm>
          <a:gradFill>
            <a:gsLst>
              <a:gs pos="0">
                <a:srgbClr val="DEE6FE"/>
              </a:gs>
              <a:gs pos="100000">
                <a:srgbClr val="EBF1FF"/>
              </a:gs>
            </a:gsLst>
            <a:path path="circle">
              <a:fillToRect l="100000" t="100000"/>
            </a:path>
          </a:gra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5A16EDB-1169-4363-8F72-5C75CFB364C2}"/>
                </a:ext>
              </a:extLst>
            </p:cNvPr>
            <p:cNvSpPr/>
            <p:nvPr/>
          </p:nvSpPr>
          <p:spPr>
            <a:xfrm>
              <a:off x="4947951" y="3916108"/>
              <a:ext cx="662273" cy="662273"/>
            </a:xfrm>
            <a:custGeom>
              <a:avLst/>
              <a:gdLst>
                <a:gd name="connsiteX0" fmla="*/ 662274 w 662273"/>
                <a:gd name="connsiteY0" fmla="*/ 256889 h 662273"/>
                <a:gd name="connsiteX1" fmla="*/ 662274 w 662273"/>
                <a:gd name="connsiteY1" fmla="*/ 662273 h 662273"/>
                <a:gd name="connsiteX2" fmla="*/ 0 w 662273"/>
                <a:gd name="connsiteY2" fmla="*/ 662273 h 662273"/>
                <a:gd name="connsiteX3" fmla="*/ 0 w 662273"/>
                <a:gd name="connsiteY3" fmla="*/ 0 h 662273"/>
                <a:gd name="connsiteX4" fmla="*/ 405099 w 662273"/>
                <a:gd name="connsiteY4" fmla="*/ 0 h 662273"/>
                <a:gd name="connsiteX5" fmla="*/ 522990 w 662273"/>
                <a:gd name="connsiteY5" fmla="*/ 257146 h 662273"/>
                <a:gd name="connsiteX6" fmla="*/ 591979 w 662273"/>
                <a:gd name="connsiteY6" fmla="*/ 269653 h 662273"/>
                <a:gd name="connsiteX7" fmla="*/ 662274 w 662273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273" h="662273">
                  <a:moveTo>
                    <a:pt x="662274" y="256889"/>
                  </a:moveTo>
                  <a:lnTo>
                    <a:pt x="662274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099" y="0"/>
                  </a:lnTo>
                  <a:cubicBezTo>
                    <a:pt x="366646" y="103565"/>
                    <a:pt x="419424" y="218684"/>
                    <a:pt x="522990" y="257146"/>
                  </a:cubicBezTo>
                  <a:cubicBezTo>
                    <a:pt x="545069" y="265347"/>
                    <a:pt x="568423" y="269576"/>
                    <a:pt x="591979" y="269653"/>
                  </a:cubicBezTo>
                  <a:cubicBezTo>
                    <a:pt x="615992" y="269729"/>
                    <a:pt x="639823" y="265404"/>
                    <a:pt x="662274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4030A3C-5739-4094-8C8C-17E9E7A504B0}"/>
                </a:ext>
              </a:extLst>
            </p:cNvPr>
            <p:cNvSpPr/>
            <p:nvPr/>
          </p:nvSpPr>
          <p:spPr>
            <a:xfrm>
              <a:off x="5395548" y="3916108"/>
              <a:ext cx="214676" cy="214641"/>
            </a:xfrm>
            <a:custGeom>
              <a:avLst/>
              <a:gdLst>
                <a:gd name="connsiteX0" fmla="*/ 214677 w 214676"/>
                <a:gd name="connsiteY0" fmla="*/ 0 h 214641"/>
                <a:gd name="connsiteX1" fmla="*/ 214677 w 214676"/>
                <a:gd name="connsiteY1" fmla="*/ 196691 h 214641"/>
                <a:gd name="connsiteX2" fmla="*/ 17928 w 214676"/>
                <a:gd name="connsiteY2" fmla="*/ 139541 h 214641"/>
                <a:gd name="connsiteX3" fmla="*/ 17891 w 214676"/>
                <a:gd name="connsiteY3" fmla="*/ 0 h 214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76" h="214641">
                  <a:moveTo>
                    <a:pt x="214677" y="0"/>
                  </a:moveTo>
                  <a:lnTo>
                    <a:pt x="214677" y="196691"/>
                  </a:lnTo>
                  <a:cubicBezTo>
                    <a:pt x="144563" y="235239"/>
                    <a:pt x="56476" y="209655"/>
                    <a:pt x="17928" y="139541"/>
                  </a:cubicBezTo>
                  <a:cubicBezTo>
                    <a:pt x="-5960" y="96098"/>
                    <a:pt x="-5979" y="43453"/>
                    <a:pt x="17891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DE7D3F8-0AE4-42BF-8C27-1F9A9EA250AF}"/>
              </a:ext>
            </a:extLst>
          </p:cNvPr>
          <p:cNvGrpSpPr/>
          <p:nvPr/>
        </p:nvGrpSpPr>
        <p:grpSpPr>
          <a:xfrm>
            <a:off x="8686948" y="3916108"/>
            <a:ext cx="662368" cy="662273"/>
            <a:chOff x="8797861" y="3916108"/>
            <a:chExt cx="662368" cy="662273"/>
          </a:xfrm>
          <a:gradFill>
            <a:gsLst>
              <a:gs pos="0">
                <a:srgbClr val="DEE6FE"/>
              </a:gs>
              <a:gs pos="100000">
                <a:srgbClr val="EBF1FF"/>
              </a:gs>
            </a:gsLst>
            <a:path path="circle">
              <a:fillToRect l="100000" t="100000"/>
            </a:path>
          </a:gra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0AAAD75-5A72-4302-A643-21296BA324CA}"/>
                </a:ext>
              </a:extLst>
            </p:cNvPr>
            <p:cNvSpPr/>
            <p:nvPr/>
          </p:nvSpPr>
          <p:spPr>
            <a:xfrm>
              <a:off x="879786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1970 w 662368"/>
                <a:gd name="connsiteY5" fmla="*/ 256889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6713" y="103108"/>
                    <a:pt x="418862" y="218122"/>
                    <a:pt x="521970" y="256889"/>
                  </a:cubicBezTo>
                  <a:cubicBezTo>
                    <a:pt x="544478" y="265357"/>
                    <a:pt x="568319" y="269672"/>
                    <a:pt x="592360" y="269653"/>
                  </a:cubicBezTo>
                  <a:cubicBezTo>
                    <a:pt x="616278" y="269700"/>
                    <a:pt x="640004" y="265376"/>
                    <a:pt x="662369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5DCC418B-DA8D-4356-9A44-738A22DC52BB}"/>
                </a:ext>
              </a:extLst>
            </p:cNvPr>
            <p:cNvSpPr/>
            <p:nvPr/>
          </p:nvSpPr>
          <p:spPr>
            <a:xfrm>
              <a:off x="9245406" y="3916108"/>
              <a:ext cx="214823" cy="214788"/>
            </a:xfrm>
            <a:custGeom>
              <a:avLst/>
              <a:gdLst>
                <a:gd name="connsiteX0" fmla="*/ 214823 w 214823"/>
                <a:gd name="connsiteY0" fmla="*/ 0 h 214788"/>
                <a:gd name="connsiteX1" fmla="*/ 214823 w 214823"/>
                <a:gd name="connsiteY1" fmla="*/ 196691 h 214788"/>
                <a:gd name="connsiteX2" fmla="*/ 18075 w 214823"/>
                <a:gd name="connsiteY2" fmla="*/ 140027 h 214788"/>
                <a:gd name="connsiteX3" fmla="*/ 18037 w 214823"/>
                <a:gd name="connsiteY3" fmla="*/ 0 h 21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823" h="214788">
                  <a:moveTo>
                    <a:pt x="214823" y="0"/>
                  </a:moveTo>
                  <a:lnTo>
                    <a:pt x="214823" y="196691"/>
                  </a:lnTo>
                  <a:cubicBezTo>
                    <a:pt x="144843" y="235372"/>
                    <a:pt x="56756" y="210007"/>
                    <a:pt x="18075" y="140027"/>
                  </a:cubicBezTo>
                  <a:cubicBezTo>
                    <a:pt x="-6014" y="96460"/>
                    <a:pt x="-6024" y="43577"/>
                    <a:pt x="1803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71F1F454-85D8-4EF9-B215-4ECEE2D42B4F}"/>
              </a:ext>
            </a:extLst>
          </p:cNvPr>
          <p:cNvSpPr txBox="1"/>
          <p:nvPr/>
        </p:nvSpPr>
        <p:spPr>
          <a:xfrm>
            <a:off x="631450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C8071A1-693A-42C8-B31F-AEDD5EAF28C0}"/>
              </a:ext>
            </a:extLst>
          </p:cNvPr>
          <p:cNvSpPr txBox="1"/>
          <p:nvPr/>
        </p:nvSpPr>
        <p:spPr>
          <a:xfrm>
            <a:off x="631450" y="4227957"/>
            <a:ext cx="8657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1.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9CFCB6C1-912C-4B1B-8915-BC64AA7C8514}"/>
              </a:ext>
            </a:extLst>
          </p:cNvPr>
          <p:cNvSpPr txBox="1"/>
          <p:nvPr/>
        </p:nvSpPr>
        <p:spPr>
          <a:xfrm>
            <a:off x="631450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82F927A6-5940-4986-821C-9603DACD96EA}"/>
              </a:ext>
            </a:extLst>
          </p:cNvPr>
          <p:cNvSpPr txBox="1"/>
          <p:nvPr/>
        </p:nvSpPr>
        <p:spPr>
          <a:xfrm>
            <a:off x="4481902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B2644E9B-9B8F-46B5-92EA-D1AEAFFE3D81}"/>
              </a:ext>
            </a:extLst>
          </p:cNvPr>
          <p:cNvSpPr txBox="1"/>
          <p:nvPr/>
        </p:nvSpPr>
        <p:spPr>
          <a:xfrm>
            <a:off x="4481902" y="4227957"/>
            <a:ext cx="96353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2.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CE463C8-7FBA-4203-A53B-85F8E14B5F72}"/>
              </a:ext>
            </a:extLst>
          </p:cNvPr>
          <p:cNvSpPr txBox="1"/>
          <p:nvPr/>
        </p:nvSpPr>
        <p:spPr>
          <a:xfrm>
            <a:off x="4481902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EDD6C5C-A920-409C-A7E0-082689485BB8}"/>
              </a:ext>
            </a:extLst>
          </p:cNvPr>
          <p:cNvSpPr txBox="1"/>
          <p:nvPr/>
        </p:nvSpPr>
        <p:spPr>
          <a:xfrm>
            <a:off x="8332353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A9CB5FD5-8590-43D7-A422-B641967A5EFF}"/>
              </a:ext>
            </a:extLst>
          </p:cNvPr>
          <p:cNvSpPr txBox="1"/>
          <p:nvPr/>
        </p:nvSpPr>
        <p:spPr>
          <a:xfrm>
            <a:off x="8332353" y="4227957"/>
            <a:ext cx="96513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E411562-2A19-4887-841D-86124875FA86}"/>
              </a:ext>
            </a:extLst>
          </p:cNvPr>
          <p:cNvSpPr txBox="1"/>
          <p:nvPr/>
        </p:nvSpPr>
        <p:spPr>
          <a:xfrm>
            <a:off x="8332353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01A7AC30-0F0C-4898-AD45-D0A9C73004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F08A769-5D85-44A5-9186-7E047E462E36}"/>
              </a:ext>
            </a:extLst>
          </p:cNvPr>
          <p:cNvSpPr/>
          <p:nvPr/>
        </p:nvSpPr>
        <p:spPr>
          <a:xfrm>
            <a:off x="11574463" y="0"/>
            <a:ext cx="617537" cy="617791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41" grpId="0"/>
      <p:bldP spid="63" grpId="0"/>
      <p:bldP spid="76" grpId="0"/>
      <p:bldP spid="148" grpId="0"/>
      <p:bldP spid="150" grpId="0"/>
      <p:bldP spid="151" grpId="0"/>
      <p:bldP spid="152" grpId="0"/>
      <p:bldP spid="153" grpId="0"/>
      <p:bldP spid="154" grpId="0"/>
      <p:bldP spid="15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F7C7DB2-2D5E-490C-AE73-B221D04E593C}"/>
              </a:ext>
            </a:extLst>
          </p:cNvPr>
          <p:cNvGrpSpPr/>
          <p:nvPr/>
        </p:nvGrpSpPr>
        <p:grpSpPr>
          <a:xfrm>
            <a:off x="3464052" y="6158392"/>
            <a:ext cx="5263897" cy="307777"/>
            <a:chOff x="2630582" y="6175216"/>
            <a:chExt cx="5263897" cy="30777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B2B01A6-019C-4CBB-A57F-1C211D62E44A}"/>
                </a:ext>
              </a:extLst>
            </p:cNvPr>
            <p:cNvSpPr txBox="1"/>
            <p:nvPr/>
          </p:nvSpPr>
          <p:spPr>
            <a:xfrm>
              <a:off x="2630582" y="6175216"/>
              <a:ext cx="168273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PowerPoint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F6F719-40B9-42EE-9540-B7229E5C3D5D}"/>
                </a:ext>
              </a:extLst>
            </p:cNvPr>
            <p:cNvSpPr txBox="1"/>
            <p:nvPr/>
          </p:nvSpPr>
          <p:spPr>
            <a:xfrm>
              <a:off x="4208468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Google slides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43D1743-42FA-43D9-A744-B3B61AFBC0DB}"/>
                </a:ext>
              </a:extLst>
            </p:cNvPr>
            <p:cNvSpPr txBox="1"/>
            <p:nvPr/>
          </p:nvSpPr>
          <p:spPr>
            <a:xfrm>
              <a:off x="6045055" y="6175216"/>
              <a:ext cx="18494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pc="40" dirty="0">
                  <a:solidFill>
                    <a:schemeClr val="bg2">
                      <a:lumMod val="25000"/>
                    </a:schemeClr>
                  </a:solidFill>
                  <a:latin typeface="Bungee" pitchFamily="2" charset="0"/>
                  <a:cs typeface="Prompt ExtraBold" panose="00000900000000000000" pitchFamily="2" charset="-34"/>
                </a:rPr>
                <a:t>keynote</a:t>
              </a: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E11E2DF4-A52F-4BFA-90C2-BF201024C106}"/>
                </a:ext>
              </a:extLst>
            </p:cNvPr>
            <p:cNvSpPr/>
            <p:nvPr/>
          </p:nvSpPr>
          <p:spPr>
            <a:xfrm flipH="1">
              <a:off x="413394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060332E-8F60-4159-8E13-E30E4885230E}"/>
                </a:ext>
              </a:extLst>
            </p:cNvPr>
            <p:cNvSpPr/>
            <p:nvPr/>
          </p:nvSpPr>
          <p:spPr>
            <a:xfrm flipH="1">
              <a:off x="5971375" y="6282814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5CA3A25-B2EA-460A-A524-B3885AB404C3}"/>
              </a:ext>
            </a:extLst>
          </p:cNvPr>
          <p:cNvGrpSpPr/>
          <p:nvPr/>
        </p:nvGrpSpPr>
        <p:grpSpPr>
          <a:xfrm>
            <a:off x="987128" y="3916108"/>
            <a:ext cx="662369" cy="662273"/>
            <a:chOff x="1098041" y="3916108"/>
            <a:chExt cx="662369" cy="662273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C6545AB-B6AC-44FC-9DBC-D24227A5CAA4}"/>
                </a:ext>
              </a:extLst>
            </p:cNvPr>
            <p:cNvSpPr/>
            <p:nvPr/>
          </p:nvSpPr>
          <p:spPr>
            <a:xfrm>
              <a:off x="109804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3370 w 662368"/>
                <a:gd name="connsiteY5" fmla="*/ 257146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7027" y="103565"/>
                    <a:pt x="419805" y="218684"/>
                    <a:pt x="523370" y="257146"/>
                  </a:cubicBezTo>
                  <a:cubicBezTo>
                    <a:pt x="545449" y="265347"/>
                    <a:pt x="568804" y="269576"/>
                    <a:pt x="592360" y="269653"/>
                  </a:cubicBezTo>
                  <a:cubicBezTo>
                    <a:pt x="616277" y="269700"/>
                    <a:pt x="640004" y="265376"/>
                    <a:pt x="662369" y="25688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5CD"/>
                </a:gs>
                <a:gs pos="100000">
                  <a:srgbClr val="FFF4E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5FB1FEF-1E15-4A19-8360-930282FD2B99}"/>
                </a:ext>
              </a:extLst>
            </p:cNvPr>
            <p:cNvSpPr/>
            <p:nvPr/>
          </p:nvSpPr>
          <p:spPr>
            <a:xfrm>
              <a:off x="1545724" y="3916108"/>
              <a:ext cx="214686" cy="214712"/>
            </a:xfrm>
            <a:custGeom>
              <a:avLst/>
              <a:gdLst>
                <a:gd name="connsiteX0" fmla="*/ 214686 w 214686"/>
                <a:gd name="connsiteY0" fmla="*/ 0 h 214712"/>
                <a:gd name="connsiteX1" fmla="*/ 214686 w 214686"/>
                <a:gd name="connsiteY1" fmla="*/ 196691 h 214712"/>
                <a:gd name="connsiteX2" fmla="*/ 17995 w 214686"/>
                <a:gd name="connsiteY2" fmla="*/ 139817 h 214712"/>
                <a:gd name="connsiteX3" fmla="*/ 17995 w 214686"/>
                <a:gd name="connsiteY3" fmla="*/ 0 h 2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6" h="214712">
                  <a:moveTo>
                    <a:pt x="214686" y="0"/>
                  </a:moveTo>
                  <a:lnTo>
                    <a:pt x="214686" y="196691"/>
                  </a:lnTo>
                  <a:cubicBezTo>
                    <a:pt x="144668" y="235296"/>
                    <a:pt x="56600" y="209836"/>
                    <a:pt x="17995" y="139817"/>
                  </a:cubicBezTo>
                  <a:cubicBezTo>
                    <a:pt x="-5998" y="96298"/>
                    <a:pt x="-5998" y="43520"/>
                    <a:pt x="1799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EBD9"/>
                </a:gs>
                <a:gs pos="100000">
                  <a:srgbClr val="FFF4E1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1B5D020-0EFF-48FD-ABEF-82C374CC8626}"/>
              </a:ext>
            </a:extLst>
          </p:cNvPr>
          <p:cNvGrpSpPr/>
          <p:nvPr/>
        </p:nvGrpSpPr>
        <p:grpSpPr>
          <a:xfrm>
            <a:off x="4837086" y="3916108"/>
            <a:ext cx="662273" cy="662273"/>
            <a:chOff x="4947951" y="3916108"/>
            <a:chExt cx="662273" cy="662273"/>
          </a:xfrm>
          <a:gradFill>
            <a:gsLst>
              <a:gs pos="0">
                <a:srgbClr val="FFEBD9"/>
              </a:gs>
              <a:gs pos="100000">
                <a:srgbClr val="FFF4E1"/>
              </a:gs>
            </a:gsLst>
            <a:path path="circle">
              <a:fillToRect l="100000" t="100000"/>
            </a:path>
          </a:gra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5A16EDB-1169-4363-8F72-5C75CFB364C2}"/>
                </a:ext>
              </a:extLst>
            </p:cNvPr>
            <p:cNvSpPr/>
            <p:nvPr/>
          </p:nvSpPr>
          <p:spPr>
            <a:xfrm>
              <a:off x="4947951" y="3916108"/>
              <a:ext cx="662273" cy="662273"/>
            </a:xfrm>
            <a:custGeom>
              <a:avLst/>
              <a:gdLst>
                <a:gd name="connsiteX0" fmla="*/ 662274 w 662273"/>
                <a:gd name="connsiteY0" fmla="*/ 256889 h 662273"/>
                <a:gd name="connsiteX1" fmla="*/ 662274 w 662273"/>
                <a:gd name="connsiteY1" fmla="*/ 662273 h 662273"/>
                <a:gd name="connsiteX2" fmla="*/ 0 w 662273"/>
                <a:gd name="connsiteY2" fmla="*/ 662273 h 662273"/>
                <a:gd name="connsiteX3" fmla="*/ 0 w 662273"/>
                <a:gd name="connsiteY3" fmla="*/ 0 h 662273"/>
                <a:gd name="connsiteX4" fmla="*/ 405099 w 662273"/>
                <a:gd name="connsiteY4" fmla="*/ 0 h 662273"/>
                <a:gd name="connsiteX5" fmla="*/ 522990 w 662273"/>
                <a:gd name="connsiteY5" fmla="*/ 257146 h 662273"/>
                <a:gd name="connsiteX6" fmla="*/ 591979 w 662273"/>
                <a:gd name="connsiteY6" fmla="*/ 269653 h 662273"/>
                <a:gd name="connsiteX7" fmla="*/ 662274 w 662273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273" h="662273">
                  <a:moveTo>
                    <a:pt x="662274" y="256889"/>
                  </a:moveTo>
                  <a:lnTo>
                    <a:pt x="662274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099" y="0"/>
                  </a:lnTo>
                  <a:cubicBezTo>
                    <a:pt x="366646" y="103565"/>
                    <a:pt x="419424" y="218684"/>
                    <a:pt x="522990" y="257146"/>
                  </a:cubicBezTo>
                  <a:cubicBezTo>
                    <a:pt x="545069" y="265347"/>
                    <a:pt x="568423" y="269576"/>
                    <a:pt x="591979" y="269653"/>
                  </a:cubicBezTo>
                  <a:cubicBezTo>
                    <a:pt x="615992" y="269729"/>
                    <a:pt x="639823" y="265404"/>
                    <a:pt x="662274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4030A3C-5739-4094-8C8C-17E9E7A504B0}"/>
                </a:ext>
              </a:extLst>
            </p:cNvPr>
            <p:cNvSpPr/>
            <p:nvPr/>
          </p:nvSpPr>
          <p:spPr>
            <a:xfrm>
              <a:off x="5395548" y="3916108"/>
              <a:ext cx="214676" cy="214641"/>
            </a:xfrm>
            <a:custGeom>
              <a:avLst/>
              <a:gdLst>
                <a:gd name="connsiteX0" fmla="*/ 214677 w 214676"/>
                <a:gd name="connsiteY0" fmla="*/ 0 h 214641"/>
                <a:gd name="connsiteX1" fmla="*/ 214677 w 214676"/>
                <a:gd name="connsiteY1" fmla="*/ 196691 h 214641"/>
                <a:gd name="connsiteX2" fmla="*/ 17928 w 214676"/>
                <a:gd name="connsiteY2" fmla="*/ 139541 h 214641"/>
                <a:gd name="connsiteX3" fmla="*/ 17891 w 214676"/>
                <a:gd name="connsiteY3" fmla="*/ 0 h 214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76" h="214641">
                  <a:moveTo>
                    <a:pt x="214677" y="0"/>
                  </a:moveTo>
                  <a:lnTo>
                    <a:pt x="214677" y="196691"/>
                  </a:lnTo>
                  <a:cubicBezTo>
                    <a:pt x="144563" y="235239"/>
                    <a:pt x="56476" y="209655"/>
                    <a:pt x="17928" y="139541"/>
                  </a:cubicBezTo>
                  <a:cubicBezTo>
                    <a:pt x="-5960" y="96098"/>
                    <a:pt x="-5979" y="43453"/>
                    <a:pt x="17891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DE7D3F8-0AE4-42BF-8C27-1F9A9EA250AF}"/>
              </a:ext>
            </a:extLst>
          </p:cNvPr>
          <p:cNvGrpSpPr/>
          <p:nvPr/>
        </p:nvGrpSpPr>
        <p:grpSpPr>
          <a:xfrm>
            <a:off x="8686948" y="3916108"/>
            <a:ext cx="662368" cy="662273"/>
            <a:chOff x="8797861" y="3916108"/>
            <a:chExt cx="662368" cy="662273"/>
          </a:xfrm>
          <a:gradFill>
            <a:gsLst>
              <a:gs pos="0">
                <a:srgbClr val="FFEBD9"/>
              </a:gs>
              <a:gs pos="100000">
                <a:srgbClr val="FFF4E1"/>
              </a:gs>
            </a:gsLst>
            <a:path path="circle">
              <a:fillToRect l="100000" t="100000"/>
            </a:path>
          </a:gra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0AAAD75-5A72-4302-A643-21296BA324CA}"/>
                </a:ext>
              </a:extLst>
            </p:cNvPr>
            <p:cNvSpPr/>
            <p:nvPr/>
          </p:nvSpPr>
          <p:spPr>
            <a:xfrm>
              <a:off x="879786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1970 w 662368"/>
                <a:gd name="connsiteY5" fmla="*/ 256889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6713" y="103108"/>
                    <a:pt x="418862" y="218122"/>
                    <a:pt x="521970" y="256889"/>
                  </a:cubicBezTo>
                  <a:cubicBezTo>
                    <a:pt x="544478" y="265357"/>
                    <a:pt x="568319" y="269672"/>
                    <a:pt x="592360" y="269653"/>
                  </a:cubicBezTo>
                  <a:cubicBezTo>
                    <a:pt x="616278" y="269700"/>
                    <a:pt x="640004" y="265376"/>
                    <a:pt x="662369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5DCC418B-DA8D-4356-9A44-738A22DC52BB}"/>
                </a:ext>
              </a:extLst>
            </p:cNvPr>
            <p:cNvSpPr/>
            <p:nvPr/>
          </p:nvSpPr>
          <p:spPr>
            <a:xfrm>
              <a:off x="9245406" y="3916108"/>
              <a:ext cx="214823" cy="214788"/>
            </a:xfrm>
            <a:custGeom>
              <a:avLst/>
              <a:gdLst>
                <a:gd name="connsiteX0" fmla="*/ 214823 w 214823"/>
                <a:gd name="connsiteY0" fmla="*/ 0 h 214788"/>
                <a:gd name="connsiteX1" fmla="*/ 214823 w 214823"/>
                <a:gd name="connsiteY1" fmla="*/ 196691 h 214788"/>
                <a:gd name="connsiteX2" fmla="*/ 18075 w 214823"/>
                <a:gd name="connsiteY2" fmla="*/ 140027 h 214788"/>
                <a:gd name="connsiteX3" fmla="*/ 18037 w 214823"/>
                <a:gd name="connsiteY3" fmla="*/ 0 h 21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823" h="214788">
                  <a:moveTo>
                    <a:pt x="214823" y="0"/>
                  </a:moveTo>
                  <a:lnTo>
                    <a:pt x="214823" y="196691"/>
                  </a:lnTo>
                  <a:cubicBezTo>
                    <a:pt x="144843" y="235372"/>
                    <a:pt x="56756" y="210007"/>
                    <a:pt x="18075" y="140027"/>
                  </a:cubicBezTo>
                  <a:cubicBezTo>
                    <a:pt x="-6014" y="96460"/>
                    <a:pt x="-6024" y="43577"/>
                    <a:pt x="1803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71F1F454-85D8-4EF9-B215-4ECEE2D42B4F}"/>
              </a:ext>
            </a:extLst>
          </p:cNvPr>
          <p:cNvSpPr txBox="1"/>
          <p:nvPr/>
        </p:nvSpPr>
        <p:spPr>
          <a:xfrm>
            <a:off x="631450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C8071A1-693A-42C8-B31F-AEDD5EAF28C0}"/>
              </a:ext>
            </a:extLst>
          </p:cNvPr>
          <p:cNvSpPr txBox="1"/>
          <p:nvPr/>
        </p:nvSpPr>
        <p:spPr>
          <a:xfrm>
            <a:off x="631450" y="4227957"/>
            <a:ext cx="8657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1.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9CFCB6C1-912C-4B1B-8915-BC64AA7C8514}"/>
              </a:ext>
            </a:extLst>
          </p:cNvPr>
          <p:cNvSpPr txBox="1"/>
          <p:nvPr/>
        </p:nvSpPr>
        <p:spPr>
          <a:xfrm>
            <a:off x="631450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82F927A6-5940-4986-821C-9603DACD96EA}"/>
              </a:ext>
            </a:extLst>
          </p:cNvPr>
          <p:cNvSpPr txBox="1"/>
          <p:nvPr/>
        </p:nvSpPr>
        <p:spPr>
          <a:xfrm>
            <a:off x="4481902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B2644E9B-9B8F-46B5-92EA-D1AEAFFE3D81}"/>
              </a:ext>
            </a:extLst>
          </p:cNvPr>
          <p:cNvSpPr txBox="1"/>
          <p:nvPr/>
        </p:nvSpPr>
        <p:spPr>
          <a:xfrm>
            <a:off x="4481902" y="4227957"/>
            <a:ext cx="96353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2.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CE463C8-7FBA-4203-A53B-85F8E14B5F72}"/>
              </a:ext>
            </a:extLst>
          </p:cNvPr>
          <p:cNvSpPr txBox="1"/>
          <p:nvPr/>
        </p:nvSpPr>
        <p:spPr>
          <a:xfrm>
            <a:off x="4481902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EDD6C5C-A920-409C-A7E0-082689485BB8}"/>
              </a:ext>
            </a:extLst>
          </p:cNvPr>
          <p:cNvSpPr txBox="1"/>
          <p:nvPr/>
        </p:nvSpPr>
        <p:spPr>
          <a:xfrm>
            <a:off x="8332353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A9CB5FD5-8590-43D7-A422-B641967A5EFF}"/>
              </a:ext>
            </a:extLst>
          </p:cNvPr>
          <p:cNvSpPr txBox="1"/>
          <p:nvPr/>
        </p:nvSpPr>
        <p:spPr>
          <a:xfrm>
            <a:off x="8332353" y="4227957"/>
            <a:ext cx="96513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E411562-2A19-4887-841D-86124875FA86}"/>
              </a:ext>
            </a:extLst>
          </p:cNvPr>
          <p:cNvSpPr txBox="1"/>
          <p:nvPr/>
        </p:nvSpPr>
        <p:spPr>
          <a:xfrm>
            <a:off x="8332353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D06E4C4-97F3-49BA-8604-8D4B5840B9F6}"/>
              </a:ext>
            </a:extLst>
          </p:cNvPr>
          <p:cNvSpPr/>
          <p:nvPr/>
        </p:nvSpPr>
        <p:spPr>
          <a:xfrm>
            <a:off x="0" y="3498151"/>
            <a:ext cx="10122201" cy="417957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B9AF9A-306D-49D7-BA69-1CE01F0E150B}"/>
              </a:ext>
            </a:extLst>
          </p:cNvPr>
          <p:cNvSpPr/>
          <p:nvPr/>
        </p:nvSpPr>
        <p:spPr>
          <a:xfrm>
            <a:off x="12012358" y="617791"/>
            <a:ext cx="179641" cy="2880360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9DEF5-53D1-405E-8723-937BEA6D3E0E}"/>
              </a:ext>
            </a:extLst>
          </p:cNvPr>
          <p:cNvSpPr txBox="1"/>
          <p:nvPr/>
        </p:nvSpPr>
        <p:spPr>
          <a:xfrm>
            <a:off x="5836443" y="1326731"/>
            <a:ext cx="585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the </a:t>
            </a:r>
            <a:r>
              <a:rPr lang="en-US" sz="3600" b="1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Best</a:t>
            </a:r>
          </a:p>
          <a:p>
            <a:r>
              <a:rPr lang="en-US" sz="3600" b="1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Features</a:t>
            </a:r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 of Our Newly</a:t>
            </a:r>
          </a:p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CBD32-C9C0-4C28-B392-986DAC0213BB}"/>
              </a:ext>
            </a:extLst>
          </p:cNvPr>
          <p:cNvSpPr txBox="1"/>
          <p:nvPr/>
        </p:nvSpPr>
        <p:spPr>
          <a:xfrm>
            <a:off x="5836443" y="1034885"/>
            <a:ext cx="27004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Showcase Product Features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01A7AC30-0F0C-4898-AD45-D0A9C73004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F08A769-5D85-44A5-9186-7E047E462E36}"/>
              </a:ext>
            </a:extLst>
          </p:cNvPr>
          <p:cNvSpPr/>
          <p:nvPr/>
        </p:nvSpPr>
        <p:spPr>
          <a:xfrm>
            <a:off x="11574463" y="0"/>
            <a:ext cx="617537" cy="617791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83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76" grpId="0"/>
      <p:bldP spid="148" grpId="0"/>
      <p:bldP spid="150" grpId="0"/>
      <p:bldP spid="151" grpId="0"/>
      <p:bldP spid="152" grpId="0"/>
      <p:bldP spid="153" grpId="0"/>
      <p:bldP spid="154" grpId="0"/>
      <p:bldP spid="155" grpId="0"/>
      <p:bldP spid="7" grpId="0" animBg="1"/>
      <p:bldP spid="8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5CDFB95-A733-4913-A9AF-9879B1FF499B}"/>
              </a:ext>
            </a:extLst>
          </p:cNvPr>
          <p:cNvGrpSpPr/>
          <p:nvPr/>
        </p:nvGrpSpPr>
        <p:grpSpPr>
          <a:xfrm>
            <a:off x="631450" y="3916108"/>
            <a:ext cx="3605096" cy="2260250"/>
            <a:chOff x="631450" y="3916108"/>
            <a:chExt cx="3605096" cy="2260250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5CA3A25-B2EA-460A-A524-B3885AB404C3}"/>
                </a:ext>
              </a:extLst>
            </p:cNvPr>
            <p:cNvGrpSpPr/>
            <p:nvPr/>
          </p:nvGrpSpPr>
          <p:grpSpPr>
            <a:xfrm>
              <a:off x="987128" y="3916108"/>
              <a:ext cx="662369" cy="662273"/>
              <a:chOff x="1098041" y="3916108"/>
              <a:chExt cx="662369" cy="662273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C6545AB-B6AC-44FC-9DBC-D24227A5CAA4}"/>
                  </a:ext>
                </a:extLst>
              </p:cNvPr>
              <p:cNvSpPr/>
              <p:nvPr/>
            </p:nvSpPr>
            <p:spPr>
              <a:xfrm>
                <a:off x="1098041" y="3916108"/>
                <a:ext cx="662368" cy="662273"/>
              </a:xfrm>
              <a:custGeom>
                <a:avLst/>
                <a:gdLst>
                  <a:gd name="connsiteX0" fmla="*/ 662369 w 662368"/>
                  <a:gd name="connsiteY0" fmla="*/ 256889 h 662273"/>
                  <a:gd name="connsiteX1" fmla="*/ 662369 w 662368"/>
                  <a:gd name="connsiteY1" fmla="*/ 662273 h 662273"/>
                  <a:gd name="connsiteX2" fmla="*/ 0 w 662368"/>
                  <a:gd name="connsiteY2" fmla="*/ 662273 h 662273"/>
                  <a:gd name="connsiteX3" fmla="*/ 0 w 662368"/>
                  <a:gd name="connsiteY3" fmla="*/ 0 h 662273"/>
                  <a:gd name="connsiteX4" fmla="*/ 405479 w 662368"/>
                  <a:gd name="connsiteY4" fmla="*/ 0 h 662273"/>
                  <a:gd name="connsiteX5" fmla="*/ 523370 w 662368"/>
                  <a:gd name="connsiteY5" fmla="*/ 257146 h 662273"/>
                  <a:gd name="connsiteX6" fmla="*/ 592360 w 662368"/>
                  <a:gd name="connsiteY6" fmla="*/ 269653 h 662273"/>
                  <a:gd name="connsiteX7" fmla="*/ 662369 w 662368"/>
                  <a:gd name="connsiteY7" fmla="*/ 256889 h 66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368" h="662273">
                    <a:moveTo>
                      <a:pt x="662369" y="256889"/>
                    </a:moveTo>
                    <a:lnTo>
                      <a:pt x="662369" y="662273"/>
                    </a:lnTo>
                    <a:lnTo>
                      <a:pt x="0" y="662273"/>
                    </a:lnTo>
                    <a:lnTo>
                      <a:pt x="0" y="0"/>
                    </a:lnTo>
                    <a:lnTo>
                      <a:pt x="405479" y="0"/>
                    </a:lnTo>
                    <a:cubicBezTo>
                      <a:pt x="367027" y="103565"/>
                      <a:pt x="419805" y="218684"/>
                      <a:pt x="523370" y="257146"/>
                    </a:cubicBezTo>
                    <a:cubicBezTo>
                      <a:pt x="545449" y="265347"/>
                      <a:pt x="568804" y="269576"/>
                      <a:pt x="592360" y="269653"/>
                    </a:cubicBezTo>
                    <a:cubicBezTo>
                      <a:pt x="616277" y="269700"/>
                      <a:pt x="640004" y="265376"/>
                      <a:pt x="662369" y="2568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85FB1FEF-1E15-4A19-8360-930282FD2B99}"/>
                  </a:ext>
                </a:extLst>
              </p:cNvPr>
              <p:cNvSpPr/>
              <p:nvPr/>
            </p:nvSpPr>
            <p:spPr>
              <a:xfrm>
                <a:off x="1545724" y="3916108"/>
                <a:ext cx="214686" cy="214712"/>
              </a:xfrm>
              <a:custGeom>
                <a:avLst/>
                <a:gdLst>
                  <a:gd name="connsiteX0" fmla="*/ 214686 w 214686"/>
                  <a:gd name="connsiteY0" fmla="*/ 0 h 214712"/>
                  <a:gd name="connsiteX1" fmla="*/ 214686 w 214686"/>
                  <a:gd name="connsiteY1" fmla="*/ 196691 h 214712"/>
                  <a:gd name="connsiteX2" fmla="*/ 17995 w 214686"/>
                  <a:gd name="connsiteY2" fmla="*/ 139817 h 214712"/>
                  <a:gd name="connsiteX3" fmla="*/ 17995 w 214686"/>
                  <a:gd name="connsiteY3" fmla="*/ 0 h 214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686" h="214712">
                    <a:moveTo>
                      <a:pt x="214686" y="0"/>
                    </a:moveTo>
                    <a:lnTo>
                      <a:pt x="214686" y="196691"/>
                    </a:lnTo>
                    <a:cubicBezTo>
                      <a:pt x="144668" y="235296"/>
                      <a:pt x="56600" y="209836"/>
                      <a:pt x="17995" y="139817"/>
                    </a:cubicBezTo>
                    <a:cubicBezTo>
                      <a:pt x="-5998" y="96298"/>
                      <a:pt x="-5998" y="43520"/>
                      <a:pt x="1799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1F1F454-85D8-4EF9-B215-4ECEE2D42B4F}"/>
                </a:ext>
              </a:extLst>
            </p:cNvPr>
            <p:cNvSpPr txBox="1"/>
            <p:nvPr/>
          </p:nvSpPr>
          <p:spPr>
            <a:xfrm>
              <a:off x="631450" y="5007006"/>
              <a:ext cx="3605096" cy="58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50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Something to Mention</a:t>
              </a:r>
            </a:p>
            <a:p>
              <a:pPr algn="l">
                <a:lnSpc>
                  <a:spcPts val="2000"/>
                </a:lnSpc>
              </a:pPr>
              <a:r>
                <a:rPr lang="en-US" sz="150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in Front of Your Audience</a:t>
              </a:r>
              <a:endPara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C8071A1-693A-42C8-B31F-AEDD5EAF28C0}"/>
                </a:ext>
              </a:extLst>
            </p:cNvPr>
            <p:cNvSpPr txBox="1"/>
            <p:nvPr/>
          </p:nvSpPr>
          <p:spPr>
            <a:xfrm>
              <a:off x="631450" y="4227957"/>
              <a:ext cx="865750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900" spc="-39" baseline="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</a:t>
              </a:r>
              <a:r>
                <a:rPr lang="en-US" sz="3900" spc="0" baseline="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1.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9CFCB6C1-912C-4B1B-8915-BC64AA7C8514}"/>
                </a:ext>
              </a:extLst>
            </p:cNvPr>
            <p:cNvSpPr txBox="1"/>
            <p:nvPr/>
          </p:nvSpPr>
          <p:spPr>
            <a:xfrm>
              <a:off x="631450" y="5690135"/>
              <a:ext cx="3605096" cy="48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EF993F2-D01D-42CA-81C1-AD2F3D33D9A4}"/>
              </a:ext>
            </a:extLst>
          </p:cNvPr>
          <p:cNvGrpSpPr/>
          <p:nvPr/>
        </p:nvGrpSpPr>
        <p:grpSpPr>
          <a:xfrm>
            <a:off x="4481902" y="3916108"/>
            <a:ext cx="3605096" cy="2260250"/>
            <a:chOff x="4481902" y="3916108"/>
            <a:chExt cx="3605096" cy="2260250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31B5D020-0EFF-48FD-ABEF-82C374CC8626}"/>
                </a:ext>
              </a:extLst>
            </p:cNvPr>
            <p:cNvGrpSpPr/>
            <p:nvPr/>
          </p:nvGrpSpPr>
          <p:grpSpPr>
            <a:xfrm>
              <a:off x="4837086" y="3916108"/>
              <a:ext cx="662273" cy="662273"/>
              <a:chOff x="4947951" y="3916108"/>
              <a:chExt cx="662273" cy="662273"/>
            </a:xfrm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15A16EDB-1169-4363-8F72-5C75CFB364C2}"/>
                  </a:ext>
                </a:extLst>
              </p:cNvPr>
              <p:cNvSpPr/>
              <p:nvPr/>
            </p:nvSpPr>
            <p:spPr>
              <a:xfrm>
                <a:off x="4947951" y="3916108"/>
                <a:ext cx="662273" cy="662273"/>
              </a:xfrm>
              <a:custGeom>
                <a:avLst/>
                <a:gdLst>
                  <a:gd name="connsiteX0" fmla="*/ 662274 w 662273"/>
                  <a:gd name="connsiteY0" fmla="*/ 256889 h 662273"/>
                  <a:gd name="connsiteX1" fmla="*/ 662274 w 662273"/>
                  <a:gd name="connsiteY1" fmla="*/ 662273 h 662273"/>
                  <a:gd name="connsiteX2" fmla="*/ 0 w 662273"/>
                  <a:gd name="connsiteY2" fmla="*/ 662273 h 662273"/>
                  <a:gd name="connsiteX3" fmla="*/ 0 w 662273"/>
                  <a:gd name="connsiteY3" fmla="*/ 0 h 662273"/>
                  <a:gd name="connsiteX4" fmla="*/ 405099 w 662273"/>
                  <a:gd name="connsiteY4" fmla="*/ 0 h 662273"/>
                  <a:gd name="connsiteX5" fmla="*/ 522990 w 662273"/>
                  <a:gd name="connsiteY5" fmla="*/ 257146 h 662273"/>
                  <a:gd name="connsiteX6" fmla="*/ 591979 w 662273"/>
                  <a:gd name="connsiteY6" fmla="*/ 269653 h 662273"/>
                  <a:gd name="connsiteX7" fmla="*/ 662274 w 662273"/>
                  <a:gd name="connsiteY7" fmla="*/ 256889 h 66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273" h="662273">
                    <a:moveTo>
                      <a:pt x="662274" y="256889"/>
                    </a:moveTo>
                    <a:lnTo>
                      <a:pt x="662274" y="662273"/>
                    </a:lnTo>
                    <a:lnTo>
                      <a:pt x="0" y="662273"/>
                    </a:lnTo>
                    <a:lnTo>
                      <a:pt x="0" y="0"/>
                    </a:lnTo>
                    <a:lnTo>
                      <a:pt x="405099" y="0"/>
                    </a:lnTo>
                    <a:cubicBezTo>
                      <a:pt x="366646" y="103565"/>
                      <a:pt x="419424" y="218684"/>
                      <a:pt x="522990" y="257146"/>
                    </a:cubicBezTo>
                    <a:cubicBezTo>
                      <a:pt x="545069" y="265347"/>
                      <a:pt x="568423" y="269576"/>
                      <a:pt x="591979" y="269653"/>
                    </a:cubicBezTo>
                    <a:cubicBezTo>
                      <a:pt x="615992" y="269729"/>
                      <a:pt x="639823" y="265404"/>
                      <a:pt x="662274" y="2568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54030A3C-5739-4094-8C8C-17E9E7A504B0}"/>
                  </a:ext>
                </a:extLst>
              </p:cNvPr>
              <p:cNvSpPr/>
              <p:nvPr/>
            </p:nvSpPr>
            <p:spPr>
              <a:xfrm>
                <a:off x="5395548" y="3916108"/>
                <a:ext cx="214676" cy="214641"/>
              </a:xfrm>
              <a:custGeom>
                <a:avLst/>
                <a:gdLst>
                  <a:gd name="connsiteX0" fmla="*/ 214677 w 214676"/>
                  <a:gd name="connsiteY0" fmla="*/ 0 h 214641"/>
                  <a:gd name="connsiteX1" fmla="*/ 214677 w 214676"/>
                  <a:gd name="connsiteY1" fmla="*/ 196691 h 214641"/>
                  <a:gd name="connsiteX2" fmla="*/ 17928 w 214676"/>
                  <a:gd name="connsiteY2" fmla="*/ 139541 h 214641"/>
                  <a:gd name="connsiteX3" fmla="*/ 17891 w 214676"/>
                  <a:gd name="connsiteY3" fmla="*/ 0 h 214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676" h="214641">
                    <a:moveTo>
                      <a:pt x="214677" y="0"/>
                    </a:moveTo>
                    <a:lnTo>
                      <a:pt x="214677" y="196691"/>
                    </a:lnTo>
                    <a:cubicBezTo>
                      <a:pt x="144563" y="235239"/>
                      <a:pt x="56476" y="209655"/>
                      <a:pt x="17928" y="139541"/>
                    </a:cubicBezTo>
                    <a:cubicBezTo>
                      <a:pt x="-5960" y="96098"/>
                      <a:pt x="-5979" y="43453"/>
                      <a:pt x="1789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82F927A6-5940-4986-821C-9603DACD96EA}"/>
                </a:ext>
              </a:extLst>
            </p:cNvPr>
            <p:cNvSpPr txBox="1"/>
            <p:nvPr/>
          </p:nvSpPr>
          <p:spPr>
            <a:xfrm>
              <a:off x="4481902" y="5007006"/>
              <a:ext cx="3605096" cy="58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50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Something to Mention</a:t>
              </a:r>
            </a:p>
            <a:p>
              <a:pPr algn="l">
                <a:lnSpc>
                  <a:spcPts val="2000"/>
                </a:lnSpc>
              </a:pPr>
              <a:r>
                <a:rPr lang="en-US" sz="150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in Front of Your Audience</a:t>
              </a:r>
              <a:endPara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B2644E9B-9B8F-46B5-92EA-D1AEAFFE3D81}"/>
                </a:ext>
              </a:extLst>
            </p:cNvPr>
            <p:cNvSpPr txBox="1"/>
            <p:nvPr/>
          </p:nvSpPr>
          <p:spPr>
            <a:xfrm>
              <a:off x="4481902" y="4227957"/>
              <a:ext cx="963534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900" spc="-39" baseline="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</a:t>
              </a:r>
              <a:r>
                <a:rPr lang="en-US" sz="3900" spc="0" baseline="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2.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BCE463C8-7FBA-4203-A53B-85F8E14B5F72}"/>
                </a:ext>
              </a:extLst>
            </p:cNvPr>
            <p:cNvSpPr txBox="1"/>
            <p:nvPr/>
          </p:nvSpPr>
          <p:spPr>
            <a:xfrm>
              <a:off x="4481902" y="5690135"/>
              <a:ext cx="3605096" cy="48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CCBC912-DA93-4726-AAE1-415EB86B484B}"/>
              </a:ext>
            </a:extLst>
          </p:cNvPr>
          <p:cNvGrpSpPr/>
          <p:nvPr/>
        </p:nvGrpSpPr>
        <p:grpSpPr>
          <a:xfrm>
            <a:off x="8332353" y="3916108"/>
            <a:ext cx="3605096" cy="2260250"/>
            <a:chOff x="8332353" y="3916108"/>
            <a:chExt cx="3605096" cy="2260250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8DE7D3F8-0AE4-42BF-8C27-1F9A9EA250AF}"/>
                </a:ext>
              </a:extLst>
            </p:cNvPr>
            <p:cNvGrpSpPr/>
            <p:nvPr/>
          </p:nvGrpSpPr>
          <p:grpSpPr>
            <a:xfrm>
              <a:off x="8686948" y="3916108"/>
              <a:ext cx="662368" cy="662273"/>
              <a:chOff x="8797861" y="3916108"/>
              <a:chExt cx="662368" cy="662273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20AAAD75-5A72-4302-A643-21296BA324CA}"/>
                  </a:ext>
                </a:extLst>
              </p:cNvPr>
              <p:cNvSpPr/>
              <p:nvPr/>
            </p:nvSpPr>
            <p:spPr>
              <a:xfrm>
                <a:off x="8797861" y="3916108"/>
                <a:ext cx="662368" cy="662273"/>
              </a:xfrm>
              <a:custGeom>
                <a:avLst/>
                <a:gdLst>
                  <a:gd name="connsiteX0" fmla="*/ 662369 w 662368"/>
                  <a:gd name="connsiteY0" fmla="*/ 256889 h 662273"/>
                  <a:gd name="connsiteX1" fmla="*/ 662369 w 662368"/>
                  <a:gd name="connsiteY1" fmla="*/ 662273 h 662273"/>
                  <a:gd name="connsiteX2" fmla="*/ 0 w 662368"/>
                  <a:gd name="connsiteY2" fmla="*/ 662273 h 662273"/>
                  <a:gd name="connsiteX3" fmla="*/ 0 w 662368"/>
                  <a:gd name="connsiteY3" fmla="*/ 0 h 662273"/>
                  <a:gd name="connsiteX4" fmla="*/ 405479 w 662368"/>
                  <a:gd name="connsiteY4" fmla="*/ 0 h 662273"/>
                  <a:gd name="connsiteX5" fmla="*/ 521970 w 662368"/>
                  <a:gd name="connsiteY5" fmla="*/ 256889 h 662273"/>
                  <a:gd name="connsiteX6" fmla="*/ 592360 w 662368"/>
                  <a:gd name="connsiteY6" fmla="*/ 269653 h 662273"/>
                  <a:gd name="connsiteX7" fmla="*/ 662369 w 662368"/>
                  <a:gd name="connsiteY7" fmla="*/ 256889 h 66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368" h="662273">
                    <a:moveTo>
                      <a:pt x="662369" y="256889"/>
                    </a:moveTo>
                    <a:lnTo>
                      <a:pt x="662369" y="662273"/>
                    </a:lnTo>
                    <a:lnTo>
                      <a:pt x="0" y="662273"/>
                    </a:lnTo>
                    <a:lnTo>
                      <a:pt x="0" y="0"/>
                    </a:lnTo>
                    <a:lnTo>
                      <a:pt x="405479" y="0"/>
                    </a:lnTo>
                    <a:cubicBezTo>
                      <a:pt x="366713" y="103108"/>
                      <a:pt x="418862" y="218122"/>
                      <a:pt x="521970" y="256889"/>
                    </a:cubicBezTo>
                    <a:cubicBezTo>
                      <a:pt x="544478" y="265357"/>
                      <a:pt x="568319" y="269672"/>
                      <a:pt x="592360" y="269653"/>
                    </a:cubicBezTo>
                    <a:cubicBezTo>
                      <a:pt x="616278" y="269700"/>
                      <a:pt x="640004" y="265376"/>
                      <a:pt x="662369" y="2568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DCC418B-DA8D-4356-9A44-738A22DC52BB}"/>
                  </a:ext>
                </a:extLst>
              </p:cNvPr>
              <p:cNvSpPr/>
              <p:nvPr/>
            </p:nvSpPr>
            <p:spPr>
              <a:xfrm>
                <a:off x="9245406" y="3916108"/>
                <a:ext cx="214823" cy="214788"/>
              </a:xfrm>
              <a:custGeom>
                <a:avLst/>
                <a:gdLst>
                  <a:gd name="connsiteX0" fmla="*/ 214823 w 214823"/>
                  <a:gd name="connsiteY0" fmla="*/ 0 h 214788"/>
                  <a:gd name="connsiteX1" fmla="*/ 214823 w 214823"/>
                  <a:gd name="connsiteY1" fmla="*/ 196691 h 214788"/>
                  <a:gd name="connsiteX2" fmla="*/ 18075 w 214823"/>
                  <a:gd name="connsiteY2" fmla="*/ 140027 h 214788"/>
                  <a:gd name="connsiteX3" fmla="*/ 18037 w 214823"/>
                  <a:gd name="connsiteY3" fmla="*/ 0 h 214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823" h="214788">
                    <a:moveTo>
                      <a:pt x="214823" y="0"/>
                    </a:moveTo>
                    <a:lnTo>
                      <a:pt x="214823" y="196691"/>
                    </a:lnTo>
                    <a:cubicBezTo>
                      <a:pt x="144843" y="235372"/>
                      <a:pt x="56756" y="210007"/>
                      <a:pt x="18075" y="140027"/>
                    </a:cubicBezTo>
                    <a:cubicBezTo>
                      <a:pt x="-6014" y="96460"/>
                      <a:pt x="-6024" y="43577"/>
                      <a:pt x="1803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5E9FB"/>
                  </a:gs>
                  <a:gs pos="100000">
                    <a:srgbClr val="F3EFFF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7EDD6C5C-A920-409C-A7E0-082689485BB8}"/>
                </a:ext>
              </a:extLst>
            </p:cNvPr>
            <p:cNvSpPr txBox="1"/>
            <p:nvPr/>
          </p:nvSpPr>
          <p:spPr>
            <a:xfrm>
              <a:off x="8332353" y="5007006"/>
              <a:ext cx="3605096" cy="58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50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Something to Mention</a:t>
              </a:r>
            </a:p>
            <a:p>
              <a:pPr algn="l">
                <a:lnSpc>
                  <a:spcPts val="2000"/>
                </a:lnSpc>
              </a:pPr>
              <a:r>
                <a:rPr lang="en-US" sz="150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in Front of Your Audience</a:t>
              </a:r>
              <a:endPara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CB5FD5-8590-43D7-A422-B641967A5EFF}"/>
                </a:ext>
              </a:extLst>
            </p:cNvPr>
            <p:cNvSpPr txBox="1"/>
            <p:nvPr/>
          </p:nvSpPr>
          <p:spPr>
            <a:xfrm>
              <a:off x="8332353" y="4227957"/>
              <a:ext cx="965136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900" spc="-39" baseline="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</a:t>
              </a:r>
              <a:r>
                <a:rPr lang="en-US" sz="3900" spc="0" baseline="0" dirty="0">
                  <a:gradFill>
                    <a:gsLst>
                      <a:gs pos="0">
                        <a:srgbClr val="5D28FE"/>
                      </a:gs>
                      <a:gs pos="100000">
                        <a:srgbClr val="BB66DD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3.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6E411562-2A19-4887-841D-86124875FA86}"/>
                </a:ext>
              </a:extLst>
            </p:cNvPr>
            <p:cNvSpPr txBox="1"/>
            <p:nvPr/>
          </p:nvSpPr>
          <p:spPr>
            <a:xfrm>
              <a:off x="8332353" y="5690135"/>
              <a:ext cx="3605096" cy="48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</a:t>
              </a:r>
            </a:p>
          </p:txBody>
        </p: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B9AF9A-306D-49D7-BA69-1CE01F0E150B}"/>
              </a:ext>
            </a:extLst>
          </p:cNvPr>
          <p:cNvSpPr/>
          <p:nvPr/>
        </p:nvSpPr>
        <p:spPr>
          <a:xfrm>
            <a:off x="12012358" y="617791"/>
            <a:ext cx="179641" cy="2880360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9DEF5-53D1-405E-8723-937BEA6D3E0E}"/>
              </a:ext>
            </a:extLst>
          </p:cNvPr>
          <p:cNvSpPr txBox="1"/>
          <p:nvPr/>
        </p:nvSpPr>
        <p:spPr>
          <a:xfrm>
            <a:off x="5836443" y="1326731"/>
            <a:ext cx="585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the </a:t>
            </a:r>
            <a:r>
              <a:rPr lang="en-US" sz="3600" b="1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Best</a:t>
            </a:r>
          </a:p>
          <a:p>
            <a:r>
              <a:rPr lang="en-US" sz="3600" b="1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Features</a:t>
            </a:r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 of Our Newly</a:t>
            </a:r>
          </a:p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CBD32-C9C0-4C28-B392-986DAC0213BB}"/>
              </a:ext>
            </a:extLst>
          </p:cNvPr>
          <p:cNvSpPr txBox="1"/>
          <p:nvPr/>
        </p:nvSpPr>
        <p:spPr>
          <a:xfrm>
            <a:off x="5836443" y="1034885"/>
            <a:ext cx="27004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Showcase Product Features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01A7AC30-0F0C-4898-AD45-D0A9C73004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F08A769-5D85-44A5-9186-7E047E462E36}"/>
              </a:ext>
            </a:extLst>
          </p:cNvPr>
          <p:cNvSpPr/>
          <p:nvPr/>
        </p:nvSpPr>
        <p:spPr>
          <a:xfrm>
            <a:off x="11574463" y="0"/>
            <a:ext cx="617537" cy="617791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106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6667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46667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5CDFB95-A733-4913-A9AF-9879B1FF499B}"/>
              </a:ext>
            </a:extLst>
          </p:cNvPr>
          <p:cNvGrpSpPr/>
          <p:nvPr/>
        </p:nvGrpSpPr>
        <p:grpSpPr>
          <a:xfrm>
            <a:off x="631450" y="3916108"/>
            <a:ext cx="3605096" cy="2260250"/>
            <a:chOff x="631450" y="3916108"/>
            <a:chExt cx="3605096" cy="2260250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5CA3A25-B2EA-460A-A524-B3885AB404C3}"/>
                </a:ext>
              </a:extLst>
            </p:cNvPr>
            <p:cNvGrpSpPr/>
            <p:nvPr/>
          </p:nvGrpSpPr>
          <p:grpSpPr>
            <a:xfrm>
              <a:off x="987128" y="3916108"/>
              <a:ext cx="662369" cy="662273"/>
              <a:chOff x="1098041" y="3916108"/>
              <a:chExt cx="662369" cy="662273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C6545AB-B6AC-44FC-9DBC-D24227A5CAA4}"/>
                  </a:ext>
                </a:extLst>
              </p:cNvPr>
              <p:cNvSpPr/>
              <p:nvPr/>
            </p:nvSpPr>
            <p:spPr>
              <a:xfrm>
                <a:off x="1098041" y="3916108"/>
                <a:ext cx="662368" cy="662273"/>
              </a:xfrm>
              <a:custGeom>
                <a:avLst/>
                <a:gdLst>
                  <a:gd name="connsiteX0" fmla="*/ 662369 w 662368"/>
                  <a:gd name="connsiteY0" fmla="*/ 256889 h 662273"/>
                  <a:gd name="connsiteX1" fmla="*/ 662369 w 662368"/>
                  <a:gd name="connsiteY1" fmla="*/ 662273 h 662273"/>
                  <a:gd name="connsiteX2" fmla="*/ 0 w 662368"/>
                  <a:gd name="connsiteY2" fmla="*/ 662273 h 662273"/>
                  <a:gd name="connsiteX3" fmla="*/ 0 w 662368"/>
                  <a:gd name="connsiteY3" fmla="*/ 0 h 662273"/>
                  <a:gd name="connsiteX4" fmla="*/ 405479 w 662368"/>
                  <a:gd name="connsiteY4" fmla="*/ 0 h 662273"/>
                  <a:gd name="connsiteX5" fmla="*/ 523370 w 662368"/>
                  <a:gd name="connsiteY5" fmla="*/ 257146 h 662273"/>
                  <a:gd name="connsiteX6" fmla="*/ 592360 w 662368"/>
                  <a:gd name="connsiteY6" fmla="*/ 269653 h 662273"/>
                  <a:gd name="connsiteX7" fmla="*/ 662369 w 662368"/>
                  <a:gd name="connsiteY7" fmla="*/ 256889 h 66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368" h="662273">
                    <a:moveTo>
                      <a:pt x="662369" y="256889"/>
                    </a:moveTo>
                    <a:lnTo>
                      <a:pt x="662369" y="662273"/>
                    </a:lnTo>
                    <a:lnTo>
                      <a:pt x="0" y="662273"/>
                    </a:lnTo>
                    <a:lnTo>
                      <a:pt x="0" y="0"/>
                    </a:lnTo>
                    <a:lnTo>
                      <a:pt x="405479" y="0"/>
                    </a:lnTo>
                    <a:cubicBezTo>
                      <a:pt x="367027" y="103565"/>
                      <a:pt x="419805" y="218684"/>
                      <a:pt x="523370" y="257146"/>
                    </a:cubicBezTo>
                    <a:cubicBezTo>
                      <a:pt x="545449" y="265347"/>
                      <a:pt x="568804" y="269576"/>
                      <a:pt x="592360" y="269653"/>
                    </a:cubicBezTo>
                    <a:cubicBezTo>
                      <a:pt x="616277" y="269700"/>
                      <a:pt x="640004" y="265376"/>
                      <a:pt x="662369" y="2568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AE7"/>
                  </a:gs>
                  <a:gs pos="100000">
                    <a:srgbClr val="FDF2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85FB1FEF-1E15-4A19-8360-930282FD2B99}"/>
                  </a:ext>
                </a:extLst>
              </p:cNvPr>
              <p:cNvSpPr/>
              <p:nvPr/>
            </p:nvSpPr>
            <p:spPr>
              <a:xfrm>
                <a:off x="1545724" y="3916108"/>
                <a:ext cx="214686" cy="214712"/>
              </a:xfrm>
              <a:custGeom>
                <a:avLst/>
                <a:gdLst>
                  <a:gd name="connsiteX0" fmla="*/ 214686 w 214686"/>
                  <a:gd name="connsiteY0" fmla="*/ 0 h 214712"/>
                  <a:gd name="connsiteX1" fmla="*/ 214686 w 214686"/>
                  <a:gd name="connsiteY1" fmla="*/ 196691 h 214712"/>
                  <a:gd name="connsiteX2" fmla="*/ 17995 w 214686"/>
                  <a:gd name="connsiteY2" fmla="*/ 139817 h 214712"/>
                  <a:gd name="connsiteX3" fmla="*/ 17995 w 214686"/>
                  <a:gd name="connsiteY3" fmla="*/ 0 h 214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686" h="214712">
                    <a:moveTo>
                      <a:pt x="214686" y="0"/>
                    </a:moveTo>
                    <a:lnTo>
                      <a:pt x="214686" y="196691"/>
                    </a:lnTo>
                    <a:cubicBezTo>
                      <a:pt x="144668" y="235296"/>
                      <a:pt x="56600" y="209836"/>
                      <a:pt x="17995" y="139817"/>
                    </a:cubicBezTo>
                    <a:cubicBezTo>
                      <a:pt x="-5998" y="96298"/>
                      <a:pt x="-5998" y="43520"/>
                      <a:pt x="1799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AE7"/>
                  </a:gs>
                  <a:gs pos="100000">
                    <a:srgbClr val="FDF2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1F1F454-85D8-4EF9-B215-4ECEE2D42B4F}"/>
                </a:ext>
              </a:extLst>
            </p:cNvPr>
            <p:cNvSpPr txBox="1"/>
            <p:nvPr/>
          </p:nvSpPr>
          <p:spPr>
            <a:xfrm>
              <a:off x="631450" y="5007006"/>
              <a:ext cx="3605096" cy="58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50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Something to Mention</a:t>
              </a:r>
            </a:p>
            <a:p>
              <a:pPr algn="l">
                <a:lnSpc>
                  <a:spcPts val="2000"/>
                </a:lnSpc>
              </a:pPr>
              <a:r>
                <a:rPr lang="en-US" sz="150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in Front of Your Audience</a:t>
              </a:r>
              <a:endPara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C8071A1-693A-42C8-B31F-AEDD5EAF28C0}"/>
                </a:ext>
              </a:extLst>
            </p:cNvPr>
            <p:cNvSpPr txBox="1"/>
            <p:nvPr/>
          </p:nvSpPr>
          <p:spPr>
            <a:xfrm>
              <a:off x="631450" y="4227957"/>
              <a:ext cx="865750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900" spc="-39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</a:t>
              </a:r>
              <a:r>
                <a:rPr lang="en-US" sz="3900" spc="0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1.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9CFCB6C1-912C-4B1B-8915-BC64AA7C8514}"/>
                </a:ext>
              </a:extLst>
            </p:cNvPr>
            <p:cNvSpPr txBox="1"/>
            <p:nvPr/>
          </p:nvSpPr>
          <p:spPr>
            <a:xfrm>
              <a:off x="631450" y="5690135"/>
              <a:ext cx="3605096" cy="48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EF993F2-D01D-42CA-81C1-AD2F3D33D9A4}"/>
              </a:ext>
            </a:extLst>
          </p:cNvPr>
          <p:cNvGrpSpPr/>
          <p:nvPr/>
        </p:nvGrpSpPr>
        <p:grpSpPr>
          <a:xfrm>
            <a:off x="4481902" y="3916108"/>
            <a:ext cx="3605096" cy="2260250"/>
            <a:chOff x="4481902" y="3916108"/>
            <a:chExt cx="3605096" cy="2260250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31B5D020-0EFF-48FD-ABEF-82C374CC8626}"/>
                </a:ext>
              </a:extLst>
            </p:cNvPr>
            <p:cNvGrpSpPr/>
            <p:nvPr/>
          </p:nvGrpSpPr>
          <p:grpSpPr>
            <a:xfrm>
              <a:off x="4837086" y="3916108"/>
              <a:ext cx="662273" cy="662273"/>
              <a:chOff x="4947951" y="3916108"/>
              <a:chExt cx="662273" cy="662273"/>
            </a:xfrm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15A16EDB-1169-4363-8F72-5C75CFB364C2}"/>
                  </a:ext>
                </a:extLst>
              </p:cNvPr>
              <p:cNvSpPr/>
              <p:nvPr/>
            </p:nvSpPr>
            <p:spPr>
              <a:xfrm>
                <a:off x="4947951" y="3916108"/>
                <a:ext cx="662273" cy="662273"/>
              </a:xfrm>
              <a:custGeom>
                <a:avLst/>
                <a:gdLst>
                  <a:gd name="connsiteX0" fmla="*/ 662274 w 662273"/>
                  <a:gd name="connsiteY0" fmla="*/ 256889 h 662273"/>
                  <a:gd name="connsiteX1" fmla="*/ 662274 w 662273"/>
                  <a:gd name="connsiteY1" fmla="*/ 662273 h 662273"/>
                  <a:gd name="connsiteX2" fmla="*/ 0 w 662273"/>
                  <a:gd name="connsiteY2" fmla="*/ 662273 h 662273"/>
                  <a:gd name="connsiteX3" fmla="*/ 0 w 662273"/>
                  <a:gd name="connsiteY3" fmla="*/ 0 h 662273"/>
                  <a:gd name="connsiteX4" fmla="*/ 405099 w 662273"/>
                  <a:gd name="connsiteY4" fmla="*/ 0 h 662273"/>
                  <a:gd name="connsiteX5" fmla="*/ 522990 w 662273"/>
                  <a:gd name="connsiteY5" fmla="*/ 257146 h 662273"/>
                  <a:gd name="connsiteX6" fmla="*/ 591979 w 662273"/>
                  <a:gd name="connsiteY6" fmla="*/ 269653 h 662273"/>
                  <a:gd name="connsiteX7" fmla="*/ 662274 w 662273"/>
                  <a:gd name="connsiteY7" fmla="*/ 256889 h 66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273" h="662273">
                    <a:moveTo>
                      <a:pt x="662274" y="256889"/>
                    </a:moveTo>
                    <a:lnTo>
                      <a:pt x="662274" y="662273"/>
                    </a:lnTo>
                    <a:lnTo>
                      <a:pt x="0" y="662273"/>
                    </a:lnTo>
                    <a:lnTo>
                      <a:pt x="0" y="0"/>
                    </a:lnTo>
                    <a:lnTo>
                      <a:pt x="405099" y="0"/>
                    </a:lnTo>
                    <a:cubicBezTo>
                      <a:pt x="366646" y="103565"/>
                      <a:pt x="419424" y="218684"/>
                      <a:pt x="522990" y="257146"/>
                    </a:cubicBezTo>
                    <a:cubicBezTo>
                      <a:pt x="545069" y="265347"/>
                      <a:pt x="568423" y="269576"/>
                      <a:pt x="591979" y="269653"/>
                    </a:cubicBezTo>
                    <a:cubicBezTo>
                      <a:pt x="615992" y="269729"/>
                      <a:pt x="639823" y="265404"/>
                      <a:pt x="662274" y="2568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AE7"/>
                  </a:gs>
                  <a:gs pos="100000">
                    <a:srgbClr val="FDF2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54030A3C-5739-4094-8C8C-17E9E7A504B0}"/>
                  </a:ext>
                </a:extLst>
              </p:cNvPr>
              <p:cNvSpPr/>
              <p:nvPr/>
            </p:nvSpPr>
            <p:spPr>
              <a:xfrm>
                <a:off x="5395548" y="3916108"/>
                <a:ext cx="214676" cy="214641"/>
              </a:xfrm>
              <a:custGeom>
                <a:avLst/>
                <a:gdLst>
                  <a:gd name="connsiteX0" fmla="*/ 214677 w 214676"/>
                  <a:gd name="connsiteY0" fmla="*/ 0 h 214641"/>
                  <a:gd name="connsiteX1" fmla="*/ 214677 w 214676"/>
                  <a:gd name="connsiteY1" fmla="*/ 196691 h 214641"/>
                  <a:gd name="connsiteX2" fmla="*/ 17928 w 214676"/>
                  <a:gd name="connsiteY2" fmla="*/ 139541 h 214641"/>
                  <a:gd name="connsiteX3" fmla="*/ 17891 w 214676"/>
                  <a:gd name="connsiteY3" fmla="*/ 0 h 214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676" h="214641">
                    <a:moveTo>
                      <a:pt x="214677" y="0"/>
                    </a:moveTo>
                    <a:lnTo>
                      <a:pt x="214677" y="196691"/>
                    </a:lnTo>
                    <a:cubicBezTo>
                      <a:pt x="144563" y="235239"/>
                      <a:pt x="56476" y="209655"/>
                      <a:pt x="17928" y="139541"/>
                    </a:cubicBezTo>
                    <a:cubicBezTo>
                      <a:pt x="-5960" y="96098"/>
                      <a:pt x="-5979" y="43453"/>
                      <a:pt x="1789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AE7"/>
                  </a:gs>
                  <a:gs pos="100000">
                    <a:srgbClr val="FDF2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82F927A6-5940-4986-821C-9603DACD96EA}"/>
                </a:ext>
              </a:extLst>
            </p:cNvPr>
            <p:cNvSpPr txBox="1"/>
            <p:nvPr/>
          </p:nvSpPr>
          <p:spPr>
            <a:xfrm>
              <a:off x="4481902" y="5007006"/>
              <a:ext cx="3605096" cy="58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50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Something to Mention</a:t>
              </a:r>
            </a:p>
            <a:p>
              <a:pPr algn="l">
                <a:lnSpc>
                  <a:spcPts val="2000"/>
                </a:lnSpc>
              </a:pPr>
              <a:r>
                <a:rPr lang="en-US" sz="150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in Front of Your Audience</a:t>
              </a:r>
              <a:endPara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B2644E9B-9B8F-46B5-92EA-D1AEAFFE3D81}"/>
                </a:ext>
              </a:extLst>
            </p:cNvPr>
            <p:cNvSpPr txBox="1"/>
            <p:nvPr/>
          </p:nvSpPr>
          <p:spPr>
            <a:xfrm>
              <a:off x="4481902" y="4227957"/>
              <a:ext cx="963534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900" spc="-39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</a:t>
              </a:r>
              <a:r>
                <a:rPr lang="en-US" sz="3900" spc="0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2.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BCE463C8-7FBA-4203-A53B-85F8E14B5F72}"/>
                </a:ext>
              </a:extLst>
            </p:cNvPr>
            <p:cNvSpPr txBox="1"/>
            <p:nvPr/>
          </p:nvSpPr>
          <p:spPr>
            <a:xfrm>
              <a:off x="4481902" y="5690135"/>
              <a:ext cx="3605096" cy="48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CCBC912-DA93-4726-AAE1-415EB86B484B}"/>
              </a:ext>
            </a:extLst>
          </p:cNvPr>
          <p:cNvGrpSpPr/>
          <p:nvPr/>
        </p:nvGrpSpPr>
        <p:grpSpPr>
          <a:xfrm>
            <a:off x="8332353" y="3916108"/>
            <a:ext cx="3605096" cy="2260250"/>
            <a:chOff x="8332353" y="3916108"/>
            <a:chExt cx="3605096" cy="2260250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8DE7D3F8-0AE4-42BF-8C27-1F9A9EA250AF}"/>
                </a:ext>
              </a:extLst>
            </p:cNvPr>
            <p:cNvGrpSpPr/>
            <p:nvPr/>
          </p:nvGrpSpPr>
          <p:grpSpPr>
            <a:xfrm>
              <a:off x="8686948" y="3916108"/>
              <a:ext cx="662368" cy="662273"/>
              <a:chOff x="8797861" y="3916108"/>
              <a:chExt cx="662368" cy="662273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20AAAD75-5A72-4302-A643-21296BA324CA}"/>
                  </a:ext>
                </a:extLst>
              </p:cNvPr>
              <p:cNvSpPr/>
              <p:nvPr/>
            </p:nvSpPr>
            <p:spPr>
              <a:xfrm>
                <a:off x="8797861" y="3916108"/>
                <a:ext cx="662368" cy="662273"/>
              </a:xfrm>
              <a:custGeom>
                <a:avLst/>
                <a:gdLst>
                  <a:gd name="connsiteX0" fmla="*/ 662369 w 662368"/>
                  <a:gd name="connsiteY0" fmla="*/ 256889 h 662273"/>
                  <a:gd name="connsiteX1" fmla="*/ 662369 w 662368"/>
                  <a:gd name="connsiteY1" fmla="*/ 662273 h 662273"/>
                  <a:gd name="connsiteX2" fmla="*/ 0 w 662368"/>
                  <a:gd name="connsiteY2" fmla="*/ 662273 h 662273"/>
                  <a:gd name="connsiteX3" fmla="*/ 0 w 662368"/>
                  <a:gd name="connsiteY3" fmla="*/ 0 h 662273"/>
                  <a:gd name="connsiteX4" fmla="*/ 405479 w 662368"/>
                  <a:gd name="connsiteY4" fmla="*/ 0 h 662273"/>
                  <a:gd name="connsiteX5" fmla="*/ 521970 w 662368"/>
                  <a:gd name="connsiteY5" fmla="*/ 256889 h 662273"/>
                  <a:gd name="connsiteX6" fmla="*/ 592360 w 662368"/>
                  <a:gd name="connsiteY6" fmla="*/ 269653 h 662273"/>
                  <a:gd name="connsiteX7" fmla="*/ 662369 w 662368"/>
                  <a:gd name="connsiteY7" fmla="*/ 256889 h 66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368" h="662273">
                    <a:moveTo>
                      <a:pt x="662369" y="256889"/>
                    </a:moveTo>
                    <a:lnTo>
                      <a:pt x="662369" y="662273"/>
                    </a:lnTo>
                    <a:lnTo>
                      <a:pt x="0" y="662273"/>
                    </a:lnTo>
                    <a:lnTo>
                      <a:pt x="0" y="0"/>
                    </a:lnTo>
                    <a:lnTo>
                      <a:pt x="405479" y="0"/>
                    </a:lnTo>
                    <a:cubicBezTo>
                      <a:pt x="366713" y="103108"/>
                      <a:pt x="418862" y="218122"/>
                      <a:pt x="521970" y="256889"/>
                    </a:cubicBezTo>
                    <a:cubicBezTo>
                      <a:pt x="544478" y="265357"/>
                      <a:pt x="568319" y="269672"/>
                      <a:pt x="592360" y="269653"/>
                    </a:cubicBezTo>
                    <a:cubicBezTo>
                      <a:pt x="616278" y="269700"/>
                      <a:pt x="640004" y="265376"/>
                      <a:pt x="662369" y="2568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AE7"/>
                  </a:gs>
                  <a:gs pos="100000">
                    <a:srgbClr val="FDF2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DCC418B-DA8D-4356-9A44-738A22DC52BB}"/>
                  </a:ext>
                </a:extLst>
              </p:cNvPr>
              <p:cNvSpPr/>
              <p:nvPr/>
            </p:nvSpPr>
            <p:spPr>
              <a:xfrm>
                <a:off x="9245406" y="3916108"/>
                <a:ext cx="214823" cy="214788"/>
              </a:xfrm>
              <a:custGeom>
                <a:avLst/>
                <a:gdLst>
                  <a:gd name="connsiteX0" fmla="*/ 214823 w 214823"/>
                  <a:gd name="connsiteY0" fmla="*/ 0 h 214788"/>
                  <a:gd name="connsiteX1" fmla="*/ 214823 w 214823"/>
                  <a:gd name="connsiteY1" fmla="*/ 196691 h 214788"/>
                  <a:gd name="connsiteX2" fmla="*/ 18075 w 214823"/>
                  <a:gd name="connsiteY2" fmla="*/ 140027 h 214788"/>
                  <a:gd name="connsiteX3" fmla="*/ 18037 w 214823"/>
                  <a:gd name="connsiteY3" fmla="*/ 0 h 214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823" h="214788">
                    <a:moveTo>
                      <a:pt x="214823" y="0"/>
                    </a:moveTo>
                    <a:lnTo>
                      <a:pt x="214823" y="196691"/>
                    </a:lnTo>
                    <a:cubicBezTo>
                      <a:pt x="144843" y="235372"/>
                      <a:pt x="56756" y="210007"/>
                      <a:pt x="18075" y="140027"/>
                    </a:cubicBezTo>
                    <a:cubicBezTo>
                      <a:pt x="-6014" y="96460"/>
                      <a:pt x="-6024" y="43577"/>
                      <a:pt x="1803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AE7"/>
                  </a:gs>
                  <a:gs pos="100000">
                    <a:srgbClr val="FDF2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7EDD6C5C-A920-409C-A7E0-082689485BB8}"/>
                </a:ext>
              </a:extLst>
            </p:cNvPr>
            <p:cNvSpPr txBox="1"/>
            <p:nvPr/>
          </p:nvSpPr>
          <p:spPr>
            <a:xfrm>
              <a:off x="8332353" y="5007006"/>
              <a:ext cx="3605096" cy="58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50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Something to Mention</a:t>
              </a:r>
            </a:p>
            <a:p>
              <a:pPr algn="l">
                <a:lnSpc>
                  <a:spcPts val="2000"/>
                </a:lnSpc>
              </a:pPr>
              <a:r>
                <a:rPr lang="en-US" sz="150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in Front of Your Audience</a:t>
              </a:r>
              <a:endPara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CB5FD5-8590-43D7-A422-B641967A5EFF}"/>
                </a:ext>
              </a:extLst>
            </p:cNvPr>
            <p:cNvSpPr txBox="1"/>
            <p:nvPr/>
          </p:nvSpPr>
          <p:spPr>
            <a:xfrm>
              <a:off x="8332353" y="4227957"/>
              <a:ext cx="965136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900" spc="-39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</a:t>
              </a:r>
              <a:r>
                <a:rPr lang="en-US" sz="3900" spc="0" baseline="0" dirty="0">
                  <a:gradFill>
                    <a:gsLst>
                      <a:gs pos="0">
                        <a:srgbClr val="DD421D"/>
                      </a:gs>
                      <a:gs pos="100000">
                        <a:srgbClr val="FF6F57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3.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6E411562-2A19-4887-841D-86124875FA86}"/>
                </a:ext>
              </a:extLst>
            </p:cNvPr>
            <p:cNvSpPr txBox="1"/>
            <p:nvPr/>
          </p:nvSpPr>
          <p:spPr>
            <a:xfrm>
              <a:off x="8332353" y="5690135"/>
              <a:ext cx="3605096" cy="48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</a:t>
              </a:r>
            </a:p>
          </p:txBody>
        </p: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B9AF9A-306D-49D7-BA69-1CE01F0E150B}"/>
              </a:ext>
            </a:extLst>
          </p:cNvPr>
          <p:cNvSpPr/>
          <p:nvPr/>
        </p:nvSpPr>
        <p:spPr>
          <a:xfrm>
            <a:off x="12012358" y="617791"/>
            <a:ext cx="179641" cy="2880360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9DEF5-53D1-405E-8723-937BEA6D3E0E}"/>
              </a:ext>
            </a:extLst>
          </p:cNvPr>
          <p:cNvSpPr txBox="1"/>
          <p:nvPr/>
        </p:nvSpPr>
        <p:spPr>
          <a:xfrm>
            <a:off x="5836443" y="1326731"/>
            <a:ext cx="585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the </a:t>
            </a:r>
            <a:r>
              <a:rPr lang="en-US" sz="3600" b="1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Best</a:t>
            </a:r>
          </a:p>
          <a:p>
            <a:r>
              <a:rPr lang="en-US" sz="3600" b="1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Features</a:t>
            </a:r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 of Our Newly</a:t>
            </a:r>
          </a:p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CBD32-C9C0-4C28-B392-986DAC0213BB}"/>
              </a:ext>
            </a:extLst>
          </p:cNvPr>
          <p:cNvSpPr txBox="1"/>
          <p:nvPr/>
        </p:nvSpPr>
        <p:spPr>
          <a:xfrm>
            <a:off x="5836443" y="1034885"/>
            <a:ext cx="27004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Showcase Product Features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01A7AC30-0F0C-4898-AD45-D0A9C73004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F08A769-5D85-44A5-9186-7E047E462E36}"/>
              </a:ext>
            </a:extLst>
          </p:cNvPr>
          <p:cNvSpPr/>
          <p:nvPr/>
        </p:nvSpPr>
        <p:spPr>
          <a:xfrm>
            <a:off x="11574463" y="0"/>
            <a:ext cx="617537" cy="617791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6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46667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B9AF9A-306D-49D7-BA69-1CE01F0E150B}"/>
              </a:ext>
            </a:extLst>
          </p:cNvPr>
          <p:cNvSpPr/>
          <p:nvPr/>
        </p:nvSpPr>
        <p:spPr>
          <a:xfrm>
            <a:off x="12012358" y="617791"/>
            <a:ext cx="179641" cy="2880360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9DEF5-53D1-405E-8723-937BEA6D3E0E}"/>
              </a:ext>
            </a:extLst>
          </p:cNvPr>
          <p:cNvSpPr txBox="1"/>
          <p:nvPr/>
        </p:nvSpPr>
        <p:spPr>
          <a:xfrm>
            <a:off x="5836443" y="1326731"/>
            <a:ext cx="585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the </a:t>
            </a:r>
            <a:r>
              <a:rPr lang="en-US" sz="3600" b="1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Best</a:t>
            </a:r>
          </a:p>
          <a:p>
            <a:r>
              <a:rPr lang="en-US" sz="3600" b="1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Features</a:t>
            </a:r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 of Our Newly</a:t>
            </a:r>
          </a:p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CBD32-C9C0-4C28-B392-986DAC0213BB}"/>
              </a:ext>
            </a:extLst>
          </p:cNvPr>
          <p:cNvSpPr txBox="1"/>
          <p:nvPr/>
        </p:nvSpPr>
        <p:spPr>
          <a:xfrm>
            <a:off x="5836443" y="1034885"/>
            <a:ext cx="27004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Showcase Product Features</a:t>
            </a:r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5CA3A25-B2EA-460A-A524-B3885AB404C3}"/>
              </a:ext>
            </a:extLst>
          </p:cNvPr>
          <p:cNvGrpSpPr/>
          <p:nvPr/>
        </p:nvGrpSpPr>
        <p:grpSpPr>
          <a:xfrm>
            <a:off x="987128" y="3916108"/>
            <a:ext cx="662369" cy="662273"/>
            <a:chOff x="1098041" y="3916108"/>
            <a:chExt cx="662369" cy="662273"/>
          </a:xfrm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C6545AB-B6AC-44FC-9DBC-D24227A5CAA4}"/>
                </a:ext>
              </a:extLst>
            </p:cNvPr>
            <p:cNvSpPr/>
            <p:nvPr/>
          </p:nvSpPr>
          <p:spPr>
            <a:xfrm>
              <a:off x="109804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3370 w 662368"/>
                <a:gd name="connsiteY5" fmla="*/ 257146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7027" y="103565"/>
                    <a:pt x="419805" y="218684"/>
                    <a:pt x="523370" y="257146"/>
                  </a:cubicBezTo>
                  <a:cubicBezTo>
                    <a:pt x="545449" y="265347"/>
                    <a:pt x="568804" y="269576"/>
                    <a:pt x="592360" y="269653"/>
                  </a:cubicBezTo>
                  <a:cubicBezTo>
                    <a:pt x="616277" y="269700"/>
                    <a:pt x="640004" y="265376"/>
                    <a:pt x="662369" y="25688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5FB1FEF-1E15-4A19-8360-930282FD2B99}"/>
                </a:ext>
              </a:extLst>
            </p:cNvPr>
            <p:cNvSpPr/>
            <p:nvPr/>
          </p:nvSpPr>
          <p:spPr>
            <a:xfrm>
              <a:off x="1545724" y="3916108"/>
              <a:ext cx="214686" cy="214712"/>
            </a:xfrm>
            <a:custGeom>
              <a:avLst/>
              <a:gdLst>
                <a:gd name="connsiteX0" fmla="*/ 214686 w 214686"/>
                <a:gd name="connsiteY0" fmla="*/ 0 h 214712"/>
                <a:gd name="connsiteX1" fmla="*/ 214686 w 214686"/>
                <a:gd name="connsiteY1" fmla="*/ 196691 h 214712"/>
                <a:gd name="connsiteX2" fmla="*/ 17995 w 214686"/>
                <a:gd name="connsiteY2" fmla="*/ 139817 h 214712"/>
                <a:gd name="connsiteX3" fmla="*/ 17995 w 214686"/>
                <a:gd name="connsiteY3" fmla="*/ 0 h 2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6" h="214712">
                  <a:moveTo>
                    <a:pt x="214686" y="0"/>
                  </a:moveTo>
                  <a:lnTo>
                    <a:pt x="214686" y="196691"/>
                  </a:lnTo>
                  <a:cubicBezTo>
                    <a:pt x="144668" y="235296"/>
                    <a:pt x="56600" y="209836"/>
                    <a:pt x="17995" y="139817"/>
                  </a:cubicBezTo>
                  <a:cubicBezTo>
                    <a:pt x="-5998" y="96298"/>
                    <a:pt x="-5998" y="43520"/>
                    <a:pt x="1799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1B5D020-0EFF-48FD-ABEF-82C374CC8626}"/>
              </a:ext>
            </a:extLst>
          </p:cNvPr>
          <p:cNvGrpSpPr/>
          <p:nvPr/>
        </p:nvGrpSpPr>
        <p:grpSpPr>
          <a:xfrm>
            <a:off x="4837086" y="3916108"/>
            <a:ext cx="662273" cy="662273"/>
            <a:chOff x="4947951" y="3916108"/>
            <a:chExt cx="662273" cy="662273"/>
          </a:xfrm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5A16EDB-1169-4363-8F72-5C75CFB364C2}"/>
                </a:ext>
              </a:extLst>
            </p:cNvPr>
            <p:cNvSpPr/>
            <p:nvPr/>
          </p:nvSpPr>
          <p:spPr>
            <a:xfrm>
              <a:off x="4947951" y="3916108"/>
              <a:ext cx="662273" cy="662273"/>
            </a:xfrm>
            <a:custGeom>
              <a:avLst/>
              <a:gdLst>
                <a:gd name="connsiteX0" fmla="*/ 662274 w 662273"/>
                <a:gd name="connsiteY0" fmla="*/ 256889 h 662273"/>
                <a:gd name="connsiteX1" fmla="*/ 662274 w 662273"/>
                <a:gd name="connsiteY1" fmla="*/ 662273 h 662273"/>
                <a:gd name="connsiteX2" fmla="*/ 0 w 662273"/>
                <a:gd name="connsiteY2" fmla="*/ 662273 h 662273"/>
                <a:gd name="connsiteX3" fmla="*/ 0 w 662273"/>
                <a:gd name="connsiteY3" fmla="*/ 0 h 662273"/>
                <a:gd name="connsiteX4" fmla="*/ 405099 w 662273"/>
                <a:gd name="connsiteY4" fmla="*/ 0 h 662273"/>
                <a:gd name="connsiteX5" fmla="*/ 522990 w 662273"/>
                <a:gd name="connsiteY5" fmla="*/ 257146 h 662273"/>
                <a:gd name="connsiteX6" fmla="*/ 591979 w 662273"/>
                <a:gd name="connsiteY6" fmla="*/ 269653 h 662273"/>
                <a:gd name="connsiteX7" fmla="*/ 662274 w 662273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273" h="662273">
                  <a:moveTo>
                    <a:pt x="662274" y="256889"/>
                  </a:moveTo>
                  <a:lnTo>
                    <a:pt x="662274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099" y="0"/>
                  </a:lnTo>
                  <a:cubicBezTo>
                    <a:pt x="366646" y="103565"/>
                    <a:pt x="419424" y="218684"/>
                    <a:pt x="522990" y="257146"/>
                  </a:cubicBezTo>
                  <a:cubicBezTo>
                    <a:pt x="545069" y="265347"/>
                    <a:pt x="568423" y="269576"/>
                    <a:pt x="591979" y="269653"/>
                  </a:cubicBezTo>
                  <a:cubicBezTo>
                    <a:pt x="615992" y="269729"/>
                    <a:pt x="639823" y="265404"/>
                    <a:pt x="662274" y="25688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4030A3C-5739-4094-8C8C-17E9E7A504B0}"/>
                </a:ext>
              </a:extLst>
            </p:cNvPr>
            <p:cNvSpPr/>
            <p:nvPr/>
          </p:nvSpPr>
          <p:spPr>
            <a:xfrm>
              <a:off x="5395548" y="3916108"/>
              <a:ext cx="214676" cy="214641"/>
            </a:xfrm>
            <a:custGeom>
              <a:avLst/>
              <a:gdLst>
                <a:gd name="connsiteX0" fmla="*/ 214677 w 214676"/>
                <a:gd name="connsiteY0" fmla="*/ 0 h 214641"/>
                <a:gd name="connsiteX1" fmla="*/ 214677 w 214676"/>
                <a:gd name="connsiteY1" fmla="*/ 196691 h 214641"/>
                <a:gd name="connsiteX2" fmla="*/ 17928 w 214676"/>
                <a:gd name="connsiteY2" fmla="*/ 139541 h 214641"/>
                <a:gd name="connsiteX3" fmla="*/ 17891 w 214676"/>
                <a:gd name="connsiteY3" fmla="*/ 0 h 214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76" h="214641">
                  <a:moveTo>
                    <a:pt x="214677" y="0"/>
                  </a:moveTo>
                  <a:lnTo>
                    <a:pt x="214677" y="196691"/>
                  </a:lnTo>
                  <a:cubicBezTo>
                    <a:pt x="144563" y="235239"/>
                    <a:pt x="56476" y="209655"/>
                    <a:pt x="17928" y="139541"/>
                  </a:cubicBezTo>
                  <a:cubicBezTo>
                    <a:pt x="-5960" y="96098"/>
                    <a:pt x="-5979" y="43453"/>
                    <a:pt x="17891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DE7D3F8-0AE4-42BF-8C27-1F9A9EA250AF}"/>
              </a:ext>
            </a:extLst>
          </p:cNvPr>
          <p:cNvGrpSpPr/>
          <p:nvPr/>
        </p:nvGrpSpPr>
        <p:grpSpPr>
          <a:xfrm>
            <a:off x="8686948" y="3916108"/>
            <a:ext cx="662368" cy="662273"/>
            <a:chOff x="8797861" y="3916108"/>
            <a:chExt cx="662368" cy="662273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0AAAD75-5A72-4302-A643-21296BA324CA}"/>
                </a:ext>
              </a:extLst>
            </p:cNvPr>
            <p:cNvSpPr/>
            <p:nvPr/>
          </p:nvSpPr>
          <p:spPr>
            <a:xfrm>
              <a:off x="879786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1970 w 662368"/>
                <a:gd name="connsiteY5" fmla="*/ 256889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6713" y="103108"/>
                    <a:pt x="418862" y="218122"/>
                    <a:pt x="521970" y="256889"/>
                  </a:cubicBezTo>
                  <a:cubicBezTo>
                    <a:pt x="544478" y="265357"/>
                    <a:pt x="568319" y="269672"/>
                    <a:pt x="592360" y="269653"/>
                  </a:cubicBezTo>
                  <a:cubicBezTo>
                    <a:pt x="616278" y="269700"/>
                    <a:pt x="640004" y="265376"/>
                    <a:pt x="662369" y="25688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5DCC418B-DA8D-4356-9A44-738A22DC52BB}"/>
                </a:ext>
              </a:extLst>
            </p:cNvPr>
            <p:cNvSpPr/>
            <p:nvPr/>
          </p:nvSpPr>
          <p:spPr>
            <a:xfrm>
              <a:off x="9245406" y="3916108"/>
              <a:ext cx="214823" cy="214788"/>
            </a:xfrm>
            <a:custGeom>
              <a:avLst/>
              <a:gdLst>
                <a:gd name="connsiteX0" fmla="*/ 214823 w 214823"/>
                <a:gd name="connsiteY0" fmla="*/ 0 h 214788"/>
                <a:gd name="connsiteX1" fmla="*/ 214823 w 214823"/>
                <a:gd name="connsiteY1" fmla="*/ 196691 h 214788"/>
                <a:gd name="connsiteX2" fmla="*/ 18075 w 214823"/>
                <a:gd name="connsiteY2" fmla="*/ 140027 h 214788"/>
                <a:gd name="connsiteX3" fmla="*/ 18037 w 214823"/>
                <a:gd name="connsiteY3" fmla="*/ 0 h 21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823" h="214788">
                  <a:moveTo>
                    <a:pt x="214823" y="0"/>
                  </a:moveTo>
                  <a:lnTo>
                    <a:pt x="214823" y="196691"/>
                  </a:lnTo>
                  <a:cubicBezTo>
                    <a:pt x="144843" y="235372"/>
                    <a:pt x="56756" y="210007"/>
                    <a:pt x="18075" y="140027"/>
                  </a:cubicBezTo>
                  <a:cubicBezTo>
                    <a:pt x="-6014" y="96460"/>
                    <a:pt x="-6024" y="43577"/>
                    <a:pt x="1803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ECF5DB"/>
                </a:gs>
                <a:gs pos="100000">
                  <a:srgbClr val="EFF7E5"/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71F1F454-85D8-4EF9-B215-4ECEE2D42B4F}"/>
              </a:ext>
            </a:extLst>
          </p:cNvPr>
          <p:cNvSpPr txBox="1"/>
          <p:nvPr/>
        </p:nvSpPr>
        <p:spPr>
          <a:xfrm>
            <a:off x="631450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C8071A1-693A-42C8-B31F-AEDD5EAF28C0}"/>
              </a:ext>
            </a:extLst>
          </p:cNvPr>
          <p:cNvSpPr txBox="1"/>
          <p:nvPr/>
        </p:nvSpPr>
        <p:spPr>
          <a:xfrm>
            <a:off x="631450" y="4227957"/>
            <a:ext cx="8657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1.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9CFCB6C1-912C-4B1B-8915-BC64AA7C8514}"/>
              </a:ext>
            </a:extLst>
          </p:cNvPr>
          <p:cNvSpPr txBox="1"/>
          <p:nvPr/>
        </p:nvSpPr>
        <p:spPr>
          <a:xfrm>
            <a:off x="631450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82F927A6-5940-4986-821C-9603DACD96EA}"/>
              </a:ext>
            </a:extLst>
          </p:cNvPr>
          <p:cNvSpPr txBox="1"/>
          <p:nvPr/>
        </p:nvSpPr>
        <p:spPr>
          <a:xfrm>
            <a:off x="4481902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B2644E9B-9B8F-46B5-92EA-D1AEAFFE3D81}"/>
              </a:ext>
            </a:extLst>
          </p:cNvPr>
          <p:cNvSpPr txBox="1"/>
          <p:nvPr/>
        </p:nvSpPr>
        <p:spPr>
          <a:xfrm>
            <a:off x="4481902" y="4227957"/>
            <a:ext cx="96353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2.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CE463C8-7FBA-4203-A53B-85F8E14B5F72}"/>
              </a:ext>
            </a:extLst>
          </p:cNvPr>
          <p:cNvSpPr txBox="1"/>
          <p:nvPr/>
        </p:nvSpPr>
        <p:spPr>
          <a:xfrm>
            <a:off x="4481902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EDD6C5C-A920-409C-A7E0-082689485BB8}"/>
              </a:ext>
            </a:extLst>
          </p:cNvPr>
          <p:cNvSpPr txBox="1"/>
          <p:nvPr/>
        </p:nvSpPr>
        <p:spPr>
          <a:xfrm>
            <a:off x="8332353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A9CB5FD5-8590-43D7-A422-B641967A5EFF}"/>
              </a:ext>
            </a:extLst>
          </p:cNvPr>
          <p:cNvSpPr txBox="1"/>
          <p:nvPr/>
        </p:nvSpPr>
        <p:spPr>
          <a:xfrm>
            <a:off x="8332353" y="4227957"/>
            <a:ext cx="96513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E411562-2A19-4887-841D-86124875FA86}"/>
              </a:ext>
            </a:extLst>
          </p:cNvPr>
          <p:cNvSpPr txBox="1"/>
          <p:nvPr/>
        </p:nvSpPr>
        <p:spPr>
          <a:xfrm>
            <a:off x="8332353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01A7AC30-0F0C-4898-AD45-D0A9C73004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F08A769-5D85-44A5-9186-7E047E462E36}"/>
              </a:ext>
            </a:extLst>
          </p:cNvPr>
          <p:cNvSpPr/>
          <p:nvPr/>
        </p:nvSpPr>
        <p:spPr>
          <a:xfrm>
            <a:off x="11574463" y="0"/>
            <a:ext cx="617537" cy="617791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9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41" grpId="0"/>
      <p:bldP spid="63" grpId="0"/>
      <p:bldP spid="76" grpId="0"/>
      <p:bldP spid="148" grpId="0"/>
      <p:bldP spid="150" grpId="0"/>
      <p:bldP spid="151" grpId="0"/>
      <p:bldP spid="152" grpId="0"/>
      <p:bldP spid="153" grpId="0"/>
      <p:bldP spid="154" grpId="0"/>
      <p:bldP spid="1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5CA3A25-B2EA-460A-A524-B3885AB404C3}"/>
              </a:ext>
            </a:extLst>
          </p:cNvPr>
          <p:cNvGrpSpPr/>
          <p:nvPr/>
        </p:nvGrpSpPr>
        <p:grpSpPr>
          <a:xfrm>
            <a:off x="987128" y="3916108"/>
            <a:ext cx="662369" cy="662273"/>
            <a:chOff x="1098041" y="3916108"/>
            <a:chExt cx="662369" cy="662273"/>
          </a:xfrm>
          <a:gradFill>
            <a:gsLst>
              <a:gs pos="0">
                <a:srgbClr val="DEE6FE"/>
              </a:gs>
              <a:gs pos="100000">
                <a:srgbClr val="EBF1FF"/>
              </a:gs>
            </a:gsLst>
            <a:path path="circle">
              <a:fillToRect l="100000" t="100000"/>
            </a:path>
          </a:gra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C6545AB-B6AC-44FC-9DBC-D24227A5CAA4}"/>
                </a:ext>
              </a:extLst>
            </p:cNvPr>
            <p:cNvSpPr/>
            <p:nvPr/>
          </p:nvSpPr>
          <p:spPr>
            <a:xfrm>
              <a:off x="109804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3370 w 662368"/>
                <a:gd name="connsiteY5" fmla="*/ 257146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7027" y="103565"/>
                    <a:pt x="419805" y="218684"/>
                    <a:pt x="523370" y="257146"/>
                  </a:cubicBezTo>
                  <a:cubicBezTo>
                    <a:pt x="545449" y="265347"/>
                    <a:pt x="568804" y="269576"/>
                    <a:pt x="592360" y="269653"/>
                  </a:cubicBezTo>
                  <a:cubicBezTo>
                    <a:pt x="616277" y="269700"/>
                    <a:pt x="640004" y="265376"/>
                    <a:pt x="662369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5FB1FEF-1E15-4A19-8360-930282FD2B99}"/>
                </a:ext>
              </a:extLst>
            </p:cNvPr>
            <p:cNvSpPr/>
            <p:nvPr/>
          </p:nvSpPr>
          <p:spPr>
            <a:xfrm>
              <a:off x="1545724" y="3916108"/>
              <a:ext cx="214686" cy="214712"/>
            </a:xfrm>
            <a:custGeom>
              <a:avLst/>
              <a:gdLst>
                <a:gd name="connsiteX0" fmla="*/ 214686 w 214686"/>
                <a:gd name="connsiteY0" fmla="*/ 0 h 214712"/>
                <a:gd name="connsiteX1" fmla="*/ 214686 w 214686"/>
                <a:gd name="connsiteY1" fmla="*/ 196691 h 214712"/>
                <a:gd name="connsiteX2" fmla="*/ 17995 w 214686"/>
                <a:gd name="connsiteY2" fmla="*/ 139817 h 214712"/>
                <a:gd name="connsiteX3" fmla="*/ 17995 w 214686"/>
                <a:gd name="connsiteY3" fmla="*/ 0 h 2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6" h="214712">
                  <a:moveTo>
                    <a:pt x="214686" y="0"/>
                  </a:moveTo>
                  <a:lnTo>
                    <a:pt x="214686" y="196691"/>
                  </a:lnTo>
                  <a:cubicBezTo>
                    <a:pt x="144668" y="235296"/>
                    <a:pt x="56600" y="209836"/>
                    <a:pt x="17995" y="139817"/>
                  </a:cubicBezTo>
                  <a:cubicBezTo>
                    <a:pt x="-5998" y="96298"/>
                    <a:pt x="-5998" y="43520"/>
                    <a:pt x="179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1B5D020-0EFF-48FD-ABEF-82C374CC8626}"/>
              </a:ext>
            </a:extLst>
          </p:cNvPr>
          <p:cNvGrpSpPr/>
          <p:nvPr/>
        </p:nvGrpSpPr>
        <p:grpSpPr>
          <a:xfrm>
            <a:off x="4837086" y="3916108"/>
            <a:ext cx="662273" cy="662273"/>
            <a:chOff x="4947951" y="3916108"/>
            <a:chExt cx="662273" cy="662273"/>
          </a:xfrm>
          <a:gradFill>
            <a:gsLst>
              <a:gs pos="0">
                <a:srgbClr val="FFE5CD"/>
              </a:gs>
              <a:gs pos="100000">
                <a:srgbClr val="FFF4E1"/>
              </a:gs>
            </a:gsLst>
            <a:path path="circle">
              <a:fillToRect l="100000" t="100000"/>
            </a:path>
          </a:gra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5A16EDB-1169-4363-8F72-5C75CFB364C2}"/>
                </a:ext>
              </a:extLst>
            </p:cNvPr>
            <p:cNvSpPr/>
            <p:nvPr/>
          </p:nvSpPr>
          <p:spPr>
            <a:xfrm>
              <a:off x="4947951" y="3916108"/>
              <a:ext cx="662273" cy="662273"/>
            </a:xfrm>
            <a:custGeom>
              <a:avLst/>
              <a:gdLst>
                <a:gd name="connsiteX0" fmla="*/ 662274 w 662273"/>
                <a:gd name="connsiteY0" fmla="*/ 256889 h 662273"/>
                <a:gd name="connsiteX1" fmla="*/ 662274 w 662273"/>
                <a:gd name="connsiteY1" fmla="*/ 662273 h 662273"/>
                <a:gd name="connsiteX2" fmla="*/ 0 w 662273"/>
                <a:gd name="connsiteY2" fmla="*/ 662273 h 662273"/>
                <a:gd name="connsiteX3" fmla="*/ 0 w 662273"/>
                <a:gd name="connsiteY3" fmla="*/ 0 h 662273"/>
                <a:gd name="connsiteX4" fmla="*/ 405099 w 662273"/>
                <a:gd name="connsiteY4" fmla="*/ 0 h 662273"/>
                <a:gd name="connsiteX5" fmla="*/ 522990 w 662273"/>
                <a:gd name="connsiteY5" fmla="*/ 257146 h 662273"/>
                <a:gd name="connsiteX6" fmla="*/ 591979 w 662273"/>
                <a:gd name="connsiteY6" fmla="*/ 269653 h 662273"/>
                <a:gd name="connsiteX7" fmla="*/ 662274 w 662273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273" h="662273">
                  <a:moveTo>
                    <a:pt x="662274" y="256889"/>
                  </a:moveTo>
                  <a:lnTo>
                    <a:pt x="662274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099" y="0"/>
                  </a:lnTo>
                  <a:cubicBezTo>
                    <a:pt x="366646" y="103565"/>
                    <a:pt x="419424" y="218684"/>
                    <a:pt x="522990" y="257146"/>
                  </a:cubicBezTo>
                  <a:cubicBezTo>
                    <a:pt x="545069" y="265347"/>
                    <a:pt x="568423" y="269576"/>
                    <a:pt x="591979" y="269653"/>
                  </a:cubicBezTo>
                  <a:cubicBezTo>
                    <a:pt x="615992" y="269729"/>
                    <a:pt x="639823" y="265404"/>
                    <a:pt x="662274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4030A3C-5739-4094-8C8C-17E9E7A504B0}"/>
                </a:ext>
              </a:extLst>
            </p:cNvPr>
            <p:cNvSpPr/>
            <p:nvPr/>
          </p:nvSpPr>
          <p:spPr>
            <a:xfrm>
              <a:off x="5395548" y="3916108"/>
              <a:ext cx="214676" cy="214641"/>
            </a:xfrm>
            <a:custGeom>
              <a:avLst/>
              <a:gdLst>
                <a:gd name="connsiteX0" fmla="*/ 214677 w 214676"/>
                <a:gd name="connsiteY0" fmla="*/ 0 h 214641"/>
                <a:gd name="connsiteX1" fmla="*/ 214677 w 214676"/>
                <a:gd name="connsiteY1" fmla="*/ 196691 h 214641"/>
                <a:gd name="connsiteX2" fmla="*/ 17928 w 214676"/>
                <a:gd name="connsiteY2" fmla="*/ 139541 h 214641"/>
                <a:gd name="connsiteX3" fmla="*/ 17891 w 214676"/>
                <a:gd name="connsiteY3" fmla="*/ 0 h 214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76" h="214641">
                  <a:moveTo>
                    <a:pt x="214677" y="0"/>
                  </a:moveTo>
                  <a:lnTo>
                    <a:pt x="214677" y="196691"/>
                  </a:lnTo>
                  <a:cubicBezTo>
                    <a:pt x="144563" y="235239"/>
                    <a:pt x="56476" y="209655"/>
                    <a:pt x="17928" y="139541"/>
                  </a:cubicBezTo>
                  <a:cubicBezTo>
                    <a:pt x="-5960" y="96098"/>
                    <a:pt x="-5979" y="43453"/>
                    <a:pt x="17891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DE7D3F8-0AE4-42BF-8C27-1F9A9EA250AF}"/>
              </a:ext>
            </a:extLst>
          </p:cNvPr>
          <p:cNvGrpSpPr/>
          <p:nvPr/>
        </p:nvGrpSpPr>
        <p:grpSpPr>
          <a:xfrm>
            <a:off x="8686948" y="3916108"/>
            <a:ext cx="662368" cy="662273"/>
            <a:chOff x="8797861" y="3916108"/>
            <a:chExt cx="662368" cy="662273"/>
          </a:xfrm>
          <a:gradFill>
            <a:gsLst>
              <a:gs pos="0">
                <a:srgbClr val="F5E9FB"/>
              </a:gs>
              <a:gs pos="100000">
                <a:srgbClr val="F3EFFF"/>
              </a:gs>
            </a:gsLst>
            <a:path path="circle">
              <a:fillToRect l="100000" t="100000"/>
            </a:path>
          </a:gra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0AAAD75-5A72-4302-A643-21296BA324CA}"/>
                </a:ext>
              </a:extLst>
            </p:cNvPr>
            <p:cNvSpPr/>
            <p:nvPr/>
          </p:nvSpPr>
          <p:spPr>
            <a:xfrm>
              <a:off x="879786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1970 w 662368"/>
                <a:gd name="connsiteY5" fmla="*/ 256889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6713" y="103108"/>
                    <a:pt x="418862" y="218122"/>
                    <a:pt x="521970" y="256889"/>
                  </a:cubicBezTo>
                  <a:cubicBezTo>
                    <a:pt x="544478" y="265357"/>
                    <a:pt x="568319" y="269672"/>
                    <a:pt x="592360" y="269653"/>
                  </a:cubicBezTo>
                  <a:cubicBezTo>
                    <a:pt x="616278" y="269700"/>
                    <a:pt x="640004" y="265376"/>
                    <a:pt x="662369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5DCC418B-DA8D-4356-9A44-738A22DC52BB}"/>
                </a:ext>
              </a:extLst>
            </p:cNvPr>
            <p:cNvSpPr/>
            <p:nvPr/>
          </p:nvSpPr>
          <p:spPr>
            <a:xfrm>
              <a:off x="9245406" y="3916108"/>
              <a:ext cx="214823" cy="214788"/>
            </a:xfrm>
            <a:custGeom>
              <a:avLst/>
              <a:gdLst>
                <a:gd name="connsiteX0" fmla="*/ 214823 w 214823"/>
                <a:gd name="connsiteY0" fmla="*/ 0 h 214788"/>
                <a:gd name="connsiteX1" fmla="*/ 214823 w 214823"/>
                <a:gd name="connsiteY1" fmla="*/ 196691 h 214788"/>
                <a:gd name="connsiteX2" fmla="*/ 18075 w 214823"/>
                <a:gd name="connsiteY2" fmla="*/ 140027 h 214788"/>
                <a:gd name="connsiteX3" fmla="*/ 18037 w 214823"/>
                <a:gd name="connsiteY3" fmla="*/ 0 h 21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823" h="214788">
                  <a:moveTo>
                    <a:pt x="214823" y="0"/>
                  </a:moveTo>
                  <a:lnTo>
                    <a:pt x="214823" y="196691"/>
                  </a:lnTo>
                  <a:cubicBezTo>
                    <a:pt x="144843" y="235372"/>
                    <a:pt x="56756" y="210007"/>
                    <a:pt x="18075" y="140027"/>
                  </a:cubicBezTo>
                  <a:cubicBezTo>
                    <a:pt x="-6014" y="96460"/>
                    <a:pt x="-6024" y="43577"/>
                    <a:pt x="1803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71F1F454-85D8-4EF9-B215-4ECEE2D42B4F}"/>
              </a:ext>
            </a:extLst>
          </p:cNvPr>
          <p:cNvSpPr txBox="1"/>
          <p:nvPr/>
        </p:nvSpPr>
        <p:spPr>
          <a:xfrm>
            <a:off x="631450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</a:t>
            </a:r>
            <a:r>
              <a:rPr lang="en-US" sz="15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C8071A1-693A-42C8-B31F-AEDD5EAF28C0}"/>
              </a:ext>
            </a:extLst>
          </p:cNvPr>
          <p:cNvSpPr txBox="1"/>
          <p:nvPr/>
        </p:nvSpPr>
        <p:spPr>
          <a:xfrm>
            <a:off x="631450" y="4227957"/>
            <a:ext cx="8657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1.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9CFCB6C1-912C-4B1B-8915-BC64AA7C8514}"/>
              </a:ext>
            </a:extLst>
          </p:cNvPr>
          <p:cNvSpPr txBox="1"/>
          <p:nvPr/>
        </p:nvSpPr>
        <p:spPr>
          <a:xfrm>
            <a:off x="631450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82F927A6-5940-4986-821C-9603DACD96EA}"/>
              </a:ext>
            </a:extLst>
          </p:cNvPr>
          <p:cNvSpPr txBox="1"/>
          <p:nvPr/>
        </p:nvSpPr>
        <p:spPr>
          <a:xfrm>
            <a:off x="4481902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</a:t>
            </a:r>
            <a:r>
              <a:rPr lang="en-US" sz="15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B2644E9B-9B8F-46B5-92EA-D1AEAFFE3D81}"/>
              </a:ext>
            </a:extLst>
          </p:cNvPr>
          <p:cNvSpPr txBox="1"/>
          <p:nvPr/>
        </p:nvSpPr>
        <p:spPr>
          <a:xfrm>
            <a:off x="4481902" y="4227957"/>
            <a:ext cx="96353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2.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CE463C8-7FBA-4203-A53B-85F8E14B5F72}"/>
              </a:ext>
            </a:extLst>
          </p:cNvPr>
          <p:cNvSpPr txBox="1"/>
          <p:nvPr/>
        </p:nvSpPr>
        <p:spPr>
          <a:xfrm>
            <a:off x="4481902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EDD6C5C-A920-409C-A7E0-082689485BB8}"/>
              </a:ext>
            </a:extLst>
          </p:cNvPr>
          <p:cNvSpPr txBox="1"/>
          <p:nvPr/>
        </p:nvSpPr>
        <p:spPr>
          <a:xfrm>
            <a:off x="8332353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</a:t>
            </a:r>
            <a:r>
              <a:rPr lang="en-US" sz="15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A9CB5FD5-8590-43D7-A422-B641967A5EFF}"/>
              </a:ext>
            </a:extLst>
          </p:cNvPr>
          <p:cNvSpPr txBox="1"/>
          <p:nvPr/>
        </p:nvSpPr>
        <p:spPr>
          <a:xfrm>
            <a:off x="8332353" y="4227957"/>
            <a:ext cx="96513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E411562-2A19-4887-841D-86124875FA86}"/>
              </a:ext>
            </a:extLst>
          </p:cNvPr>
          <p:cNvSpPr txBox="1"/>
          <p:nvPr/>
        </p:nvSpPr>
        <p:spPr>
          <a:xfrm>
            <a:off x="8332353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D06E4C4-97F3-49BA-8604-8D4B5840B9F6}"/>
              </a:ext>
            </a:extLst>
          </p:cNvPr>
          <p:cNvSpPr/>
          <p:nvPr/>
        </p:nvSpPr>
        <p:spPr>
          <a:xfrm>
            <a:off x="0" y="3498151"/>
            <a:ext cx="10122201" cy="417957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B9AF9A-306D-49D7-BA69-1CE01F0E150B}"/>
              </a:ext>
            </a:extLst>
          </p:cNvPr>
          <p:cNvSpPr/>
          <p:nvPr/>
        </p:nvSpPr>
        <p:spPr>
          <a:xfrm>
            <a:off x="12012358" y="617791"/>
            <a:ext cx="179641" cy="2880360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9DEF5-53D1-405E-8723-937BEA6D3E0E}"/>
              </a:ext>
            </a:extLst>
          </p:cNvPr>
          <p:cNvSpPr txBox="1"/>
          <p:nvPr/>
        </p:nvSpPr>
        <p:spPr>
          <a:xfrm>
            <a:off x="5836443" y="1326731"/>
            <a:ext cx="585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the </a:t>
            </a:r>
            <a:r>
              <a:rPr lang="en-US" sz="3600" b="1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Best</a:t>
            </a:r>
          </a:p>
          <a:p>
            <a:r>
              <a:rPr lang="en-US" sz="3600" b="1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Features</a:t>
            </a:r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 of Our Newly</a:t>
            </a:r>
          </a:p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CBD32-C9C0-4C28-B392-986DAC0213BB}"/>
              </a:ext>
            </a:extLst>
          </p:cNvPr>
          <p:cNvSpPr txBox="1"/>
          <p:nvPr/>
        </p:nvSpPr>
        <p:spPr>
          <a:xfrm>
            <a:off x="5836443" y="1034885"/>
            <a:ext cx="27004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Showcase Product Features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01A7AC30-0F0C-4898-AD45-D0A9C73004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F08A769-5D85-44A5-9186-7E047E462E36}"/>
              </a:ext>
            </a:extLst>
          </p:cNvPr>
          <p:cNvSpPr/>
          <p:nvPr/>
        </p:nvSpPr>
        <p:spPr>
          <a:xfrm>
            <a:off x="11574463" y="0"/>
            <a:ext cx="617537" cy="617791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963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76" grpId="0"/>
      <p:bldP spid="148" grpId="0"/>
      <p:bldP spid="150" grpId="0"/>
      <p:bldP spid="151" grpId="0"/>
      <p:bldP spid="152" grpId="0"/>
      <p:bldP spid="153" grpId="0"/>
      <p:bldP spid="154" grpId="0"/>
      <p:bldP spid="155" grpId="0"/>
      <p:bldP spid="7" grpId="0" animBg="1"/>
      <p:bldP spid="8" grpId="0"/>
      <p:bldP spid="4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5CDFB95-A733-4913-A9AF-9879B1FF499B}"/>
              </a:ext>
            </a:extLst>
          </p:cNvPr>
          <p:cNvGrpSpPr/>
          <p:nvPr/>
        </p:nvGrpSpPr>
        <p:grpSpPr>
          <a:xfrm>
            <a:off x="631450" y="3916108"/>
            <a:ext cx="3605096" cy="2260250"/>
            <a:chOff x="631450" y="3916108"/>
            <a:chExt cx="3605096" cy="2260250"/>
          </a:xfrm>
        </p:grpSpPr>
        <p:grpSp>
          <p:nvGrpSpPr>
            <p:cNvPr id="143" name="Group 142">
              <a:extLst>
                <a:ext uri="{FF2B5EF4-FFF2-40B4-BE49-F238E27FC236}">
                  <a16:creationId xmlns:a16="http://schemas.microsoft.com/office/drawing/2014/main" id="{55CA3A25-B2EA-460A-A524-B3885AB404C3}"/>
                </a:ext>
              </a:extLst>
            </p:cNvPr>
            <p:cNvGrpSpPr/>
            <p:nvPr/>
          </p:nvGrpSpPr>
          <p:grpSpPr>
            <a:xfrm>
              <a:off x="987128" y="3916108"/>
              <a:ext cx="662369" cy="662273"/>
              <a:chOff x="1098041" y="3916108"/>
              <a:chExt cx="662369" cy="662273"/>
            </a:xfrm>
          </p:grpSpPr>
          <p:sp>
            <p:nvSpPr>
              <p:cNvPr id="50" name="Freeform: Shape 49">
                <a:extLst>
                  <a:ext uri="{FF2B5EF4-FFF2-40B4-BE49-F238E27FC236}">
                    <a16:creationId xmlns:a16="http://schemas.microsoft.com/office/drawing/2014/main" id="{9C6545AB-B6AC-44FC-9DBC-D24227A5CAA4}"/>
                  </a:ext>
                </a:extLst>
              </p:cNvPr>
              <p:cNvSpPr/>
              <p:nvPr/>
            </p:nvSpPr>
            <p:spPr>
              <a:xfrm>
                <a:off x="1098041" y="3916108"/>
                <a:ext cx="662368" cy="662273"/>
              </a:xfrm>
              <a:custGeom>
                <a:avLst/>
                <a:gdLst>
                  <a:gd name="connsiteX0" fmla="*/ 662369 w 662368"/>
                  <a:gd name="connsiteY0" fmla="*/ 256889 h 662273"/>
                  <a:gd name="connsiteX1" fmla="*/ 662369 w 662368"/>
                  <a:gd name="connsiteY1" fmla="*/ 662273 h 662273"/>
                  <a:gd name="connsiteX2" fmla="*/ 0 w 662368"/>
                  <a:gd name="connsiteY2" fmla="*/ 662273 h 662273"/>
                  <a:gd name="connsiteX3" fmla="*/ 0 w 662368"/>
                  <a:gd name="connsiteY3" fmla="*/ 0 h 662273"/>
                  <a:gd name="connsiteX4" fmla="*/ 405479 w 662368"/>
                  <a:gd name="connsiteY4" fmla="*/ 0 h 662273"/>
                  <a:gd name="connsiteX5" fmla="*/ 523370 w 662368"/>
                  <a:gd name="connsiteY5" fmla="*/ 257146 h 662273"/>
                  <a:gd name="connsiteX6" fmla="*/ 592360 w 662368"/>
                  <a:gd name="connsiteY6" fmla="*/ 269653 h 662273"/>
                  <a:gd name="connsiteX7" fmla="*/ 662369 w 662368"/>
                  <a:gd name="connsiteY7" fmla="*/ 256889 h 66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368" h="662273">
                    <a:moveTo>
                      <a:pt x="662369" y="256889"/>
                    </a:moveTo>
                    <a:lnTo>
                      <a:pt x="662369" y="662273"/>
                    </a:lnTo>
                    <a:lnTo>
                      <a:pt x="0" y="662273"/>
                    </a:lnTo>
                    <a:lnTo>
                      <a:pt x="0" y="0"/>
                    </a:lnTo>
                    <a:lnTo>
                      <a:pt x="405479" y="0"/>
                    </a:lnTo>
                    <a:cubicBezTo>
                      <a:pt x="367027" y="103565"/>
                      <a:pt x="419805" y="218684"/>
                      <a:pt x="523370" y="257146"/>
                    </a:cubicBezTo>
                    <a:cubicBezTo>
                      <a:pt x="545449" y="265347"/>
                      <a:pt x="568804" y="269576"/>
                      <a:pt x="592360" y="269653"/>
                    </a:cubicBezTo>
                    <a:cubicBezTo>
                      <a:pt x="616277" y="269700"/>
                      <a:pt x="640004" y="265376"/>
                      <a:pt x="662369" y="2568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85FB1FEF-1E15-4A19-8360-930282FD2B99}"/>
                  </a:ext>
                </a:extLst>
              </p:cNvPr>
              <p:cNvSpPr/>
              <p:nvPr/>
            </p:nvSpPr>
            <p:spPr>
              <a:xfrm>
                <a:off x="1545724" y="3916108"/>
                <a:ext cx="214686" cy="214712"/>
              </a:xfrm>
              <a:custGeom>
                <a:avLst/>
                <a:gdLst>
                  <a:gd name="connsiteX0" fmla="*/ 214686 w 214686"/>
                  <a:gd name="connsiteY0" fmla="*/ 0 h 214712"/>
                  <a:gd name="connsiteX1" fmla="*/ 214686 w 214686"/>
                  <a:gd name="connsiteY1" fmla="*/ 196691 h 214712"/>
                  <a:gd name="connsiteX2" fmla="*/ 17995 w 214686"/>
                  <a:gd name="connsiteY2" fmla="*/ 139817 h 214712"/>
                  <a:gd name="connsiteX3" fmla="*/ 17995 w 214686"/>
                  <a:gd name="connsiteY3" fmla="*/ 0 h 214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686" h="214712">
                    <a:moveTo>
                      <a:pt x="214686" y="0"/>
                    </a:moveTo>
                    <a:lnTo>
                      <a:pt x="214686" y="196691"/>
                    </a:lnTo>
                    <a:cubicBezTo>
                      <a:pt x="144668" y="235296"/>
                      <a:pt x="56600" y="209836"/>
                      <a:pt x="17995" y="139817"/>
                    </a:cubicBezTo>
                    <a:cubicBezTo>
                      <a:pt x="-5998" y="96298"/>
                      <a:pt x="-5998" y="43520"/>
                      <a:pt x="17995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71F1F454-85D8-4EF9-B215-4ECEE2D42B4F}"/>
                </a:ext>
              </a:extLst>
            </p:cNvPr>
            <p:cNvSpPr txBox="1"/>
            <p:nvPr/>
          </p:nvSpPr>
          <p:spPr>
            <a:xfrm>
              <a:off x="631450" y="5007006"/>
              <a:ext cx="3605096" cy="58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50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Something to Mention</a:t>
              </a:r>
            </a:p>
            <a:p>
              <a:pPr algn="l">
                <a:lnSpc>
                  <a:spcPts val="2000"/>
                </a:lnSpc>
              </a:pPr>
              <a:r>
                <a:rPr lang="en-US" sz="150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in Front of Your Audience</a:t>
              </a:r>
              <a:endPara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C8071A1-693A-42C8-B31F-AEDD5EAF28C0}"/>
                </a:ext>
              </a:extLst>
            </p:cNvPr>
            <p:cNvSpPr txBox="1"/>
            <p:nvPr/>
          </p:nvSpPr>
          <p:spPr>
            <a:xfrm>
              <a:off x="631450" y="4227957"/>
              <a:ext cx="865750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900" spc="-39" baseline="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</a:t>
              </a:r>
              <a:r>
                <a:rPr lang="en-US" sz="3900" spc="0" baseline="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1.</a:t>
              </a:r>
            </a:p>
          </p:txBody>
        </p:sp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9CFCB6C1-912C-4B1B-8915-BC64AA7C8514}"/>
                </a:ext>
              </a:extLst>
            </p:cNvPr>
            <p:cNvSpPr txBox="1"/>
            <p:nvPr/>
          </p:nvSpPr>
          <p:spPr>
            <a:xfrm>
              <a:off x="631450" y="5690135"/>
              <a:ext cx="3605096" cy="48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0EF993F2-D01D-42CA-81C1-AD2F3D33D9A4}"/>
              </a:ext>
            </a:extLst>
          </p:cNvPr>
          <p:cNvGrpSpPr/>
          <p:nvPr/>
        </p:nvGrpSpPr>
        <p:grpSpPr>
          <a:xfrm>
            <a:off x="4481902" y="3916108"/>
            <a:ext cx="3605096" cy="2260250"/>
            <a:chOff x="4481902" y="3916108"/>
            <a:chExt cx="3605096" cy="2260250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31B5D020-0EFF-48FD-ABEF-82C374CC8626}"/>
                </a:ext>
              </a:extLst>
            </p:cNvPr>
            <p:cNvGrpSpPr/>
            <p:nvPr/>
          </p:nvGrpSpPr>
          <p:grpSpPr>
            <a:xfrm>
              <a:off x="4837086" y="3916108"/>
              <a:ext cx="662273" cy="662273"/>
              <a:chOff x="4947951" y="3916108"/>
              <a:chExt cx="662273" cy="662273"/>
            </a:xfrm>
          </p:grpSpPr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15A16EDB-1169-4363-8F72-5C75CFB364C2}"/>
                  </a:ext>
                </a:extLst>
              </p:cNvPr>
              <p:cNvSpPr/>
              <p:nvPr/>
            </p:nvSpPr>
            <p:spPr>
              <a:xfrm>
                <a:off x="4947951" y="3916108"/>
                <a:ext cx="662273" cy="662273"/>
              </a:xfrm>
              <a:custGeom>
                <a:avLst/>
                <a:gdLst>
                  <a:gd name="connsiteX0" fmla="*/ 662274 w 662273"/>
                  <a:gd name="connsiteY0" fmla="*/ 256889 h 662273"/>
                  <a:gd name="connsiteX1" fmla="*/ 662274 w 662273"/>
                  <a:gd name="connsiteY1" fmla="*/ 662273 h 662273"/>
                  <a:gd name="connsiteX2" fmla="*/ 0 w 662273"/>
                  <a:gd name="connsiteY2" fmla="*/ 662273 h 662273"/>
                  <a:gd name="connsiteX3" fmla="*/ 0 w 662273"/>
                  <a:gd name="connsiteY3" fmla="*/ 0 h 662273"/>
                  <a:gd name="connsiteX4" fmla="*/ 405099 w 662273"/>
                  <a:gd name="connsiteY4" fmla="*/ 0 h 662273"/>
                  <a:gd name="connsiteX5" fmla="*/ 522990 w 662273"/>
                  <a:gd name="connsiteY5" fmla="*/ 257146 h 662273"/>
                  <a:gd name="connsiteX6" fmla="*/ 591979 w 662273"/>
                  <a:gd name="connsiteY6" fmla="*/ 269653 h 662273"/>
                  <a:gd name="connsiteX7" fmla="*/ 662274 w 662273"/>
                  <a:gd name="connsiteY7" fmla="*/ 256889 h 66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273" h="662273">
                    <a:moveTo>
                      <a:pt x="662274" y="256889"/>
                    </a:moveTo>
                    <a:lnTo>
                      <a:pt x="662274" y="662273"/>
                    </a:lnTo>
                    <a:lnTo>
                      <a:pt x="0" y="662273"/>
                    </a:lnTo>
                    <a:lnTo>
                      <a:pt x="0" y="0"/>
                    </a:lnTo>
                    <a:lnTo>
                      <a:pt x="405099" y="0"/>
                    </a:lnTo>
                    <a:cubicBezTo>
                      <a:pt x="366646" y="103565"/>
                      <a:pt x="419424" y="218684"/>
                      <a:pt x="522990" y="257146"/>
                    </a:cubicBezTo>
                    <a:cubicBezTo>
                      <a:pt x="545069" y="265347"/>
                      <a:pt x="568423" y="269576"/>
                      <a:pt x="591979" y="269653"/>
                    </a:cubicBezTo>
                    <a:cubicBezTo>
                      <a:pt x="615992" y="269729"/>
                      <a:pt x="639823" y="265404"/>
                      <a:pt x="662274" y="2568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54030A3C-5739-4094-8C8C-17E9E7A504B0}"/>
                  </a:ext>
                </a:extLst>
              </p:cNvPr>
              <p:cNvSpPr/>
              <p:nvPr/>
            </p:nvSpPr>
            <p:spPr>
              <a:xfrm>
                <a:off x="5395548" y="3916108"/>
                <a:ext cx="214676" cy="214641"/>
              </a:xfrm>
              <a:custGeom>
                <a:avLst/>
                <a:gdLst>
                  <a:gd name="connsiteX0" fmla="*/ 214677 w 214676"/>
                  <a:gd name="connsiteY0" fmla="*/ 0 h 214641"/>
                  <a:gd name="connsiteX1" fmla="*/ 214677 w 214676"/>
                  <a:gd name="connsiteY1" fmla="*/ 196691 h 214641"/>
                  <a:gd name="connsiteX2" fmla="*/ 17928 w 214676"/>
                  <a:gd name="connsiteY2" fmla="*/ 139541 h 214641"/>
                  <a:gd name="connsiteX3" fmla="*/ 17891 w 214676"/>
                  <a:gd name="connsiteY3" fmla="*/ 0 h 214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676" h="214641">
                    <a:moveTo>
                      <a:pt x="214677" y="0"/>
                    </a:moveTo>
                    <a:lnTo>
                      <a:pt x="214677" y="196691"/>
                    </a:lnTo>
                    <a:cubicBezTo>
                      <a:pt x="144563" y="235239"/>
                      <a:pt x="56476" y="209655"/>
                      <a:pt x="17928" y="139541"/>
                    </a:cubicBezTo>
                    <a:cubicBezTo>
                      <a:pt x="-5960" y="96098"/>
                      <a:pt x="-5979" y="43453"/>
                      <a:pt x="17891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82F927A6-5940-4986-821C-9603DACD96EA}"/>
                </a:ext>
              </a:extLst>
            </p:cNvPr>
            <p:cNvSpPr txBox="1"/>
            <p:nvPr/>
          </p:nvSpPr>
          <p:spPr>
            <a:xfrm>
              <a:off x="4481902" y="5007006"/>
              <a:ext cx="3605096" cy="58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50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Something to Mention</a:t>
              </a:r>
            </a:p>
            <a:p>
              <a:pPr algn="l">
                <a:lnSpc>
                  <a:spcPts val="2000"/>
                </a:lnSpc>
              </a:pPr>
              <a:r>
                <a:rPr lang="en-US" sz="150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in Front of Your Audience</a:t>
              </a:r>
              <a:endPara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B2644E9B-9B8F-46B5-92EA-D1AEAFFE3D81}"/>
                </a:ext>
              </a:extLst>
            </p:cNvPr>
            <p:cNvSpPr txBox="1"/>
            <p:nvPr/>
          </p:nvSpPr>
          <p:spPr>
            <a:xfrm>
              <a:off x="4481902" y="4227957"/>
              <a:ext cx="963534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900" spc="-39" baseline="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</a:t>
              </a:r>
              <a:r>
                <a:rPr lang="en-US" sz="3900" spc="0" baseline="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2.</a:t>
              </a: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BCE463C8-7FBA-4203-A53B-85F8E14B5F72}"/>
                </a:ext>
              </a:extLst>
            </p:cNvPr>
            <p:cNvSpPr txBox="1"/>
            <p:nvPr/>
          </p:nvSpPr>
          <p:spPr>
            <a:xfrm>
              <a:off x="4481902" y="5690135"/>
              <a:ext cx="3605096" cy="48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CCBC912-DA93-4726-AAE1-415EB86B484B}"/>
              </a:ext>
            </a:extLst>
          </p:cNvPr>
          <p:cNvGrpSpPr/>
          <p:nvPr/>
        </p:nvGrpSpPr>
        <p:grpSpPr>
          <a:xfrm>
            <a:off x="8332353" y="3916108"/>
            <a:ext cx="3605096" cy="2260250"/>
            <a:chOff x="8332353" y="3916108"/>
            <a:chExt cx="3605096" cy="2260250"/>
          </a:xfrm>
        </p:grpSpPr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8DE7D3F8-0AE4-42BF-8C27-1F9A9EA250AF}"/>
                </a:ext>
              </a:extLst>
            </p:cNvPr>
            <p:cNvGrpSpPr/>
            <p:nvPr/>
          </p:nvGrpSpPr>
          <p:grpSpPr>
            <a:xfrm>
              <a:off x="8686948" y="3916108"/>
              <a:ext cx="662368" cy="662273"/>
              <a:chOff x="8797861" y="3916108"/>
              <a:chExt cx="662368" cy="662273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20AAAD75-5A72-4302-A643-21296BA324CA}"/>
                  </a:ext>
                </a:extLst>
              </p:cNvPr>
              <p:cNvSpPr/>
              <p:nvPr/>
            </p:nvSpPr>
            <p:spPr>
              <a:xfrm>
                <a:off x="8797861" y="3916108"/>
                <a:ext cx="662368" cy="662273"/>
              </a:xfrm>
              <a:custGeom>
                <a:avLst/>
                <a:gdLst>
                  <a:gd name="connsiteX0" fmla="*/ 662369 w 662368"/>
                  <a:gd name="connsiteY0" fmla="*/ 256889 h 662273"/>
                  <a:gd name="connsiteX1" fmla="*/ 662369 w 662368"/>
                  <a:gd name="connsiteY1" fmla="*/ 662273 h 662273"/>
                  <a:gd name="connsiteX2" fmla="*/ 0 w 662368"/>
                  <a:gd name="connsiteY2" fmla="*/ 662273 h 662273"/>
                  <a:gd name="connsiteX3" fmla="*/ 0 w 662368"/>
                  <a:gd name="connsiteY3" fmla="*/ 0 h 662273"/>
                  <a:gd name="connsiteX4" fmla="*/ 405479 w 662368"/>
                  <a:gd name="connsiteY4" fmla="*/ 0 h 662273"/>
                  <a:gd name="connsiteX5" fmla="*/ 521970 w 662368"/>
                  <a:gd name="connsiteY5" fmla="*/ 256889 h 662273"/>
                  <a:gd name="connsiteX6" fmla="*/ 592360 w 662368"/>
                  <a:gd name="connsiteY6" fmla="*/ 269653 h 662273"/>
                  <a:gd name="connsiteX7" fmla="*/ 662369 w 662368"/>
                  <a:gd name="connsiteY7" fmla="*/ 256889 h 6622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2368" h="662273">
                    <a:moveTo>
                      <a:pt x="662369" y="256889"/>
                    </a:moveTo>
                    <a:lnTo>
                      <a:pt x="662369" y="662273"/>
                    </a:lnTo>
                    <a:lnTo>
                      <a:pt x="0" y="662273"/>
                    </a:lnTo>
                    <a:lnTo>
                      <a:pt x="0" y="0"/>
                    </a:lnTo>
                    <a:lnTo>
                      <a:pt x="405479" y="0"/>
                    </a:lnTo>
                    <a:cubicBezTo>
                      <a:pt x="366713" y="103108"/>
                      <a:pt x="418862" y="218122"/>
                      <a:pt x="521970" y="256889"/>
                    </a:cubicBezTo>
                    <a:cubicBezTo>
                      <a:pt x="544478" y="265357"/>
                      <a:pt x="568319" y="269672"/>
                      <a:pt x="592360" y="269653"/>
                    </a:cubicBezTo>
                    <a:cubicBezTo>
                      <a:pt x="616278" y="269700"/>
                      <a:pt x="640004" y="265376"/>
                      <a:pt x="662369" y="25688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5DCC418B-DA8D-4356-9A44-738A22DC52BB}"/>
                  </a:ext>
                </a:extLst>
              </p:cNvPr>
              <p:cNvSpPr/>
              <p:nvPr/>
            </p:nvSpPr>
            <p:spPr>
              <a:xfrm>
                <a:off x="9245406" y="3916108"/>
                <a:ext cx="214823" cy="214788"/>
              </a:xfrm>
              <a:custGeom>
                <a:avLst/>
                <a:gdLst>
                  <a:gd name="connsiteX0" fmla="*/ 214823 w 214823"/>
                  <a:gd name="connsiteY0" fmla="*/ 0 h 214788"/>
                  <a:gd name="connsiteX1" fmla="*/ 214823 w 214823"/>
                  <a:gd name="connsiteY1" fmla="*/ 196691 h 214788"/>
                  <a:gd name="connsiteX2" fmla="*/ 18075 w 214823"/>
                  <a:gd name="connsiteY2" fmla="*/ 140027 h 214788"/>
                  <a:gd name="connsiteX3" fmla="*/ 18037 w 214823"/>
                  <a:gd name="connsiteY3" fmla="*/ 0 h 214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823" h="214788">
                    <a:moveTo>
                      <a:pt x="214823" y="0"/>
                    </a:moveTo>
                    <a:lnTo>
                      <a:pt x="214823" y="196691"/>
                    </a:lnTo>
                    <a:cubicBezTo>
                      <a:pt x="144843" y="235372"/>
                      <a:pt x="56756" y="210007"/>
                      <a:pt x="18075" y="140027"/>
                    </a:cubicBezTo>
                    <a:cubicBezTo>
                      <a:pt x="-6014" y="96460"/>
                      <a:pt x="-6024" y="43577"/>
                      <a:pt x="18037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E1EA"/>
                  </a:gs>
                  <a:gs pos="100000">
                    <a:srgbClr val="FFEBED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7EDD6C5C-A920-409C-A7E0-082689485BB8}"/>
                </a:ext>
              </a:extLst>
            </p:cNvPr>
            <p:cNvSpPr txBox="1"/>
            <p:nvPr/>
          </p:nvSpPr>
          <p:spPr>
            <a:xfrm>
              <a:off x="8332353" y="5007006"/>
              <a:ext cx="3605096" cy="588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2000"/>
                </a:lnSpc>
              </a:pPr>
              <a:r>
                <a:rPr lang="en-US" sz="1500" spc="0" baseline="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Something to Mention</a:t>
              </a:r>
            </a:p>
            <a:p>
              <a:pPr algn="l">
                <a:lnSpc>
                  <a:spcPts val="2000"/>
                </a:lnSpc>
              </a:pPr>
              <a:r>
                <a:rPr lang="en-US" sz="1500" dirty="0">
                  <a:solidFill>
                    <a:srgbClr val="404040"/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in Front of Your Audience</a:t>
              </a:r>
              <a:endPara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endParaRPr>
            </a:p>
          </p:txBody>
        </p: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A9CB5FD5-8590-43D7-A422-B641967A5EFF}"/>
                </a:ext>
              </a:extLst>
            </p:cNvPr>
            <p:cNvSpPr txBox="1"/>
            <p:nvPr/>
          </p:nvSpPr>
          <p:spPr>
            <a:xfrm>
              <a:off x="8332353" y="4227957"/>
              <a:ext cx="965136" cy="692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900" spc="-39" baseline="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0</a:t>
              </a:r>
              <a:r>
                <a:rPr lang="en-US" sz="3900" spc="0" baseline="0" dirty="0">
                  <a:gradFill>
                    <a:gsLst>
                      <a:gs pos="0">
                        <a:srgbClr val="FF598A"/>
                      </a:gs>
                      <a:gs pos="100000">
                        <a:srgbClr val="FF8A9C"/>
                      </a:gs>
                    </a:gsLst>
                    <a:lin ang="10800000" scaled="1"/>
                  </a:gradFill>
                  <a:latin typeface="Montserrat ExtraBold" panose="00000900000000000000" pitchFamily="2" charset="0"/>
                  <a:sym typeface="Montserrat"/>
                  <a:rtl val="0"/>
                </a:rPr>
                <a:t>3.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6E411562-2A19-4887-841D-86124875FA86}"/>
                </a:ext>
              </a:extLst>
            </p:cNvPr>
            <p:cNvSpPr txBox="1"/>
            <p:nvPr/>
          </p:nvSpPr>
          <p:spPr>
            <a:xfrm>
              <a:off x="8332353" y="5690135"/>
              <a:ext cx="3605096" cy="4862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Add Some Brief Text to Explain The Title This is Just a Demo</a:t>
              </a:r>
            </a:p>
          </p:txBody>
        </p: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B9AF9A-306D-49D7-BA69-1CE01F0E150B}"/>
              </a:ext>
            </a:extLst>
          </p:cNvPr>
          <p:cNvSpPr/>
          <p:nvPr/>
        </p:nvSpPr>
        <p:spPr>
          <a:xfrm>
            <a:off x="12012358" y="617791"/>
            <a:ext cx="179641" cy="2880360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9DEF5-53D1-405E-8723-937BEA6D3E0E}"/>
              </a:ext>
            </a:extLst>
          </p:cNvPr>
          <p:cNvSpPr txBox="1"/>
          <p:nvPr/>
        </p:nvSpPr>
        <p:spPr>
          <a:xfrm>
            <a:off x="5836443" y="1326731"/>
            <a:ext cx="585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the </a:t>
            </a:r>
            <a:r>
              <a:rPr lang="en-US" sz="3600" b="1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Best</a:t>
            </a:r>
          </a:p>
          <a:p>
            <a:r>
              <a:rPr lang="en-US" sz="3600" b="1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Features</a:t>
            </a:r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 of Our Newly</a:t>
            </a:r>
          </a:p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CBD32-C9C0-4C28-B392-986DAC0213BB}"/>
              </a:ext>
            </a:extLst>
          </p:cNvPr>
          <p:cNvSpPr txBox="1"/>
          <p:nvPr/>
        </p:nvSpPr>
        <p:spPr>
          <a:xfrm>
            <a:off x="5836443" y="1034885"/>
            <a:ext cx="27004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Showcase Product Features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01A7AC30-0F0C-4898-AD45-D0A9C73004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F08A769-5D85-44A5-9186-7E047E462E36}"/>
              </a:ext>
            </a:extLst>
          </p:cNvPr>
          <p:cNvSpPr/>
          <p:nvPr/>
        </p:nvSpPr>
        <p:spPr>
          <a:xfrm>
            <a:off x="11574463" y="0"/>
            <a:ext cx="617537" cy="617791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9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46667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46667" fill="hold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oup 142">
            <a:extLst>
              <a:ext uri="{FF2B5EF4-FFF2-40B4-BE49-F238E27FC236}">
                <a16:creationId xmlns:a16="http://schemas.microsoft.com/office/drawing/2014/main" id="{55CA3A25-B2EA-460A-A524-B3885AB404C3}"/>
              </a:ext>
            </a:extLst>
          </p:cNvPr>
          <p:cNvGrpSpPr/>
          <p:nvPr/>
        </p:nvGrpSpPr>
        <p:grpSpPr>
          <a:xfrm>
            <a:off x="987128" y="3916108"/>
            <a:ext cx="662369" cy="662273"/>
            <a:chOff x="1098041" y="3916108"/>
            <a:chExt cx="662369" cy="662273"/>
          </a:xfrm>
          <a:gradFill>
            <a:gsLst>
              <a:gs pos="0">
                <a:srgbClr val="FFE1EA"/>
              </a:gs>
              <a:gs pos="100000">
                <a:srgbClr val="FFEBED"/>
              </a:gs>
            </a:gsLst>
            <a:path path="circle">
              <a:fillToRect l="100000" t="100000"/>
            </a:path>
          </a:gradFill>
        </p:grpSpPr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C6545AB-B6AC-44FC-9DBC-D24227A5CAA4}"/>
                </a:ext>
              </a:extLst>
            </p:cNvPr>
            <p:cNvSpPr/>
            <p:nvPr/>
          </p:nvSpPr>
          <p:spPr>
            <a:xfrm>
              <a:off x="109804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3370 w 662368"/>
                <a:gd name="connsiteY5" fmla="*/ 257146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7027" y="103565"/>
                    <a:pt x="419805" y="218684"/>
                    <a:pt x="523370" y="257146"/>
                  </a:cubicBezTo>
                  <a:cubicBezTo>
                    <a:pt x="545449" y="265347"/>
                    <a:pt x="568804" y="269576"/>
                    <a:pt x="592360" y="269653"/>
                  </a:cubicBezTo>
                  <a:cubicBezTo>
                    <a:pt x="616277" y="269700"/>
                    <a:pt x="640004" y="265376"/>
                    <a:pt x="662369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5FB1FEF-1E15-4A19-8360-930282FD2B99}"/>
                </a:ext>
              </a:extLst>
            </p:cNvPr>
            <p:cNvSpPr/>
            <p:nvPr/>
          </p:nvSpPr>
          <p:spPr>
            <a:xfrm>
              <a:off x="1545724" y="3916108"/>
              <a:ext cx="214686" cy="214712"/>
            </a:xfrm>
            <a:custGeom>
              <a:avLst/>
              <a:gdLst>
                <a:gd name="connsiteX0" fmla="*/ 214686 w 214686"/>
                <a:gd name="connsiteY0" fmla="*/ 0 h 214712"/>
                <a:gd name="connsiteX1" fmla="*/ 214686 w 214686"/>
                <a:gd name="connsiteY1" fmla="*/ 196691 h 214712"/>
                <a:gd name="connsiteX2" fmla="*/ 17995 w 214686"/>
                <a:gd name="connsiteY2" fmla="*/ 139817 h 214712"/>
                <a:gd name="connsiteX3" fmla="*/ 17995 w 214686"/>
                <a:gd name="connsiteY3" fmla="*/ 0 h 2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6" h="214712">
                  <a:moveTo>
                    <a:pt x="214686" y="0"/>
                  </a:moveTo>
                  <a:lnTo>
                    <a:pt x="214686" y="196691"/>
                  </a:lnTo>
                  <a:cubicBezTo>
                    <a:pt x="144668" y="235296"/>
                    <a:pt x="56600" y="209836"/>
                    <a:pt x="17995" y="139817"/>
                  </a:cubicBezTo>
                  <a:cubicBezTo>
                    <a:pt x="-5998" y="96298"/>
                    <a:pt x="-5998" y="43520"/>
                    <a:pt x="179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31B5D020-0EFF-48FD-ABEF-82C374CC8626}"/>
              </a:ext>
            </a:extLst>
          </p:cNvPr>
          <p:cNvGrpSpPr/>
          <p:nvPr/>
        </p:nvGrpSpPr>
        <p:grpSpPr>
          <a:xfrm>
            <a:off x="4837086" y="3916108"/>
            <a:ext cx="662273" cy="662273"/>
            <a:chOff x="4947951" y="3916108"/>
            <a:chExt cx="662273" cy="662273"/>
          </a:xfrm>
          <a:gradFill>
            <a:gsLst>
              <a:gs pos="0">
                <a:srgbClr val="FFE5CD"/>
              </a:gs>
              <a:gs pos="100000">
                <a:srgbClr val="FFF4E1"/>
              </a:gs>
            </a:gsLst>
            <a:path path="circle">
              <a:fillToRect l="100000" t="100000"/>
            </a:path>
          </a:gradFill>
        </p:grpSpPr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5A16EDB-1169-4363-8F72-5C75CFB364C2}"/>
                </a:ext>
              </a:extLst>
            </p:cNvPr>
            <p:cNvSpPr/>
            <p:nvPr/>
          </p:nvSpPr>
          <p:spPr>
            <a:xfrm>
              <a:off x="4947951" y="3916108"/>
              <a:ext cx="662273" cy="662273"/>
            </a:xfrm>
            <a:custGeom>
              <a:avLst/>
              <a:gdLst>
                <a:gd name="connsiteX0" fmla="*/ 662274 w 662273"/>
                <a:gd name="connsiteY0" fmla="*/ 256889 h 662273"/>
                <a:gd name="connsiteX1" fmla="*/ 662274 w 662273"/>
                <a:gd name="connsiteY1" fmla="*/ 662273 h 662273"/>
                <a:gd name="connsiteX2" fmla="*/ 0 w 662273"/>
                <a:gd name="connsiteY2" fmla="*/ 662273 h 662273"/>
                <a:gd name="connsiteX3" fmla="*/ 0 w 662273"/>
                <a:gd name="connsiteY3" fmla="*/ 0 h 662273"/>
                <a:gd name="connsiteX4" fmla="*/ 405099 w 662273"/>
                <a:gd name="connsiteY4" fmla="*/ 0 h 662273"/>
                <a:gd name="connsiteX5" fmla="*/ 522990 w 662273"/>
                <a:gd name="connsiteY5" fmla="*/ 257146 h 662273"/>
                <a:gd name="connsiteX6" fmla="*/ 591979 w 662273"/>
                <a:gd name="connsiteY6" fmla="*/ 269653 h 662273"/>
                <a:gd name="connsiteX7" fmla="*/ 662274 w 662273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273" h="662273">
                  <a:moveTo>
                    <a:pt x="662274" y="256889"/>
                  </a:moveTo>
                  <a:lnTo>
                    <a:pt x="662274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099" y="0"/>
                  </a:lnTo>
                  <a:cubicBezTo>
                    <a:pt x="366646" y="103565"/>
                    <a:pt x="419424" y="218684"/>
                    <a:pt x="522990" y="257146"/>
                  </a:cubicBezTo>
                  <a:cubicBezTo>
                    <a:pt x="545069" y="265347"/>
                    <a:pt x="568423" y="269576"/>
                    <a:pt x="591979" y="269653"/>
                  </a:cubicBezTo>
                  <a:cubicBezTo>
                    <a:pt x="615992" y="269729"/>
                    <a:pt x="639823" y="265404"/>
                    <a:pt x="662274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4030A3C-5739-4094-8C8C-17E9E7A504B0}"/>
                </a:ext>
              </a:extLst>
            </p:cNvPr>
            <p:cNvSpPr/>
            <p:nvPr/>
          </p:nvSpPr>
          <p:spPr>
            <a:xfrm>
              <a:off x="5395548" y="3916108"/>
              <a:ext cx="214676" cy="214641"/>
            </a:xfrm>
            <a:custGeom>
              <a:avLst/>
              <a:gdLst>
                <a:gd name="connsiteX0" fmla="*/ 214677 w 214676"/>
                <a:gd name="connsiteY0" fmla="*/ 0 h 214641"/>
                <a:gd name="connsiteX1" fmla="*/ 214677 w 214676"/>
                <a:gd name="connsiteY1" fmla="*/ 196691 h 214641"/>
                <a:gd name="connsiteX2" fmla="*/ 17928 w 214676"/>
                <a:gd name="connsiteY2" fmla="*/ 139541 h 214641"/>
                <a:gd name="connsiteX3" fmla="*/ 17891 w 214676"/>
                <a:gd name="connsiteY3" fmla="*/ 0 h 214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76" h="214641">
                  <a:moveTo>
                    <a:pt x="214677" y="0"/>
                  </a:moveTo>
                  <a:lnTo>
                    <a:pt x="214677" y="196691"/>
                  </a:lnTo>
                  <a:cubicBezTo>
                    <a:pt x="144563" y="235239"/>
                    <a:pt x="56476" y="209655"/>
                    <a:pt x="17928" y="139541"/>
                  </a:cubicBezTo>
                  <a:cubicBezTo>
                    <a:pt x="-5960" y="96098"/>
                    <a:pt x="-5979" y="43453"/>
                    <a:pt x="17891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8DE7D3F8-0AE4-42BF-8C27-1F9A9EA250AF}"/>
              </a:ext>
            </a:extLst>
          </p:cNvPr>
          <p:cNvGrpSpPr/>
          <p:nvPr/>
        </p:nvGrpSpPr>
        <p:grpSpPr>
          <a:xfrm>
            <a:off x="8686948" y="3916108"/>
            <a:ext cx="662368" cy="662273"/>
            <a:chOff x="8797861" y="3916108"/>
            <a:chExt cx="662368" cy="662273"/>
          </a:xfrm>
          <a:gradFill>
            <a:gsLst>
              <a:gs pos="0">
                <a:srgbClr val="D8EBFC"/>
              </a:gs>
              <a:gs pos="100000">
                <a:srgbClr val="DBF1FD"/>
              </a:gs>
            </a:gsLst>
            <a:lin ang="10800000" scaled="1"/>
          </a:gra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20AAAD75-5A72-4302-A643-21296BA324CA}"/>
                </a:ext>
              </a:extLst>
            </p:cNvPr>
            <p:cNvSpPr/>
            <p:nvPr/>
          </p:nvSpPr>
          <p:spPr>
            <a:xfrm>
              <a:off x="879786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1970 w 662368"/>
                <a:gd name="connsiteY5" fmla="*/ 256889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6713" y="103108"/>
                    <a:pt x="418862" y="218122"/>
                    <a:pt x="521970" y="256889"/>
                  </a:cubicBezTo>
                  <a:cubicBezTo>
                    <a:pt x="544478" y="265357"/>
                    <a:pt x="568319" y="269672"/>
                    <a:pt x="592360" y="269653"/>
                  </a:cubicBezTo>
                  <a:cubicBezTo>
                    <a:pt x="616278" y="269700"/>
                    <a:pt x="640004" y="265376"/>
                    <a:pt x="662369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5DCC418B-DA8D-4356-9A44-738A22DC52BB}"/>
                </a:ext>
              </a:extLst>
            </p:cNvPr>
            <p:cNvSpPr/>
            <p:nvPr/>
          </p:nvSpPr>
          <p:spPr>
            <a:xfrm>
              <a:off x="9245406" y="3916108"/>
              <a:ext cx="214823" cy="214788"/>
            </a:xfrm>
            <a:custGeom>
              <a:avLst/>
              <a:gdLst>
                <a:gd name="connsiteX0" fmla="*/ 214823 w 214823"/>
                <a:gd name="connsiteY0" fmla="*/ 0 h 214788"/>
                <a:gd name="connsiteX1" fmla="*/ 214823 w 214823"/>
                <a:gd name="connsiteY1" fmla="*/ 196691 h 214788"/>
                <a:gd name="connsiteX2" fmla="*/ 18075 w 214823"/>
                <a:gd name="connsiteY2" fmla="*/ 140027 h 214788"/>
                <a:gd name="connsiteX3" fmla="*/ 18037 w 214823"/>
                <a:gd name="connsiteY3" fmla="*/ 0 h 21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823" h="214788">
                  <a:moveTo>
                    <a:pt x="214823" y="0"/>
                  </a:moveTo>
                  <a:lnTo>
                    <a:pt x="214823" y="196691"/>
                  </a:lnTo>
                  <a:cubicBezTo>
                    <a:pt x="144843" y="235372"/>
                    <a:pt x="56756" y="210007"/>
                    <a:pt x="18075" y="140027"/>
                  </a:cubicBezTo>
                  <a:cubicBezTo>
                    <a:pt x="-6014" y="96460"/>
                    <a:pt x="-6024" y="43577"/>
                    <a:pt x="1803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71F1F454-85D8-4EF9-B215-4ECEE2D42B4F}"/>
              </a:ext>
            </a:extLst>
          </p:cNvPr>
          <p:cNvSpPr txBox="1"/>
          <p:nvPr/>
        </p:nvSpPr>
        <p:spPr>
          <a:xfrm>
            <a:off x="631450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</a:t>
            </a:r>
            <a:r>
              <a:rPr lang="en-US" sz="15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C8071A1-693A-42C8-B31F-AEDD5EAF28C0}"/>
              </a:ext>
            </a:extLst>
          </p:cNvPr>
          <p:cNvSpPr txBox="1"/>
          <p:nvPr/>
        </p:nvSpPr>
        <p:spPr>
          <a:xfrm>
            <a:off x="631450" y="4227957"/>
            <a:ext cx="8657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1.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9CFCB6C1-912C-4B1B-8915-BC64AA7C8514}"/>
              </a:ext>
            </a:extLst>
          </p:cNvPr>
          <p:cNvSpPr txBox="1"/>
          <p:nvPr/>
        </p:nvSpPr>
        <p:spPr>
          <a:xfrm>
            <a:off x="631450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82F927A6-5940-4986-821C-9603DACD96EA}"/>
              </a:ext>
            </a:extLst>
          </p:cNvPr>
          <p:cNvSpPr txBox="1"/>
          <p:nvPr/>
        </p:nvSpPr>
        <p:spPr>
          <a:xfrm>
            <a:off x="4481902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</a:t>
            </a:r>
            <a:r>
              <a:rPr lang="en-US" sz="1500" spc="0" baseline="0" dirty="0"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B2644E9B-9B8F-46B5-92EA-D1AEAFFE3D81}"/>
              </a:ext>
            </a:extLst>
          </p:cNvPr>
          <p:cNvSpPr txBox="1"/>
          <p:nvPr/>
        </p:nvSpPr>
        <p:spPr>
          <a:xfrm>
            <a:off x="4481902" y="4227957"/>
            <a:ext cx="96353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FF974F"/>
                    </a:gs>
                    <a:gs pos="100000">
                      <a:srgbClr val="FEBD61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2.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CE463C8-7FBA-4203-A53B-85F8E14B5F72}"/>
              </a:ext>
            </a:extLst>
          </p:cNvPr>
          <p:cNvSpPr txBox="1"/>
          <p:nvPr/>
        </p:nvSpPr>
        <p:spPr>
          <a:xfrm>
            <a:off x="4481902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EDD6C5C-A920-409C-A7E0-082689485BB8}"/>
              </a:ext>
            </a:extLst>
          </p:cNvPr>
          <p:cNvSpPr txBox="1"/>
          <p:nvPr/>
        </p:nvSpPr>
        <p:spPr>
          <a:xfrm>
            <a:off x="8332353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</a:t>
            </a:r>
            <a:r>
              <a:rPr lang="en-US" sz="1500" spc="0" baseline="0" dirty="0">
                <a:gradFill>
                  <a:gsLst>
                    <a:gs pos="0">
                      <a:srgbClr val="64AEF2"/>
                    </a:gs>
                    <a:gs pos="100000">
                      <a:srgbClr val="95D7FA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A9CB5FD5-8590-43D7-A422-B641967A5EFF}"/>
              </a:ext>
            </a:extLst>
          </p:cNvPr>
          <p:cNvSpPr txBox="1"/>
          <p:nvPr/>
        </p:nvSpPr>
        <p:spPr>
          <a:xfrm>
            <a:off x="8332353" y="4227957"/>
            <a:ext cx="96513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64AEF2"/>
                    </a:gs>
                    <a:gs pos="100000">
                      <a:srgbClr val="95D7FA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64AEF2"/>
                    </a:gs>
                    <a:gs pos="100000">
                      <a:srgbClr val="95D7FA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3.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E411562-2A19-4887-841D-86124875FA86}"/>
              </a:ext>
            </a:extLst>
          </p:cNvPr>
          <p:cNvSpPr txBox="1"/>
          <p:nvPr/>
        </p:nvSpPr>
        <p:spPr>
          <a:xfrm>
            <a:off x="8332353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D06E4C4-97F3-49BA-8604-8D4B5840B9F6}"/>
              </a:ext>
            </a:extLst>
          </p:cNvPr>
          <p:cNvSpPr/>
          <p:nvPr/>
        </p:nvSpPr>
        <p:spPr>
          <a:xfrm>
            <a:off x="0" y="3498151"/>
            <a:ext cx="10122201" cy="417957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EB9AF9A-306D-49D7-BA69-1CE01F0E150B}"/>
              </a:ext>
            </a:extLst>
          </p:cNvPr>
          <p:cNvSpPr/>
          <p:nvPr/>
        </p:nvSpPr>
        <p:spPr>
          <a:xfrm>
            <a:off x="12012358" y="617791"/>
            <a:ext cx="179641" cy="2880360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39DEF5-53D1-405E-8723-937BEA6D3E0E}"/>
              </a:ext>
            </a:extLst>
          </p:cNvPr>
          <p:cNvSpPr txBox="1"/>
          <p:nvPr/>
        </p:nvSpPr>
        <p:spPr>
          <a:xfrm>
            <a:off x="5836443" y="1326731"/>
            <a:ext cx="585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the </a:t>
            </a:r>
            <a:r>
              <a:rPr lang="en-US" sz="3600" b="1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Best</a:t>
            </a:r>
          </a:p>
          <a:p>
            <a:r>
              <a:rPr lang="en-US" sz="3600" b="1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Features</a:t>
            </a:r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 of Our Newly</a:t>
            </a:r>
          </a:p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Product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ECBD32-C9C0-4C28-B392-986DAC0213BB}"/>
              </a:ext>
            </a:extLst>
          </p:cNvPr>
          <p:cNvSpPr txBox="1"/>
          <p:nvPr/>
        </p:nvSpPr>
        <p:spPr>
          <a:xfrm>
            <a:off x="5836443" y="1034885"/>
            <a:ext cx="27004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Showcase Product Features</a:t>
            </a:r>
          </a:p>
        </p:txBody>
      </p:sp>
      <p:sp>
        <p:nvSpPr>
          <p:cNvPr id="162" name="Picture Placeholder 161">
            <a:extLst>
              <a:ext uri="{FF2B5EF4-FFF2-40B4-BE49-F238E27FC236}">
                <a16:creationId xmlns:a16="http://schemas.microsoft.com/office/drawing/2014/main" id="{01A7AC30-0F0C-4898-AD45-D0A9C73004D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3F08A769-5D85-44A5-9186-7E047E462E36}"/>
              </a:ext>
            </a:extLst>
          </p:cNvPr>
          <p:cNvSpPr/>
          <p:nvPr/>
        </p:nvSpPr>
        <p:spPr>
          <a:xfrm>
            <a:off x="11574463" y="0"/>
            <a:ext cx="617537" cy="617791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501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4666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76" grpId="0"/>
      <p:bldP spid="148" grpId="0"/>
      <p:bldP spid="150" grpId="0"/>
      <p:bldP spid="151" grpId="0"/>
      <p:bldP spid="152" grpId="0"/>
      <p:bldP spid="153" grpId="0"/>
      <p:bldP spid="154" grpId="0"/>
      <p:bldP spid="155" grpId="0"/>
      <p:bldP spid="7" grpId="0" animBg="1"/>
      <p:bldP spid="8" grpId="0"/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CD1C782F-F774-46E3-8800-DE4366F9B0D3}"/>
              </a:ext>
            </a:extLst>
          </p:cNvPr>
          <p:cNvGrpSpPr/>
          <p:nvPr/>
        </p:nvGrpSpPr>
        <p:grpSpPr>
          <a:xfrm>
            <a:off x="987128" y="3916108"/>
            <a:ext cx="662369" cy="662273"/>
            <a:chOff x="1098041" y="3916108"/>
            <a:chExt cx="662369" cy="662273"/>
          </a:xfrm>
          <a:gradFill>
            <a:gsLst>
              <a:gs pos="0">
                <a:srgbClr val="DEE6FE"/>
              </a:gs>
              <a:gs pos="100000">
                <a:srgbClr val="EBF1FF"/>
              </a:gs>
            </a:gsLst>
            <a:path path="circle">
              <a:fillToRect l="100000" t="100000"/>
            </a:path>
          </a:gra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10B390-224D-410D-B529-49A18FAE4A7A}"/>
                </a:ext>
              </a:extLst>
            </p:cNvPr>
            <p:cNvSpPr/>
            <p:nvPr/>
          </p:nvSpPr>
          <p:spPr>
            <a:xfrm>
              <a:off x="109804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3370 w 662368"/>
                <a:gd name="connsiteY5" fmla="*/ 257146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7027" y="103565"/>
                    <a:pt x="419805" y="218684"/>
                    <a:pt x="523370" y="257146"/>
                  </a:cubicBezTo>
                  <a:cubicBezTo>
                    <a:pt x="545449" y="265347"/>
                    <a:pt x="568804" y="269576"/>
                    <a:pt x="592360" y="269653"/>
                  </a:cubicBezTo>
                  <a:cubicBezTo>
                    <a:pt x="616277" y="269700"/>
                    <a:pt x="640004" y="265376"/>
                    <a:pt x="662369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1E8DBD2-F2CF-4C27-8A5E-B3105EF63611}"/>
                </a:ext>
              </a:extLst>
            </p:cNvPr>
            <p:cNvSpPr/>
            <p:nvPr/>
          </p:nvSpPr>
          <p:spPr>
            <a:xfrm>
              <a:off x="1545724" y="3916108"/>
              <a:ext cx="214686" cy="214712"/>
            </a:xfrm>
            <a:custGeom>
              <a:avLst/>
              <a:gdLst>
                <a:gd name="connsiteX0" fmla="*/ 214686 w 214686"/>
                <a:gd name="connsiteY0" fmla="*/ 0 h 214712"/>
                <a:gd name="connsiteX1" fmla="*/ 214686 w 214686"/>
                <a:gd name="connsiteY1" fmla="*/ 196691 h 214712"/>
                <a:gd name="connsiteX2" fmla="*/ 17995 w 214686"/>
                <a:gd name="connsiteY2" fmla="*/ 139817 h 214712"/>
                <a:gd name="connsiteX3" fmla="*/ 17995 w 214686"/>
                <a:gd name="connsiteY3" fmla="*/ 0 h 2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86" h="214712">
                  <a:moveTo>
                    <a:pt x="214686" y="0"/>
                  </a:moveTo>
                  <a:lnTo>
                    <a:pt x="214686" y="196691"/>
                  </a:lnTo>
                  <a:cubicBezTo>
                    <a:pt x="144668" y="235296"/>
                    <a:pt x="56600" y="209836"/>
                    <a:pt x="17995" y="139817"/>
                  </a:cubicBezTo>
                  <a:cubicBezTo>
                    <a:pt x="-5998" y="96298"/>
                    <a:pt x="-5998" y="43520"/>
                    <a:pt x="1799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8E59219-6129-41B5-9A0D-3B6CCC6A3A82}"/>
              </a:ext>
            </a:extLst>
          </p:cNvPr>
          <p:cNvGrpSpPr/>
          <p:nvPr/>
        </p:nvGrpSpPr>
        <p:grpSpPr>
          <a:xfrm>
            <a:off x="4837086" y="3916108"/>
            <a:ext cx="662273" cy="662273"/>
            <a:chOff x="4947951" y="3916108"/>
            <a:chExt cx="662273" cy="662273"/>
          </a:xfrm>
          <a:gradFill>
            <a:gsLst>
              <a:gs pos="0">
                <a:srgbClr val="FFE5CD"/>
              </a:gs>
              <a:gs pos="100000">
                <a:srgbClr val="FFF4E1"/>
              </a:gs>
            </a:gsLst>
            <a:path path="circle">
              <a:fillToRect l="100000" t="100000"/>
            </a:path>
          </a:gradFill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319029-7FB6-41CE-B960-C1B4BCA4785E}"/>
                </a:ext>
              </a:extLst>
            </p:cNvPr>
            <p:cNvSpPr/>
            <p:nvPr/>
          </p:nvSpPr>
          <p:spPr>
            <a:xfrm>
              <a:off x="4947951" y="3916108"/>
              <a:ext cx="662273" cy="662273"/>
            </a:xfrm>
            <a:custGeom>
              <a:avLst/>
              <a:gdLst>
                <a:gd name="connsiteX0" fmla="*/ 662274 w 662273"/>
                <a:gd name="connsiteY0" fmla="*/ 256889 h 662273"/>
                <a:gd name="connsiteX1" fmla="*/ 662274 w 662273"/>
                <a:gd name="connsiteY1" fmla="*/ 662273 h 662273"/>
                <a:gd name="connsiteX2" fmla="*/ 0 w 662273"/>
                <a:gd name="connsiteY2" fmla="*/ 662273 h 662273"/>
                <a:gd name="connsiteX3" fmla="*/ 0 w 662273"/>
                <a:gd name="connsiteY3" fmla="*/ 0 h 662273"/>
                <a:gd name="connsiteX4" fmla="*/ 405099 w 662273"/>
                <a:gd name="connsiteY4" fmla="*/ 0 h 662273"/>
                <a:gd name="connsiteX5" fmla="*/ 522990 w 662273"/>
                <a:gd name="connsiteY5" fmla="*/ 257146 h 662273"/>
                <a:gd name="connsiteX6" fmla="*/ 591979 w 662273"/>
                <a:gd name="connsiteY6" fmla="*/ 269653 h 662273"/>
                <a:gd name="connsiteX7" fmla="*/ 662274 w 662273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273" h="662273">
                  <a:moveTo>
                    <a:pt x="662274" y="256889"/>
                  </a:moveTo>
                  <a:lnTo>
                    <a:pt x="662274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099" y="0"/>
                  </a:lnTo>
                  <a:cubicBezTo>
                    <a:pt x="366646" y="103565"/>
                    <a:pt x="419424" y="218684"/>
                    <a:pt x="522990" y="257146"/>
                  </a:cubicBezTo>
                  <a:cubicBezTo>
                    <a:pt x="545069" y="265347"/>
                    <a:pt x="568423" y="269576"/>
                    <a:pt x="591979" y="269653"/>
                  </a:cubicBezTo>
                  <a:cubicBezTo>
                    <a:pt x="615992" y="269729"/>
                    <a:pt x="639823" y="265404"/>
                    <a:pt x="662274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874A6661-626F-4A1E-89E7-0E64B2F0427B}"/>
                </a:ext>
              </a:extLst>
            </p:cNvPr>
            <p:cNvSpPr/>
            <p:nvPr/>
          </p:nvSpPr>
          <p:spPr>
            <a:xfrm>
              <a:off x="5395548" y="3916108"/>
              <a:ext cx="214676" cy="214641"/>
            </a:xfrm>
            <a:custGeom>
              <a:avLst/>
              <a:gdLst>
                <a:gd name="connsiteX0" fmla="*/ 214677 w 214676"/>
                <a:gd name="connsiteY0" fmla="*/ 0 h 214641"/>
                <a:gd name="connsiteX1" fmla="*/ 214677 w 214676"/>
                <a:gd name="connsiteY1" fmla="*/ 196691 h 214641"/>
                <a:gd name="connsiteX2" fmla="*/ 17928 w 214676"/>
                <a:gd name="connsiteY2" fmla="*/ 139541 h 214641"/>
                <a:gd name="connsiteX3" fmla="*/ 17891 w 214676"/>
                <a:gd name="connsiteY3" fmla="*/ 0 h 214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676" h="214641">
                  <a:moveTo>
                    <a:pt x="214677" y="0"/>
                  </a:moveTo>
                  <a:lnTo>
                    <a:pt x="214677" y="196691"/>
                  </a:lnTo>
                  <a:cubicBezTo>
                    <a:pt x="144563" y="235239"/>
                    <a:pt x="56476" y="209655"/>
                    <a:pt x="17928" y="139541"/>
                  </a:cubicBezTo>
                  <a:cubicBezTo>
                    <a:pt x="-5960" y="96098"/>
                    <a:pt x="-5979" y="43453"/>
                    <a:pt x="17891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C402393-C68A-40DF-8B2D-ABB177114DD0}"/>
              </a:ext>
            </a:extLst>
          </p:cNvPr>
          <p:cNvGrpSpPr/>
          <p:nvPr/>
        </p:nvGrpSpPr>
        <p:grpSpPr>
          <a:xfrm>
            <a:off x="8686948" y="3916108"/>
            <a:ext cx="662368" cy="662273"/>
            <a:chOff x="8797861" y="3916108"/>
            <a:chExt cx="662368" cy="662273"/>
          </a:xfrm>
          <a:gradFill>
            <a:gsLst>
              <a:gs pos="0">
                <a:srgbClr val="F5E9FB"/>
              </a:gs>
              <a:gs pos="100000">
                <a:srgbClr val="F3EFFF"/>
              </a:gs>
            </a:gsLst>
            <a:path path="circle">
              <a:fillToRect l="100000" t="100000"/>
            </a:path>
          </a:gra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B9CBB52-0244-48D2-B6FD-61493865D3A5}"/>
                </a:ext>
              </a:extLst>
            </p:cNvPr>
            <p:cNvSpPr/>
            <p:nvPr/>
          </p:nvSpPr>
          <p:spPr>
            <a:xfrm>
              <a:off x="8797861" y="3916108"/>
              <a:ext cx="662368" cy="662273"/>
            </a:xfrm>
            <a:custGeom>
              <a:avLst/>
              <a:gdLst>
                <a:gd name="connsiteX0" fmla="*/ 662369 w 662368"/>
                <a:gd name="connsiteY0" fmla="*/ 256889 h 662273"/>
                <a:gd name="connsiteX1" fmla="*/ 662369 w 662368"/>
                <a:gd name="connsiteY1" fmla="*/ 662273 h 662273"/>
                <a:gd name="connsiteX2" fmla="*/ 0 w 662368"/>
                <a:gd name="connsiteY2" fmla="*/ 662273 h 662273"/>
                <a:gd name="connsiteX3" fmla="*/ 0 w 662368"/>
                <a:gd name="connsiteY3" fmla="*/ 0 h 662273"/>
                <a:gd name="connsiteX4" fmla="*/ 405479 w 662368"/>
                <a:gd name="connsiteY4" fmla="*/ 0 h 662273"/>
                <a:gd name="connsiteX5" fmla="*/ 521970 w 662368"/>
                <a:gd name="connsiteY5" fmla="*/ 256889 h 662273"/>
                <a:gd name="connsiteX6" fmla="*/ 592360 w 662368"/>
                <a:gd name="connsiteY6" fmla="*/ 269653 h 662273"/>
                <a:gd name="connsiteX7" fmla="*/ 662369 w 662368"/>
                <a:gd name="connsiteY7" fmla="*/ 256889 h 662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2368" h="662273">
                  <a:moveTo>
                    <a:pt x="662369" y="256889"/>
                  </a:moveTo>
                  <a:lnTo>
                    <a:pt x="662369" y="662273"/>
                  </a:lnTo>
                  <a:lnTo>
                    <a:pt x="0" y="662273"/>
                  </a:lnTo>
                  <a:lnTo>
                    <a:pt x="0" y="0"/>
                  </a:lnTo>
                  <a:lnTo>
                    <a:pt x="405479" y="0"/>
                  </a:lnTo>
                  <a:cubicBezTo>
                    <a:pt x="366713" y="103108"/>
                    <a:pt x="418862" y="218122"/>
                    <a:pt x="521970" y="256889"/>
                  </a:cubicBezTo>
                  <a:cubicBezTo>
                    <a:pt x="544478" y="265357"/>
                    <a:pt x="568319" y="269672"/>
                    <a:pt x="592360" y="269653"/>
                  </a:cubicBezTo>
                  <a:cubicBezTo>
                    <a:pt x="616278" y="269700"/>
                    <a:pt x="640004" y="265376"/>
                    <a:pt x="662369" y="2568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59727D0-D6CA-4EB4-B1BC-A036600A39D0}"/>
                </a:ext>
              </a:extLst>
            </p:cNvPr>
            <p:cNvSpPr/>
            <p:nvPr/>
          </p:nvSpPr>
          <p:spPr>
            <a:xfrm>
              <a:off x="9245406" y="3916108"/>
              <a:ext cx="214823" cy="214788"/>
            </a:xfrm>
            <a:custGeom>
              <a:avLst/>
              <a:gdLst>
                <a:gd name="connsiteX0" fmla="*/ 214823 w 214823"/>
                <a:gd name="connsiteY0" fmla="*/ 0 h 214788"/>
                <a:gd name="connsiteX1" fmla="*/ 214823 w 214823"/>
                <a:gd name="connsiteY1" fmla="*/ 196691 h 214788"/>
                <a:gd name="connsiteX2" fmla="*/ 18075 w 214823"/>
                <a:gd name="connsiteY2" fmla="*/ 140027 h 214788"/>
                <a:gd name="connsiteX3" fmla="*/ 18037 w 214823"/>
                <a:gd name="connsiteY3" fmla="*/ 0 h 214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823" h="214788">
                  <a:moveTo>
                    <a:pt x="214823" y="0"/>
                  </a:moveTo>
                  <a:lnTo>
                    <a:pt x="214823" y="196691"/>
                  </a:lnTo>
                  <a:cubicBezTo>
                    <a:pt x="144843" y="235372"/>
                    <a:pt x="56756" y="210007"/>
                    <a:pt x="18075" y="140027"/>
                  </a:cubicBezTo>
                  <a:cubicBezTo>
                    <a:pt x="-6014" y="96460"/>
                    <a:pt x="-6024" y="43577"/>
                    <a:pt x="1803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71FD2F20-F3EE-410E-BE0A-364A0CE3CEF3}"/>
              </a:ext>
            </a:extLst>
          </p:cNvPr>
          <p:cNvSpPr txBox="1"/>
          <p:nvPr/>
        </p:nvSpPr>
        <p:spPr>
          <a:xfrm>
            <a:off x="631450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</a:t>
            </a:r>
            <a:r>
              <a:rPr lang="en-US" sz="15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18BB13-E53B-413E-B69F-A85D505F4962}"/>
              </a:ext>
            </a:extLst>
          </p:cNvPr>
          <p:cNvSpPr txBox="1"/>
          <p:nvPr/>
        </p:nvSpPr>
        <p:spPr>
          <a:xfrm>
            <a:off x="631450" y="4227957"/>
            <a:ext cx="86575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1.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C7509B-7417-45CD-96AC-9A96E188D72F}"/>
              </a:ext>
            </a:extLst>
          </p:cNvPr>
          <p:cNvSpPr txBox="1"/>
          <p:nvPr/>
        </p:nvSpPr>
        <p:spPr>
          <a:xfrm>
            <a:off x="631450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D2D1C1-2297-442F-8DEE-DA160AA34B6A}"/>
              </a:ext>
            </a:extLst>
          </p:cNvPr>
          <p:cNvSpPr txBox="1"/>
          <p:nvPr/>
        </p:nvSpPr>
        <p:spPr>
          <a:xfrm>
            <a:off x="4481902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</a:t>
            </a:r>
            <a:r>
              <a:rPr lang="en-US" sz="15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535C8A-6A24-4B21-85C9-701F718222BA}"/>
              </a:ext>
            </a:extLst>
          </p:cNvPr>
          <p:cNvSpPr txBox="1"/>
          <p:nvPr/>
        </p:nvSpPr>
        <p:spPr>
          <a:xfrm>
            <a:off x="4481902" y="4227957"/>
            <a:ext cx="963534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2.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E8B821-9A77-4961-86CA-49CD7D349DD5}"/>
              </a:ext>
            </a:extLst>
          </p:cNvPr>
          <p:cNvSpPr txBox="1"/>
          <p:nvPr/>
        </p:nvSpPr>
        <p:spPr>
          <a:xfrm>
            <a:off x="4481902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3E8FEC4-975C-469E-A377-250A94D3DCF2}"/>
              </a:ext>
            </a:extLst>
          </p:cNvPr>
          <p:cNvSpPr txBox="1"/>
          <p:nvPr/>
        </p:nvSpPr>
        <p:spPr>
          <a:xfrm>
            <a:off x="8332353" y="5007006"/>
            <a:ext cx="3605096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500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Write </a:t>
            </a:r>
            <a:r>
              <a:rPr lang="en-US" sz="15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Something to Mention</a:t>
            </a:r>
          </a:p>
          <a:p>
            <a:pPr algn="l">
              <a:lnSpc>
                <a:spcPts val="2000"/>
              </a:lnSpc>
            </a:pPr>
            <a:r>
              <a:rPr lang="en-US" sz="150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in Front of Your Audience</a:t>
            </a:r>
            <a:endParaRPr lang="en-US" sz="1500" spc="0" baseline="0" dirty="0">
              <a:solidFill>
                <a:srgbClr val="404040"/>
              </a:solidFill>
              <a:latin typeface="Montserrat ExtraBold" panose="00000900000000000000" pitchFamily="2" charset="0"/>
              <a:sym typeface="Montserrat"/>
              <a:rtl val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B98D7B-9D58-433A-B155-9E421C2583D3}"/>
              </a:ext>
            </a:extLst>
          </p:cNvPr>
          <p:cNvSpPr txBox="1"/>
          <p:nvPr/>
        </p:nvSpPr>
        <p:spPr>
          <a:xfrm>
            <a:off x="8332353" y="4227957"/>
            <a:ext cx="965136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900" spc="-39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0</a:t>
            </a:r>
            <a:r>
              <a:rPr lang="en-US" sz="390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3.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D7D74B6-47BD-476D-B02E-B97D101CD83C}"/>
              </a:ext>
            </a:extLst>
          </p:cNvPr>
          <p:cNvSpPr txBox="1"/>
          <p:nvPr/>
        </p:nvSpPr>
        <p:spPr>
          <a:xfrm>
            <a:off x="8332353" y="5690135"/>
            <a:ext cx="3605096" cy="4862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Add Some Brief Text to Explain The Title This is Just a Demo</a:t>
            </a: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D0ABEF62-868F-45C8-8A56-637C6BE94EC2}"/>
              </a:ext>
            </a:extLst>
          </p:cNvPr>
          <p:cNvSpPr/>
          <p:nvPr/>
        </p:nvSpPr>
        <p:spPr>
          <a:xfrm>
            <a:off x="12012358" y="617791"/>
            <a:ext cx="179641" cy="2880360"/>
          </a:xfrm>
          <a:custGeom>
            <a:avLst/>
            <a:gdLst>
              <a:gd name="connsiteX0" fmla="*/ 0 w 179641"/>
              <a:gd name="connsiteY0" fmla="*/ 0 h 2880360"/>
              <a:gd name="connsiteX1" fmla="*/ 179642 w 179641"/>
              <a:gd name="connsiteY1" fmla="*/ 0 h 2880360"/>
              <a:gd name="connsiteX2" fmla="*/ 179642 w 179641"/>
              <a:gd name="connsiteY2" fmla="*/ 2880360 h 2880360"/>
              <a:gd name="connsiteX3" fmla="*/ 0 w 179641"/>
              <a:gd name="connsiteY3" fmla="*/ 2880360 h 2880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41" h="2880360">
                <a:moveTo>
                  <a:pt x="0" y="0"/>
                </a:moveTo>
                <a:lnTo>
                  <a:pt x="179642" y="0"/>
                </a:lnTo>
                <a:lnTo>
                  <a:pt x="179642" y="2880360"/>
                </a:lnTo>
                <a:lnTo>
                  <a:pt x="0" y="2880360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876054F-04AB-4643-A8C9-E052EBD04698}"/>
              </a:ext>
            </a:extLst>
          </p:cNvPr>
          <p:cNvSpPr txBox="1"/>
          <p:nvPr/>
        </p:nvSpPr>
        <p:spPr>
          <a:xfrm>
            <a:off x="5836443" y="1326731"/>
            <a:ext cx="58582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Let’s Share the </a:t>
            </a:r>
            <a:r>
              <a:rPr lang="en-US" sz="3600" b="1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Best</a:t>
            </a:r>
          </a:p>
          <a:p>
            <a:r>
              <a:rPr lang="en-US" sz="3600" b="1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Features</a:t>
            </a:r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 of Our Newly</a:t>
            </a:r>
          </a:p>
          <a:p>
            <a:r>
              <a:rPr lang="en-US" sz="3600" b="1" spc="0" baseline="0" dirty="0">
                <a:solidFill>
                  <a:srgbClr val="404040"/>
                </a:solidFill>
                <a:latin typeface="Montserrat ExtraBold" panose="00000900000000000000" pitchFamily="2" charset="0"/>
                <a:sym typeface="Montserrat"/>
                <a:rtl val="0"/>
              </a:rPr>
              <a:t>Launched Product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BE65AFA-02F7-4420-9BD6-8FFFC09F4842}"/>
              </a:ext>
            </a:extLst>
          </p:cNvPr>
          <p:cNvSpPr txBox="1"/>
          <p:nvPr/>
        </p:nvSpPr>
        <p:spPr>
          <a:xfrm>
            <a:off x="5836443" y="1034885"/>
            <a:ext cx="27004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spc="0" baseline="0" dirty="0">
                <a:solidFill>
                  <a:srgbClr val="404040"/>
                </a:solidFill>
                <a:latin typeface="Montserrat" panose="02000505000000020004" pitchFamily="2" charset="0"/>
                <a:sym typeface="Montserrat-Regular"/>
                <a:rtl val="0"/>
              </a:rPr>
              <a:t>Showcase Product Features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45E50344-BECF-4085-BFF5-2FF1A86CCB5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17453</TotalTime>
  <Words>1031</Words>
  <Application>Microsoft Office PowerPoint</Application>
  <PresentationFormat>Widescreen</PresentationFormat>
  <Paragraphs>176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5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46</cp:revision>
  <dcterms:created xsi:type="dcterms:W3CDTF">2024-02-18T05:14:35Z</dcterms:created>
  <dcterms:modified xsi:type="dcterms:W3CDTF">2024-06-26T12:32:11Z</dcterms:modified>
</cp:coreProperties>
</file>