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32" autoAdjust="0"/>
    <p:restoredTop sz="94660"/>
  </p:normalViewPr>
  <p:slideViewPr>
    <p:cSldViewPr snapToGrid="0">
      <p:cViewPr>
        <p:scale>
          <a:sx n="125" d="100"/>
          <a:sy n="125" d="100"/>
        </p:scale>
        <p:origin x="1464" y="1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75DF7-3AB0-4F93-9225-058C65258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A9414-6C42-4599-8E3C-5A18F7D2A6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A40BD-77DA-439D-B690-3772FD31F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C9E9B-64ED-4CAE-BA5F-D8CA2895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C2500-B9A4-44EB-B5EC-EA877E03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2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55B09-B491-4CBC-B478-9C610CBB5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258737-B26F-4F56-B361-AAACCF09A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81E38-6326-4C28-B962-60E6D82A7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470BE-020E-4DB0-A8AA-C7909814F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C594B-C32D-45F4-989E-AC1C24BA1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17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152FC-90FC-41C2-B0CB-77E0DFC7E6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96867-6356-4ECA-A23F-9FCA388261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7376C-E266-493D-9781-CCC5D059E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70C92-5225-4D0F-A9A0-DC9EDAE7A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9E1BB-A0AC-44A6-A499-1DD699778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2AED0B-FD98-45E7-A7D8-04F2ED81B595}"/>
              </a:ext>
            </a:extLst>
          </p:cNvPr>
          <p:cNvSpPr/>
          <p:nvPr userDrawn="1"/>
        </p:nvSpPr>
        <p:spPr>
          <a:xfrm>
            <a:off x="101046" y="111541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21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1E319-28DC-4217-B19E-B51E24AD4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61EF1-BB6F-4AFF-B57C-BA0A03926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2C976-EDBF-4E53-BAF2-0A910BB78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2EC3F-E4D4-47AA-BE9D-87919B381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F047E-20D8-479A-9188-B6CEE39D0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39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DFE78-FEFF-4040-8D15-8E32BC12F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0E62E8-495A-4329-964D-057E2A5DC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E4FF5-A980-4FBE-8EA2-E17F476E7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07860-C48C-440F-9B9D-CE7856F59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7C14B-049E-436D-80BA-2FBA89515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5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D2E8D-E672-42B6-8E10-D333451ED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CD6A7-5541-4615-BC65-A814DC1013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948A9-7B91-4D95-90D2-C51A06F760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156699-6538-4B68-9685-84927370D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181170-41CB-407A-A34E-9C89A8ED5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0151BE-AD29-4AB9-9F83-7A0ECCE9D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441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1D5E3-1629-4909-9EDE-BC90FD6DB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F8A2C4-A720-43AD-A8F1-7D3A3251A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A1BA5D-5BC0-4BF3-9A40-378990E6F7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7CA397-8282-4890-9E45-3E7CFE744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08C7D9-6F92-4969-B5C3-155AB73788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128AF9-4959-4BFF-87BC-3FF6BFDC8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4AC88A-5806-4F3E-BF75-A25B959C7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49D740-D08D-4BB2-8279-ABDB0095B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4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468F0-F9FD-4AAD-9FC6-B5EB14440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EBAC7B-19D2-4099-8F0B-8496F16D6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C3A05-AAFE-4B6F-871F-31C63892B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AD7103-C981-42E2-81F7-35604CF7A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20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22FADB-7E7F-4ABC-8A60-81E4FD813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C37576-4F9E-4338-9C7F-B77693E25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42AAF5-6EB1-4922-A58F-C33569777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46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3F5CD-409E-4570-95F8-4A2D95D20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630C2-8F5B-44C3-B12F-5FB135C4F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2A11BE-89CF-4F34-9F7D-3067D0C1F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F69049-0D11-4A18-BA11-F08694392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D5CBC-6FE1-4F73-820C-C2B48068C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12646-C8D1-4EFC-B6A8-374FB96C5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7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3123B-572B-4EDA-A497-89C8111C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81DB4D-C9E4-4F87-B852-B3F6F6CFD5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B6AAE-E1E4-4E5B-89B0-33F2CC8B9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5C4A1-1A08-4C7C-AFDF-D1EF6B1C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87B3D6-FC62-4E6F-9952-7C674925B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973129-EA4A-4423-BEA8-9B44E188B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51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87F11B-9F6E-4739-AD62-1FC1C9E52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BE0A11-1A76-41F4-AD99-017DF2C26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02093-B9C6-4E87-9444-53C4DAF679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E48D4-6827-469C-838F-8BC5CEBD9F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5E783-DC28-47C7-8FC3-4793431E0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6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432D34CB-7931-4F82-A02E-CD90711E21C8}"/>
              </a:ext>
            </a:extLst>
          </p:cNvPr>
          <p:cNvSpPr txBox="1"/>
          <p:nvPr/>
        </p:nvSpPr>
        <p:spPr>
          <a:xfrm>
            <a:off x="1641475" y="65715"/>
            <a:ext cx="8909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200" dirty="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10000"/>
                    </a:prstClr>
                  </a:outerShdw>
                </a:effectLst>
                <a:latin typeface="Poppins ExtraBold" panose="00000900000000000000" pitchFamily="2" charset="0"/>
                <a:cs typeface="Poppins ExtraBold" panose="00000900000000000000" pitchFamily="2" charset="0"/>
              </a:rPr>
              <a:t>BUSINESS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AE8DF4-F8E7-4825-8A68-4935B80C027F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359102-2785-40EB-A45A-1A088808CEDE}"/>
              </a:ext>
            </a:extLst>
          </p:cNvPr>
          <p:cNvGrpSpPr/>
          <p:nvPr/>
        </p:nvGrpSpPr>
        <p:grpSpPr>
          <a:xfrm>
            <a:off x="4289326" y="2182476"/>
            <a:ext cx="3613348" cy="3979449"/>
            <a:chOff x="4289294" y="2067496"/>
            <a:chExt cx="3613348" cy="3979449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87F9147-421F-4E53-B51F-56372D1F8D7C}"/>
                </a:ext>
              </a:extLst>
            </p:cNvPr>
            <p:cNvSpPr/>
            <p:nvPr/>
          </p:nvSpPr>
          <p:spPr>
            <a:xfrm>
              <a:off x="4289294" y="2067496"/>
              <a:ext cx="3613348" cy="3979449"/>
            </a:xfrm>
            <a:custGeom>
              <a:avLst/>
              <a:gdLst>
                <a:gd name="connsiteX0" fmla="*/ 3333945 w 3613348"/>
                <a:gd name="connsiteY0" fmla="*/ 2206562 h 3979449"/>
                <a:gd name="connsiteX1" fmla="*/ 2771779 w 3613348"/>
                <a:gd name="connsiteY1" fmla="*/ 2079212 h 3979449"/>
                <a:gd name="connsiteX2" fmla="*/ 2775970 w 3613348"/>
                <a:gd name="connsiteY2" fmla="*/ 1989773 h 3979449"/>
                <a:gd name="connsiteX3" fmla="*/ 2768540 w 3613348"/>
                <a:gd name="connsiteY3" fmla="*/ 1869662 h 3979449"/>
                <a:gd name="connsiteX4" fmla="*/ 3316799 w 3613348"/>
                <a:gd name="connsiteY4" fmla="*/ 1743265 h 3979449"/>
                <a:gd name="connsiteX5" fmla="*/ 3521301 w 3613348"/>
                <a:gd name="connsiteY5" fmla="*/ 980027 h 3979449"/>
                <a:gd name="connsiteX6" fmla="*/ 2758063 w 3613348"/>
                <a:gd name="connsiteY6" fmla="*/ 775526 h 3979449"/>
                <a:gd name="connsiteX7" fmla="*/ 2366871 w 3613348"/>
                <a:gd name="connsiteY7" fmla="*/ 1198626 h 3979449"/>
                <a:gd name="connsiteX8" fmla="*/ 2183706 w 3613348"/>
                <a:gd name="connsiteY8" fmla="*/ 1096518 h 3979449"/>
                <a:gd name="connsiteX9" fmla="*/ 2348297 w 3613348"/>
                <a:gd name="connsiteY9" fmla="*/ 558737 h 3979449"/>
                <a:gd name="connsiteX10" fmla="*/ 1789561 w 3613348"/>
                <a:gd name="connsiteY10" fmla="*/ 0 h 3979449"/>
                <a:gd name="connsiteX11" fmla="*/ 1230824 w 3613348"/>
                <a:gd name="connsiteY11" fmla="*/ 558737 h 3979449"/>
                <a:gd name="connsiteX12" fmla="*/ 1401513 w 3613348"/>
                <a:gd name="connsiteY12" fmla="*/ 1108996 h 3979449"/>
                <a:gd name="connsiteX13" fmla="*/ 1221681 w 3613348"/>
                <a:gd name="connsiteY13" fmla="*/ 1216819 h 3979449"/>
                <a:gd name="connsiteX14" fmla="*/ 838204 w 3613348"/>
                <a:gd name="connsiteY14" fmla="*/ 805148 h 3979449"/>
                <a:gd name="connsiteX15" fmla="*/ 74966 w 3613348"/>
                <a:gd name="connsiteY15" fmla="*/ 1009650 h 3979449"/>
                <a:gd name="connsiteX16" fmla="*/ 279467 w 3613348"/>
                <a:gd name="connsiteY16" fmla="*/ 1772888 h 3979449"/>
                <a:gd name="connsiteX17" fmla="*/ 841537 w 3613348"/>
                <a:gd name="connsiteY17" fmla="*/ 1900238 h 3979449"/>
                <a:gd name="connsiteX18" fmla="*/ 837346 w 3613348"/>
                <a:gd name="connsiteY18" fmla="*/ 1989773 h 3979449"/>
                <a:gd name="connsiteX19" fmla="*/ 844776 w 3613348"/>
                <a:gd name="connsiteY19" fmla="*/ 2109788 h 3979449"/>
                <a:gd name="connsiteX20" fmla="*/ 296612 w 3613348"/>
                <a:gd name="connsiteY20" fmla="*/ 2236184 h 3979449"/>
                <a:gd name="connsiteX21" fmla="*/ 92015 w 3613348"/>
                <a:gd name="connsiteY21" fmla="*/ 2999423 h 3979449"/>
                <a:gd name="connsiteX22" fmla="*/ 855254 w 3613348"/>
                <a:gd name="connsiteY22" fmla="*/ 3203924 h 3979449"/>
                <a:gd name="connsiteX23" fmla="*/ 1246541 w 3613348"/>
                <a:gd name="connsiteY23" fmla="*/ 2780919 h 3979449"/>
                <a:gd name="connsiteX24" fmla="*/ 1429706 w 3613348"/>
                <a:gd name="connsiteY24" fmla="*/ 2882932 h 3979449"/>
                <a:gd name="connsiteX25" fmla="*/ 1265115 w 3613348"/>
                <a:gd name="connsiteY25" fmla="*/ 3420809 h 3979449"/>
                <a:gd name="connsiteX26" fmla="*/ 1823755 w 3613348"/>
                <a:gd name="connsiteY26" fmla="*/ 3979450 h 3979449"/>
                <a:gd name="connsiteX27" fmla="*/ 2382492 w 3613348"/>
                <a:gd name="connsiteY27" fmla="*/ 3420809 h 3979449"/>
                <a:gd name="connsiteX28" fmla="*/ 2211805 w 3613348"/>
                <a:gd name="connsiteY28" fmla="*/ 2870549 h 3979449"/>
                <a:gd name="connsiteX29" fmla="*/ 2391636 w 3613348"/>
                <a:gd name="connsiteY29" fmla="*/ 2762726 h 3979449"/>
                <a:gd name="connsiteX30" fmla="*/ 2775208 w 3613348"/>
                <a:gd name="connsiteY30" fmla="*/ 3174302 h 3979449"/>
                <a:gd name="connsiteX31" fmla="*/ 3538446 w 3613348"/>
                <a:gd name="connsiteY31" fmla="*/ 2969800 h 3979449"/>
                <a:gd name="connsiteX32" fmla="*/ 3333945 w 3613348"/>
                <a:gd name="connsiteY32" fmla="*/ 2206562 h 3979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613348" h="3979449">
                  <a:moveTo>
                    <a:pt x="3333945" y="2206562"/>
                  </a:moveTo>
                  <a:cubicBezTo>
                    <a:pt x="3215835" y="2138458"/>
                    <a:pt x="2992378" y="2093976"/>
                    <a:pt x="2771779" y="2079212"/>
                  </a:cubicBezTo>
                  <a:cubicBezTo>
                    <a:pt x="2774636" y="2049780"/>
                    <a:pt x="2775970" y="2019967"/>
                    <a:pt x="2775970" y="1989773"/>
                  </a:cubicBezTo>
                  <a:cubicBezTo>
                    <a:pt x="2775970" y="1949101"/>
                    <a:pt x="2773493" y="1909001"/>
                    <a:pt x="2768540" y="1869662"/>
                  </a:cubicBezTo>
                  <a:cubicBezTo>
                    <a:pt x="2984567" y="1854041"/>
                    <a:pt x="3201166" y="1809940"/>
                    <a:pt x="3316799" y="1743265"/>
                  </a:cubicBezTo>
                  <a:cubicBezTo>
                    <a:pt x="3583976" y="1588961"/>
                    <a:pt x="3675606" y="1247299"/>
                    <a:pt x="3521301" y="980027"/>
                  </a:cubicBezTo>
                  <a:cubicBezTo>
                    <a:pt x="3366996" y="712851"/>
                    <a:pt x="3025335" y="621221"/>
                    <a:pt x="2758063" y="775526"/>
                  </a:cubicBezTo>
                  <a:cubicBezTo>
                    <a:pt x="2640048" y="843725"/>
                    <a:pt x="2489839" y="1014889"/>
                    <a:pt x="2366871" y="1198626"/>
                  </a:cubicBezTo>
                  <a:cubicBezTo>
                    <a:pt x="2310007" y="1158240"/>
                    <a:pt x="2248666" y="1123950"/>
                    <a:pt x="2183706" y="1096518"/>
                  </a:cubicBezTo>
                  <a:cubicBezTo>
                    <a:pt x="2278193" y="901637"/>
                    <a:pt x="2348297" y="692182"/>
                    <a:pt x="2348297" y="558737"/>
                  </a:cubicBezTo>
                  <a:cubicBezTo>
                    <a:pt x="2348297" y="250127"/>
                    <a:pt x="2098171" y="0"/>
                    <a:pt x="1789561" y="0"/>
                  </a:cubicBezTo>
                  <a:cubicBezTo>
                    <a:pt x="1480951" y="0"/>
                    <a:pt x="1230824" y="250127"/>
                    <a:pt x="1230824" y="558737"/>
                  </a:cubicBezTo>
                  <a:cubicBezTo>
                    <a:pt x="1230824" y="695039"/>
                    <a:pt x="1303976" y="910590"/>
                    <a:pt x="1401513" y="1108996"/>
                  </a:cubicBezTo>
                  <a:cubicBezTo>
                    <a:pt x="1337504" y="1138428"/>
                    <a:pt x="1277211" y="1174718"/>
                    <a:pt x="1221681" y="1216819"/>
                  </a:cubicBezTo>
                  <a:cubicBezTo>
                    <a:pt x="1100142" y="1037463"/>
                    <a:pt x="953742" y="871919"/>
                    <a:pt x="838204" y="805148"/>
                  </a:cubicBezTo>
                  <a:cubicBezTo>
                    <a:pt x="570932" y="650938"/>
                    <a:pt x="229271" y="742474"/>
                    <a:pt x="74966" y="1009650"/>
                  </a:cubicBezTo>
                  <a:cubicBezTo>
                    <a:pt x="-79339" y="1276922"/>
                    <a:pt x="12196" y="1618583"/>
                    <a:pt x="279467" y="1772888"/>
                  </a:cubicBezTo>
                  <a:cubicBezTo>
                    <a:pt x="397482" y="1840992"/>
                    <a:pt x="620939" y="1885569"/>
                    <a:pt x="841537" y="1900238"/>
                  </a:cubicBezTo>
                  <a:cubicBezTo>
                    <a:pt x="838775" y="1929670"/>
                    <a:pt x="837346" y="1959578"/>
                    <a:pt x="837346" y="1989773"/>
                  </a:cubicBezTo>
                  <a:cubicBezTo>
                    <a:pt x="837346" y="2030444"/>
                    <a:pt x="839823" y="2070449"/>
                    <a:pt x="844776" y="2109788"/>
                  </a:cubicBezTo>
                  <a:cubicBezTo>
                    <a:pt x="628749" y="2125504"/>
                    <a:pt x="412151" y="2169509"/>
                    <a:pt x="296612" y="2236184"/>
                  </a:cubicBezTo>
                  <a:cubicBezTo>
                    <a:pt x="29341" y="2390489"/>
                    <a:pt x="-62194" y="2732246"/>
                    <a:pt x="92015" y="2999423"/>
                  </a:cubicBezTo>
                  <a:cubicBezTo>
                    <a:pt x="246320" y="3266694"/>
                    <a:pt x="588077" y="3358229"/>
                    <a:pt x="855254" y="3203924"/>
                  </a:cubicBezTo>
                  <a:cubicBezTo>
                    <a:pt x="973268" y="3135821"/>
                    <a:pt x="1123478" y="2964561"/>
                    <a:pt x="1246541" y="2780919"/>
                  </a:cubicBezTo>
                  <a:cubicBezTo>
                    <a:pt x="1303405" y="2821210"/>
                    <a:pt x="1364746" y="2855500"/>
                    <a:pt x="1429706" y="2882932"/>
                  </a:cubicBezTo>
                  <a:cubicBezTo>
                    <a:pt x="1335314" y="3077813"/>
                    <a:pt x="1265115" y="3287363"/>
                    <a:pt x="1265115" y="3420809"/>
                  </a:cubicBezTo>
                  <a:cubicBezTo>
                    <a:pt x="1265115" y="3729324"/>
                    <a:pt x="1515241" y="3979450"/>
                    <a:pt x="1823755" y="3979450"/>
                  </a:cubicBezTo>
                  <a:cubicBezTo>
                    <a:pt x="2132270" y="3979450"/>
                    <a:pt x="2382492" y="3729324"/>
                    <a:pt x="2382492" y="3420809"/>
                  </a:cubicBezTo>
                  <a:cubicBezTo>
                    <a:pt x="2382492" y="3284506"/>
                    <a:pt x="2309340" y="3068955"/>
                    <a:pt x="2211805" y="2870549"/>
                  </a:cubicBezTo>
                  <a:cubicBezTo>
                    <a:pt x="2275812" y="2841117"/>
                    <a:pt x="2336106" y="2804827"/>
                    <a:pt x="2391636" y="2762726"/>
                  </a:cubicBezTo>
                  <a:cubicBezTo>
                    <a:pt x="2513175" y="2941987"/>
                    <a:pt x="2659670" y="3107531"/>
                    <a:pt x="2775208" y="3174302"/>
                  </a:cubicBezTo>
                  <a:cubicBezTo>
                    <a:pt x="3042384" y="3328607"/>
                    <a:pt x="3384141" y="3236976"/>
                    <a:pt x="3538446" y="2969800"/>
                  </a:cubicBezTo>
                  <a:cubicBezTo>
                    <a:pt x="3692656" y="2702528"/>
                    <a:pt x="3601121" y="2360867"/>
                    <a:pt x="3333945" y="22065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7EF3C62-0993-466F-A2B6-068898A32F62}"/>
                </a:ext>
              </a:extLst>
            </p:cNvPr>
            <p:cNvSpPr/>
            <p:nvPr/>
          </p:nvSpPr>
          <p:spPr>
            <a:xfrm>
              <a:off x="5615463" y="2162746"/>
              <a:ext cx="926877" cy="1391888"/>
            </a:xfrm>
            <a:custGeom>
              <a:avLst/>
              <a:gdLst>
                <a:gd name="connsiteX0" fmla="*/ 926878 w 926877"/>
                <a:gd name="connsiteY0" fmla="*/ 463487 h 1391888"/>
                <a:gd name="connsiteX1" fmla="*/ 737997 w 926877"/>
                <a:gd name="connsiteY1" fmla="*/ 1026795 h 1391888"/>
                <a:gd name="connsiteX2" fmla="*/ 723138 w 926877"/>
                <a:gd name="connsiteY2" fmla="*/ 1054703 h 1391888"/>
                <a:gd name="connsiteX3" fmla="*/ 552926 w 926877"/>
                <a:gd name="connsiteY3" fmla="*/ 1311973 h 1391888"/>
                <a:gd name="connsiteX4" fmla="*/ 551688 w 926877"/>
                <a:gd name="connsiteY4" fmla="*/ 1313498 h 1391888"/>
                <a:gd name="connsiteX5" fmla="*/ 463391 w 926877"/>
                <a:gd name="connsiteY5" fmla="*/ 1391888 h 1391888"/>
                <a:gd name="connsiteX6" fmla="*/ 375095 w 926877"/>
                <a:gd name="connsiteY6" fmla="*/ 1313498 h 1391888"/>
                <a:gd name="connsiteX7" fmla="*/ 208693 w 926877"/>
                <a:gd name="connsiteY7" fmla="*/ 1063752 h 1391888"/>
                <a:gd name="connsiteX8" fmla="*/ 188881 w 926877"/>
                <a:gd name="connsiteY8" fmla="*/ 1026795 h 1391888"/>
                <a:gd name="connsiteX9" fmla="*/ 0 w 926877"/>
                <a:gd name="connsiteY9" fmla="*/ 463487 h 1391888"/>
                <a:gd name="connsiteX10" fmla="*/ 463391 w 926877"/>
                <a:gd name="connsiteY10" fmla="*/ 0 h 1391888"/>
                <a:gd name="connsiteX11" fmla="*/ 926878 w 926877"/>
                <a:gd name="connsiteY11" fmla="*/ 463487 h 139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6877" h="1391888">
                  <a:moveTo>
                    <a:pt x="926878" y="463487"/>
                  </a:moveTo>
                  <a:cubicBezTo>
                    <a:pt x="926878" y="585026"/>
                    <a:pt x="850964" y="811339"/>
                    <a:pt x="737997" y="1026795"/>
                  </a:cubicBezTo>
                  <a:cubicBezTo>
                    <a:pt x="733044" y="1036320"/>
                    <a:pt x="727996" y="1045559"/>
                    <a:pt x="723138" y="1054703"/>
                  </a:cubicBezTo>
                  <a:cubicBezTo>
                    <a:pt x="723138" y="1054703"/>
                    <a:pt x="618840" y="1234535"/>
                    <a:pt x="552926" y="1311973"/>
                  </a:cubicBezTo>
                  <a:cubicBezTo>
                    <a:pt x="552545" y="1312450"/>
                    <a:pt x="552165" y="1313021"/>
                    <a:pt x="551688" y="1313498"/>
                  </a:cubicBezTo>
                  <a:cubicBezTo>
                    <a:pt x="510159" y="1361885"/>
                    <a:pt x="479013" y="1386269"/>
                    <a:pt x="463391" y="1391888"/>
                  </a:cubicBezTo>
                  <a:cubicBezTo>
                    <a:pt x="447866" y="1386269"/>
                    <a:pt x="416719" y="1361885"/>
                    <a:pt x="375095" y="1313498"/>
                  </a:cubicBezTo>
                  <a:cubicBezTo>
                    <a:pt x="309467" y="1236917"/>
                    <a:pt x="208693" y="1063752"/>
                    <a:pt x="208693" y="1063752"/>
                  </a:cubicBezTo>
                  <a:cubicBezTo>
                    <a:pt x="202121" y="1051846"/>
                    <a:pt x="195549" y="1039559"/>
                    <a:pt x="188881" y="1026795"/>
                  </a:cubicBezTo>
                  <a:cubicBezTo>
                    <a:pt x="75819" y="811339"/>
                    <a:pt x="0" y="585026"/>
                    <a:pt x="0" y="463487"/>
                  </a:cubicBezTo>
                  <a:cubicBezTo>
                    <a:pt x="0" y="207931"/>
                    <a:pt x="207836" y="0"/>
                    <a:pt x="463391" y="0"/>
                  </a:cubicBezTo>
                  <a:cubicBezTo>
                    <a:pt x="718947" y="0"/>
                    <a:pt x="926878" y="207931"/>
                    <a:pt x="926878" y="463487"/>
                  </a:cubicBez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753EB56-24A4-4F10-9818-DC59C62D3C67}"/>
                </a:ext>
              </a:extLst>
            </p:cNvPr>
            <p:cNvSpPr/>
            <p:nvPr/>
          </p:nvSpPr>
          <p:spPr>
            <a:xfrm>
              <a:off x="4384780" y="2893119"/>
              <a:ext cx="1268092" cy="984126"/>
            </a:xfrm>
            <a:custGeom>
              <a:avLst/>
              <a:gdLst>
                <a:gd name="connsiteX0" fmla="*/ 695093 w 1268092"/>
                <a:gd name="connsiteY0" fmla="*/ 62107 h 984126"/>
                <a:gd name="connsiteX1" fmla="*/ 1088475 w 1268092"/>
                <a:gd name="connsiteY1" fmla="*/ 507305 h 984126"/>
                <a:gd name="connsiteX2" fmla="*/ 1105239 w 1268092"/>
                <a:gd name="connsiteY2" fmla="*/ 534166 h 984126"/>
                <a:gd name="connsiteX3" fmla="*/ 1242971 w 1268092"/>
                <a:gd name="connsiteY3" fmla="*/ 810200 h 984126"/>
                <a:gd name="connsiteX4" fmla="*/ 1243637 w 1268092"/>
                <a:gd name="connsiteY4" fmla="*/ 812010 h 984126"/>
                <a:gd name="connsiteX5" fmla="*/ 1267355 w 1268092"/>
                <a:gd name="connsiteY5" fmla="*/ 927644 h 984126"/>
                <a:gd name="connsiteX6" fmla="*/ 1155341 w 1268092"/>
                <a:gd name="connsiteY6" fmla="*/ 964887 h 984126"/>
                <a:gd name="connsiteX7" fmla="*/ 855875 w 1268092"/>
                <a:gd name="connsiteY7" fmla="*/ 984127 h 984126"/>
                <a:gd name="connsiteX8" fmla="*/ 813965 w 1268092"/>
                <a:gd name="connsiteY8" fmla="*/ 982794 h 984126"/>
                <a:gd name="connsiteX9" fmla="*/ 231702 w 1268092"/>
                <a:gd name="connsiteY9" fmla="*/ 864683 h 984126"/>
                <a:gd name="connsiteX10" fmla="*/ 61966 w 1268092"/>
                <a:gd name="connsiteY10" fmla="*/ 231652 h 984126"/>
                <a:gd name="connsiteX11" fmla="*/ 695093 w 1268092"/>
                <a:gd name="connsiteY11" fmla="*/ 62012 h 98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8092" h="984126">
                  <a:moveTo>
                    <a:pt x="695093" y="62107"/>
                  </a:moveTo>
                  <a:cubicBezTo>
                    <a:pt x="800344" y="122877"/>
                    <a:pt x="958364" y="301756"/>
                    <a:pt x="1088475" y="507305"/>
                  </a:cubicBezTo>
                  <a:cubicBezTo>
                    <a:pt x="1094285" y="516354"/>
                    <a:pt x="1099715" y="525308"/>
                    <a:pt x="1105239" y="534166"/>
                  </a:cubicBezTo>
                  <a:cubicBezTo>
                    <a:pt x="1105239" y="534166"/>
                    <a:pt x="1208871" y="714379"/>
                    <a:pt x="1242971" y="810200"/>
                  </a:cubicBezTo>
                  <a:cubicBezTo>
                    <a:pt x="1243161" y="810772"/>
                    <a:pt x="1243542" y="811344"/>
                    <a:pt x="1243637" y="812010"/>
                  </a:cubicBezTo>
                  <a:cubicBezTo>
                    <a:pt x="1264783" y="872208"/>
                    <a:pt x="1270308" y="911356"/>
                    <a:pt x="1267355" y="927644"/>
                  </a:cubicBezTo>
                  <a:cubicBezTo>
                    <a:pt x="1254687" y="938312"/>
                    <a:pt x="1218015" y="953075"/>
                    <a:pt x="1155341" y="964887"/>
                  </a:cubicBezTo>
                  <a:cubicBezTo>
                    <a:pt x="1056185" y="983460"/>
                    <a:pt x="855875" y="984127"/>
                    <a:pt x="855875" y="984127"/>
                  </a:cubicBezTo>
                  <a:cubicBezTo>
                    <a:pt x="842254" y="983841"/>
                    <a:pt x="828347" y="983460"/>
                    <a:pt x="813965" y="982794"/>
                  </a:cubicBezTo>
                  <a:cubicBezTo>
                    <a:pt x="570887" y="972983"/>
                    <a:pt x="336953" y="925453"/>
                    <a:pt x="231702" y="864683"/>
                  </a:cubicBezTo>
                  <a:cubicBezTo>
                    <a:pt x="10340" y="736953"/>
                    <a:pt x="-65764" y="452918"/>
                    <a:pt x="61966" y="231652"/>
                  </a:cubicBezTo>
                  <a:cubicBezTo>
                    <a:pt x="189696" y="10386"/>
                    <a:pt x="473827" y="-65814"/>
                    <a:pt x="695093" y="62012"/>
                  </a:cubicBezTo>
                  <a:close/>
                </a:path>
              </a:pathLst>
            </a:custGeom>
            <a:gradFill>
              <a:gsLst>
                <a:gs pos="0">
                  <a:srgbClr val="6BD995"/>
                </a:gs>
                <a:gs pos="100000">
                  <a:srgbClr val="8FECC2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B470A50-1A34-4386-835F-9A06E347920B}"/>
                </a:ext>
              </a:extLst>
            </p:cNvPr>
            <p:cNvSpPr/>
            <p:nvPr/>
          </p:nvSpPr>
          <p:spPr>
            <a:xfrm>
              <a:off x="4401879" y="4267009"/>
              <a:ext cx="1268099" cy="983727"/>
            </a:xfrm>
            <a:custGeom>
              <a:avLst/>
              <a:gdLst>
                <a:gd name="connsiteX0" fmla="*/ 231652 w 1268099"/>
                <a:gd name="connsiteY0" fmla="*/ 119158 h 983727"/>
                <a:gd name="connsiteX1" fmla="*/ 813915 w 1268099"/>
                <a:gd name="connsiteY1" fmla="*/ 1048 h 983727"/>
                <a:gd name="connsiteX2" fmla="*/ 845538 w 1268099"/>
                <a:gd name="connsiteY2" fmla="*/ 0 h 983727"/>
                <a:gd name="connsiteX3" fmla="*/ 1153481 w 1268099"/>
                <a:gd name="connsiteY3" fmla="*/ 18764 h 983727"/>
                <a:gd name="connsiteX4" fmla="*/ 1155386 w 1268099"/>
                <a:gd name="connsiteY4" fmla="*/ 19050 h 983727"/>
                <a:gd name="connsiteX5" fmla="*/ 1267401 w 1268099"/>
                <a:gd name="connsiteY5" fmla="*/ 56293 h 983727"/>
                <a:gd name="connsiteX6" fmla="*/ 1243683 w 1268099"/>
                <a:gd name="connsiteY6" fmla="*/ 171926 h 983727"/>
                <a:gd name="connsiteX7" fmla="*/ 1110619 w 1268099"/>
                <a:gd name="connsiteY7" fmla="*/ 440912 h 983727"/>
                <a:gd name="connsiteX8" fmla="*/ 1088521 w 1268099"/>
                <a:gd name="connsiteY8" fmla="*/ 476536 h 983727"/>
                <a:gd name="connsiteX9" fmla="*/ 695138 w 1268099"/>
                <a:gd name="connsiteY9" fmla="*/ 921734 h 983727"/>
                <a:gd name="connsiteX10" fmla="*/ 62012 w 1268099"/>
                <a:gd name="connsiteY10" fmla="*/ 752189 h 983727"/>
                <a:gd name="connsiteX11" fmla="*/ 231652 w 1268099"/>
                <a:gd name="connsiteY11" fmla="*/ 119063 h 98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8099" h="983727">
                  <a:moveTo>
                    <a:pt x="231652" y="119158"/>
                  </a:moveTo>
                  <a:cubicBezTo>
                    <a:pt x="336903" y="58388"/>
                    <a:pt x="570837" y="10954"/>
                    <a:pt x="813915" y="1048"/>
                  </a:cubicBezTo>
                  <a:cubicBezTo>
                    <a:pt x="824678" y="571"/>
                    <a:pt x="835156" y="286"/>
                    <a:pt x="845538" y="0"/>
                  </a:cubicBezTo>
                  <a:cubicBezTo>
                    <a:pt x="845538" y="0"/>
                    <a:pt x="1053469" y="381"/>
                    <a:pt x="1153481" y="18764"/>
                  </a:cubicBezTo>
                  <a:cubicBezTo>
                    <a:pt x="1154053" y="18764"/>
                    <a:pt x="1154815" y="18859"/>
                    <a:pt x="1155386" y="19050"/>
                  </a:cubicBezTo>
                  <a:cubicBezTo>
                    <a:pt x="1218061" y="30861"/>
                    <a:pt x="1254732" y="45625"/>
                    <a:pt x="1267401" y="56293"/>
                  </a:cubicBezTo>
                  <a:cubicBezTo>
                    <a:pt x="1270258" y="72580"/>
                    <a:pt x="1264733" y="111728"/>
                    <a:pt x="1243683" y="171926"/>
                  </a:cubicBezTo>
                  <a:cubicBezTo>
                    <a:pt x="1210155" y="267081"/>
                    <a:pt x="1110619" y="440912"/>
                    <a:pt x="1110619" y="440912"/>
                  </a:cubicBezTo>
                  <a:cubicBezTo>
                    <a:pt x="1103570" y="452533"/>
                    <a:pt x="1096236" y="464439"/>
                    <a:pt x="1088521" y="476536"/>
                  </a:cubicBezTo>
                  <a:cubicBezTo>
                    <a:pt x="958505" y="682180"/>
                    <a:pt x="800389" y="860965"/>
                    <a:pt x="695138" y="921734"/>
                  </a:cubicBezTo>
                  <a:cubicBezTo>
                    <a:pt x="473777" y="1049464"/>
                    <a:pt x="189837" y="973455"/>
                    <a:pt x="62012" y="752189"/>
                  </a:cubicBezTo>
                  <a:cubicBezTo>
                    <a:pt x="-65814" y="530828"/>
                    <a:pt x="10386" y="246793"/>
                    <a:pt x="231652" y="119063"/>
                  </a:cubicBezTo>
                  <a:close/>
                </a:path>
              </a:pathLst>
            </a:custGeom>
            <a:gradFill>
              <a:gsLst>
                <a:gs pos="0">
                  <a:srgbClr val="8D95FF"/>
                </a:gs>
                <a:gs pos="100000">
                  <a:srgbClr val="9CBBF7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8201E53-D083-43C6-AE16-EE8C549207E5}"/>
                </a:ext>
              </a:extLst>
            </p:cNvPr>
            <p:cNvSpPr/>
            <p:nvPr/>
          </p:nvSpPr>
          <p:spPr>
            <a:xfrm>
              <a:off x="5649658" y="4559808"/>
              <a:ext cx="926877" cy="1391888"/>
            </a:xfrm>
            <a:custGeom>
              <a:avLst/>
              <a:gdLst>
                <a:gd name="connsiteX0" fmla="*/ 0 w 926877"/>
                <a:gd name="connsiteY0" fmla="*/ 928402 h 1391888"/>
                <a:gd name="connsiteX1" fmla="*/ 188880 w 926877"/>
                <a:gd name="connsiteY1" fmla="*/ 365093 h 1391888"/>
                <a:gd name="connsiteX2" fmla="*/ 203740 w 926877"/>
                <a:gd name="connsiteY2" fmla="*/ 337185 h 1391888"/>
                <a:gd name="connsiteX3" fmla="*/ 373952 w 926877"/>
                <a:gd name="connsiteY3" fmla="*/ 79915 h 1391888"/>
                <a:gd name="connsiteX4" fmla="*/ 375190 w 926877"/>
                <a:gd name="connsiteY4" fmla="*/ 78391 h 1391888"/>
                <a:gd name="connsiteX5" fmla="*/ 463486 w 926877"/>
                <a:gd name="connsiteY5" fmla="*/ 0 h 1391888"/>
                <a:gd name="connsiteX6" fmla="*/ 551783 w 926877"/>
                <a:gd name="connsiteY6" fmla="*/ 78391 h 1391888"/>
                <a:gd name="connsiteX7" fmla="*/ 718185 w 926877"/>
                <a:gd name="connsiteY7" fmla="*/ 328136 h 1391888"/>
                <a:gd name="connsiteX8" fmla="*/ 737997 w 926877"/>
                <a:gd name="connsiteY8" fmla="*/ 365093 h 1391888"/>
                <a:gd name="connsiteX9" fmla="*/ 926878 w 926877"/>
                <a:gd name="connsiteY9" fmla="*/ 928402 h 1391888"/>
                <a:gd name="connsiteX10" fmla="*/ 463486 w 926877"/>
                <a:gd name="connsiteY10" fmla="*/ 1391888 h 1391888"/>
                <a:gd name="connsiteX11" fmla="*/ 0 w 926877"/>
                <a:gd name="connsiteY11" fmla="*/ 928402 h 139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6877" h="1391888">
                  <a:moveTo>
                    <a:pt x="0" y="928402"/>
                  </a:moveTo>
                  <a:cubicBezTo>
                    <a:pt x="0" y="806863"/>
                    <a:pt x="75914" y="580549"/>
                    <a:pt x="188880" y="365093"/>
                  </a:cubicBezTo>
                  <a:cubicBezTo>
                    <a:pt x="193834" y="355568"/>
                    <a:pt x="198882" y="346329"/>
                    <a:pt x="203740" y="337185"/>
                  </a:cubicBezTo>
                  <a:cubicBezTo>
                    <a:pt x="203740" y="337185"/>
                    <a:pt x="308038" y="157353"/>
                    <a:pt x="373952" y="79915"/>
                  </a:cubicBezTo>
                  <a:cubicBezTo>
                    <a:pt x="374332" y="79438"/>
                    <a:pt x="374713" y="78867"/>
                    <a:pt x="375190" y="78391"/>
                  </a:cubicBezTo>
                  <a:cubicBezTo>
                    <a:pt x="416719" y="30004"/>
                    <a:pt x="447865" y="5620"/>
                    <a:pt x="463486" y="0"/>
                  </a:cubicBezTo>
                  <a:cubicBezTo>
                    <a:pt x="479012" y="5620"/>
                    <a:pt x="510159" y="30004"/>
                    <a:pt x="551783" y="78391"/>
                  </a:cubicBezTo>
                  <a:cubicBezTo>
                    <a:pt x="617411" y="154972"/>
                    <a:pt x="718185" y="328136"/>
                    <a:pt x="718185" y="328136"/>
                  </a:cubicBezTo>
                  <a:cubicBezTo>
                    <a:pt x="724757" y="340042"/>
                    <a:pt x="731329" y="352330"/>
                    <a:pt x="737997" y="365093"/>
                  </a:cubicBezTo>
                  <a:cubicBezTo>
                    <a:pt x="851059" y="580549"/>
                    <a:pt x="926878" y="806863"/>
                    <a:pt x="926878" y="928402"/>
                  </a:cubicBezTo>
                  <a:cubicBezTo>
                    <a:pt x="926878" y="1183958"/>
                    <a:pt x="719042" y="1391888"/>
                    <a:pt x="463486" y="1391888"/>
                  </a:cubicBezTo>
                  <a:cubicBezTo>
                    <a:pt x="207930" y="1391888"/>
                    <a:pt x="0" y="1183958"/>
                    <a:pt x="0" y="928402"/>
                  </a:cubicBezTo>
                  <a:close/>
                </a:path>
              </a:pathLst>
            </a:custGeom>
            <a:gradFill>
              <a:gsLst>
                <a:gs pos="0">
                  <a:srgbClr val="B66DD7"/>
                </a:gs>
                <a:gs pos="100000">
                  <a:srgbClr val="BC97E5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2710247-BB5E-4E5F-B7CC-A2F7DCCB73E3}"/>
                </a:ext>
              </a:extLst>
            </p:cNvPr>
            <p:cNvSpPr/>
            <p:nvPr/>
          </p:nvSpPr>
          <p:spPr>
            <a:xfrm>
              <a:off x="6539127" y="4237196"/>
              <a:ext cx="1268092" cy="984147"/>
            </a:xfrm>
            <a:custGeom>
              <a:avLst/>
              <a:gdLst>
                <a:gd name="connsiteX0" fmla="*/ 572999 w 1268092"/>
                <a:gd name="connsiteY0" fmla="*/ 922020 h 984147"/>
                <a:gd name="connsiteX1" fmla="*/ 179617 w 1268092"/>
                <a:gd name="connsiteY1" fmla="*/ 476821 h 984147"/>
                <a:gd name="connsiteX2" fmla="*/ 162853 w 1268092"/>
                <a:gd name="connsiteY2" fmla="*/ 449961 h 984147"/>
                <a:gd name="connsiteX3" fmla="*/ 25121 w 1268092"/>
                <a:gd name="connsiteY3" fmla="*/ 173926 h 984147"/>
                <a:gd name="connsiteX4" fmla="*/ 24455 w 1268092"/>
                <a:gd name="connsiteY4" fmla="*/ 172117 h 984147"/>
                <a:gd name="connsiteX5" fmla="*/ 737 w 1268092"/>
                <a:gd name="connsiteY5" fmla="*/ 56483 h 984147"/>
                <a:gd name="connsiteX6" fmla="*/ 112751 w 1268092"/>
                <a:gd name="connsiteY6" fmla="*/ 19240 h 984147"/>
                <a:gd name="connsiteX7" fmla="*/ 412217 w 1268092"/>
                <a:gd name="connsiteY7" fmla="*/ 0 h 984147"/>
                <a:gd name="connsiteX8" fmla="*/ 454128 w 1268092"/>
                <a:gd name="connsiteY8" fmla="*/ 1333 h 984147"/>
                <a:gd name="connsiteX9" fmla="*/ 1036391 w 1268092"/>
                <a:gd name="connsiteY9" fmla="*/ 119444 h 984147"/>
                <a:gd name="connsiteX10" fmla="*/ 1206127 w 1268092"/>
                <a:gd name="connsiteY10" fmla="*/ 752475 h 984147"/>
                <a:gd name="connsiteX11" fmla="*/ 572999 w 1268092"/>
                <a:gd name="connsiteY11" fmla="*/ 922115 h 9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8092" h="984147">
                  <a:moveTo>
                    <a:pt x="572999" y="922020"/>
                  </a:moveTo>
                  <a:cubicBezTo>
                    <a:pt x="467748" y="861251"/>
                    <a:pt x="309728" y="682371"/>
                    <a:pt x="179617" y="476821"/>
                  </a:cubicBezTo>
                  <a:cubicBezTo>
                    <a:pt x="173807" y="467773"/>
                    <a:pt x="168378" y="458819"/>
                    <a:pt x="162853" y="449961"/>
                  </a:cubicBezTo>
                  <a:cubicBezTo>
                    <a:pt x="162853" y="449961"/>
                    <a:pt x="59221" y="269748"/>
                    <a:pt x="25121" y="173926"/>
                  </a:cubicBezTo>
                  <a:cubicBezTo>
                    <a:pt x="24931" y="173355"/>
                    <a:pt x="24550" y="172783"/>
                    <a:pt x="24455" y="172117"/>
                  </a:cubicBezTo>
                  <a:cubicBezTo>
                    <a:pt x="3309" y="111919"/>
                    <a:pt x="-2215" y="72771"/>
                    <a:pt x="737" y="56483"/>
                  </a:cubicBezTo>
                  <a:cubicBezTo>
                    <a:pt x="13406" y="45815"/>
                    <a:pt x="50077" y="31051"/>
                    <a:pt x="112751" y="19240"/>
                  </a:cubicBezTo>
                  <a:cubicBezTo>
                    <a:pt x="211907" y="667"/>
                    <a:pt x="412217" y="0"/>
                    <a:pt x="412217" y="0"/>
                  </a:cubicBezTo>
                  <a:cubicBezTo>
                    <a:pt x="425838" y="286"/>
                    <a:pt x="439745" y="667"/>
                    <a:pt x="454128" y="1333"/>
                  </a:cubicBezTo>
                  <a:cubicBezTo>
                    <a:pt x="697205" y="11144"/>
                    <a:pt x="931140" y="58674"/>
                    <a:pt x="1036391" y="119444"/>
                  </a:cubicBezTo>
                  <a:cubicBezTo>
                    <a:pt x="1257752" y="247174"/>
                    <a:pt x="1333857" y="531209"/>
                    <a:pt x="1206127" y="752475"/>
                  </a:cubicBezTo>
                  <a:cubicBezTo>
                    <a:pt x="1078301" y="973836"/>
                    <a:pt x="794265" y="1049941"/>
                    <a:pt x="572999" y="922115"/>
                  </a:cubicBezTo>
                  <a:close/>
                </a:path>
              </a:pathLst>
            </a:custGeom>
            <a:gradFill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3C44BBA-B4E0-4EF1-85B5-2BCAE8F153AF}"/>
                </a:ext>
              </a:extLst>
            </p:cNvPr>
            <p:cNvSpPr/>
            <p:nvPr/>
          </p:nvSpPr>
          <p:spPr>
            <a:xfrm>
              <a:off x="6522021" y="2863705"/>
              <a:ext cx="1268099" cy="983727"/>
            </a:xfrm>
            <a:custGeom>
              <a:avLst/>
              <a:gdLst>
                <a:gd name="connsiteX0" fmla="*/ 1036447 w 1268099"/>
                <a:gd name="connsiteY0" fmla="*/ 864570 h 983727"/>
                <a:gd name="connsiteX1" fmla="*/ 454184 w 1268099"/>
                <a:gd name="connsiteY1" fmla="*/ 982680 h 983727"/>
                <a:gd name="connsiteX2" fmla="*/ 422561 w 1268099"/>
                <a:gd name="connsiteY2" fmla="*/ 983728 h 983727"/>
                <a:gd name="connsiteX3" fmla="*/ 114618 w 1268099"/>
                <a:gd name="connsiteY3" fmla="*/ 964963 h 983727"/>
                <a:gd name="connsiteX4" fmla="*/ 112713 w 1268099"/>
                <a:gd name="connsiteY4" fmla="*/ 964678 h 983727"/>
                <a:gd name="connsiteX5" fmla="*/ 699 w 1268099"/>
                <a:gd name="connsiteY5" fmla="*/ 927435 h 983727"/>
                <a:gd name="connsiteX6" fmla="*/ 24416 w 1268099"/>
                <a:gd name="connsiteY6" fmla="*/ 811801 h 983727"/>
                <a:gd name="connsiteX7" fmla="*/ 157480 w 1268099"/>
                <a:gd name="connsiteY7" fmla="*/ 542816 h 983727"/>
                <a:gd name="connsiteX8" fmla="*/ 179578 w 1268099"/>
                <a:gd name="connsiteY8" fmla="*/ 507192 h 983727"/>
                <a:gd name="connsiteX9" fmla="*/ 572961 w 1268099"/>
                <a:gd name="connsiteY9" fmla="*/ 61993 h 983727"/>
                <a:gd name="connsiteX10" fmla="*/ 1206087 w 1268099"/>
                <a:gd name="connsiteY10" fmla="*/ 231538 h 983727"/>
                <a:gd name="connsiteX11" fmla="*/ 1036447 w 1268099"/>
                <a:gd name="connsiteY11" fmla="*/ 864665 h 98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8099" h="983727">
                  <a:moveTo>
                    <a:pt x="1036447" y="864570"/>
                  </a:moveTo>
                  <a:cubicBezTo>
                    <a:pt x="931196" y="925339"/>
                    <a:pt x="697262" y="972774"/>
                    <a:pt x="454184" y="982680"/>
                  </a:cubicBezTo>
                  <a:cubicBezTo>
                    <a:pt x="443421" y="983156"/>
                    <a:pt x="432943" y="983442"/>
                    <a:pt x="422561" y="983728"/>
                  </a:cubicBezTo>
                  <a:cubicBezTo>
                    <a:pt x="422561" y="983728"/>
                    <a:pt x="214630" y="983347"/>
                    <a:pt x="114618" y="964963"/>
                  </a:cubicBezTo>
                  <a:cubicBezTo>
                    <a:pt x="114046" y="964963"/>
                    <a:pt x="113284" y="964868"/>
                    <a:pt x="112713" y="964678"/>
                  </a:cubicBezTo>
                  <a:cubicBezTo>
                    <a:pt x="50038" y="952867"/>
                    <a:pt x="13367" y="938103"/>
                    <a:pt x="699" y="927435"/>
                  </a:cubicBezTo>
                  <a:cubicBezTo>
                    <a:pt x="-2159" y="911147"/>
                    <a:pt x="3366" y="872000"/>
                    <a:pt x="24416" y="811801"/>
                  </a:cubicBezTo>
                  <a:cubicBezTo>
                    <a:pt x="57944" y="716647"/>
                    <a:pt x="157480" y="542816"/>
                    <a:pt x="157480" y="542816"/>
                  </a:cubicBezTo>
                  <a:cubicBezTo>
                    <a:pt x="164529" y="531195"/>
                    <a:pt x="171863" y="519289"/>
                    <a:pt x="179578" y="507192"/>
                  </a:cubicBezTo>
                  <a:cubicBezTo>
                    <a:pt x="309594" y="301547"/>
                    <a:pt x="467710" y="122763"/>
                    <a:pt x="572961" y="61993"/>
                  </a:cubicBezTo>
                  <a:cubicBezTo>
                    <a:pt x="794322" y="-65737"/>
                    <a:pt x="1078262" y="10273"/>
                    <a:pt x="1206087" y="231538"/>
                  </a:cubicBezTo>
                  <a:cubicBezTo>
                    <a:pt x="1333913" y="452900"/>
                    <a:pt x="1257713" y="736935"/>
                    <a:pt x="1036447" y="864665"/>
                  </a:cubicBezTo>
                  <a:close/>
                </a:path>
              </a:pathLst>
            </a:custGeom>
            <a:gradFill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442B3FA-6CFF-4E3B-B110-A5BDC4DF3599}"/>
                </a:ext>
              </a:extLst>
            </p:cNvPr>
            <p:cNvSpPr/>
            <p:nvPr/>
          </p:nvSpPr>
          <p:spPr>
            <a:xfrm>
              <a:off x="5754147" y="3723893"/>
              <a:ext cx="684085" cy="666750"/>
            </a:xfrm>
            <a:custGeom>
              <a:avLst/>
              <a:gdLst>
                <a:gd name="connsiteX0" fmla="*/ 683895 w 684085"/>
                <a:gd name="connsiteY0" fmla="*/ 333375 h 666750"/>
                <a:gd name="connsiteX1" fmla="*/ 673989 w 684085"/>
                <a:gd name="connsiteY1" fmla="*/ 415195 h 666750"/>
                <a:gd name="connsiteX2" fmla="*/ 673989 w 684085"/>
                <a:gd name="connsiteY2" fmla="*/ 415195 h 666750"/>
                <a:gd name="connsiteX3" fmla="*/ 591026 w 684085"/>
                <a:gd name="connsiteY3" fmla="*/ 463487 h 666750"/>
                <a:gd name="connsiteX4" fmla="*/ 592455 w 684085"/>
                <a:gd name="connsiteY4" fmla="*/ 565976 h 666750"/>
                <a:gd name="connsiteX5" fmla="*/ 437102 w 684085"/>
                <a:gd name="connsiteY5" fmla="*/ 661892 h 666750"/>
                <a:gd name="connsiteX6" fmla="*/ 353759 w 684085"/>
                <a:gd name="connsiteY6" fmla="*/ 614172 h 666750"/>
                <a:gd name="connsiteX7" fmla="*/ 265557 w 684085"/>
                <a:gd name="connsiteY7" fmla="*/ 666750 h 666750"/>
                <a:gd name="connsiteX8" fmla="*/ 105061 w 684085"/>
                <a:gd name="connsiteY8" fmla="*/ 579882 h 666750"/>
                <a:gd name="connsiteX9" fmla="*/ 104680 w 684085"/>
                <a:gd name="connsiteY9" fmla="*/ 483965 h 666750"/>
                <a:gd name="connsiteX10" fmla="*/ 15050 w 684085"/>
                <a:gd name="connsiteY10" fmla="*/ 433864 h 666750"/>
                <a:gd name="connsiteX11" fmla="*/ 0 w 684085"/>
                <a:gd name="connsiteY11" fmla="*/ 333375 h 666750"/>
                <a:gd name="connsiteX12" fmla="*/ 9906 w 684085"/>
                <a:gd name="connsiteY12" fmla="*/ 251460 h 666750"/>
                <a:gd name="connsiteX13" fmla="*/ 92869 w 684085"/>
                <a:gd name="connsiteY13" fmla="*/ 203168 h 666750"/>
                <a:gd name="connsiteX14" fmla="*/ 91535 w 684085"/>
                <a:gd name="connsiteY14" fmla="*/ 100679 h 666750"/>
                <a:gd name="connsiteX15" fmla="*/ 246888 w 684085"/>
                <a:gd name="connsiteY15" fmla="*/ 4858 h 666750"/>
                <a:gd name="connsiteX16" fmla="*/ 330232 w 684085"/>
                <a:gd name="connsiteY16" fmla="*/ 52578 h 666750"/>
                <a:gd name="connsiteX17" fmla="*/ 418529 w 684085"/>
                <a:gd name="connsiteY17" fmla="*/ 0 h 666750"/>
                <a:gd name="connsiteX18" fmla="*/ 579025 w 684085"/>
                <a:gd name="connsiteY18" fmla="*/ 86868 h 666750"/>
                <a:gd name="connsiteX19" fmla="*/ 579406 w 684085"/>
                <a:gd name="connsiteY19" fmla="*/ 182690 h 666750"/>
                <a:gd name="connsiteX20" fmla="*/ 669036 w 684085"/>
                <a:gd name="connsiteY20" fmla="*/ 232696 h 666750"/>
                <a:gd name="connsiteX21" fmla="*/ 669036 w 684085"/>
                <a:gd name="connsiteY21" fmla="*/ 232696 h 666750"/>
                <a:gd name="connsiteX22" fmla="*/ 684086 w 684085"/>
                <a:gd name="connsiteY22" fmla="*/ 33328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84085" h="666750">
                  <a:moveTo>
                    <a:pt x="683895" y="333375"/>
                  </a:moveTo>
                  <a:cubicBezTo>
                    <a:pt x="683895" y="361569"/>
                    <a:pt x="680466" y="389001"/>
                    <a:pt x="673989" y="415195"/>
                  </a:cubicBezTo>
                  <a:lnTo>
                    <a:pt x="673989" y="415195"/>
                  </a:lnTo>
                  <a:cubicBezTo>
                    <a:pt x="632556" y="426815"/>
                    <a:pt x="602932" y="442817"/>
                    <a:pt x="591026" y="463487"/>
                  </a:cubicBezTo>
                  <a:cubicBezTo>
                    <a:pt x="578454" y="485299"/>
                    <a:pt x="580073" y="521303"/>
                    <a:pt x="592455" y="565976"/>
                  </a:cubicBezTo>
                  <a:cubicBezTo>
                    <a:pt x="550831" y="610743"/>
                    <a:pt x="497396" y="644462"/>
                    <a:pt x="437102" y="661892"/>
                  </a:cubicBezTo>
                  <a:cubicBezTo>
                    <a:pt x="406337" y="631793"/>
                    <a:pt x="377762" y="614172"/>
                    <a:pt x="353759" y="614172"/>
                  </a:cubicBezTo>
                  <a:cubicBezTo>
                    <a:pt x="328613" y="614172"/>
                    <a:pt x="298132" y="633698"/>
                    <a:pt x="265557" y="666750"/>
                  </a:cubicBezTo>
                  <a:cubicBezTo>
                    <a:pt x="204121" y="652653"/>
                    <a:pt x="148971" y="622078"/>
                    <a:pt x="105061" y="579882"/>
                  </a:cubicBezTo>
                  <a:cubicBezTo>
                    <a:pt x="115729" y="538353"/>
                    <a:pt x="116681" y="504730"/>
                    <a:pt x="104680" y="483965"/>
                  </a:cubicBezTo>
                  <a:cubicBezTo>
                    <a:pt x="92012" y="462153"/>
                    <a:pt x="59913" y="445580"/>
                    <a:pt x="15050" y="433864"/>
                  </a:cubicBezTo>
                  <a:cubicBezTo>
                    <a:pt x="5239" y="402146"/>
                    <a:pt x="0" y="368332"/>
                    <a:pt x="0" y="333375"/>
                  </a:cubicBezTo>
                  <a:cubicBezTo>
                    <a:pt x="0" y="305181"/>
                    <a:pt x="3429" y="277749"/>
                    <a:pt x="9906" y="251460"/>
                  </a:cubicBezTo>
                  <a:cubicBezTo>
                    <a:pt x="51245" y="239840"/>
                    <a:pt x="80867" y="223838"/>
                    <a:pt x="92869" y="203168"/>
                  </a:cubicBezTo>
                  <a:cubicBezTo>
                    <a:pt x="105442" y="181356"/>
                    <a:pt x="103823" y="145352"/>
                    <a:pt x="91535" y="100679"/>
                  </a:cubicBezTo>
                  <a:cubicBezTo>
                    <a:pt x="133160" y="55912"/>
                    <a:pt x="186595" y="22288"/>
                    <a:pt x="246888" y="4858"/>
                  </a:cubicBezTo>
                  <a:cubicBezTo>
                    <a:pt x="277559" y="34957"/>
                    <a:pt x="306229" y="52578"/>
                    <a:pt x="330232" y="52578"/>
                  </a:cubicBezTo>
                  <a:cubicBezTo>
                    <a:pt x="355378" y="52578"/>
                    <a:pt x="385858" y="33052"/>
                    <a:pt x="418529" y="0"/>
                  </a:cubicBezTo>
                  <a:cubicBezTo>
                    <a:pt x="479965" y="14097"/>
                    <a:pt x="535114" y="44672"/>
                    <a:pt x="579025" y="86868"/>
                  </a:cubicBezTo>
                  <a:cubicBezTo>
                    <a:pt x="568357" y="128397"/>
                    <a:pt x="567404" y="162020"/>
                    <a:pt x="579406" y="182690"/>
                  </a:cubicBezTo>
                  <a:cubicBezTo>
                    <a:pt x="592074" y="204502"/>
                    <a:pt x="624174" y="221075"/>
                    <a:pt x="669036" y="232696"/>
                  </a:cubicBezTo>
                  <a:lnTo>
                    <a:pt x="669036" y="232696"/>
                  </a:lnTo>
                  <a:cubicBezTo>
                    <a:pt x="678847" y="264605"/>
                    <a:pt x="684086" y="298323"/>
                    <a:pt x="684086" y="333280"/>
                  </a:cubicBez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2552ECB-AE95-4409-ADB1-C4C9E68CC1E9}"/>
                </a:ext>
              </a:extLst>
            </p:cNvPr>
            <p:cNvSpPr/>
            <p:nvPr/>
          </p:nvSpPr>
          <p:spPr>
            <a:xfrm>
              <a:off x="5221795" y="3182969"/>
              <a:ext cx="1748409" cy="1748408"/>
            </a:xfrm>
            <a:custGeom>
              <a:avLst/>
              <a:gdLst>
                <a:gd name="connsiteX0" fmla="*/ 874205 w 1748409"/>
                <a:gd name="connsiteY0" fmla="*/ 1748409 h 1748408"/>
                <a:gd name="connsiteX1" fmla="*/ 0 w 1748409"/>
                <a:gd name="connsiteY1" fmla="*/ 874205 h 1748408"/>
                <a:gd name="connsiteX2" fmla="*/ 874205 w 1748409"/>
                <a:gd name="connsiteY2" fmla="*/ 0 h 1748408"/>
                <a:gd name="connsiteX3" fmla="*/ 1748410 w 1748409"/>
                <a:gd name="connsiteY3" fmla="*/ 874205 h 1748408"/>
                <a:gd name="connsiteX4" fmla="*/ 874205 w 1748409"/>
                <a:gd name="connsiteY4" fmla="*/ 1748409 h 1748408"/>
                <a:gd name="connsiteX5" fmla="*/ 874205 w 1748409"/>
                <a:gd name="connsiteY5" fmla="*/ 283940 h 1748408"/>
                <a:gd name="connsiteX6" fmla="*/ 283941 w 1748409"/>
                <a:gd name="connsiteY6" fmla="*/ 874205 h 1748408"/>
                <a:gd name="connsiteX7" fmla="*/ 874205 w 1748409"/>
                <a:gd name="connsiteY7" fmla="*/ 1464469 h 1748408"/>
                <a:gd name="connsiteX8" fmla="*/ 1464469 w 1748409"/>
                <a:gd name="connsiteY8" fmla="*/ 874205 h 1748408"/>
                <a:gd name="connsiteX9" fmla="*/ 874205 w 1748409"/>
                <a:gd name="connsiteY9" fmla="*/ 283940 h 174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48409" h="1748408">
                  <a:moveTo>
                    <a:pt x="874205" y="1748409"/>
                  </a:moveTo>
                  <a:cubicBezTo>
                    <a:pt x="392145" y="1748409"/>
                    <a:pt x="0" y="1356265"/>
                    <a:pt x="0" y="874205"/>
                  </a:cubicBezTo>
                  <a:cubicBezTo>
                    <a:pt x="0" y="392144"/>
                    <a:pt x="392145" y="0"/>
                    <a:pt x="874205" y="0"/>
                  </a:cubicBezTo>
                  <a:cubicBezTo>
                    <a:pt x="1356265" y="0"/>
                    <a:pt x="1748410" y="392144"/>
                    <a:pt x="1748410" y="874205"/>
                  </a:cubicBezTo>
                  <a:cubicBezTo>
                    <a:pt x="1748410" y="1356265"/>
                    <a:pt x="1356265" y="1748409"/>
                    <a:pt x="874205" y="1748409"/>
                  </a:cubicBezTo>
                  <a:close/>
                  <a:moveTo>
                    <a:pt x="874205" y="283940"/>
                  </a:moveTo>
                  <a:cubicBezTo>
                    <a:pt x="548260" y="283940"/>
                    <a:pt x="283941" y="548164"/>
                    <a:pt x="283941" y="874205"/>
                  </a:cubicBezTo>
                  <a:cubicBezTo>
                    <a:pt x="283941" y="1200245"/>
                    <a:pt x="548164" y="1464469"/>
                    <a:pt x="874205" y="1464469"/>
                  </a:cubicBezTo>
                  <a:cubicBezTo>
                    <a:pt x="1200245" y="1464469"/>
                    <a:pt x="1464469" y="1200245"/>
                    <a:pt x="1464469" y="874205"/>
                  </a:cubicBezTo>
                  <a:cubicBezTo>
                    <a:pt x="1464469" y="548164"/>
                    <a:pt x="1200245" y="283940"/>
                    <a:pt x="874205" y="283940"/>
                  </a:cubicBezTo>
                  <a:close/>
                </a:path>
              </a:pathLst>
            </a:custGeom>
            <a:solidFill>
              <a:srgbClr val="EDF1F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C8A03A9-1BEC-45EA-A517-E85FF510EE51}"/>
              </a:ext>
            </a:extLst>
          </p:cNvPr>
          <p:cNvGrpSpPr/>
          <p:nvPr/>
        </p:nvGrpSpPr>
        <p:grpSpPr>
          <a:xfrm>
            <a:off x="612421" y="2380462"/>
            <a:ext cx="3249982" cy="966014"/>
            <a:chOff x="612421" y="2380462"/>
            <a:chExt cx="3249982" cy="96601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A24B1D5-3FA6-43D5-8561-6CAD473F0BDE}"/>
                </a:ext>
              </a:extLst>
            </p:cNvPr>
            <p:cNvSpPr txBox="1"/>
            <p:nvPr/>
          </p:nvSpPr>
          <p:spPr>
            <a:xfrm>
              <a:off x="612422" y="2380462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gradFill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A407325-90BD-44EF-B913-48E56E634F5A}"/>
                </a:ext>
              </a:extLst>
            </p:cNvPr>
            <p:cNvSpPr txBox="1"/>
            <p:nvPr/>
          </p:nvSpPr>
          <p:spPr>
            <a:xfrm>
              <a:off x="612421" y="2761701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EE1E995-C6ED-4B04-A570-F04006C6C7F0}"/>
              </a:ext>
            </a:extLst>
          </p:cNvPr>
          <p:cNvGrpSpPr/>
          <p:nvPr/>
        </p:nvGrpSpPr>
        <p:grpSpPr>
          <a:xfrm>
            <a:off x="612421" y="3689193"/>
            <a:ext cx="3249982" cy="966014"/>
            <a:chOff x="612421" y="3689193"/>
            <a:chExt cx="3249982" cy="96601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162130E-6E40-47BC-8B46-FFA8FEDFD18B}"/>
                </a:ext>
              </a:extLst>
            </p:cNvPr>
            <p:cNvSpPr txBox="1"/>
            <p:nvPr/>
          </p:nvSpPr>
          <p:spPr>
            <a:xfrm>
              <a:off x="612422" y="3689193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gradFill>
                    <a:gsLst>
                      <a:gs pos="0">
                        <a:srgbClr val="6BD995"/>
                      </a:gs>
                      <a:gs pos="100000">
                        <a:srgbClr val="8FECC2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0F492CB-024E-4F57-8DC2-5FDF9B42BBFD}"/>
                </a:ext>
              </a:extLst>
            </p:cNvPr>
            <p:cNvSpPr txBox="1"/>
            <p:nvPr/>
          </p:nvSpPr>
          <p:spPr>
            <a:xfrm>
              <a:off x="612421" y="4070432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F16F4FA-BD40-4462-9483-D0BECE35055C}"/>
              </a:ext>
            </a:extLst>
          </p:cNvPr>
          <p:cNvGrpSpPr/>
          <p:nvPr/>
        </p:nvGrpSpPr>
        <p:grpSpPr>
          <a:xfrm>
            <a:off x="612421" y="4997925"/>
            <a:ext cx="3249982" cy="966014"/>
            <a:chOff x="612421" y="4997925"/>
            <a:chExt cx="3249982" cy="96601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E41AD82-C0C3-462E-9BE8-780E98C72547}"/>
                </a:ext>
              </a:extLst>
            </p:cNvPr>
            <p:cNvSpPr txBox="1"/>
            <p:nvPr/>
          </p:nvSpPr>
          <p:spPr>
            <a:xfrm>
              <a:off x="612422" y="4997925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gradFill>
                    <a:gsLst>
                      <a:gs pos="0">
                        <a:srgbClr val="8D95FF"/>
                      </a:gs>
                      <a:gs pos="100000">
                        <a:srgbClr val="9CBBF7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65469EF-D36B-498E-8E90-96A0A592034B}"/>
                </a:ext>
              </a:extLst>
            </p:cNvPr>
            <p:cNvSpPr txBox="1"/>
            <p:nvPr/>
          </p:nvSpPr>
          <p:spPr>
            <a:xfrm>
              <a:off x="612421" y="5379164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89D81D-2FB9-4819-8B4A-5CF6A2742869}"/>
              </a:ext>
            </a:extLst>
          </p:cNvPr>
          <p:cNvGrpSpPr/>
          <p:nvPr/>
        </p:nvGrpSpPr>
        <p:grpSpPr>
          <a:xfrm>
            <a:off x="8329598" y="2380462"/>
            <a:ext cx="3249982" cy="966014"/>
            <a:chOff x="8329598" y="2380462"/>
            <a:chExt cx="3249982" cy="96601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2212DFD-39D0-487D-8417-62B4F9433055}"/>
                </a:ext>
              </a:extLst>
            </p:cNvPr>
            <p:cNvSpPr txBox="1"/>
            <p:nvPr/>
          </p:nvSpPr>
          <p:spPr>
            <a:xfrm>
              <a:off x="8329599" y="2380462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gradFill>
                    <a:gsLst>
                      <a:gs pos="0">
                        <a:srgbClr val="FF974F"/>
                      </a:gs>
                      <a:gs pos="100000">
                        <a:srgbClr val="FEBD61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36AD537-6E53-48B7-A6BE-C91D0DD49A82}"/>
                </a:ext>
              </a:extLst>
            </p:cNvPr>
            <p:cNvSpPr txBox="1"/>
            <p:nvPr/>
          </p:nvSpPr>
          <p:spPr>
            <a:xfrm>
              <a:off x="8329598" y="2761701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0B1562D-4A2E-47F6-ADAD-1413E13B281E}"/>
              </a:ext>
            </a:extLst>
          </p:cNvPr>
          <p:cNvGrpSpPr/>
          <p:nvPr/>
        </p:nvGrpSpPr>
        <p:grpSpPr>
          <a:xfrm>
            <a:off x="8329598" y="3689193"/>
            <a:ext cx="3249982" cy="966014"/>
            <a:chOff x="8329598" y="3689193"/>
            <a:chExt cx="3249982" cy="96601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BE379B8-14D8-4739-B9B0-80E7DB0EB037}"/>
                </a:ext>
              </a:extLst>
            </p:cNvPr>
            <p:cNvSpPr txBox="1"/>
            <p:nvPr/>
          </p:nvSpPr>
          <p:spPr>
            <a:xfrm>
              <a:off x="8329599" y="3689193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gradFill>
                    <a:gsLst>
                      <a:gs pos="0">
                        <a:srgbClr val="64AEF2"/>
                      </a:gs>
                      <a:gs pos="100000">
                        <a:srgbClr val="95D7FA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D6AB24D-9DD8-4751-B83A-48EA68CD6A11}"/>
                </a:ext>
              </a:extLst>
            </p:cNvPr>
            <p:cNvSpPr txBox="1"/>
            <p:nvPr/>
          </p:nvSpPr>
          <p:spPr>
            <a:xfrm>
              <a:off x="8329598" y="4070432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A00879E-8008-480F-B8C4-934BF90009B7}"/>
              </a:ext>
            </a:extLst>
          </p:cNvPr>
          <p:cNvGrpSpPr/>
          <p:nvPr/>
        </p:nvGrpSpPr>
        <p:grpSpPr>
          <a:xfrm>
            <a:off x="8329598" y="4997925"/>
            <a:ext cx="3249982" cy="966014"/>
            <a:chOff x="8329598" y="4997925"/>
            <a:chExt cx="3249982" cy="96601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4E1A67E-EFE1-43A0-8408-7FAAA008270D}"/>
                </a:ext>
              </a:extLst>
            </p:cNvPr>
            <p:cNvSpPr txBox="1"/>
            <p:nvPr/>
          </p:nvSpPr>
          <p:spPr>
            <a:xfrm>
              <a:off x="8329599" y="4997925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gradFill>
                    <a:gsLst>
                      <a:gs pos="0">
                        <a:srgbClr val="B66DD7"/>
                      </a:gs>
                      <a:gs pos="100000">
                        <a:srgbClr val="BC97E5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8B4EA63-1020-465C-80B6-2E0FE1F503B0}"/>
                </a:ext>
              </a:extLst>
            </p:cNvPr>
            <p:cNvSpPr txBox="1"/>
            <p:nvPr/>
          </p:nvSpPr>
          <p:spPr>
            <a:xfrm>
              <a:off x="8329598" y="5379164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848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accel="48000" decel="4800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5400000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8" decel="46667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46667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46667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46667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46667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46667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5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2EECB266-97CC-4582-B9D6-A76ABDDF975B}"/>
              </a:ext>
            </a:extLst>
          </p:cNvPr>
          <p:cNvSpPr txBox="1"/>
          <p:nvPr/>
        </p:nvSpPr>
        <p:spPr>
          <a:xfrm>
            <a:off x="1712640" y="236083"/>
            <a:ext cx="8766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Three Steps Infographic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4C03A80-DD75-4DCE-B1D5-098108CAB73B}"/>
              </a:ext>
            </a:extLst>
          </p:cNvPr>
          <p:cNvSpPr txBox="1"/>
          <p:nvPr/>
        </p:nvSpPr>
        <p:spPr>
          <a:xfrm>
            <a:off x="1712640" y="959642"/>
            <a:ext cx="876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 is an Animated Business Infographic that You can Use to Explain Steps or Options and Timeline Presentation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D89A438-E2DC-43F4-892C-0DEFDC059078}"/>
              </a:ext>
            </a:extLst>
          </p:cNvPr>
          <p:cNvGrpSpPr/>
          <p:nvPr/>
        </p:nvGrpSpPr>
        <p:grpSpPr>
          <a:xfrm>
            <a:off x="4289326" y="2121516"/>
            <a:ext cx="3613348" cy="3979449"/>
            <a:chOff x="4289326" y="2121516"/>
            <a:chExt cx="3613348" cy="3979449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DBC2ECA-DABB-4467-8E0E-8660D8440E11}"/>
                </a:ext>
              </a:extLst>
            </p:cNvPr>
            <p:cNvSpPr/>
            <p:nvPr/>
          </p:nvSpPr>
          <p:spPr>
            <a:xfrm>
              <a:off x="4289326" y="2121516"/>
              <a:ext cx="3613348" cy="3979449"/>
            </a:xfrm>
            <a:custGeom>
              <a:avLst/>
              <a:gdLst>
                <a:gd name="connsiteX0" fmla="*/ 3333945 w 3613348"/>
                <a:gd name="connsiteY0" fmla="*/ 2206562 h 3979449"/>
                <a:gd name="connsiteX1" fmla="*/ 2771779 w 3613348"/>
                <a:gd name="connsiteY1" fmla="*/ 2079212 h 3979449"/>
                <a:gd name="connsiteX2" fmla="*/ 2775970 w 3613348"/>
                <a:gd name="connsiteY2" fmla="*/ 1989773 h 3979449"/>
                <a:gd name="connsiteX3" fmla="*/ 2768540 w 3613348"/>
                <a:gd name="connsiteY3" fmla="*/ 1869662 h 3979449"/>
                <a:gd name="connsiteX4" fmla="*/ 3316799 w 3613348"/>
                <a:gd name="connsiteY4" fmla="*/ 1743265 h 3979449"/>
                <a:gd name="connsiteX5" fmla="*/ 3521301 w 3613348"/>
                <a:gd name="connsiteY5" fmla="*/ 980027 h 3979449"/>
                <a:gd name="connsiteX6" fmla="*/ 2758063 w 3613348"/>
                <a:gd name="connsiteY6" fmla="*/ 775526 h 3979449"/>
                <a:gd name="connsiteX7" fmla="*/ 2366871 w 3613348"/>
                <a:gd name="connsiteY7" fmla="*/ 1198626 h 3979449"/>
                <a:gd name="connsiteX8" fmla="*/ 2183706 w 3613348"/>
                <a:gd name="connsiteY8" fmla="*/ 1096518 h 3979449"/>
                <a:gd name="connsiteX9" fmla="*/ 2348297 w 3613348"/>
                <a:gd name="connsiteY9" fmla="*/ 558737 h 3979449"/>
                <a:gd name="connsiteX10" fmla="*/ 1789561 w 3613348"/>
                <a:gd name="connsiteY10" fmla="*/ 0 h 3979449"/>
                <a:gd name="connsiteX11" fmla="*/ 1230824 w 3613348"/>
                <a:gd name="connsiteY11" fmla="*/ 558737 h 3979449"/>
                <a:gd name="connsiteX12" fmla="*/ 1401513 w 3613348"/>
                <a:gd name="connsiteY12" fmla="*/ 1108996 h 3979449"/>
                <a:gd name="connsiteX13" fmla="*/ 1221681 w 3613348"/>
                <a:gd name="connsiteY13" fmla="*/ 1216819 h 3979449"/>
                <a:gd name="connsiteX14" fmla="*/ 838204 w 3613348"/>
                <a:gd name="connsiteY14" fmla="*/ 805148 h 3979449"/>
                <a:gd name="connsiteX15" fmla="*/ 74966 w 3613348"/>
                <a:gd name="connsiteY15" fmla="*/ 1009650 h 3979449"/>
                <a:gd name="connsiteX16" fmla="*/ 279467 w 3613348"/>
                <a:gd name="connsiteY16" fmla="*/ 1772888 h 3979449"/>
                <a:gd name="connsiteX17" fmla="*/ 841537 w 3613348"/>
                <a:gd name="connsiteY17" fmla="*/ 1900238 h 3979449"/>
                <a:gd name="connsiteX18" fmla="*/ 837346 w 3613348"/>
                <a:gd name="connsiteY18" fmla="*/ 1989773 h 3979449"/>
                <a:gd name="connsiteX19" fmla="*/ 844776 w 3613348"/>
                <a:gd name="connsiteY19" fmla="*/ 2109788 h 3979449"/>
                <a:gd name="connsiteX20" fmla="*/ 296612 w 3613348"/>
                <a:gd name="connsiteY20" fmla="*/ 2236184 h 3979449"/>
                <a:gd name="connsiteX21" fmla="*/ 92015 w 3613348"/>
                <a:gd name="connsiteY21" fmla="*/ 2999423 h 3979449"/>
                <a:gd name="connsiteX22" fmla="*/ 855254 w 3613348"/>
                <a:gd name="connsiteY22" fmla="*/ 3203924 h 3979449"/>
                <a:gd name="connsiteX23" fmla="*/ 1246541 w 3613348"/>
                <a:gd name="connsiteY23" fmla="*/ 2780919 h 3979449"/>
                <a:gd name="connsiteX24" fmla="*/ 1429706 w 3613348"/>
                <a:gd name="connsiteY24" fmla="*/ 2882932 h 3979449"/>
                <a:gd name="connsiteX25" fmla="*/ 1265115 w 3613348"/>
                <a:gd name="connsiteY25" fmla="*/ 3420809 h 3979449"/>
                <a:gd name="connsiteX26" fmla="*/ 1823755 w 3613348"/>
                <a:gd name="connsiteY26" fmla="*/ 3979450 h 3979449"/>
                <a:gd name="connsiteX27" fmla="*/ 2382492 w 3613348"/>
                <a:gd name="connsiteY27" fmla="*/ 3420809 h 3979449"/>
                <a:gd name="connsiteX28" fmla="*/ 2211805 w 3613348"/>
                <a:gd name="connsiteY28" fmla="*/ 2870549 h 3979449"/>
                <a:gd name="connsiteX29" fmla="*/ 2391636 w 3613348"/>
                <a:gd name="connsiteY29" fmla="*/ 2762726 h 3979449"/>
                <a:gd name="connsiteX30" fmla="*/ 2775208 w 3613348"/>
                <a:gd name="connsiteY30" fmla="*/ 3174302 h 3979449"/>
                <a:gd name="connsiteX31" fmla="*/ 3538446 w 3613348"/>
                <a:gd name="connsiteY31" fmla="*/ 2969800 h 3979449"/>
                <a:gd name="connsiteX32" fmla="*/ 3333945 w 3613348"/>
                <a:gd name="connsiteY32" fmla="*/ 2206562 h 3979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613348" h="3979449">
                  <a:moveTo>
                    <a:pt x="3333945" y="2206562"/>
                  </a:moveTo>
                  <a:cubicBezTo>
                    <a:pt x="3215835" y="2138458"/>
                    <a:pt x="2992378" y="2093976"/>
                    <a:pt x="2771779" y="2079212"/>
                  </a:cubicBezTo>
                  <a:cubicBezTo>
                    <a:pt x="2774636" y="2049780"/>
                    <a:pt x="2775970" y="2019967"/>
                    <a:pt x="2775970" y="1989773"/>
                  </a:cubicBezTo>
                  <a:cubicBezTo>
                    <a:pt x="2775970" y="1949101"/>
                    <a:pt x="2773493" y="1909001"/>
                    <a:pt x="2768540" y="1869662"/>
                  </a:cubicBezTo>
                  <a:cubicBezTo>
                    <a:pt x="2984567" y="1854041"/>
                    <a:pt x="3201166" y="1809940"/>
                    <a:pt x="3316799" y="1743265"/>
                  </a:cubicBezTo>
                  <a:cubicBezTo>
                    <a:pt x="3583976" y="1588961"/>
                    <a:pt x="3675606" y="1247299"/>
                    <a:pt x="3521301" y="980027"/>
                  </a:cubicBezTo>
                  <a:cubicBezTo>
                    <a:pt x="3366996" y="712851"/>
                    <a:pt x="3025335" y="621221"/>
                    <a:pt x="2758063" y="775526"/>
                  </a:cubicBezTo>
                  <a:cubicBezTo>
                    <a:pt x="2640048" y="843725"/>
                    <a:pt x="2489839" y="1014889"/>
                    <a:pt x="2366871" y="1198626"/>
                  </a:cubicBezTo>
                  <a:cubicBezTo>
                    <a:pt x="2310007" y="1158240"/>
                    <a:pt x="2248666" y="1123950"/>
                    <a:pt x="2183706" y="1096518"/>
                  </a:cubicBezTo>
                  <a:cubicBezTo>
                    <a:pt x="2278193" y="901637"/>
                    <a:pt x="2348297" y="692182"/>
                    <a:pt x="2348297" y="558737"/>
                  </a:cubicBezTo>
                  <a:cubicBezTo>
                    <a:pt x="2348297" y="250127"/>
                    <a:pt x="2098171" y="0"/>
                    <a:pt x="1789561" y="0"/>
                  </a:cubicBezTo>
                  <a:cubicBezTo>
                    <a:pt x="1480951" y="0"/>
                    <a:pt x="1230824" y="250127"/>
                    <a:pt x="1230824" y="558737"/>
                  </a:cubicBezTo>
                  <a:cubicBezTo>
                    <a:pt x="1230824" y="695039"/>
                    <a:pt x="1303976" y="910590"/>
                    <a:pt x="1401513" y="1108996"/>
                  </a:cubicBezTo>
                  <a:cubicBezTo>
                    <a:pt x="1337504" y="1138428"/>
                    <a:pt x="1277211" y="1174718"/>
                    <a:pt x="1221681" y="1216819"/>
                  </a:cubicBezTo>
                  <a:cubicBezTo>
                    <a:pt x="1100142" y="1037463"/>
                    <a:pt x="953742" y="871919"/>
                    <a:pt x="838204" y="805148"/>
                  </a:cubicBezTo>
                  <a:cubicBezTo>
                    <a:pt x="570932" y="650938"/>
                    <a:pt x="229271" y="742474"/>
                    <a:pt x="74966" y="1009650"/>
                  </a:cubicBezTo>
                  <a:cubicBezTo>
                    <a:pt x="-79339" y="1276922"/>
                    <a:pt x="12196" y="1618583"/>
                    <a:pt x="279467" y="1772888"/>
                  </a:cubicBezTo>
                  <a:cubicBezTo>
                    <a:pt x="397482" y="1840992"/>
                    <a:pt x="620939" y="1885569"/>
                    <a:pt x="841537" y="1900238"/>
                  </a:cubicBezTo>
                  <a:cubicBezTo>
                    <a:pt x="838775" y="1929670"/>
                    <a:pt x="837346" y="1959578"/>
                    <a:pt x="837346" y="1989773"/>
                  </a:cubicBezTo>
                  <a:cubicBezTo>
                    <a:pt x="837346" y="2030444"/>
                    <a:pt x="839823" y="2070449"/>
                    <a:pt x="844776" y="2109788"/>
                  </a:cubicBezTo>
                  <a:cubicBezTo>
                    <a:pt x="628749" y="2125504"/>
                    <a:pt x="412151" y="2169509"/>
                    <a:pt x="296612" y="2236184"/>
                  </a:cubicBezTo>
                  <a:cubicBezTo>
                    <a:pt x="29341" y="2390489"/>
                    <a:pt x="-62194" y="2732246"/>
                    <a:pt x="92015" y="2999423"/>
                  </a:cubicBezTo>
                  <a:cubicBezTo>
                    <a:pt x="246320" y="3266694"/>
                    <a:pt x="588077" y="3358229"/>
                    <a:pt x="855254" y="3203924"/>
                  </a:cubicBezTo>
                  <a:cubicBezTo>
                    <a:pt x="973268" y="3135821"/>
                    <a:pt x="1123478" y="2964561"/>
                    <a:pt x="1246541" y="2780919"/>
                  </a:cubicBezTo>
                  <a:cubicBezTo>
                    <a:pt x="1303405" y="2821210"/>
                    <a:pt x="1364746" y="2855500"/>
                    <a:pt x="1429706" y="2882932"/>
                  </a:cubicBezTo>
                  <a:cubicBezTo>
                    <a:pt x="1335314" y="3077813"/>
                    <a:pt x="1265115" y="3287363"/>
                    <a:pt x="1265115" y="3420809"/>
                  </a:cubicBezTo>
                  <a:cubicBezTo>
                    <a:pt x="1265115" y="3729324"/>
                    <a:pt x="1515241" y="3979450"/>
                    <a:pt x="1823755" y="3979450"/>
                  </a:cubicBezTo>
                  <a:cubicBezTo>
                    <a:pt x="2132270" y="3979450"/>
                    <a:pt x="2382492" y="3729324"/>
                    <a:pt x="2382492" y="3420809"/>
                  </a:cubicBezTo>
                  <a:cubicBezTo>
                    <a:pt x="2382492" y="3284506"/>
                    <a:pt x="2309340" y="3068955"/>
                    <a:pt x="2211805" y="2870549"/>
                  </a:cubicBezTo>
                  <a:cubicBezTo>
                    <a:pt x="2275812" y="2841117"/>
                    <a:pt x="2336106" y="2804827"/>
                    <a:pt x="2391636" y="2762726"/>
                  </a:cubicBezTo>
                  <a:cubicBezTo>
                    <a:pt x="2513175" y="2941987"/>
                    <a:pt x="2659670" y="3107531"/>
                    <a:pt x="2775208" y="3174302"/>
                  </a:cubicBezTo>
                  <a:cubicBezTo>
                    <a:pt x="3042384" y="3328607"/>
                    <a:pt x="3384141" y="3236976"/>
                    <a:pt x="3538446" y="2969800"/>
                  </a:cubicBezTo>
                  <a:cubicBezTo>
                    <a:pt x="3692656" y="2702528"/>
                    <a:pt x="3601121" y="2360867"/>
                    <a:pt x="3333945" y="2206562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C30A176-497F-45CE-98F4-6AF24A72F486}"/>
                </a:ext>
              </a:extLst>
            </p:cNvPr>
            <p:cNvSpPr/>
            <p:nvPr/>
          </p:nvSpPr>
          <p:spPr>
            <a:xfrm>
              <a:off x="5615495" y="2216766"/>
              <a:ext cx="926877" cy="1391888"/>
            </a:xfrm>
            <a:custGeom>
              <a:avLst/>
              <a:gdLst>
                <a:gd name="connsiteX0" fmla="*/ 926878 w 926877"/>
                <a:gd name="connsiteY0" fmla="*/ 463487 h 1391888"/>
                <a:gd name="connsiteX1" fmla="*/ 737997 w 926877"/>
                <a:gd name="connsiteY1" fmla="*/ 1026795 h 1391888"/>
                <a:gd name="connsiteX2" fmla="*/ 723138 w 926877"/>
                <a:gd name="connsiteY2" fmla="*/ 1054703 h 1391888"/>
                <a:gd name="connsiteX3" fmla="*/ 552926 w 926877"/>
                <a:gd name="connsiteY3" fmla="*/ 1311973 h 1391888"/>
                <a:gd name="connsiteX4" fmla="*/ 551688 w 926877"/>
                <a:gd name="connsiteY4" fmla="*/ 1313498 h 1391888"/>
                <a:gd name="connsiteX5" fmla="*/ 463391 w 926877"/>
                <a:gd name="connsiteY5" fmla="*/ 1391888 h 1391888"/>
                <a:gd name="connsiteX6" fmla="*/ 375095 w 926877"/>
                <a:gd name="connsiteY6" fmla="*/ 1313498 h 1391888"/>
                <a:gd name="connsiteX7" fmla="*/ 208693 w 926877"/>
                <a:gd name="connsiteY7" fmla="*/ 1063752 h 1391888"/>
                <a:gd name="connsiteX8" fmla="*/ 188881 w 926877"/>
                <a:gd name="connsiteY8" fmla="*/ 1026795 h 1391888"/>
                <a:gd name="connsiteX9" fmla="*/ 0 w 926877"/>
                <a:gd name="connsiteY9" fmla="*/ 463487 h 1391888"/>
                <a:gd name="connsiteX10" fmla="*/ 463391 w 926877"/>
                <a:gd name="connsiteY10" fmla="*/ 0 h 1391888"/>
                <a:gd name="connsiteX11" fmla="*/ 926878 w 926877"/>
                <a:gd name="connsiteY11" fmla="*/ 463487 h 139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6877" h="1391888">
                  <a:moveTo>
                    <a:pt x="926878" y="463487"/>
                  </a:moveTo>
                  <a:cubicBezTo>
                    <a:pt x="926878" y="585026"/>
                    <a:pt x="850964" y="811339"/>
                    <a:pt x="737997" y="1026795"/>
                  </a:cubicBezTo>
                  <a:cubicBezTo>
                    <a:pt x="733044" y="1036320"/>
                    <a:pt x="727996" y="1045559"/>
                    <a:pt x="723138" y="1054703"/>
                  </a:cubicBezTo>
                  <a:cubicBezTo>
                    <a:pt x="723138" y="1054703"/>
                    <a:pt x="618840" y="1234535"/>
                    <a:pt x="552926" y="1311973"/>
                  </a:cubicBezTo>
                  <a:cubicBezTo>
                    <a:pt x="552545" y="1312450"/>
                    <a:pt x="552165" y="1313021"/>
                    <a:pt x="551688" y="1313498"/>
                  </a:cubicBezTo>
                  <a:cubicBezTo>
                    <a:pt x="510159" y="1361885"/>
                    <a:pt x="479013" y="1386269"/>
                    <a:pt x="463391" y="1391888"/>
                  </a:cubicBezTo>
                  <a:cubicBezTo>
                    <a:pt x="447866" y="1386269"/>
                    <a:pt x="416719" y="1361885"/>
                    <a:pt x="375095" y="1313498"/>
                  </a:cubicBezTo>
                  <a:cubicBezTo>
                    <a:pt x="309467" y="1236917"/>
                    <a:pt x="208693" y="1063752"/>
                    <a:pt x="208693" y="1063752"/>
                  </a:cubicBezTo>
                  <a:cubicBezTo>
                    <a:pt x="202121" y="1051846"/>
                    <a:pt x="195549" y="1039559"/>
                    <a:pt x="188881" y="1026795"/>
                  </a:cubicBezTo>
                  <a:cubicBezTo>
                    <a:pt x="75819" y="811339"/>
                    <a:pt x="0" y="585026"/>
                    <a:pt x="0" y="463487"/>
                  </a:cubicBezTo>
                  <a:cubicBezTo>
                    <a:pt x="0" y="207931"/>
                    <a:pt x="207836" y="0"/>
                    <a:pt x="463391" y="0"/>
                  </a:cubicBezTo>
                  <a:cubicBezTo>
                    <a:pt x="718947" y="0"/>
                    <a:pt x="926878" y="207931"/>
                    <a:pt x="926878" y="463487"/>
                  </a:cubicBezTo>
                  <a:close/>
                </a:path>
              </a:pathLst>
            </a:custGeom>
            <a:gradFill>
              <a:gsLst>
                <a:gs pos="0">
                  <a:srgbClr val="EA2A69"/>
                </a:gs>
                <a:gs pos="100000">
                  <a:srgbClr val="F44E9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1DCC618-91CB-4D06-8FF3-B9E812BA9211}"/>
                </a:ext>
              </a:extLst>
            </p:cNvPr>
            <p:cNvSpPr/>
            <p:nvPr/>
          </p:nvSpPr>
          <p:spPr>
            <a:xfrm>
              <a:off x="4384812" y="2947139"/>
              <a:ext cx="1268092" cy="984126"/>
            </a:xfrm>
            <a:custGeom>
              <a:avLst/>
              <a:gdLst>
                <a:gd name="connsiteX0" fmla="*/ 695093 w 1268092"/>
                <a:gd name="connsiteY0" fmla="*/ 62107 h 984126"/>
                <a:gd name="connsiteX1" fmla="*/ 1088475 w 1268092"/>
                <a:gd name="connsiteY1" fmla="*/ 507305 h 984126"/>
                <a:gd name="connsiteX2" fmla="*/ 1105239 w 1268092"/>
                <a:gd name="connsiteY2" fmla="*/ 534166 h 984126"/>
                <a:gd name="connsiteX3" fmla="*/ 1242971 w 1268092"/>
                <a:gd name="connsiteY3" fmla="*/ 810200 h 984126"/>
                <a:gd name="connsiteX4" fmla="*/ 1243637 w 1268092"/>
                <a:gd name="connsiteY4" fmla="*/ 812010 h 984126"/>
                <a:gd name="connsiteX5" fmla="*/ 1267355 w 1268092"/>
                <a:gd name="connsiteY5" fmla="*/ 927644 h 984126"/>
                <a:gd name="connsiteX6" fmla="*/ 1155341 w 1268092"/>
                <a:gd name="connsiteY6" fmla="*/ 964887 h 984126"/>
                <a:gd name="connsiteX7" fmla="*/ 855875 w 1268092"/>
                <a:gd name="connsiteY7" fmla="*/ 984127 h 984126"/>
                <a:gd name="connsiteX8" fmla="*/ 813965 w 1268092"/>
                <a:gd name="connsiteY8" fmla="*/ 982794 h 984126"/>
                <a:gd name="connsiteX9" fmla="*/ 231702 w 1268092"/>
                <a:gd name="connsiteY9" fmla="*/ 864683 h 984126"/>
                <a:gd name="connsiteX10" fmla="*/ 61966 w 1268092"/>
                <a:gd name="connsiteY10" fmla="*/ 231652 h 984126"/>
                <a:gd name="connsiteX11" fmla="*/ 695093 w 1268092"/>
                <a:gd name="connsiteY11" fmla="*/ 62012 h 98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8092" h="984126">
                  <a:moveTo>
                    <a:pt x="695093" y="62107"/>
                  </a:moveTo>
                  <a:cubicBezTo>
                    <a:pt x="800344" y="122877"/>
                    <a:pt x="958364" y="301756"/>
                    <a:pt x="1088475" y="507305"/>
                  </a:cubicBezTo>
                  <a:cubicBezTo>
                    <a:pt x="1094285" y="516354"/>
                    <a:pt x="1099715" y="525308"/>
                    <a:pt x="1105239" y="534166"/>
                  </a:cubicBezTo>
                  <a:cubicBezTo>
                    <a:pt x="1105239" y="534166"/>
                    <a:pt x="1208871" y="714379"/>
                    <a:pt x="1242971" y="810200"/>
                  </a:cubicBezTo>
                  <a:cubicBezTo>
                    <a:pt x="1243161" y="810772"/>
                    <a:pt x="1243542" y="811344"/>
                    <a:pt x="1243637" y="812010"/>
                  </a:cubicBezTo>
                  <a:cubicBezTo>
                    <a:pt x="1264783" y="872208"/>
                    <a:pt x="1270308" y="911356"/>
                    <a:pt x="1267355" y="927644"/>
                  </a:cubicBezTo>
                  <a:cubicBezTo>
                    <a:pt x="1254687" y="938312"/>
                    <a:pt x="1218015" y="953075"/>
                    <a:pt x="1155341" y="964887"/>
                  </a:cubicBezTo>
                  <a:cubicBezTo>
                    <a:pt x="1056185" y="983460"/>
                    <a:pt x="855875" y="984127"/>
                    <a:pt x="855875" y="984127"/>
                  </a:cubicBezTo>
                  <a:cubicBezTo>
                    <a:pt x="842254" y="983841"/>
                    <a:pt x="828347" y="983460"/>
                    <a:pt x="813965" y="982794"/>
                  </a:cubicBezTo>
                  <a:cubicBezTo>
                    <a:pt x="570887" y="972983"/>
                    <a:pt x="336953" y="925453"/>
                    <a:pt x="231702" y="864683"/>
                  </a:cubicBezTo>
                  <a:cubicBezTo>
                    <a:pt x="10340" y="736953"/>
                    <a:pt x="-65764" y="452918"/>
                    <a:pt x="61966" y="231652"/>
                  </a:cubicBezTo>
                  <a:cubicBezTo>
                    <a:pt x="189696" y="10386"/>
                    <a:pt x="473827" y="-65814"/>
                    <a:pt x="695093" y="62012"/>
                  </a:cubicBezTo>
                  <a:close/>
                </a:path>
              </a:pathLst>
            </a:custGeom>
            <a:gradFill>
              <a:gsLst>
                <a:gs pos="0">
                  <a:srgbClr val="369436"/>
                </a:gs>
                <a:gs pos="100000">
                  <a:srgbClr val="80C470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2ED5597-3A63-411E-B4E2-27F87B0D6A83}"/>
                </a:ext>
              </a:extLst>
            </p:cNvPr>
            <p:cNvSpPr/>
            <p:nvPr/>
          </p:nvSpPr>
          <p:spPr>
            <a:xfrm>
              <a:off x="4401911" y="4321029"/>
              <a:ext cx="1268099" cy="983727"/>
            </a:xfrm>
            <a:custGeom>
              <a:avLst/>
              <a:gdLst>
                <a:gd name="connsiteX0" fmla="*/ 231652 w 1268099"/>
                <a:gd name="connsiteY0" fmla="*/ 119158 h 983727"/>
                <a:gd name="connsiteX1" fmla="*/ 813915 w 1268099"/>
                <a:gd name="connsiteY1" fmla="*/ 1048 h 983727"/>
                <a:gd name="connsiteX2" fmla="*/ 845538 w 1268099"/>
                <a:gd name="connsiteY2" fmla="*/ 0 h 983727"/>
                <a:gd name="connsiteX3" fmla="*/ 1153481 w 1268099"/>
                <a:gd name="connsiteY3" fmla="*/ 18764 h 983727"/>
                <a:gd name="connsiteX4" fmla="*/ 1155386 w 1268099"/>
                <a:gd name="connsiteY4" fmla="*/ 19050 h 983727"/>
                <a:gd name="connsiteX5" fmla="*/ 1267401 w 1268099"/>
                <a:gd name="connsiteY5" fmla="*/ 56293 h 983727"/>
                <a:gd name="connsiteX6" fmla="*/ 1243683 w 1268099"/>
                <a:gd name="connsiteY6" fmla="*/ 171926 h 983727"/>
                <a:gd name="connsiteX7" fmla="*/ 1110619 w 1268099"/>
                <a:gd name="connsiteY7" fmla="*/ 440912 h 983727"/>
                <a:gd name="connsiteX8" fmla="*/ 1088521 w 1268099"/>
                <a:gd name="connsiteY8" fmla="*/ 476536 h 983727"/>
                <a:gd name="connsiteX9" fmla="*/ 695138 w 1268099"/>
                <a:gd name="connsiteY9" fmla="*/ 921734 h 983727"/>
                <a:gd name="connsiteX10" fmla="*/ 62012 w 1268099"/>
                <a:gd name="connsiteY10" fmla="*/ 752189 h 983727"/>
                <a:gd name="connsiteX11" fmla="*/ 231652 w 1268099"/>
                <a:gd name="connsiteY11" fmla="*/ 119063 h 98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8099" h="983727">
                  <a:moveTo>
                    <a:pt x="231652" y="119158"/>
                  </a:moveTo>
                  <a:cubicBezTo>
                    <a:pt x="336903" y="58388"/>
                    <a:pt x="570837" y="10954"/>
                    <a:pt x="813915" y="1048"/>
                  </a:cubicBezTo>
                  <a:cubicBezTo>
                    <a:pt x="824678" y="571"/>
                    <a:pt x="835156" y="286"/>
                    <a:pt x="845538" y="0"/>
                  </a:cubicBezTo>
                  <a:cubicBezTo>
                    <a:pt x="845538" y="0"/>
                    <a:pt x="1053469" y="381"/>
                    <a:pt x="1153481" y="18764"/>
                  </a:cubicBezTo>
                  <a:cubicBezTo>
                    <a:pt x="1154053" y="18764"/>
                    <a:pt x="1154815" y="18859"/>
                    <a:pt x="1155386" y="19050"/>
                  </a:cubicBezTo>
                  <a:cubicBezTo>
                    <a:pt x="1218061" y="30861"/>
                    <a:pt x="1254732" y="45625"/>
                    <a:pt x="1267401" y="56293"/>
                  </a:cubicBezTo>
                  <a:cubicBezTo>
                    <a:pt x="1270258" y="72580"/>
                    <a:pt x="1264733" y="111728"/>
                    <a:pt x="1243683" y="171926"/>
                  </a:cubicBezTo>
                  <a:cubicBezTo>
                    <a:pt x="1210155" y="267081"/>
                    <a:pt x="1110619" y="440912"/>
                    <a:pt x="1110619" y="440912"/>
                  </a:cubicBezTo>
                  <a:cubicBezTo>
                    <a:pt x="1103570" y="452533"/>
                    <a:pt x="1096236" y="464439"/>
                    <a:pt x="1088521" y="476536"/>
                  </a:cubicBezTo>
                  <a:cubicBezTo>
                    <a:pt x="958505" y="682180"/>
                    <a:pt x="800389" y="860965"/>
                    <a:pt x="695138" y="921734"/>
                  </a:cubicBezTo>
                  <a:cubicBezTo>
                    <a:pt x="473777" y="1049464"/>
                    <a:pt x="189837" y="973455"/>
                    <a:pt x="62012" y="752189"/>
                  </a:cubicBezTo>
                  <a:cubicBezTo>
                    <a:pt x="-65814" y="530828"/>
                    <a:pt x="10386" y="246793"/>
                    <a:pt x="231652" y="119063"/>
                  </a:cubicBezTo>
                  <a:close/>
                </a:path>
              </a:pathLst>
            </a:custGeom>
            <a:gradFill>
              <a:gsLst>
                <a:gs pos="0">
                  <a:srgbClr val="3456C4"/>
                </a:gs>
                <a:gs pos="100000">
                  <a:srgbClr val="5C8DD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A48457-FB18-4DF3-A1F3-8BEF2DFD4984}"/>
                </a:ext>
              </a:extLst>
            </p:cNvPr>
            <p:cNvSpPr/>
            <p:nvPr/>
          </p:nvSpPr>
          <p:spPr>
            <a:xfrm>
              <a:off x="5649690" y="4613828"/>
              <a:ext cx="926877" cy="1391888"/>
            </a:xfrm>
            <a:custGeom>
              <a:avLst/>
              <a:gdLst>
                <a:gd name="connsiteX0" fmla="*/ 0 w 926877"/>
                <a:gd name="connsiteY0" fmla="*/ 928402 h 1391888"/>
                <a:gd name="connsiteX1" fmla="*/ 188880 w 926877"/>
                <a:gd name="connsiteY1" fmla="*/ 365093 h 1391888"/>
                <a:gd name="connsiteX2" fmla="*/ 203740 w 926877"/>
                <a:gd name="connsiteY2" fmla="*/ 337185 h 1391888"/>
                <a:gd name="connsiteX3" fmla="*/ 373952 w 926877"/>
                <a:gd name="connsiteY3" fmla="*/ 79915 h 1391888"/>
                <a:gd name="connsiteX4" fmla="*/ 375190 w 926877"/>
                <a:gd name="connsiteY4" fmla="*/ 78391 h 1391888"/>
                <a:gd name="connsiteX5" fmla="*/ 463486 w 926877"/>
                <a:gd name="connsiteY5" fmla="*/ 0 h 1391888"/>
                <a:gd name="connsiteX6" fmla="*/ 551783 w 926877"/>
                <a:gd name="connsiteY6" fmla="*/ 78391 h 1391888"/>
                <a:gd name="connsiteX7" fmla="*/ 718185 w 926877"/>
                <a:gd name="connsiteY7" fmla="*/ 328136 h 1391888"/>
                <a:gd name="connsiteX8" fmla="*/ 737997 w 926877"/>
                <a:gd name="connsiteY8" fmla="*/ 365093 h 1391888"/>
                <a:gd name="connsiteX9" fmla="*/ 926878 w 926877"/>
                <a:gd name="connsiteY9" fmla="*/ 928402 h 1391888"/>
                <a:gd name="connsiteX10" fmla="*/ 463486 w 926877"/>
                <a:gd name="connsiteY10" fmla="*/ 1391888 h 1391888"/>
                <a:gd name="connsiteX11" fmla="*/ 0 w 926877"/>
                <a:gd name="connsiteY11" fmla="*/ 928402 h 139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6877" h="1391888">
                  <a:moveTo>
                    <a:pt x="0" y="928402"/>
                  </a:moveTo>
                  <a:cubicBezTo>
                    <a:pt x="0" y="806863"/>
                    <a:pt x="75914" y="580549"/>
                    <a:pt x="188880" y="365093"/>
                  </a:cubicBezTo>
                  <a:cubicBezTo>
                    <a:pt x="193834" y="355568"/>
                    <a:pt x="198882" y="346329"/>
                    <a:pt x="203740" y="337185"/>
                  </a:cubicBezTo>
                  <a:cubicBezTo>
                    <a:pt x="203740" y="337185"/>
                    <a:pt x="308038" y="157353"/>
                    <a:pt x="373952" y="79915"/>
                  </a:cubicBezTo>
                  <a:cubicBezTo>
                    <a:pt x="374332" y="79438"/>
                    <a:pt x="374713" y="78867"/>
                    <a:pt x="375190" y="78391"/>
                  </a:cubicBezTo>
                  <a:cubicBezTo>
                    <a:pt x="416719" y="30004"/>
                    <a:pt x="447865" y="5620"/>
                    <a:pt x="463486" y="0"/>
                  </a:cubicBezTo>
                  <a:cubicBezTo>
                    <a:pt x="479012" y="5620"/>
                    <a:pt x="510159" y="30004"/>
                    <a:pt x="551783" y="78391"/>
                  </a:cubicBezTo>
                  <a:cubicBezTo>
                    <a:pt x="617411" y="154972"/>
                    <a:pt x="718185" y="328136"/>
                    <a:pt x="718185" y="328136"/>
                  </a:cubicBezTo>
                  <a:cubicBezTo>
                    <a:pt x="724757" y="340042"/>
                    <a:pt x="731329" y="352330"/>
                    <a:pt x="737997" y="365093"/>
                  </a:cubicBezTo>
                  <a:cubicBezTo>
                    <a:pt x="851059" y="580549"/>
                    <a:pt x="926878" y="806863"/>
                    <a:pt x="926878" y="928402"/>
                  </a:cubicBezTo>
                  <a:cubicBezTo>
                    <a:pt x="926878" y="1183958"/>
                    <a:pt x="719042" y="1391888"/>
                    <a:pt x="463486" y="1391888"/>
                  </a:cubicBezTo>
                  <a:cubicBezTo>
                    <a:pt x="207930" y="1391888"/>
                    <a:pt x="0" y="1183958"/>
                    <a:pt x="0" y="928402"/>
                  </a:cubicBezTo>
                  <a:close/>
                </a:path>
              </a:pathLst>
            </a:custGeom>
            <a:gradFill>
              <a:gsLst>
                <a:gs pos="0">
                  <a:srgbClr val="07A2B4"/>
                </a:gs>
                <a:gs pos="100000">
                  <a:srgbClr val="58CDD7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7A5818-C62C-4F3B-B824-8A2E8760BBBA}"/>
                </a:ext>
              </a:extLst>
            </p:cNvPr>
            <p:cNvSpPr/>
            <p:nvPr/>
          </p:nvSpPr>
          <p:spPr>
            <a:xfrm>
              <a:off x="6539159" y="4291216"/>
              <a:ext cx="1268092" cy="984147"/>
            </a:xfrm>
            <a:custGeom>
              <a:avLst/>
              <a:gdLst>
                <a:gd name="connsiteX0" fmla="*/ 572999 w 1268092"/>
                <a:gd name="connsiteY0" fmla="*/ 922020 h 984147"/>
                <a:gd name="connsiteX1" fmla="*/ 179617 w 1268092"/>
                <a:gd name="connsiteY1" fmla="*/ 476821 h 984147"/>
                <a:gd name="connsiteX2" fmla="*/ 162853 w 1268092"/>
                <a:gd name="connsiteY2" fmla="*/ 449961 h 984147"/>
                <a:gd name="connsiteX3" fmla="*/ 25121 w 1268092"/>
                <a:gd name="connsiteY3" fmla="*/ 173926 h 984147"/>
                <a:gd name="connsiteX4" fmla="*/ 24455 w 1268092"/>
                <a:gd name="connsiteY4" fmla="*/ 172117 h 984147"/>
                <a:gd name="connsiteX5" fmla="*/ 737 w 1268092"/>
                <a:gd name="connsiteY5" fmla="*/ 56483 h 984147"/>
                <a:gd name="connsiteX6" fmla="*/ 112751 w 1268092"/>
                <a:gd name="connsiteY6" fmla="*/ 19240 h 984147"/>
                <a:gd name="connsiteX7" fmla="*/ 412217 w 1268092"/>
                <a:gd name="connsiteY7" fmla="*/ 0 h 984147"/>
                <a:gd name="connsiteX8" fmla="*/ 454128 w 1268092"/>
                <a:gd name="connsiteY8" fmla="*/ 1333 h 984147"/>
                <a:gd name="connsiteX9" fmla="*/ 1036391 w 1268092"/>
                <a:gd name="connsiteY9" fmla="*/ 119444 h 984147"/>
                <a:gd name="connsiteX10" fmla="*/ 1206127 w 1268092"/>
                <a:gd name="connsiteY10" fmla="*/ 752475 h 984147"/>
                <a:gd name="connsiteX11" fmla="*/ 572999 w 1268092"/>
                <a:gd name="connsiteY11" fmla="*/ 922115 h 9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8092" h="984147">
                  <a:moveTo>
                    <a:pt x="572999" y="922020"/>
                  </a:moveTo>
                  <a:cubicBezTo>
                    <a:pt x="467748" y="861251"/>
                    <a:pt x="309728" y="682371"/>
                    <a:pt x="179617" y="476821"/>
                  </a:cubicBezTo>
                  <a:cubicBezTo>
                    <a:pt x="173807" y="467773"/>
                    <a:pt x="168378" y="458819"/>
                    <a:pt x="162853" y="449961"/>
                  </a:cubicBezTo>
                  <a:cubicBezTo>
                    <a:pt x="162853" y="449961"/>
                    <a:pt x="59221" y="269748"/>
                    <a:pt x="25121" y="173926"/>
                  </a:cubicBezTo>
                  <a:cubicBezTo>
                    <a:pt x="24931" y="173355"/>
                    <a:pt x="24550" y="172783"/>
                    <a:pt x="24455" y="172117"/>
                  </a:cubicBezTo>
                  <a:cubicBezTo>
                    <a:pt x="3309" y="111919"/>
                    <a:pt x="-2215" y="72771"/>
                    <a:pt x="737" y="56483"/>
                  </a:cubicBezTo>
                  <a:cubicBezTo>
                    <a:pt x="13406" y="45815"/>
                    <a:pt x="50077" y="31051"/>
                    <a:pt x="112751" y="19240"/>
                  </a:cubicBezTo>
                  <a:cubicBezTo>
                    <a:pt x="211907" y="667"/>
                    <a:pt x="412217" y="0"/>
                    <a:pt x="412217" y="0"/>
                  </a:cubicBezTo>
                  <a:cubicBezTo>
                    <a:pt x="425838" y="286"/>
                    <a:pt x="439745" y="667"/>
                    <a:pt x="454128" y="1333"/>
                  </a:cubicBezTo>
                  <a:cubicBezTo>
                    <a:pt x="697205" y="11144"/>
                    <a:pt x="931140" y="58674"/>
                    <a:pt x="1036391" y="119444"/>
                  </a:cubicBezTo>
                  <a:cubicBezTo>
                    <a:pt x="1257752" y="247174"/>
                    <a:pt x="1333857" y="531209"/>
                    <a:pt x="1206127" y="752475"/>
                  </a:cubicBezTo>
                  <a:cubicBezTo>
                    <a:pt x="1078301" y="973836"/>
                    <a:pt x="794265" y="1049941"/>
                    <a:pt x="572999" y="922115"/>
                  </a:cubicBezTo>
                  <a:close/>
                </a:path>
              </a:pathLst>
            </a:custGeo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5B6F545-228E-4D71-8CC2-7CB84223C6D8}"/>
                </a:ext>
              </a:extLst>
            </p:cNvPr>
            <p:cNvSpPr/>
            <p:nvPr/>
          </p:nvSpPr>
          <p:spPr>
            <a:xfrm>
              <a:off x="6522053" y="2917725"/>
              <a:ext cx="1268099" cy="983727"/>
            </a:xfrm>
            <a:custGeom>
              <a:avLst/>
              <a:gdLst>
                <a:gd name="connsiteX0" fmla="*/ 1036447 w 1268099"/>
                <a:gd name="connsiteY0" fmla="*/ 864570 h 983727"/>
                <a:gd name="connsiteX1" fmla="*/ 454184 w 1268099"/>
                <a:gd name="connsiteY1" fmla="*/ 982680 h 983727"/>
                <a:gd name="connsiteX2" fmla="*/ 422561 w 1268099"/>
                <a:gd name="connsiteY2" fmla="*/ 983728 h 983727"/>
                <a:gd name="connsiteX3" fmla="*/ 114618 w 1268099"/>
                <a:gd name="connsiteY3" fmla="*/ 964963 h 983727"/>
                <a:gd name="connsiteX4" fmla="*/ 112713 w 1268099"/>
                <a:gd name="connsiteY4" fmla="*/ 964678 h 983727"/>
                <a:gd name="connsiteX5" fmla="*/ 699 w 1268099"/>
                <a:gd name="connsiteY5" fmla="*/ 927435 h 983727"/>
                <a:gd name="connsiteX6" fmla="*/ 24416 w 1268099"/>
                <a:gd name="connsiteY6" fmla="*/ 811801 h 983727"/>
                <a:gd name="connsiteX7" fmla="*/ 157480 w 1268099"/>
                <a:gd name="connsiteY7" fmla="*/ 542816 h 983727"/>
                <a:gd name="connsiteX8" fmla="*/ 179578 w 1268099"/>
                <a:gd name="connsiteY8" fmla="*/ 507192 h 983727"/>
                <a:gd name="connsiteX9" fmla="*/ 572961 w 1268099"/>
                <a:gd name="connsiteY9" fmla="*/ 61993 h 983727"/>
                <a:gd name="connsiteX10" fmla="*/ 1206087 w 1268099"/>
                <a:gd name="connsiteY10" fmla="*/ 231538 h 983727"/>
                <a:gd name="connsiteX11" fmla="*/ 1036447 w 1268099"/>
                <a:gd name="connsiteY11" fmla="*/ 864665 h 98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8099" h="983727">
                  <a:moveTo>
                    <a:pt x="1036447" y="864570"/>
                  </a:moveTo>
                  <a:cubicBezTo>
                    <a:pt x="931196" y="925339"/>
                    <a:pt x="697262" y="972774"/>
                    <a:pt x="454184" y="982680"/>
                  </a:cubicBezTo>
                  <a:cubicBezTo>
                    <a:pt x="443421" y="983156"/>
                    <a:pt x="432943" y="983442"/>
                    <a:pt x="422561" y="983728"/>
                  </a:cubicBezTo>
                  <a:cubicBezTo>
                    <a:pt x="422561" y="983728"/>
                    <a:pt x="214630" y="983347"/>
                    <a:pt x="114618" y="964963"/>
                  </a:cubicBezTo>
                  <a:cubicBezTo>
                    <a:pt x="114046" y="964963"/>
                    <a:pt x="113284" y="964868"/>
                    <a:pt x="112713" y="964678"/>
                  </a:cubicBezTo>
                  <a:cubicBezTo>
                    <a:pt x="50038" y="952867"/>
                    <a:pt x="13367" y="938103"/>
                    <a:pt x="699" y="927435"/>
                  </a:cubicBezTo>
                  <a:cubicBezTo>
                    <a:pt x="-2159" y="911147"/>
                    <a:pt x="3366" y="872000"/>
                    <a:pt x="24416" y="811801"/>
                  </a:cubicBezTo>
                  <a:cubicBezTo>
                    <a:pt x="57944" y="716647"/>
                    <a:pt x="157480" y="542816"/>
                    <a:pt x="157480" y="542816"/>
                  </a:cubicBezTo>
                  <a:cubicBezTo>
                    <a:pt x="164529" y="531195"/>
                    <a:pt x="171863" y="519289"/>
                    <a:pt x="179578" y="507192"/>
                  </a:cubicBezTo>
                  <a:cubicBezTo>
                    <a:pt x="309594" y="301547"/>
                    <a:pt x="467710" y="122763"/>
                    <a:pt x="572961" y="61993"/>
                  </a:cubicBezTo>
                  <a:cubicBezTo>
                    <a:pt x="794322" y="-65737"/>
                    <a:pt x="1078262" y="10273"/>
                    <a:pt x="1206087" y="231538"/>
                  </a:cubicBezTo>
                  <a:cubicBezTo>
                    <a:pt x="1333913" y="452900"/>
                    <a:pt x="1257713" y="736935"/>
                    <a:pt x="1036447" y="864665"/>
                  </a:cubicBezTo>
                  <a:close/>
                </a:path>
              </a:pathLst>
            </a:custGeo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F23EC13-4E49-4EEB-B548-A8F70C2C8559}"/>
                </a:ext>
              </a:extLst>
            </p:cNvPr>
            <p:cNvSpPr/>
            <p:nvPr/>
          </p:nvSpPr>
          <p:spPr>
            <a:xfrm>
              <a:off x="5754179" y="3777913"/>
              <a:ext cx="684085" cy="666750"/>
            </a:xfrm>
            <a:custGeom>
              <a:avLst/>
              <a:gdLst>
                <a:gd name="connsiteX0" fmla="*/ 683895 w 684085"/>
                <a:gd name="connsiteY0" fmla="*/ 333375 h 666750"/>
                <a:gd name="connsiteX1" fmla="*/ 673989 w 684085"/>
                <a:gd name="connsiteY1" fmla="*/ 415195 h 666750"/>
                <a:gd name="connsiteX2" fmla="*/ 673989 w 684085"/>
                <a:gd name="connsiteY2" fmla="*/ 415195 h 666750"/>
                <a:gd name="connsiteX3" fmla="*/ 591026 w 684085"/>
                <a:gd name="connsiteY3" fmla="*/ 463487 h 666750"/>
                <a:gd name="connsiteX4" fmla="*/ 592455 w 684085"/>
                <a:gd name="connsiteY4" fmla="*/ 565976 h 666750"/>
                <a:gd name="connsiteX5" fmla="*/ 437102 w 684085"/>
                <a:gd name="connsiteY5" fmla="*/ 661892 h 666750"/>
                <a:gd name="connsiteX6" fmla="*/ 353759 w 684085"/>
                <a:gd name="connsiteY6" fmla="*/ 614172 h 666750"/>
                <a:gd name="connsiteX7" fmla="*/ 265557 w 684085"/>
                <a:gd name="connsiteY7" fmla="*/ 666750 h 666750"/>
                <a:gd name="connsiteX8" fmla="*/ 105061 w 684085"/>
                <a:gd name="connsiteY8" fmla="*/ 579882 h 666750"/>
                <a:gd name="connsiteX9" fmla="*/ 104680 w 684085"/>
                <a:gd name="connsiteY9" fmla="*/ 483965 h 666750"/>
                <a:gd name="connsiteX10" fmla="*/ 15050 w 684085"/>
                <a:gd name="connsiteY10" fmla="*/ 433864 h 666750"/>
                <a:gd name="connsiteX11" fmla="*/ 0 w 684085"/>
                <a:gd name="connsiteY11" fmla="*/ 333375 h 666750"/>
                <a:gd name="connsiteX12" fmla="*/ 9906 w 684085"/>
                <a:gd name="connsiteY12" fmla="*/ 251460 h 666750"/>
                <a:gd name="connsiteX13" fmla="*/ 92869 w 684085"/>
                <a:gd name="connsiteY13" fmla="*/ 203168 h 666750"/>
                <a:gd name="connsiteX14" fmla="*/ 91535 w 684085"/>
                <a:gd name="connsiteY14" fmla="*/ 100679 h 666750"/>
                <a:gd name="connsiteX15" fmla="*/ 246888 w 684085"/>
                <a:gd name="connsiteY15" fmla="*/ 4858 h 666750"/>
                <a:gd name="connsiteX16" fmla="*/ 330232 w 684085"/>
                <a:gd name="connsiteY16" fmla="*/ 52578 h 666750"/>
                <a:gd name="connsiteX17" fmla="*/ 418529 w 684085"/>
                <a:gd name="connsiteY17" fmla="*/ 0 h 666750"/>
                <a:gd name="connsiteX18" fmla="*/ 579025 w 684085"/>
                <a:gd name="connsiteY18" fmla="*/ 86868 h 666750"/>
                <a:gd name="connsiteX19" fmla="*/ 579406 w 684085"/>
                <a:gd name="connsiteY19" fmla="*/ 182690 h 666750"/>
                <a:gd name="connsiteX20" fmla="*/ 669036 w 684085"/>
                <a:gd name="connsiteY20" fmla="*/ 232696 h 666750"/>
                <a:gd name="connsiteX21" fmla="*/ 669036 w 684085"/>
                <a:gd name="connsiteY21" fmla="*/ 232696 h 666750"/>
                <a:gd name="connsiteX22" fmla="*/ 684086 w 684085"/>
                <a:gd name="connsiteY22" fmla="*/ 33328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84085" h="666750">
                  <a:moveTo>
                    <a:pt x="683895" y="333375"/>
                  </a:moveTo>
                  <a:cubicBezTo>
                    <a:pt x="683895" y="361569"/>
                    <a:pt x="680466" y="389001"/>
                    <a:pt x="673989" y="415195"/>
                  </a:cubicBezTo>
                  <a:lnTo>
                    <a:pt x="673989" y="415195"/>
                  </a:lnTo>
                  <a:cubicBezTo>
                    <a:pt x="632556" y="426815"/>
                    <a:pt x="602932" y="442817"/>
                    <a:pt x="591026" y="463487"/>
                  </a:cubicBezTo>
                  <a:cubicBezTo>
                    <a:pt x="578454" y="485299"/>
                    <a:pt x="580073" y="521303"/>
                    <a:pt x="592455" y="565976"/>
                  </a:cubicBezTo>
                  <a:cubicBezTo>
                    <a:pt x="550831" y="610743"/>
                    <a:pt x="497396" y="644462"/>
                    <a:pt x="437102" y="661892"/>
                  </a:cubicBezTo>
                  <a:cubicBezTo>
                    <a:pt x="406337" y="631793"/>
                    <a:pt x="377762" y="614172"/>
                    <a:pt x="353759" y="614172"/>
                  </a:cubicBezTo>
                  <a:cubicBezTo>
                    <a:pt x="328613" y="614172"/>
                    <a:pt x="298132" y="633698"/>
                    <a:pt x="265557" y="666750"/>
                  </a:cubicBezTo>
                  <a:cubicBezTo>
                    <a:pt x="204121" y="652653"/>
                    <a:pt x="148971" y="622078"/>
                    <a:pt x="105061" y="579882"/>
                  </a:cubicBezTo>
                  <a:cubicBezTo>
                    <a:pt x="115729" y="538353"/>
                    <a:pt x="116681" y="504730"/>
                    <a:pt x="104680" y="483965"/>
                  </a:cubicBezTo>
                  <a:cubicBezTo>
                    <a:pt x="92012" y="462153"/>
                    <a:pt x="59913" y="445580"/>
                    <a:pt x="15050" y="433864"/>
                  </a:cubicBezTo>
                  <a:cubicBezTo>
                    <a:pt x="5239" y="402146"/>
                    <a:pt x="0" y="368332"/>
                    <a:pt x="0" y="333375"/>
                  </a:cubicBezTo>
                  <a:cubicBezTo>
                    <a:pt x="0" y="305181"/>
                    <a:pt x="3429" y="277749"/>
                    <a:pt x="9906" y="251460"/>
                  </a:cubicBezTo>
                  <a:cubicBezTo>
                    <a:pt x="51245" y="239840"/>
                    <a:pt x="80867" y="223838"/>
                    <a:pt x="92869" y="203168"/>
                  </a:cubicBezTo>
                  <a:cubicBezTo>
                    <a:pt x="105442" y="181356"/>
                    <a:pt x="103823" y="145352"/>
                    <a:pt x="91535" y="100679"/>
                  </a:cubicBezTo>
                  <a:cubicBezTo>
                    <a:pt x="133160" y="55912"/>
                    <a:pt x="186595" y="22288"/>
                    <a:pt x="246888" y="4858"/>
                  </a:cubicBezTo>
                  <a:cubicBezTo>
                    <a:pt x="277559" y="34957"/>
                    <a:pt x="306229" y="52578"/>
                    <a:pt x="330232" y="52578"/>
                  </a:cubicBezTo>
                  <a:cubicBezTo>
                    <a:pt x="355378" y="52578"/>
                    <a:pt x="385858" y="33052"/>
                    <a:pt x="418529" y="0"/>
                  </a:cubicBezTo>
                  <a:cubicBezTo>
                    <a:pt x="479965" y="14097"/>
                    <a:pt x="535114" y="44672"/>
                    <a:pt x="579025" y="86868"/>
                  </a:cubicBezTo>
                  <a:cubicBezTo>
                    <a:pt x="568357" y="128397"/>
                    <a:pt x="567404" y="162020"/>
                    <a:pt x="579406" y="182690"/>
                  </a:cubicBezTo>
                  <a:cubicBezTo>
                    <a:pt x="592074" y="204502"/>
                    <a:pt x="624174" y="221075"/>
                    <a:pt x="669036" y="232696"/>
                  </a:cubicBezTo>
                  <a:lnTo>
                    <a:pt x="669036" y="232696"/>
                  </a:lnTo>
                  <a:cubicBezTo>
                    <a:pt x="678847" y="264605"/>
                    <a:pt x="684086" y="298323"/>
                    <a:pt x="684086" y="333280"/>
                  </a:cubicBez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B86164-6C5F-479B-835D-33E213932724}"/>
                </a:ext>
              </a:extLst>
            </p:cNvPr>
            <p:cNvSpPr/>
            <p:nvPr/>
          </p:nvSpPr>
          <p:spPr>
            <a:xfrm>
              <a:off x="5221827" y="3236989"/>
              <a:ext cx="1748409" cy="1748408"/>
            </a:xfrm>
            <a:custGeom>
              <a:avLst/>
              <a:gdLst>
                <a:gd name="connsiteX0" fmla="*/ 874205 w 1748409"/>
                <a:gd name="connsiteY0" fmla="*/ 1748409 h 1748408"/>
                <a:gd name="connsiteX1" fmla="*/ 0 w 1748409"/>
                <a:gd name="connsiteY1" fmla="*/ 874205 h 1748408"/>
                <a:gd name="connsiteX2" fmla="*/ 874205 w 1748409"/>
                <a:gd name="connsiteY2" fmla="*/ 0 h 1748408"/>
                <a:gd name="connsiteX3" fmla="*/ 1748410 w 1748409"/>
                <a:gd name="connsiteY3" fmla="*/ 874205 h 1748408"/>
                <a:gd name="connsiteX4" fmla="*/ 874205 w 1748409"/>
                <a:gd name="connsiteY4" fmla="*/ 1748409 h 1748408"/>
                <a:gd name="connsiteX5" fmla="*/ 874205 w 1748409"/>
                <a:gd name="connsiteY5" fmla="*/ 283940 h 1748408"/>
                <a:gd name="connsiteX6" fmla="*/ 283941 w 1748409"/>
                <a:gd name="connsiteY6" fmla="*/ 874205 h 1748408"/>
                <a:gd name="connsiteX7" fmla="*/ 874205 w 1748409"/>
                <a:gd name="connsiteY7" fmla="*/ 1464469 h 1748408"/>
                <a:gd name="connsiteX8" fmla="*/ 1464469 w 1748409"/>
                <a:gd name="connsiteY8" fmla="*/ 874205 h 1748408"/>
                <a:gd name="connsiteX9" fmla="*/ 874205 w 1748409"/>
                <a:gd name="connsiteY9" fmla="*/ 283940 h 174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48409" h="1748408">
                  <a:moveTo>
                    <a:pt x="874205" y="1748409"/>
                  </a:moveTo>
                  <a:cubicBezTo>
                    <a:pt x="392145" y="1748409"/>
                    <a:pt x="0" y="1356265"/>
                    <a:pt x="0" y="874205"/>
                  </a:cubicBezTo>
                  <a:cubicBezTo>
                    <a:pt x="0" y="392144"/>
                    <a:pt x="392145" y="0"/>
                    <a:pt x="874205" y="0"/>
                  </a:cubicBezTo>
                  <a:cubicBezTo>
                    <a:pt x="1356265" y="0"/>
                    <a:pt x="1748410" y="392144"/>
                    <a:pt x="1748410" y="874205"/>
                  </a:cubicBezTo>
                  <a:cubicBezTo>
                    <a:pt x="1748410" y="1356265"/>
                    <a:pt x="1356265" y="1748409"/>
                    <a:pt x="874205" y="1748409"/>
                  </a:cubicBezTo>
                  <a:close/>
                  <a:moveTo>
                    <a:pt x="874205" y="283940"/>
                  </a:moveTo>
                  <a:cubicBezTo>
                    <a:pt x="548260" y="283940"/>
                    <a:pt x="283941" y="548164"/>
                    <a:pt x="283941" y="874205"/>
                  </a:cubicBezTo>
                  <a:cubicBezTo>
                    <a:pt x="283941" y="1200245"/>
                    <a:pt x="548164" y="1464469"/>
                    <a:pt x="874205" y="1464469"/>
                  </a:cubicBezTo>
                  <a:cubicBezTo>
                    <a:pt x="1200245" y="1464469"/>
                    <a:pt x="1464469" y="1200245"/>
                    <a:pt x="1464469" y="874205"/>
                  </a:cubicBezTo>
                  <a:cubicBezTo>
                    <a:pt x="1464469" y="548164"/>
                    <a:pt x="1200245" y="283940"/>
                    <a:pt x="874205" y="2839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23E4711-876A-4724-B079-26A4F928F894}"/>
              </a:ext>
            </a:extLst>
          </p:cNvPr>
          <p:cNvGrpSpPr/>
          <p:nvPr/>
        </p:nvGrpSpPr>
        <p:grpSpPr>
          <a:xfrm>
            <a:off x="612421" y="2319502"/>
            <a:ext cx="3249982" cy="966014"/>
            <a:chOff x="612421" y="2319502"/>
            <a:chExt cx="3249982" cy="96601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D23C633-8BA9-4F71-B843-DD0D553B3C0E}"/>
                </a:ext>
              </a:extLst>
            </p:cNvPr>
            <p:cNvSpPr txBox="1"/>
            <p:nvPr/>
          </p:nvSpPr>
          <p:spPr>
            <a:xfrm>
              <a:off x="612422" y="2319502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gradFill>
                    <a:gsLst>
                      <a:gs pos="0">
                        <a:srgbClr val="EA2A69"/>
                      </a:gs>
                      <a:gs pos="100000">
                        <a:srgbClr val="F44E98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677C308-5E5B-4EA4-8189-06944A203587}"/>
                </a:ext>
              </a:extLst>
            </p:cNvPr>
            <p:cNvSpPr txBox="1"/>
            <p:nvPr/>
          </p:nvSpPr>
          <p:spPr>
            <a:xfrm>
              <a:off x="612421" y="2700741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DB6F48A-DB7B-4B06-9FC5-A05A16389EC8}"/>
              </a:ext>
            </a:extLst>
          </p:cNvPr>
          <p:cNvGrpSpPr/>
          <p:nvPr/>
        </p:nvGrpSpPr>
        <p:grpSpPr>
          <a:xfrm>
            <a:off x="612421" y="3628233"/>
            <a:ext cx="3249982" cy="966014"/>
            <a:chOff x="612421" y="3628233"/>
            <a:chExt cx="3249982" cy="96601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2DF16A7-1E7F-404E-851A-A75F1A5A5C55}"/>
                </a:ext>
              </a:extLst>
            </p:cNvPr>
            <p:cNvSpPr txBox="1"/>
            <p:nvPr/>
          </p:nvSpPr>
          <p:spPr>
            <a:xfrm>
              <a:off x="612422" y="3628233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gradFill>
                    <a:gsLst>
                      <a:gs pos="0">
                        <a:srgbClr val="369436"/>
                      </a:gs>
                      <a:gs pos="100000">
                        <a:srgbClr val="80C470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D6528F2-D2CB-4E71-925B-B40CF386DE5C}"/>
                </a:ext>
              </a:extLst>
            </p:cNvPr>
            <p:cNvSpPr txBox="1"/>
            <p:nvPr/>
          </p:nvSpPr>
          <p:spPr>
            <a:xfrm>
              <a:off x="612421" y="4009472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2D4BF4D-8B17-4A22-A598-919B5A3B2D72}"/>
              </a:ext>
            </a:extLst>
          </p:cNvPr>
          <p:cNvGrpSpPr/>
          <p:nvPr/>
        </p:nvGrpSpPr>
        <p:grpSpPr>
          <a:xfrm>
            <a:off x="612421" y="4936965"/>
            <a:ext cx="3249982" cy="966014"/>
            <a:chOff x="612421" y="4936965"/>
            <a:chExt cx="3249982" cy="966014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654E7E1-E6BC-46CB-BF1B-EB3D80C2473F}"/>
                </a:ext>
              </a:extLst>
            </p:cNvPr>
            <p:cNvSpPr txBox="1"/>
            <p:nvPr/>
          </p:nvSpPr>
          <p:spPr>
            <a:xfrm>
              <a:off x="612422" y="4936965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gradFill>
                    <a:gsLst>
                      <a:gs pos="0">
                        <a:srgbClr val="3456C4"/>
                      </a:gs>
                      <a:gs pos="100000">
                        <a:srgbClr val="5C8DDA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24EFAC-4B63-483A-9984-ED7E1F993C8F}"/>
                </a:ext>
              </a:extLst>
            </p:cNvPr>
            <p:cNvSpPr txBox="1"/>
            <p:nvPr/>
          </p:nvSpPr>
          <p:spPr>
            <a:xfrm>
              <a:off x="612421" y="5318204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BD162D0-07FD-4BD3-9F3B-40E052FA6AB9}"/>
              </a:ext>
            </a:extLst>
          </p:cNvPr>
          <p:cNvGrpSpPr/>
          <p:nvPr/>
        </p:nvGrpSpPr>
        <p:grpSpPr>
          <a:xfrm>
            <a:off x="8329598" y="2319502"/>
            <a:ext cx="3249982" cy="966014"/>
            <a:chOff x="8329598" y="2319502"/>
            <a:chExt cx="3249982" cy="966014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655CD98-6CE6-4D5F-A800-D1D1BA3C0752}"/>
                </a:ext>
              </a:extLst>
            </p:cNvPr>
            <p:cNvSpPr txBox="1"/>
            <p:nvPr/>
          </p:nvSpPr>
          <p:spPr>
            <a:xfrm>
              <a:off x="8329599" y="2319502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gradFill>
                    <a:gsLst>
                      <a:gs pos="0">
                        <a:srgbClr val="E97D18"/>
                      </a:gs>
                      <a:gs pos="100000">
                        <a:srgbClr val="EDB24A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881E18E-D9A6-4FC8-B1A6-9B7F32310870}"/>
                </a:ext>
              </a:extLst>
            </p:cNvPr>
            <p:cNvSpPr txBox="1"/>
            <p:nvPr/>
          </p:nvSpPr>
          <p:spPr>
            <a:xfrm>
              <a:off x="8329598" y="2700741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4D1D30A-98E1-4A79-BC41-1AA062689369}"/>
              </a:ext>
            </a:extLst>
          </p:cNvPr>
          <p:cNvGrpSpPr/>
          <p:nvPr/>
        </p:nvGrpSpPr>
        <p:grpSpPr>
          <a:xfrm>
            <a:off x="8329598" y="3628233"/>
            <a:ext cx="3249982" cy="966014"/>
            <a:chOff x="8329598" y="3628233"/>
            <a:chExt cx="3249982" cy="96601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628DA31-340F-4154-A315-2910CDC34F80}"/>
                </a:ext>
              </a:extLst>
            </p:cNvPr>
            <p:cNvSpPr txBox="1"/>
            <p:nvPr/>
          </p:nvSpPr>
          <p:spPr>
            <a:xfrm>
              <a:off x="8329599" y="3628233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gradFill>
                    <a:gsLst>
                      <a:gs pos="0">
                        <a:srgbClr val="6E4CC4"/>
                      </a:gs>
                      <a:gs pos="100000">
                        <a:srgbClr val="AB7BDF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93263C5-96A8-4BCB-A94C-A086BA505518}"/>
                </a:ext>
              </a:extLst>
            </p:cNvPr>
            <p:cNvSpPr txBox="1"/>
            <p:nvPr/>
          </p:nvSpPr>
          <p:spPr>
            <a:xfrm>
              <a:off x="8329598" y="4009472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63F60FD-B2A8-408B-A3F6-8B2C6039128D}"/>
              </a:ext>
            </a:extLst>
          </p:cNvPr>
          <p:cNvGrpSpPr/>
          <p:nvPr/>
        </p:nvGrpSpPr>
        <p:grpSpPr>
          <a:xfrm>
            <a:off x="8329598" y="4936965"/>
            <a:ext cx="3249982" cy="966014"/>
            <a:chOff x="8329598" y="4936965"/>
            <a:chExt cx="3249982" cy="96601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45772F0-C018-4FA7-8331-05E5125EB150}"/>
                </a:ext>
              </a:extLst>
            </p:cNvPr>
            <p:cNvSpPr txBox="1"/>
            <p:nvPr/>
          </p:nvSpPr>
          <p:spPr>
            <a:xfrm>
              <a:off x="8329599" y="4936965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gradFill>
                    <a:gsLst>
                      <a:gs pos="0">
                        <a:srgbClr val="07A2B4"/>
                      </a:gs>
                      <a:gs pos="100000">
                        <a:srgbClr val="58CDD7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5556670-B73A-45DB-A093-EF6FE892C571}"/>
                </a:ext>
              </a:extLst>
            </p:cNvPr>
            <p:cNvSpPr txBox="1"/>
            <p:nvPr/>
          </p:nvSpPr>
          <p:spPr>
            <a:xfrm>
              <a:off x="8329598" y="5318204"/>
              <a:ext cx="32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410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accel="48000" decel="4800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540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8" decel="46667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6667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46667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46667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46667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46667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328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Akira Expanded</vt:lpstr>
      <vt:lpstr>Arial</vt:lpstr>
      <vt:lpstr>Calibri</vt:lpstr>
      <vt:lpstr>Calibri Light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7</cp:revision>
  <dcterms:created xsi:type="dcterms:W3CDTF">2024-06-07T09:33:49Z</dcterms:created>
  <dcterms:modified xsi:type="dcterms:W3CDTF">2024-06-07T13:58:53Z</dcterms:modified>
</cp:coreProperties>
</file>