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7" r:id="rId2"/>
    <p:sldId id="548" r:id="rId3"/>
    <p:sldId id="549" r:id="rId4"/>
    <p:sldId id="550" r:id="rId5"/>
    <p:sldId id="551" r:id="rId6"/>
    <p:sldId id="552" r:id="rId7"/>
    <p:sldId id="554" r:id="rId8"/>
    <p:sldId id="553" r:id="rId9"/>
    <p:sldId id="542" r:id="rId10"/>
    <p:sldId id="546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7"/>
            <p14:sldId id="548"/>
            <p14:sldId id="549"/>
            <p14:sldId id="550"/>
            <p14:sldId id="551"/>
            <p14:sldId id="552"/>
            <p14:sldId id="554"/>
            <p14:sldId id="553"/>
          </p14:sldIdLst>
        </p14:section>
        <p14:section name="Without Animation" id="{8B86FDD1-95CF-473B-B389-78E73723E0C3}">
          <p14:sldIdLst>
            <p14:sldId id="542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7" autoAdjust="0"/>
    <p:restoredTop sz="94660"/>
  </p:normalViewPr>
  <p:slideViewPr>
    <p:cSldViewPr snapToGrid="0">
      <p:cViewPr>
        <p:scale>
          <a:sx n="75" d="100"/>
          <a:sy n="75" d="100"/>
        </p:scale>
        <p:origin x="3608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8">
            <a:extLst>
              <a:ext uri="{FF2B5EF4-FFF2-40B4-BE49-F238E27FC236}">
                <a16:creationId xmlns:a16="http://schemas.microsoft.com/office/drawing/2014/main" id="{1226CF20-CF1F-44E0-B027-09537A9576A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45373" y="2509171"/>
            <a:ext cx="1606391" cy="1606391"/>
          </a:xfrm>
          <a:custGeom>
            <a:avLst/>
            <a:gdLst>
              <a:gd name="connsiteX0" fmla="*/ 280797 w 1606391"/>
              <a:gd name="connsiteY0" fmla="*/ 0 h 1606391"/>
              <a:gd name="connsiteX1" fmla="*/ 1325594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4 w 1606391"/>
              <a:gd name="connsiteY4" fmla="*/ 1606391 h 1606391"/>
              <a:gd name="connsiteX5" fmla="*/ 280797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7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7" y="0"/>
                </a:moveTo>
                <a:lnTo>
                  <a:pt x="1325594" y="0"/>
                </a:lnTo>
                <a:cubicBezTo>
                  <a:pt x="1480674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4" y="1606391"/>
                  <a:pt x="1325594" y="1606391"/>
                </a:cubicBezTo>
                <a:lnTo>
                  <a:pt x="280797" y="1606391"/>
                </a:lnTo>
                <a:cubicBezTo>
                  <a:pt x="125716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Picture Placeholder 17">
            <a:extLst>
              <a:ext uri="{FF2B5EF4-FFF2-40B4-BE49-F238E27FC236}">
                <a16:creationId xmlns:a16="http://schemas.microsoft.com/office/drawing/2014/main" id="{D2A20633-9F23-4561-B148-A93D863208F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727603" y="2509171"/>
            <a:ext cx="1606391" cy="1606391"/>
          </a:xfrm>
          <a:custGeom>
            <a:avLst/>
            <a:gdLst>
              <a:gd name="connsiteX0" fmla="*/ 280797 w 1606391"/>
              <a:gd name="connsiteY0" fmla="*/ 0 h 1606391"/>
              <a:gd name="connsiteX1" fmla="*/ 1325594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4 w 1606391"/>
              <a:gd name="connsiteY4" fmla="*/ 1606391 h 1606391"/>
              <a:gd name="connsiteX5" fmla="*/ 280797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7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7" y="0"/>
                </a:moveTo>
                <a:lnTo>
                  <a:pt x="1325594" y="0"/>
                </a:lnTo>
                <a:cubicBezTo>
                  <a:pt x="1480674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4" y="1606391"/>
                  <a:pt x="1325594" y="1606391"/>
                </a:cubicBezTo>
                <a:lnTo>
                  <a:pt x="280797" y="1606391"/>
                </a:lnTo>
                <a:cubicBezTo>
                  <a:pt x="125717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" name="Picture Placeholder 16">
            <a:extLst>
              <a:ext uri="{FF2B5EF4-FFF2-40B4-BE49-F238E27FC236}">
                <a16:creationId xmlns:a16="http://schemas.microsoft.com/office/drawing/2014/main" id="{76BB5BED-E896-47E7-8DFE-B3CC525130B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09835" y="2509171"/>
            <a:ext cx="1606391" cy="1606391"/>
          </a:xfrm>
          <a:custGeom>
            <a:avLst/>
            <a:gdLst>
              <a:gd name="connsiteX0" fmla="*/ 280798 w 1606391"/>
              <a:gd name="connsiteY0" fmla="*/ 0 h 1606391"/>
              <a:gd name="connsiteX1" fmla="*/ 1325595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5 w 1606391"/>
              <a:gd name="connsiteY4" fmla="*/ 1606391 h 1606391"/>
              <a:gd name="connsiteX5" fmla="*/ 280798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8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8" y="0"/>
                </a:moveTo>
                <a:lnTo>
                  <a:pt x="1325595" y="0"/>
                </a:lnTo>
                <a:cubicBezTo>
                  <a:pt x="1480675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5" y="1606391"/>
                  <a:pt x="1325595" y="1606391"/>
                </a:cubicBezTo>
                <a:lnTo>
                  <a:pt x="280798" y="1606391"/>
                </a:lnTo>
                <a:cubicBezTo>
                  <a:pt x="125717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Picture Placeholder 15">
            <a:extLst>
              <a:ext uri="{FF2B5EF4-FFF2-40B4-BE49-F238E27FC236}">
                <a16:creationId xmlns:a16="http://schemas.microsoft.com/office/drawing/2014/main" id="{A5AC0C1C-E548-4395-8AD7-E684E5EC1B5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91971" y="2509171"/>
            <a:ext cx="1606391" cy="1606391"/>
          </a:xfrm>
          <a:custGeom>
            <a:avLst/>
            <a:gdLst>
              <a:gd name="connsiteX0" fmla="*/ 280797 w 1606391"/>
              <a:gd name="connsiteY0" fmla="*/ 0 h 1606391"/>
              <a:gd name="connsiteX1" fmla="*/ 1325594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4 w 1606391"/>
              <a:gd name="connsiteY4" fmla="*/ 1606391 h 1606391"/>
              <a:gd name="connsiteX5" fmla="*/ 280797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7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7" y="0"/>
                </a:moveTo>
                <a:lnTo>
                  <a:pt x="1325594" y="0"/>
                </a:lnTo>
                <a:cubicBezTo>
                  <a:pt x="1480674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4" y="1606391"/>
                  <a:pt x="1325594" y="1606391"/>
                </a:cubicBezTo>
                <a:lnTo>
                  <a:pt x="280797" y="1606391"/>
                </a:lnTo>
                <a:cubicBezTo>
                  <a:pt x="125717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8">
            <a:extLst>
              <a:ext uri="{FF2B5EF4-FFF2-40B4-BE49-F238E27FC236}">
                <a16:creationId xmlns:a16="http://schemas.microsoft.com/office/drawing/2014/main" id="{67C89BE9-6D6B-45C8-90DD-93ED21AC8CB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45373" y="2509171"/>
            <a:ext cx="1606391" cy="1606391"/>
          </a:xfrm>
          <a:custGeom>
            <a:avLst/>
            <a:gdLst>
              <a:gd name="connsiteX0" fmla="*/ 280797 w 1606391"/>
              <a:gd name="connsiteY0" fmla="*/ 0 h 1606391"/>
              <a:gd name="connsiteX1" fmla="*/ 1325594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4 w 1606391"/>
              <a:gd name="connsiteY4" fmla="*/ 1606391 h 1606391"/>
              <a:gd name="connsiteX5" fmla="*/ 280797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7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7" y="0"/>
                </a:moveTo>
                <a:lnTo>
                  <a:pt x="1325594" y="0"/>
                </a:lnTo>
                <a:cubicBezTo>
                  <a:pt x="1480674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4" y="1606391"/>
                  <a:pt x="1325594" y="1606391"/>
                </a:cubicBezTo>
                <a:lnTo>
                  <a:pt x="280797" y="1606391"/>
                </a:lnTo>
                <a:cubicBezTo>
                  <a:pt x="125716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3" name="Picture Placeholder 17">
            <a:extLst>
              <a:ext uri="{FF2B5EF4-FFF2-40B4-BE49-F238E27FC236}">
                <a16:creationId xmlns:a16="http://schemas.microsoft.com/office/drawing/2014/main" id="{981F4F68-CFC0-4D9E-9C68-DE4FA469CD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727603" y="2509171"/>
            <a:ext cx="1606391" cy="1606391"/>
          </a:xfrm>
          <a:custGeom>
            <a:avLst/>
            <a:gdLst>
              <a:gd name="connsiteX0" fmla="*/ 280797 w 1606391"/>
              <a:gd name="connsiteY0" fmla="*/ 0 h 1606391"/>
              <a:gd name="connsiteX1" fmla="*/ 1325594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4 w 1606391"/>
              <a:gd name="connsiteY4" fmla="*/ 1606391 h 1606391"/>
              <a:gd name="connsiteX5" fmla="*/ 280797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7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7" y="0"/>
                </a:moveTo>
                <a:lnTo>
                  <a:pt x="1325594" y="0"/>
                </a:lnTo>
                <a:cubicBezTo>
                  <a:pt x="1480674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4" y="1606391"/>
                  <a:pt x="1325594" y="1606391"/>
                </a:cubicBezTo>
                <a:lnTo>
                  <a:pt x="280797" y="1606391"/>
                </a:lnTo>
                <a:cubicBezTo>
                  <a:pt x="125717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4" name="Picture Placeholder 16">
            <a:extLst>
              <a:ext uri="{FF2B5EF4-FFF2-40B4-BE49-F238E27FC236}">
                <a16:creationId xmlns:a16="http://schemas.microsoft.com/office/drawing/2014/main" id="{B95E25ED-17A8-45C4-A62F-8D89440AD00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09835" y="2509171"/>
            <a:ext cx="1606391" cy="1606391"/>
          </a:xfrm>
          <a:custGeom>
            <a:avLst/>
            <a:gdLst>
              <a:gd name="connsiteX0" fmla="*/ 280798 w 1606391"/>
              <a:gd name="connsiteY0" fmla="*/ 0 h 1606391"/>
              <a:gd name="connsiteX1" fmla="*/ 1325595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5 w 1606391"/>
              <a:gd name="connsiteY4" fmla="*/ 1606391 h 1606391"/>
              <a:gd name="connsiteX5" fmla="*/ 280798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8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8" y="0"/>
                </a:moveTo>
                <a:lnTo>
                  <a:pt x="1325595" y="0"/>
                </a:lnTo>
                <a:cubicBezTo>
                  <a:pt x="1480675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5" y="1606391"/>
                  <a:pt x="1325595" y="1606391"/>
                </a:cubicBezTo>
                <a:lnTo>
                  <a:pt x="280798" y="1606391"/>
                </a:lnTo>
                <a:cubicBezTo>
                  <a:pt x="125717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48EDC018-1683-4267-97B2-724E58B192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91971" y="2509171"/>
            <a:ext cx="1606391" cy="1606391"/>
          </a:xfrm>
          <a:custGeom>
            <a:avLst/>
            <a:gdLst>
              <a:gd name="connsiteX0" fmla="*/ 280797 w 1606391"/>
              <a:gd name="connsiteY0" fmla="*/ 0 h 1606391"/>
              <a:gd name="connsiteX1" fmla="*/ 1325594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4 w 1606391"/>
              <a:gd name="connsiteY4" fmla="*/ 1606391 h 1606391"/>
              <a:gd name="connsiteX5" fmla="*/ 280797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7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7" y="0"/>
                </a:moveTo>
                <a:lnTo>
                  <a:pt x="1325594" y="0"/>
                </a:lnTo>
                <a:cubicBezTo>
                  <a:pt x="1480674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4" y="1606391"/>
                  <a:pt x="1325594" y="1606391"/>
                </a:cubicBezTo>
                <a:lnTo>
                  <a:pt x="280797" y="1606391"/>
                </a:lnTo>
                <a:cubicBezTo>
                  <a:pt x="125717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175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6667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46667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8">
            <a:extLst>
              <a:ext uri="{FF2B5EF4-FFF2-40B4-BE49-F238E27FC236}">
                <a16:creationId xmlns:a16="http://schemas.microsoft.com/office/drawing/2014/main" id="{A509C2A6-8422-4ED5-8BFB-391EA6DD728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445373" y="2509171"/>
            <a:ext cx="1606391" cy="1606391"/>
          </a:xfrm>
          <a:custGeom>
            <a:avLst/>
            <a:gdLst>
              <a:gd name="connsiteX0" fmla="*/ 280797 w 1606391"/>
              <a:gd name="connsiteY0" fmla="*/ 0 h 1606391"/>
              <a:gd name="connsiteX1" fmla="*/ 1325594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4 w 1606391"/>
              <a:gd name="connsiteY4" fmla="*/ 1606391 h 1606391"/>
              <a:gd name="connsiteX5" fmla="*/ 280797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7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7" y="0"/>
                </a:moveTo>
                <a:lnTo>
                  <a:pt x="1325594" y="0"/>
                </a:lnTo>
                <a:cubicBezTo>
                  <a:pt x="1480674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4" y="1606391"/>
                  <a:pt x="1325594" y="1606391"/>
                </a:cubicBezTo>
                <a:lnTo>
                  <a:pt x="280797" y="1606391"/>
                </a:lnTo>
                <a:cubicBezTo>
                  <a:pt x="125716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3" name="Picture Placeholder 17">
            <a:extLst>
              <a:ext uri="{FF2B5EF4-FFF2-40B4-BE49-F238E27FC236}">
                <a16:creationId xmlns:a16="http://schemas.microsoft.com/office/drawing/2014/main" id="{716D77F1-3A2B-4718-9C9A-634EB03B74B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727603" y="2509171"/>
            <a:ext cx="1606391" cy="1606391"/>
          </a:xfrm>
          <a:custGeom>
            <a:avLst/>
            <a:gdLst>
              <a:gd name="connsiteX0" fmla="*/ 280797 w 1606391"/>
              <a:gd name="connsiteY0" fmla="*/ 0 h 1606391"/>
              <a:gd name="connsiteX1" fmla="*/ 1325594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4 w 1606391"/>
              <a:gd name="connsiteY4" fmla="*/ 1606391 h 1606391"/>
              <a:gd name="connsiteX5" fmla="*/ 280797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7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7" y="0"/>
                </a:moveTo>
                <a:lnTo>
                  <a:pt x="1325594" y="0"/>
                </a:lnTo>
                <a:cubicBezTo>
                  <a:pt x="1480674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4" y="1606391"/>
                  <a:pt x="1325594" y="1606391"/>
                </a:cubicBezTo>
                <a:lnTo>
                  <a:pt x="280797" y="1606391"/>
                </a:lnTo>
                <a:cubicBezTo>
                  <a:pt x="125717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4" name="Picture Placeholder 16">
            <a:extLst>
              <a:ext uri="{FF2B5EF4-FFF2-40B4-BE49-F238E27FC236}">
                <a16:creationId xmlns:a16="http://schemas.microsoft.com/office/drawing/2014/main" id="{64596F4A-7171-4D66-81C9-8FE3593B88F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09835" y="2509171"/>
            <a:ext cx="1606391" cy="1606391"/>
          </a:xfrm>
          <a:custGeom>
            <a:avLst/>
            <a:gdLst>
              <a:gd name="connsiteX0" fmla="*/ 280798 w 1606391"/>
              <a:gd name="connsiteY0" fmla="*/ 0 h 1606391"/>
              <a:gd name="connsiteX1" fmla="*/ 1325595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5 w 1606391"/>
              <a:gd name="connsiteY4" fmla="*/ 1606391 h 1606391"/>
              <a:gd name="connsiteX5" fmla="*/ 280798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8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8" y="0"/>
                </a:moveTo>
                <a:lnTo>
                  <a:pt x="1325595" y="0"/>
                </a:lnTo>
                <a:cubicBezTo>
                  <a:pt x="1480675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5" y="1606391"/>
                  <a:pt x="1325595" y="1606391"/>
                </a:cubicBezTo>
                <a:lnTo>
                  <a:pt x="280798" y="1606391"/>
                </a:lnTo>
                <a:cubicBezTo>
                  <a:pt x="125717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4731999E-52C9-4AEA-B44D-D9B666FDA6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91971" y="2509171"/>
            <a:ext cx="1606391" cy="1606391"/>
          </a:xfrm>
          <a:custGeom>
            <a:avLst/>
            <a:gdLst>
              <a:gd name="connsiteX0" fmla="*/ 280797 w 1606391"/>
              <a:gd name="connsiteY0" fmla="*/ 0 h 1606391"/>
              <a:gd name="connsiteX1" fmla="*/ 1325594 w 1606391"/>
              <a:gd name="connsiteY1" fmla="*/ 0 h 1606391"/>
              <a:gd name="connsiteX2" fmla="*/ 1606391 w 1606391"/>
              <a:gd name="connsiteY2" fmla="*/ 280797 h 1606391"/>
              <a:gd name="connsiteX3" fmla="*/ 1606391 w 1606391"/>
              <a:gd name="connsiteY3" fmla="*/ 1325594 h 1606391"/>
              <a:gd name="connsiteX4" fmla="*/ 1325594 w 1606391"/>
              <a:gd name="connsiteY4" fmla="*/ 1606391 h 1606391"/>
              <a:gd name="connsiteX5" fmla="*/ 280797 w 1606391"/>
              <a:gd name="connsiteY5" fmla="*/ 1606391 h 1606391"/>
              <a:gd name="connsiteX6" fmla="*/ 0 w 1606391"/>
              <a:gd name="connsiteY6" fmla="*/ 1325594 h 1606391"/>
              <a:gd name="connsiteX7" fmla="*/ 0 w 1606391"/>
              <a:gd name="connsiteY7" fmla="*/ 280797 h 1606391"/>
              <a:gd name="connsiteX8" fmla="*/ 280797 w 1606391"/>
              <a:gd name="connsiteY8" fmla="*/ 0 h 1606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6391" h="1606391">
                <a:moveTo>
                  <a:pt x="280797" y="0"/>
                </a:moveTo>
                <a:lnTo>
                  <a:pt x="1325594" y="0"/>
                </a:lnTo>
                <a:cubicBezTo>
                  <a:pt x="1480674" y="0"/>
                  <a:pt x="1606391" y="125717"/>
                  <a:pt x="1606391" y="280797"/>
                </a:cubicBezTo>
                <a:lnTo>
                  <a:pt x="1606391" y="1325594"/>
                </a:lnTo>
                <a:cubicBezTo>
                  <a:pt x="1606391" y="1480674"/>
                  <a:pt x="1480674" y="1606391"/>
                  <a:pt x="1325594" y="1606391"/>
                </a:cubicBezTo>
                <a:lnTo>
                  <a:pt x="280797" y="1606391"/>
                </a:lnTo>
                <a:cubicBezTo>
                  <a:pt x="125717" y="1606391"/>
                  <a:pt x="0" y="1480674"/>
                  <a:pt x="0" y="1325594"/>
                </a:cubicBezTo>
                <a:lnTo>
                  <a:pt x="0" y="280797"/>
                </a:lnTo>
                <a:cubicBezTo>
                  <a:pt x="0" y="125717"/>
                  <a:pt x="125717" y="0"/>
                  <a:pt x="28079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9347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4" r:id="rId13"/>
    <p:sldLayoutId id="2147483663" r:id="rId14"/>
    <p:sldLayoutId id="214748366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051696-EAFB-401E-81A2-49C24A18D84D}"/>
              </a:ext>
            </a:extLst>
          </p:cNvPr>
          <p:cNvSpPr/>
          <p:nvPr/>
        </p:nvSpPr>
        <p:spPr>
          <a:xfrm>
            <a:off x="23086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66DA0A1-9343-4617-823C-79D5DB96A9F1}"/>
              </a:ext>
            </a:extLst>
          </p:cNvPr>
          <p:cNvSpPr/>
          <p:nvPr/>
        </p:nvSpPr>
        <p:spPr>
          <a:xfrm>
            <a:off x="5026437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6F1556D-50DA-4B41-80A5-B4F2FE64D24F}"/>
              </a:ext>
            </a:extLst>
          </p:cNvPr>
          <p:cNvSpPr/>
          <p:nvPr/>
        </p:nvSpPr>
        <p:spPr>
          <a:xfrm>
            <a:off x="7744206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FA89569-AF8F-49D0-8F1E-06554030E255}"/>
              </a:ext>
            </a:extLst>
          </p:cNvPr>
          <p:cNvSpPr/>
          <p:nvPr/>
        </p:nvSpPr>
        <p:spPr>
          <a:xfrm>
            <a:off x="104620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23B101-9806-4C20-950F-0C621E4B6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373" y="2509171"/>
            <a:ext cx="1606391" cy="1606391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4DD7D86-F44E-4BEF-875E-2B87F2C5E1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27603" y="2509171"/>
            <a:ext cx="1606391" cy="1606391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9E600A7-9936-4AD3-A7F0-0CF7DB12D0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09835" y="2509171"/>
            <a:ext cx="1606391" cy="1606391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1CDE2A-F22E-419E-8C3A-E0510F4C42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91971" y="2509171"/>
            <a:ext cx="1606391" cy="1606391"/>
          </a:xfrm>
        </p:spPr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942877-E61B-49EA-B77F-D8EE84EFCBE3}"/>
              </a:ext>
            </a:extLst>
          </p:cNvPr>
          <p:cNvSpPr txBox="1"/>
          <p:nvPr/>
        </p:nvSpPr>
        <p:spPr>
          <a:xfrm>
            <a:off x="1417321" y="352687"/>
            <a:ext cx="9357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 </a:t>
            </a:r>
            <a:r>
              <a:rPr lang="en-US" sz="44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Team Members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A40720-7D89-492D-B50C-311DC54DA4BB}"/>
              </a:ext>
            </a:extLst>
          </p:cNvPr>
          <p:cNvSpPr txBox="1"/>
          <p:nvPr/>
        </p:nvSpPr>
        <p:spPr>
          <a:xfrm>
            <a:off x="1417320" y="1095565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CD27D6-1314-40E7-A77D-2FE8CFBB0847}"/>
              </a:ext>
            </a:extLst>
          </p:cNvPr>
          <p:cNvSpPr txBox="1"/>
          <p:nvPr/>
        </p:nvSpPr>
        <p:spPr>
          <a:xfrm>
            <a:off x="979956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57C047-0ADC-40A2-B0D4-5722849C9A0E}"/>
              </a:ext>
            </a:extLst>
          </p:cNvPr>
          <p:cNvSpPr txBox="1"/>
          <p:nvPr/>
        </p:nvSpPr>
        <p:spPr>
          <a:xfrm>
            <a:off x="979956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5B0F6A-44B6-41FC-AD02-CA204598FD64}"/>
              </a:ext>
            </a:extLst>
          </p:cNvPr>
          <p:cNvSpPr txBox="1"/>
          <p:nvPr/>
        </p:nvSpPr>
        <p:spPr>
          <a:xfrm>
            <a:off x="979955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EC36F47-C296-4B17-94FE-4F8144745067}"/>
              </a:ext>
            </a:extLst>
          </p:cNvPr>
          <p:cNvSpPr/>
          <p:nvPr/>
        </p:nvSpPr>
        <p:spPr>
          <a:xfrm>
            <a:off x="9678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5201A64-BFD4-456E-89B4-2ED642C53A45}"/>
              </a:ext>
            </a:extLst>
          </p:cNvPr>
          <p:cNvSpPr txBox="1"/>
          <p:nvPr/>
        </p:nvSpPr>
        <p:spPr>
          <a:xfrm>
            <a:off x="1058111" y="3683485"/>
            <a:ext cx="582211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931F5F60-DF0E-4809-B21B-90564796953F}"/>
              </a:ext>
            </a:extLst>
          </p:cNvPr>
          <p:cNvSpPr/>
          <p:nvPr/>
        </p:nvSpPr>
        <p:spPr>
          <a:xfrm>
            <a:off x="3685603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7EE15D-1818-47CB-A450-78586F78BC4E}"/>
              </a:ext>
            </a:extLst>
          </p:cNvPr>
          <p:cNvSpPr txBox="1"/>
          <p:nvPr/>
        </p:nvSpPr>
        <p:spPr>
          <a:xfrm>
            <a:off x="3741431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09B5422-6D2C-4D7A-AB1A-71EE5D8AD20E}"/>
              </a:ext>
            </a:extLst>
          </p:cNvPr>
          <p:cNvSpPr/>
          <p:nvPr/>
        </p:nvSpPr>
        <p:spPr>
          <a:xfrm>
            <a:off x="6403371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E4DCBFD-9F94-4AA4-969E-F4775D3AC6FE}"/>
              </a:ext>
            </a:extLst>
          </p:cNvPr>
          <p:cNvSpPr txBox="1"/>
          <p:nvPr/>
        </p:nvSpPr>
        <p:spPr>
          <a:xfrm>
            <a:off x="6456722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EE13F39-43F5-4C07-9BA6-934B3E961E76}"/>
              </a:ext>
            </a:extLst>
          </p:cNvPr>
          <p:cNvSpPr/>
          <p:nvPr/>
        </p:nvSpPr>
        <p:spPr>
          <a:xfrm>
            <a:off x="91212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1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5A1691C-1154-4C68-AA8F-0A8F2C5220D0}"/>
              </a:ext>
            </a:extLst>
          </p:cNvPr>
          <p:cNvSpPr txBox="1"/>
          <p:nvPr/>
        </p:nvSpPr>
        <p:spPr>
          <a:xfrm>
            <a:off x="9158342" y="3683485"/>
            <a:ext cx="69121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35019C-6CE6-4F57-B75C-E9AD2CEB575C}"/>
              </a:ext>
            </a:extLst>
          </p:cNvPr>
          <p:cNvSpPr txBox="1"/>
          <p:nvPr/>
        </p:nvSpPr>
        <p:spPr>
          <a:xfrm>
            <a:off x="3698800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DDDDFD-0207-4270-98CB-13F56349036A}"/>
              </a:ext>
            </a:extLst>
          </p:cNvPr>
          <p:cNvSpPr txBox="1"/>
          <p:nvPr/>
        </p:nvSpPr>
        <p:spPr>
          <a:xfrm>
            <a:off x="3698800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B5B575-B2B6-4159-BCB0-781262C9E841}"/>
              </a:ext>
            </a:extLst>
          </p:cNvPr>
          <p:cNvSpPr txBox="1"/>
          <p:nvPr/>
        </p:nvSpPr>
        <p:spPr>
          <a:xfrm>
            <a:off x="3698799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ACE7FC-C12E-4483-AC73-0FAB05A2F889}"/>
              </a:ext>
            </a:extLst>
          </p:cNvPr>
          <p:cNvSpPr txBox="1"/>
          <p:nvPr/>
        </p:nvSpPr>
        <p:spPr>
          <a:xfrm>
            <a:off x="6417644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56161E-D738-4E21-9D3B-D0E979B74698}"/>
              </a:ext>
            </a:extLst>
          </p:cNvPr>
          <p:cNvSpPr txBox="1"/>
          <p:nvPr/>
        </p:nvSpPr>
        <p:spPr>
          <a:xfrm>
            <a:off x="6417644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861DD5-C8C6-4B55-BEAE-944B17326EE5}"/>
              </a:ext>
            </a:extLst>
          </p:cNvPr>
          <p:cNvSpPr txBox="1"/>
          <p:nvPr/>
        </p:nvSpPr>
        <p:spPr>
          <a:xfrm>
            <a:off x="6417643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D6DE16-067C-4AFA-AB8C-B80151FE73A5}"/>
              </a:ext>
            </a:extLst>
          </p:cNvPr>
          <p:cNvSpPr txBox="1"/>
          <p:nvPr/>
        </p:nvSpPr>
        <p:spPr>
          <a:xfrm>
            <a:off x="9136488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895F46-8B75-4843-AEC0-5DCE6099AAE6}"/>
              </a:ext>
            </a:extLst>
          </p:cNvPr>
          <p:cNvSpPr txBox="1"/>
          <p:nvPr/>
        </p:nvSpPr>
        <p:spPr>
          <a:xfrm>
            <a:off x="9136488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4C529B2-378A-4973-9DA9-17D90183012E}"/>
              </a:ext>
            </a:extLst>
          </p:cNvPr>
          <p:cNvSpPr txBox="1"/>
          <p:nvPr/>
        </p:nvSpPr>
        <p:spPr>
          <a:xfrm>
            <a:off x="9136487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4" grpId="0"/>
      <p:bldP spid="65" grpId="0"/>
      <p:bldP spid="66" grpId="0"/>
      <p:bldP spid="62" grpId="0" animBg="1"/>
      <p:bldP spid="63" grpId="0"/>
      <p:bldP spid="67" grpId="0" animBg="1"/>
      <p:bldP spid="68" grpId="0"/>
      <p:bldP spid="72" grpId="0" animBg="1"/>
      <p:bldP spid="73" grpId="0"/>
      <p:bldP spid="77" grpId="0" animBg="1"/>
      <p:bldP spid="78" grpId="0"/>
      <p:bldP spid="39" grpId="0"/>
      <p:bldP spid="40" grpId="0"/>
      <p:bldP spid="41" grpId="0"/>
      <p:bldP spid="47" grpId="0"/>
      <p:bldP spid="48" grpId="0"/>
      <p:bldP spid="49" grpId="0"/>
      <p:bldP spid="51" grpId="0"/>
      <p:bldP spid="52" grpId="0"/>
      <p:bldP spid="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051696-EAFB-401E-81A2-49C24A18D84D}"/>
              </a:ext>
            </a:extLst>
          </p:cNvPr>
          <p:cNvSpPr/>
          <p:nvPr/>
        </p:nvSpPr>
        <p:spPr>
          <a:xfrm>
            <a:off x="23086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66DA0A1-9343-4617-823C-79D5DB96A9F1}"/>
              </a:ext>
            </a:extLst>
          </p:cNvPr>
          <p:cNvSpPr/>
          <p:nvPr/>
        </p:nvSpPr>
        <p:spPr>
          <a:xfrm>
            <a:off x="5026437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6F1556D-50DA-4B41-80A5-B4F2FE64D24F}"/>
              </a:ext>
            </a:extLst>
          </p:cNvPr>
          <p:cNvSpPr/>
          <p:nvPr/>
        </p:nvSpPr>
        <p:spPr>
          <a:xfrm>
            <a:off x="7744206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FA89569-AF8F-49D0-8F1E-06554030E255}"/>
              </a:ext>
            </a:extLst>
          </p:cNvPr>
          <p:cNvSpPr/>
          <p:nvPr/>
        </p:nvSpPr>
        <p:spPr>
          <a:xfrm>
            <a:off x="104620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916E631-ED9B-4524-BBCE-324404416F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3FABCB3-2E0A-4E30-ADCE-DB8B4C1F8B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9D6F849-6AD0-4410-8236-10E3F7561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8D86830-AEBE-4CD9-BA30-E69D48FF39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35DA308-ABF3-4069-8E62-1F2719128895}"/>
              </a:ext>
            </a:extLst>
          </p:cNvPr>
          <p:cNvGrpSpPr/>
          <p:nvPr/>
        </p:nvGrpSpPr>
        <p:grpSpPr>
          <a:xfrm>
            <a:off x="967835" y="3568255"/>
            <a:ext cx="762190" cy="762190"/>
            <a:chOff x="967835" y="3568255"/>
            <a:chExt cx="762190" cy="762190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EC36F47-C296-4B17-94FE-4F8144745067}"/>
                </a:ext>
              </a:extLst>
            </p:cNvPr>
            <p:cNvSpPr/>
            <p:nvPr/>
          </p:nvSpPr>
          <p:spPr>
            <a:xfrm>
              <a:off x="967835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1 w 762190"/>
                <a:gd name="connsiteY1" fmla="*/ 133255 h 762190"/>
                <a:gd name="connsiteX2" fmla="*/ 762191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1" y="59660"/>
                    <a:pt x="762191" y="133255"/>
                  </a:cubicBezTo>
                  <a:lnTo>
                    <a:pt x="762191" y="628936"/>
                  </a:lnTo>
                  <a:cubicBezTo>
                    <a:pt x="762191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5201A64-BFD4-456E-89B4-2ED642C53A45}"/>
                </a:ext>
              </a:extLst>
            </p:cNvPr>
            <p:cNvSpPr txBox="1"/>
            <p:nvPr/>
          </p:nvSpPr>
          <p:spPr>
            <a:xfrm>
              <a:off x="1058111" y="3683485"/>
              <a:ext cx="582211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6903516-E6F5-41F4-B5FD-9EF72423BD41}"/>
              </a:ext>
            </a:extLst>
          </p:cNvPr>
          <p:cNvGrpSpPr/>
          <p:nvPr/>
        </p:nvGrpSpPr>
        <p:grpSpPr>
          <a:xfrm>
            <a:off x="3685603" y="3568255"/>
            <a:ext cx="762190" cy="762190"/>
            <a:chOff x="3685603" y="3568255"/>
            <a:chExt cx="762190" cy="762190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1F5F60-DF0E-4809-B21B-90564796953F}"/>
                </a:ext>
              </a:extLst>
            </p:cNvPr>
            <p:cNvSpPr/>
            <p:nvPr/>
          </p:nvSpPr>
          <p:spPr>
            <a:xfrm>
              <a:off x="3685603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0 w 762190"/>
                <a:gd name="connsiteY1" fmla="*/ 133255 h 762190"/>
                <a:gd name="connsiteX2" fmla="*/ 762190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0" y="59660"/>
                    <a:pt x="762190" y="133255"/>
                  </a:cubicBezTo>
                  <a:lnTo>
                    <a:pt x="762190" y="628936"/>
                  </a:lnTo>
                  <a:cubicBezTo>
                    <a:pt x="762190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67EE15D-1818-47CB-A450-78586F78BC4E}"/>
                </a:ext>
              </a:extLst>
            </p:cNvPr>
            <p:cNvSpPr txBox="1"/>
            <p:nvPr/>
          </p:nvSpPr>
          <p:spPr>
            <a:xfrm>
              <a:off x="3741431" y="3683485"/>
              <a:ext cx="65434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02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151F384-0CB6-4C27-81BC-C7795A12BAF4}"/>
              </a:ext>
            </a:extLst>
          </p:cNvPr>
          <p:cNvGrpSpPr/>
          <p:nvPr/>
        </p:nvGrpSpPr>
        <p:grpSpPr>
          <a:xfrm>
            <a:off x="6403371" y="3568255"/>
            <a:ext cx="762190" cy="762190"/>
            <a:chOff x="6403371" y="3568255"/>
            <a:chExt cx="762190" cy="762190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09B5422-6D2C-4D7A-AB1A-71EE5D8AD20E}"/>
                </a:ext>
              </a:extLst>
            </p:cNvPr>
            <p:cNvSpPr/>
            <p:nvPr/>
          </p:nvSpPr>
          <p:spPr>
            <a:xfrm>
              <a:off x="6403371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0 w 762190"/>
                <a:gd name="connsiteY1" fmla="*/ 133255 h 762190"/>
                <a:gd name="connsiteX2" fmla="*/ 762190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0" y="59660"/>
                    <a:pt x="762190" y="133255"/>
                  </a:cubicBezTo>
                  <a:lnTo>
                    <a:pt x="762190" y="628936"/>
                  </a:lnTo>
                  <a:cubicBezTo>
                    <a:pt x="762190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E4DCBFD-9F94-4AA4-969E-F4775D3AC6FE}"/>
                </a:ext>
              </a:extLst>
            </p:cNvPr>
            <p:cNvSpPr txBox="1"/>
            <p:nvPr/>
          </p:nvSpPr>
          <p:spPr>
            <a:xfrm>
              <a:off x="6456722" y="3683485"/>
              <a:ext cx="65434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03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51015F1-BC79-4194-A3E1-F888431BCB57}"/>
              </a:ext>
            </a:extLst>
          </p:cNvPr>
          <p:cNvGrpSpPr/>
          <p:nvPr/>
        </p:nvGrpSpPr>
        <p:grpSpPr>
          <a:xfrm>
            <a:off x="9121235" y="3568255"/>
            <a:ext cx="762190" cy="762190"/>
            <a:chOff x="9121235" y="3568255"/>
            <a:chExt cx="762190" cy="762190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EE13F39-43F5-4C07-9BA6-934B3E961E76}"/>
                </a:ext>
              </a:extLst>
            </p:cNvPr>
            <p:cNvSpPr/>
            <p:nvPr/>
          </p:nvSpPr>
          <p:spPr>
            <a:xfrm>
              <a:off x="9121235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1 w 762190"/>
                <a:gd name="connsiteY1" fmla="*/ 133255 h 762190"/>
                <a:gd name="connsiteX2" fmla="*/ 762191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1" y="59660"/>
                    <a:pt x="762191" y="133255"/>
                  </a:cubicBezTo>
                  <a:lnTo>
                    <a:pt x="762191" y="628936"/>
                  </a:lnTo>
                  <a:cubicBezTo>
                    <a:pt x="762191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1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1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5A1691C-1154-4C68-AA8F-0A8F2C5220D0}"/>
                </a:ext>
              </a:extLst>
            </p:cNvPr>
            <p:cNvSpPr txBox="1"/>
            <p:nvPr/>
          </p:nvSpPr>
          <p:spPr>
            <a:xfrm>
              <a:off x="9158342" y="3683485"/>
              <a:ext cx="69121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04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6234369-02B5-4573-BE44-44ED81C70D69}"/>
              </a:ext>
            </a:extLst>
          </p:cNvPr>
          <p:cNvSpPr/>
          <p:nvPr/>
        </p:nvSpPr>
        <p:spPr>
          <a:xfrm>
            <a:off x="0" y="0"/>
            <a:ext cx="12192000" cy="193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942877-E61B-49EA-B77F-D8EE84EFCBE3}"/>
              </a:ext>
            </a:extLst>
          </p:cNvPr>
          <p:cNvSpPr txBox="1"/>
          <p:nvPr/>
        </p:nvSpPr>
        <p:spPr>
          <a:xfrm>
            <a:off x="1417321" y="352687"/>
            <a:ext cx="9357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 </a:t>
            </a:r>
            <a:r>
              <a:rPr lang="en-US" sz="44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Team Members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A40720-7D89-492D-B50C-311DC54DA4BB}"/>
              </a:ext>
            </a:extLst>
          </p:cNvPr>
          <p:cNvSpPr txBox="1"/>
          <p:nvPr/>
        </p:nvSpPr>
        <p:spPr>
          <a:xfrm>
            <a:off x="1417320" y="1095565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6436144-2963-402A-A4CA-6159ED0B26CC}"/>
              </a:ext>
            </a:extLst>
          </p:cNvPr>
          <p:cNvSpPr/>
          <p:nvPr/>
        </p:nvSpPr>
        <p:spPr>
          <a:xfrm>
            <a:off x="0" y="4798391"/>
            <a:ext cx="12192000" cy="2059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CD27D6-1314-40E7-A77D-2FE8CFBB0847}"/>
              </a:ext>
            </a:extLst>
          </p:cNvPr>
          <p:cNvSpPr txBox="1"/>
          <p:nvPr/>
        </p:nvSpPr>
        <p:spPr>
          <a:xfrm>
            <a:off x="979956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57C047-0ADC-40A2-B0D4-5722849C9A0E}"/>
              </a:ext>
            </a:extLst>
          </p:cNvPr>
          <p:cNvSpPr txBox="1"/>
          <p:nvPr/>
        </p:nvSpPr>
        <p:spPr>
          <a:xfrm>
            <a:off x="979956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5B0F6A-44B6-41FC-AD02-CA204598FD64}"/>
              </a:ext>
            </a:extLst>
          </p:cNvPr>
          <p:cNvSpPr txBox="1"/>
          <p:nvPr/>
        </p:nvSpPr>
        <p:spPr>
          <a:xfrm>
            <a:off x="979955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35019C-6CE6-4F57-B75C-E9AD2CEB575C}"/>
              </a:ext>
            </a:extLst>
          </p:cNvPr>
          <p:cNvSpPr txBox="1"/>
          <p:nvPr/>
        </p:nvSpPr>
        <p:spPr>
          <a:xfrm>
            <a:off x="3698800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DDDDFD-0207-4270-98CB-13F56349036A}"/>
              </a:ext>
            </a:extLst>
          </p:cNvPr>
          <p:cNvSpPr txBox="1"/>
          <p:nvPr/>
        </p:nvSpPr>
        <p:spPr>
          <a:xfrm>
            <a:off x="3698800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B5B575-B2B6-4159-BCB0-781262C9E841}"/>
              </a:ext>
            </a:extLst>
          </p:cNvPr>
          <p:cNvSpPr txBox="1"/>
          <p:nvPr/>
        </p:nvSpPr>
        <p:spPr>
          <a:xfrm>
            <a:off x="3698799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ACE7FC-C12E-4483-AC73-0FAB05A2F889}"/>
              </a:ext>
            </a:extLst>
          </p:cNvPr>
          <p:cNvSpPr txBox="1"/>
          <p:nvPr/>
        </p:nvSpPr>
        <p:spPr>
          <a:xfrm>
            <a:off x="6417644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56161E-D738-4E21-9D3B-D0E979B74698}"/>
              </a:ext>
            </a:extLst>
          </p:cNvPr>
          <p:cNvSpPr txBox="1"/>
          <p:nvPr/>
        </p:nvSpPr>
        <p:spPr>
          <a:xfrm>
            <a:off x="6417644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861DD5-C8C6-4B55-BEAE-944B17326EE5}"/>
              </a:ext>
            </a:extLst>
          </p:cNvPr>
          <p:cNvSpPr txBox="1"/>
          <p:nvPr/>
        </p:nvSpPr>
        <p:spPr>
          <a:xfrm>
            <a:off x="6417643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D6DE16-067C-4AFA-AB8C-B80151FE73A5}"/>
              </a:ext>
            </a:extLst>
          </p:cNvPr>
          <p:cNvSpPr txBox="1"/>
          <p:nvPr/>
        </p:nvSpPr>
        <p:spPr>
          <a:xfrm>
            <a:off x="9136488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895F46-8B75-4843-AEC0-5DCE6099AAE6}"/>
              </a:ext>
            </a:extLst>
          </p:cNvPr>
          <p:cNvSpPr txBox="1"/>
          <p:nvPr/>
        </p:nvSpPr>
        <p:spPr>
          <a:xfrm>
            <a:off x="9136488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4C529B2-378A-4973-9DA9-17D90183012E}"/>
              </a:ext>
            </a:extLst>
          </p:cNvPr>
          <p:cNvSpPr txBox="1"/>
          <p:nvPr/>
        </p:nvSpPr>
        <p:spPr>
          <a:xfrm>
            <a:off x="9136487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1DE639C-7C36-4575-A13A-3FD6F66FFDAB}"/>
              </a:ext>
            </a:extLst>
          </p:cNvPr>
          <p:cNvSpPr/>
          <p:nvPr/>
        </p:nvSpPr>
        <p:spPr>
          <a:xfrm>
            <a:off x="0" y="6151361"/>
            <a:ext cx="12192000" cy="70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45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4666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46667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46667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4666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46667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46667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46667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decel="4666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46667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decel="46667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46667" fill="hold" grpId="0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4666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46667" fill="hold" grpId="0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4" grpId="0"/>
      <p:bldP spid="65" grpId="0"/>
      <p:bldP spid="66" grpId="0"/>
      <p:bldP spid="39" grpId="0"/>
      <p:bldP spid="40" grpId="0"/>
      <p:bldP spid="41" grpId="0"/>
      <p:bldP spid="47" grpId="0"/>
      <p:bldP spid="48" grpId="0"/>
      <p:bldP spid="49" grpId="0"/>
      <p:bldP spid="51" grpId="0"/>
      <p:bldP spid="52" grpId="0"/>
      <p:bldP spid="5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051696-EAFB-401E-81A2-49C24A18D84D}"/>
              </a:ext>
            </a:extLst>
          </p:cNvPr>
          <p:cNvSpPr/>
          <p:nvPr/>
        </p:nvSpPr>
        <p:spPr>
          <a:xfrm>
            <a:off x="23086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66DA0A1-9343-4617-823C-79D5DB96A9F1}"/>
              </a:ext>
            </a:extLst>
          </p:cNvPr>
          <p:cNvSpPr/>
          <p:nvPr/>
        </p:nvSpPr>
        <p:spPr>
          <a:xfrm>
            <a:off x="5026437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6F1556D-50DA-4B41-80A5-B4F2FE64D24F}"/>
              </a:ext>
            </a:extLst>
          </p:cNvPr>
          <p:cNvSpPr/>
          <p:nvPr/>
        </p:nvSpPr>
        <p:spPr>
          <a:xfrm>
            <a:off x="7744206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FA89569-AF8F-49D0-8F1E-06554030E255}"/>
              </a:ext>
            </a:extLst>
          </p:cNvPr>
          <p:cNvSpPr/>
          <p:nvPr/>
        </p:nvSpPr>
        <p:spPr>
          <a:xfrm>
            <a:off x="104620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23B101-9806-4C20-950F-0C621E4B6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373" y="2509171"/>
            <a:ext cx="1606391" cy="1606391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4DD7D86-F44E-4BEF-875E-2B87F2C5E1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27603" y="2509171"/>
            <a:ext cx="1606391" cy="1606391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9E600A7-9936-4AD3-A7F0-0CF7DB12D0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09835" y="2509171"/>
            <a:ext cx="1606391" cy="1606391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1CDE2A-F22E-419E-8C3A-E0510F4C42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91971" y="2509171"/>
            <a:ext cx="1606391" cy="1606391"/>
          </a:xfrm>
        </p:spPr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942877-E61B-49EA-B77F-D8EE84EFCBE3}"/>
              </a:ext>
            </a:extLst>
          </p:cNvPr>
          <p:cNvSpPr txBox="1"/>
          <p:nvPr/>
        </p:nvSpPr>
        <p:spPr>
          <a:xfrm>
            <a:off x="1417321" y="352687"/>
            <a:ext cx="9357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 </a:t>
            </a:r>
            <a:r>
              <a:rPr lang="en-US" sz="44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Team Members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A40720-7D89-492D-B50C-311DC54DA4BB}"/>
              </a:ext>
            </a:extLst>
          </p:cNvPr>
          <p:cNvSpPr txBox="1"/>
          <p:nvPr/>
        </p:nvSpPr>
        <p:spPr>
          <a:xfrm>
            <a:off x="1417320" y="1095565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CD27D6-1314-40E7-A77D-2FE8CFBB0847}"/>
              </a:ext>
            </a:extLst>
          </p:cNvPr>
          <p:cNvSpPr txBox="1"/>
          <p:nvPr/>
        </p:nvSpPr>
        <p:spPr>
          <a:xfrm>
            <a:off x="979956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57C047-0ADC-40A2-B0D4-5722849C9A0E}"/>
              </a:ext>
            </a:extLst>
          </p:cNvPr>
          <p:cNvSpPr txBox="1"/>
          <p:nvPr/>
        </p:nvSpPr>
        <p:spPr>
          <a:xfrm>
            <a:off x="979956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5B0F6A-44B6-41FC-AD02-CA204598FD64}"/>
              </a:ext>
            </a:extLst>
          </p:cNvPr>
          <p:cNvSpPr txBox="1"/>
          <p:nvPr/>
        </p:nvSpPr>
        <p:spPr>
          <a:xfrm>
            <a:off x="979955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EC36F47-C296-4B17-94FE-4F8144745067}"/>
              </a:ext>
            </a:extLst>
          </p:cNvPr>
          <p:cNvSpPr/>
          <p:nvPr/>
        </p:nvSpPr>
        <p:spPr>
          <a:xfrm>
            <a:off x="9678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5201A64-BFD4-456E-89B4-2ED642C53A45}"/>
              </a:ext>
            </a:extLst>
          </p:cNvPr>
          <p:cNvSpPr txBox="1"/>
          <p:nvPr/>
        </p:nvSpPr>
        <p:spPr>
          <a:xfrm>
            <a:off x="1058111" y="3683485"/>
            <a:ext cx="582211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931F5F60-DF0E-4809-B21B-90564796953F}"/>
              </a:ext>
            </a:extLst>
          </p:cNvPr>
          <p:cNvSpPr/>
          <p:nvPr/>
        </p:nvSpPr>
        <p:spPr>
          <a:xfrm>
            <a:off x="3685603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7EE15D-1818-47CB-A450-78586F78BC4E}"/>
              </a:ext>
            </a:extLst>
          </p:cNvPr>
          <p:cNvSpPr txBox="1"/>
          <p:nvPr/>
        </p:nvSpPr>
        <p:spPr>
          <a:xfrm>
            <a:off x="3741431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09B5422-6D2C-4D7A-AB1A-71EE5D8AD20E}"/>
              </a:ext>
            </a:extLst>
          </p:cNvPr>
          <p:cNvSpPr/>
          <p:nvPr/>
        </p:nvSpPr>
        <p:spPr>
          <a:xfrm>
            <a:off x="6403371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E4DCBFD-9F94-4AA4-969E-F4775D3AC6FE}"/>
              </a:ext>
            </a:extLst>
          </p:cNvPr>
          <p:cNvSpPr txBox="1"/>
          <p:nvPr/>
        </p:nvSpPr>
        <p:spPr>
          <a:xfrm>
            <a:off x="6456722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EE13F39-43F5-4C07-9BA6-934B3E961E76}"/>
              </a:ext>
            </a:extLst>
          </p:cNvPr>
          <p:cNvSpPr/>
          <p:nvPr/>
        </p:nvSpPr>
        <p:spPr>
          <a:xfrm>
            <a:off x="91212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1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5A1691C-1154-4C68-AA8F-0A8F2C5220D0}"/>
              </a:ext>
            </a:extLst>
          </p:cNvPr>
          <p:cNvSpPr txBox="1"/>
          <p:nvPr/>
        </p:nvSpPr>
        <p:spPr>
          <a:xfrm>
            <a:off x="9158342" y="3683485"/>
            <a:ext cx="69121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chemeClr val="bg1"/>
                </a:solidFill>
                <a:latin typeface="Montserrat ExtraBold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35019C-6CE6-4F57-B75C-E9AD2CEB575C}"/>
              </a:ext>
            </a:extLst>
          </p:cNvPr>
          <p:cNvSpPr txBox="1"/>
          <p:nvPr/>
        </p:nvSpPr>
        <p:spPr>
          <a:xfrm>
            <a:off x="3698800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DDDDFD-0207-4270-98CB-13F56349036A}"/>
              </a:ext>
            </a:extLst>
          </p:cNvPr>
          <p:cNvSpPr txBox="1"/>
          <p:nvPr/>
        </p:nvSpPr>
        <p:spPr>
          <a:xfrm>
            <a:off x="3698800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B5B575-B2B6-4159-BCB0-781262C9E841}"/>
              </a:ext>
            </a:extLst>
          </p:cNvPr>
          <p:cNvSpPr txBox="1"/>
          <p:nvPr/>
        </p:nvSpPr>
        <p:spPr>
          <a:xfrm>
            <a:off x="3698799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ACE7FC-C12E-4483-AC73-0FAB05A2F889}"/>
              </a:ext>
            </a:extLst>
          </p:cNvPr>
          <p:cNvSpPr txBox="1"/>
          <p:nvPr/>
        </p:nvSpPr>
        <p:spPr>
          <a:xfrm>
            <a:off x="6417644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56161E-D738-4E21-9D3B-D0E979B74698}"/>
              </a:ext>
            </a:extLst>
          </p:cNvPr>
          <p:cNvSpPr txBox="1"/>
          <p:nvPr/>
        </p:nvSpPr>
        <p:spPr>
          <a:xfrm>
            <a:off x="6417644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861DD5-C8C6-4B55-BEAE-944B17326EE5}"/>
              </a:ext>
            </a:extLst>
          </p:cNvPr>
          <p:cNvSpPr txBox="1"/>
          <p:nvPr/>
        </p:nvSpPr>
        <p:spPr>
          <a:xfrm>
            <a:off x="6417643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D6DE16-067C-4AFA-AB8C-B80151FE73A5}"/>
              </a:ext>
            </a:extLst>
          </p:cNvPr>
          <p:cNvSpPr txBox="1"/>
          <p:nvPr/>
        </p:nvSpPr>
        <p:spPr>
          <a:xfrm>
            <a:off x="9136488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895F46-8B75-4843-AEC0-5DCE6099AAE6}"/>
              </a:ext>
            </a:extLst>
          </p:cNvPr>
          <p:cNvSpPr txBox="1"/>
          <p:nvPr/>
        </p:nvSpPr>
        <p:spPr>
          <a:xfrm>
            <a:off x="9136488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4C529B2-378A-4973-9DA9-17D90183012E}"/>
              </a:ext>
            </a:extLst>
          </p:cNvPr>
          <p:cNvSpPr txBox="1"/>
          <p:nvPr/>
        </p:nvSpPr>
        <p:spPr>
          <a:xfrm>
            <a:off x="9136487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</p:spTree>
    <p:extLst>
      <p:ext uri="{BB962C8B-B14F-4D97-AF65-F5344CB8AC3E}">
        <p14:creationId xmlns:p14="http://schemas.microsoft.com/office/powerpoint/2010/main" val="380694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4" grpId="0"/>
      <p:bldP spid="65" grpId="0"/>
      <p:bldP spid="66" grpId="0"/>
      <p:bldP spid="62" grpId="0" animBg="1"/>
      <p:bldP spid="63" grpId="0"/>
      <p:bldP spid="67" grpId="0" animBg="1"/>
      <p:bldP spid="68" grpId="0"/>
      <p:bldP spid="72" grpId="0" animBg="1"/>
      <p:bldP spid="73" grpId="0"/>
      <p:bldP spid="77" grpId="0" animBg="1"/>
      <p:bldP spid="78" grpId="0"/>
      <p:bldP spid="39" grpId="0"/>
      <p:bldP spid="40" grpId="0"/>
      <p:bldP spid="41" grpId="0"/>
      <p:bldP spid="47" grpId="0"/>
      <p:bldP spid="48" grpId="0"/>
      <p:bldP spid="49" grpId="0"/>
      <p:bldP spid="51" grpId="0"/>
      <p:bldP spid="52" grpId="0"/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051696-EAFB-401E-81A2-49C24A18D84D}"/>
              </a:ext>
            </a:extLst>
          </p:cNvPr>
          <p:cNvSpPr/>
          <p:nvPr/>
        </p:nvSpPr>
        <p:spPr>
          <a:xfrm>
            <a:off x="23086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66DA0A1-9343-4617-823C-79D5DB96A9F1}"/>
              </a:ext>
            </a:extLst>
          </p:cNvPr>
          <p:cNvSpPr/>
          <p:nvPr/>
        </p:nvSpPr>
        <p:spPr>
          <a:xfrm>
            <a:off x="5026437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6F1556D-50DA-4B41-80A5-B4F2FE64D24F}"/>
              </a:ext>
            </a:extLst>
          </p:cNvPr>
          <p:cNvSpPr/>
          <p:nvPr/>
        </p:nvSpPr>
        <p:spPr>
          <a:xfrm>
            <a:off x="7744206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FA89569-AF8F-49D0-8F1E-06554030E255}"/>
              </a:ext>
            </a:extLst>
          </p:cNvPr>
          <p:cNvSpPr/>
          <p:nvPr/>
        </p:nvSpPr>
        <p:spPr>
          <a:xfrm>
            <a:off x="104620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916E631-ED9B-4524-BBCE-324404416F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3FABCB3-2E0A-4E30-ADCE-DB8B4C1F8B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9D6F849-6AD0-4410-8236-10E3F7561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8D86830-AEBE-4CD9-BA30-E69D48FF39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35DA308-ABF3-4069-8E62-1F2719128895}"/>
              </a:ext>
            </a:extLst>
          </p:cNvPr>
          <p:cNvGrpSpPr/>
          <p:nvPr/>
        </p:nvGrpSpPr>
        <p:grpSpPr>
          <a:xfrm>
            <a:off x="967835" y="3568255"/>
            <a:ext cx="762190" cy="762190"/>
            <a:chOff x="967835" y="3568255"/>
            <a:chExt cx="762190" cy="762190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EC36F47-C296-4B17-94FE-4F8144745067}"/>
                </a:ext>
              </a:extLst>
            </p:cNvPr>
            <p:cNvSpPr/>
            <p:nvPr/>
          </p:nvSpPr>
          <p:spPr>
            <a:xfrm>
              <a:off x="967835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1 w 762190"/>
                <a:gd name="connsiteY1" fmla="*/ 133255 h 762190"/>
                <a:gd name="connsiteX2" fmla="*/ 762191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1" y="59660"/>
                    <a:pt x="762191" y="133255"/>
                  </a:cubicBezTo>
                  <a:lnTo>
                    <a:pt x="762191" y="628936"/>
                  </a:lnTo>
                  <a:cubicBezTo>
                    <a:pt x="762191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5201A64-BFD4-456E-89B4-2ED642C53A45}"/>
                </a:ext>
              </a:extLst>
            </p:cNvPr>
            <p:cNvSpPr txBox="1"/>
            <p:nvPr/>
          </p:nvSpPr>
          <p:spPr>
            <a:xfrm>
              <a:off x="1058111" y="3683485"/>
              <a:ext cx="582211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6903516-E6F5-41F4-B5FD-9EF72423BD41}"/>
              </a:ext>
            </a:extLst>
          </p:cNvPr>
          <p:cNvGrpSpPr/>
          <p:nvPr/>
        </p:nvGrpSpPr>
        <p:grpSpPr>
          <a:xfrm>
            <a:off x="3685603" y="3568255"/>
            <a:ext cx="762190" cy="762190"/>
            <a:chOff x="3685603" y="3568255"/>
            <a:chExt cx="762190" cy="762190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1F5F60-DF0E-4809-B21B-90564796953F}"/>
                </a:ext>
              </a:extLst>
            </p:cNvPr>
            <p:cNvSpPr/>
            <p:nvPr/>
          </p:nvSpPr>
          <p:spPr>
            <a:xfrm>
              <a:off x="3685603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0 w 762190"/>
                <a:gd name="connsiteY1" fmla="*/ 133255 h 762190"/>
                <a:gd name="connsiteX2" fmla="*/ 762190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0" y="59660"/>
                    <a:pt x="762190" y="133255"/>
                  </a:cubicBezTo>
                  <a:lnTo>
                    <a:pt x="762190" y="628936"/>
                  </a:lnTo>
                  <a:cubicBezTo>
                    <a:pt x="762190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67EE15D-1818-47CB-A450-78586F78BC4E}"/>
                </a:ext>
              </a:extLst>
            </p:cNvPr>
            <p:cNvSpPr txBox="1"/>
            <p:nvPr/>
          </p:nvSpPr>
          <p:spPr>
            <a:xfrm>
              <a:off x="3741431" y="3683485"/>
              <a:ext cx="65434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02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151F384-0CB6-4C27-81BC-C7795A12BAF4}"/>
              </a:ext>
            </a:extLst>
          </p:cNvPr>
          <p:cNvGrpSpPr/>
          <p:nvPr/>
        </p:nvGrpSpPr>
        <p:grpSpPr>
          <a:xfrm>
            <a:off x="6403371" y="3568255"/>
            <a:ext cx="762190" cy="762190"/>
            <a:chOff x="6403371" y="3568255"/>
            <a:chExt cx="762190" cy="762190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09B5422-6D2C-4D7A-AB1A-71EE5D8AD20E}"/>
                </a:ext>
              </a:extLst>
            </p:cNvPr>
            <p:cNvSpPr/>
            <p:nvPr/>
          </p:nvSpPr>
          <p:spPr>
            <a:xfrm>
              <a:off x="6403371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0 w 762190"/>
                <a:gd name="connsiteY1" fmla="*/ 133255 h 762190"/>
                <a:gd name="connsiteX2" fmla="*/ 762190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0" y="59660"/>
                    <a:pt x="762190" y="133255"/>
                  </a:cubicBezTo>
                  <a:lnTo>
                    <a:pt x="762190" y="628936"/>
                  </a:lnTo>
                  <a:cubicBezTo>
                    <a:pt x="762190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E4DCBFD-9F94-4AA4-969E-F4775D3AC6FE}"/>
                </a:ext>
              </a:extLst>
            </p:cNvPr>
            <p:cNvSpPr txBox="1"/>
            <p:nvPr/>
          </p:nvSpPr>
          <p:spPr>
            <a:xfrm>
              <a:off x="6456722" y="3683485"/>
              <a:ext cx="65434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03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51015F1-BC79-4194-A3E1-F888431BCB57}"/>
              </a:ext>
            </a:extLst>
          </p:cNvPr>
          <p:cNvGrpSpPr/>
          <p:nvPr/>
        </p:nvGrpSpPr>
        <p:grpSpPr>
          <a:xfrm>
            <a:off x="9121235" y="3568255"/>
            <a:ext cx="762190" cy="762190"/>
            <a:chOff x="9121235" y="3568255"/>
            <a:chExt cx="762190" cy="762190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EE13F39-43F5-4C07-9BA6-934B3E961E76}"/>
                </a:ext>
              </a:extLst>
            </p:cNvPr>
            <p:cNvSpPr/>
            <p:nvPr/>
          </p:nvSpPr>
          <p:spPr>
            <a:xfrm>
              <a:off x="9121235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1 w 762190"/>
                <a:gd name="connsiteY1" fmla="*/ 133255 h 762190"/>
                <a:gd name="connsiteX2" fmla="*/ 762191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1" y="59660"/>
                    <a:pt x="762191" y="133255"/>
                  </a:cubicBezTo>
                  <a:lnTo>
                    <a:pt x="762191" y="628936"/>
                  </a:lnTo>
                  <a:cubicBezTo>
                    <a:pt x="762191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1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1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5A1691C-1154-4C68-AA8F-0A8F2C5220D0}"/>
                </a:ext>
              </a:extLst>
            </p:cNvPr>
            <p:cNvSpPr txBox="1"/>
            <p:nvPr/>
          </p:nvSpPr>
          <p:spPr>
            <a:xfrm>
              <a:off x="9158342" y="3683485"/>
              <a:ext cx="69121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04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6234369-02B5-4573-BE44-44ED81C70D69}"/>
              </a:ext>
            </a:extLst>
          </p:cNvPr>
          <p:cNvSpPr/>
          <p:nvPr/>
        </p:nvSpPr>
        <p:spPr>
          <a:xfrm>
            <a:off x="0" y="0"/>
            <a:ext cx="12192000" cy="193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942877-E61B-49EA-B77F-D8EE84EFCBE3}"/>
              </a:ext>
            </a:extLst>
          </p:cNvPr>
          <p:cNvSpPr txBox="1"/>
          <p:nvPr/>
        </p:nvSpPr>
        <p:spPr>
          <a:xfrm>
            <a:off x="1417321" y="352687"/>
            <a:ext cx="9357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 </a:t>
            </a:r>
            <a:r>
              <a:rPr lang="en-US" sz="44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Team Members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A40720-7D89-492D-B50C-311DC54DA4BB}"/>
              </a:ext>
            </a:extLst>
          </p:cNvPr>
          <p:cNvSpPr txBox="1"/>
          <p:nvPr/>
        </p:nvSpPr>
        <p:spPr>
          <a:xfrm>
            <a:off x="1417320" y="1095565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6436144-2963-402A-A4CA-6159ED0B26CC}"/>
              </a:ext>
            </a:extLst>
          </p:cNvPr>
          <p:cNvSpPr/>
          <p:nvPr/>
        </p:nvSpPr>
        <p:spPr>
          <a:xfrm>
            <a:off x="0" y="4798391"/>
            <a:ext cx="12192000" cy="2059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CD27D6-1314-40E7-A77D-2FE8CFBB0847}"/>
              </a:ext>
            </a:extLst>
          </p:cNvPr>
          <p:cNvSpPr txBox="1"/>
          <p:nvPr/>
        </p:nvSpPr>
        <p:spPr>
          <a:xfrm>
            <a:off x="979956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57C047-0ADC-40A2-B0D4-5722849C9A0E}"/>
              </a:ext>
            </a:extLst>
          </p:cNvPr>
          <p:cNvSpPr txBox="1"/>
          <p:nvPr/>
        </p:nvSpPr>
        <p:spPr>
          <a:xfrm>
            <a:off x="979956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5B0F6A-44B6-41FC-AD02-CA204598FD64}"/>
              </a:ext>
            </a:extLst>
          </p:cNvPr>
          <p:cNvSpPr txBox="1"/>
          <p:nvPr/>
        </p:nvSpPr>
        <p:spPr>
          <a:xfrm>
            <a:off x="979955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35019C-6CE6-4F57-B75C-E9AD2CEB575C}"/>
              </a:ext>
            </a:extLst>
          </p:cNvPr>
          <p:cNvSpPr txBox="1"/>
          <p:nvPr/>
        </p:nvSpPr>
        <p:spPr>
          <a:xfrm>
            <a:off x="3698800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DDDDFD-0207-4270-98CB-13F56349036A}"/>
              </a:ext>
            </a:extLst>
          </p:cNvPr>
          <p:cNvSpPr txBox="1"/>
          <p:nvPr/>
        </p:nvSpPr>
        <p:spPr>
          <a:xfrm>
            <a:off x="3698800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B5B575-B2B6-4159-BCB0-781262C9E841}"/>
              </a:ext>
            </a:extLst>
          </p:cNvPr>
          <p:cNvSpPr txBox="1"/>
          <p:nvPr/>
        </p:nvSpPr>
        <p:spPr>
          <a:xfrm>
            <a:off x="3698799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ACE7FC-C12E-4483-AC73-0FAB05A2F889}"/>
              </a:ext>
            </a:extLst>
          </p:cNvPr>
          <p:cNvSpPr txBox="1"/>
          <p:nvPr/>
        </p:nvSpPr>
        <p:spPr>
          <a:xfrm>
            <a:off x="6417644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56161E-D738-4E21-9D3B-D0E979B74698}"/>
              </a:ext>
            </a:extLst>
          </p:cNvPr>
          <p:cNvSpPr txBox="1"/>
          <p:nvPr/>
        </p:nvSpPr>
        <p:spPr>
          <a:xfrm>
            <a:off x="6417644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861DD5-C8C6-4B55-BEAE-944B17326EE5}"/>
              </a:ext>
            </a:extLst>
          </p:cNvPr>
          <p:cNvSpPr txBox="1"/>
          <p:nvPr/>
        </p:nvSpPr>
        <p:spPr>
          <a:xfrm>
            <a:off x="6417643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D6DE16-067C-4AFA-AB8C-B80151FE73A5}"/>
              </a:ext>
            </a:extLst>
          </p:cNvPr>
          <p:cNvSpPr txBox="1"/>
          <p:nvPr/>
        </p:nvSpPr>
        <p:spPr>
          <a:xfrm>
            <a:off x="9136488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895F46-8B75-4843-AEC0-5DCE6099AAE6}"/>
              </a:ext>
            </a:extLst>
          </p:cNvPr>
          <p:cNvSpPr txBox="1"/>
          <p:nvPr/>
        </p:nvSpPr>
        <p:spPr>
          <a:xfrm>
            <a:off x="9136488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4C529B2-378A-4973-9DA9-17D90183012E}"/>
              </a:ext>
            </a:extLst>
          </p:cNvPr>
          <p:cNvSpPr txBox="1"/>
          <p:nvPr/>
        </p:nvSpPr>
        <p:spPr>
          <a:xfrm>
            <a:off x="9136487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1DE639C-7C36-4575-A13A-3FD6F66FFDAB}"/>
              </a:ext>
            </a:extLst>
          </p:cNvPr>
          <p:cNvSpPr/>
          <p:nvPr/>
        </p:nvSpPr>
        <p:spPr>
          <a:xfrm>
            <a:off x="0" y="6151361"/>
            <a:ext cx="12192000" cy="70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21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4666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46667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46667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4666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46667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46667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46667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decel="4666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46667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decel="46667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46667" fill="hold" grpId="0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4666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46667" fill="hold" grpId="0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4" grpId="0"/>
      <p:bldP spid="65" grpId="0"/>
      <p:bldP spid="66" grpId="0"/>
      <p:bldP spid="39" grpId="0"/>
      <p:bldP spid="40" grpId="0"/>
      <p:bldP spid="41" grpId="0"/>
      <p:bldP spid="47" grpId="0"/>
      <p:bldP spid="48" grpId="0"/>
      <p:bldP spid="49" grpId="0"/>
      <p:bldP spid="51" grpId="0"/>
      <p:bldP spid="52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051696-EAFB-401E-81A2-49C24A18D84D}"/>
              </a:ext>
            </a:extLst>
          </p:cNvPr>
          <p:cNvSpPr/>
          <p:nvPr/>
        </p:nvSpPr>
        <p:spPr>
          <a:xfrm>
            <a:off x="23086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66DA0A1-9343-4617-823C-79D5DB96A9F1}"/>
              </a:ext>
            </a:extLst>
          </p:cNvPr>
          <p:cNvSpPr/>
          <p:nvPr/>
        </p:nvSpPr>
        <p:spPr>
          <a:xfrm>
            <a:off x="5026437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6F1556D-50DA-4B41-80A5-B4F2FE64D24F}"/>
              </a:ext>
            </a:extLst>
          </p:cNvPr>
          <p:cNvSpPr/>
          <p:nvPr/>
        </p:nvSpPr>
        <p:spPr>
          <a:xfrm>
            <a:off x="7744206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FA89569-AF8F-49D0-8F1E-06554030E255}"/>
              </a:ext>
            </a:extLst>
          </p:cNvPr>
          <p:cNvSpPr/>
          <p:nvPr/>
        </p:nvSpPr>
        <p:spPr>
          <a:xfrm>
            <a:off x="104620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23B101-9806-4C20-950F-0C621E4B6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373" y="2509171"/>
            <a:ext cx="1606391" cy="1606391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4DD7D86-F44E-4BEF-875E-2B87F2C5E1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27603" y="2509171"/>
            <a:ext cx="1606391" cy="1606391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9E600A7-9936-4AD3-A7F0-0CF7DB12D0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09835" y="2509171"/>
            <a:ext cx="1606391" cy="1606391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1CDE2A-F22E-419E-8C3A-E0510F4C42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91971" y="2509171"/>
            <a:ext cx="1606391" cy="1606391"/>
          </a:xfrm>
        </p:spPr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942877-E61B-49EA-B77F-D8EE84EFCBE3}"/>
              </a:ext>
            </a:extLst>
          </p:cNvPr>
          <p:cNvSpPr txBox="1"/>
          <p:nvPr/>
        </p:nvSpPr>
        <p:spPr>
          <a:xfrm>
            <a:off x="1417321" y="352687"/>
            <a:ext cx="9357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 </a:t>
            </a:r>
            <a:r>
              <a:rPr lang="en-US" sz="44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Team Members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A40720-7D89-492D-B50C-311DC54DA4BB}"/>
              </a:ext>
            </a:extLst>
          </p:cNvPr>
          <p:cNvSpPr txBox="1"/>
          <p:nvPr/>
        </p:nvSpPr>
        <p:spPr>
          <a:xfrm>
            <a:off x="1417320" y="1095565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CD27D6-1314-40E7-A77D-2FE8CFBB0847}"/>
              </a:ext>
            </a:extLst>
          </p:cNvPr>
          <p:cNvSpPr txBox="1"/>
          <p:nvPr/>
        </p:nvSpPr>
        <p:spPr>
          <a:xfrm>
            <a:off x="979956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57C047-0ADC-40A2-B0D4-5722849C9A0E}"/>
              </a:ext>
            </a:extLst>
          </p:cNvPr>
          <p:cNvSpPr txBox="1"/>
          <p:nvPr/>
        </p:nvSpPr>
        <p:spPr>
          <a:xfrm>
            <a:off x="979956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5B0F6A-44B6-41FC-AD02-CA204598FD64}"/>
              </a:ext>
            </a:extLst>
          </p:cNvPr>
          <p:cNvSpPr txBox="1"/>
          <p:nvPr/>
        </p:nvSpPr>
        <p:spPr>
          <a:xfrm>
            <a:off x="979955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EC36F47-C296-4B17-94FE-4F8144745067}"/>
              </a:ext>
            </a:extLst>
          </p:cNvPr>
          <p:cNvSpPr/>
          <p:nvPr/>
        </p:nvSpPr>
        <p:spPr>
          <a:xfrm>
            <a:off x="9678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5201A64-BFD4-456E-89B4-2ED642C53A45}"/>
              </a:ext>
            </a:extLst>
          </p:cNvPr>
          <p:cNvSpPr txBox="1"/>
          <p:nvPr/>
        </p:nvSpPr>
        <p:spPr>
          <a:xfrm>
            <a:off x="1058111" y="3683485"/>
            <a:ext cx="582211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931F5F60-DF0E-4809-B21B-90564796953F}"/>
              </a:ext>
            </a:extLst>
          </p:cNvPr>
          <p:cNvSpPr/>
          <p:nvPr/>
        </p:nvSpPr>
        <p:spPr>
          <a:xfrm>
            <a:off x="3685603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7EE15D-1818-47CB-A450-78586F78BC4E}"/>
              </a:ext>
            </a:extLst>
          </p:cNvPr>
          <p:cNvSpPr txBox="1"/>
          <p:nvPr/>
        </p:nvSpPr>
        <p:spPr>
          <a:xfrm>
            <a:off x="3741431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09B5422-6D2C-4D7A-AB1A-71EE5D8AD20E}"/>
              </a:ext>
            </a:extLst>
          </p:cNvPr>
          <p:cNvSpPr/>
          <p:nvPr/>
        </p:nvSpPr>
        <p:spPr>
          <a:xfrm>
            <a:off x="6403371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E4DCBFD-9F94-4AA4-969E-F4775D3AC6FE}"/>
              </a:ext>
            </a:extLst>
          </p:cNvPr>
          <p:cNvSpPr txBox="1"/>
          <p:nvPr/>
        </p:nvSpPr>
        <p:spPr>
          <a:xfrm>
            <a:off x="6456722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EE13F39-43F5-4C07-9BA6-934B3E961E76}"/>
              </a:ext>
            </a:extLst>
          </p:cNvPr>
          <p:cNvSpPr/>
          <p:nvPr/>
        </p:nvSpPr>
        <p:spPr>
          <a:xfrm>
            <a:off x="91212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1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5A1691C-1154-4C68-AA8F-0A8F2C5220D0}"/>
              </a:ext>
            </a:extLst>
          </p:cNvPr>
          <p:cNvSpPr txBox="1"/>
          <p:nvPr/>
        </p:nvSpPr>
        <p:spPr>
          <a:xfrm>
            <a:off x="9158342" y="3683485"/>
            <a:ext cx="69121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35019C-6CE6-4F57-B75C-E9AD2CEB575C}"/>
              </a:ext>
            </a:extLst>
          </p:cNvPr>
          <p:cNvSpPr txBox="1"/>
          <p:nvPr/>
        </p:nvSpPr>
        <p:spPr>
          <a:xfrm>
            <a:off x="3698800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DDDDFD-0207-4270-98CB-13F56349036A}"/>
              </a:ext>
            </a:extLst>
          </p:cNvPr>
          <p:cNvSpPr txBox="1"/>
          <p:nvPr/>
        </p:nvSpPr>
        <p:spPr>
          <a:xfrm>
            <a:off x="3698800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B5B575-B2B6-4159-BCB0-781262C9E841}"/>
              </a:ext>
            </a:extLst>
          </p:cNvPr>
          <p:cNvSpPr txBox="1"/>
          <p:nvPr/>
        </p:nvSpPr>
        <p:spPr>
          <a:xfrm>
            <a:off x="3698799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ACE7FC-C12E-4483-AC73-0FAB05A2F889}"/>
              </a:ext>
            </a:extLst>
          </p:cNvPr>
          <p:cNvSpPr txBox="1"/>
          <p:nvPr/>
        </p:nvSpPr>
        <p:spPr>
          <a:xfrm>
            <a:off x="6417644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56161E-D738-4E21-9D3B-D0E979B74698}"/>
              </a:ext>
            </a:extLst>
          </p:cNvPr>
          <p:cNvSpPr txBox="1"/>
          <p:nvPr/>
        </p:nvSpPr>
        <p:spPr>
          <a:xfrm>
            <a:off x="6417644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861DD5-C8C6-4B55-BEAE-944B17326EE5}"/>
              </a:ext>
            </a:extLst>
          </p:cNvPr>
          <p:cNvSpPr txBox="1"/>
          <p:nvPr/>
        </p:nvSpPr>
        <p:spPr>
          <a:xfrm>
            <a:off x="6417643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D6DE16-067C-4AFA-AB8C-B80151FE73A5}"/>
              </a:ext>
            </a:extLst>
          </p:cNvPr>
          <p:cNvSpPr txBox="1"/>
          <p:nvPr/>
        </p:nvSpPr>
        <p:spPr>
          <a:xfrm>
            <a:off x="9136488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895F46-8B75-4843-AEC0-5DCE6099AAE6}"/>
              </a:ext>
            </a:extLst>
          </p:cNvPr>
          <p:cNvSpPr txBox="1"/>
          <p:nvPr/>
        </p:nvSpPr>
        <p:spPr>
          <a:xfrm>
            <a:off x="9136488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4C529B2-378A-4973-9DA9-17D90183012E}"/>
              </a:ext>
            </a:extLst>
          </p:cNvPr>
          <p:cNvSpPr txBox="1"/>
          <p:nvPr/>
        </p:nvSpPr>
        <p:spPr>
          <a:xfrm>
            <a:off x="9136487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</p:spTree>
    <p:extLst>
      <p:ext uri="{BB962C8B-B14F-4D97-AF65-F5344CB8AC3E}">
        <p14:creationId xmlns:p14="http://schemas.microsoft.com/office/powerpoint/2010/main" val="244989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4" grpId="0"/>
      <p:bldP spid="65" grpId="0"/>
      <p:bldP spid="66" grpId="0"/>
      <p:bldP spid="62" grpId="0" animBg="1"/>
      <p:bldP spid="63" grpId="0"/>
      <p:bldP spid="67" grpId="0" animBg="1"/>
      <p:bldP spid="68" grpId="0"/>
      <p:bldP spid="72" grpId="0" animBg="1"/>
      <p:bldP spid="73" grpId="0"/>
      <p:bldP spid="77" grpId="0" animBg="1"/>
      <p:bldP spid="78" grpId="0"/>
      <p:bldP spid="39" grpId="0"/>
      <p:bldP spid="40" grpId="0"/>
      <p:bldP spid="41" grpId="0"/>
      <p:bldP spid="47" grpId="0"/>
      <p:bldP spid="48" grpId="0"/>
      <p:bldP spid="49" grpId="0"/>
      <p:bldP spid="51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051696-EAFB-401E-81A2-49C24A18D84D}"/>
              </a:ext>
            </a:extLst>
          </p:cNvPr>
          <p:cNvSpPr/>
          <p:nvPr/>
        </p:nvSpPr>
        <p:spPr>
          <a:xfrm>
            <a:off x="23086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66DA0A1-9343-4617-823C-79D5DB96A9F1}"/>
              </a:ext>
            </a:extLst>
          </p:cNvPr>
          <p:cNvSpPr/>
          <p:nvPr/>
        </p:nvSpPr>
        <p:spPr>
          <a:xfrm>
            <a:off x="5026437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6F1556D-50DA-4B41-80A5-B4F2FE64D24F}"/>
              </a:ext>
            </a:extLst>
          </p:cNvPr>
          <p:cNvSpPr/>
          <p:nvPr/>
        </p:nvSpPr>
        <p:spPr>
          <a:xfrm>
            <a:off x="7744206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FA89569-AF8F-49D0-8F1E-06554030E255}"/>
              </a:ext>
            </a:extLst>
          </p:cNvPr>
          <p:cNvSpPr/>
          <p:nvPr/>
        </p:nvSpPr>
        <p:spPr>
          <a:xfrm>
            <a:off x="104620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916E631-ED9B-4524-BBCE-324404416F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3FABCB3-2E0A-4E30-ADCE-DB8B4C1F8B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9D6F849-6AD0-4410-8236-10E3F7561E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8D86830-AEBE-4CD9-BA30-E69D48FF39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35DA308-ABF3-4069-8E62-1F2719128895}"/>
              </a:ext>
            </a:extLst>
          </p:cNvPr>
          <p:cNvGrpSpPr/>
          <p:nvPr/>
        </p:nvGrpSpPr>
        <p:grpSpPr>
          <a:xfrm>
            <a:off x="967835" y="3568255"/>
            <a:ext cx="762190" cy="762190"/>
            <a:chOff x="967835" y="3568255"/>
            <a:chExt cx="762190" cy="762190"/>
          </a:xfrm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EC36F47-C296-4B17-94FE-4F8144745067}"/>
                </a:ext>
              </a:extLst>
            </p:cNvPr>
            <p:cNvSpPr/>
            <p:nvPr/>
          </p:nvSpPr>
          <p:spPr>
            <a:xfrm>
              <a:off x="967835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1 w 762190"/>
                <a:gd name="connsiteY1" fmla="*/ 133255 h 762190"/>
                <a:gd name="connsiteX2" fmla="*/ 762191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1" y="59660"/>
                    <a:pt x="762191" y="133255"/>
                  </a:cubicBezTo>
                  <a:lnTo>
                    <a:pt x="762191" y="628936"/>
                  </a:lnTo>
                  <a:cubicBezTo>
                    <a:pt x="762191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5201A64-BFD4-456E-89B4-2ED642C53A45}"/>
                </a:ext>
              </a:extLst>
            </p:cNvPr>
            <p:cNvSpPr txBox="1"/>
            <p:nvPr/>
          </p:nvSpPr>
          <p:spPr>
            <a:xfrm>
              <a:off x="1058111" y="3683485"/>
              <a:ext cx="582211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6903516-E6F5-41F4-B5FD-9EF72423BD41}"/>
              </a:ext>
            </a:extLst>
          </p:cNvPr>
          <p:cNvGrpSpPr/>
          <p:nvPr/>
        </p:nvGrpSpPr>
        <p:grpSpPr>
          <a:xfrm>
            <a:off x="3685603" y="3568255"/>
            <a:ext cx="762190" cy="762190"/>
            <a:chOff x="3685603" y="3568255"/>
            <a:chExt cx="762190" cy="762190"/>
          </a:xfrm>
        </p:grpSpPr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1F5F60-DF0E-4809-B21B-90564796953F}"/>
                </a:ext>
              </a:extLst>
            </p:cNvPr>
            <p:cNvSpPr/>
            <p:nvPr/>
          </p:nvSpPr>
          <p:spPr>
            <a:xfrm>
              <a:off x="3685603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0 w 762190"/>
                <a:gd name="connsiteY1" fmla="*/ 133255 h 762190"/>
                <a:gd name="connsiteX2" fmla="*/ 762190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0" y="59660"/>
                    <a:pt x="762190" y="133255"/>
                  </a:cubicBezTo>
                  <a:lnTo>
                    <a:pt x="762190" y="628936"/>
                  </a:lnTo>
                  <a:cubicBezTo>
                    <a:pt x="762190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path path="circle">
                <a:fillToRect l="100000" t="100000"/>
              </a:path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67EE15D-1818-47CB-A450-78586F78BC4E}"/>
                </a:ext>
              </a:extLst>
            </p:cNvPr>
            <p:cNvSpPr txBox="1"/>
            <p:nvPr/>
          </p:nvSpPr>
          <p:spPr>
            <a:xfrm>
              <a:off x="3741431" y="3683485"/>
              <a:ext cx="65434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02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151F384-0CB6-4C27-81BC-C7795A12BAF4}"/>
              </a:ext>
            </a:extLst>
          </p:cNvPr>
          <p:cNvGrpSpPr/>
          <p:nvPr/>
        </p:nvGrpSpPr>
        <p:grpSpPr>
          <a:xfrm>
            <a:off x="6403371" y="3568255"/>
            <a:ext cx="762190" cy="762190"/>
            <a:chOff x="6403371" y="3568255"/>
            <a:chExt cx="762190" cy="762190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09B5422-6D2C-4D7A-AB1A-71EE5D8AD20E}"/>
                </a:ext>
              </a:extLst>
            </p:cNvPr>
            <p:cNvSpPr/>
            <p:nvPr/>
          </p:nvSpPr>
          <p:spPr>
            <a:xfrm>
              <a:off x="6403371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0 w 762190"/>
                <a:gd name="connsiteY1" fmla="*/ 133255 h 762190"/>
                <a:gd name="connsiteX2" fmla="*/ 762190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0" y="59660"/>
                    <a:pt x="762190" y="133255"/>
                  </a:cubicBezTo>
                  <a:lnTo>
                    <a:pt x="762190" y="628936"/>
                  </a:lnTo>
                  <a:cubicBezTo>
                    <a:pt x="762190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E4DCBFD-9F94-4AA4-969E-F4775D3AC6FE}"/>
                </a:ext>
              </a:extLst>
            </p:cNvPr>
            <p:cNvSpPr txBox="1"/>
            <p:nvPr/>
          </p:nvSpPr>
          <p:spPr>
            <a:xfrm>
              <a:off x="6456722" y="3683485"/>
              <a:ext cx="65434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03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51015F1-BC79-4194-A3E1-F888431BCB57}"/>
              </a:ext>
            </a:extLst>
          </p:cNvPr>
          <p:cNvGrpSpPr/>
          <p:nvPr/>
        </p:nvGrpSpPr>
        <p:grpSpPr>
          <a:xfrm>
            <a:off x="9121235" y="3568255"/>
            <a:ext cx="762190" cy="762190"/>
            <a:chOff x="9121235" y="3568255"/>
            <a:chExt cx="762190" cy="762190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EE13F39-43F5-4C07-9BA6-934B3E961E76}"/>
                </a:ext>
              </a:extLst>
            </p:cNvPr>
            <p:cNvSpPr/>
            <p:nvPr/>
          </p:nvSpPr>
          <p:spPr>
            <a:xfrm>
              <a:off x="9121235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1 w 762190"/>
                <a:gd name="connsiteY1" fmla="*/ 133255 h 762190"/>
                <a:gd name="connsiteX2" fmla="*/ 762191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1" y="59660"/>
                    <a:pt x="762191" y="133255"/>
                  </a:cubicBezTo>
                  <a:lnTo>
                    <a:pt x="762191" y="628936"/>
                  </a:lnTo>
                  <a:cubicBezTo>
                    <a:pt x="762191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1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1" y="0"/>
                    <a:pt x="133255" y="0"/>
                  </a:cubicBez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5A1691C-1154-4C68-AA8F-0A8F2C5220D0}"/>
                </a:ext>
              </a:extLst>
            </p:cNvPr>
            <p:cNvSpPr txBox="1"/>
            <p:nvPr/>
          </p:nvSpPr>
          <p:spPr>
            <a:xfrm>
              <a:off x="9158342" y="3683485"/>
              <a:ext cx="69121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04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6234369-02B5-4573-BE44-44ED81C70D69}"/>
              </a:ext>
            </a:extLst>
          </p:cNvPr>
          <p:cNvSpPr/>
          <p:nvPr/>
        </p:nvSpPr>
        <p:spPr>
          <a:xfrm>
            <a:off x="0" y="0"/>
            <a:ext cx="12192000" cy="1930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942877-E61B-49EA-B77F-D8EE84EFCBE3}"/>
              </a:ext>
            </a:extLst>
          </p:cNvPr>
          <p:cNvSpPr txBox="1"/>
          <p:nvPr/>
        </p:nvSpPr>
        <p:spPr>
          <a:xfrm>
            <a:off x="1417321" y="352687"/>
            <a:ext cx="9357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 </a:t>
            </a:r>
            <a:r>
              <a:rPr lang="en-US" sz="44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Team Members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A40720-7D89-492D-B50C-311DC54DA4BB}"/>
              </a:ext>
            </a:extLst>
          </p:cNvPr>
          <p:cNvSpPr txBox="1"/>
          <p:nvPr/>
        </p:nvSpPr>
        <p:spPr>
          <a:xfrm>
            <a:off x="1417320" y="1095565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6436144-2963-402A-A4CA-6159ED0B26CC}"/>
              </a:ext>
            </a:extLst>
          </p:cNvPr>
          <p:cNvSpPr/>
          <p:nvPr/>
        </p:nvSpPr>
        <p:spPr>
          <a:xfrm>
            <a:off x="0" y="4798391"/>
            <a:ext cx="12192000" cy="20596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CD27D6-1314-40E7-A77D-2FE8CFBB0847}"/>
              </a:ext>
            </a:extLst>
          </p:cNvPr>
          <p:cNvSpPr txBox="1"/>
          <p:nvPr/>
        </p:nvSpPr>
        <p:spPr>
          <a:xfrm>
            <a:off x="979956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57C047-0ADC-40A2-B0D4-5722849C9A0E}"/>
              </a:ext>
            </a:extLst>
          </p:cNvPr>
          <p:cNvSpPr txBox="1"/>
          <p:nvPr/>
        </p:nvSpPr>
        <p:spPr>
          <a:xfrm>
            <a:off x="979956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5B0F6A-44B6-41FC-AD02-CA204598FD64}"/>
              </a:ext>
            </a:extLst>
          </p:cNvPr>
          <p:cNvSpPr txBox="1"/>
          <p:nvPr/>
        </p:nvSpPr>
        <p:spPr>
          <a:xfrm>
            <a:off x="979955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35019C-6CE6-4F57-B75C-E9AD2CEB575C}"/>
              </a:ext>
            </a:extLst>
          </p:cNvPr>
          <p:cNvSpPr txBox="1"/>
          <p:nvPr/>
        </p:nvSpPr>
        <p:spPr>
          <a:xfrm>
            <a:off x="3698800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DDDDFD-0207-4270-98CB-13F56349036A}"/>
              </a:ext>
            </a:extLst>
          </p:cNvPr>
          <p:cNvSpPr txBox="1"/>
          <p:nvPr/>
        </p:nvSpPr>
        <p:spPr>
          <a:xfrm>
            <a:off x="3698800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B5B575-B2B6-4159-BCB0-781262C9E841}"/>
              </a:ext>
            </a:extLst>
          </p:cNvPr>
          <p:cNvSpPr txBox="1"/>
          <p:nvPr/>
        </p:nvSpPr>
        <p:spPr>
          <a:xfrm>
            <a:off x="3698799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ACE7FC-C12E-4483-AC73-0FAB05A2F889}"/>
              </a:ext>
            </a:extLst>
          </p:cNvPr>
          <p:cNvSpPr txBox="1"/>
          <p:nvPr/>
        </p:nvSpPr>
        <p:spPr>
          <a:xfrm>
            <a:off x="6417644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56161E-D738-4E21-9D3B-D0E979B74698}"/>
              </a:ext>
            </a:extLst>
          </p:cNvPr>
          <p:cNvSpPr txBox="1"/>
          <p:nvPr/>
        </p:nvSpPr>
        <p:spPr>
          <a:xfrm>
            <a:off x="6417644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861DD5-C8C6-4B55-BEAE-944B17326EE5}"/>
              </a:ext>
            </a:extLst>
          </p:cNvPr>
          <p:cNvSpPr txBox="1"/>
          <p:nvPr/>
        </p:nvSpPr>
        <p:spPr>
          <a:xfrm>
            <a:off x="6417643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D6DE16-067C-4AFA-AB8C-B80151FE73A5}"/>
              </a:ext>
            </a:extLst>
          </p:cNvPr>
          <p:cNvSpPr txBox="1"/>
          <p:nvPr/>
        </p:nvSpPr>
        <p:spPr>
          <a:xfrm>
            <a:off x="9136488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895F46-8B75-4843-AEC0-5DCE6099AAE6}"/>
              </a:ext>
            </a:extLst>
          </p:cNvPr>
          <p:cNvSpPr txBox="1"/>
          <p:nvPr/>
        </p:nvSpPr>
        <p:spPr>
          <a:xfrm>
            <a:off x="9136488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4C529B2-378A-4973-9DA9-17D90183012E}"/>
              </a:ext>
            </a:extLst>
          </p:cNvPr>
          <p:cNvSpPr txBox="1"/>
          <p:nvPr/>
        </p:nvSpPr>
        <p:spPr>
          <a:xfrm>
            <a:off x="9136487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1DE639C-7C36-4575-A13A-3FD6F66FFDAB}"/>
              </a:ext>
            </a:extLst>
          </p:cNvPr>
          <p:cNvSpPr/>
          <p:nvPr/>
        </p:nvSpPr>
        <p:spPr>
          <a:xfrm>
            <a:off x="0" y="6151361"/>
            <a:ext cx="12192000" cy="70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80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46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4666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46667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46667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46667" fill="hold" grpId="0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4666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46667" fill="hold" grpId="0" nodeType="withEffect">
                                  <p:stCondLst>
                                    <p:cond delay="20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46667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46667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decel="4666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46667" fill="hold" grpId="0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decel="46667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46667" fill="hold" grpId="0" nodeType="withEffect">
                                  <p:stCondLst>
                                    <p:cond delay="39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4666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46667" fill="hold" grpId="0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4" grpId="0"/>
      <p:bldP spid="65" grpId="0"/>
      <p:bldP spid="66" grpId="0"/>
      <p:bldP spid="39" grpId="0"/>
      <p:bldP spid="40" grpId="0"/>
      <p:bldP spid="41" grpId="0"/>
      <p:bldP spid="47" grpId="0"/>
      <p:bldP spid="48" grpId="0"/>
      <p:bldP spid="49" grpId="0"/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051696-EAFB-401E-81A2-49C24A18D84D}"/>
              </a:ext>
            </a:extLst>
          </p:cNvPr>
          <p:cNvSpPr/>
          <p:nvPr/>
        </p:nvSpPr>
        <p:spPr>
          <a:xfrm>
            <a:off x="23086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66DA0A1-9343-4617-823C-79D5DB96A9F1}"/>
              </a:ext>
            </a:extLst>
          </p:cNvPr>
          <p:cNvSpPr/>
          <p:nvPr/>
        </p:nvSpPr>
        <p:spPr>
          <a:xfrm>
            <a:off x="5026437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6F1556D-50DA-4B41-80A5-B4F2FE64D24F}"/>
              </a:ext>
            </a:extLst>
          </p:cNvPr>
          <p:cNvSpPr/>
          <p:nvPr/>
        </p:nvSpPr>
        <p:spPr>
          <a:xfrm>
            <a:off x="7744206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FA89569-AF8F-49D0-8F1E-06554030E255}"/>
              </a:ext>
            </a:extLst>
          </p:cNvPr>
          <p:cNvSpPr/>
          <p:nvPr/>
        </p:nvSpPr>
        <p:spPr>
          <a:xfrm>
            <a:off x="104620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23B101-9806-4C20-950F-0C621E4B6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373" y="2509171"/>
            <a:ext cx="1606391" cy="1606391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4DD7D86-F44E-4BEF-875E-2B87F2C5E1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27603" y="2509171"/>
            <a:ext cx="1606391" cy="1606391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9E600A7-9936-4AD3-A7F0-0CF7DB12D0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09835" y="2509171"/>
            <a:ext cx="1606391" cy="1606391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1CDE2A-F22E-419E-8C3A-E0510F4C42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91971" y="2509171"/>
            <a:ext cx="1606391" cy="1606391"/>
          </a:xfrm>
        </p:spPr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942877-E61B-49EA-B77F-D8EE84EFCBE3}"/>
              </a:ext>
            </a:extLst>
          </p:cNvPr>
          <p:cNvSpPr txBox="1"/>
          <p:nvPr/>
        </p:nvSpPr>
        <p:spPr>
          <a:xfrm>
            <a:off x="1417321" y="352687"/>
            <a:ext cx="9357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 </a:t>
            </a:r>
            <a:r>
              <a:rPr lang="en-US" sz="44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Team Members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A40720-7D89-492D-B50C-311DC54DA4BB}"/>
              </a:ext>
            </a:extLst>
          </p:cNvPr>
          <p:cNvSpPr txBox="1"/>
          <p:nvPr/>
        </p:nvSpPr>
        <p:spPr>
          <a:xfrm>
            <a:off x="1417320" y="1095565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CD27D6-1314-40E7-A77D-2FE8CFBB0847}"/>
              </a:ext>
            </a:extLst>
          </p:cNvPr>
          <p:cNvSpPr txBox="1"/>
          <p:nvPr/>
        </p:nvSpPr>
        <p:spPr>
          <a:xfrm>
            <a:off x="979956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57C047-0ADC-40A2-B0D4-5722849C9A0E}"/>
              </a:ext>
            </a:extLst>
          </p:cNvPr>
          <p:cNvSpPr txBox="1"/>
          <p:nvPr/>
        </p:nvSpPr>
        <p:spPr>
          <a:xfrm>
            <a:off x="979956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5B0F6A-44B6-41FC-AD02-CA204598FD64}"/>
              </a:ext>
            </a:extLst>
          </p:cNvPr>
          <p:cNvSpPr txBox="1"/>
          <p:nvPr/>
        </p:nvSpPr>
        <p:spPr>
          <a:xfrm>
            <a:off x="979955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EC36F47-C296-4B17-94FE-4F8144745067}"/>
              </a:ext>
            </a:extLst>
          </p:cNvPr>
          <p:cNvSpPr/>
          <p:nvPr/>
        </p:nvSpPr>
        <p:spPr>
          <a:xfrm>
            <a:off x="9678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5201A64-BFD4-456E-89B4-2ED642C53A45}"/>
              </a:ext>
            </a:extLst>
          </p:cNvPr>
          <p:cNvSpPr txBox="1"/>
          <p:nvPr/>
        </p:nvSpPr>
        <p:spPr>
          <a:xfrm>
            <a:off x="1058111" y="3683485"/>
            <a:ext cx="582211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931F5F60-DF0E-4809-B21B-90564796953F}"/>
              </a:ext>
            </a:extLst>
          </p:cNvPr>
          <p:cNvSpPr/>
          <p:nvPr/>
        </p:nvSpPr>
        <p:spPr>
          <a:xfrm>
            <a:off x="3685603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7EE15D-1818-47CB-A450-78586F78BC4E}"/>
              </a:ext>
            </a:extLst>
          </p:cNvPr>
          <p:cNvSpPr txBox="1"/>
          <p:nvPr/>
        </p:nvSpPr>
        <p:spPr>
          <a:xfrm>
            <a:off x="3741431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09B5422-6D2C-4D7A-AB1A-71EE5D8AD20E}"/>
              </a:ext>
            </a:extLst>
          </p:cNvPr>
          <p:cNvSpPr/>
          <p:nvPr/>
        </p:nvSpPr>
        <p:spPr>
          <a:xfrm>
            <a:off x="6403371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E4DCBFD-9F94-4AA4-969E-F4775D3AC6FE}"/>
              </a:ext>
            </a:extLst>
          </p:cNvPr>
          <p:cNvSpPr txBox="1"/>
          <p:nvPr/>
        </p:nvSpPr>
        <p:spPr>
          <a:xfrm>
            <a:off x="6456722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EE13F39-43F5-4C07-9BA6-934B3E961E76}"/>
              </a:ext>
            </a:extLst>
          </p:cNvPr>
          <p:cNvSpPr/>
          <p:nvPr/>
        </p:nvSpPr>
        <p:spPr>
          <a:xfrm>
            <a:off x="91212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1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5A1691C-1154-4C68-AA8F-0A8F2C5220D0}"/>
              </a:ext>
            </a:extLst>
          </p:cNvPr>
          <p:cNvSpPr txBox="1"/>
          <p:nvPr/>
        </p:nvSpPr>
        <p:spPr>
          <a:xfrm>
            <a:off x="9158342" y="3683485"/>
            <a:ext cx="69121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35019C-6CE6-4F57-B75C-E9AD2CEB575C}"/>
              </a:ext>
            </a:extLst>
          </p:cNvPr>
          <p:cNvSpPr txBox="1"/>
          <p:nvPr/>
        </p:nvSpPr>
        <p:spPr>
          <a:xfrm>
            <a:off x="3698800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rtl val="0"/>
              </a:defRPr>
            </a:lvl1pPr>
          </a:lstStyle>
          <a:p>
            <a:r>
              <a:rPr lang="en-US" dirty="0">
                <a:sym typeface="Poppins"/>
              </a:rPr>
              <a:t>Job Position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DDDDFD-0207-4270-98CB-13F56349036A}"/>
              </a:ext>
            </a:extLst>
          </p:cNvPr>
          <p:cNvSpPr txBox="1"/>
          <p:nvPr/>
        </p:nvSpPr>
        <p:spPr>
          <a:xfrm>
            <a:off x="3698800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B5B575-B2B6-4159-BCB0-781262C9E841}"/>
              </a:ext>
            </a:extLst>
          </p:cNvPr>
          <p:cNvSpPr txBox="1"/>
          <p:nvPr/>
        </p:nvSpPr>
        <p:spPr>
          <a:xfrm>
            <a:off x="3698799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ACE7FC-C12E-4483-AC73-0FAB05A2F889}"/>
              </a:ext>
            </a:extLst>
          </p:cNvPr>
          <p:cNvSpPr txBox="1"/>
          <p:nvPr/>
        </p:nvSpPr>
        <p:spPr>
          <a:xfrm>
            <a:off x="6417644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rtl val="0"/>
              </a:defRPr>
            </a:lvl1pPr>
          </a:lstStyle>
          <a:p>
            <a:r>
              <a:rPr lang="en-US" dirty="0">
                <a:sym typeface="Poppins"/>
              </a:rPr>
              <a:t>Job Position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56161E-D738-4E21-9D3B-D0E979B74698}"/>
              </a:ext>
            </a:extLst>
          </p:cNvPr>
          <p:cNvSpPr txBox="1"/>
          <p:nvPr/>
        </p:nvSpPr>
        <p:spPr>
          <a:xfrm>
            <a:off x="6417644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861DD5-C8C6-4B55-BEAE-944B17326EE5}"/>
              </a:ext>
            </a:extLst>
          </p:cNvPr>
          <p:cNvSpPr txBox="1"/>
          <p:nvPr/>
        </p:nvSpPr>
        <p:spPr>
          <a:xfrm>
            <a:off x="6417643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D6DE16-067C-4AFA-AB8C-B80151FE73A5}"/>
              </a:ext>
            </a:extLst>
          </p:cNvPr>
          <p:cNvSpPr txBox="1"/>
          <p:nvPr/>
        </p:nvSpPr>
        <p:spPr>
          <a:xfrm>
            <a:off x="9136488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20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rtl val="0"/>
              </a:defRPr>
            </a:lvl1pPr>
          </a:lstStyle>
          <a:p>
            <a:r>
              <a:rPr lang="en-US" dirty="0">
                <a:sym typeface="Poppins"/>
              </a:rPr>
              <a:t>Job Position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895F46-8B75-4843-AEC0-5DCE6099AAE6}"/>
              </a:ext>
            </a:extLst>
          </p:cNvPr>
          <p:cNvSpPr txBox="1"/>
          <p:nvPr/>
        </p:nvSpPr>
        <p:spPr>
          <a:xfrm>
            <a:off x="9136488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4C529B2-378A-4973-9DA9-17D90183012E}"/>
              </a:ext>
            </a:extLst>
          </p:cNvPr>
          <p:cNvSpPr txBox="1"/>
          <p:nvPr/>
        </p:nvSpPr>
        <p:spPr>
          <a:xfrm>
            <a:off x="9136487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</p:spTree>
    <p:extLst>
      <p:ext uri="{BB962C8B-B14F-4D97-AF65-F5344CB8AC3E}">
        <p14:creationId xmlns:p14="http://schemas.microsoft.com/office/powerpoint/2010/main" val="52230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4" grpId="0"/>
      <p:bldP spid="65" grpId="0"/>
      <p:bldP spid="66" grpId="0"/>
      <p:bldP spid="62" grpId="0" animBg="1"/>
      <p:bldP spid="63" grpId="0"/>
      <p:bldP spid="67" grpId="0" animBg="1"/>
      <p:bldP spid="68" grpId="0"/>
      <p:bldP spid="72" grpId="0" animBg="1"/>
      <p:bldP spid="73" grpId="0"/>
      <p:bldP spid="77" grpId="0" animBg="1"/>
      <p:bldP spid="78" grpId="0"/>
      <p:bldP spid="39" grpId="0"/>
      <p:bldP spid="40" grpId="0"/>
      <p:bldP spid="41" grpId="0"/>
      <p:bldP spid="47" grpId="0"/>
      <p:bldP spid="48" grpId="0"/>
      <p:bldP spid="49" grpId="0"/>
      <p:bldP spid="51" grpId="0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E051696-EAFB-401E-81A2-49C24A18D84D}"/>
              </a:ext>
            </a:extLst>
          </p:cNvPr>
          <p:cNvSpPr/>
          <p:nvPr/>
        </p:nvSpPr>
        <p:spPr>
          <a:xfrm>
            <a:off x="23086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866DA0A1-9343-4617-823C-79D5DB96A9F1}"/>
              </a:ext>
            </a:extLst>
          </p:cNvPr>
          <p:cNvSpPr/>
          <p:nvPr/>
        </p:nvSpPr>
        <p:spPr>
          <a:xfrm>
            <a:off x="5026437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6F1556D-50DA-4B41-80A5-B4F2FE64D24F}"/>
              </a:ext>
            </a:extLst>
          </p:cNvPr>
          <p:cNvSpPr/>
          <p:nvPr/>
        </p:nvSpPr>
        <p:spPr>
          <a:xfrm>
            <a:off x="7744206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FA89569-AF8F-49D0-8F1E-06554030E255}"/>
              </a:ext>
            </a:extLst>
          </p:cNvPr>
          <p:cNvSpPr/>
          <p:nvPr/>
        </p:nvSpPr>
        <p:spPr>
          <a:xfrm>
            <a:off x="104620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23B101-9806-4C20-950F-0C621E4B63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373" y="2509171"/>
            <a:ext cx="1606391" cy="1606391"/>
          </a:xfrm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4DD7D86-F44E-4BEF-875E-2B87F2C5E1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27603" y="2509171"/>
            <a:ext cx="1606391" cy="1606391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9E600A7-9936-4AD3-A7F0-0CF7DB12D0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09835" y="2509171"/>
            <a:ext cx="1606391" cy="1606391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1CDE2A-F22E-419E-8C3A-E0510F4C42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91971" y="2509171"/>
            <a:ext cx="1606391" cy="1606391"/>
          </a:xfrm>
        </p:spPr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B942877-E61B-49EA-B77F-D8EE84EFCBE3}"/>
              </a:ext>
            </a:extLst>
          </p:cNvPr>
          <p:cNvSpPr txBox="1"/>
          <p:nvPr/>
        </p:nvSpPr>
        <p:spPr>
          <a:xfrm>
            <a:off x="1417321" y="352687"/>
            <a:ext cx="93573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Meet Our </a:t>
            </a:r>
            <a:r>
              <a:rPr lang="en-US" sz="44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Team Members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CA40720-7D89-492D-B50C-311DC54DA4BB}"/>
              </a:ext>
            </a:extLst>
          </p:cNvPr>
          <p:cNvSpPr txBox="1"/>
          <p:nvPr/>
        </p:nvSpPr>
        <p:spPr>
          <a:xfrm>
            <a:off x="1417320" y="1095565"/>
            <a:ext cx="9357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4CD27D6-1314-40E7-A77D-2FE8CFBB0847}"/>
              </a:ext>
            </a:extLst>
          </p:cNvPr>
          <p:cNvSpPr txBox="1"/>
          <p:nvPr/>
        </p:nvSpPr>
        <p:spPr>
          <a:xfrm>
            <a:off x="979956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57C047-0ADC-40A2-B0D4-5722849C9A0E}"/>
              </a:ext>
            </a:extLst>
          </p:cNvPr>
          <p:cNvSpPr txBox="1"/>
          <p:nvPr/>
        </p:nvSpPr>
        <p:spPr>
          <a:xfrm>
            <a:off x="979956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65B0F6A-44B6-41FC-AD02-CA204598FD64}"/>
              </a:ext>
            </a:extLst>
          </p:cNvPr>
          <p:cNvSpPr txBox="1"/>
          <p:nvPr/>
        </p:nvSpPr>
        <p:spPr>
          <a:xfrm>
            <a:off x="979955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1EC36F47-C296-4B17-94FE-4F8144745067}"/>
              </a:ext>
            </a:extLst>
          </p:cNvPr>
          <p:cNvSpPr/>
          <p:nvPr/>
        </p:nvSpPr>
        <p:spPr>
          <a:xfrm>
            <a:off x="9678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5201A64-BFD4-456E-89B4-2ED642C53A45}"/>
              </a:ext>
            </a:extLst>
          </p:cNvPr>
          <p:cNvSpPr txBox="1"/>
          <p:nvPr/>
        </p:nvSpPr>
        <p:spPr>
          <a:xfrm>
            <a:off x="1058111" y="3683485"/>
            <a:ext cx="582211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931F5F60-DF0E-4809-B21B-90564796953F}"/>
              </a:ext>
            </a:extLst>
          </p:cNvPr>
          <p:cNvSpPr/>
          <p:nvPr/>
        </p:nvSpPr>
        <p:spPr>
          <a:xfrm>
            <a:off x="3685603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7EE15D-1818-47CB-A450-78586F78BC4E}"/>
              </a:ext>
            </a:extLst>
          </p:cNvPr>
          <p:cNvSpPr txBox="1"/>
          <p:nvPr/>
        </p:nvSpPr>
        <p:spPr>
          <a:xfrm>
            <a:off x="3741431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E09B5422-6D2C-4D7A-AB1A-71EE5D8AD20E}"/>
              </a:ext>
            </a:extLst>
          </p:cNvPr>
          <p:cNvSpPr/>
          <p:nvPr/>
        </p:nvSpPr>
        <p:spPr>
          <a:xfrm>
            <a:off x="6403371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0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E4DCBFD-9F94-4AA4-969E-F4775D3AC6FE}"/>
              </a:ext>
            </a:extLst>
          </p:cNvPr>
          <p:cNvSpPr txBox="1"/>
          <p:nvPr/>
        </p:nvSpPr>
        <p:spPr>
          <a:xfrm>
            <a:off x="6456722" y="3683485"/>
            <a:ext cx="65434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EE13F39-43F5-4C07-9BA6-934B3E961E76}"/>
              </a:ext>
            </a:extLst>
          </p:cNvPr>
          <p:cNvSpPr/>
          <p:nvPr/>
        </p:nvSpPr>
        <p:spPr>
          <a:xfrm>
            <a:off x="9121235" y="3568255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0 h 762190"/>
              <a:gd name="connsiteX4" fmla="*/ 133255 w 762190"/>
              <a:gd name="connsiteY4" fmla="*/ 762190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0"/>
                  <a:pt x="702530" y="762190"/>
                  <a:pt x="628936" y="762190"/>
                </a:cubicBezTo>
                <a:lnTo>
                  <a:pt x="133255" y="762190"/>
                </a:lnTo>
                <a:cubicBezTo>
                  <a:pt x="59661" y="762190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5A1691C-1154-4C68-AA8F-0A8F2C5220D0}"/>
              </a:ext>
            </a:extLst>
          </p:cNvPr>
          <p:cNvSpPr txBox="1"/>
          <p:nvPr/>
        </p:nvSpPr>
        <p:spPr>
          <a:xfrm>
            <a:off x="9158342" y="3683485"/>
            <a:ext cx="691216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5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735019C-6CE6-4F57-B75C-E9AD2CEB575C}"/>
              </a:ext>
            </a:extLst>
          </p:cNvPr>
          <p:cNvSpPr txBox="1"/>
          <p:nvPr/>
        </p:nvSpPr>
        <p:spPr>
          <a:xfrm>
            <a:off x="3698800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DDDDFD-0207-4270-98CB-13F56349036A}"/>
              </a:ext>
            </a:extLst>
          </p:cNvPr>
          <p:cNvSpPr txBox="1"/>
          <p:nvPr/>
        </p:nvSpPr>
        <p:spPr>
          <a:xfrm>
            <a:off x="3698800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B5B575-B2B6-4159-BCB0-781262C9E841}"/>
              </a:ext>
            </a:extLst>
          </p:cNvPr>
          <p:cNvSpPr txBox="1"/>
          <p:nvPr/>
        </p:nvSpPr>
        <p:spPr>
          <a:xfrm>
            <a:off x="3698799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ACE7FC-C12E-4483-AC73-0FAB05A2F889}"/>
              </a:ext>
            </a:extLst>
          </p:cNvPr>
          <p:cNvSpPr txBox="1"/>
          <p:nvPr/>
        </p:nvSpPr>
        <p:spPr>
          <a:xfrm>
            <a:off x="6417644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64AEF2"/>
                    </a:gs>
                    <a:gs pos="100000">
                      <a:srgbClr val="95D7FA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56161E-D738-4E21-9D3B-D0E979B74698}"/>
              </a:ext>
            </a:extLst>
          </p:cNvPr>
          <p:cNvSpPr txBox="1"/>
          <p:nvPr/>
        </p:nvSpPr>
        <p:spPr>
          <a:xfrm>
            <a:off x="6417644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4861DD5-C8C6-4B55-BEAE-944B17326EE5}"/>
              </a:ext>
            </a:extLst>
          </p:cNvPr>
          <p:cNvSpPr txBox="1"/>
          <p:nvPr/>
        </p:nvSpPr>
        <p:spPr>
          <a:xfrm>
            <a:off x="6417643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D6DE16-067C-4AFA-AB8C-B80151FE73A5}"/>
              </a:ext>
            </a:extLst>
          </p:cNvPr>
          <p:cNvSpPr txBox="1"/>
          <p:nvPr/>
        </p:nvSpPr>
        <p:spPr>
          <a:xfrm>
            <a:off x="9136488" y="4770290"/>
            <a:ext cx="2220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gradFill>
                  <a:gsLst>
                    <a:gs pos="0">
                      <a:srgbClr val="6BD995"/>
                    </a:gs>
                    <a:gs pos="100000">
                      <a:srgbClr val="8FECC2"/>
                    </a:gs>
                  </a:gsLst>
                  <a:lin ang="10800000" scaled="1"/>
                </a:gradFill>
                <a:latin typeface="Montserrat" panose="02000505000000020004" pitchFamily="2" charset="0"/>
                <a:cs typeface="Poppins"/>
                <a:sym typeface="Poppins"/>
                <a:rtl val="0"/>
              </a:rPr>
              <a:t>Job Position Here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7895F46-8B75-4843-AEC0-5DCE6099AAE6}"/>
              </a:ext>
            </a:extLst>
          </p:cNvPr>
          <p:cNvSpPr txBox="1"/>
          <p:nvPr/>
        </p:nvSpPr>
        <p:spPr>
          <a:xfrm>
            <a:off x="9136488" y="4475226"/>
            <a:ext cx="22204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Write Your Name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4C529B2-378A-4973-9DA9-17D90183012E}"/>
              </a:ext>
            </a:extLst>
          </p:cNvPr>
          <p:cNvSpPr txBox="1"/>
          <p:nvPr/>
        </p:nvSpPr>
        <p:spPr>
          <a:xfrm>
            <a:off x="9136487" y="5052060"/>
            <a:ext cx="222044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Write Brief Text to Highlight Your Expertise</a:t>
            </a:r>
          </a:p>
        </p:txBody>
      </p:sp>
    </p:spTree>
    <p:extLst>
      <p:ext uri="{BB962C8B-B14F-4D97-AF65-F5344CB8AC3E}">
        <p14:creationId xmlns:p14="http://schemas.microsoft.com/office/powerpoint/2010/main" val="134511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33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grpId="0" nodeType="withEffect">
                                  <p:stCondLst>
                                    <p:cond delay="40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4" grpId="0"/>
      <p:bldP spid="65" grpId="0"/>
      <p:bldP spid="66" grpId="0"/>
      <p:bldP spid="62" grpId="0" animBg="1"/>
      <p:bldP spid="63" grpId="0"/>
      <p:bldP spid="67" grpId="0" animBg="1"/>
      <p:bldP spid="68" grpId="0"/>
      <p:bldP spid="72" grpId="0" animBg="1"/>
      <p:bldP spid="73" grpId="0"/>
      <p:bldP spid="77" grpId="0" animBg="1"/>
      <p:bldP spid="78" grpId="0"/>
      <p:bldP spid="39" grpId="0"/>
      <p:bldP spid="40" grpId="0"/>
      <p:bldP spid="41" grpId="0"/>
      <p:bldP spid="47" grpId="0"/>
      <p:bldP spid="48" grpId="0"/>
      <p:bldP spid="49" grpId="0"/>
      <p:bldP spid="51" grpId="0"/>
      <p:bldP spid="52" grpId="0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BFF3F94-4E61-47F7-B35C-2280FBEFC0FB}"/>
              </a:ext>
            </a:extLst>
          </p:cNvPr>
          <p:cNvSpPr/>
          <p:nvPr/>
        </p:nvSpPr>
        <p:spPr>
          <a:xfrm>
            <a:off x="23086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A5806AF-F31F-4FF9-AA57-2BB247D47E29}"/>
              </a:ext>
            </a:extLst>
          </p:cNvPr>
          <p:cNvSpPr/>
          <p:nvPr/>
        </p:nvSpPr>
        <p:spPr>
          <a:xfrm>
            <a:off x="5026437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0 w 762190"/>
              <a:gd name="connsiteY1" fmla="*/ 133255 h 762190"/>
              <a:gd name="connsiteX2" fmla="*/ 762190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0" y="59660"/>
                  <a:pt x="762190" y="133255"/>
                </a:cubicBezTo>
                <a:lnTo>
                  <a:pt x="762190" y="628936"/>
                </a:lnTo>
                <a:cubicBezTo>
                  <a:pt x="762190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319193DE-A3BF-486E-9457-8B1D7D23AB79}"/>
              </a:ext>
            </a:extLst>
          </p:cNvPr>
          <p:cNvSpPr/>
          <p:nvPr/>
        </p:nvSpPr>
        <p:spPr>
          <a:xfrm>
            <a:off x="7744206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1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1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30C1D594-2928-4541-ADFA-23A24A86F514}"/>
              </a:ext>
            </a:extLst>
          </p:cNvPr>
          <p:cNvSpPr/>
          <p:nvPr/>
        </p:nvSpPr>
        <p:spPr>
          <a:xfrm>
            <a:off x="10462069" y="2289714"/>
            <a:ext cx="762190" cy="762190"/>
          </a:xfrm>
          <a:custGeom>
            <a:avLst/>
            <a:gdLst>
              <a:gd name="connsiteX0" fmla="*/ 628936 w 762190"/>
              <a:gd name="connsiteY0" fmla="*/ 0 h 762190"/>
              <a:gd name="connsiteX1" fmla="*/ 762191 w 762190"/>
              <a:gd name="connsiteY1" fmla="*/ 133255 h 762190"/>
              <a:gd name="connsiteX2" fmla="*/ 762191 w 762190"/>
              <a:gd name="connsiteY2" fmla="*/ 628936 h 762190"/>
              <a:gd name="connsiteX3" fmla="*/ 628936 w 762190"/>
              <a:gd name="connsiteY3" fmla="*/ 762191 h 762190"/>
              <a:gd name="connsiteX4" fmla="*/ 133255 w 762190"/>
              <a:gd name="connsiteY4" fmla="*/ 762191 h 762190"/>
              <a:gd name="connsiteX5" fmla="*/ 0 w 762190"/>
              <a:gd name="connsiteY5" fmla="*/ 628936 h 762190"/>
              <a:gd name="connsiteX6" fmla="*/ 0 w 762190"/>
              <a:gd name="connsiteY6" fmla="*/ 133255 h 762190"/>
              <a:gd name="connsiteX7" fmla="*/ 133255 w 762190"/>
              <a:gd name="connsiteY7" fmla="*/ 0 h 762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2190" h="762190">
                <a:moveTo>
                  <a:pt x="628936" y="0"/>
                </a:moveTo>
                <a:cubicBezTo>
                  <a:pt x="702530" y="0"/>
                  <a:pt x="762191" y="59660"/>
                  <a:pt x="762191" y="133255"/>
                </a:cubicBezTo>
                <a:lnTo>
                  <a:pt x="762191" y="628936"/>
                </a:lnTo>
                <a:cubicBezTo>
                  <a:pt x="762191" y="702531"/>
                  <a:pt x="702530" y="762191"/>
                  <a:pt x="628936" y="762191"/>
                </a:cubicBezTo>
                <a:lnTo>
                  <a:pt x="133255" y="762191"/>
                </a:lnTo>
                <a:cubicBezTo>
                  <a:pt x="59660" y="762191"/>
                  <a:pt x="0" y="702530"/>
                  <a:pt x="0" y="628936"/>
                </a:cubicBezTo>
                <a:lnTo>
                  <a:pt x="0" y="133255"/>
                </a:lnTo>
                <a:cubicBezTo>
                  <a:pt x="0" y="59660"/>
                  <a:pt x="59660" y="0"/>
                  <a:pt x="133255" y="0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A3C15B9-4C44-47BA-BB0A-B42BFD183D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3142BE-5887-491A-A447-54D88FE1F1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8D963F9-C50C-4546-ADBD-1C94707F70F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9AB8128-7174-4CB7-BAED-E724BB7AC3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2431B3-51A2-41BF-ADD4-EE7EF4DFCF9C}"/>
              </a:ext>
            </a:extLst>
          </p:cNvPr>
          <p:cNvGrpSpPr/>
          <p:nvPr/>
        </p:nvGrpSpPr>
        <p:grpSpPr>
          <a:xfrm>
            <a:off x="1417320" y="352687"/>
            <a:ext cx="9357360" cy="1327653"/>
            <a:chOff x="1417320" y="352687"/>
            <a:chExt cx="9357360" cy="132765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C7AA936-4EF7-404E-B5F8-9B80DB42134D}"/>
                </a:ext>
              </a:extLst>
            </p:cNvPr>
            <p:cNvSpPr txBox="1"/>
            <p:nvPr/>
          </p:nvSpPr>
          <p:spPr>
            <a:xfrm>
              <a:off x="1417321" y="352687"/>
              <a:ext cx="935735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Meet Our </a:t>
              </a:r>
              <a:r>
                <a:rPr lang="en-US" sz="4400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 ExtraBold"/>
                  <a:cs typeface="Poppins"/>
                  <a:sym typeface="Poppins"/>
                  <a:rtl val="0"/>
                </a:rPr>
                <a:t>Team Members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FB801D9-18EE-41E0-9116-CF2680D80B0F}"/>
                </a:ext>
              </a:extLst>
            </p:cNvPr>
            <p:cNvSpPr txBox="1"/>
            <p:nvPr/>
          </p:nvSpPr>
          <p:spPr>
            <a:xfrm>
              <a:off x="1417320" y="1095565"/>
              <a:ext cx="935736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 So Consider Replacing This Text with Your Own Presentation Content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27DBDF9-9AEF-41B2-9441-AC93570E33DE}"/>
              </a:ext>
            </a:extLst>
          </p:cNvPr>
          <p:cNvGrpSpPr/>
          <p:nvPr/>
        </p:nvGrpSpPr>
        <p:grpSpPr>
          <a:xfrm>
            <a:off x="979955" y="4475226"/>
            <a:ext cx="2220444" cy="1348327"/>
            <a:chOff x="979955" y="4475226"/>
            <a:chExt cx="2220444" cy="1348327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A7BC6AC-13F5-4C29-95F4-CB34790034B4}"/>
                </a:ext>
              </a:extLst>
            </p:cNvPr>
            <p:cNvSpPr txBox="1"/>
            <p:nvPr/>
          </p:nvSpPr>
          <p:spPr>
            <a:xfrm>
              <a:off x="979956" y="4770290"/>
              <a:ext cx="2220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Job Position Here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9033DFE-F534-42F2-BDF9-A67B16427237}"/>
                </a:ext>
              </a:extLst>
            </p:cNvPr>
            <p:cNvSpPr txBox="1"/>
            <p:nvPr/>
          </p:nvSpPr>
          <p:spPr>
            <a:xfrm>
              <a:off x="979956" y="4475226"/>
              <a:ext cx="22204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Write Your Name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8CBF3B9-998D-4BE0-AC65-A5E3C3200433}"/>
                </a:ext>
              </a:extLst>
            </p:cNvPr>
            <p:cNvSpPr txBox="1"/>
            <p:nvPr/>
          </p:nvSpPr>
          <p:spPr>
            <a:xfrm>
              <a:off x="979955" y="5052060"/>
              <a:ext cx="2220444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Highlight Your Expertise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42D1AEE-8A7F-44BE-A6E3-B44FF65BB5A9}"/>
              </a:ext>
            </a:extLst>
          </p:cNvPr>
          <p:cNvGrpSpPr/>
          <p:nvPr/>
        </p:nvGrpSpPr>
        <p:grpSpPr>
          <a:xfrm>
            <a:off x="967835" y="3568255"/>
            <a:ext cx="762190" cy="762190"/>
            <a:chOff x="967835" y="3568255"/>
            <a:chExt cx="762190" cy="762190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61E8644-E8E8-440C-9473-B44C9BA06E2D}"/>
                </a:ext>
              </a:extLst>
            </p:cNvPr>
            <p:cNvSpPr/>
            <p:nvPr/>
          </p:nvSpPr>
          <p:spPr>
            <a:xfrm>
              <a:off x="967835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1 w 762190"/>
                <a:gd name="connsiteY1" fmla="*/ 133255 h 762190"/>
                <a:gd name="connsiteX2" fmla="*/ 762191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1" y="59660"/>
                    <a:pt x="762191" y="133255"/>
                  </a:cubicBezTo>
                  <a:lnTo>
                    <a:pt x="762191" y="628936"/>
                  </a:lnTo>
                  <a:cubicBezTo>
                    <a:pt x="762191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5CFDED6-3A9D-4431-9B69-8D0D28510BA6}"/>
                </a:ext>
              </a:extLst>
            </p:cNvPr>
            <p:cNvSpPr txBox="1"/>
            <p:nvPr/>
          </p:nvSpPr>
          <p:spPr>
            <a:xfrm>
              <a:off x="1058111" y="3683485"/>
              <a:ext cx="582211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F30650D-D0B1-4E6C-BF4A-0F2B611D1FC3}"/>
              </a:ext>
            </a:extLst>
          </p:cNvPr>
          <p:cNvGrpSpPr/>
          <p:nvPr/>
        </p:nvGrpSpPr>
        <p:grpSpPr>
          <a:xfrm>
            <a:off x="3685603" y="3568255"/>
            <a:ext cx="762190" cy="762190"/>
            <a:chOff x="3685603" y="3568255"/>
            <a:chExt cx="762190" cy="762190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584268E-089E-4A31-BC32-E8FBC6048E15}"/>
                </a:ext>
              </a:extLst>
            </p:cNvPr>
            <p:cNvSpPr/>
            <p:nvPr/>
          </p:nvSpPr>
          <p:spPr>
            <a:xfrm>
              <a:off x="3685603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0 w 762190"/>
                <a:gd name="connsiteY1" fmla="*/ 133255 h 762190"/>
                <a:gd name="connsiteX2" fmla="*/ 762190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0" y="59660"/>
                    <a:pt x="762190" y="133255"/>
                  </a:cubicBezTo>
                  <a:lnTo>
                    <a:pt x="762190" y="628936"/>
                  </a:lnTo>
                  <a:cubicBezTo>
                    <a:pt x="762190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3C78B01-8D3B-41BB-B7BA-0617188FDA12}"/>
                </a:ext>
              </a:extLst>
            </p:cNvPr>
            <p:cNvSpPr txBox="1"/>
            <p:nvPr/>
          </p:nvSpPr>
          <p:spPr>
            <a:xfrm>
              <a:off x="3741431" y="3683485"/>
              <a:ext cx="65434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5B9C546-9321-4C7A-932A-501FEC7B6B5C}"/>
              </a:ext>
            </a:extLst>
          </p:cNvPr>
          <p:cNvGrpSpPr/>
          <p:nvPr/>
        </p:nvGrpSpPr>
        <p:grpSpPr>
          <a:xfrm>
            <a:off x="6403371" y="3568255"/>
            <a:ext cx="762190" cy="762190"/>
            <a:chOff x="6403371" y="3568255"/>
            <a:chExt cx="762190" cy="762190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940935D-589B-4EEF-903F-0A1C9ECB4065}"/>
                </a:ext>
              </a:extLst>
            </p:cNvPr>
            <p:cNvSpPr/>
            <p:nvPr/>
          </p:nvSpPr>
          <p:spPr>
            <a:xfrm>
              <a:off x="6403371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0 w 762190"/>
                <a:gd name="connsiteY1" fmla="*/ 133255 h 762190"/>
                <a:gd name="connsiteX2" fmla="*/ 762190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0" y="59660"/>
                    <a:pt x="762190" y="133255"/>
                  </a:cubicBezTo>
                  <a:lnTo>
                    <a:pt x="762190" y="628936"/>
                  </a:lnTo>
                  <a:cubicBezTo>
                    <a:pt x="762190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0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0" y="0"/>
                    <a:pt x="13325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84634E1-CBA9-44D4-A9EE-9BD846747B21}"/>
                </a:ext>
              </a:extLst>
            </p:cNvPr>
            <p:cNvSpPr txBox="1"/>
            <p:nvPr/>
          </p:nvSpPr>
          <p:spPr>
            <a:xfrm>
              <a:off x="6456722" y="3683485"/>
              <a:ext cx="65434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 dirty="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03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A219A28-35A5-4A7C-AA71-1243E8B429C3}"/>
              </a:ext>
            </a:extLst>
          </p:cNvPr>
          <p:cNvGrpSpPr/>
          <p:nvPr/>
        </p:nvGrpSpPr>
        <p:grpSpPr>
          <a:xfrm>
            <a:off x="9121235" y="3568255"/>
            <a:ext cx="762190" cy="762190"/>
            <a:chOff x="9121235" y="3568255"/>
            <a:chExt cx="762190" cy="76219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4CE0136-A431-4356-9A8D-DE3929B9F619}"/>
                </a:ext>
              </a:extLst>
            </p:cNvPr>
            <p:cNvSpPr/>
            <p:nvPr/>
          </p:nvSpPr>
          <p:spPr>
            <a:xfrm>
              <a:off x="9121235" y="3568255"/>
              <a:ext cx="762190" cy="762190"/>
            </a:xfrm>
            <a:custGeom>
              <a:avLst/>
              <a:gdLst>
                <a:gd name="connsiteX0" fmla="*/ 628936 w 762190"/>
                <a:gd name="connsiteY0" fmla="*/ 0 h 762190"/>
                <a:gd name="connsiteX1" fmla="*/ 762191 w 762190"/>
                <a:gd name="connsiteY1" fmla="*/ 133255 h 762190"/>
                <a:gd name="connsiteX2" fmla="*/ 762191 w 762190"/>
                <a:gd name="connsiteY2" fmla="*/ 628936 h 762190"/>
                <a:gd name="connsiteX3" fmla="*/ 628936 w 762190"/>
                <a:gd name="connsiteY3" fmla="*/ 762190 h 762190"/>
                <a:gd name="connsiteX4" fmla="*/ 133255 w 762190"/>
                <a:gd name="connsiteY4" fmla="*/ 762190 h 762190"/>
                <a:gd name="connsiteX5" fmla="*/ 0 w 762190"/>
                <a:gd name="connsiteY5" fmla="*/ 628936 h 762190"/>
                <a:gd name="connsiteX6" fmla="*/ 0 w 762190"/>
                <a:gd name="connsiteY6" fmla="*/ 133255 h 762190"/>
                <a:gd name="connsiteX7" fmla="*/ 133255 w 762190"/>
                <a:gd name="connsiteY7" fmla="*/ 0 h 76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62190" h="762190">
                  <a:moveTo>
                    <a:pt x="628936" y="0"/>
                  </a:moveTo>
                  <a:cubicBezTo>
                    <a:pt x="702530" y="0"/>
                    <a:pt x="762191" y="59660"/>
                    <a:pt x="762191" y="133255"/>
                  </a:cubicBezTo>
                  <a:lnTo>
                    <a:pt x="762191" y="628936"/>
                  </a:lnTo>
                  <a:cubicBezTo>
                    <a:pt x="762191" y="702530"/>
                    <a:pt x="702530" y="762190"/>
                    <a:pt x="628936" y="762190"/>
                  </a:cubicBezTo>
                  <a:lnTo>
                    <a:pt x="133255" y="762190"/>
                  </a:lnTo>
                  <a:cubicBezTo>
                    <a:pt x="59661" y="762190"/>
                    <a:pt x="0" y="702530"/>
                    <a:pt x="0" y="628936"/>
                  </a:cubicBezTo>
                  <a:lnTo>
                    <a:pt x="0" y="133255"/>
                  </a:lnTo>
                  <a:cubicBezTo>
                    <a:pt x="0" y="59660"/>
                    <a:pt x="59661" y="0"/>
                    <a:pt x="13325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83D0787-612C-4E72-A984-33BABBB64377}"/>
                </a:ext>
              </a:extLst>
            </p:cNvPr>
            <p:cNvSpPr txBox="1"/>
            <p:nvPr/>
          </p:nvSpPr>
          <p:spPr>
            <a:xfrm>
              <a:off x="9158342" y="3683485"/>
              <a:ext cx="691216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50">
                  <a:solidFill>
                    <a:srgbClr val="FFFFFF"/>
                  </a:solidFill>
                  <a:latin typeface="Montserrat ExtraBold"/>
                  <a:cs typeface="Poppins"/>
                  <a:sym typeface="Poppins"/>
                  <a:rtl val="0"/>
                </a:rPr>
                <a:t>04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186AC8-33CE-4F40-8645-C951DA0ABF67}"/>
              </a:ext>
            </a:extLst>
          </p:cNvPr>
          <p:cNvGrpSpPr/>
          <p:nvPr/>
        </p:nvGrpSpPr>
        <p:grpSpPr>
          <a:xfrm>
            <a:off x="3698799" y="4475226"/>
            <a:ext cx="2220444" cy="1348327"/>
            <a:chOff x="3698799" y="4475226"/>
            <a:chExt cx="2220444" cy="1348327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5780D3F-CDB3-4F23-B42B-4293B1C1A092}"/>
                </a:ext>
              </a:extLst>
            </p:cNvPr>
            <p:cNvSpPr txBox="1"/>
            <p:nvPr/>
          </p:nvSpPr>
          <p:spPr>
            <a:xfrm>
              <a:off x="3698800" y="4770290"/>
              <a:ext cx="2220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Job Position Here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A6A065F-727D-485A-A1E8-E7AF06B2D70C}"/>
                </a:ext>
              </a:extLst>
            </p:cNvPr>
            <p:cNvSpPr txBox="1"/>
            <p:nvPr/>
          </p:nvSpPr>
          <p:spPr>
            <a:xfrm>
              <a:off x="3698800" y="4475226"/>
              <a:ext cx="22204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Write Your Name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341DC97-C419-480E-AE10-FB7154FB58CD}"/>
                </a:ext>
              </a:extLst>
            </p:cNvPr>
            <p:cNvSpPr txBox="1"/>
            <p:nvPr/>
          </p:nvSpPr>
          <p:spPr>
            <a:xfrm>
              <a:off x="3698799" y="5052060"/>
              <a:ext cx="2220444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Highlight Your Expertise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5F4C60-38DD-4780-B1A3-30F4E4B43217}"/>
              </a:ext>
            </a:extLst>
          </p:cNvPr>
          <p:cNvGrpSpPr/>
          <p:nvPr/>
        </p:nvGrpSpPr>
        <p:grpSpPr>
          <a:xfrm>
            <a:off x="6417643" y="4475226"/>
            <a:ext cx="2220444" cy="1348327"/>
            <a:chOff x="6417643" y="4475226"/>
            <a:chExt cx="2220444" cy="1348327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1D9D19F-7A51-4481-ADB8-B41132405935}"/>
                </a:ext>
              </a:extLst>
            </p:cNvPr>
            <p:cNvSpPr txBox="1"/>
            <p:nvPr/>
          </p:nvSpPr>
          <p:spPr>
            <a:xfrm>
              <a:off x="6417644" y="4770290"/>
              <a:ext cx="2220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Job Position Here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C979DE6-4EE3-421E-B774-ACD5EE6D03A7}"/>
                </a:ext>
              </a:extLst>
            </p:cNvPr>
            <p:cNvSpPr txBox="1"/>
            <p:nvPr/>
          </p:nvSpPr>
          <p:spPr>
            <a:xfrm>
              <a:off x="6417644" y="4475226"/>
              <a:ext cx="22204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Write Your Name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9D29596-FA25-47F6-9269-12EF5FD8C056}"/>
                </a:ext>
              </a:extLst>
            </p:cNvPr>
            <p:cNvSpPr txBox="1"/>
            <p:nvPr/>
          </p:nvSpPr>
          <p:spPr>
            <a:xfrm>
              <a:off x="6417643" y="5052060"/>
              <a:ext cx="2220444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Highlight Your Expertise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8D18FAD-3097-4231-A1AB-0151A812A9A6}"/>
              </a:ext>
            </a:extLst>
          </p:cNvPr>
          <p:cNvGrpSpPr/>
          <p:nvPr/>
        </p:nvGrpSpPr>
        <p:grpSpPr>
          <a:xfrm>
            <a:off x="9136487" y="4475226"/>
            <a:ext cx="2220444" cy="1348327"/>
            <a:chOff x="9136487" y="4475226"/>
            <a:chExt cx="2220444" cy="1348327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1F762EF-6065-4CF6-BF85-393284C95877}"/>
                </a:ext>
              </a:extLst>
            </p:cNvPr>
            <p:cNvSpPr txBox="1"/>
            <p:nvPr/>
          </p:nvSpPr>
          <p:spPr>
            <a:xfrm>
              <a:off x="9136488" y="4770290"/>
              <a:ext cx="2220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Job Position Here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A908666-3D67-4E26-B07C-C4F39E8C138E}"/>
                </a:ext>
              </a:extLst>
            </p:cNvPr>
            <p:cNvSpPr txBox="1"/>
            <p:nvPr/>
          </p:nvSpPr>
          <p:spPr>
            <a:xfrm>
              <a:off x="9136488" y="4475226"/>
              <a:ext cx="222044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2">
                      <a:lumMod val="25000"/>
                    </a:schemeClr>
                  </a:solidFill>
                  <a:latin typeface="Montserrat ExtraBold"/>
                  <a:cs typeface="Poppins"/>
                  <a:sym typeface="Poppins"/>
                  <a:rtl val="0"/>
                </a:rPr>
                <a:t>Write Your Name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CF2BAB3-0987-4BEA-A3FB-F69EAA8C3719}"/>
                </a:ext>
              </a:extLst>
            </p:cNvPr>
            <p:cNvSpPr txBox="1"/>
            <p:nvPr/>
          </p:nvSpPr>
          <p:spPr>
            <a:xfrm>
              <a:off x="9136487" y="5052060"/>
              <a:ext cx="2220444" cy="771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Write Brief Text to Highlight Your Expertise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2798</TotalTime>
  <Words>1067</Words>
  <Application>Microsoft Office PowerPoint</Application>
  <PresentationFormat>Widescreen</PresentationFormat>
  <Paragraphs>194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39</cp:revision>
  <dcterms:created xsi:type="dcterms:W3CDTF">2024-02-18T05:14:35Z</dcterms:created>
  <dcterms:modified xsi:type="dcterms:W3CDTF">2024-06-28T11:55:08Z</dcterms:modified>
</cp:coreProperties>
</file>