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8" r:id="rId2"/>
    <p:sldId id="554" r:id="rId3"/>
    <p:sldId id="555" r:id="rId4"/>
    <p:sldId id="556" r:id="rId5"/>
    <p:sldId id="557" r:id="rId6"/>
    <p:sldId id="558" r:id="rId7"/>
    <p:sldId id="553" r:id="rId8"/>
    <p:sldId id="546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8"/>
            <p14:sldId id="554"/>
            <p14:sldId id="555"/>
            <p14:sldId id="556"/>
            <p14:sldId id="557"/>
            <p14:sldId id="558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D3FF"/>
    <a:srgbClr val="E5EAFF"/>
    <a:srgbClr val="F5F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16" autoAdjust="0"/>
    <p:restoredTop sz="94660"/>
  </p:normalViewPr>
  <p:slideViewPr>
    <p:cSldViewPr snapToGrid="0">
      <p:cViewPr>
        <p:scale>
          <a:sx n="100" d="100"/>
          <a:sy n="100" d="100"/>
        </p:scale>
        <p:origin x="1836" y="1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38D33A68-67A3-41F4-B897-92CD2B2B9C0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970152" y="0"/>
            <a:ext cx="10221849" cy="5794058"/>
          </a:xfrm>
          <a:custGeom>
            <a:avLst/>
            <a:gdLst>
              <a:gd name="connsiteX0" fmla="*/ 0 w 10221849"/>
              <a:gd name="connsiteY0" fmla="*/ 0 h 5794058"/>
              <a:gd name="connsiteX1" fmla="*/ 10221849 w 10221849"/>
              <a:gd name="connsiteY1" fmla="*/ 0 h 5794058"/>
              <a:gd name="connsiteX2" fmla="*/ 10221849 w 10221849"/>
              <a:gd name="connsiteY2" fmla="*/ 5794058 h 5794058"/>
              <a:gd name="connsiteX3" fmla="*/ 0 w 10221849"/>
              <a:gd name="connsiteY3" fmla="*/ 5794058 h 579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1849" h="5794058">
                <a:moveTo>
                  <a:pt x="0" y="0"/>
                </a:moveTo>
                <a:lnTo>
                  <a:pt x="10221849" y="0"/>
                </a:lnTo>
                <a:lnTo>
                  <a:pt x="10221849" y="5794058"/>
                </a:lnTo>
                <a:lnTo>
                  <a:pt x="0" y="579405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38D33A68-67A3-41F4-B897-92CD2B2B9C0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970152" y="0"/>
            <a:ext cx="10221849" cy="5794058"/>
          </a:xfrm>
          <a:custGeom>
            <a:avLst/>
            <a:gdLst>
              <a:gd name="connsiteX0" fmla="*/ 0 w 10221849"/>
              <a:gd name="connsiteY0" fmla="*/ 0 h 5794058"/>
              <a:gd name="connsiteX1" fmla="*/ 10221849 w 10221849"/>
              <a:gd name="connsiteY1" fmla="*/ 0 h 5794058"/>
              <a:gd name="connsiteX2" fmla="*/ 10221849 w 10221849"/>
              <a:gd name="connsiteY2" fmla="*/ 5794058 h 5794058"/>
              <a:gd name="connsiteX3" fmla="*/ 0 w 10221849"/>
              <a:gd name="connsiteY3" fmla="*/ 5794058 h 579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21849" h="5794058">
                <a:moveTo>
                  <a:pt x="0" y="0"/>
                </a:moveTo>
                <a:lnTo>
                  <a:pt x="10221849" y="0"/>
                </a:lnTo>
                <a:lnTo>
                  <a:pt x="10221849" y="5794058"/>
                </a:lnTo>
                <a:lnTo>
                  <a:pt x="0" y="579405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393CCAD-A924-4830-B103-3CC7291D1B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D2312DC-8BC8-4B91-B480-B076D865DC4B}"/>
              </a:ext>
            </a:extLst>
          </p:cNvPr>
          <p:cNvSpPr/>
          <p:nvPr/>
        </p:nvSpPr>
        <p:spPr>
          <a:xfrm>
            <a:off x="0" y="1810322"/>
            <a:ext cx="7772971" cy="5047678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rgbClr val="FFFFFF">
              <a:alpha val="75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F95013-101F-4893-BE90-3D6B3630F38A}"/>
              </a:ext>
            </a:extLst>
          </p:cNvPr>
          <p:cNvSpPr txBox="1"/>
          <p:nvPr/>
        </p:nvSpPr>
        <p:spPr>
          <a:xfrm>
            <a:off x="1237746" y="2514790"/>
            <a:ext cx="54314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</a:t>
            </a:r>
            <a:r>
              <a:rPr lang="en-US" sz="48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Welcome</a:t>
            </a:r>
          </a:p>
          <a:p>
            <a:r>
              <a:rPr lang="en-US" sz="48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&amp; Introduce</a:t>
            </a:r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 the</a:t>
            </a:r>
          </a:p>
          <a:p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Topic Details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0C8317-BE07-4144-836D-6C954B6A1AC6}"/>
              </a:ext>
            </a:extLst>
          </p:cNvPr>
          <p:cNvSpPr txBox="1"/>
          <p:nvPr/>
        </p:nvSpPr>
        <p:spPr>
          <a:xfrm>
            <a:off x="1237746" y="4823114"/>
            <a:ext cx="5431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Topic of the Presentation this is Just a Demo Text So Consider Replacing with Your Own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B41D56C-F62C-49AD-B036-301D17555DE7}"/>
              </a:ext>
            </a:extLst>
          </p:cNvPr>
          <p:cNvSpPr/>
          <p:nvPr/>
        </p:nvSpPr>
        <p:spPr>
          <a:xfrm>
            <a:off x="5558599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1D89A4CD-5415-48E2-BE0F-6CE73479A28F}"/>
              </a:ext>
            </a:extLst>
          </p:cNvPr>
          <p:cNvSpPr/>
          <p:nvPr/>
        </p:nvSpPr>
        <p:spPr>
          <a:xfrm>
            <a:off x="5957950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CDAD88A1-0DF8-4A69-AE73-930046423E18}"/>
              </a:ext>
            </a:extLst>
          </p:cNvPr>
          <p:cNvSpPr/>
          <p:nvPr/>
        </p:nvSpPr>
        <p:spPr>
          <a:xfrm>
            <a:off x="6357301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8954481-512E-4086-8844-B8016F26DFD3}"/>
              </a:ext>
            </a:extLst>
          </p:cNvPr>
          <p:cNvSpPr/>
          <p:nvPr/>
        </p:nvSpPr>
        <p:spPr>
          <a:xfrm>
            <a:off x="1" y="2552033"/>
            <a:ext cx="1049866" cy="3174981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1FC4332-98C4-4C71-A56A-77CAECE62E00}"/>
              </a:ext>
            </a:extLst>
          </p:cNvPr>
          <p:cNvSpPr/>
          <p:nvPr/>
        </p:nvSpPr>
        <p:spPr>
          <a:xfrm>
            <a:off x="759496" y="2638127"/>
            <a:ext cx="19050" cy="2892647"/>
          </a:xfrm>
          <a:custGeom>
            <a:avLst/>
            <a:gdLst>
              <a:gd name="connsiteX0" fmla="*/ 9525 w 19050"/>
              <a:gd name="connsiteY0" fmla="*/ 2892647 h 2892647"/>
              <a:gd name="connsiteX1" fmla="*/ 0 w 19050"/>
              <a:gd name="connsiteY1" fmla="*/ 2883122 h 2892647"/>
              <a:gd name="connsiteX2" fmla="*/ 0 w 19050"/>
              <a:gd name="connsiteY2" fmla="*/ 9525 h 2892647"/>
              <a:gd name="connsiteX3" fmla="*/ 9525 w 19050"/>
              <a:gd name="connsiteY3" fmla="*/ 0 h 2892647"/>
              <a:gd name="connsiteX4" fmla="*/ 19050 w 19050"/>
              <a:gd name="connsiteY4" fmla="*/ 9525 h 2892647"/>
              <a:gd name="connsiteX5" fmla="*/ 19050 w 19050"/>
              <a:gd name="connsiteY5" fmla="*/ 2883122 h 2892647"/>
              <a:gd name="connsiteX6" fmla="*/ 9525 w 19050"/>
              <a:gd name="connsiteY6" fmla="*/ 2892647 h 2892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050" h="2892647">
                <a:moveTo>
                  <a:pt x="9525" y="2892647"/>
                </a:moveTo>
                <a:cubicBezTo>
                  <a:pt x="4286" y="2892647"/>
                  <a:pt x="0" y="2888361"/>
                  <a:pt x="0" y="2883122"/>
                </a:cubicBezTo>
                <a:lnTo>
                  <a:pt x="0" y="9525"/>
                </a:lnTo>
                <a:cubicBezTo>
                  <a:pt x="0" y="4286"/>
                  <a:pt x="4286" y="0"/>
                  <a:pt x="9525" y="0"/>
                </a:cubicBezTo>
                <a:cubicBezTo>
                  <a:pt x="14764" y="0"/>
                  <a:pt x="19050" y="4286"/>
                  <a:pt x="19050" y="9525"/>
                </a:cubicBezTo>
                <a:lnTo>
                  <a:pt x="19050" y="2883122"/>
                </a:lnTo>
                <a:cubicBezTo>
                  <a:pt x="19050" y="2888361"/>
                  <a:pt x="14764" y="2892647"/>
                  <a:pt x="9525" y="2892647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8B6CBCD-2C0D-4790-A9F4-B921539CED40}"/>
              </a:ext>
            </a:extLst>
          </p:cNvPr>
          <p:cNvSpPr/>
          <p:nvPr/>
        </p:nvSpPr>
        <p:spPr>
          <a:xfrm>
            <a:off x="745208" y="3279826"/>
            <a:ext cx="47625" cy="1609248"/>
          </a:xfrm>
          <a:custGeom>
            <a:avLst/>
            <a:gdLst>
              <a:gd name="connsiteX0" fmla="*/ 23813 w 47625"/>
              <a:gd name="connsiteY0" fmla="*/ 1609249 h 1609248"/>
              <a:gd name="connsiteX1" fmla="*/ 0 w 47625"/>
              <a:gd name="connsiteY1" fmla="*/ 1585436 h 1609248"/>
              <a:gd name="connsiteX2" fmla="*/ 0 w 47625"/>
              <a:gd name="connsiteY2" fmla="*/ 23813 h 1609248"/>
              <a:gd name="connsiteX3" fmla="*/ 23813 w 47625"/>
              <a:gd name="connsiteY3" fmla="*/ 0 h 1609248"/>
              <a:gd name="connsiteX4" fmla="*/ 47625 w 47625"/>
              <a:gd name="connsiteY4" fmla="*/ 23813 h 1609248"/>
              <a:gd name="connsiteX5" fmla="*/ 47625 w 47625"/>
              <a:gd name="connsiteY5" fmla="*/ 1585436 h 1609248"/>
              <a:gd name="connsiteX6" fmla="*/ 23813 w 47625"/>
              <a:gd name="connsiteY6" fmla="*/ 1609249 h 1609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" h="1609248">
                <a:moveTo>
                  <a:pt x="23813" y="1609249"/>
                </a:moveTo>
                <a:cubicBezTo>
                  <a:pt x="10668" y="1609249"/>
                  <a:pt x="0" y="1598581"/>
                  <a:pt x="0" y="1585436"/>
                </a:cubicBezTo>
                <a:lnTo>
                  <a:pt x="0" y="23813"/>
                </a:lnTo>
                <a:cubicBezTo>
                  <a:pt x="0" y="10668"/>
                  <a:pt x="10668" y="0"/>
                  <a:pt x="23813" y="0"/>
                </a:cubicBezTo>
                <a:cubicBezTo>
                  <a:pt x="36957" y="0"/>
                  <a:pt x="47625" y="10668"/>
                  <a:pt x="47625" y="23813"/>
                </a:cubicBezTo>
                <a:lnTo>
                  <a:pt x="47625" y="1585436"/>
                </a:lnTo>
                <a:cubicBezTo>
                  <a:pt x="47625" y="1598581"/>
                  <a:pt x="36957" y="1609249"/>
                  <a:pt x="23813" y="1609249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837CF0B-246E-41DA-8388-22815195C12A}"/>
              </a:ext>
            </a:extLst>
          </p:cNvPr>
          <p:cNvSpPr/>
          <p:nvPr/>
        </p:nvSpPr>
        <p:spPr>
          <a:xfrm>
            <a:off x="0" y="5820238"/>
            <a:ext cx="7753921" cy="1037761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30144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46667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46667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4666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0" grpId="0"/>
      <p:bldP spid="2" grpId="0" animBg="1"/>
      <p:bldP spid="10" grpId="0" animBg="1"/>
      <p:bldP spid="11" grpId="0" animBg="1"/>
      <p:bldP spid="21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393CCAD-A924-4830-B103-3CC7291D1B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D2312DC-8BC8-4B91-B480-B076D865DC4B}"/>
              </a:ext>
            </a:extLst>
          </p:cNvPr>
          <p:cNvSpPr/>
          <p:nvPr/>
        </p:nvSpPr>
        <p:spPr>
          <a:xfrm>
            <a:off x="0" y="1810322"/>
            <a:ext cx="7772971" cy="5047678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F95013-101F-4893-BE90-3D6B3630F38A}"/>
              </a:ext>
            </a:extLst>
          </p:cNvPr>
          <p:cNvSpPr txBox="1"/>
          <p:nvPr/>
        </p:nvSpPr>
        <p:spPr>
          <a:xfrm>
            <a:off x="1237746" y="2514790"/>
            <a:ext cx="54314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</a:t>
            </a:r>
            <a:r>
              <a:rPr lang="en-US" sz="48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Welcome</a:t>
            </a:r>
          </a:p>
          <a:p>
            <a:r>
              <a:rPr lang="en-US" sz="48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&amp; Introduce</a:t>
            </a:r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 the</a:t>
            </a:r>
          </a:p>
          <a:p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Topic Details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0C8317-BE07-4144-836D-6C954B6A1AC6}"/>
              </a:ext>
            </a:extLst>
          </p:cNvPr>
          <p:cNvSpPr txBox="1"/>
          <p:nvPr/>
        </p:nvSpPr>
        <p:spPr>
          <a:xfrm>
            <a:off x="1237746" y="4823114"/>
            <a:ext cx="5431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Topic of the Presentation this is Just a Demo Text So Consider Replacing with Your Own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B41D56C-F62C-49AD-B036-301D17555DE7}"/>
              </a:ext>
            </a:extLst>
          </p:cNvPr>
          <p:cNvSpPr/>
          <p:nvPr/>
        </p:nvSpPr>
        <p:spPr>
          <a:xfrm>
            <a:off x="5558599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1D89A4CD-5415-48E2-BE0F-6CE73479A28F}"/>
              </a:ext>
            </a:extLst>
          </p:cNvPr>
          <p:cNvSpPr/>
          <p:nvPr/>
        </p:nvSpPr>
        <p:spPr>
          <a:xfrm>
            <a:off x="5957950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CDAD88A1-0DF8-4A69-AE73-930046423E18}"/>
              </a:ext>
            </a:extLst>
          </p:cNvPr>
          <p:cNvSpPr/>
          <p:nvPr/>
        </p:nvSpPr>
        <p:spPr>
          <a:xfrm>
            <a:off x="6357301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8954481-512E-4086-8844-B8016F26DFD3}"/>
              </a:ext>
            </a:extLst>
          </p:cNvPr>
          <p:cNvSpPr/>
          <p:nvPr/>
        </p:nvSpPr>
        <p:spPr>
          <a:xfrm>
            <a:off x="1" y="2552033"/>
            <a:ext cx="1049866" cy="3174981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1FC4332-98C4-4C71-A56A-77CAECE62E00}"/>
              </a:ext>
            </a:extLst>
          </p:cNvPr>
          <p:cNvSpPr/>
          <p:nvPr/>
        </p:nvSpPr>
        <p:spPr>
          <a:xfrm>
            <a:off x="759496" y="2638127"/>
            <a:ext cx="19050" cy="2892647"/>
          </a:xfrm>
          <a:custGeom>
            <a:avLst/>
            <a:gdLst>
              <a:gd name="connsiteX0" fmla="*/ 9525 w 19050"/>
              <a:gd name="connsiteY0" fmla="*/ 2892647 h 2892647"/>
              <a:gd name="connsiteX1" fmla="*/ 0 w 19050"/>
              <a:gd name="connsiteY1" fmla="*/ 2883122 h 2892647"/>
              <a:gd name="connsiteX2" fmla="*/ 0 w 19050"/>
              <a:gd name="connsiteY2" fmla="*/ 9525 h 2892647"/>
              <a:gd name="connsiteX3" fmla="*/ 9525 w 19050"/>
              <a:gd name="connsiteY3" fmla="*/ 0 h 2892647"/>
              <a:gd name="connsiteX4" fmla="*/ 19050 w 19050"/>
              <a:gd name="connsiteY4" fmla="*/ 9525 h 2892647"/>
              <a:gd name="connsiteX5" fmla="*/ 19050 w 19050"/>
              <a:gd name="connsiteY5" fmla="*/ 2883122 h 2892647"/>
              <a:gd name="connsiteX6" fmla="*/ 9525 w 19050"/>
              <a:gd name="connsiteY6" fmla="*/ 2892647 h 2892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050" h="2892647">
                <a:moveTo>
                  <a:pt x="9525" y="2892647"/>
                </a:moveTo>
                <a:cubicBezTo>
                  <a:pt x="4286" y="2892647"/>
                  <a:pt x="0" y="2888361"/>
                  <a:pt x="0" y="2883122"/>
                </a:cubicBezTo>
                <a:lnTo>
                  <a:pt x="0" y="9525"/>
                </a:lnTo>
                <a:cubicBezTo>
                  <a:pt x="0" y="4286"/>
                  <a:pt x="4286" y="0"/>
                  <a:pt x="9525" y="0"/>
                </a:cubicBezTo>
                <a:cubicBezTo>
                  <a:pt x="14764" y="0"/>
                  <a:pt x="19050" y="4286"/>
                  <a:pt x="19050" y="9525"/>
                </a:cubicBezTo>
                <a:lnTo>
                  <a:pt x="19050" y="2883122"/>
                </a:lnTo>
                <a:cubicBezTo>
                  <a:pt x="19050" y="2888361"/>
                  <a:pt x="14764" y="2892647"/>
                  <a:pt x="9525" y="2892647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8B6CBCD-2C0D-4790-A9F4-B921539CED40}"/>
              </a:ext>
            </a:extLst>
          </p:cNvPr>
          <p:cNvSpPr/>
          <p:nvPr/>
        </p:nvSpPr>
        <p:spPr>
          <a:xfrm>
            <a:off x="745208" y="3279826"/>
            <a:ext cx="47625" cy="1609248"/>
          </a:xfrm>
          <a:custGeom>
            <a:avLst/>
            <a:gdLst>
              <a:gd name="connsiteX0" fmla="*/ 23813 w 47625"/>
              <a:gd name="connsiteY0" fmla="*/ 1609249 h 1609248"/>
              <a:gd name="connsiteX1" fmla="*/ 0 w 47625"/>
              <a:gd name="connsiteY1" fmla="*/ 1585436 h 1609248"/>
              <a:gd name="connsiteX2" fmla="*/ 0 w 47625"/>
              <a:gd name="connsiteY2" fmla="*/ 23813 h 1609248"/>
              <a:gd name="connsiteX3" fmla="*/ 23813 w 47625"/>
              <a:gd name="connsiteY3" fmla="*/ 0 h 1609248"/>
              <a:gd name="connsiteX4" fmla="*/ 47625 w 47625"/>
              <a:gd name="connsiteY4" fmla="*/ 23813 h 1609248"/>
              <a:gd name="connsiteX5" fmla="*/ 47625 w 47625"/>
              <a:gd name="connsiteY5" fmla="*/ 1585436 h 1609248"/>
              <a:gd name="connsiteX6" fmla="*/ 23813 w 47625"/>
              <a:gd name="connsiteY6" fmla="*/ 1609249 h 1609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" h="1609248">
                <a:moveTo>
                  <a:pt x="23813" y="1609249"/>
                </a:moveTo>
                <a:cubicBezTo>
                  <a:pt x="10668" y="1609249"/>
                  <a:pt x="0" y="1598581"/>
                  <a:pt x="0" y="1585436"/>
                </a:cubicBezTo>
                <a:lnTo>
                  <a:pt x="0" y="23813"/>
                </a:lnTo>
                <a:cubicBezTo>
                  <a:pt x="0" y="10668"/>
                  <a:pt x="10668" y="0"/>
                  <a:pt x="23813" y="0"/>
                </a:cubicBezTo>
                <a:cubicBezTo>
                  <a:pt x="36957" y="0"/>
                  <a:pt x="47625" y="10668"/>
                  <a:pt x="47625" y="23813"/>
                </a:cubicBezTo>
                <a:lnTo>
                  <a:pt x="47625" y="1585436"/>
                </a:lnTo>
                <a:cubicBezTo>
                  <a:pt x="47625" y="1598581"/>
                  <a:pt x="36957" y="1609249"/>
                  <a:pt x="23813" y="1609249"/>
                </a:cubicBez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837CF0B-246E-41DA-8388-22815195C12A}"/>
              </a:ext>
            </a:extLst>
          </p:cNvPr>
          <p:cNvSpPr/>
          <p:nvPr/>
        </p:nvSpPr>
        <p:spPr>
          <a:xfrm>
            <a:off x="0" y="5820238"/>
            <a:ext cx="7753921" cy="1037761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337021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46667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46667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4666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0" grpId="0"/>
      <p:bldP spid="2" grpId="0" animBg="1"/>
      <p:bldP spid="10" grpId="0" animBg="1"/>
      <p:bldP spid="11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393CCAD-A924-4830-B103-3CC7291D1B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D2312DC-8BC8-4B91-B480-B076D865DC4B}"/>
              </a:ext>
            </a:extLst>
          </p:cNvPr>
          <p:cNvSpPr/>
          <p:nvPr/>
        </p:nvSpPr>
        <p:spPr>
          <a:xfrm>
            <a:off x="0" y="1810322"/>
            <a:ext cx="7772971" cy="5047678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F95013-101F-4893-BE90-3D6B3630F38A}"/>
              </a:ext>
            </a:extLst>
          </p:cNvPr>
          <p:cNvSpPr txBox="1"/>
          <p:nvPr/>
        </p:nvSpPr>
        <p:spPr>
          <a:xfrm>
            <a:off x="1237746" y="2514790"/>
            <a:ext cx="54314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</a:t>
            </a:r>
            <a:r>
              <a:rPr lang="en-US" sz="4800" dirty="0">
                <a:gradFill flip="none" rotWithShape="1"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2700000" scaled="1"/>
                  <a:tileRect/>
                </a:gradFill>
                <a:latin typeface="Montserrat ExtraBold"/>
                <a:cs typeface="Poppins"/>
                <a:sym typeface="Poppins"/>
                <a:rtl val="0"/>
              </a:rPr>
              <a:t>Welcome</a:t>
            </a:r>
          </a:p>
          <a:p>
            <a:r>
              <a:rPr lang="en-US" sz="4800" dirty="0">
                <a:gradFill flip="none" rotWithShape="1"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2700000" scaled="1"/>
                  <a:tileRect/>
                </a:gradFill>
                <a:latin typeface="Montserrat ExtraBold"/>
                <a:cs typeface="Poppins"/>
                <a:sym typeface="Poppins"/>
                <a:rtl val="0"/>
              </a:rPr>
              <a:t>&amp; Introduce</a:t>
            </a:r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 the</a:t>
            </a:r>
          </a:p>
          <a:p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Topic Details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0C8317-BE07-4144-836D-6C954B6A1AC6}"/>
              </a:ext>
            </a:extLst>
          </p:cNvPr>
          <p:cNvSpPr txBox="1"/>
          <p:nvPr/>
        </p:nvSpPr>
        <p:spPr>
          <a:xfrm>
            <a:off x="1237746" y="4823114"/>
            <a:ext cx="5431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Topic of the Presentation this is Just a Demo Text So Consider Replacing with Your Own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B41D56C-F62C-49AD-B036-301D17555DE7}"/>
              </a:ext>
            </a:extLst>
          </p:cNvPr>
          <p:cNvSpPr/>
          <p:nvPr/>
        </p:nvSpPr>
        <p:spPr>
          <a:xfrm>
            <a:off x="5558599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1D89A4CD-5415-48E2-BE0F-6CE73479A28F}"/>
              </a:ext>
            </a:extLst>
          </p:cNvPr>
          <p:cNvSpPr/>
          <p:nvPr/>
        </p:nvSpPr>
        <p:spPr>
          <a:xfrm>
            <a:off x="5957950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CDAD88A1-0DF8-4A69-AE73-930046423E18}"/>
              </a:ext>
            </a:extLst>
          </p:cNvPr>
          <p:cNvSpPr/>
          <p:nvPr/>
        </p:nvSpPr>
        <p:spPr>
          <a:xfrm>
            <a:off x="6357301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8954481-512E-4086-8844-B8016F26DFD3}"/>
              </a:ext>
            </a:extLst>
          </p:cNvPr>
          <p:cNvSpPr/>
          <p:nvPr/>
        </p:nvSpPr>
        <p:spPr>
          <a:xfrm>
            <a:off x="1" y="2552033"/>
            <a:ext cx="1049866" cy="3174981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1FC4332-98C4-4C71-A56A-77CAECE62E00}"/>
              </a:ext>
            </a:extLst>
          </p:cNvPr>
          <p:cNvSpPr/>
          <p:nvPr/>
        </p:nvSpPr>
        <p:spPr>
          <a:xfrm>
            <a:off x="759496" y="2638127"/>
            <a:ext cx="19050" cy="2892647"/>
          </a:xfrm>
          <a:custGeom>
            <a:avLst/>
            <a:gdLst>
              <a:gd name="connsiteX0" fmla="*/ 9525 w 19050"/>
              <a:gd name="connsiteY0" fmla="*/ 2892647 h 2892647"/>
              <a:gd name="connsiteX1" fmla="*/ 0 w 19050"/>
              <a:gd name="connsiteY1" fmla="*/ 2883122 h 2892647"/>
              <a:gd name="connsiteX2" fmla="*/ 0 w 19050"/>
              <a:gd name="connsiteY2" fmla="*/ 9525 h 2892647"/>
              <a:gd name="connsiteX3" fmla="*/ 9525 w 19050"/>
              <a:gd name="connsiteY3" fmla="*/ 0 h 2892647"/>
              <a:gd name="connsiteX4" fmla="*/ 19050 w 19050"/>
              <a:gd name="connsiteY4" fmla="*/ 9525 h 2892647"/>
              <a:gd name="connsiteX5" fmla="*/ 19050 w 19050"/>
              <a:gd name="connsiteY5" fmla="*/ 2883122 h 2892647"/>
              <a:gd name="connsiteX6" fmla="*/ 9525 w 19050"/>
              <a:gd name="connsiteY6" fmla="*/ 2892647 h 2892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050" h="2892647">
                <a:moveTo>
                  <a:pt x="9525" y="2892647"/>
                </a:moveTo>
                <a:cubicBezTo>
                  <a:pt x="4286" y="2892647"/>
                  <a:pt x="0" y="2888361"/>
                  <a:pt x="0" y="2883122"/>
                </a:cubicBezTo>
                <a:lnTo>
                  <a:pt x="0" y="9525"/>
                </a:lnTo>
                <a:cubicBezTo>
                  <a:pt x="0" y="4286"/>
                  <a:pt x="4286" y="0"/>
                  <a:pt x="9525" y="0"/>
                </a:cubicBezTo>
                <a:cubicBezTo>
                  <a:pt x="14764" y="0"/>
                  <a:pt x="19050" y="4286"/>
                  <a:pt x="19050" y="9525"/>
                </a:cubicBezTo>
                <a:lnTo>
                  <a:pt x="19050" y="2883122"/>
                </a:lnTo>
                <a:cubicBezTo>
                  <a:pt x="19050" y="2888361"/>
                  <a:pt x="14764" y="2892647"/>
                  <a:pt x="9525" y="2892647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8B6CBCD-2C0D-4790-A9F4-B921539CED40}"/>
              </a:ext>
            </a:extLst>
          </p:cNvPr>
          <p:cNvSpPr/>
          <p:nvPr/>
        </p:nvSpPr>
        <p:spPr>
          <a:xfrm>
            <a:off x="745208" y="3279826"/>
            <a:ext cx="47625" cy="1609248"/>
          </a:xfrm>
          <a:custGeom>
            <a:avLst/>
            <a:gdLst>
              <a:gd name="connsiteX0" fmla="*/ 23813 w 47625"/>
              <a:gd name="connsiteY0" fmla="*/ 1609249 h 1609248"/>
              <a:gd name="connsiteX1" fmla="*/ 0 w 47625"/>
              <a:gd name="connsiteY1" fmla="*/ 1585436 h 1609248"/>
              <a:gd name="connsiteX2" fmla="*/ 0 w 47625"/>
              <a:gd name="connsiteY2" fmla="*/ 23813 h 1609248"/>
              <a:gd name="connsiteX3" fmla="*/ 23813 w 47625"/>
              <a:gd name="connsiteY3" fmla="*/ 0 h 1609248"/>
              <a:gd name="connsiteX4" fmla="*/ 47625 w 47625"/>
              <a:gd name="connsiteY4" fmla="*/ 23813 h 1609248"/>
              <a:gd name="connsiteX5" fmla="*/ 47625 w 47625"/>
              <a:gd name="connsiteY5" fmla="*/ 1585436 h 1609248"/>
              <a:gd name="connsiteX6" fmla="*/ 23813 w 47625"/>
              <a:gd name="connsiteY6" fmla="*/ 1609249 h 1609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" h="1609248">
                <a:moveTo>
                  <a:pt x="23813" y="1609249"/>
                </a:moveTo>
                <a:cubicBezTo>
                  <a:pt x="10668" y="1609249"/>
                  <a:pt x="0" y="1598581"/>
                  <a:pt x="0" y="1585436"/>
                </a:cubicBezTo>
                <a:lnTo>
                  <a:pt x="0" y="23813"/>
                </a:lnTo>
                <a:cubicBezTo>
                  <a:pt x="0" y="10668"/>
                  <a:pt x="10668" y="0"/>
                  <a:pt x="23813" y="0"/>
                </a:cubicBezTo>
                <a:cubicBezTo>
                  <a:pt x="36957" y="0"/>
                  <a:pt x="47625" y="10668"/>
                  <a:pt x="47625" y="23813"/>
                </a:cubicBezTo>
                <a:lnTo>
                  <a:pt x="47625" y="1585436"/>
                </a:lnTo>
                <a:cubicBezTo>
                  <a:pt x="47625" y="1598581"/>
                  <a:pt x="36957" y="1609249"/>
                  <a:pt x="23813" y="1609249"/>
                </a:cubicBez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837CF0B-246E-41DA-8388-22815195C12A}"/>
              </a:ext>
            </a:extLst>
          </p:cNvPr>
          <p:cNvSpPr/>
          <p:nvPr/>
        </p:nvSpPr>
        <p:spPr>
          <a:xfrm>
            <a:off x="0" y="5820238"/>
            <a:ext cx="7753921" cy="1037761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86103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46667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46667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4666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0" grpId="0"/>
      <p:bldP spid="2" grpId="0" animBg="1"/>
      <p:bldP spid="10" grpId="0" animBg="1"/>
      <p:bldP spid="11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393CCAD-A924-4830-B103-3CC7291D1B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D2312DC-8BC8-4B91-B480-B076D865DC4B}"/>
              </a:ext>
            </a:extLst>
          </p:cNvPr>
          <p:cNvSpPr/>
          <p:nvPr/>
        </p:nvSpPr>
        <p:spPr>
          <a:xfrm>
            <a:off x="0" y="1810322"/>
            <a:ext cx="7772971" cy="5047678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F95013-101F-4893-BE90-3D6B3630F38A}"/>
              </a:ext>
            </a:extLst>
          </p:cNvPr>
          <p:cNvSpPr txBox="1"/>
          <p:nvPr/>
        </p:nvSpPr>
        <p:spPr>
          <a:xfrm>
            <a:off x="1237746" y="2514790"/>
            <a:ext cx="54314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</a:t>
            </a:r>
            <a:r>
              <a:rPr lang="en-US" sz="48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Welcome</a:t>
            </a:r>
          </a:p>
          <a:p>
            <a:r>
              <a:rPr lang="en-US" sz="48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&amp; Introduce</a:t>
            </a:r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 the</a:t>
            </a:r>
          </a:p>
          <a:p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Topic Details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0C8317-BE07-4144-836D-6C954B6A1AC6}"/>
              </a:ext>
            </a:extLst>
          </p:cNvPr>
          <p:cNvSpPr txBox="1"/>
          <p:nvPr/>
        </p:nvSpPr>
        <p:spPr>
          <a:xfrm>
            <a:off x="1237746" y="4823114"/>
            <a:ext cx="5431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Topic of the Presentation this is Just a Demo Text So Consider Replacing with Your Own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B41D56C-F62C-49AD-B036-301D17555DE7}"/>
              </a:ext>
            </a:extLst>
          </p:cNvPr>
          <p:cNvSpPr/>
          <p:nvPr/>
        </p:nvSpPr>
        <p:spPr>
          <a:xfrm>
            <a:off x="5558599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1D89A4CD-5415-48E2-BE0F-6CE73479A28F}"/>
              </a:ext>
            </a:extLst>
          </p:cNvPr>
          <p:cNvSpPr/>
          <p:nvPr/>
        </p:nvSpPr>
        <p:spPr>
          <a:xfrm>
            <a:off x="5957950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CDAD88A1-0DF8-4A69-AE73-930046423E18}"/>
              </a:ext>
            </a:extLst>
          </p:cNvPr>
          <p:cNvSpPr/>
          <p:nvPr/>
        </p:nvSpPr>
        <p:spPr>
          <a:xfrm>
            <a:off x="6357301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8954481-512E-4086-8844-B8016F26DFD3}"/>
              </a:ext>
            </a:extLst>
          </p:cNvPr>
          <p:cNvSpPr/>
          <p:nvPr/>
        </p:nvSpPr>
        <p:spPr>
          <a:xfrm>
            <a:off x="1" y="2552033"/>
            <a:ext cx="1049866" cy="3174981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1FC4332-98C4-4C71-A56A-77CAECE62E00}"/>
              </a:ext>
            </a:extLst>
          </p:cNvPr>
          <p:cNvSpPr/>
          <p:nvPr/>
        </p:nvSpPr>
        <p:spPr>
          <a:xfrm>
            <a:off x="759496" y="2638127"/>
            <a:ext cx="19050" cy="2892647"/>
          </a:xfrm>
          <a:custGeom>
            <a:avLst/>
            <a:gdLst>
              <a:gd name="connsiteX0" fmla="*/ 9525 w 19050"/>
              <a:gd name="connsiteY0" fmla="*/ 2892647 h 2892647"/>
              <a:gd name="connsiteX1" fmla="*/ 0 w 19050"/>
              <a:gd name="connsiteY1" fmla="*/ 2883122 h 2892647"/>
              <a:gd name="connsiteX2" fmla="*/ 0 w 19050"/>
              <a:gd name="connsiteY2" fmla="*/ 9525 h 2892647"/>
              <a:gd name="connsiteX3" fmla="*/ 9525 w 19050"/>
              <a:gd name="connsiteY3" fmla="*/ 0 h 2892647"/>
              <a:gd name="connsiteX4" fmla="*/ 19050 w 19050"/>
              <a:gd name="connsiteY4" fmla="*/ 9525 h 2892647"/>
              <a:gd name="connsiteX5" fmla="*/ 19050 w 19050"/>
              <a:gd name="connsiteY5" fmla="*/ 2883122 h 2892647"/>
              <a:gd name="connsiteX6" fmla="*/ 9525 w 19050"/>
              <a:gd name="connsiteY6" fmla="*/ 2892647 h 2892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050" h="2892647">
                <a:moveTo>
                  <a:pt x="9525" y="2892647"/>
                </a:moveTo>
                <a:cubicBezTo>
                  <a:pt x="4286" y="2892647"/>
                  <a:pt x="0" y="2888361"/>
                  <a:pt x="0" y="2883122"/>
                </a:cubicBezTo>
                <a:lnTo>
                  <a:pt x="0" y="9525"/>
                </a:lnTo>
                <a:cubicBezTo>
                  <a:pt x="0" y="4286"/>
                  <a:pt x="4286" y="0"/>
                  <a:pt x="9525" y="0"/>
                </a:cubicBezTo>
                <a:cubicBezTo>
                  <a:pt x="14764" y="0"/>
                  <a:pt x="19050" y="4286"/>
                  <a:pt x="19050" y="9525"/>
                </a:cubicBezTo>
                <a:lnTo>
                  <a:pt x="19050" y="2883122"/>
                </a:lnTo>
                <a:cubicBezTo>
                  <a:pt x="19050" y="2888361"/>
                  <a:pt x="14764" y="2892647"/>
                  <a:pt x="9525" y="2892647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8B6CBCD-2C0D-4790-A9F4-B921539CED40}"/>
              </a:ext>
            </a:extLst>
          </p:cNvPr>
          <p:cNvSpPr/>
          <p:nvPr/>
        </p:nvSpPr>
        <p:spPr>
          <a:xfrm>
            <a:off x="745208" y="3279826"/>
            <a:ext cx="47625" cy="1609248"/>
          </a:xfrm>
          <a:custGeom>
            <a:avLst/>
            <a:gdLst>
              <a:gd name="connsiteX0" fmla="*/ 23813 w 47625"/>
              <a:gd name="connsiteY0" fmla="*/ 1609249 h 1609248"/>
              <a:gd name="connsiteX1" fmla="*/ 0 w 47625"/>
              <a:gd name="connsiteY1" fmla="*/ 1585436 h 1609248"/>
              <a:gd name="connsiteX2" fmla="*/ 0 w 47625"/>
              <a:gd name="connsiteY2" fmla="*/ 23813 h 1609248"/>
              <a:gd name="connsiteX3" fmla="*/ 23813 w 47625"/>
              <a:gd name="connsiteY3" fmla="*/ 0 h 1609248"/>
              <a:gd name="connsiteX4" fmla="*/ 47625 w 47625"/>
              <a:gd name="connsiteY4" fmla="*/ 23813 h 1609248"/>
              <a:gd name="connsiteX5" fmla="*/ 47625 w 47625"/>
              <a:gd name="connsiteY5" fmla="*/ 1585436 h 1609248"/>
              <a:gd name="connsiteX6" fmla="*/ 23813 w 47625"/>
              <a:gd name="connsiteY6" fmla="*/ 1609249 h 1609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" h="1609248">
                <a:moveTo>
                  <a:pt x="23813" y="1609249"/>
                </a:moveTo>
                <a:cubicBezTo>
                  <a:pt x="10668" y="1609249"/>
                  <a:pt x="0" y="1598581"/>
                  <a:pt x="0" y="1585436"/>
                </a:cubicBezTo>
                <a:lnTo>
                  <a:pt x="0" y="23813"/>
                </a:lnTo>
                <a:cubicBezTo>
                  <a:pt x="0" y="10668"/>
                  <a:pt x="10668" y="0"/>
                  <a:pt x="23813" y="0"/>
                </a:cubicBezTo>
                <a:cubicBezTo>
                  <a:pt x="36957" y="0"/>
                  <a:pt x="47625" y="10668"/>
                  <a:pt x="47625" y="23813"/>
                </a:cubicBezTo>
                <a:lnTo>
                  <a:pt x="47625" y="1585436"/>
                </a:lnTo>
                <a:cubicBezTo>
                  <a:pt x="47625" y="1598581"/>
                  <a:pt x="36957" y="1609249"/>
                  <a:pt x="23813" y="1609249"/>
                </a:cubicBez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837CF0B-246E-41DA-8388-22815195C12A}"/>
              </a:ext>
            </a:extLst>
          </p:cNvPr>
          <p:cNvSpPr/>
          <p:nvPr/>
        </p:nvSpPr>
        <p:spPr>
          <a:xfrm>
            <a:off x="0" y="5820238"/>
            <a:ext cx="7753921" cy="1037761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54088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46667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46667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4666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0" grpId="0"/>
      <p:bldP spid="2" grpId="0" animBg="1"/>
      <p:bldP spid="10" grpId="0" animBg="1"/>
      <p:bldP spid="11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393CCAD-A924-4830-B103-3CC7291D1B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D2312DC-8BC8-4B91-B480-B076D865DC4B}"/>
              </a:ext>
            </a:extLst>
          </p:cNvPr>
          <p:cNvSpPr/>
          <p:nvPr/>
        </p:nvSpPr>
        <p:spPr>
          <a:xfrm>
            <a:off x="0" y="1810322"/>
            <a:ext cx="7772971" cy="5047678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F95013-101F-4893-BE90-3D6B3630F38A}"/>
              </a:ext>
            </a:extLst>
          </p:cNvPr>
          <p:cNvSpPr txBox="1"/>
          <p:nvPr/>
        </p:nvSpPr>
        <p:spPr>
          <a:xfrm>
            <a:off x="1237746" y="2514790"/>
            <a:ext cx="54314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</a:t>
            </a:r>
            <a:r>
              <a:rPr lang="en-US" sz="48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Welcome</a:t>
            </a:r>
          </a:p>
          <a:p>
            <a:r>
              <a:rPr lang="en-US" sz="48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&amp; Introduce</a:t>
            </a:r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 the</a:t>
            </a:r>
          </a:p>
          <a:p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Topic Details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0C8317-BE07-4144-836D-6C954B6A1AC6}"/>
              </a:ext>
            </a:extLst>
          </p:cNvPr>
          <p:cNvSpPr txBox="1"/>
          <p:nvPr/>
        </p:nvSpPr>
        <p:spPr>
          <a:xfrm>
            <a:off x="1237746" y="4823114"/>
            <a:ext cx="5431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Topic of the Presentation this is Just a Demo Text So Consider Replacing with Your Own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B41D56C-F62C-49AD-B036-301D17555DE7}"/>
              </a:ext>
            </a:extLst>
          </p:cNvPr>
          <p:cNvSpPr/>
          <p:nvPr/>
        </p:nvSpPr>
        <p:spPr>
          <a:xfrm>
            <a:off x="5558599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1D89A4CD-5415-48E2-BE0F-6CE73479A28F}"/>
              </a:ext>
            </a:extLst>
          </p:cNvPr>
          <p:cNvSpPr/>
          <p:nvPr/>
        </p:nvSpPr>
        <p:spPr>
          <a:xfrm>
            <a:off x="5957950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CDAD88A1-0DF8-4A69-AE73-930046423E18}"/>
              </a:ext>
            </a:extLst>
          </p:cNvPr>
          <p:cNvSpPr/>
          <p:nvPr/>
        </p:nvSpPr>
        <p:spPr>
          <a:xfrm>
            <a:off x="6357301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8954481-512E-4086-8844-B8016F26DFD3}"/>
              </a:ext>
            </a:extLst>
          </p:cNvPr>
          <p:cNvSpPr/>
          <p:nvPr/>
        </p:nvSpPr>
        <p:spPr>
          <a:xfrm>
            <a:off x="1" y="2552033"/>
            <a:ext cx="1049866" cy="3174981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1FC4332-98C4-4C71-A56A-77CAECE62E00}"/>
              </a:ext>
            </a:extLst>
          </p:cNvPr>
          <p:cNvSpPr/>
          <p:nvPr/>
        </p:nvSpPr>
        <p:spPr>
          <a:xfrm>
            <a:off x="759496" y="2638127"/>
            <a:ext cx="19050" cy="2892647"/>
          </a:xfrm>
          <a:custGeom>
            <a:avLst/>
            <a:gdLst>
              <a:gd name="connsiteX0" fmla="*/ 9525 w 19050"/>
              <a:gd name="connsiteY0" fmla="*/ 2892647 h 2892647"/>
              <a:gd name="connsiteX1" fmla="*/ 0 w 19050"/>
              <a:gd name="connsiteY1" fmla="*/ 2883122 h 2892647"/>
              <a:gd name="connsiteX2" fmla="*/ 0 w 19050"/>
              <a:gd name="connsiteY2" fmla="*/ 9525 h 2892647"/>
              <a:gd name="connsiteX3" fmla="*/ 9525 w 19050"/>
              <a:gd name="connsiteY3" fmla="*/ 0 h 2892647"/>
              <a:gd name="connsiteX4" fmla="*/ 19050 w 19050"/>
              <a:gd name="connsiteY4" fmla="*/ 9525 h 2892647"/>
              <a:gd name="connsiteX5" fmla="*/ 19050 w 19050"/>
              <a:gd name="connsiteY5" fmla="*/ 2883122 h 2892647"/>
              <a:gd name="connsiteX6" fmla="*/ 9525 w 19050"/>
              <a:gd name="connsiteY6" fmla="*/ 2892647 h 2892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050" h="2892647">
                <a:moveTo>
                  <a:pt x="9525" y="2892647"/>
                </a:moveTo>
                <a:cubicBezTo>
                  <a:pt x="4286" y="2892647"/>
                  <a:pt x="0" y="2888361"/>
                  <a:pt x="0" y="2883122"/>
                </a:cubicBezTo>
                <a:lnTo>
                  <a:pt x="0" y="9525"/>
                </a:lnTo>
                <a:cubicBezTo>
                  <a:pt x="0" y="4286"/>
                  <a:pt x="4286" y="0"/>
                  <a:pt x="9525" y="0"/>
                </a:cubicBezTo>
                <a:cubicBezTo>
                  <a:pt x="14764" y="0"/>
                  <a:pt x="19050" y="4286"/>
                  <a:pt x="19050" y="9525"/>
                </a:cubicBezTo>
                <a:lnTo>
                  <a:pt x="19050" y="2883122"/>
                </a:lnTo>
                <a:cubicBezTo>
                  <a:pt x="19050" y="2888361"/>
                  <a:pt x="14764" y="2892647"/>
                  <a:pt x="9525" y="2892647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8B6CBCD-2C0D-4790-A9F4-B921539CED40}"/>
              </a:ext>
            </a:extLst>
          </p:cNvPr>
          <p:cNvSpPr/>
          <p:nvPr/>
        </p:nvSpPr>
        <p:spPr>
          <a:xfrm>
            <a:off x="745208" y="3279826"/>
            <a:ext cx="47625" cy="1609248"/>
          </a:xfrm>
          <a:custGeom>
            <a:avLst/>
            <a:gdLst>
              <a:gd name="connsiteX0" fmla="*/ 23813 w 47625"/>
              <a:gd name="connsiteY0" fmla="*/ 1609249 h 1609248"/>
              <a:gd name="connsiteX1" fmla="*/ 0 w 47625"/>
              <a:gd name="connsiteY1" fmla="*/ 1585436 h 1609248"/>
              <a:gd name="connsiteX2" fmla="*/ 0 w 47625"/>
              <a:gd name="connsiteY2" fmla="*/ 23813 h 1609248"/>
              <a:gd name="connsiteX3" fmla="*/ 23813 w 47625"/>
              <a:gd name="connsiteY3" fmla="*/ 0 h 1609248"/>
              <a:gd name="connsiteX4" fmla="*/ 47625 w 47625"/>
              <a:gd name="connsiteY4" fmla="*/ 23813 h 1609248"/>
              <a:gd name="connsiteX5" fmla="*/ 47625 w 47625"/>
              <a:gd name="connsiteY5" fmla="*/ 1585436 h 1609248"/>
              <a:gd name="connsiteX6" fmla="*/ 23813 w 47625"/>
              <a:gd name="connsiteY6" fmla="*/ 1609249 h 1609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" h="1609248">
                <a:moveTo>
                  <a:pt x="23813" y="1609249"/>
                </a:moveTo>
                <a:cubicBezTo>
                  <a:pt x="10668" y="1609249"/>
                  <a:pt x="0" y="1598581"/>
                  <a:pt x="0" y="1585436"/>
                </a:cubicBezTo>
                <a:lnTo>
                  <a:pt x="0" y="23813"/>
                </a:lnTo>
                <a:cubicBezTo>
                  <a:pt x="0" y="10668"/>
                  <a:pt x="10668" y="0"/>
                  <a:pt x="23813" y="0"/>
                </a:cubicBezTo>
                <a:cubicBezTo>
                  <a:pt x="36957" y="0"/>
                  <a:pt x="47625" y="10668"/>
                  <a:pt x="47625" y="23813"/>
                </a:cubicBezTo>
                <a:lnTo>
                  <a:pt x="47625" y="1585436"/>
                </a:lnTo>
                <a:cubicBezTo>
                  <a:pt x="47625" y="1598581"/>
                  <a:pt x="36957" y="1609249"/>
                  <a:pt x="23813" y="1609249"/>
                </a:cubicBez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837CF0B-246E-41DA-8388-22815195C12A}"/>
              </a:ext>
            </a:extLst>
          </p:cNvPr>
          <p:cNvSpPr/>
          <p:nvPr/>
        </p:nvSpPr>
        <p:spPr>
          <a:xfrm>
            <a:off x="0" y="5820238"/>
            <a:ext cx="7753921" cy="1037761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68280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46667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46667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4666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0" grpId="0"/>
      <p:bldP spid="2" grpId="0" animBg="1"/>
      <p:bldP spid="10" grpId="0" animBg="1"/>
      <p:bldP spid="11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393CCAD-A924-4830-B103-3CC7291D1B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D2312DC-8BC8-4B91-B480-B076D865DC4B}"/>
              </a:ext>
            </a:extLst>
          </p:cNvPr>
          <p:cNvSpPr/>
          <p:nvPr/>
        </p:nvSpPr>
        <p:spPr>
          <a:xfrm>
            <a:off x="0" y="1810322"/>
            <a:ext cx="7772971" cy="5047678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F95013-101F-4893-BE90-3D6B3630F38A}"/>
              </a:ext>
            </a:extLst>
          </p:cNvPr>
          <p:cNvSpPr txBox="1"/>
          <p:nvPr/>
        </p:nvSpPr>
        <p:spPr>
          <a:xfrm>
            <a:off x="1237746" y="2514790"/>
            <a:ext cx="54314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</a:t>
            </a:r>
            <a:r>
              <a:rPr lang="en-US" sz="48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Welcome</a:t>
            </a:r>
          </a:p>
          <a:p>
            <a:r>
              <a:rPr lang="en-US" sz="48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&amp; Introduce</a:t>
            </a:r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 the</a:t>
            </a:r>
          </a:p>
          <a:p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Topic Details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0C8317-BE07-4144-836D-6C954B6A1AC6}"/>
              </a:ext>
            </a:extLst>
          </p:cNvPr>
          <p:cNvSpPr txBox="1"/>
          <p:nvPr/>
        </p:nvSpPr>
        <p:spPr>
          <a:xfrm>
            <a:off x="1237746" y="4823114"/>
            <a:ext cx="5431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Topic of the Presentation this is Just a Demo Text So Consider Replacing with Your Own</a:t>
            </a:r>
          </a:p>
        </p:txBody>
      </p:sp>
      <p:sp>
        <p:nvSpPr>
          <p:cNvPr id="2" name="Parallelogram 1">
            <a:extLst>
              <a:ext uri="{FF2B5EF4-FFF2-40B4-BE49-F238E27FC236}">
                <a16:creationId xmlns:a16="http://schemas.microsoft.com/office/drawing/2014/main" id="{BB41D56C-F62C-49AD-B036-301D17555DE7}"/>
              </a:ext>
            </a:extLst>
          </p:cNvPr>
          <p:cNvSpPr/>
          <p:nvPr/>
        </p:nvSpPr>
        <p:spPr>
          <a:xfrm>
            <a:off x="5558599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1D89A4CD-5415-48E2-BE0F-6CE73479A28F}"/>
              </a:ext>
            </a:extLst>
          </p:cNvPr>
          <p:cNvSpPr/>
          <p:nvPr/>
        </p:nvSpPr>
        <p:spPr>
          <a:xfrm>
            <a:off x="5957950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CDAD88A1-0DF8-4A69-AE73-930046423E18}"/>
              </a:ext>
            </a:extLst>
          </p:cNvPr>
          <p:cNvSpPr/>
          <p:nvPr/>
        </p:nvSpPr>
        <p:spPr>
          <a:xfrm>
            <a:off x="6357301" y="1520858"/>
            <a:ext cx="505650" cy="578834"/>
          </a:xfrm>
          <a:prstGeom prst="parallelogram">
            <a:avLst>
              <a:gd name="adj" fmla="val 49605"/>
            </a:avLst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8954481-512E-4086-8844-B8016F26DFD3}"/>
              </a:ext>
            </a:extLst>
          </p:cNvPr>
          <p:cNvSpPr/>
          <p:nvPr/>
        </p:nvSpPr>
        <p:spPr>
          <a:xfrm>
            <a:off x="1" y="2552033"/>
            <a:ext cx="1049866" cy="3174981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1FC4332-98C4-4C71-A56A-77CAECE62E00}"/>
              </a:ext>
            </a:extLst>
          </p:cNvPr>
          <p:cNvSpPr/>
          <p:nvPr/>
        </p:nvSpPr>
        <p:spPr>
          <a:xfrm>
            <a:off x="759496" y="2638127"/>
            <a:ext cx="19050" cy="2892647"/>
          </a:xfrm>
          <a:custGeom>
            <a:avLst/>
            <a:gdLst>
              <a:gd name="connsiteX0" fmla="*/ 9525 w 19050"/>
              <a:gd name="connsiteY0" fmla="*/ 2892647 h 2892647"/>
              <a:gd name="connsiteX1" fmla="*/ 0 w 19050"/>
              <a:gd name="connsiteY1" fmla="*/ 2883122 h 2892647"/>
              <a:gd name="connsiteX2" fmla="*/ 0 w 19050"/>
              <a:gd name="connsiteY2" fmla="*/ 9525 h 2892647"/>
              <a:gd name="connsiteX3" fmla="*/ 9525 w 19050"/>
              <a:gd name="connsiteY3" fmla="*/ 0 h 2892647"/>
              <a:gd name="connsiteX4" fmla="*/ 19050 w 19050"/>
              <a:gd name="connsiteY4" fmla="*/ 9525 h 2892647"/>
              <a:gd name="connsiteX5" fmla="*/ 19050 w 19050"/>
              <a:gd name="connsiteY5" fmla="*/ 2883122 h 2892647"/>
              <a:gd name="connsiteX6" fmla="*/ 9525 w 19050"/>
              <a:gd name="connsiteY6" fmla="*/ 2892647 h 2892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050" h="2892647">
                <a:moveTo>
                  <a:pt x="9525" y="2892647"/>
                </a:moveTo>
                <a:cubicBezTo>
                  <a:pt x="4286" y="2892647"/>
                  <a:pt x="0" y="2888361"/>
                  <a:pt x="0" y="2883122"/>
                </a:cubicBezTo>
                <a:lnTo>
                  <a:pt x="0" y="9525"/>
                </a:lnTo>
                <a:cubicBezTo>
                  <a:pt x="0" y="4286"/>
                  <a:pt x="4286" y="0"/>
                  <a:pt x="9525" y="0"/>
                </a:cubicBezTo>
                <a:cubicBezTo>
                  <a:pt x="14764" y="0"/>
                  <a:pt x="19050" y="4286"/>
                  <a:pt x="19050" y="9525"/>
                </a:cubicBezTo>
                <a:lnTo>
                  <a:pt x="19050" y="2883122"/>
                </a:lnTo>
                <a:cubicBezTo>
                  <a:pt x="19050" y="2888361"/>
                  <a:pt x="14764" y="2892647"/>
                  <a:pt x="9525" y="2892647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8B6CBCD-2C0D-4790-A9F4-B921539CED40}"/>
              </a:ext>
            </a:extLst>
          </p:cNvPr>
          <p:cNvSpPr/>
          <p:nvPr/>
        </p:nvSpPr>
        <p:spPr>
          <a:xfrm>
            <a:off x="745208" y="3279826"/>
            <a:ext cx="47625" cy="1609248"/>
          </a:xfrm>
          <a:custGeom>
            <a:avLst/>
            <a:gdLst>
              <a:gd name="connsiteX0" fmla="*/ 23813 w 47625"/>
              <a:gd name="connsiteY0" fmla="*/ 1609249 h 1609248"/>
              <a:gd name="connsiteX1" fmla="*/ 0 w 47625"/>
              <a:gd name="connsiteY1" fmla="*/ 1585436 h 1609248"/>
              <a:gd name="connsiteX2" fmla="*/ 0 w 47625"/>
              <a:gd name="connsiteY2" fmla="*/ 23813 h 1609248"/>
              <a:gd name="connsiteX3" fmla="*/ 23813 w 47625"/>
              <a:gd name="connsiteY3" fmla="*/ 0 h 1609248"/>
              <a:gd name="connsiteX4" fmla="*/ 47625 w 47625"/>
              <a:gd name="connsiteY4" fmla="*/ 23813 h 1609248"/>
              <a:gd name="connsiteX5" fmla="*/ 47625 w 47625"/>
              <a:gd name="connsiteY5" fmla="*/ 1585436 h 1609248"/>
              <a:gd name="connsiteX6" fmla="*/ 23813 w 47625"/>
              <a:gd name="connsiteY6" fmla="*/ 1609249 h 1609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" h="1609248">
                <a:moveTo>
                  <a:pt x="23813" y="1609249"/>
                </a:moveTo>
                <a:cubicBezTo>
                  <a:pt x="10668" y="1609249"/>
                  <a:pt x="0" y="1598581"/>
                  <a:pt x="0" y="1585436"/>
                </a:cubicBezTo>
                <a:lnTo>
                  <a:pt x="0" y="23813"/>
                </a:lnTo>
                <a:cubicBezTo>
                  <a:pt x="0" y="10668"/>
                  <a:pt x="10668" y="0"/>
                  <a:pt x="23813" y="0"/>
                </a:cubicBezTo>
                <a:cubicBezTo>
                  <a:pt x="36957" y="0"/>
                  <a:pt x="47625" y="10668"/>
                  <a:pt x="47625" y="23813"/>
                </a:cubicBezTo>
                <a:lnTo>
                  <a:pt x="47625" y="1585436"/>
                </a:lnTo>
                <a:cubicBezTo>
                  <a:pt x="47625" y="1598581"/>
                  <a:pt x="36957" y="1609249"/>
                  <a:pt x="23813" y="1609249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837CF0B-246E-41DA-8388-22815195C12A}"/>
              </a:ext>
            </a:extLst>
          </p:cNvPr>
          <p:cNvSpPr/>
          <p:nvPr/>
        </p:nvSpPr>
        <p:spPr>
          <a:xfrm>
            <a:off x="0" y="5820238"/>
            <a:ext cx="7753921" cy="1037761"/>
          </a:xfrm>
          <a:custGeom>
            <a:avLst/>
            <a:gdLst>
              <a:gd name="connsiteX0" fmla="*/ 0 w 7772971"/>
              <a:gd name="connsiteY0" fmla="*/ 0 h 5047678"/>
              <a:gd name="connsiteX1" fmla="*/ 7772972 w 7772971"/>
              <a:gd name="connsiteY1" fmla="*/ 0 h 5047678"/>
              <a:gd name="connsiteX2" fmla="*/ 7772972 w 7772971"/>
              <a:gd name="connsiteY2" fmla="*/ 5047679 h 5047678"/>
              <a:gd name="connsiteX3" fmla="*/ 0 w 7772971"/>
              <a:gd name="connsiteY3" fmla="*/ 5047679 h 5047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2971" h="5047678">
                <a:moveTo>
                  <a:pt x="0" y="0"/>
                </a:moveTo>
                <a:lnTo>
                  <a:pt x="7772972" y="0"/>
                </a:lnTo>
                <a:lnTo>
                  <a:pt x="7772972" y="5047679"/>
                </a:lnTo>
                <a:lnTo>
                  <a:pt x="0" y="504767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50312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46667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46667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46667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4666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0" grpId="0"/>
      <p:bldP spid="2" grpId="0" animBg="1"/>
      <p:bldP spid="10" grpId="0" animBg="1"/>
      <p:bldP spid="11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6A540FB-B582-4DE7-BB7A-E34CFF7D5F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2D3FF43-A895-4918-B565-CB9EAA6467C3}"/>
              </a:ext>
            </a:extLst>
          </p:cNvPr>
          <p:cNvGrpSpPr/>
          <p:nvPr/>
        </p:nvGrpSpPr>
        <p:grpSpPr>
          <a:xfrm>
            <a:off x="0" y="1520858"/>
            <a:ext cx="7772971" cy="5337142"/>
            <a:chOff x="0" y="1520858"/>
            <a:chExt cx="7772971" cy="533714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017E7D0-C0FE-4200-8768-479D4F138313}"/>
                </a:ext>
              </a:extLst>
            </p:cNvPr>
            <p:cNvSpPr/>
            <p:nvPr/>
          </p:nvSpPr>
          <p:spPr>
            <a:xfrm>
              <a:off x="0" y="1810322"/>
              <a:ext cx="7772971" cy="5047678"/>
            </a:xfrm>
            <a:custGeom>
              <a:avLst/>
              <a:gdLst>
                <a:gd name="connsiteX0" fmla="*/ 0 w 7772971"/>
                <a:gd name="connsiteY0" fmla="*/ 0 h 5047678"/>
                <a:gd name="connsiteX1" fmla="*/ 7772972 w 7772971"/>
                <a:gd name="connsiteY1" fmla="*/ 0 h 5047678"/>
                <a:gd name="connsiteX2" fmla="*/ 7772972 w 7772971"/>
                <a:gd name="connsiteY2" fmla="*/ 5047679 h 5047678"/>
                <a:gd name="connsiteX3" fmla="*/ 0 w 7772971"/>
                <a:gd name="connsiteY3" fmla="*/ 5047679 h 5047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2971" h="5047678">
                  <a:moveTo>
                    <a:pt x="0" y="0"/>
                  </a:moveTo>
                  <a:lnTo>
                    <a:pt x="7772972" y="0"/>
                  </a:lnTo>
                  <a:lnTo>
                    <a:pt x="7772972" y="5047679"/>
                  </a:lnTo>
                  <a:lnTo>
                    <a:pt x="0" y="5047679"/>
                  </a:lnTo>
                  <a:close/>
                </a:path>
              </a:pathLst>
            </a:custGeom>
            <a:solidFill>
              <a:srgbClr val="FFFFFF">
                <a:alpha val="75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2A8E90D8-FCE6-45D7-A91E-45B3F7BBB59B}"/>
                </a:ext>
              </a:extLst>
            </p:cNvPr>
            <p:cNvSpPr/>
            <p:nvPr/>
          </p:nvSpPr>
          <p:spPr>
            <a:xfrm>
              <a:off x="5558599" y="1520858"/>
              <a:ext cx="505650" cy="578834"/>
            </a:xfrm>
            <a:prstGeom prst="parallelogram">
              <a:avLst>
                <a:gd name="adj" fmla="val 49605"/>
              </a:avLst>
            </a:pr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7781B198-F82A-4A34-A0BF-D4742AA81134}"/>
                </a:ext>
              </a:extLst>
            </p:cNvPr>
            <p:cNvSpPr/>
            <p:nvPr/>
          </p:nvSpPr>
          <p:spPr>
            <a:xfrm>
              <a:off x="5957950" y="1520858"/>
              <a:ext cx="505650" cy="578834"/>
            </a:xfrm>
            <a:prstGeom prst="parallelogram">
              <a:avLst>
                <a:gd name="adj" fmla="val 49605"/>
              </a:avLst>
            </a:pr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41D33169-300C-4310-974B-32F8245D48F2}"/>
                </a:ext>
              </a:extLst>
            </p:cNvPr>
            <p:cNvSpPr/>
            <p:nvPr/>
          </p:nvSpPr>
          <p:spPr>
            <a:xfrm>
              <a:off x="6357301" y="1520858"/>
              <a:ext cx="505650" cy="578834"/>
            </a:xfrm>
            <a:prstGeom prst="parallelogram">
              <a:avLst>
                <a:gd name="adj" fmla="val 49605"/>
              </a:avLst>
            </a:pr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49EC42C-3989-445B-B181-AA8D6C1E0CF2}"/>
                </a:ext>
              </a:extLst>
            </p:cNvPr>
            <p:cNvGrpSpPr/>
            <p:nvPr/>
          </p:nvGrpSpPr>
          <p:grpSpPr>
            <a:xfrm>
              <a:off x="745208" y="2514790"/>
              <a:ext cx="5923975" cy="3139321"/>
              <a:chOff x="745208" y="2514790"/>
              <a:chExt cx="5923975" cy="3139321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3DC1752-33DD-4DB8-96DE-A96E3BC6976A}"/>
                  </a:ext>
                </a:extLst>
              </p:cNvPr>
              <p:cNvSpPr txBox="1"/>
              <p:nvPr/>
            </p:nvSpPr>
            <p:spPr>
              <a:xfrm>
                <a:off x="1237746" y="2514790"/>
                <a:ext cx="5431437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800" dirty="0">
                    <a:solidFill>
                      <a:schemeClr val="bg2">
                        <a:lumMod val="25000"/>
                      </a:schemeClr>
                    </a:solidFill>
                    <a:latin typeface="Montserrat ExtraBold"/>
                    <a:cs typeface="Poppins"/>
                    <a:sym typeface="Poppins"/>
                    <a:rtl val="0"/>
                  </a:rPr>
                  <a:t>Let’s </a:t>
                </a:r>
                <a:r>
                  <a:rPr lang="en-US" sz="4800" dirty="0">
                    <a:gradFill>
                      <a:gsLst>
                        <a:gs pos="0">
                          <a:srgbClr val="1555FD"/>
                        </a:gs>
                        <a:gs pos="100000">
                          <a:srgbClr val="5680F8"/>
                        </a:gs>
                      </a:gsLst>
                      <a:lin ang="10800000" scaled="1"/>
                    </a:gradFill>
                    <a:latin typeface="Montserrat ExtraBold"/>
                    <a:cs typeface="Poppins"/>
                    <a:sym typeface="Poppins"/>
                    <a:rtl val="0"/>
                  </a:rPr>
                  <a:t>Welcome</a:t>
                </a:r>
              </a:p>
              <a:p>
                <a:r>
                  <a:rPr lang="en-US" sz="4800" dirty="0">
                    <a:gradFill>
                      <a:gsLst>
                        <a:gs pos="0">
                          <a:srgbClr val="1555FD"/>
                        </a:gs>
                        <a:gs pos="100000">
                          <a:srgbClr val="5680F8"/>
                        </a:gs>
                      </a:gsLst>
                      <a:lin ang="10800000" scaled="1"/>
                    </a:gradFill>
                    <a:latin typeface="Montserrat ExtraBold"/>
                    <a:cs typeface="Poppins"/>
                    <a:sym typeface="Poppins"/>
                    <a:rtl val="0"/>
                  </a:rPr>
                  <a:t>&amp; Introduce</a:t>
                </a:r>
                <a:r>
                  <a:rPr lang="en-US" sz="4800" dirty="0">
                    <a:solidFill>
                      <a:schemeClr val="bg2">
                        <a:lumMod val="25000"/>
                      </a:schemeClr>
                    </a:solidFill>
                    <a:latin typeface="Montserrat ExtraBold"/>
                    <a:cs typeface="Poppins"/>
                    <a:sym typeface="Poppins"/>
                    <a:rtl val="0"/>
                  </a:rPr>
                  <a:t> the</a:t>
                </a:r>
              </a:p>
              <a:p>
                <a:r>
                  <a:rPr lang="en-US" sz="4800" dirty="0">
                    <a:solidFill>
                      <a:schemeClr val="bg2">
                        <a:lumMod val="25000"/>
                      </a:schemeClr>
                    </a:solidFill>
                    <a:latin typeface="Montserrat ExtraBold"/>
                    <a:cs typeface="Poppins"/>
                    <a:sym typeface="Poppins"/>
                    <a:rtl val="0"/>
                  </a:rPr>
                  <a:t>Topic Details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78653FC-5390-4CB9-B1F3-AE7A2F0AC6B6}"/>
                  </a:ext>
                </a:extLst>
              </p:cNvPr>
              <p:cNvSpPr txBox="1"/>
              <p:nvPr/>
            </p:nvSpPr>
            <p:spPr>
              <a:xfrm>
                <a:off x="1237746" y="4823114"/>
                <a:ext cx="543143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prstClr val="black"/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Add Some Brief Text to Explain the Topic of the Presentation this is Just a Demo Text So Consider Replacing with Your Own</a:t>
                </a:r>
              </a:p>
            </p:txBody>
          </p: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D4F4659-1A78-4B79-95B5-94E8B0BFF2BF}"/>
                  </a:ext>
                </a:extLst>
              </p:cNvPr>
              <p:cNvGrpSpPr/>
              <p:nvPr/>
            </p:nvGrpSpPr>
            <p:grpSpPr>
              <a:xfrm>
                <a:off x="745208" y="2638127"/>
                <a:ext cx="47625" cy="2892647"/>
                <a:chOff x="745208" y="2638127"/>
                <a:chExt cx="47625" cy="2892647"/>
              </a:xfrm>
            </p:grpSpPr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89CA4A4D-3BC6-4135-A6C1-4CCA6F3CAD37}"/>
                    </a:ext>
                  </a:extLst>
                </p:cNvPr>
                <p:cNvSpPr/>
                <p:nvPr/>
              </p:nvSpPr>
              <p:spPr>
                <a:xfrm>
                  <a:off x="759496" y="2638127"/>
                  <a:ext cx="19050" cy="2892647"/>
                </a:xfrm>
                <a:custGeom>
                  <a:avLst/>
                  <a:gdLst>
                    <a:gd name="connsiteX0" fmla="*/ 9525 w 19050"/>
                    <a:gd name="connsiteY0" fmla="*/ 2892647 h 2892647"/>
                    <a:gd name="connsiteX1" fmla="*/ 0 w 19050"/>
                    <a:gd name="connsiteY1" fmla="*/ 2883122 h 2892647"/>
                    <a:gd name="connsiteX2" fmla="*/ 0 w 19050"/>
                    <a:gd name="connsiteY2" fmla="*/ 9525 h 2892647"/>
                    <a:gd name="connsiteX3" fmla="*/ 9525 w 19050"/>
                    <a:gd name="connsiteY3" fmla="*/ 0 h 2892647"/>
                    <a:gd name="connsiteX4" fmla="*/ 19050 w 19050"/>
                    <a:gd name="connsiteY4" fmla="*/ 9525 h 2892647"/>
                    <a:gd name="connsiteX5" fmla="*/ 19050 w 19050"/>
                    <a:gd name="connsiteY5" fmla="*/ 2883122 h 2892647"/>
                    <a:gd name="connsiteX6" fmla="*/ 9525 w 19050"/>
                    <a:gd name="connsiteY6" fmla="*/ 2892647 h 28926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" h="2892647">
                      <a:moveTo>
                        <a:pt x="9525" y="2892647"/>
                      </a:moveTo>
                      <a:cubicBezTo>
                        <a:pt x="4286" y="2892647"/>
                        <a:pt x="0" y="2888361"/>
                        <a:pt x="0" y="2883122"/>
                      </a:cubicBezTo>
                      <a:lnTo>
                        <a:pt x="0" y="9525"/>
                      </a:lnTo>
                      <a:cubicBezTo>
                        <a:pt x="0" y="4286"/>
                        <a:pt x="4286" y="0"/>
                        <a:pt x="9525" y="0"/>
                      </a:cubicBezTo>
                      <a:cubicBezTo>
                        <a:pt x="14764" y="0"/>
                        <a:pt x="19050" y="4286"/>
                        <a:pt x="19050" y="9525"/>
                      </a:cubicBezTo>
                      <a:lnTo>
                        <a:pt x="19050" y="2883122"/>
                      </a:lnTo>
                      <a:cubicBezTo>
                        <a:pt x="19050" y="2888361"/>
                        <a:pt x="14764" y="2892647"/>
                        <a:pt x="9525" y="289264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solidFill>
                      <a:prstClr val="black"/>
                    </a:solidFill>
                    <a:latin typeface="Montserrat"/>
                  </a:endParaRPr>
                </a:p>
              </p:txBody>
            </p: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BE121FDB-B3F4-438A-A3F8-73AE02C55BA6}"/>
                    </a:ext>
                  </a:extLst>
                </p:cNvPr>
                <p:cNvSpPr/>
                <p:nvPr/>
              </p:nvSpPr>
              <p:spPr>
                <a:xfrm>
                  <a:off x="745208" y="3279826"/>
                  <a:ext cx="47625" cy="1609248"/>
                </a:xfrm>
                <a:custGeom>
                  <a:avLst/>
                  <a:gdLst>
                    <a:gd name="connsiteX0" fmla="*/ 23813 w 47625"/>
                    <a:gd name="connsiteY0" fmla="*/ 1609249 h 1609248"/>
                    <a:gd name="connsiteX1" fmla="*/ 0 w 47625"/>
                    <a:gd name="connsiteY1" fmla="*/ 1585436 h 1609248"/>
                    <a:gd name="connsiteX2" fmla="*/ 0 w 47625"/>
                    <a:gd name="connsiteY2" fmla="*/ 23813 h 1609248"/>
                    <a:gd name="connsiteX3" fmla="*/ 23813 w 47625"/>
                    <a:gd name="connsiteY3" fmla="*/ 0 h 1609248"/>
                    <a:gd name="connsiteX4" fmla="*/ 47625 w 47625"/>
                    <a:gd name="connsiteY4" fmla="*/ 23813 h 1609248"/>
                    <a:gd name="connsiteX5" fmla="*/ 47625 w 47625"/>
                    <a:gd name="connsiteY5" fmla="*/ 1585436 h 1609248"/>
                    <a:gd name="connsiteX6" fmla="*/ 23813 w 47625"/>
                    <a:gd name="connsiteY6" fmla="*/ 1609249 h 1609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625" h="1609248">
                      <a:moveTo>
                        <a:pt x="23813" y="1609249"/>
                      </a:moveTo>
                      <a:cubicBezTo>
                        <a:pt x="10668" y="1609249"/>
                        <a:pt x="0" y="1598581"/>
                        <a:pt x="0" y="1585436"/>
                      </a:cubicBezTo>
                      <a:lnTo>
                        <a:pt x="0" y="23813"/>
                      </a:lnTo>
                      <a:cubicBezTo>
                        <a:pt x="0" y="10668"/>
                        <a:pt x="10668" y="0"/>
                        <a:pt x="23813" y="0"/>
                      </a:cubicBezTo>
                      <a:cubicBezTo>
                        <a:pt x="36957" y="0"/>
                        <a:pt x="47625" y="10668"/>
                        <a:pt x="47625" y="23813"/>
                      </a:cubicBezTo>
                      <a:lnTo>
                        <a:pt x="47625" y="1585436"/>
                      </a:lnTo>
                      <a:cubicBezTo>
                        <a:pt x="47625" y="1598581"/>
                        <a:pt x="36957" y="1609249"/>
                        <a:pt x="23813" y="16092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solidFill>
                      <a:prstClr val="black"/>
                    </a:solidFill>
                    <a:latin typeface="Montserrat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3007</TotalTime>
  <Words>416</Words>
  <Application>Microsoft Office PowerPoint</Application>
  <PresentationFormat>Widescreen</PresentationFormat>
  <Paragraphs>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39</cp:revision>
  <dcterms:created xsi:type="dcterms:W3CDTF">2024-02-18T05:14:35Z</dcterms:created>
  <dcterms:modified xsi:type="dcterms:W3CDTF">2024-06-28T11:11:37Z</dcterms:modified>
</cp:coreProperties>
</file>