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3"/>
  </p:handoutMasterIdLst>
  <p:sldIdLst>
    <p:sldId id="548" r:id="rId2"/>
    <p:sldId id="554" r:id="rId3"/>
    <p:sldId id="555" r:id="rId4"/>
    <p:sldId id="556" r:id="rId5"/>
    <p:sldId id="557" r:id="rId6"/>
    <p:sldId id="559" r:id="rId7"/>
    <p:sldId id="558" r:id="rId8"/>
    <p:sldId id="553" r:id="rId9"/>
    <p:sldId id="546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8"/>
            <p14:sldId id="554"/>
            <p14:sldId id="555"/>
            <p14:sldId id="556"/>
            <p14:sldId id="557"/>
            <p14:sldId id="559"/>
            <p14:sldId id="558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68" autoAdjust="0"/>
    <p:restoredTop sz="94660"/>
  </p:normalViewPr>
  <p:slideViewPr>
    <p:cSldViewPr snapToGrid="0">
      <p:cViewPr>
        <p:scale>
          <a:sx n="150" d="100"/>
          <a:sy n="150" d="100"/>
        </p:scale>
        <p:origin x="1268" y="52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128" d="100"/>
          <a:sy n="128" d="100"/>
        </p:scale>
        <p:origin x="3892" y="8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72B97F0D-58C6-442E-BE16-D6E3D79FF30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47C1EFD-E92D-42FC-95C7-1F7FA1F322E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4A675C-6762-43E3-88DA-77ECA8A5FED6}" type="datetimeFigureOut">
              <a:rPr lang="en-US" smtClean="0"/>
              <a:t>6/22/2024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F507AC7-0238-4732-847C-599692DF95D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355A34F-2970-41CA-9C67-CA1A3E8B342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1E38F4-F340-4F07-A9F1-F183208D47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4398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22A76C2D-D8A6-4F55-958B-75E356C567E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54020" y="1"/>
            <a:ext cx="5937980" cy="4272915"/>
          </a:xfrm>
          <a:custGeom>
            <a:avLst/>
            <a:gdLst>
              <a:gd name="connsiteX0" fmla="*/ 0 w 5937980"/>
              <a:gd name="connsiteY0" fmla="*/ 0 h 4272915"/>
              <a:gd name="connsiteX1" fmla="*/ 5937980 w 5937980"/>
              <a:gd name="connsiteY1" fmla="*/ 0 h 4272915"/>
              <a:gd name="connsiteX2" fmla="*/ 5937980 w 5937980"/>
              <a:gd name="connsiteY2" fmla="*/ 4272915 h 4272915"/>
              <a:gd name="connsiteX3" fmla="*/ 238125 w 5937980"/>
              <a:gd name="connsiteY3" fmla="*/ 4272915 h 4272915"/>
              <a:gd name="connsiteX4" fmla="*/ 0 w 5937980"/>
              <a:gd name="connsiteY4" fmla="*/ 4034790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937980" h="4272915">
                <a:moveTo>
                  <a:pt x="0" y="0"/>
                </a:moveTo>
                <a:lnTo>
                  <a:pt x="5937980" y="0"/>
                </a:lnTo>
                <a:lnTo>
                  <a:pt x="5937980" y="4272915"/>
                </a:lnTo>
                <a:lnTo>
                  <a:pt x="238125" y="4272915"/>
                </a:lnTo>
                <a:cubicBezTo>
                  <a:pt x="106613" y="4272915"/>
                  <a:pt x="0" y="4166302"/>
                  <a:pt x="0" y="403479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: Shape 2">
            <a:extLst>
              <a:ext uri="{FF2B5EF4-FFF2-40B4-BE49-F238E27FC236}">
                <a16:creationId xmlns:a16="http://schemas.microsoft.com/office/drawing/2014/main" id="{067E8074-62A8-484B-BF34-C695BC88EDE5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54020" y="1"/>
            <a:ext cx="5937980" cy="4272915"/>
          </a:xfrm>
          <a:custGeom>
            <a:avLst/>
            <a:gdLst>
              <a:gd name="connsiteX0" fmla="*/ 0 w 5937980"/>
              <a:gd name="connsiteY0" fmla="*/ 0 h 4272915"/>
              <a:gd name="connsiteX1" fmla="*/ 5937980 w 5937980"/>
              <a:gd name="connsiteY1" fmla="*/ 0 h 4272915"/>
              <a:gd name="connsiteX2" fmla="*/ 5937980 w 5937980"/>
              <a:gd name="connsiteY2" fmla="*/ 4272915 h 4272915"/>
              <a:gd name="connsiteX3" fmla="*/ 238125 w 5937980"/>
              <a:gd name="connsiteY3" fmla="*/ 4272915 h 4272915"/>
              <a:gd name="connsiteX4" fmla="*/ 0 w 5937980"/>
              <a:gd name="connsiteY4" fmla="*/ 4034790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937980" h="4272915">
                <a:moveTo>
                  <a:pt x="0" y="0"/>
                </a:moveTo>
                <a:lnTo>
                  <a:pt x="5937980" y="0"/>
                </a:lnTo>
                <a:lnTo>
                  <a:pt x="5937980" y="4272915"/>
                </a:lnTo>
                <a:lnTo>
                  <a:pt x="238125" y="4272915"/>
                </a:lnTo>
                <a:cubicBezTo>
                  <a:pt x="106613" y="4272915"/>
                  <a:pt x="0" y="4166302"/>
                  <a:pt x="0" y="4034790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</p:spPr>
        <p:txBody>
          <a:bodyPr wrap="square">
            <a:noAutofit/>
          </a:bodyPr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6/15/2024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F94E4C64-64DC-4CC5-9800-0257E87DCFA3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6D287461-CC1F-410B-AE8D-CD3F9E300EB3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226F5FB-8373-4B6D-A17E-B16F79FD4BAC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AA61E30-0557-48AE-BC1D-E9E0942D35BA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ED1B1DAA-CB1F-44D6-B9C6-FFAB4A86488D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DE89DAAF-E601-40FC-903E-45A49BEBF728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BD7A46CB-D710-49E8-8C45-F55E2081D368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13" name="Rectangle: Rounded Corners 112">
              <a:extLst>
                <a:ext uri="{FF2B5EF4-FFF2-40B4-BE49-F238E27FC236}">
                  <a16:creationId xmlns:a16="http://schemas.microsoft.com/office/drawing/2014/main" id="{39B35094-E10E-4DC5-9DBE-F52149B364FE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9D57A01-E7AC-4CBF-AF32-1A5AD71B55AE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C4D06C10-A09D-4DDA-9973-31364FB626B4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92ED1BEA-1876-4160-9A89-22752121F4C7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0DC8CEDD-7A27-42E8-9238-3B409637A529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C08E2B-F8E5-4855-ACDE-BE3C206F6086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119" name="Rectangle: Rounded Corners 118">
              <a:extLst>
                <a:ext uri="{FF2B5EF4-FFF2-40B4-BE49-F238E27FC236}">
                  <a16:creationId xmlns:a16="http://schemas.microsoft.com/office/drawing/2014/main" id="{C7086B32-6558-44DA-B65B-899483393186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A77688BB-6253-409B-B8C6-BF768804452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C44EDF5E-C2C5-45CE-B74F-CDC2C452F3BD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AC446D3-E952-4C66-B09A-CB5AA04EC968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260A328F-0DFE-4EFA-881E-AF294D19065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3014454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6D287461-CC1F-410B-AE8D-CD3F9E300EB3}"/>
              </a:ext>
            </a:extLst>
          </p:cNvPr>
          <p:cNvSpPr/>
          <p:nvPr/>
        </p:nvSpPr>
        <p:spPr>
          <a:xfrm>
            <a:off x="424719" y="272462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226F5FB-8373-4B6D-A17E-B16F79FD4BAC}"/>
              </a:ext>
            </a:extLst>
          </p:cNvPr>
          <p:cNvSpPr txBox="1"/>
          <p:nvPr/>
        </p:nvSpPr>
        <p:spPr>
          <a:xfrm>
            <a:off x="1865763" y="322177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5AA61E30-0557-48AE-BC1D-E9E0942D35BA}"/>
              </a:ext>
            </a:extLst>
          </p:cNvPr>
          <p:cNvSpPr/>
          <p:nvPr/>
        </p:nvSpPr>
        <p:spPr>
          <a:xfrm>
            <a:off x="695325" y="296217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ED1B1DAA-CB1F-44D6-B9C6-FFAB4A86488D}"/>
              </a:ext>
            </a:extLst>
          </p:cNvPr>
          <p:cNvSpPr txBox="1"/>
          <p:nvPr/>
        </p:nvSpPr>
        <p:spPr>
          <a:xfrm>
            <a:off x="881516" y="3168779"/>
            <a:ext cx="700705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DE89DAAF-E601-40FC-903E-45A49BEBF728}"/>
              </a:ext>
            </a:extLst>
          </p:cNvPr>
          <p:cNvSpPr txBox="1"/>
          <p:nvPr/>
        </p:nvSpPr>
        <p:spPr>
          <a:xfrm>
            <a:off x="3374940" y="304887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13" name="Rectangle: Rounded Corners 112">
            <a:extLst>
              <a:ext uri="{FF2B5EF4-FFF2-40B4-BE49-F238E27FC236}">
                <a16:creationId xmlns:a16="http://schemas.microsoft.com/office/drawing/2014/main" id="{39B35094-E10E-4DC5-9DBE-F52149B364FE}"/>
              </a:ext>
            </a:extLst>
          </p:cNvPr>
          <p:cNvSpPr/>
          <p:nvPr/>
        </p:nvSpPr>
        <p:spPr>
          <a:xfrm>
            <a:off x="424719" y="457066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D9D57A01-E7AC-4CBF-AF32-1A5AD71B55AE}"/>
              </a:ext>
            </a:extLst>
          </p:cNvPr>
          <p:cNvSpPr txBox="1"/>
          <p:nvPr/>
        </p:nvSpPr>
        <p:spPr>
          <a:xfrm>
            <a:off x="1865763" y="506781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C4D06C10-A09D-4DDA-9973-31364FB626B4}"/>
              </a:ext>
            </a:extLst>
          </p:cNvPr>
          <p:cNvSpPr/>
          <p:nvPr/>
        </p:nvSpPr>
        <p:spPr>
          <a:xfrm>
            <a:off x="695325" y="480821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92ED1BEA-1876-4160-9A89-22752121F4C7}"/>
              </a:ext>
            </a:extLst>
          </p:cNvPr>
          <p:cNvSpPr txBox="1"/>
          <p:nvPr/>
        </p:nvSpPr>
        <p:spPr>
          <a:xfrm>
            <a:off x="835029" y="5014819"/>
            <a:ext cx="793679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0DC8CEDD-7A27-42E8-9238-3B409637A529}"/>
              </a:ext>
            </a:extLst>
          </p:cNvPr>
          <p:cNvSpPr txBox="1"/>
          <p:nvPr/>
        </p:nvSpPr>
        <p:spPr>
          <a:xfrm>
            <a:off x="3374940" y="489491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19" name="Rectangle: Rounded Corners 118">
            <a:extLst>
              <a:ext uri="{FF2B5EF4-FFF2-40B4-BE49-F238E27FC236}">
                <a16:creationId xmlns:a16="http://schemas.microsoft.com/office/drawing/2014/main" id="{C7086B32-6558-44DA-B65B-899483393186}"/>
              </a:ext>
            </a:extLst>
          </p:cNvPr>
          <p:cNvSpPr/>
          <p:nvPr/>
        </p:nvSpPr>
        <p:spPr>
          <a:xfrm>
            <a:off x="6249638" y="457066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A77688BB-6253-409B-B8C6-BF7688044520}"/>
              </a:ext>
            </a:extLst>
          </p:cNvPr>
          <p:cNvSpPr txBox="1"/>
          <p:nvPr/>
        </p:nvSpPr>
        <p:spPr>
          <a:xfrm>
            <a:off x="7690682" y="506781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21" name="Freeform: Shape 120">
            <a:extLst>
              <a:ext uri="{FF2B5EF4-FFF2-40B4-BE49-F238E27FC236}">
                <a16:creationId xmlns:a16="http://schemas.microsoft.com/office/drawing/2014/main" id="{C44EDF5E-C2C5-45CE-B74F-CDC2C452F3BD}"/>
              </a:ext>
            </a:extLst>
          </p:cNvPr>
          <p:cNvSpPr/>
          <p:nvPr/>
        </p:nvSpPr>
        <p:spPr>
          <a:xfrm>
            <a:off x="6520244" y="480821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2AC446D3-E952-4C66-B09A-CB5AA04EC968}"/>
              </a:ext>
            </a:extLst>
          </p:cNvPr>
          <p:cNvSpPr txBox="1"/>
          <p:nvPr/>
        </p:nvSpPr>
        <p:spPr>
          <a:xfrm>
            <a:off x="6659147" y="5014819"/>
            <a:ext cx="795282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260A328F-0DFE-4EFA-881E-AF294D19065B}"/>
              </a:ext>
            </a:extLst>
          </p:cNvPr>
          <p:cNvSpPr txBox="1"/>
          <p:nvPr/>
        </p:nvSpPr>
        <p:spPr>
          <a:xfrm>
            <a:off x="9199859" y="489491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421271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  <p:bldP spid="7" grpId="0" animBg="1"/>
      <p:bldP spid="26" grpId="0"/>
      <p:bldP spid="35" grpId="0" animBg="1"/>
      <p:bldP spid="36" grpId="0"/>
      <p:bldP spid="110" grpId="0"/>
      <p:bldP spid="113" grpId="0" animBg="1"/>
      <p:bldP spid="114" grpId="0"/>
      <p:bldP spid="115" grpId="0" animBg="1"/>
      <p:bldP spid="116" grpId="0"/>
      <p:bldP spid="117" grpId="0"/>
      <p:bldP spid="119" grpId="0" animBg="1"/>
      <p:bldP spid="120" grpId="0"/>
      <p:bldP spid="121" grpId="0" animBg="1"/>
      <p:bldP spid="122" grpId="0"/>
      <p:bldP spid="12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F94E4C64-64DC-4CC5-9800-0257E87DCFA3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6D287461-CC1F-410B-AE8D-CD3F9E300EB3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226F5FB-8373-4B6D-A17E-B16F79FD4BAC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AA61E30-0557-48AE-BC1D-E9E0942D35BA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ED1B1DAA-CB1F-44D6-B9C6-FFAB4A86488D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DE89DAAF-E601-40FC-903E-45A49BEBF728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BD7A46CB-D710-49E8-8C45-F55E2081D368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13" name="Rectangle: Rounded Corners 112">
              <a:extLst>
                <a:ext uri="{FF2B5EF4-FFF2-40B4-BE49-F238E27FC236}">
                  <a16:creationId xmlns:a16="http://schemas.microsoft.com/office/drawing/2014/main" id="{39B35094-E10E-4DC5-9DBE-F52149B364FE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9D57A01-E7AC-4CBF-AF32-1A5AD71B55AE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C4D06C10-A09D-4DDA-9973-31364FB626B4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92ED1BEA-1876-4160-9A89-22752121F4C7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0DC8CEDD-7A27-42E8-9238-3B409637A529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C08E2B-F8E5-4855-ACDE-BE3C206F6086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119" name="Rectangle: Rounded Corners 118">
              <a:extLst>
                <a:ext uri="{FF2B5EF4-FFF2-40B4-BE49-F238E27FC236}">
                  <a16:creationId xmlns:a16="http://schemas.microsoft.com/office/drawing/2014/main" id="{C7086B32-6558-44DA-B65B-899483393186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A77688BB-6253-409B-B8C6-BF768804452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C44EDF5E-C2C5-45CE-B74F-CDC2C452F3BD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AC446D3-E952-4C66-B09A-CB5AA04EC968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260A328F-0DFE-4EFA-881E-AF294D19065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1137066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46667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6667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F94E4C64-64DC-4CC5-9800-0257E87DCFA3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6D287461-CC1F-410B-AE8D-CD3F9E300EB3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226F5FB-8373-4B6D-A17E-B16F79FD4BAC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AA61E30-0557-48AE-BC1D-E9E0942D35BA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ED1B1DAA-CB1F-44D6-B9C6-FFAB4A86488D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DE89DAAF-E601-40FC-903E-45A49BEBF728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BD7A46CB-D710-49E8-8C45-F55E2081D368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13" name="Rectangle: Rounded Corners 112">
              <a:extLst>
                <a:ext uri="{FF2B5EF4-FFF2-40B4-BE49-F238E27FC236}">
                  <a16:creationId xmlns:a16="http://schemas.microsoft.com/office/drawing/2014/main" id="{39B35094-E10E-4DC5-9DBE-F52149B364FE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9D57A01-E7AC-4CBF-AF32-1A5AD71B55AE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C4D06C10-A09D-4DDA-9973-31364FB626B4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92ED1BEA-1876-4160-9A89-22752121F4C7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0DC8CEDD-7A27-42E8-9238-3B409637A529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C08E2B-F8E5-4855-ACDE-BE3C206F6086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119" name="Rectangle: Rounded Corners 118">
              <a:extLst>
                <a:ext uri="{FF2B5EF4-FFF2-40B4-BE49-F238E27FC236}">
                  <a16:creationId xmlns:a16="http://schemas.microsoft.com/office/drawing/2014/main" id="{C7086B32-6558-44DA-B65B-899483393186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A77688BB-6253-409B-B8C6-BF768804452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C44EDF5E-C2C5-45CE-B74F-CDC2C452F3BD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AC446D3-E952-4C66-B09A-CB5AA04EC968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260A328F-0DFE-4EFA-881E-AF294D19065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821260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6D287461-CC1F-410B-AE8D-CD3F9E300EB3}"/>
              </a:ext>
            </a:extLst>
          </p:cNvPr>
          <p:cNvSpPr/>
          <p:nvPr/>
        </p:nvSpPr>
        <p:spPr>
          <a:xfrm>
            <a:off x="424719" y="272462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226F5FB-8373-4B6D-A17E-B16F79FD4BAC}"/>
              </a:ext>
            </a:extLst>
          </p:cNvPr>
          <p:cNvSpPr txBox="1"/>
          <p:nvPr/>
        </p:nvSpPr>
        <p:spPr>
          <a:xfrm>
            <a:off x="1865763" y="322177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35" name="Freeform: Shape 34">
            <a:extLst>
              <a:ext uri="{FF2B5EF4-FFF2-40B4-BE49-F238E27FC236}">
                <a16:creationId xmlns:a16="http://schemas.microsoft.com/office/drawing/2014/main" id="{5AA61E30-0557-48AE-BC1D-E9E0942D35BA}"/>
              </a:ext>
            </a:extLst>
          </p:cNvPr>
          <p:cNvSpPr/>
          <p:nvPr/>
        </p:nvSpPr>
        <p:spPr>
          <a:xfrm>
            <a:off x="695325" y="296217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ED1B1DAA-CB1F-44D6-B9C6-FFAB4A86488D}"/>
              </a:ext>
            </a:extLst>
          </p:cNvPr>
          <p:cNvSpPr txBox="1"/>
          <p:nvPr/>
        </p:nvSpPr>
        <p:spPr>
          <a:xfrm>
            <a:off x="881516" y="3168779"/>
            <a:ext cx="700705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DE89DAAF-E601-40FC-903E-45A49BEBF728}"/>
              </a:ext>
            </a:extLst>
          </p:cNvPr>
          <p:cNvSpPr txBox="1"/>
          <p:nvPr/>
        </p:nvSpPr>
        <p:spPr>
          <a:xfrm>
            <a:off x="3374940" y="304887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13" name="Rectangle: Rounded Corners 112">
            <a:extLst>
              <a:ext uri="{FF2B5EF4-FFF2-40B4-BE49-F238E27FC236}">
                <a16:creationId xmlns:a16="http://schemas.microsoft.com/office/drawing/2014/main" id="{39B35094-E10E-4DC5-9DBE-F52149B364FE}"/>
              </a:ext>
            </a:extLst>
          </p:cNvPr>
          <p:cNvSpPr/>
          <p:nvPr/>
        </p:nvSpPr>
        <p:spPr>
          <a:xfrm>
            <a:off x="424719" y="457066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D9D57A01-E7AC-4CBF-AF32-1A5AD71B55AE}"/>
              </a:ext>
            </a:extLst>
          </p:cNvPr>
          <p:cNvSpPr txBox="1"/>
          <p:nvPr/>
        </p:nvSpPr>
        <p:spPr>
          <a:xfrm>
            <a:off x="1865763" y="506781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C4D06C10-A09D-4DDA-9973-31364FB626B4}"/>
              </a:ext>
            </a:extLst>
          </p:cNvPr>
          <p:cNvSpPr/>
          <p:nvPr/>
        </p:nvSpPr>
        <p:spPr>
          <a:xfrm>
            <a:off x="695325" y="480821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92ED1BEA-1876-4160-9A89-22752121F4C7}"/>
              </a:ext>
            </a:extLst>
          </p:cNvPr>
          <p:cNvSpPr txBox="1"/>
          <p:nvPr/>
        </p:nvSpPr>
        <p:spPr>
          <a:xfrm>
            <a:off x="835029" y="5014819"/>
            <a:ext cx="793679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0DC8CEDD-7A27-42E8-9238-3B409637A529}"/>
              </a:ext>
            </a:extLst>
          </p:cNvPr>
          <p:cNvSpPr txBox="1"/>
          <p:nvPr/>
        </p:nvSpPr>
        <p:spPr>
          <a:xfrm>
            <a:off x="3374940" y="489491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19" name="Rectangle: Rounded Corners 118">
            <a:extLst>
              <a:ext uri="{FF2B5EF4-FFF2-40B4-BE49-F238E27FC236}">
                <a16:creationId xmlns:a16="http://schemas.microsoft.com/office/drawing/2014/main" id="{C7086B32-6558-44DA-B65B-899483393186}"/>
              </a:ext>
            </a:extLst>
          </p:cNvPr>
          <p:cNvSpPr/>
          <p:nvPr/>
        </p:nvSpPr>
        <p:spPr>
          <a:xfrm>
            <a:off x="6249638" y="4570666"/>
            <a:ext cx="5513165" cy="1548288"/>
          </a:xfrm>
          <a:prstGeom prst="roundRect">
            <a:avLst/>
          </a:prstGeom>
          <a:solidFill>
            <a:srgbClr val="FFFFFF"/>
          </a:solidFill>
          <a:ln w="9525" cap="flat">
            <a:noFill/>
            <a:prstDash val="solid"/>
            <a:miter/>
          </a:ln>
          <a:effectLst>
            <a:outerShdw blurRad="152400" sx="102000" sy="102000" algn="ctr" rotWithShape="0">
              <a:prstClr val="black">
                <a:alpha val="6000"/>
              </a:prstClr>
            </a:outerShdw>
          </a:effectLst>
        </p:spPr>
        <p:txBody>
          <a:bodyPr rtlCol="0" anchor="ctr"/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A77688BB-6253-409B-B8C6-BF7688044520}"/>
              </a:ext>
            </a:extLst>
          </p:cNvPr>
          <p:cNvSpPr txBox="1"/>
          <p:nvPr/>
        </p:nvSpPr>
        <p:spPr>
          <a:xfrm>
            <a:off x="7690682" y="5067811"/>
            <a:ext cx="147187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Your Service</a:t>
            </a:r>
          </a:p>
          <a:p>
            <a:r>
              <a:rPr lang="en-US" sz="15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Name</a:t>
            </a:r>
            <a:endParaRPr lang="en-US" sz="1500" baseline="0" dirty="0">
              <a:solidFill>
                <a:schemeClr val="bg2">
                  <a:lumMod val="25000"/>
                </a:schemeClr>
              </a:soli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121" name="Freeform: Shape 120">
            <a:extLst>
              <a:ext uri="{FF2B5EF4-FFF2-40B4-BE49-F238E27FC236}">
                <a16:creationId xmlns:a16="http://schemas.microsoft.com/office/drawing/2014/main" id="{C44EDF5E-C2C5-45CE-B74F-CDC2C452F3BD}"/>
              </a:ext>
            </a:extLst>
          </p:cNvPr>
          <p:cNvSpPr/>
          <p:nvPr/>
        </p:nvSpPr>
        <p:spPr>
          <a:xfrm>
            <a:off x="6520244" y="4808219"/>
            <a:ext cx="1073086" cy="1073086"/>
          </a:xfrm>
          <a:custGeom>
            <a:avLst/>
            <a:gdLst>
              <a:gd name="connsiteX0" fmla="*/ 1073087 w 1073086"/>
              <a:gd name="connsiteY0" fmla="*/ 536543 h 1073086"/>
              <a:gd name="connsiteX1" fmla="*/ 536543 w 1073086"/>
              <a:gd name="connsiteY1" fmla="*/ 1073087 h 1073086"/>
              <a:gd name="connsiteX2" fmla="*/ 0 w 1073086"/>
              <a:gd name="connsiteY2" fmla="*/ 536543 h 1073086"/>
              <a:gd name="connsiteX3" fmla="*/ 536543 w 1073086"/>
              <a:gd name="connsiteY3" fmla="*/ 0 h 1073086"/>
              <a:gd name="connsiteX4" fmla="*/ 1073087 w 1073086"/>
              <a:gd name="connsiteY4" fmla="*/ 536543 h 1073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3086" h="1073086">
                <a:moveTo>
                  <a:pt x="1073087" y="536543"/>
                </a:moveTo>
                <a:cubicBezTo>
                  <a:pt x="1073087" y="832868"/>
                  <a:pt x="832868" y="1073087"/>
                  <a:pt x="536543" y="1073087"/>
                </a:cubicBezTo>
                <a:cubicBezTo>
                  <a:pt x="240219" y="1073087"/>
                  <a:pt x="0" y="832868"/>
                  <a:pt x="0" y="536543"/>
                </a:cubicBezTo>
                <a:cubicBezTo>
                  <a:pt x="0" y="240219"/>
                  <a:pt x="240219" y="0"/>
                  <a:pt x="536543" y="0"/>
                </a:cubicBezTo>
                <a:cubicBezTo>
                  <a:pt x="832868" y="0"/>
                  <a:pt x="1073087" y="240219"/>
                  <a:pt x="1073087" y="536543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2AC446D3-E952-4C66-B09A-CB5AA04EC968}"/>
              </a:ext>
            </a:extLst>
          </p:cNvPr>
          <p:cNvSpPr txBox="1"/>
          <p:nvPr/>
        </p:nvSpPr>
        <p:spPr>
          <a:xfrm>
            <a:off x="6659147" y="5014819"/>
            <a:ext cx="795282" cy="6694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750" spc="-38" baseline="0" dirty="0">
                <a:solidFill>
                  <a:srgbClr val="FFFFFF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260A328F-0DFE-4EFA-881E-AF294D19065B}"/>
              </a:ext>
            </a:extLst>
          </p:cNvPr>
          <p:cNvSpPr txBox="1"/>
          <p:nvPr/>
        </p:nvSpPr>
        <p:spPr>
          <a:xfrm>
            <a:off x="9199859" y="4894911"/>
            <a:ext cx="2396578" cy="899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Brief Text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to Explain the Title this is Just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Demo Consider Replacing it</a:t>
            </a:r>
          </a:p>
          <a:p>
            <a:pPr>
              <a:lnSpc>
                <a:spcPts val="1600"/>
              </a:lnSpc>
            </a:pPr>
            <a:r>
              <a:rPr lang="en-US" sz="115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with Your Own</a:t>
            </a:r>
          </a:p>
        </p:txBody>
      </p: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254170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" presetClass="entr" presetSubtype="0" fill="hold" grpId="0" nodeType="withEffect">
                                  <p:stCondLst>
                                    <p:cond delay="600"/>
                                  </p:stCondLst>
                                  <p:iterate type="lt">
                                    <p:tmAbs val="40"/>
                                  </p:iterate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  <p:bldP spid="7" grpId="0" animBg="1"/>
      <p:bldP spid="26" grpId="0"/>
      <p:bldP spid="35" grpId="0" animBg="1"/>
      <p:bldP spid="36" grpId="0"/>
      <p:bldP spid="110" grpId="0"/>
      <p:bldP spid="113" grpId="0" animBg="1"/>
      <p:bldP spid="114" grpId="0"/>
      <p:bldP spid="115" grpId="0" animBg="1"/>
      <p:bldP spid="116" grpId="0"/>
      <p:bldP spid="117" grpId="0"/>
      <p:bldP spid="119" grpId="0" animBg="1"/>
      <p:bldP spid="120" grpId="0"/>
      <p:bldP spid="121" grpId="0" animBg="1"/>
      <p:bldP spid="122" grpId="0"/>
      <p:bldP spid="12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F94E4C64-64DC-4CC5-9800-0257E87DCFA3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6D287461-CC1F-410B-AE8D-CD3F9E300EB3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226F5FB-8373-4B6D-A17E-B16F79FD4BAC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AA61E30-0557-48AE-BC1D-E9E0942D35BA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ED1B1DAA-CB1F-44D6-B9C6-FFAB4A86488D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DE89DAAF-E601-40FC-903E-45A49BEBF728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BD7A46CB-D710-49E8-8C45-F55E2081D368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13" name="Rectangle: Rounded Corners 112">
              <a:extLst>
                <a:ext uri="{FF2B5EF4-FFF2-40B4-BE49-F238E27FC236}">
                  <a16:creationId xmlns:a16="http://schemas.microsoft.com/office/drawing/2014/main" id="{39B35094-E10E-4DC5-9DBE-F52149B364FE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9D57A01-E7AC-4CBF-AF32-1A5AD71B55AE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C4D06C10-A09D-4DDA-9973-31364FB626B4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92ED1BEA-1876-4160-9A89-22752121F4C7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0DC8CEDD-7A27-42E8-9238-3B409637A529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C08E2B-F8E5-4855-ACDE-BE3C206F6086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119" name="Rectangle: Rounded Corners 118">
              <a:extLst>
                <a:ext uri="{FF2B5EF4-FFF2-40B4-BE49-F238E27FC236}">
                  <a16:creationId xmlns:a16="http://schemas.microsoft.com/office/drawing/2014/main" id="{C7086B32-6558-44DA-B65B-899483393186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A77688BB-6253-409B-B8C6-BF768804452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5D28FE"/>
                      </a:gs>
                      <a:gs pos="100000">
                        <a:srgbClr val="BB66DD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5D28FE"/>
                      </a:gs>
                      <a:gs pos="100000">
                        <a:srgbClr val="BB66DD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C44EDF5E-C2C5-45CE-B74F-CDC2C452F3BD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AC446D3-E952-4C66-B09A-CB5AA04EC968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260A328F-0DFE-4EFA-881E-AF294D19065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5094123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46667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46667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Freeform: Shape 86">
            <a:extLst>
              <a:ext uri="{FF2B5EF4-FFF2-40B4-BE49-F238E27FC236}">
                <a16:creationId xmlns:a16="http://schemas.microsoft.com/office/drawing/2014/main" id="{2D7BAABC-BB5F-49FF-8817-3E1137AD35B1}"/>
              </a:ext>
            </a:extLst>
          </p:cNvPr>
          <p:cNvSpPr/>
          <p:nvPr/>
        </p:nvSpPr>
        <p:spPr>
          <a:xfrm>
            <a:off x="6254020" y="0"/>
            <a:ext cx="5937979" cy="4272915"/>
          </a:xfrm>
          <a:custGeom>
            <a:avLst/>
            <a:gdLst>
              <a:gd name="connsiteX0" fmla="*/ 238125 w 5937979"/>
              <a:gd name="connsiteY0" fmla="*/ 4272915 h 4272915"/>
              <a:gd name="connsiteX1" fmla="*/ 5937980 w 5937979"/>
              <a:gd name="connsiteY1" fmla="*/ 4272915 h 4272915"/>
              <a:gd name="connsiteX2" fmla="*/ 5937980 w 5937979"/>
              <a:gd name="connsiteY2" fmla="*/ 0 h 4272915"/>
              <a:gd name="connsiteX3" fmla="*/ 0 w 5937979"/>
              <a:gd name="connsiteY3" fmla="*/ 0 h 4272915"/>
              <a:gd name="connsiteX4" fmla="*/ 0 w 5937979"/>
              <a:gd name="connsiteY4" fmla="*/ 4034790 h 4272915"/>
              <a:gd name="connsiteX5" fmla="*/ 238125 w 5937979"/>
              <a:gd name="connsiteY5" fmla="*/ 4272915 h 4272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937979" h="4272915">
                <a:moveTo>
                  <a:pt x="238125" y="4272915"/>
                </a:moveTo>
                <a:lnTo>
                  <a:pt x="5937980" y="4272915"/>
                </a:lnTo>
                <a:lnTo>
                  <a:pt x="5937980" y="0"/>
                </a:lnTo>
                <a:lnTo>
                  <a:pt x="0" y="0"/>
                </a:lnTo>
                <a:lnTo>
                  <a:pt x="0" y="4034790"/>
                </a:lnTo>
                <a:cubicBezTo>
                  <a:pt x="0" y="4166302"/>
                  <a:pt x="106613" y="4272915"/>
                  <a:pt x="238125" y="4272915"/>
                </a:cubicBezTo>
                <a:close/>
              </a:path>
            </a:pathLst>
          </a:custGeom>
          <a:noFill/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3C303259-26BE-4EE6-B465-933B8AF5F1AB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28AC0EB-08EF-4661-96A6-A13FD2000E1B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F94E4C64-64DC-4CC5-9800-0257E87DCFA3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6D287461-CC1F-410B-AE8D-CD3F9E300EB3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0226F5FB-8373-4B6D-A17E-B16F79FD4BAC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>
                    <a:gsLst>
                      <a:gs pos="0">
                        <a:srgbClr val="FF598A"/>
                      </a:gs>
                      <a:gs pos="100000">
                        <a:srgbClr val="FF8A9C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>
                    <a:gsLst>
                      <a:gs pos="0">
                        <a:srgbClr val="FF598A"/>
                      </a:gs>
                      <a:gs pos="100000">
                        <a:srgbClr val="FF8A9C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5AA61E30-0557-48AE-BC1D-E9E0942D35BA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ED1B1DAA-CB1F-44D6-B9C6-FFAB4A86488D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DE89DAAF-E601-40FC-903E-45A49BEBF728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BD7A46CB-D710-49E8-8C45-F55E2081D368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13" name="Rectangle: Rounded Corners 112">
              <a:extLst>
                <a:ext uri="{FF2B5EF4-FFF2-40B4-BE49-F238E27FC236}">
                  <a16:creationId xmlns:a16="http://schemas.microsoft.com/office/drawing/2014/main" id="{39B35094-E10E-4DC5-9DBE-F52149B364FE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D9D57A01-E7AC-4CBF-AF32-1A5AD71B55AE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>
                    <a:gsLst>
                      <a:gs pos="0">
                        <a:srgbClr val="FF974F"/>
                      </a:gs>
                      <a:gs pos="100000">
                        <a:srgbClr val="FEBD61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>
                    <a:gsLst>
                      <a:gs pos="0">
                        <a:srgbClr val="FF974F"/>
                      </a:gs>
                      <a:gs pos="100000">
                        <a:srgbClr val="FEBD61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>
                  <a:gsLst>
                    <a:gs pos="0">
                      <a:srgbClr val="FF974F"/>
                    </a:gs>
                    <a:gs pos="100000">
                      <a:srgbClr val="FEBD61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C4D06C10-A09D-4DDA-9973-31364FB626B4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92ED1BEA-1876-4160-9A89-22752121F4C7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0DC8CEDD-7A27-42E8-9238-3B409637A529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C08E2B-F8E5-4855-ACDE-BE3C206F6086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119" name="Rectangle: Rounded Corners 118">
              <a:extLst>
                <a:ext uri="{FF2B5EF4-FFF2-40B4-BE49-F238E27FC236}">
                  <a16:creationId xmlns:a16="http://schemas.microsoft.com/office/drawing/2014/main" id="{C7086B32-6558-44DA-B65B-899483393186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A77688BB-6253-409B-B8C6-BF768804452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>
                    <a:gsLst>
                      <a:gs pos="0">
                        <a:srgbClr val="64AEF2"/>
                      </a:gs>
                      <a:gs pos="100000">
                        <a:srgbClr val="95D7FA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>
                    <a:gsLst>
                      <a:gs pos="0">
                        <a:srgbClr val="64AEF2"/>
                      </a:gs>
                      <a:gs pos="100000">
                        <a:srgbClr val="95D7FA"/>
                      </a:gs>
                    </a:gsLst>
                    <a:lin ang="10800000" scaled="1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>
                  <a:gsLst>
                    <a:gs pos="0">
                      <a:srgbClr val="64AEF2"/>
                    </a:gs>
                    <a:gs pos="100000">
                      <a:srgbClr val="95D7FA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C44EDF5E-C2C5-45CE-B74F-CDC2C452F3BD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>
              <a:gsLst>
                <a:gs pos="0">
                  <a:srgbClr val="64AEF2"/>
                </a:gs>
                <a:gs pos="100000">
                  <a:srgbClr val="95D7FA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AC446D3-E952-4C66-B09A-CB5AA04EC968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260A328F-0DFE-4EFA-881E-AF294D19065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124" name="Picture Placeholder 123">
            <a:extLst>
              <a:ext uri="{FF2B5EF4-FFF2-40B4-BE49-F238E27FC236}">
                <a16:creationId xmlns:a16="http://schemas.microsoft.com/office/drawing/2014/main" id="{BF569DB9-A263-4A2B-A09D-F41EDCDCC7A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1677941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46667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4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46667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46667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8" grpId="0"/>
      <p:bldP spid="9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>
            <a:extLst>
              <a:ext uri="{FF2B5EF4-FFF2-40B4-BE49-F238E27FC236}">
                <a16:creationId xmlns:a16="http://schemas.microsoft.com/office/drawing/2014/main" id="{D511773D-E392-43ED-9437-1B4928D95E28}"/>
              </a:ext>
            </a:extLst>
          </p:cNvPr>
          <p:cNvSpPr txBox="1"/>
          <p:nvPr/>
        </p:nvSpPr>
        <p:spPr>
          <a:xfrm>
            <a:off x="600932" y="635127"/>
            <a:ext cx="3297698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500" spc="0" baseline="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sym typeface="Montserrat"/>
                <a:rtl val="0"/>
              </a:rPr>
              <a:t>Our Regular </a:t>
            </a:r>
            <a:r>
              <a:rPr lang="en-US" sz="15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SemiBold" panose="00000700000000000000" pitchFamily="2" charset="0"/>
                <a:sym typeface="Montserrat"/>
                <a:rtl val="0"/>
              </a:rPr>
              <a:t>Business Activities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677E9EA-E67D-4297-8E43-35AB4F2D801D}"/>
              </a:ext>
            </a:extLst>
          </p:cNvPr>
          <p:cNvSpPr txBox="1"/>
          <p:nvPr/>
        </p:nvSpPr>
        <p:spPr>
          <a:xfrm>
            <a:off x="600932" y="960120"/>
            <a:ext cx="5041765" cy="143116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435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Our Company</a:t>
            </a:r>
          </a:p>
          <a:p>
            <a:pPr algn="l"/>
            <a:r>
              <a:rPr lang="en-US" sz="435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Services &amp; Plans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0B1F728-EC46-4BE6-9BCE-B66CDCA0D10E}"/>
              </a:ext>
            </a:extLst>
          </p:cNvPr>
          <p:cNvGrpSpPr/>
          <p:nvPr/>
        </p:nvGrpSpPr>
        <p:grpSpPr>
          <a:xfrm>
            <a:off x="424719" y="2724626"/>
            <a:ext cx="5513165" cy="1548288"/>
            <a:chOff x="424719" y="2724626"/>
            <a:chExt cx="5513165" cy="1548288"/>
          </a:xfrm>
        </p:grpSpPr>
        <p:sp>
          <p:nvSpPr>
            <p:cNvPr id="11" name="Rectangle: Rounded Corners 10">
              <a:extLst>
                <a:ext uri="{FF2B5EF4-FFF2-40B4-BE49-F238E27FC236}">
                  <a16:creationId xmlns:a16="http://schemas.microsoft.com/office/drawing/2014/main" id="{A23A1AB4-82C3-49ED-B616-8937E644C637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C3B9C79A-8CC4-47C0-A088-2BEB08C6FAA0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D035F820-EA30-4CBC-8706-7AA2010AB94C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6324D2C5-0072-4A82-894F-30C364766EB5}"/>
                </a:ext>
              </a:extLst>
            </p:cNvPr>
            <p:cNvSpPr txBox="1"/>
            <p:nvPr/>
          </p:nvSpPr>
          <p:spPr>
            <a:xfrm>
              <a:off x="881516" y="3168779"/>
              <a:ext cx="700705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A05016F-0F62-49B9-A6CF-5894ECDA78FA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844BD18C-F1DD-40D8-90BE-954D847F34C6}"/>
              </a:ext>
            </a:extLst>
          </p:cNvPr>
          <p:cNvGrpSpPr/>
          <p:nvPr/>
        </p:nvGrpSpPr>
        <p:grpSpPr>
          <a:xfrm>
            <a:off x="424719" y="4570666"/>
            <a:ext cx="5513165" cy="1548288"/>
            <a:chOff x="424719" y="2724626"/>
            <a:chExt cx="5513165" cy="1548288"/>
          </a:xfrm>
        </p:grpSpPr>
        <p:sp>
          <p:nvSpPr>
            <p:cNvPr id="17" name="Rectangle: Rounded Corners 16">
              <a:extLst>
                <a:ext uri="{FF2B5EF4-FFF2-40B4-BE49-F238E27FC236}">
                  <a16:creationId xmlns:a16="http://schemas.microsoft.com/office/drawing/2014/main" id="{16BAD293-B60C-4355-9283-3A343CDD1902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144670DA-56BA-4C7A-9FA0-01E3876704A5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FE7C04"/>
                      </a:gs>
                      <a:gs pos="100000">
                        <a:srgbClr val="FFCA4E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2745DF02-5050-49DC-99C9-87B88B1CF628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19187DF-7132-4987-9420-E88980069399}"/>
                </a:ext>
              </a:extLst>
            </p:cNvPr>
            <p:cNvSpPr txBox="1"/>
            <p:nvPr/>
          </p:nvSpPr>
          <p:spPr>
            <a:xfrm>
              <a:off x="835029" y="3168779"/>
              <a:ext cx="793679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96E59CF-E352-4F59-8055-1AA51BAC08AB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AF6D8ACA-EB68-4785-9792-93F937C3482B}"/>
              </a:ext>
            </a:extLst>
          </p:cNvPr>
          <p:cNvGrpSpPr/>
          <p:nvPr/>
        </p:nvGrpSpPr>
        <p:grpSpPr>
          <a:xfrm>
            <a:off x="6249638" y="4570666"/>
            <a:ext cx="5513165" cy="1548288"/>
            <a:chOff x="424719" y="2724626"/>
            <a:chExt cx="5513165" cy="1548288"/>
          </a:xfrm>
        </p:grpSpPr>
        <p:sp>
          <p:nvSpPr>
            <p:cNvPr id="23" name="Rectangle: Rounded Corners 22">
              <a:extLst>
                <a:ext uri="{FF2B5EF4-FFF2-40B4-BE49-F238E27FC236}">
                  <a16:creationId xmlns:a16="http://schemas.microsoft.com/office/drawing/2014/main" id="{ECDE942A-ADC4-44A9-9AD5-2AEE8332EF65}"/>
                </a:ext>
              </a:extLst>
            </p:cNvPr>
            <p:cNvSpPr/>
            <p:nvPr/>
          </p:nvSpPr>
          <p:spPr>
            <a:xfrm>
              <a:off x="424719" y="2724626"/>
              <a:ext cx="5513165" cy="1548288"/>
            </a:xfrm>
            <a:prstGeom prst="roundRect">
              <a:avLst/>
            </a:prstGeom>
            <a:solidFill>
              <a:srgbClr val="FFFFFF"/>
            </a:solidFill>
            <a:ln w="9525" cap="flat">
              <a:noFill/>
              <a:prstDash val="solid"/>
              <a:miter/>
            </a:ln>
            <a:effectLst>
              <a:outerShdw blurRad="152400" sx="102000" sy="102000" algn="ctr" rotWithShape="0">
                <a:prstClr val="black">
                  <a:alpha val="6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4318956E-0472-4E0A-BF32-72455B1E9AA3}"/>
                </a:ext>
              </a:extLst>
            </p:cNvPr>
            <p:cNvSpPr txBox="1"/>
            <p:nvPr/>
          </p:nvSpPr>
          <p:spPr>
            <a:xfrm>
              <a:off x="1865763" y="3221771"/>
              <a:ext cx="1471878" cy="55399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500" baseline="0" dirty="0">
                  <a:gradFill flip="none" rotWithShape="1">
                    <a:gsLst>
                      <a:gs pos="0">
                        <a:srgbClr val="5D28FE"/>
                      </a:gs>
                      <a:gs pos="100000">
                        <a:srgbClr val="BB66DD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Your Service</a:t>
              </a:r>
            </a:p>
            <a:p>
              <a:r>
                <a:rPr lang="en-US" sz="1500" dirty="0">
                  <a:gradFill flip="none" rotWithShape="1">
                    <a:gsLst>
                      <a:gs pos="0">
                        <a:srgbClr val="5D28FE"/>
                      </a:gs>
                      <a:gs pos="100000">
                        <a:srgbClr val="BB66DD"/>
                      </a:gs>
                    </a:gsLst>
                    <a:path path="circle">
                      <a:fillToRect l="100000" t="100000"/>
                    </a:path>
                    <a:tileRect r="-100000" b="-100000"/>
                  </a:gradFill>
                  <a:latin typeface="Montserrat ExtraBold" panose="00000900000000000000" pitchFamily="2" charset="0"/>
                  <a:sym typeface="Montserrat"/>
                  <a:rtl val="0"/>
                </a:rPr>
                <a:t>Name</a:t>
              </a:r>
              <a:endParaRPr lang="en-US" sz="1500" baseline="0" dirty="0">
                <a:gradFill flip="none" rotWithShape="1"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atin typeface="Montserrat ExtraBold" panose="00000900000000000000" pitchFamily="2" charset="0"/>
                <a:sym typeface="Montserrat"/>
                <a:rtl val="0"/>
              </a:endParaRPr>
            </a:p>
          </p:txBody>
        </p:sp>
        <p:sp>
          <p:nvSpPr>
            <p:cNvPr id="25" name="Freeform: Shape 24">
              <a:extLst>
                <a:ext uri="{FF2B5EF4-FFF2-40B4-BE49-F238E27FC236}">
                  <a16:creationId xmlns:a16="http://schemas.microsoft.com/office/drawing/2014/main" id="{E3419143-0E00-4303-883A-13DF29762316}"/>
                </a:ext>
              </a:extLst>
            </p:cNvPr>
            <p:cNvSpPr/>
            <p:nvPr/>
          </p:nvSpPr>
          <p:spPr>
            <a:xfrm>
              <a:off x="695325" y="2962179"/>
              <a:ext cx="1073086" cy="1073086"/>
            </a:xfrm>
            <a:custGeom>
              <a:avLst/>
              <a:gdLst>
                <a:gd name="connsiteX0" fmla="*/ 1073087 w 1073086"/>
                <a:gd name="connsiteY0" fmla="*/ 536543 h 1073086"/>
                <a:gd name="connsiteX1" fmla="*/ 536543 w 1073086"/>
                <a:gd name="connsiteY1" fmla="*/ 1073087 h 1073086"/>
                <a:gd name="connsiteX2" fmla="*/ 0 w 1073086"/>
                <a:gd name="connsiteY2" fmla="*/ 536543 h 1073086"/>
                <a:gd name="connsiteX3" fmla="*/ 536543 w 1073086"/>
                <a:gd name="connsiteY3" fmla="*/ 0 h 1073086"/>
                <a:gd name="connsiteX4" fmla="*/ 1073087 w 1073086"/>
                <a:gd name="connsiteY4" fmla="*/ 536543 h 10730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3086" h="1073086">
                  <a:moveTo>
                    <a:pt x="1073087" y="536543"/>
                  </a:moveTo>
                  <a:cubicBezTo>
                    <a:pt x="1073087" y="832868"/>
                    <a:pt x="832868" y="1073087"/>
                    <a:pt x="536543" y="1073087"/>
                  </a:cubicBezTo>
                  <a:cubicBezTo>
                    <a:pt x="240219" y="1073087"/>
                    <a:pt x="0" y="832868"/>
                    <a:pt x="0" y="536543"/>
                  </a:cubicBezTo>
                  <a:cubicBezTo>
                    <a:pt x="0" y="240219"/>
                    <a:pt x="240219" y="0"/>
                    <a:pt x="536543" y="0"/>
                  </a:cubicBezTo>
                  <a:cubicBezTo>
                    <a:pt x="832868" y="0"/>
                    <a:pt x="1073087" y="240219"/>
                    <a:pt x="1073087" y="536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B1DFF0D0-AFA3-4CF2-892A-C2CBA13E870E}"/>
                </a:ext>
              </a:extLst>
            </p:cNvPr>
            <p:cNvSpPr txBox="1"/>
            <p:nvPr/>
          </p:nvSpPr>
          <p:spPr>
            <a:xfrm>
              <a:off x="834228" y="3168779"/>
              <a:ext cx="795282" cy="66941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750" spc="-38" baseline="0" dirty="0">
                  <a:solidFill>
                    <a:srgbClr val="FFFFFF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7E5B5481-E2B6-408F-A63B-184F3F4597BE}"/>
                </a:ext>
              </a:extLst>
            </p:cNvPr>
            <p:cNvSpPr txBox="1"/>
            <p:nvPr/>
          </p:nvSpPr>
          <p:spPr>
            <a:xfrm>
              <a:off x="3374940" y="3048871"/>
              <a:ext cx="2396578" cy="8997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Brief Text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to Explain the Title this is Just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Demo Consider Replacing it</a:t>
              </a:r>
            </a:p>
            <a:p>
              <a:pPr>
                <a:lnSpc>
                  <a:spcPts val="1600"/>
                </a:lnSpc>
              </a:pPr>
              <a:r>
                <a:rPr lang="en-US" sz="115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with Your Own</a:t>
              </a:r>
            </a:p>
          </p:txBody>
        </p:sp>
      </p:grp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EF4033B2-F55F-45D5-B8C0-558E47BB94F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10951</TotalTime>
  <Words>833</Words>
  <Application>Microsoft Office PowerPoint</Application>
  <PresentationFormat>Widescreen</PresentationFormat>
  <Paragraphs>224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25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Montserrat SemiBold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43</cp:revision>
  <dcterms:created xsi:type="dcterms:W3CDTF">2024-02-18T05:14:35Z</dcterms:created>
  <dcterms:modified xsi:type="dcterms:W3CDTF">2024-06-22T15:49:29Z</dcterms:modified>
</cp:coreProperties>
</file>

<file path=docProps/thumbnail.jpeg>
</file>