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54" r:id="rId3"/>
    <p:sldId id="555" r:id="rId4"/>
    <p:sldId id="556" r:id="rId5"/>
    <p:sldId id="557" r:id="rId6"/>
    <p:sldId id="559" r:id="rId7"/>
    <p:sldId id="553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59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16" autoAdjust="0"/>
    <p:restoredTop sz="94660"/>
  </p:normalViewPr>
  <p:slideViewPr>
    <p:cSldViewPr snapToGrid="0">
      <p:cViewPr>
        <p:scale>
          <a:sx n="100" d="100"/>
          <a:sy n="100" d="100"/>
        </p:scale>
        <p:origin x="2672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8D84ED0-04F6-4246-BB74-699735C0CEE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981986" cy="6858000"/>
          </a:xfrm>
          <a:custGeom>
            <a:avLst/>
            <a:gdLst>
              <a:gd name="connsiteX0" fmla="*/ 0 w 5981986"/>
              <a:gd name="connsiteY0" fmla="*/ 0 h 6858000"/>
              <a:gd name="connsiteX1" fmla="*/ 5981986 w 5981986"/>
              <a:gd name="connsiteY1" fmla="*/ 0 h 6858000"/>
              <a:gd name="connsiteX2" fmla="*/ 5981986 w 5981986"/>
              <a:gd name="connsiteY2" fmla="*/ 6858000 h 6858000"/>
              <a:gd name="connsiteX3" fmla="*/ 0 w 59819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81986" h="6858000">
                <a:moveTo>
                  <a:pt x="0" y="0"/>
                </a:moveTo>
                <a:lnTo>
                  <a:pt x="5981986" y="0"/>
                </a:lnTo>
                <a:lnTo>
                  <a:pt x="59819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5AF1984-0097-4564-8258-F3C2FBE7D6D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981986" cy="6858000"/>
          </a:xfrm>
          <a:custGeom>
            <a:avLst/>
            <a:gdLst>
              <a:gd name="connsiteX0" fmla="*/ 0 w 5981986"/>
              <a:gd name="connsiteY0" fmla="*/ 0 h 6858000"/>
              <a:gd name="connsiteX1" fmla="*/ 5981986 w 5981986"/>
              <a:gd name="connsiteY1" fmla="*/ 0 h 6858000"/>
              <a:gd name="connsiteX2" fmla="*/ 5981986 w 5981986"/>
              <a:gd name="connsiteY2" fmla="*/ 6858000 h 6858000"/>
              <a:gd name="connsiteX3" fmla="*/ 0 w 59819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81986" h="6858000">
                <a:moveTo>
                  <a:pt x="0" y="0"/>
                </a:moveTo>
                <a:lnTo>
                  <a:pt x="5981986" y="0"/>
                </a:lnTo>
                <a:lnTo>
                  <a:pt x="59819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F798CC4-49B5-4012-8125-FACB652A536A}"/>
              </a:ext>
            </a:extLst>
          </p:cNvPr>
          <p:cNvSpPr txBox="1"/>
          <p:nvPr/>
        </p:nvSpPr>
        <p:spPr>
          <a:xfrm>
            <a:off x="6447186" y="2785491"/>
            <a:ext cx="1443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296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DF0450-B8E8-40E6-8713-F4855F85EB0C}"/>
              </a:ext>
            </a:extLst>
          </p:cNvPr>
          <p:cNvSpPr txBox="1"/>
          <p:nvPr/>
        </p:nvSpPr>
        <p:spPr>
          <a:xfrm>
            <a:off x="6447186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Satisfied Clients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C90893-BEE3-4C7D-9AE2-A47305D74B58}"/>
              </a:ext>
            </a:extLst>
          </p:cNvPr>
          <p:cNvSpPr txBox="1"/>
          <p:nvPr/>
        </p:nvSpPr>
        <p:spPr>
          <a:xfrm>
            <a:off x="9227153" y="2785491"/>
            <a:ext cx="113685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837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CD8F045-B88B-489D-8D62-06FED1E2A71A}"/>
              </a:ext>
            </a:extLst>
          </p:cNvPr>
          <p:cNvSpPr txBox="1"/>
          <p:nvPr/>
        </p:nvSpPr>
        <p:spPr>
          <a:xfrm>
            <a:off x="6447186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096E883A-D8F3-4466-B920-9CA68138CC96}"/>
              </a:ext>
            </a:extLst>
          </p:cNvPr>
          <p:cNvSpPr txBox="1"/>
          <p:nvPr/>
        </p:nvSpPr>
        <p:spPr>
          <a:xfrm>
            <a:off x="9227153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Completed Projects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838155A-D004-44D2-927A-1DFBB20584D3}"/>
              </a:ext>
            </a:extLst>
          </p:cNvPr>
          <p:cNvSpPr txBox="1"/>
          <p:nvPr/>
        </p:nvSpPr>
        <p:spPr>
          <a:xfrm>
            <a:off x="9227153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ADFDD55-4D9E-4B2B-856B-63CA1F48BB12}"/>
              </a:ext>
            </a:extLst>
          </p:cNvPr>
          <p:cNvSpPr/>
          <p:nvPr/>
        </p:nvSpPr>
        <p:spPr>
          <a:xfrm>
            <a:off x="5981985" y="4420171"/>
            <a:ext cx="6210014" cy="1776126"/>
          </a:xfrm>
          <a:custGeom>
            <a:avLst/>
            <a:gdLst>
              <a:gd name="connsiteX0" fmla="*/ 0 w 6210014"/>
              <a:gd name="connsiteY0" fmla="*/ 0 h 1776126"/>
              <a:gd name="connsiteX1" fmla="*/ 6210014 w 6210014"/>
              <a:gd name="connsiteY1" fmla="*/ 0 h 1776126"/>
              <a:gd name="connsiteX2" fmla="*/ 6210014 w 6210014"/>
              <a:gd name="connsiteY2" fmla="*/ 1776127 h 1776126"/>
              <a:gd name="connsiteX3" fmla="*/ 0 w 6210014"/>
              <a:gd name="connsiteY3" fmla="*/ 1776127 h 177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014" h="1776126">
                <a:moveTo>
                  <a:pt x="0" y="0"/>
                </a:moveTo>
                <a:lnTo>
                  <a:pt x="6210014" y="0"/>
                </a:lnTo>
                <a:lnTo>
                  <a:pt x="6210014" y="1776127"/>
                </a:lnTo>
                <a:lnTo>
                  <a:pt x="0" y="1776127"/>
                </a:lnTo>
                <a:close/>
              </a:path>
            </a:pathLst>
          </a:custGeom>
          <a:solidFill>
            <a:srgbClr val="F7F7F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0180978-E2E6-4814-89C0-9A06AC0E3102}"/>
              </a:ext>
            </a:extLst>
          </p:cNvPr>
          <p:cNvSpPr txBox="1"/>
          <p:nvPr/>
        </p:nvSpPr>
        <p:spPr>
          <a:xfrm>
            <a:off x="6447186" y="1030700"/>
            <a:ext cx="562103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Company </a:t>
            </a:r>
            <a:r>
              <a:rPr lang="en-US" sz="39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Overview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B376861-D659-4965-BA34-E43040A8A752}"/>
              </a:ext>
            </a:extLst>
          </p:cNvPr>
          <p:cNvSpPr txBox="1"/>
          <p:nvPr/>
        </p:nvSpPr>
        <p:spPr>
          <a:xfrm>
            <a:off x="6447186" y="796512"/>
            <a:ext cx="2811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Let’s Know About Us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95F969B-AC18-4209-A6C2-0AF5BF5EFA84}"/>
              </a:ext>
            </a:extLst>
          </p:cNvPr>
          <p:cNvSpPr txBox="1"/>
          <p:nvPr/>
        </p:nvSpPr>
        <p:spPr>
          <a:xfrm>
            <a:off x="6447186" y="1707141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FEB76CF-72E1-4B26-B2A5-F34485623D9B}"/>
              </a:ext>
            </a:extLst>
          </p:cNvPr>
          <p:cNvSpPr txBox="1"/>
          <p:nvPr/>
        </p:nvSpPr>
        <p:spPr>
          <a:xfrm>
            <a:off x="6447186" y="4601432"/>
            <a:ext cx="143694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4.7+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B976FAE-AC20-41B1-80AE-51AB6166A6D4}"/>
              </a:ext>
            </a:extLst>
          </p:cNvPr>
          <p:cNvSpPr txBox="1"/>
          <p:nvPr/>
        </p:nvSpPr>
        <p:spPr>
          <a:xfrm>
            <a:off x="9227153" y="4601432"/>
            <a:ext cx="83548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78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0C43487-FEE0-4518-96D8-DE147BE68942}"/>
              </a:ext>
            </a:extLst>
          </p:cNvPr>
          <p:cNvSpPr txBox="1"/>
          <p:nvPr/>
        </p:nvSpPr>
        <p:spPr>
          <a:xfrm>
            <a:off x="6447186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Customer Ratings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409D6DC-EEB7-4C6A-BE04-3A4A290955AB}"/>
              </a:ext>
            </a:extLst>
          </p:cNvPr>
          <p:cNvSpPr txBox="1"/>
          <p:nvPr/>
        </p:nvSpPr>
        <p:spPr>
          <a:xfrm>
            <a:off x="6447186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CD021A3-8B8F-4393-85D6-D8CFC0FB6767}"/>
              </a:ext>
            </a:extLst>
          </p:cNvPr>
          <p:cNvSpPr txBox="1"/>
          <p:nvPr/>
        </p:nvSpPr>
        <p:spPr>
          <a:xfrm>
            <a:off x="9227153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Ongoing Projects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BCFF6CC3-12C4-42D6-BFCF-16324558D662}"/>
              </a:ext>
            </a:extLst>
          </p:cNvPr>
          <p:cNvSpPr txBox="1"/>
          <p:nvPr/>
        </p:nvSpPr>
        <p:spPr>
          <a:xfrm>
            <a:off x="9227153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8" name="Picture Placeholder 137">
            <a:extLst>
              <a:ext uri="{FF2B5EF4-FFF2-40B4-BE49-F238E27FC236}">
                <a16:creationId xmlns:a16="http://schemas.microsoft.com/office/drawing/2014/main" id="{08C08025-769B-4C6D-969C-8C581E0B97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8A0F250E-9794-4766-A2C0-1F8306F012B1}"/>
              </a:ext>
            </a:extLst>
          </p:cNvPr>
          <p:cNvSpPr/>
          <p:nvPr/>
        </p:nvSpPr>
        <p:spPr>
          <a:xfrm>
            <a:off x="5981985" y="6196297"/>
            <a:ext cx="6210014" cy="661702"/>
          </a:xfrm>
          <a:custGeom>
            <a:avLst/>
            <a:gdLst>
              <a:gd name="connsiteX0" fmla="*/ 0 w 6210014"/>
              <a:gd name="connsiteY0" fmla="*/ 0 h 1776126"/>
              <a:gd name="connsiteX1" fmla="*/ 6210014 w 6210014"/>
              <a:gd name="connsiteY1" fmla="*/ 0 h 1776126"/>
              <a:gd name="connsiteX2" fmla="*/ 6210014 w 6210014"/>
              <a:gd name="connsiteY2" fmla="*/ 1776127 h 1776126"/>
              <a:gd name="connsiteX3" fmla="*/ 0 w 6210014"/>
              <a:gd name="connsiteY3" fmla="*/ 1776127 h 177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014" h="1776126">
                <a:moveTo>
                  <a:pt x="0" y="0"/>
                </a:moveTo>
                <a:lnTo>
                  <a:pt x="6210014" y="0"/>
                </a:lnTo>
                <a:lnTo>
                  <a:pt x="6210014" y="1776127"/>
                </a:lnTo>
                <a:lnTo>
                  <a:pt x="0" y="1776127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5000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  <p:bldP spid="25" grpId="0"/>
      <p:bldP spid="129" grpId="0"/>
      <p:bldP spid="130" grpId="0"/>
      <p:bldP spid="131" grpId="0"/>
      <p:bldP spid="7" grpId="0" animBg="1"/>
      <p:bldP spid="89" grpId="0"/>
      <p:bldP spid="116" grpId="0"/>
      <p:bldP spid="127" grpId="0"/>
      <p:bldP spid="45" grpId="0"/>
      <p:bldP spid="67" grpId="0"/>
      <p:bldP spid="133" grpId="0"/>
      <p:bldP spid="134" grpId="0"/>
      <p:bldP spid="135" grpId="0"/>
      <p:bldP spid="13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F798CC4-49B5-4012-8125-FACB652A536A}"/>
              </a:ext>
            </a:extLst>
          </p:cNvPr>
          <p:cNvSpPr txBox="1"/>
          <p:nvPr/>
        </p:nvSpPr>
        <p:spPr>
          <a:xfrm>
            <a:off x="6447186" y="2785491"/>
            <a:ext cx="1443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296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DF0450-B8E8-40E6-8713-F4855F85EB0C}"/>
              </a:ext>
            </a:extLst>
          </p:cNvPr>
          <p:cNvSpPr txBox="1"/>
          <p:nvPr/>
        </p:nvSpPr>
        <p:spPr>
          <a:xfrm>
            <a:off x="6447186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Satisfied Clients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C90893-BEE3-4C7D-9AE2-A47305D74B58}"/>
              </a:ext>
            </a:extLst>
          </p:cNvPr>
          <p:cNvSpPr txBox="1"/>
          <p:nvPr/>
        </p:nvSpPr>
        <p:spPr>
          <a:xfrm>
            <a:off x="9227153" y="2785491"/>
            <a:ext cx="113685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837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CD8F045-B88B-489D-8D62-06FED1E2A71A}"/>
              </a:ext>
            </a:extLst>
          </p:cNvPr>
          <p:cNvSpPr txBox="1"/>
          <p:nvPr/>
        </p:nvSpPr>
        <p:spPr>
          <a:xfrm>
            <a:off x="6447186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096E883A-D8F3-4466-B920-9CA68138CC96}"/>
              </a:ext>
            </a:extLst>
          </p:cNvPr>
          <p:cNvSpPr txBox="1"/>
          <p:nvPr/>
        </p:nvSpPr>
        <p:spPr>
          <a:xfrm>
            <a:off x="9227153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Completed Projects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838155A-D004-44D2-927A-1DFBB20584D3}"/>
              </a:ext>
            </a:extLst>
          </p:cNvPr>
          <p:cNvSpPr txBox="1"/>
          <p:nvPr/>
        </p:nvSpPr>
        <p:spPr>
          <a:xfrm>
            <a:off x="9227153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ADFDD55-4D9E-4B2B-856B-63CA1F48BB12}"/>
              </a:ext>
            </a:extLst>
          </p:cNvPr>
          <p:cNvSpPr/>
          <p:nvPr/>
        </p:nvSpPr>
        <p:spPr>
          <a:xfrm>
            <a:off x="5981985" y="4420171"/>
            <a:ext cx="6210014" cy="1776126"/>
          </a:xfrm>
          <a:custGeom>
            <a:avLst/>
            <a:gdLst>
              <a:gd name="connsiteX0" fmla="*/ 0 w 6210014"/>
              <a:gd name="connsiteY0" fmla="*/ 0 h 1776126"/>
              <a:gd name="connsiteX1" fmla="*/ 6210014 w 6210014"/>
              <a:gd name="connsiteY1" fmla="*/ 0 h 1776126"/>
              <a:gd name="connsiteX2" fmla="*/ 6210014 w 6210014"/>
              <a:gd name="connsiteY2" fmla="*/ 1776127 h 1776126"/>
              <a:gd name="connsiteX3" fmla="*/ 0 w 6210014"/>
              <a:gd name="connsiteY3" fmla="*/ 1776127 h 177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014" h="1776126">
                <a:moveTo>
                  <a:pt x="0" y="0"/>
                </a:moveTo>
                <a:lnTo>
                  <a:pt x="6210014" y="0"/>
                </a:lnTo>
                <a:lnTo>
                  <a:pt x="6210014" y="1776127"/>
                </a:lnTo>
                <a:lnTo>
                  <a:pt x="0" y="1776127"/>
                </a:lnTo>
                <a:close/>
              </a:path>
            </a:pathLst>
          </a:custGeom>
          <a:solidFill>
            <a:srgbClr val="F7F7F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0180978-E2E6-4814-89C0-9A06AC0E3102}"/>
              </a:ext>
            </a:extLst>
          </p:cNvPr>
          <p:cNvSpPr txBox="1"/>
          <p:nvPr/>
        </p:nvSpPr>
        <p:spPr>
          <a:xfrm>
            <a:off x="6447186" y="1030700"/>
            <a:ext cx="562103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Company </a:t>
            </a:r>
            <a:r>
              <a:rPr lang="en-US" sz="390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Overview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B376861-D659-4965-BA34-E43040A8A752}"/>
              </a:ext>
            </a:extLst>
          </p:cNvPr>
          <p:cNvSpPr txBox="1"/>
          <p:nvPr/>
        </p:nvSpPr>
        <p:spPr>
          <a:xfrm>
            <a:off x="6447186" y="796512"/>
            <a:ext cx="2811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Let’s Know About Us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95F969B-AC18-4209-A6C2-0AF5BF5EFA84}"/>
              </a:ext>
            </a:extLst>
          </p:cNvPr>
          <p:cNvSpPr txBox="1"/>
          <p:nvPr/>
        </p:nvSpPr>
        <p:spPr>
          <a:xfrm>
            <a:off x="6447186" y="1707141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FEB76CF-72E1-4B26-B2A5-F34485623D9B}"/>
              </a:ext>
            </a:extLst>
          </p:cNvPr>
          <p:cNvSpPr txBox="1"/>
          <p:nvPr/>
        </p:nvSpPr>
        <p:spPr>
          <a:xfrm>
            <a:off x="6447186" y="4601432"/>
            <a:ext cx="143694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4.7+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B976FAE-AC20-41B1-80AE-51AB6166A6D4}"/>
              </a:ext>
            </a:extLst>
          </p:cNvPr>
          <p:cNvSpPr txBox="1"/>
          <p:nvPr/>
        </p:nvSpPr>
        <p:spPr>
          <a:xfrm>
            <a:off x="9227153" y="4601432"/>
            <a:ext cx="83548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78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0C43487-FEE0-4518-96D8-DE147BE68942}"/>
              </a:ext>
            </a:extLst>
          </p:cNvPr>
          <p:cNvSpPr txBox="1"/>
          <p:nvPr/>
        </p:nvSpPr>
        <p:spPr>
          <a:xfrm>
            <a:off x="6447186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Customer Ratings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409D6DC-EEB7-4C6A-BE04-3A4A290955AB}"/>
              </a:ext>
            </a:extLst>
          </p:cNvPr>
          <p:cNvSpPr txBox="1"/>
          <p:nvPr/>
        </p:nvSpPr>
        <p:spPr>
          <a:xfrm>
            <a:off x="6447186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CD021A3-8B8F-4393-85D6-D8CFC0FB6767}"/>
              </a:ext>
            </a:extLst>
          </p:cNvPr>
          <p:cNvSpPr txBox="1"/>
          <p:nvPr/>
        </p:nvSpPr>
        <p:spPr>
          <a:xfrm>
            <a:off x="9227153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Ongoing Projects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BCFF6CC3-12C4-42D6-BFCF-16324558D662}"/>
              </a:ext>
            </a:extLst>
          </p:cNvPr>
          <p:cNvSpPr txBox="1"/>
          <p:nvPr/>
        </p:nvSpPr>
        <p:spPr>
          <a:xfrm>
            <a:off x="9227153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8" name="Picture Placeholder 137">
            <a:extLst>
              <a:ext uri="{FF2B5EF4-FFF2-40B4-BE49-F238E27FC236}">
                <a16:creationId xmlns:a16="http://schemas.microsoft.com/office/drawing/2014/main" id="{08C08025-769B-4C6D-969C-8C581E0B97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8A0F250E-9794-4766-A2C0-1F8306F012B1}"/>
              </a:ext>
            </a:extLst>
          </p:cNvPr>
          <p:cNvSpPr/>
          <p:nvPr/>
        </p:nvSpPr>
        <p:spPr>
          <a:xfrm>
            <a:off x="5981985" y="6196297"/>
            <a:ext cx="6210014" cy="661702"/>
          </a:xfrm>
          <a:custGeom>
            <a:avLst/>
            <a:gdLst>
              <a:gd name="connsiteX0" fmla="*/ 0 w 6210014"/>
              <a:gd name="connsiteY0" fmla="*/ 0 h 1776126"/>
              <a:gd name="connsiteX1" fmla="*/ 6210014 w 6210014"/>
              <a:gd name="connsiteY1" fmla="*/ 0 h 1776126"/>
              <a:gd name="connsiteX2" fmla="*/ 6210014 w 6210014"/>
              <a:gd name="connsiteY2" fmla="*/ 1776127 h 1776126"/>
              <a:gd name="connsiteX3" fmla="*/ 0 w 6210014"/>
              <a:gd name="connsiteY3" fmla="*/ 1776127 h 177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014" h="1776126">
                <a:moveTo>
                  <a:pt x="0" y="0"/>
                </a:moveTo>
                <a:lnTo>
                  <a:pt x="6210014" y="0"/>
                </a:lnTo>
                <a:lnTo>
                  <a:pt x="6210014" y="1776127"/>
                </a:lnTo>
                <a:lnTo>
                  <a:pt x="0" y="1776127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8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5000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  <p:bldP spid="25" grpId="0"/>
      <p:bldP spid="129" grpId="0"/>
      <p:bldP spid="130" grpId="0"/>
      <p:bldP spid="131" grpId="0"/>
      <p:bldP spid="7" grpId="0" animBg="1"/>
      <p:bldP spid="89" grpId="0"/>
      <p:bldP spid="116" grpId="0"/>
      <p:bldP spid="127" grpId="0"/>
      <p:bldP spid="45" grpId="0"/>
      <p:bldP spid="67" grpId="0"/>
      <p:bldP spid="133" grpId="0"/>
      <p:bldP spid="134" grpId="0"/>
      <p:bldP spid="135" grpId="0"/>
      <p:bldP spid="1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F798CC4-49B5-4012-8125-FACB652A536A}"/>
              </a:ext>
            </a:extLst>
          </p:cNvPr>
          <p:cNvSpPr txBox="1"/>
          <p:nvPr/>
        </p:nvSpPr>
        <p:spPr>
          <a:xfrm>
            <a:off x="6447186" y="2785491"/>
            <a:ext cx="1443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296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DF0450-B8E8-40E6-8713-F4855F85EB0C}"/>
              </a:ext>
            </a:extLst>
          </p:cNvPr>
          <p:cNvSpPr txBox="1"/>
          <p:nvPr/>
        </p:nvSpPr>
        <p:spPr>
          <a:xfrm>
            <a:off x="6447186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Satisfied Clients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C90893-BEE3-4C7D-9AE2-A47305D74B58}"/>
              </a:ext>
            </a:extLst>
          </p:cNvPr>
          <p:cNvSpPr txBox="1"/>
          <p:nvPr/>
        </p:nvSpPr>
        <p:spPr>
          <a:xfrm>
            <a:off x="9227153" y="2785491"/>
            <a:ext cx="113685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837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CD8F045-B88B-489D-8D62-06FED1E2A71A}"/>
              </a:ext>
            </a:extLst>
          </p:cNvPr>
          <p:cNvSpPr txBox="1"/>
          <p:nvPr/>
        </p:nvSpPr>
        <p:spPr>
          <a:xfrm>
            <a:off x="6447186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096E883A-D8F3-4466-B920-9CA68138CC96}"/>
              </a:ext>
            </a:extLst>
          </p:cNvPr>
          <p:cNvSpPr txBox="1"/>
          <p:nvPr/>
        </p:nvSpPr>
        <p:spPr>
          <a:xfrm>
            <a:off x="9227153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Completed Projects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838155A-D004-44D2-927A-1DFBB20584D3}"/>
              </a:ext>
            </a:extLst>
          </p:cNvPr>
          <p:cNvSpPr txBox="1"/>
          <p:nvPr/>
        </p:nvSpPr>
        <p:spPr>
          <a:xfrm>
            <a:off x="9227153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ADFDD55-4D9E-4B2B-856B-63CA1F48BB12}"/>
              </a:ext>
            </a:extLst>
          </p:cNvPr>
          <p:cNvSpPr/>
          <p:nvPr/>
        </p:nvSpPr>
        <p:spPr>
          <a:xfrm>
            <a:off x="5981985" y="4420171"/>
            <a:ext cx="6210014" cy="1776126"/>
          </a:xfrm>
          <a:custGeom>
            <a:avLst/>
            <a:gdLst>
              <a:gd name="connsiteX0" fmla="*/ 0 w 6210014"/>
              <a:gd name="connsiteY0" fmla="*/ 0 h 1776126"/>
              <a:gd name="connsiteX1" fmla="*/ 6210014 w 6210014"/>
              <a:gd name="connsiteY1" fmla="*/ 0 h 1776126"/>
              <a:gd name="connsiteX2" fmla="*/ 6210014 w 6210014"/>
              <a:gd name="connsiteY2" fmla="*/ 1776127 h 1776126"/>
              <a:gd name="connsiteX3" fmla="*/ 0 w 6210014"/>
              <a:gd name="connsiteY3" fmla="*/ 1776127 h 177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014" h="1776126">
                <a:moveTo>
                  <a:pt x="0" y="0"/>
                </a:moveTo>
                <a:lnTo>
                  <a:pt x="6210014" y="0"/>
                </a:lnTo>
                <a:lnTo>
                  <a:pt x="6210014" y="1776127"/>
                </a:lnTo>
                <a:lnTo>
                  <a:pt x="0" y="1776127"/>
                </a:lnTo>
                <a:close/>
              </a:path>
            </a:pathLst>
          </a:custGeom>
          <a:solidFill>
            <a:srgbClr val="F7F7F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0180978-E2E6-4814-89C0-9A06AC0E3102}"/>
              </a:ext>
            </a:extLst>
          </p:cNvPr>
          <p:cNvSpPr txBox="1"/>
          <p:nvPr/>
        </p:nvSpPr>
        <p:spPr>
          <a:xfrm>
            <a:off x="6447186" y="1030700"/>
            <a:ext cx="562103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Company </a:t>
            </a:r>
            <a:r>
              <a:rPr lang="en-US" sz="390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Overview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B376861-D659-4965-BA34-E43040A8A752}"/>
              </a:ext>
            </a:extLst>
          </p:cNvPr>
          <p:cNvSpPr txBox="1"/>
          <p:nvPr/>
        </p:nvSpPr>
        <p:spPr>
          <a:xfrm>
            <a:off x="6447186" y="796512"/>
            <a:ext cx="2811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Let’s Know About Us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95F969B-AC18-4209-A6C2-0AF5BF5EFA84}"/>
              </a:ext>
            </a:extLst>
          </p:cNvPr>
          <p:cNvSpPr txBox="1"/>
          <p:nvPr/>
        </p:nvSpPr>
        <p:spPr>
          <a:xfrm>
            <a:off x="6447186" y="1707141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FEB76CF-72E1-4B26-B2A5-F34485623D9B}"/>
              </a:ext>
            </a:extLst>
          </p:cNvPr>
          <p:cNvSpPr txBox="1"/>
          <p:nvPr/>
        </p:nvSpPr>
        <p:spPr>
          <a:xfrm>
            <a:off x="6447186" y="4601432"/>
            <a:ext cx="143694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4.7+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B976FAE-AC20-41B1-80AE-51AB6166A6D4}"/>
              </a:ext>
            </a:extLst>
          </p:cNvPr>
          <p:cNvSpPr txBox="1"/>
          <p:nvPr/>
        </p:nvSpPr>
        <p:spPr>
          <a:xfrm>
            <a:off x="9227153" y="4601432"/>
            <a:ext cx="83548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78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0C43487-FEE0-4518-96D8-DE147BE68942}"/>
              </a:ext>
            </a:extLst>
          </p:cNvPr>
          <p:cNvSpPr txBox="1"/>
          <p:nvPr/>
        </p:nvSpPr>
        <p:spPr>
          <a:xfrm>
            <a:off x="6447186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Customer Ratings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409D6DC-EEB7-4C6A-BE04-3A4A290955AB}"/>
              </a:ext>
            </a:extLst>
          </p:cNvPr>
          <p:cNvSpPr txBox="1"/>
          <p:nvPr/>
        </p:nvSpPr>
        <p:spPr>
          <a:xfrm>
            <a:off x="6447186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CD021A3-8B8F-4393-85D6-D8CFC0FB6767}"/>
              </a:ext>
            </a:extLst>
          </p:cNvPr>
          <p:cNvSpPr txBox="1"/>
          <p:nvPr/>
        </p:nvSpPr>
        <p:spPr>
          <a:xfrm>
            <a:off x="9227153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Ongoing Projects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BCFF6CC3-12C4-42D6-BFCF-16324558D662}"/>
              </a:ext>
            </a:extLst>
          </p:cNvPr>
          <p:cNvSpPr txBox="1"/>
          <p:nvPr/>
        </p:nvSpPr>
        <p:spPr>
          <a:xfrm>
            <a:off x="9227153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8" name="Picture Placeholder 137">
            <a:extLst>
              <a:ext uri="{FF2B5EF4-FFF2-40B4-BE49-F238E27FC236}">
                <a16:creationId xmlns:a16="http://schemas.microsoft.com/office/drawing/2014/main" id="{08C08025-769B-4C6D-969C-8C581E0B97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8A0F250E-9794-4766-A2C0-1F8306F012B1}"/>
              </a:ext>
            </a:extLst>
          </p:cNvPr>
          <p:cNvSpPr/>
          <p:nvPr/>
        </p:nvSpPr>
        <p:spPr>
          <a:xfrm>
            <a:off x="5981985" y="6196297"/>
            <a:ext cx="6210014" cy="661702"/>
          </a:xfrm>
          <a:custGeom>
            <a:avLst/>
            <a:gdLst>
              <a:gd name="connsiteX0" fmla="*/ 0 w 6210014"/>
              <a:gd name="connsiteY0" fmla="*/ 0 h 1776126"/>
              <a:gd name="connsiteX1" fmla="*/ 6210014 w 6210014"/>
              <a:gd name="connsiteY1" fmla="*/ 0 h 1776126"/>
              <a:gd name="connsiteX2" fmla="*/ 6210014 w 6210014"/>
              <a:gd name="connsiteY2" fmla="*/ 1776127 h 1776126"/>
              <a:gd name="connsiteX3" fmla="*/ 0 w 6210014"/>
              <a:gd name="connsiteY3" fmla="*/ 1776127 h 177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014" h="1776126">
                <a:moveTo>
                  <a:pt x="0" y="0"/>
                </a:moveTo>
                <a:lnTo>
                  <a:pt x="6210014" y="0"/>
                </a:lnTo>
                <a:lnTo>
                  <a:pt x="6210014" y="1776127"/>
                </a:lnTo>
                <a:lnTo>
                  <a:pt x="0" y="1776127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95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5000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  <p:bldP spid="25" grpId="0"/>
      <p:bldP spid="129" grpId="0"/>
      <p:bldP spid="130" grpId="0"/>
      <p:bldP spid="131" grpId="0"/>
      <p:bldP spid="7" grpId="0" animBg="1"/>
      <p:bldP spid="89" grpId="0"/>
      <p:bldP spid="116" grpId="0"/>
      <p:bldP spid="127" grpId="0"/>
      <p:bldP spid="45" grpId="0"/>
      <p:bldP spid="67" grpId="0"/>
      <p:bldP spid="133" grpId="0"/>
      <p:bldP spid="134" grpId="0"/>
      <p:bldP spid="135" grpId="0"/>
      <p:bldP spid="1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F798CC4-49B5-4012-8125-FACB652A536A}"/>
              </a:ext>
            </a:extLst>
          </p:cNvPr>
          <p:cNvSpPr txBox="1"/>
          <p:nvPr/>
        </p:nvSpPr>
        <p:spPr>
          <a:xfrm>
            <a:off x="6447186" y="2785491"/>
            <a:ext cx="1443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296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DF0450-B8E8-40E6-8713-F4855F85EB0C}"/>
              </a:ext>
            </a:extLst>
          </p:cNvPr>
          <p:cNvSpPr txBox="1"/>
          <p:nvPr/>
        </p:nvSpPr>
        <p:spPr>
          <a:xfrm>
            <a:off x="6447186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Satisfied Clients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C90893-BEE3-4C7D-9AE2-A47305D74B58}"/>
              </a:ext>
            </a:extLst>
          </p:cNvPr>
          <p:cNvSpPr txBox="1"/>
          <p:nvPr/>
        </p:nvSpPr>
        <p:spPr>
          <a:xfrm>
            <a:off x="9227153" y="2785491"/>
            <a:ext cx="113685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837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CD8F045-B88B-489D-8D62-06FED1E2A71A}"/>
              </a:ext>
            </a:extLst>
          </p:cNvPr>
          <p:cNvSpPr txBox="1"/>
          <p:nvPr/>
        </p:nvSpPr>
        <p:spPr>
          <a:xfrm>
            <a:off x="6447186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096E883A-D8F3-4466-B920-9CA68138CC96}"/>
              </a:ext>
            </a:extLst>
          </p:cNvPr>
          <p:cNvSpPr txBox="1"/>
          <p:nvPr/>
        </p:nvSpPr>
        <p:spPr>
          <a:xfrm>
            <a:off x="9227153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Completed Projects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838155A-D004-44D2-927A-1DFBB20584D3}"/>
              </a:ext>
            </a:extLst>
          </p:cNvPr>
          <p:cNvSpPr txBox="1"/>
          <p:nvPr/>
        </p:nvSpPr>
        <p:spPr>
          <a:xfrm>
            <a:off x="9227153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ADFDD55-4D9E-4B2B-856B-63CA1F48BB12}"/>
              </a:ext>
            </a:extLst>
          </p:cNvPr>
          <p:cNvSpPr/>
          <p:nvPr/>
        </p:nvSpPr>
        <p:spPr>
          <a:xfrm>
            <a:off x="5981985" y="4420171"/>
            <a:ext cx="6210014" cy="1776126"/>
          </a:xfrm>
          <a:custGeom>
            <a:avLst/>
            <a:gdLst>
              <a:gd name="connsiteX0" fmla="*/ 0 w 6210014"/>
              <a:gd name="connsiteY0" fmla="*/ 0 h 1776126"/>
              <a:gd name="connsiteX1" fmla="*/ 6210014 w 6210014"/>
              <a:gd name="connsiteY1" fmla="*/ 0 h 1776126"/>
              <a:gd name="connsiteX2" fmla="*/ 6210014 w 6210014"/>
              <a:gd name="connsiteY2" fmla="*/ 1776127 h 1776126"/>
              <a:gd name="connsiteX3" fmla="*/ 0 w 6210014"/>
              <a:gd name="connsiteY3" fmla="*/ 1776127 h 177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014" h="1776126">
                <a:moveTo>
                  <a:pt x="0" y="0"/>
                </a:moveTo>
                <a:lnTo>
                  <a:pt x="6210014" y="0"/>
                </a:lnTo>
                <a:lnTo>
                  <a:pt x="6210014" y="1776127"/>
                </a:lnTo>
                <a:lnTo>
                  <a:pt x="0" y="1776127"/>
                </a:lnTo>
                <a:close/>
              </a:path>
            </a:pathLst>
          </a:custGeom>
          <a:solidFill>
            <a:srgbClr val="F7F7F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0180978-E2E6-4814-89C0-9A06AC0E3102}"/>
              </a:ext>
            </a:extLst>
          </p:cNvPr>
          <p:cNvSpPr txBox="1"/>
          <p:nvPr/>
        </p:nvSpPr>
        <p:spPr>
          <a:xfrm>
            <a:off x="6447186" y="1030700"/>
            <a:ext cx="562103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Company </a:t>
            </a:r>
            <a:r>
              <a:rPr lang="en-US" sz="390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Overview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B376861-D659-4965-BA34-E43040A8A752}"/>
              </a:ext>
            </a:extLst>
          </p:cNvPr>
          <p:cNvSpPr txBox="1"/>
          <p:nvPr/>
        </p:nvSpPr>
        <p:spPr>
          <a:xfrm>
            <a:off x="6447186" y="796512"/>
            <a:ext cx="2811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Let’s Know About Us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95F969B-AC18-4209-A6C2-0AF5BF5EFA84}"/>
              </a:ext>
            </a:extLst>
          </p:cNvPr>
          <p:cNvSpPr txBox="1"/>
          <p:nvPr/>
        </p:nvSpPr>
        <p:spPr>
          <a:xfrm>
            <a:off x="6447186" y="1707141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FEB76CF-72E1-4B26-B2A5-F34485623D9B}"/>
              </a:ext>
            </a:extLst>
          </p:cNvPr>
          <p:cNvSpPr txBox="1"/>
          <p:nvPr/>
        </p:nvSpPr>
        <p:spPr>
          <a:xfrm>
            <a:off x="6447186" y="4601432"/>
            <a:ext cx="143694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4.7+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B976FAE-AC20-41B1-80AE-51AB6166A6D4}"/>
              </a:ext>
            </a:extLst>
          </p:cNvPr>
          <p:cNvSpPr txBox="1"/>
          <p:nvPr/>
        </p:nvSpPr>
        <p:spPr>
          <a:xfrm>
            <a:off x="9227153" y="4601432"/>
            <a:ext cx="83548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78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0C43487-FEE0-4518-96D8-DE147BE68942}"/>
              </a:ext>
            </a:extLst>
          </p:cNvPr>
          <p:cNvSpPr txBox="1"/>
          <p:nvPr/>
        </p:nvSpPr>
        <p:spPr>
          <a:xfrm>
            <a:off x="6447186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Customer Ratings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409D6DC-EEB7-4C6A-BE04-3A4A290955AB}"/>
              </a:ext>
            </a:extLst>
          </p:cNvPr>
          <p:cNvSpPr txBox="1"/>
          <p:nvPr/>
        </p:nvSpPr>
        <p:spPr>
          <a:xfrm>
            <a:off x="6447186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CD021A3-8B8F-4393-85D6-D8CFC0FB6767}"/>
              </a:ext>
            </a:extLst>
          </p:cNvPr>
          <p:cNvSpPr txBox="1"/>
          <p:nvPr/>
        </p:nvSpPr>
        <p:spPr>
          <a:xfrm>
            <a:off x="9227153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Ongoing Projects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BCFF6CC3-12C4-42D6-BFCF-16324558D662}"/>
              </a:ext>
            </a:extLst>
          </p:cNvPr>
          <p:cNvSpPr txBox="1"/>
          <p:nvPr/>
        </p:nvSpPr>
        <p:spPr>
          <a:xfrm>
            <a:off x="9227153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8" name="Picture Placeholder 137">
            <a:extLst>
              <a:ext uri="{FF2B5EF4-FFF2-40B4-BE49-F238E27FC236}">
                <a16:creationId xmlns:a16="http://schemas.microsoft.com/office/drawing/2014/main" id="{08C08025-769B-4C6D-969C-8C581E0B97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8A0F250E-9794-4766-A2C0-1F8306F012B1}"/>
              </a:ext>
            </a:extLst>
          </p:cNvPr>
          <p:cNvSpPr/>
          <p:nvPr/>
        </p:nvSpPr>
        <p:spPr>
          <a:xfrm>
            <a:off x="5981985" y="6196297"/>
            <a:ext cx="6210014" cy="661702"/>
          </a:xfrm>
          <a:custGeom>
            <a:avLst/>
            <a:gdLst>
              <a:gd name="connsiteX0" fmla="*/ 0 w 6210014"/>
              <a:gd name="connsiteY0" fmla="*/ 0 h 1776126"/>
              <a:gd name="connsiteX1" fmla="*/ 6210014 w 6210014"/>
              <a:gd name="connsiteY1" fmla="*/ 0 h 1776126"/>
              <a:gd name="connsiteX2" fmla="*/ 6210014 w 6210014"/>
              <a:gd name="connsiteY2" fmla="*/ 1776127 h 1776126"/>
              <a:gd name="connsiteX3" fmla="*/ 0 w 6210014"/>
              <a:gd name="connsiteY3" fmla="*/ 1776127 h 177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014" h="1776126">
                <a:moveTo>
                  <a:pt x="0" y="0"/>
                </a:moveTo>
                <a:lnTo>
                  <a:pt x="6210014" y="0"/>
                </a:lnTo>
                <a:lnTo>
                  <a:pt x="6210014" y="1776127"/>
                </a:lnTo>
                <a:lnTo>
                  <a:pt x="0" y="1776127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8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5000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  <p:bldP spid="25" grpId="0"/>
      <p:bldP spid="129" grpId="0"/>
      <p:bldP spid="130" grpId="0"/>
      <p:bldP spid="131" grpId="0"/>
      <p:bldP spid="7" grpId="0" animBg="1"/>
      <p:bldP spid="89" grpId="0"/>
      <p:bldP spid="116" grpId="0"/>
      <p:bldP spid="127" grpId="0"/>
      <p:bldP spid="45" grpId="0"/>
      <p:bldP spid="67" grpId="0"/>
      <p:bldP spid="133" grpId="0"/>
      <p:bldP spid="134" grpId="0"/>
      <p:bldP spid="135" grpId="0"/>
      <p:bldP spid="1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F798CC4-49B5-4012-8125-FACB652A536A}"/>
              </a:ext>
            </a:extLst>
          </p:cNvPr>
          <p:cNvSpPr txBox="1"/>
          <p:nvPr/>
        </p:nvSpPr>
        <p:spPr>
          <a:xfrm>
            <a:off x="6447186" y="2785491"/>
            <a:ext cx="1443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296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DF0450-B8E8-40E6-8713-F4855F85EB0C}"/>
              </a:ext>
            </a:extLst>
          </p:cNvPr>
          <p:cNvSpPr txBox="1"/>
          <p:nvPr/>
        </p:nvSpPr>
        <p:spPr>
          <a:xfrm>
            <a:off x="6447186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Satisfied Clients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C90893-BEE3-4C7D-9AE2-A47305D74B58}"/>
              </a:ext>
            </a:extLst>
          </p:cNvPr>
          <p:cNvSpPr txBox="1"/>
          <p:nvPr/>
        </p:nvSpPr>
        <p:spPr>
          <a:xfrm>
            <a:off x="9227153" y="2785491"/>
            <a:ext cx="113685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837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CD8F045-B88B-489D-8D62-06FED1E2A71A}"/>
              </a:ext>
            </a:extLst>
          </p:cNvPr>
          <p:cNvSpPr txBox="1"/>
          <p:nvPr/>
        </p:nvSpPr>
        <p:spPr>
          <a:xfrm>
            <a:off x="6447186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096E883A-D8F3-4466-B920-9CA68138CC96}"/>
              </a:ext>
            </a:extLst>
          </p:cNvPr>
          <p:cNvSpPr txBox="1"/>
          <p:nvPr/>
        </p:nvSpPr>
        <p:spPr>
          <a:xfrm>
            <a:off x="9227153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Completed Projects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838155A-D004-44D2-927A-1DFBB20584D3}"/>
              </a:ext>
            </a:extLst>
          </p:cNvPr>
          <p:cNvSpPr txBox="1"/>
          <p:nvPr/>
        </p:nvSpPr>
        <p:spPr>
          <a:xfrm>
            <a:off x="9227153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ADFDD55-4D9E-4B2B-856B-63CA1F48BB12}"/>
              </a:ext>
            </a:extLst>
          </p:cNvPr>
          <p:cNvSpPr/>
          <p:nvPr/>
        </p:nvSpPr>
        <p:spPr>
          <a:xfrm>
            <a:off x="5981985" y="4420171"/>
            <a:ext cx="6210014" cy="1776126"/>
          </a:xfrm>
          <a:custGeom>
            <a:avLst/>
            <a:gdLst>
              <a:gd name="connsiteX0" fmla="*/ 0 w 6210014"/>
              <a:gd name="connsiteY0" fmla="*/ 0 h 1776126"/>
              <a:gd name="connsiteX1" fmla="*/ 6210014 w 6210014"/>
              <a:gd name="connsiteY1" fmla="*/ 0 h 1776126"/>
              <a:gd name="connsiteX2" fmla="*/ 6210014 w 6210014"/>
              <a:gd name="connsiteY2" fmla="*/ 1776127 h 1776126"/>
              <a:gd name="connsiteX3" fmla="*/ 0 w 6210014"/>
              <a:gd name="connsiteY3" fmla="*/ 1776127 h 177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014" h="1776126">
                <a:moveTo>
                  <a:pt x="0" y="0"/>
                </a:moveTo>
                <a:lnTo>
                  <a:pt x="6210014" y="0"/>
                </a:lnTo>
                <a:lnTo>
                  <a:pt x="6210014" y="1776127"/>
                </a:lnTo>
                <a:lnTo>
                  <a:pt x="0" y="1776127"/>
                </a:lnTo>
                <a:close/>
              </a:path>
            </a:pathLst>
          </a:custGeom>
          <a:solidFill>
            <a:srgbClr val="F7F7F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0180978-E2E6-4814-89C0-9A06AC0E3102}"/>
              </a:ext>
            </a:extLst>
          </p:cNvPr>
          <p:cNvSpPr txBox="1"/>
          <p:nvPr/>
        </p:nvSpPr>
        <p:spPr>
          <a:xfrm>
            <a:off x="6447186" y="1030700"/>
            <a:ext cx="562103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Company </a:t>
            </a:r>
            <a:r>
              <a:rPr lang="en-US" sz="390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Overview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B376861-D659-4965-BA34-E43040A8A752}"/>
              </a:ext>
            </a:extLst>
          </p:cNvPr>
          <p:cNvSpPr txBox="1"/>
          <p:nvPr/>
        </p:nvSpPr>
        <p:spPr>
          <a:xfrm>
            <a:off x="6447186" y="796512"/>
            <a:ext cx="2811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Let’s Know About Us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95F969B-AC18-4209-A6C2-0AF5BF5EFA84}"/>
              </a:ext>
            </a:extLst>
          </p:cNvPr>
          <p:cNvSpPr txBox="1"/>
          <p:nvPr/>
        </p:nvSpPr>
        <p:spPr>
          <a:xfrm>
            <a:off x="6447186" y="1707141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FEB76CF-72E1-4B26-B2A5-F34485623D9B}"/>
              </a:ext>
            </a:extLst>
          </p:cNvPr>
          <p:cNvSpPr txBox="1"/>
          <p:nvPr/>
        </p:nvSpPr>
        <p:spPr>
          <a:xfrm>
            <a:off x="6447186" y="4601432"/>
            <a:ext cx="143694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4.7+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B976FAE-AC20-41B1-80AE-51AB6166A6D4}"/>
              </a:ext>
            </a:extLst>
          </p:cNvPr>
          <p:cNvSpPr txBox="1"/>
          <p:nvPr/>
        </p:nvSpPr>
        <p:spPr>
          <a:xfrm>
            <a:off x="9227153" y="4601432"/>
            <a:ext cx="83548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78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0C43487-FEE0-4518-96D8-DE147BE68942}"/>
              </a:ext>
            </a:extLst>
          </p:cNvPr>
          <p:cNvSpPr txBox="1"/>
          <p:nvPr/>
        </p:nvSpPr>
        <p:spPr>
          <a:xfrm>
            <a:off x="6447186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Customer Ratings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409D6DC-EEB7-4C6A-BE04-3A4A290955AB}"/>
              </a:ext>
            </a:extLst>
          </p:cNvPr>
          <p:cNvSpPr txBox="1"/>
          <p:nvPr/>
        </p:nvSpPr>
        <p:spPr>
          <a:xfrm>
            <a:off x="6447186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CD021A3-8B8F-4393-85D6-D8CFC0FB6767}"/>
              </a:ext>
            </a:extLst>
          </p:cNvPr>
          <p:cNvSpPr txBox="1"/>
          <p:nvPr/>
        </p:nvSpPr>
        <p:spPr>
          <a:xfrm>
            <a:off x="9227153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Ongoing Projects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BCFF6CC3-12C4-42D6-BFCF-16324558D662}"/>
              </a:ext>
            </a:extLst>
          </p:cNvPr>
          <p:cNvSpPr txBox="1"/>
          <p:nvPr/>
        </p:nvSpPr>
        <p:spPr>
          <a:xfrm>
            <a:off x="9227153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8" name="Picture Placeholder 137">
            <a:extLst>
              <a:ext uri="{FF2B5EF4-FFF2-40B4-BE49-F238E27FC236}">
                <a16:creationId xmlns:a16="http://schemas.microsoft.com/office/drawing/2014/main" id="{08C08025-769B-4C6D-969C-8C581E0B97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8A0F250E-9794-4766-A2C0-1F8306F012B1}"/>
              </a:ext>
            </a:extLst>
          </p:cNvPr>
          <p:cNvSpPr/>
          <p:nvPr/>
        </p:nvSpPr>
        <p:spPr>
          <a:xfrm>
            <a:off x="5981985" y="6196297"/>
            <a:ext cx="6210014" cy="661702"/>
          </a:xfrm>
          <a:custGeom>
            <a:avLst/>
            <a:gdLst>
              <a:gd name="connsiteX0" fmla="*/ 0 w 6210014"/>
              <a:gd name="connsiteY0" fmla="*/ 0 h 1776126"/>
              <a:gd name="connsiteX1" fmla="*/ 6210014 w 6210014"/>
              <a:gd name="connsiteY1" fmla="*/ 0 h 1776126"/>
              <a:gd name="connsiteX2" fmla="*/ 6210014 w 6210014"/>
              <a:gd name="connsiteY2" fmla="*/ 1776127 h 1776126"/>
              <a:gd name="connsiteX3" fmla="*/ 0 w 6210014"/>
              <a:gd name="connsiteY3" fmla="*/ 1776127 h 177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014" h="1776126">
                <a:moveTo>
                  <a:pt x="0" y="0"/>
                </a:moveTo>
                <a:lnTo>
                  <a:pt x="6210014" y="0"/>
                </a:lnTo>
                <a:lnTo>
                  <a:pt x="6210014" y="1776127"/>
                </a:lnTo>
                <a:lnTo>
                  <a:pt x="0" y="1776127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2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5000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  <p:bldP spid="25" grpId="0"/>
      <p:bldP spid="129" grpId="0"/>
      <p:bldP spid="130" grpId="0"/>
      <p:bldP spid="131" grpId="0"/>
      <p:bldP spid="7" grpId="0" animBg="1"/>
      <p:bldP spid="89" grpId="0"/>
      <p:bldP spid="116" grpId="0"/>
      <p:bldP spid="127" grpId="0"/>
      <p:bldP spid="45" grpId="0"/>
      <p:bldP spid="67" grpId="0"/>
      <p:bldP spid="133" grpId="0"/>
      <p:bldP spid="134" grpId="0"/>
      <p:bldP spid="135" grpId="0"/>
      <p:bldP spid="1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F798CC4-49B5-4012-8125-FACB652A536A}"/>
              </a:ext>
            </a:extLst>
          </p:cNvPr>
          <p:cNvSpPr txBox="1"/>
          <p:nvPr/>
        </p:nvSpPr>
        <p:spPr>
          <a:xfrm>
            <a:off x="6447186" y="2785491"/>
            <a:ext cx="1443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296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DF0450-B8E8-40E6-8713-F4855F85EB0C}"/>
              </a:ext>
            </a:extLst>
          </p:cNvPr>
          <p:cNvSpPr txBox="1"/>
          <p:nvPr/>
        </p:nvSpPr>
        <p:spPr>
          <a:xfrm>
            <a:off x="6447186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Satisfied Clients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C90893-BEE3-4C7D-9AE2-A47305D74B58}"/>
              </a:ext>
            </a:extLst>
          </p:cNvPr>
          <p:cNvSpPr txBox="1"/>
          <p:nvPr/>
        </p:nvSpPr>
        <p:spPr>
          <a:xfrm>
            <a:off x="9227153" y="2785491"/>
            <a:ext cx="113685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837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CD8F045-B88B-489D-8D62-06FED1E2A71A}"/>
              </a:ext>
            </a:extLst>
          </p:cNvPr>
          <p:cNvSpPr txBox="1"/>
          <p:nvPr/>
        </p:nvSpPr>
        <p:spPr>
          <a:xfrm>
            <a:off x="6447186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096E883A-D8F3-4466-B920-9CA68138CC96}"/>
              </a:ext>
            </a:extLst>
          </p:cNvPr>
          <p:cNvSpPr txBox="1"/>
          <p:nvPr/>
        </p:nvSpPr>
        <p:spPr>
          <a:xfrm>
            <a:off x="9227153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Completed Projects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838155A-D004-44D2-927A-1DFBB20584D3}"/>
              </a:ext>
            </a:extLst>
          </p:cNvPr>
          <p:cNvSpPr txBox="1"/>
          <p:nvPr/>
        </p:nvSpPr>
        <p:spPr>
          <a:xfrm>
            <a:off x="9227153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ADFDD55-4D9E-4B2B-856B-63CA1F48BB12}"/>
              </a:ext>
            </a:extLst>
          </p:cNvPr>
          <p:cNvSpPr/>
          <p:nvPr/>
        </p:nvSpPr>
        <p:spPr>
          <a:xfrm>
            <a:off x="5981985" y="4420171"/>
            <a:ext cx="6210014" cy="1776126"/>
          </a:xfrm>
          <a:custGeom>
            <a:avLst/>
            <a:gdLst>
              <a:gd name="connsiteX0" fmla="*/ 0 w 6210014"/>
              <a:gd name="connsiteY0" fmla="*/ 0 h 1776126"/>
              <a:gd name="connsiteX1" fmla="*/ 6210014 w 6210014"/>
              <a:gd name="connsiteY1" fmla="*/ 0 h 1776126"/>
              <a:gd name="connsiteX2" fmla="*/ 6210014 w 6210014"/>
              <a:gd name="connsiteY2" fmla="*/ 1776127 h 1776126"/>
              <a:gd name="connsiteX3" fmla="*/ 0 w 6210014"/>
              <a:gd name="connsiteY3" fmla="*/ 1776127 h 177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014" h="1776126">
                <a:moveTo>
                  <a:pt x="0" y="0"/>
                </a:moveTo>
                <a:lnTo>
                  <a:pt x="6210014" y="0"/>
                </a:lnTo>
                <a:lnTo>
                  <a:pt x="6210014" y="1776127"/>
                </a:lnTo>
                <a:lnTo>
                  <a:pt x="0" y="1776127"/>
                </a:lnTo>
                <a:close/>
              </a:path>
            </a:pathLst>
          </a:custGeom>
          <a:solidFill>
            <a:srgbClr val="F7F7F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0180978-E2E6-4814-89C0-9A06AC0E3102}"/>
              </a:ext>
            </a:extLst>
          </p:cNvPr>
          <p:cNvSpPr txBox="1"/>
          <p:nvPr/>
        </p:nvSpPr>
        <p:spPr>
          <a:xfrm>
            <a:off x="6447186" y="1030700"/>
            <a:ext cx="562103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Company </a:t>
            </a:r>
            <a:r>
              <a:rPr lang="en-US" sz="390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Overview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B376861-D659-4965-BA34-E43040A8A752}"/>
              </a:ext>
            </a:extLst>
          </p:cNvPr>
          <p:cNvSpPr txBox="1"/>
          <p:nvPr/>
        </p:nvSpPr>
        <p:spPr>
          <a:xfrm>
            <a:off x="6447186" y="796512"/>
            <a:ext cx="2811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Let’s Know About Us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95F969B-AC18-4209-A6C2-0AF5BF5EFA84}"/>
              </a:ext>
            </a:extLst>
          </p:cNvPr>
          <p:cNvSpPr txBox="1"/>
          <p:nvPr/>
        </p:nvSpPr>
        <p:spPr>
          <a:xfrm>
            <a:off x="6447186" y="1707141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FEB76CF-72E1-4B26-B2A5-F34485623D9B}"/>
              </a:ext>
            </a:extLst>
          </p:cNvPr>
          <p:cNvSpPr txBox="1"/>
          <p:nvPr/>
        </p:nvSpPr>
        <p:spPr>
          <a:xfrm>
            <a:off x="6447186" y="4601432"/>
            <a:ext cx="143694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4.7+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B976FAE-AC20-41B1-80AE-51AB6166A6D4}"/>
              </a:ext>
            </a:extLst>
          </p:cNvPr>
          <p:cNvSpPr txBox="1"/>
          <p:nvPr/>
        </p:nvSpPr>
        <p:spPr>
          <a:xfrm>
            <a:off x="9227153" y="4601432"/>
            <a:ext cx="83548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78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0C43487-FEE0-4518-96D8-DE147BE68942}"/>
              </a:ext>
            </a:extLst>
          </p:cNvPr>
          <p:cNvSpPr txBox="1"/>
          <p:nvPr/>
        </p:nvSpPr>
        <p:spPr>
          <a:xfrm>
            <a:off x="6447186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Customer Ratings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0409D6DC-EEB7-4C6A-BE04-3A4A290955AB}"/>
              </a:ext>
            </a:extLst>
          </p:cNvPr>
          <p:cNvSpPr txBox="1"/>
          <p:nvPr/>
        </p:nvSpPr>
        <p:spPr>
          <a:xfrm>
            <a:off x="6447186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CD021A3-8B8F-4393-85D6-D8CFC0FB6767}"/>
              </a:ext>
            </a:extLst>
          </p:cNvPr>
          <p:cNvSpPr txBox="1"/>
          <p:nvPr/>
        </p:nvSpPr>
        <p:spPr>
          <a:xfrm>
            <a:off x="9227153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Ongoing Projects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BCFF6CC3-12C4-42D6-BFCF-16324558D662}"/>
              </a:ext>
            </a:extLst>
          </p:cNvPr>
          <p:cNvSpPr txBox="1"/>
          <p:nvPr/>
        </p:nvSpPr>
        <p:spPr>
          <a:xfrm>
            <a:off x="9227153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138" name="Picture Placeholder 137">
            <a:extLst>
              <a:ext uri="{FF2B5EF4-FFF2-40B4-BE49-F238E27FC236}">
                <a16:creationId xmlns:a16="http://schemas.microsoft.com/office/drawing/2014/main" id="{08C08025-769B-4C6D-969C-8C581E0B97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8A0F250E-9794-4766-A2C0-1F8306F012B1}"/>
              </a:ext>
            </a:extLst>
          </p:cNvPr>
          <p:cNvSpPr/>
          <p:nvPr/>
        </p:nvSpPr>
        <p:spPr>
          <a:xfrm>
            <a:off x="5981985" y="6196297"/>
            <a:ext cx="6210014" cy="661702"/>
          </a:xfrm>
          <a:custGeom>
            <a:avLst/>
            <a:gdLst>
              <a:gd name="connsiteX0" fmla="*/ 0 w 6210014"/>
              <a:gd name="connsiteY0" fmla="*/ 0 h 1776126"/>
              <a:gd name="connsiteX1" fmla="*/ 6210014 w 6210014"/>
              <a:gd name="connsiteY1" fmla="*/ 0 h 1776126"/>
              <a:gd name="connsiteX2" fmla="*/ 6210014 w 6210014"/>
              <a:gd name="connsiteY2" fmla="*/ 1776127 h 1776126"/>
              <a:gd name="connsiteX3" fmla="*/ 0 w 6210014"/>
              <a:gd name="connsiteY3" fmla="*/ 1776127 h 177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014" h="1776126">
                <a:moveTo>
                  <a:pt x="0" y="0"/>
                </a:moveTo>
                <a:lnTo>
                  <a:pt x="6210014" y="0"/>
                </a:lnTo>
                <a:lnTo>
                  <a:pt x="6210014" y="1776127"/>
                </a:lnTo>
                <a:lnTo>
                  <a:pt x="0" y="1776127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142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5000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  <p:bldP spid="25" grpId="0"/>
      <p:bldP spid="129" grpId="0"/>
      <p:bldP spid="130" grpId="0"/>
      <p:bldP spid="131" grpId="0"/>
      <p:bldP spid="7" grpId="0" animBg="1"/>
      <p:bldP spid="89" grpId="0"/>
      <p:bldP spid="116" grpId="0"/>
      <p:bldP spid="127" grpId="0"/>
      <p:bldP spid="45" grpId="0"/>
      <p:bldP spid="67" grpId="0"/>
      <p:bldP spid="133" grpId="0"/>
      <p:bldP spid="134" grpId="0"/>
      <p:bldP spid="135" grpId="0"/>
      <p:bldP spid="1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5C98207C-8B0C-49B4-9446-BA642557C00D}"/>
              </a:ext>
            </a:extLst>
          </p:cNvPr>
          <p:cNvSpPr txBox="1"/>
          <p:nvPr/>
        </p:nvSpPr>
        <p:spPr>
          <a:xfrm>
            <a:off x="6447186" y="2785491"/>
            <a:ext cx="1443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296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47F7F9-90AF-4701-B3FE-307790BD20B5}"/>
              </a:ext>
            </a:extLst>
          </p:cNvPr>
          <p:cNvSpPr txBox="1"/>
          <p:nvPr/>
        </p:nvSpPr>
        <p:spPr>
          <a:xfrm>
            <a:off x="6447186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Satisfied Clients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1A197B0-AC13-4A7A-B553-2B2C5652BE1D}"/>
              </a:ext>
            </a:extLst>
          </p:cNvPr>
          <p:cNvSpPr txBox="1"/>
          <p:nvPr/>
        </p:nvSpPr>
        <p:spPr>
          <a:xfrm>
            <a:off x="9227153" y="2785491"/>
            <a:ext cx="113685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837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D0D1EE-093D-484D-AB18-9193759C9D89}"/>
              </a:ext>
            </a:extLst>
          </p:cNvPr>
          <p:cNvSpPr txBox="1"/>
          <p:nvPr/>
        </p:nvSpPr>
        <p:spPr>
          <a:xfrm>
            <a:off x="6447186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BF615F-D111-4B17-B22C-1DB6FA0549D2}"/>
              </a:ext>
            </a:extLst>
          </p:cNvPr>
          <p:cNvSpPr txBox="1"/>
          <p:nvPr/>
        </p:nvSpPr>
        <p:spPr>
          <a:xfrm>
            <a:off x="9227153" y="3397472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Completed Projects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AD90BA-1976-4971-A80B-874913F9DCEB}"/>
              </a:ext>
            </a:extLst>
          </p:cNvPr>
          <p:cNvSpPr txBox="1"/>
          <p:nvPr/>
        </p:nvSpPr>
        <p:spPr>
          <a:xfrm>
            <a:off x="9227153" y="3672298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6690FB6-0B4C-49A0-A4CA-CAC6CC8FBC52}"/>
              </a:ext>
            </a:extLst>
          </p:cNvPr>
          <p:cNvSpPr/>
          <p:nvPr/>
        </p:nvSpPr>
        <p:spPr>
          <a:xfrm>
            <a:off x="5981985" y="4420171"/>
            <a:ext cx="6210014" cy="1776126"/>
          </a:xfrm>
          <a:custGeom>
            <a:avLst/>
            <a:gdLst>
              <a:gd name="connsiteX0" fmla="*/ 0 w 6210014"/>
              <a:gd name="connsiteY0" fmla="*/ 0 h 1776126"/>
              <a:gd name="connsiteX1" fmla="*/ 6210014 w 6210014"/>
              <a:gd name="connsiteY1" fmla="*/ 0 h 1776126"/>
              <a:gd name="connsiteX2" fmla="*/ 6210014 w 6210014"/>
              <a:gd name="connsiteY2" fmla="*/ 1776127 h 1776126"/>
              <a:gd name="connsiteX3" fmla="*/ 0 w 6210014"/>
              <a:gd name="connsiteY3" fmla="*/ 1776127 h 177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014" h="1776126">
                <a:moveTo>
                  <a:pt x="0" y="0"/>
                </a:moveTo>
                <a:lnTo>
                  <a:pt x="6210014" y="0"/>
                </a:lnTo>
                <a:lnTo>
                  <a:pt x="6210014" y="1776127"/>
                </a:lnTo>
                <a:lnTo>
                  <a:pt x="0" y="1776127"/>
                </a:lnTo>
                <a:close/>
              </a:path>
            </a:pathLst>
          </a:custGeom>
          <a:solidFill>
            <a:srgbClr val="F7F7F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5B64F6A-99DF-4F62-B30B-C13AE7BBFF9D}"/>
              </a:ext>
            </a:extLst>
          </p:cNvPr>
          <p:cNvSpPr txBox="1"/>
          <p:nvPr/>
        </p:nvSpPr>
        <p:spPr>
          <a:xfrm>
            <a:off x="6447186" y="1030700"/>
            <a:ext cx="562103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90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Company </a:t>
            </a:r>
            <a:r>
              <a:rPr lang="en-US" sz="39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Overview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EEAEFA2-FFE6-4BD6-88DA-22D366382297}"/>
              </a:ext>
            </a:extLst>
          </p:cNvPr>
          <p:cNvSpPr txBox="1"/>
          <p:nvPr/>
        </p:nvSpPr>
        <p:spPr>
          <a:xfrm>
            <a:off x="6447186" y="796512"/>
            <a:ext cx="2811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Let’s Know About Us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DA61EF-8439-42AB-A9B5-B223A410EF71}"/>
              </a:ext>
            </a:extLst>
          </p:cNvPr>
          <p:cNvSpPr txBox="1"/>
          <p:nvPr/>
        </p:nvSpPr>
        <p:spPr>
          <a:xfrm>
            <a:off x="6447186" y="1707141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E0539EC-63F7-4737-AEF4-D7FA27A837AA}"/>
              </a:ext>
            </a:extLst>
          </p:cNvPr>
          <p:cNvSpPr txBox="1"/>
          <p:nvPr/>
        </p:nvSpPr>
        <p:spPr>
          <a:xfrm>
            <a:off x="6447186" y="4601432"/>
            <a:ext cx="143694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4.7+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333B1B6-059C-43F5-9126-16746D6D5CE9}"/>
              </a:ext>
            </a:extLst>
          </p:cNvPr>
          <p:cNvSpPr txBox="1"/>
          <p:nvPr/>
        </p:nvSpPr>
        <p:spPr>
          <a:xfrm>
            <a:off x="9227153" y="4601432"/>
            <a:ext cx="83548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90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78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B5FB3CD-0DB4-45F0-9C7C-8E302F638B50}"/>
              </a:ext>
            </a:extLst>
          </p:cNvPr>
          <p:cNvSpPr txBox="1"/>
          <p:nvPr/>
        </p:nvSpPr>
        <p:spPr>
          <a:xfrm>
            <a:off x="6447186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Customer Ratings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1738916-2208-4463-BE9B-470F0908975D}"/>
              </a:ext>
            </a:extLst>
          </p:cNvPr>
          <p:cNvSpPr txBox="1"/>
          <p:nvPr/>
        </p:nvSpPr>
        <p:spPr>
          <a:xfrm>
            <a:off x="6447186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195154B-AD51-4ED3-94CB-DC3469D68BF5}"/>
              </a:ext>
            </a:extLst>
          </p:cNvPr>
          <p:cNvSpPr txBox="1"/>
          <p:nvPr/>
        </p:nvSpPr>
        <p:spPr>
          <a:xfrm>
            <a:off x="9227153" y="5211480"/>
            <a:ext cx="2646839" cy="3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b="1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Ongoing Projects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1451995-06E2-4147-B3F5-90BD535C6AE1}"/>
              </a:ext>
            </a:extLst>
          </p:cNvPr>
          <p:cNvSpPr txBox="1"/>
          <p:nvPr/>
        </p:nvSpPr>
        <p:spPr>
          <a:xfrm>
            <a:off x="9227153" y="5486306"/>
            <a:ext cx="2648177" cy="492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Write Brief Information</a:t>
            </a:r>
          </a:p>
          <a:p>
            <a:pPr>
              <a:lnSpc>
                <a:spcPts val="16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Sub Topic</a:t>
            </a: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DFA607CE-6396-4605-A01D-8D1B7623A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8968</TotalTime>
  <Words>703</Words>
  <Application>Microsoft Office PowerPoint</Application>
  <PresentationFormat>Widescreen</PresentationFormat>
  <Paragraphs>172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44</cp:revision>
  <dcterms:created xsi:type="dcterms:W3CDTF">2024-02-18T05:14:35Z</dcterms:created>
  <dcterms:modified xsi:type="dcterms:W3CDTF">2024-06-26T15:34:11Z</dcterms:modified>
</cp:coreProperties>
</file>