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48" r:id="rId2"/>
    <p:sldId id="554" r:id="rId3"/>
    <p:sldId id="555" r:id="rId4"/>
    <p:sldId id="556" r:id="rId5"/>
    <p:sldId id="557" r:id="rId6"/>
    <p:sldId id="558" r:id="rId7"/>
    <p:sldId id="553" r:id="rId8"/>
    <p:sldId id="546" r:id="rId9"/>
    <p:sldId id="265" r:id="rId10"/>
    <p:sldId id="26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48"/>
            <p14:sldId id="554"/>
            <p14:sldId id="555"/>
            <p14:sldId id="556"/>
            <p14:sldId id="557"/>
            <p14:sldId id="558"/>
          </p14:sldIdLst>
        </p14:section>
        <p14:section name="Without Animation" id="{8B86FDD1-95CF-473B-B389-78E73723E0C3}">
          <p14:sldIdLst>
            <p14:sldId id="553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3F4"/>
    <a:srgbClr val="FFEBF1"/>
    <a:srgbClr val="F5FAF0"/>
    <a:srgbClr val="F3F9ED"/>
    <a:srgbClr val="F9FCF6"/>
    <a:srgbClr val="F5FAEC"/>
    <a:srgbClr val="FEF7F4"/>
    <a:srgbClr val="FFF4F3"/>
    <a:srgbClr val="F9F7FF"/>
    <a:srgbClr val="FAF5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416" autoAdjust="0"/>
    <p:restoredTop sz="94660"/>
  </p:normalViewPr>
  <p:slideViewPr>
    <p:cSldViewPr snapToGrid="0">
      <p:cViewPr>
        <p:scale>
          <a:sx n="75" d="100"/>
          <a:sy n="75" d="100"/>
        </p:scale>
        <p:origin x="3632" y="214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497E61AE-0E91-44E1-BC0F-BA018A9ADB1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71525" y="0"/>
            <a:ext cx="3983546" cy="6270594"/>
          </a:xfrm>
          <a:custGeom>
            <a:avLst/>
            <a:gdLst>
              <a:gd name="connsiteX0" fmla="*/ 0 w 3983546"/>
              <a:gd name="connsiteY0" fmla="*/ 0 h 6270594"/>
              <a:gd name="connsiteX1" fmla="*/ 3983546 w 3983546"/>
              <a:gd name="connsiteY1" fmla="*/ 0 h 6270594"/>
              <a:gd name="connsiteX2" fmla="*/ 3983546 w 3983546"/>
              <a:gd name="connsiteY2" fmla="*/ 6270594 h 6270594"/>
              <a:gd name="connsiteX3" fmla="*/ 0 w 3983546"/>
              <a:gd name="connsiteY3" fmla="*/ 6270594 h 62705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83546" h="6270594">
                <a:moveTo>
                  <a:pt x="0" y="0"/>
                </a:moveTo>
                <a:lnTo>
                  <a:pt x="3983546" y="0"/>
                </a:lnTo>
                <a:lnTo>
                  <a:pt x="3983546" y="6270594"/>
                </a:lnTo>
                <a:lnTo>
                  <a:pt x="0" y="6270594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: Shape 2">
            <a:extLst>
              <a:ext uri="{FF2B5EF4-FFF2-40B4-BE49-F238E27FC236}">
                <a16:creationId xmlns:a16="http://schemas.microsoft.com/office/drawing/2014/main" id="{DB2D03B5-430D-4ADA-82F7-0A7EC5888DEF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71525" y="0"/>
            <a:ext cx="3983546" cy="6270594"/>
          </a:xfrm>
          <a:custGeom>
            <a:avLst/>
            <a:gdLst>
              <a:gd name="connsiteX0" fmla="*/ 0 w 3983546"/>
              <a:gd name="connsiteY0" fmla="*/ 0 h 6270594"/>
              <a:gd name="connsiteX1" fmla="*/ 3983546 w 3983546"/>
              <a:gd name="connsiteY1" fmla="*/ 0 h 6270594"/>
              <a:gd name="connsiteX2" fmla="*/ 3983546 w 3983546"/>
              <a:gd name="connsiteY2" fmla="*/ 6270594 h 6270594"/>
              <a:gd name="connsiteX3" fmla="*/ 0 w 3983546"/>
              <a:gd name="connsiteY3" fmla="*/ 6270594 h 62705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83546" h="6270594">
                <a:moveTo>
                  <a:pt x="0" y="0"/>
                </a:moveTo>
                <a:lnTo>
                  <a:pt x="3983546" y="0"/>
                </a:lnTo>
                <a:lnTo>
                  <a:pt x="3983546" y="6270594"/>
                </a:lnTo>
                <a:lnTo>
                  <a:pt x="0" y="6270594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6163259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3" r:id="rId13"/>
    <p:sldLayoutId id="2147483661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4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EF9D83DE-BF79-41C2-B7CC-965177715908}"/>
              </a:ext>
            </a:extLst>
          </p:cNvPr>
          <p:cNvSpPr/>
          <p:nvPr/>
        </p:nvSpPr>
        <p:spPr>
          <a:xfrm>
            <a:off x="4763632" y="4471225"/>
            <a:ext cx="7436834" cy="1799463"/>
          </a:xfrm>
          <a:custGeom>
            <a:avLst/>
            <a:gdLst>
              <a:gd name="connsiteX0" fmla="*/ 0 w 7436834"/>
              <a:gd name="connsiteY0" fmla="*/ 0 h 1799463"/>
              <a:gd name="connsiteX1" fmla="*/ 7436834 w 7436834"/>
              <a:gd name="connsiteY1" fmla="*/ 0 h 1799463"/>
              <a:gd name="connsiteX2" fmla="*/ 7436834 w 7436834"/>
              <a:gd name="connsiteY2" fmla="*/ 1799463 h 1799463"/>
              <a:gd name="connsiteX3" fmla="*/ 0 w 7436834"/>
              <a:gd name="connsiteY3" fmla="*/ 1799463 h 17994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36834" h="1799463">
                <a:moveTo>
                  <a:pt x="0" y="0"/>
                </a:moveTo>
                <a:lnTo>
                  <a:pt x="7436834" y="0"/>
                </a:lnTo>
                <a:lnTo>
                  <a:pt x="7436834" y="1799463"/>
                </a:lnTo>
                <a:lnTo>
                  <a:pt x="0" y="1799463"/>
                </a:lnTo>
                <a:close/>
              </a:path>
            </a:pathLst>
          </a:custGeom>
          <a:gradFill>
            <a:gsLst>
              <a:gs pos="0">
                <a:srgbClr val="EFF3FF"/>
              </a:gs>
              <a:gs pos="100000">
                <a:srgbClr val="F7F9FF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AF02B564-DB08-4069-8D69-279407A4E700}"/>
              </a:ext>
            </a:extLst>
          </p:cNvPr>
          <p:cNvSpPr txBox="1"/>
          <p:nvPr/>
        </p:nvSpPr>
        <p:spPr>
          <a:xfrm>
            <a:off x="5445822" y="529971"/>
            <a:ext cx="5714938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75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Write Your Company</a:t>
            </a:r>
          </a:p>
          <a:p>
            <a:pPr algn="l"/>
            <a:r>
              <a:rPr lang="en-US" sz="375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&amp; Vision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C92595A9-BA06-4AE8-AC83-EF90CBFE1B46}"/>
              </a:ext>
            </a:extLst>
          </p:cNvPr>
          <p:cNvSpPr txBox="1"/>
          <p:nvPr/>
        </p:nvSpPr>
        <p:spPr>
          <a:xfrm>
            <a:off x="5445822" y="1776048"/>
            <a:ext cx="5714938" cy="771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 Replacing this Text with Your Own Content</a:t>
            </a:r>
          </a:p>
        </p:txBody>
      </p:sp>
      <p:sp>
        <p:nvSpPr>
          <p:cNvPr id="100" name="Freeform: Shape 99">
            <a:extLst>
              <a:ext uri="{FF2B5EF4-FFF2-40B4-BE49-F238E27FC236}">
                <a16:creationId xmlns:a16="http://schemas.microsoft.com/office/drawing/2014/main" id="{527D8D7E-75E6-433E-BAFF-D49BFB076A99}"/>
              </a:ext>
            </a:extLst>
          </p:cNvPr>
          <p:cNvSpPr/>
          <p:nvPr/>
        </p:nvSpPr>
        <p:spPr>
          <a:xfrm>
            <a:off x="0" y="347132"/>
            <a:ext cx="903350" cy="6510867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1C5E84B-A9AB-4DDF-8D85-6A7CF5318F92}"/>
              </a:ext>
            </a:extLst>
          </p:cNvPr>
          <p:cNvSpPr txBox="1"/>
          <p:nvPr/>
        </p:nvSpPr>
        <p:spPr>
          <a:xfrm>
            <a:off x="5445822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#1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4B7C71AC-235A-4DE6-A52F-AC0540ACADA7}"/>
              </a:ext>
            </a:extLst>
          </p:cNvPr>
          <p:cNvSpPr txBox="1"/>
          <p:nvPr/>
        </p:nvSpPr>
        <p:spPr>
          <a:xfrm>
            <a:off x="5445822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4AA48D20-0588-42AD-9154-DDFB2F94DF3D}"/>
              </a:ext>
            </a:extLst>
          </p:cNvPr>
          <p:cNvSpPr txBox="1"/>
          <p:nvPr/>
        </p:nvSpPr>
        <p:spPr>
          <a:xfrm>
            <a:off x="8582681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#2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7737C3D2-41A3-4A5B-984B-3CE510246FB1}"/>
              </a:ext>
            </a:extLst>
          </p:cNvPr>
          <p:cNvSpPr txBox="1"/>
          <p:nvPr/>
        </p:nvSpPr>
        <p:spPr>
          <a:xfrm>
            <a:off x="8582681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C84EDBAE-E815-4996-B3B2-4A10ADD32D0E}"/>
              </a:ext>
            </a:extLst>
          </p:cNvPr>
          <p:cNvSpPr txBox="1"/>
          <p:nvPr/>
        </p:nvSpPr>
        <p:spPr>
          <a:xfrm>
            <a:off x="5445822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#3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0EB51388-F847-4189-824F-9999EAB4E6A1}"/>
              </a:ext>
            </a:extLst>
          </p:cNvPr>
          <p:cNvSpPr txBox="1"/>
          <p:nvPr/>
        </p:nvSpPr>
        <p:spPr>
          <a:xfrm>
            <a:off x="5445822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A4E7C681-1AF7-4D95-9474-0702E022FB03}"/>
              </a:ext>
            </a:extLst>
          </p:cNvPr>
          <p:cNvSpPr txBox="1"/>
          <p:nvPr/>
        </p:nvSpPr>
        <p:spPr>
          <a:xfrm>
            <a:off x="8582681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#4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1C39A5CA-35B4-4282-BF75-919A7BD96F53}"/>
              </a:ext>
            </a:extLst>
          </p:cNvPr>
          <p:cNvSpPr txBox="1"/>
          <p:nvPr/>
        </p:nvSpPr>
        <p:spPr>
          <a:xfrm>
            <a:off x="8582681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9" name="Picture Placeholder 98">
            <a:extLst>
              <a:ext uri="{FF2B5EF4-FFF2-40B4-BE49-F238E27FC236}">
                <a16:creationId xmlns:a16="http://schemas.microsoft.com/office/drawing/2014/main" id="{0525378A-C72F-4592-ADA4-3FFD44396E0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77302191-D7BD-4023-BFF2-82C581162F1C}"/>
              </a:ext>
            </a:extLst>
          </p:cNvPr>
          <p:cNvSpPr/>
          <p:nvPr/>
        </p:nvSpPr>
        <p:spPr>
          <a:xfrm>
            <a:off x="649319" y="699135"/>
            <a:ext cx="254031" cy="230162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1" name="Freeform: Shape 100">
            <a:extLst>
              <a:ext uri="{FF2B5EF4-FFF2-40B4-BE49-F238E27FC236}">
                <a16:creationId xmlns:a16="http://schemas.microsoft.com/office/drawing/2014/main" id="{7688B4F6-1D1D-4598-892E-E9372EF30066}"/>
              </a:ext>
            </a:extLst>
          </p:cNvPr>
          <p:cNvSpPr/>
          <p:nvPr/>
        </p:nvSpPr>
        <p:spPr>
          <a:xfrm>
            <a:off x="4755070" y="6266170"/>
            <a:ext cx="7445396" cy="59183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14454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8" decel="3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2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55" grpId="0"/>
      <p:bldP spid="88" grpId="0"/>
      <p:bldP spid="44" grpId="0"/>
      <p:bldP spid="89" grpId="0"/>
      <p:bldP spid="92" grpId="0"/>
      <p:bldP spid="93" grpId="0"/>
      <p:bldP spid="94" grpId="0"/>
      <p:bldP spid="95" grpId="0"/>
      <p:bldP spid="96" grpId="0"/>
      <p:bldP spid="97" grpId="0"/>
      <p:bldP spid="87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EF9D83DE-BF79-41C2-B7CC-965177715908}"/>
              </a:ext>
            </a:extLst>
          </p:cNvPr>
          <p:cNvSpPr/>
          <p:nvPr/>
        </p:nvSpPr>
        <p:spPr>
          <a:xfrm>
            <a:off x="4763632" y="4471225"/>
            <a:ext cx="7436834" cy="1799463"/>
          </a:xfrm>
          <a:custGeom>
            <a:avLst/>
            <a:gdLst>
              <a:gd name="connsiteX0" fmla="*/ 0 w 7436834"/>
              <a:gd name="connsiteY0" fmla="*/ 0 h 1799463"/>
              <a:gd name="connsiteX1" fmla="*/ 7436834 w 7436834"/>
              <a:gd name="connsiteY1" fmla="*/ 0 h 1799463"/>
              <a:gd name="connsiteX2" fmla="*/ 7436834 w 7436834"/>
              <a:gd name="connsiteY2" fmla="*/ 1799463 h 1799463"/>
              <a:gd name="connsiteX3" fmla="*/ 0 w 7436834"/>
              <a:gd name="connsiteY3" fmla="*/ 1799463 h 17994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36834" h="1799463">
                <a:moveTo>
                  <a:pt x="0" y="0"/>
                </a:moveTo>
                <a:lnTo>
                  <a:pt x="7436834" y="0"/>
                </a:lnTo>
                <a:lnTo>
                  <a:pt x="7436834" y="1799463"/>
                </a:lnTo>
                <a:lnTo>
                  <a:pt x="0" y="1799463"/>
                </a:lnTo>
                <a:close/>
              </a:path>
            </a:pathLst>
          </a:custGeom>
          <a:gradFill>
            <a:gsLst>
              <a:gs pos="0">
                <a:srgbClr val="FFF9F3"/>
              </a:gs>
              <a:gs pos="100000">
                <a:srgbClr val="FFF9EF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AF02B564-DB08-4069-8D69-279407A4E700}"/>
              </a:ext>
            </a:extLst>
          </p:cNvPr>
          <p:cNvSpPr txBox="1"/>
          <p:nvPr/>
        </p:nvSpPr>
        <p:spPr>
          <a:xfrm>
            <a:off x="5445822" y="529971"/>
            <a:ext cx="5714938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75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Write Your Company</a:t>
            </a:r>
          </a:p>
          <a:p>
            <a:pPr algn="l"/>
            <a:r>
              <a:rPr lang="en-US" sz="375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&amp; Vision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C92595A9-BA06-4AE8-AC83-EF90CBFE1B46}"/>
              </a:ext>
            </a:extLst>
          </p:cNvPr>
          <p:cNvSpPr txBox="1"/>
          <p:nvPr/>
        </p:nvSpPr>
        <p:spPr>
          <a:xfrm>
            <a:off x="5445822" y="1776048"/>
            <a:ext cx="5714938" cy="771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 Replacing this Text with Your Own Content</a:t>
            </a:r>
          </a:p>
        </p:txBody>
      </p:sp>
      <p:sp>
        <p:nvSpPr>
          <p:cNvPr id="100" name="Freeform: Shape 99">
            <a:extLst>
              <a:ext uri="{FF2B5EF4-FFF2-40B4-BE49-F238E27FC236}">
                <a16:creationId xmlns:a16="http://schemas.microsoft.com/office/drawing/2014/main" id="{527D8D7E-75E6-433E-BAFF-D49BFB076A99}"/>
              </a:ext>
            </a:extLst>
          </p:cNvPr>
          <p:cNvSpPr/>
          <p:nvPr/>
        </p:nvSpPr>
        <p:spPr>
          <a:xfrm>
            <a:off x="0" y="347132"/>
            <a:ext cx="903350" cy="6510867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1C5E84B-A9AB-4DDF-8D85-6A7CF5318F92}"/>
              </a:ext>
            </a:extLst>
          </p:cNvPr>
          <p:cNvSpPr txBox="1"/>
          <p:nvPr/>
        </p:nvSpPr>
        <p:spPr>
          <a:xfrm>
            <a:off x="5445822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#1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4B7C71AC-235A-4DE6-A52F-AC0540ACADA7}"/>
              </a:ext>
            </a:extLst>
          </p:cNvPr>
          <p:cNvSpPr txBox="1"/>
          <p:nvPr/>
        </p:nvSpPr>
        <p:spPr>
          <a:xfrm>
            <a:off x="5445822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4AA48D20-0588-42AD-9154-DDFB2F94DF3D}"/>
              </a:ext>
            </a:extLst>
          </p:cNvPr>
          <p:cNvSpPr txBox="1"/>
          <p:nvPr/>
        </p:nvSpPr>
        <p:spPr>
          <a:xfrm>
            <a:off x="8582681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#2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7737C3D2-41A3-4A5B-984B-3CE510246FB1}"/>
              </a:ext>
            </a:extLst>
          </p:cNvPr>
          <p:cNvSpPr txBox="1"/>
          <p:nvPr/>
        </p:nvSpPr>
        <p:spPr>
          <a:xfrm>
            <a:off x="8582681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C84EDBAE-E815-4996-B3B2-4A10ADD32D0E}"/>
              </a:ext>
            </a:extLst>
          </p:cNvPr>
          <p:cNvSpPr txBox="1"/>
          <p:nvPr/>
        </p:nvSpPr>
        <p:spPr>
          <a:xfrm>
            <a:off x="5445822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#3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0EB51388-F847-4189-824F-9999EAB4E6A1}"/>
              </a:ext>
            </a:extLst>
          </p:cNvPr>
          <p:cNvSpPr txBox="1"/>
          <p:nvPr/>
        </p:nvSpPr>
        <p:spPr>
          <a:xfrm>
            <a:off x="5445822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A4E7C681-1AF7-4D95-9474-0702E022FB03}"/>
              </a:ext>
            </a:extLst>
          </p:cNvPr>
          <p:cNvSpPr txBox="1"/>
          <p:nvPr/>
        </p:nvSpPr>
        <p:spPr>
          <a:xfrm>
            <a:off x="8582681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#4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1C39A5CA-35B4-4282-BF75-919A7BD96F53}"/>
              </a:ext>
            </a:extLst>
          </p:cNvPr>
          <p:cNvSpPr txBox="1"/>
          <p:nvPr/>
        </p:nvSpPr>
        <p:spPr>
          <a:xfrm>
            <a:off x="8582681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9" name="Picture Placeholder 98">
            <a:extLst>
              <a:ext uri="{FF2B5EF4-FFF2-40B4-BE49-F238E27FC236}">
                <a16:creationId xmlns:a16="http://schemas.microsoft.com/office/drawing/2014/main" id="{0525378A-C72F-4592-ADA4-3FFD44396E0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77302191-D7BD-4023-BFF2-82C581162F1C}"/>
              </a:ext>
            </a:extLst>
          </p:cNvPr>
          <p:cNvSpPr/>
          <p:nvPr/>
        </p:nvSpPr>
        <p:spPr>
          <a:xfrm>
            <a:off x="649319" y="699135"/>
            <a:ext cx="254031" cy="230162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1" name="Freeform: Shape 100">
            <a:extLst>
              <a:ext uri="{FF2B5EF4-FFF2-40B4-BE49-F238E27FC236}">
                <a16:creationId xmlns:a16="http://schemas.microsoft.com/office/drawing/2014/main" id="{7688B4F6-1D1D-4598-892E-E9372EF30066}"/>
              </a:ext>
            </a:extLst>
          </p:cNvPr>
          <p:cNvSpPr/>
          <p:nvPr/>
        </p:nvSpPr>
        <p:spPr>
          <a:xfrm>
            <a:off x="4755070" y="6266170"/>
            <a:ext cx="7445396" cy="59183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4077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42" presetClass="path" presetSubtype="0" repeatCount="indefinite" accel="25000" decel="25000" autoRev="1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-1.875E-6 4.07407E-6 L -1.875E-6 0.37569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773"/>
                                    </p:animMotion>
                                  </p:childTnLst>
                                </p:cTn>
                              </p:par>
                              <p:par>
                                <p:cTn id="11" presetID="2" presetClass="entr" presetSubtype="8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8" decel="33333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42" presetClass="entr" presetSubtype="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42" presetClass="entr" presetSubtype="0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42" presetClass="entr" presetSubtype="0" fill="hold" grpId="0" nodeType="withEffect">
                                  <p:stCondLst>
                                    <p:cond delay="225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42" presetClass="entr" presetSubtype="0" fill="hold" grpId="0" nodeType="withEffect">
                                  <p:stCondLst>
                                    <p:cond delay="235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55" grpId="0"/>
      <p:bldP spid="88" grpId="0"/>
      <p:bldP spid="44" grpId="0"/>
      <p:bldP spid="89" grpId="0"/>
      <p:bldP spid="92" grpId="0"/>
      <p:bldP spid="93" grpId="0"/>
      <p:bldP spid="94" grpId="0"/>
      <p:bldP spid="95" grpId="0"/>
      <p:bldP spid="96" grpId="0"/>
      <p:bldP spid="97" grpId="0"/>
      <p:bldP spid="87" grpId="0" animBg="1"/>
      <p:bldP spid="87" grpId="1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EF9D83DE-BF79-41C2-B7CC-965177715908}"/>
              </a:ext>
            </a:extLst>
          </p:cNvPr>
          <p:cNvSpPr/>
          <p:nvPr/>
        </p:nvSpPr>
        <p:spPr>
          <a:xfrm>
            <a:off x="4763632" y="4471225"/>
            <a:ext cx="7436834" cy="1799463"/>
          </a:xfrm>
          <a:custGeom>
            <a:avLst/>
            <a:gdLst>
              <a:gd name="connsiteX0" fmla="*/ 0 w 7436834"/>
              <a:gd name="connsiteY0" fmla="*/ 0 h 1799463"/>
              <a:gd name="connsiteX1" fmla="*/ 7436834 w 7436834"/>
              <a:gd name="connsiteY1" fmla="*/ 0 h 1799463"/>
              <a:gd name="connsiteX2" fmla="*/ 7436834 w 7436834"/>
              <a:gd name="connsiteY2" fmla="*/ 1799463 h 1799463"/>
              <a:gd name="connsiteX3" fmla="*/ 0 w 7436834"/>
              <a:gd name="connsiteY3" fmla="*/ 1799463 h 17994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36834" h="1799463">
                <a:moveTo>
                  <a:pt x="0" y="0"/>
                </a:moveTo>
                <a:lnTo>
                  <a:pt x="7436834" y="0"/>
                </a:lnTo>
                <a:lnTo>
                  <a:pt x="7436834" y="1799463"/>
                </a:lnTo>
                <a:lnTo>
                  <a:pt x="0" y="1799463"/>
                </a:lnTo>
                <a:close/>
              </a:path>
            </a:pathLst>
          </a:custGeom>
          <a:gradFill>
            <a:gsLst>
              <a:gs pos="0">
                <a:srgbClr val="FAF5FD"/>
              </a:gs>
              <a:gs pos="100000">
                <a:srgbClr val="F9F7FF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AF02B564-DB08-4069-8D69-279407A4E700}"/>
              </a:ext>
            </a:extLst>
          </p:cNvPr>
          <p:cNvSpPr txBox="1"/>
          <p:nvPr/>
        </p:nvSpPr>
        <p:spPr>
          <a:xfrm>
            <a:off x="5445822" y="529971"/>
            <a:ext cx="5714938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75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Write Your Company</a:t>
            </a:r>
          </a:p>
          <a:p>
            <a:pPr algn="l"/>
            <a:r>
              <a:rPr lang="en-US" sz="375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&amp; Vision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C92595A9-BA06-4AE8-AC83-EF90CBFE1B46}"/>
              </a:ext>
            </a:extLst>
          </p:cNvPr>
          <p:cNvSpPr txBox="1"/>
          <p:nvPr/>
        </p:nvSpPr>
        <p:spPr>
          <a:xfrm>
            <a:off x="5445822" y="1776048"/>
            <a:ext cx="5714938" cy="771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 Replacing this Text with Your Own Content</a:t>
            </a:r>
          </a:p>
        </p:txBody>
      </p:sp>
      <p:sp>
        <p:nvSpPr>
          <p:cNvPr id="100" name="Freeform: Shape 99">
            <a:extLst>
              <a:ext uri="{FF2B5EF4-FFF2-40B4-BE49-F238E27FC236}">
                <a16:creationId xmlns:a16="http://schemas.microsoft.com/office/drawing/2014/main" id="{527D8D7E-75E6-433E-BAFF-D49BFB076A99}"/>
              </a:ext>
            </a:extLst>
          </p:cNvPr>
          <p:cNvSpPr/>
          <p:nvPr/>
        </p:nvSpPr>
        <p:spPr>
          <a:xfrm>
            <a:off x="0" y="347132"/>
            <a:ext cx="903350" cy="6510867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1C5E84B-A9AB-4DDF-8D85-6A7CF5318F92}"/>
              </a:ext>
            </a:extLst>
          </p:cNvPr>
          <p:cNvSpPr txBox="1"/>
          <p:nvPr/>
        </p:nvSpPr>
        <p:spPr>
          <a:xfrm>
            <a:off x="5445822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#1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4B7C71AC-235A-4DE6-A52F-AC0540ACADA7}"/>
              </a:ext>
            </a:extLst>
          </p:cNvPr>
          <p:cNvSpPr txBox="1"/>
          <p:nvPr/>
        </p:nvSpPr>
        <p:spPr>
          <a:xfrm>
            <a:off x="5445822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4AA48D20-0588-42AD-9154-DDFB2F94DF3D}"/>
              </a:ext>
            </a:extLst>
          </p:cNvPr>
          <p:cNvSpPr txBox="1"/>
          <p:nvPr/>
        </p:nvSpPr>
        <p:spPr>
          <a:xfrm>
            <a:off x="8582681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#2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7737C3D2-41A3-4A5B-984B-3CE510246FB1}"/>
              </a:ext>
            </a:extLst>
          </p:cNvPr>
          <p:cNvSpPr txBox="1"/>
          <p:nvPr/>
        </p:nvSpPr>
        <p:spPr>
          <a:xfrm>
            <a:off x="8582681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C84EDBAE-E815-4996-B3B2-4A10ADD32D0E}"/>
              </a:ext>
            </a:extLst>
          </p:cNvPr>
          <p:cNvSpPr txBox="1"/>
          <p:nvPr/>
        </p:nvSpPr>
        <p:spPr>
          <a:xfrm>
            <a:off x="5445822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#3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0EB51388-F847-4189-824F-9999EAB4E6A1}"/>
              </a:ext>
            </a:extLst>
          </p:cNvPr>
          <p:cNvSpPr txBox="1"/>
          <p:nvPr/>
        </p:nvSpPr>
        <p:spPr>
          <a:xfrm>
            <a:off x="5445822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A4E7C681-1AF7-4D95-9474-0702E022FB03}"/>
              </a:ext>
            </a:extLst>
          </p:cNvPr>
          <p:cNvSpPr txBox="1"/>
          <p:nvPr/>
        </p:nvSpPr>
        <p:spPr>
          <a:xfrm>
            <a:off x="8582681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#4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1C39A5CA-35B4-4282-BF75-919A7BD96F53}"/>
              </a:ext>
            </a:extLst>
          </p:cNvPr>
          <p:cNvSpPr txBox="1"/>
          <p:nvPr/>
        </p:nvSpPr>
        <p:spPr>
          <a:xfrm>
            <a:off x="8582681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9" name="Picture Placeholder 98">
            <a:extLst>
              <a:ext uri="{FF2B5EF4-FFF2-40B4-BE49-F238E27FC236}">
                <a16:creationId xmlns:a16="http://schemas.microsoft.com/office/drawing/2014/main" id="{0525378A-C72F-4592-ADA4-3FFD44396E0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77302191-D7BD-4023-BFF2-82C581162F1C}"/>
              </a:ext>
            </a:extLst>
          </p:cNvPr>
          <p:cNvSpPr/>
          <p:nvPr/>
        </p:nvSpPr>
        <p:spPr>
          <a:xfrm>
            <a:off x="649319" y="699135"/>
            <a:ext cx="254031" cy="230162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1" name="Freeform: Shape 100">
            <a:extLst>
              <a:ext uri="{FF2B5EF4-FFF2-40B4-BE49-F238E27FC236}">
                <a16:creationId xmlns:a16="http://schemas.microsoft.com/office/drawing/2014/main" id="{7688B4F6-1D1D-4598-892E-E9372EF30066}"/>
              </a:ext>
            </a:extLst>
          </p:cNvPr>
          <p:cNvSpPr/>
          <p:nvPr/>
        </p:nvSpPr>
        <p:spPr>
          <a:xfrm>
            <a:off x="4755070" y="6266170"/>
            <a:ext cx="7445396" cy="59183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3920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8" decel="3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2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55" grpId="0"/>
      <p:bldP spid="88" grpId="0"/>
      <p:bldP spid="44" grpId="0"/>
      <p:bldP spid="89" grpId="0"/>
      <p:bldP spid="92" grpId="0"/>
      <p:bldP spid="93" grpId="0"/>
      <p:bldP spid="94" grpId="0"/>
      <p:bldP spid="95" grpId="0"/>
      <p:bldP spid="96" grpId="0"/>
      <p:bldP spid="97" grpId="0"/>
      <p:bldP spid="8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EF9D83DE-BF79-41C2-B7CC-965177715908}"/>
              </a:ext>
            </a:extLst>
          </p:cNvPr>
          <p:cNvSpPr/>
          <p:nvPr/>
        </p:nvSpPr>
        <p:spPr>
          <a:xfrm>
            <a:off x="4763632" y="4471225"/>
            <a:ext cx="7436834" cy="1799463"/>
          </a:xfrm>
          <a:custGeom>
            <a:avLst/>
            <a:gdLst>
              <a:gd name="connsiteX0" fmla="*/ 0 w 7436834"/>
              <a:gd name="connsiteY0" fmla="*/ 0 h 1799463"/>
              <a:gd name="connsiteX1" fmla="*/ 7436834 w 7436834"/>
              <a:gd name="connsiteY1" fmla="*/ 0 h 1799463"/>
              <a:gd name="connsiteX2" fmla="*/ 7436834 w 7436834"/>
              <a:gd name="connsiteY2" fmla="*/ 1799463 h 1799463"/>
              <a:gd name="connsiteX3" fmla="*/ 0 w 7436834"/>
              <a:gd name="connsiteY3" fmla="*/ 1799463 h 17994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36834" h="1799463">
                <a:moveTo>
                  <a:pt x="0" y="0"/>
                </a:moveTo>
                <a:lnTo>
                  <a:pt x="7436834" y="0"/>
                </a:lnTo>
                <a:lnTo>
                  <a:pt x="7436834" y="1799463"/>
                </a:lnTo>
                <a:lnTo>
                  <a:pt x="0" y="1799463"/>
                </a:lnTo>
                <a:close/>
              </a:path>
            </a:pathLst>
          </a:custGeom>
          <a:gradFill>
            <a:gsLst>
              <a:gs pos="0">
                <a:srgbClr val="FFF4F3"/>
              </a:gs>
              <a:gs pos="100000">
                <a:srgbClr val="FEF7F4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AF02B564-DB08-4069-8D69-279407A4E700}"/>
              </a:ext>
            </a:extLst>
          </p:cNvPr>
          <p:cNvSpPr txBox="1"/>
          <p:nvPr/>
        </p:nvSpPr>
        <p:spPr>
          <a:xfrm>
            <a:off x="5445822" y="529971"/>
            <a:ext cx="5714938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75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Write Your Company</a:t>
            </a:r>
          </a:p>
          <a:p>
            <a:pPr algn="l"/>
            <a:r>
              <a:rPr lang="en-US" sz="375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&amp; Vision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C92595A9-BA06-4AE8-AC83-EF90CBFE1B46}"/>
              </a:ext>
            </a:extLst>
          </p:cNvPr>
          <p:cNvSpPr txBox="1"/>
          <p:nvPr/>
        </p:nvSpPr>
        <p:spPr>
          <a:xfrm>
            <a:off x="5445822" y="1776048"/>
            <a:ext cx="5714938" cy="771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 Replacing this Text with Your Own Content</a:t>
            </a:r>
          </a:p>
        </p:txBody>
      </p:sp>
      <p:sp>
        <p:nvSpPr>
          <p:cNvPr id="100" name="Freeform: Shape 99">
            <a:extLst>
              <a:ext uri="{FF2B5EF4-FFF2-40B4-BE49-F238E27FC236}">
                <a16:creationId xmlns:a16="http://schemas.microsoft.com/office/drawing/2014/main" id="{527D8D7E-75E6-433E-BAFF-D49BFB076A99}"/>
              </a:ext>
            </a:extLst>
          </p:cNvPr>
          <p:cNvSpPr/>
          <p:nvPr/>
        </p:nvSpPr>
        <p:spPr>
          <a:xfrm>
            <a:off x="0" y="347132"/>
            <a:ext cx="903350" cy="6510867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1C5E84B-A9AB-4DDF-8D85-6A7CF5318F92}"/>
              </a:ext>
            </a:extLst>
          </p:cNvPr>
          <p:cNvSpPr txBox="1"/>
          <p:nvPr/>
        </p:nvSpPr>
        <p:spPr>
          <a:xfrm>
            <a:off x="5445822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#1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4B7C71AC-235A-4DE6-A52F-AC0540ACADA7}"/>
              </a:ext>
            </a:extLst>
          </p:cNvPr>
          <p:cNvSpPr txBox="1"/>
          <p:nvPr/>
        </p:nvSpPr>
        <p:spPr>
          <a:xfrm>
            <a:off x="5445822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4AA48D20-0588-42AD-9154-DDFB2F94DF3D}"/>
              </a:ext>
            </a:extLst>
          </p:cNvPr>
          <p:cNvSpPr txBox="1"/>
          <p:nvPr/>
        </p:nvSpPr>
        <p:spPr>
          <a:xfrm>
            <a:off x="8582681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#2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7737C3D2-41A3-4A5B-984B-3CE510246FB1}"/>
              </a:ext>
            </a:extLst>
          </p:cNvPr>
          <p:cNvSpPr txBox="1"/>
          <p:nvPr/>
        </p:nvSpPr>
        <p:spPr>
          <a:xfrm>
            <a:off x="8582681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C84EDBAE-E815-4996-B3B2-4A10ADD32D0E}"/>
              </a:ext>
            </a:extLst>
          </p:cNvPr>
          <p:cNvSpPr txBox="1"/>
          <p:nvPr/>
        </p:nvSpPr>
        <p:spPr>
          <a:xfrm>
            <a:off x="5445822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#3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0EB51388-F847-4189-824F-9999EAB4E6A1}"/>
              </a:ext>
            </a:extLst>
          </p:cNvPr>
          <p:cNvSpPr txBox="1"/>
          <p:nvPr/>
        </p:nvSpPr>
        <p:spPr>
          <a:xfrm>
            <a:off x="5445822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A4E7C681-1AF7-4D95-9474-0702E022FB03}"/>
              </a:ext>
            </a:extLst>
          </p:cNvPr>
          <p:cNvSpPr txBox="1"/>
          <p:nvPr/>
        </p:nvSpPr>
        <p:spPr>
          <a:xfrm>
            <a:off x="8582681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#4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1C39A5CA-35B4-4282-BF75-919A7BD96F53}"/>
              </a:ext>
            </a:extLst>
          </p:cNvPr>
          <p:cNvSpPr txBox="1"/>
          <p:nvPr/>
        </p:nvSpPr>
        <p:spPr>
          <a:xfrm>
            <a:off x="8582681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9" name="Picture Placeholder 98">
            <a:extLst>
              <a:ext uri="{FF2B5EF4-FFF2-40B4-BE49-F238E27FC236}">
                <a16:creationId xmlns:a16="http://schemas.microsoft.com/office/drawing/2014/main" id="{0525378A-C72F-4592-ADA4-3FFD44396E0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77302191-D7BD-4023-BFF2-82C581162F1C}"/>
              </a:ext>
            </a:extLst>
          </p:cNvPr>
          <p:cNvSpPr/>
          <p:nvPr/>
        </p:nvSpPr>
        <p:spPr>
          <a:xfrm>
            <a:off x="649319" y="699135"/>
            <a:ext cx="254031" cy="230162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1" name="Freeform: Shape 100">
            <a:extLst>
              <a:ext uri="{FF2B5EF4-FFF2-40B4-BE49-F238E27FC236}">
                <a16:creationId xmlns:a16="http://schemas.microsoft.com/office/drawing/2014/main" id="{7688B4F6-1D1D-4598-892E-E9372EF30066}"/>
              </a:ext>
            </a:extLst>
          </p:cNvPr>
          <p:cNvSpPr/>
          <p:nvPr/>
        </p:nvSpPr>
        <p:spPr>
          <a:xfrm>
            <a:off x="4755070" y="6266170"/>
            <a:ext cx="7445396" cy="59183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8367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42" presetClass="path" presetSubtype="0" repeatCount="indefinite" accel="25000" decel="25000" autoRev="1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-1.875E-6 4.07407E-6 L -1.875E-6 0.37569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773"/>
                                    </p:animMotion>
                                  </p:childTnLst>
                                </p:cTn>
                              </p:par>
                              <p:par>
                                <p:cTn id="11" presetID="2" presetClass="entr" presetSubtype="8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8" decel="33333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42" presetClass="entr" presetSubtype="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42" presetClass="entr" presetSubtype="0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42" presetClass="entr" presetSubtype="0" fill="hold" grpId="0" nodeType="withEffect">
                                  <p:stCondLst>
                                    <p:cond delay="225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42" presetClass="entr" presetSubtype="0" fill="hold" grpId="0" nodeType="withEffect">
                                  <p:stCondLst>
                                    <p:cond delay="235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55" grpId="0"/>
      <p:bldP spid="88" grpId="0"/>
      <p:bldP spid="44" grpId="0"/>
      <p:bldP spid="89" grpId="0"/>
      <p:bldP spid="92" grpId="0"/>
      <p:bldP spid="93" grpId="0"/>
      <p:bldP spid="94" grpId="0"/>
      <p:bldP spid="95" grpId="0"/>
      <p:bldP spid="96" grpId="0"/>
      <p:bldP spid="97" grpId="0"/>
      <p:bldP spid="87" grpId="0" animBg="1"/>
      <p:bldP spid="87" grpId="1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EF9D83DE-BF79-41C2-B7CC-965177715908}"/>
              </a:ext>
            </a:extLst>
          </p:cNvPr>
          <p:cNvSpPr/>
          <p:nvPr/>
        </p:nvSpPr>
        <p:spPr>
          <a:xfrm>
            <a:off x="4763632" y="4471225"/>
            <a:ext cx="7436834" cy="1799463"/>
          </a:xfrm>
          <a:custGeom>
            <a:avLst/>
            <a:gdLst>
              <a:gd name="connsiteX0" fmla="*/ 0 w 7436834"/>
              <a:gd name="connsiteY0" fmla="*/ 0 h 1799463"/>
              <a:gd name="connsiteX1" fmla="*/ 7436834 w 7436834"/>
              <a:gd name="connsiteY1" fmla="*/ 0 h 1799463"/>
              <a:gd name="connsiteX2" fmla="*/ 7436834 w 7436834"/>
              <a:gd name="connsiteY2" fmla="*/ 1799463 h 1799463"/>
              <a:gd name="connsiteX3" fmla="*/ 0 w 7436834"/>
              <a:gd name="connsiteY3" fmla="*/ 1799463 h 17994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36834" h="1799463">
                <a:moveTo>
                  <a:pt x="0" y="0"/>
                </a:moveTo>
                <a:lnTo>
                  <a:pt x="7436834" y="0"/>
                </a:lnTo>
                <a:lnTo>
                  <a:pt x="7436834" y="1799463"/>
                </a:lnTo>
                <a:lnTo>
                  <a:pt x="0" y="1799463"/>
                </a:lnTo>
                <a:close/>
              </a:path>
            </a:pathLst>
          </a:custGeom>
          <a:gradFill>
            <a:gsLst>
              <a:gs pos="0">
                <a:srgbClr val="F5FAEC"/>
              </a:gs>
              <a:gs pos="100000">
                <a:srgbClr val="F5FAF0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AF02B564-DB08-4069-8D69-279407A4E700}"/>
              </a:ext>
            </a:extLst>
          </p:cNvPr>
          <p:cNvSpPr txBox="1"/>
          <p:nvPr/>
        </p:nvSpPr>
        <p:spPr>
          <a:xfrm>
            <a:off x="5445822" y="529971"/>
            <a:ext cx="5714938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75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Write Your Company</a:t>
            </a:r>
          </a:p>
          <a:p>
            <a:pPr algn="l"/>
            <a:r>
              <a:rPr lang="en-US" sz="375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&amp; Vision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C92595A9-BA06-4AE8-AC83-EF90CBFE1B46}"/>
              </a:ext>
            </a:extLst>
          </p:cNvPr>
          <p:cNvSpPr txBox="1"/>
          <p:nvPr/>
        </p:nvSpPr>
        <p:spPr>
          <a:xfrm>
            <a:off x="5445822" y="1776048"/>
            <a:ext cx="5714938" cy="771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 Replacing this Text with Your Own Content</a:t>
            </a:r>
          </a:p>
        </p:txBody>
      </p:sp>
      <p:sp>
        <p:nvSpPr>
          <p:cNvPr id="100" name="Freeform: Shape 99">
            <a:extLst>
              <a:ext uri="{FF2B5EF4-FFF2-40B4-BE49-F238E27FC236}">
                <a16:creationId xmlns:a16="http://schemas.microsoft.com/office/drawing/2014/main" id="{527D8D7E-75E6-433E-BAFF-D49BFB076A99}"/>
              </a:ext>
            </a:extLst>
          </p:cNvPr>
          <p:cNvSpPr/>
          <p:nvPr/>
        </p:nvSpPr>
        <p:spPr>
          <a:xfrm>
            <a:off x="0" y="347132"/>
            <a:ext cx="903350" cy="6510867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1C5E84B-A9AB-4DDF-8D85-6A7CF5318F92}"/>
              </a:ext>
            </a:extLst>
          </p:cNvPr>
          <p:cNvSpPr txBox="1"/>
          <p:nvPr/>
        </p:nvSpPr>
        <p:spPr>
          <a:xfrm>
            <a:off x="5445822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#1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4B7C71AC-235A-4DE6-A52F-AC0540ACADA7}"/>
              </a:ext>
            </a:extLst>
          </p:cNvPr>
          <p:cNvSpPr txBox="1"/>
          <p:nvPr/>
        </p:nvSpPr>
        <p:spPr>
          <a:xfrm>
            <a:off x="5445822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4AA48D20-0588-42AD-9154-DDFB2F94DF3D}"/>
              </a:ext>
            </a:extLst>
          </p:cNvPr>
          <p:cNvSpPr txBox="1"/>
          <p:nvPr/>
        </p:nvSpPr>
        <p:spPr>
          <a:xfrm>
            <a:off x="8582681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#2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7737C3D2-41A3-4A5B-984B-3CE510246FB1}"/>
              </a:ext>
            </a:extLst>
          </p:cNvPr>
          <p:cNvSpPr txBox="1"/>
          <p:nvPr/>
        </p:nvSpPr>
        <p:spPr>
          <a:xfrm>
            <a:off x="8582681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C84EDBAE-E815-4996-B3B2-4A10ADD32D0E}"/>
              </a:ext>
            </a:extLst>
          </p:cNvPr>
          <p:cNvSpPr txBox="1"/>
          <p:nvPr/>
        </p:nvSpPr>
        <p:spPr>
          <a:xfrm>
            <a:off x="5445822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#3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0EB51388-F847-4189-824F-9999EAB4E6A1}"/>
              </a:ext>
            </a:extLst>
          </p:cNvPr>
          <p:cNvSpPr txBox="1"/>
          <p:nvPr/>
        </p:nvSpPr>
        <p:spPr>
          <a:xfrm>
            <a:off x="5445822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A4E7C681-1AF7-4D95-9474-0702E022FB03}"/>
              </a:ext>
            </a:extLst>
          </p:cNvPr>
          <p:cNvSpPr txBox="1"/>
          <p:nvPr/>
        </p:nvSpPr>
        <p:spPr>
          <a:xfrm>
            <a:off x="8582681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#4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1C39A5CA-35B4-4282-BF75-919A7BD96F53}"/>
              </a:ext>
            </a:extLst>
          </p:cNvPr>
          <p:cNvSpPr txBox="1"/>
          <p:nvPr/>
        </p:nvSpPr>
        <p:spPr>
          <a:xfrm>
            <a:off x="8582681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9" name="Picture Placeholder 98">
            <a:extLst>
              <a:ext uri="{FF2B5EF4-FFF2-40B4-BE49-F238E27FC236}">
                <a16:creationId xmlns:a16="http://schemas.microsoft.com/office/drawing/2014/main" id="{0525378A-C72F-4592-ADA4-3FFD44396E0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77302191-D7BD-4023-BFF2-82C581162F1C}"/>
              </a:ext>
            </a:extLst>
          </p:cNvPr>
          <p:cNvSpPr/>
          <p:nvPr/>
        </p:nvSpPr>
        <p:spPr>
          <a:xfrm>
            <a:off x="649319" y="699135"/>
            <a:ext cx="254031" cy="230162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1" name="Freeform: Shape 100">
            <a:extLst>
              <a:ext uri="{FF2B5EF4-FFF2-40B4-BE49-F238E27FC236}">
                <a16:creationId xmlns:a16="http://schemas.microsoft.com/office/drawing/2014/main" id="{7688B4F6-1D1D-4598-892E-E9372EF30066}"/>
              </a:ext>
            </a:extLst>
          </p:cNvPr>
          <p:cNvSpPr/>
          <p:nvPr/>
        </p:nvSpPr>
        <p:spPr>
          <a:xfrm>
            <a:off x="4755070" y="6266170"/>
            <a:ext cx="7445396" cy="59183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3798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8" decel="3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2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55" grpId="0"/>
      <p:bldP spid="88" grpId="0"/>
      <p:bldP spid="44" grpId="0"/>
      <p:bldP spid="89" grpId="0"/>
      <p:bldP spid="92" grpId="0"/>
      <p:bldP spid="93" grpId="0"/>
      <p:bldP spid="94" grpId="0"/>
      <p:bldP spid="95" grpId="0"/>
      <p:bldP spid="96" grpId="0"/>
      <p:bldP spid="97" grpId="0"/>
      <p:bldP spid="87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EF9D83DE-BF79-41C2-B7CC-965177715908}"/>
              </a:ext>
            </a:extLst>
          </p:cNvPr>
          <p:cNvSpPr/>
          <p:nvPr/>
        </p:nvSpPr>
        <p:spPr>
          <a:xfrm>
            <a:off x="4763632" y="4471225"/>
            <a:ext cx="7436834" cy="1799463"/>
          </a:xfrm>
          <a:custGeom>
            <a:avLst/>
            <a:gdLst>
              <a:gd name="connsiteX0" fmla="*/ 0 w 7436834"/>
              <a:gd name="connsiteY0" fmla="*/ 0 h 1799463"/>
              <a:gd name="connsiteX1" fmla="*/ 7436834 w 7436834"/>
              <a:gd name="connsiteY1" fmla="*/ 0 h 1799463"/>
              <a:gd name="connsiteX2" fmla="*/ 7436834 w 7436834"/>
              <a:gd name="connsiteY2" fmla="*/ 1799463 h 1799463"/>
              <a:gd name="connsiteX3" fmla="*/ 0 w 7436834"/>
              <a:gd name="connsiteY3" fmla="*/ 1799463 h 17994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36834" h="1799463">
                <a:moveTo>
                  <a:pt x="0" y="0"/>
                </a:moveTo>
                <a:lnTo>
                  <a:pt x="7436834" y="0"/>
                </a:lnTo>
                <a:lnTo>
                  <a:pt x="7436834" y="1799463"/>
                </a:lnTo>
                <a:lnTo>
                  <a:pt x="0" y="1799463"/>
                </a:lnTo>
                <a:close/>
              </a:path>
            </a:pathLst>
          </a:custGeom>
          <a:gradFill>
            <a:gsLst>
              <a:gs pos="0">
                <a:srgbClr val="FFEBF1"/>
              </a:gs>
              <a:gs pos="100000">
                <a:srgbClr val="FFF3F4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AF02B564-DB08-4069-8D69-279407A4E700}"/>
              </a:ext>
            </a:extLst>
          </p:cNvPr>
          <p:cNvSpPr txBox="1"/>
          <p:nvPr/>
        </p:nvSpPr>
        <p:spPr>
          <a:xfrm>
            <a:off x="5445822" y="529971"/>
            <a:ext cx="5714938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75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Write Your Company</a:t>
            </a:r>
          </a:p>
          <a:p>
            <a:pPr algn="l"/>
            <a:r>
              <a:rPr lang="en-US" sz="375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&amp; Vision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C92595A9-BA06-4AE8-AC83-EF90CBFE1B46}"/>
              </a:ext>
            </a:extLst>
          </p:cNvPr>
          <p:cNvSpPr txBox="1"/>
          <p:nvPr/>
        </p:nvSpPr>
        <p:spPr>
          <a:xfrm>
            <a:off x="5445822" y="1776048"/>
            <a:ext cx="5714938" cy="771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 Replacing this Text with Your Own Content</a:t>
            </a:r>
          </a:p>
        </p:txBody>
      </p:sp>
      <p:sp>
        <p:nvSpPr>
          <p:cNvPr id="100" name="Freeform: Shape 99">
            <a:extLst>
              <a:ext uri="{FF2B5EF4-FFF2-40B4-BE49-F238E27FC236}">
                <a16:creationId xmlns:a16="http://schemas.microsoft.com/office/drawing/2014/main" id="{527D8D7E-75E6-433E-BAFF-D49BFB076A99}"/>
              </a:ext>
            </a:extLst>
          </p:cNvPr>
          <p:cNvSpPr/>
          <p:nvPr/>
        </p:nvSpPr>
        <p:spPr>
          <a:xfrm>
            <a:off x="0" y="347132"/>
            <a:ext cx="903350" cy="6510867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1C5E84B-A9AB-4DDF-8D85-6A7CF5318F92}"/>
              </a:ext>
            </a:extLst>
          </p:cNvPr>
          <p:cNvSpPr txBox="1"/>
          <p:nvPr/>
        </p:nvSpPr>
        <p:spPr>
          <a:xfrm>
            <a:off x="5445822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#1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4B7C71AC-235A-4DE6-A52F-AC0540ACADA7}"/>
              </a:ext>
            </a:extLst>
          </p:cNvPr>
          <p:cNvSpPr txBox="1"/>
          <p:nvPr/>
        </p:nvSpPr>
        <p:spPr>
          <a:xfrm>
            <a:off x="5445822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4AA48D20-0588-42AD-9154-DDFB2F94DF3D}"/>
              </a:ext>
            </a:extLst>
          </p:cNvPr>
          <p:cNvSpPr txBox="1"/>
          <p:nvPr/>
        </p:nvSpPr>
        <p:spPr>
          <a:xfrm>
            <a:off x="8582681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#2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7737C3D2-41A3-4A5B-984B-3CE510246FB1}"/>
              </a:ext>
            </a:extLst>
          </p:cNvPr>
          <p:cNvSpPr txBox="1"/>
          <p:nvPr/>
        </p:nvSpPr>
        <p:spPr>
          <a:xfrm>
            <a:off x="8582681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C84EDBAE-E815-4996-B3B2-4A10ADD32D0E}"/>
              </a:ext>
            </a:extLst>
          </p:cNvPr>
          <p:cNvSpPr txBox="1"/>
          <p:nvPr/>
        </p:nvSpPr>
        <p:spPr>
          <a:xfrm>
            <a:off x="5445822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#3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0EB51388-F847-4189-824F-9999EAB4E6A1}"/>
              </a:ext>
            </a:extLst>
          </p:cNvPr>
          <p:cNvSpPr txBox="1"/>
          <p:nvPr/>
        </p:nvSpPr>
        <p:spPr>
          <a:xfrm>
            <a:off x="5445822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A4E7C681-1AF7-4D95-9474-0702E022FB03}"/>
              </a:ext>
            </a:extLst>
          </p:cNvPr>
          <p:cNvSpPr txBox="1"/>
          <p:nvPr/>
        </p:nvSpPr>
        <p:spPr>
          <a:xfrm>
            <a:off x="8582681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#4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1C39A5CA-35B4-4282-BF75-919A7BD96F53}"/>
              </a:ext>
            </a:extLst>
          </p:cNvPr>
          <p:cNvSpPr txBox="1"/>
          <p:nvPr/>
        </p:nvSpPr>
        <p:spPr>
          <a:xfrm>
            <a:off x="8582681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99" name="Picture Placeholder 98">
            <a:extLst>
              <a:ext uri="{FF2B5EF4-FFF2-40B4-BE49-F238E27FC236}">
                <a16:creationId xmlns:a16="http://schemas.microsoft.com/office/drawing/2014/main" id="{0525378A-C72F-4592-ADA4-3FFD44396E0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77302191-D7BD-4023-BFF2-82C581162F1C}"/>
              </a:ext>
            </a:extLst>
          </p:cNvPr>
          <p:cNvSpPr/>
          <p:nvPr/>
        </p:nvSpPr>
        <p:spPr>
          <a:xfrm>
            <a:off x="649319" y="699135"/>
            <a:ext cx="254031" cy="230162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1" name="Freeform: Shape 100">
            <a:extLst>
              <a:ext uri="{FF2B5EF4-FFF2-40B4-BE49-F238E27FC236}">
                <a16:creationId xmlns:a16="http://schemas.microsoft.com/office/drawing/2014/main" id="{7688B4F6-1D1D-4598-892E-E9372EF30066}"/>
              </a:ext>
            </a:extLst>
          </p:cNvPr>
          <p:cNvSpPr/>
          <p:nvPr/>
        </p:nvSpPr>
        <p:spPr>
          <a:xfrm>
            <a:off x="4755070" y="6266170"/>
            <a:ext cx="7445396" cy="59183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1019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42" presetClass="path" presetSubtype="0" repeatCount="indefinite" accel="25000" decel="25000" autoRev="1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-1.875E-6 4.07407E-6 L -1.875E-6 0.37569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773"/>
                                    </p:animMotion>
                                  </p:childTnLst>
                                </p:cTn>
                              </p:par>
                              <p:par>
                                <p:cTn id="11" presetID="2" presetClass="entr" presetSubtype="8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8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42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8" decel="33333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42" presetClass="entr" presetSubtype="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42" presetClass="entr" presetSubtype="0" fill="hold" grpId="0" nodeType="withEffect">
                                  <p:stCondLst>
                                    <p:cond delay="18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42" presetClass="entr" presetSubtype="0" fill="hold" grpId="0" nodeType="withEffect">
                                  <p:stCondLst>
                                    <p:cond delay="225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42" presetClass="entr" presetSubtype="0" fill="hold" grpId="0" nodeType="withEffect">
                                  <p:stCondLst>
                                    <p:cond delay="235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55" grpId="0"/>
      <p:bldP spid="88" grpId="0"/>
      <p:bldP spid="44" grpId="0"/>
      <p:bldP spid="89" grpId="0"/>
      <p:bldP spid="92" grpId="0"/>
      <p:bldP spid="93" grpId="0"/>
      <p:bldP spid="94" grpId="0"/>
      <p:bldP spid="95" grpId="0"/>
      <p:bldP spid="96" grpId="0"/>
      <p:bldP spid="97" grpId="0"/>
      <p:bldP spid="87" grpId="0" animBg="1"/>
      <p:bldP spid="87" grpId="1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: Shape 8">
            <a:extLst>
              <a:ext uri="{FF2B5EF4-FFF2-40B4-BE49-F238E27FC236}">
                <a16:creationId xmlns:a16="http://schemas.microsoft.com/office/drawing/2014/main" id="{C92D3EBB-D066-44FB-AD61-4C5020F859C9}"/>
              </a:ext>
            </a:extLst>
          </p:cNvPr>
          <p:cNvSpPr/>
          <p:nvPr/>
        </p:nvSpPr>
        <p:spPr>
          <a:xfrm>
            <a:off x="4763632" y="4471225"/>
            <a:ext cx="7436834" cy="1799463"/>
          </a:xfrm>
          <a:custGeom>
            <a:avLst/>
            <a:gdLst>
              <a:gd name="connsiteX0" fmla="*/ 0 w 7436834"/>
              <a:gd name="connsiteY0" fmla="*/ 0 h 1799463"/>
              <a:gd name="connsiteX1" fmla="*/ 7436834 w 7436834"/>
              <a:gd name="connsiteY1" fmla="*/ 0 h 1799463"/>
              <a:gd name="connsiteX2" fmla="*/ 7436834 w 7436834"/>
              <a:gd name="connsiteY2" fmla="*/ 1799463 h 1799463"/>
              <a:gd name="connsiteX3" fmla="*/ 0 w 7436834"/>
              <a:gd name="connsiteY3" fmla="*/ 1799463 h 17994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36834" h="1799463">
                <a:moveTo>
                  <a:pt x="0" y="0"/>
                </a:moveTo>
                <a:lnTo>
                  <a:pt x="7436834" y="0"/>
                </a:lnTo>
                <a:lnTo>
                  <a:pt x="7436834" y="1799463"/>
                </a:lnTo>
                <a:lnTo>
                  <a:pt x="0" y="1799463"/>
                </a:lnTo>
                <a:close/>
              </a:path>
            </a:pathLst>
          </a:custGeom>
          <a:gradFill>
            <a:gsLst>
              <a:gs pos="0">
                <a:srgbClr val="EFF3FF"/>
              </a:gs>
              <a:gs pos="100000">
                <a:srgbClr val="F7F9FF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F2289E38-CEEC-42A7-A5F5-3FFDFE47230F}"/>
              </a:ext>
            </a:extLst>
          </p:cNvPr>
          <p:cNvSpPr txBox="1"/>
          <p:nvPr/>
        </p:nvSpPr>
        <p:spPr>
          <a:xfrm>
            <a:off x="5445822" y="529971"/>
            <a:ext cx="5714938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75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Write Your Company</a:t>
            </a:r>
          </a:p>
          <a:p>
            <a:pPr algn="l"/>
            <a:r>
              <a:rPr lang="en-US" sz="375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&amp; Vision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0F03FDD-2A1D-4102-B1A0-AF2360A35D26}"/>
              </a:ext>
            </a:extLst>
          </p:cNvPr>
          <p:cNvSpPr txBox="1"/>
          <p:nvPr/>
        </p:nvSpPr>
        <p:spPr>
          <a:xfrm>
            <a:off x="5445822" y="1776048"/>
            <a:ext cx="5714938" cy="771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 Replacing this Text with Your Own Content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A9D81C6-1C77-4A13-A448-B9CCD24F3F25}"/>
              </a:ext>
            </a:extLst>
          </p:cNvPr>
          <p:cNvSpPr txBox="1"/>
          <p:nvPr/>
        </p:nvSpPr>
        <p:spPr>
          <a:xfrm>
            <a:off x="5445822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#1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29E2DB3-892B-4E89-8EE2-8921A754C699}"/>
              </a:ext>
            </a:extLst>
          </p:cNvPr>
          <p:cNvSpPr txBox="1"/>
          <p:nvPr/>
        </p:nvSpPr>
        <p:spPr>
          <a:xfrm>
            <a:off x="5445822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FEB648F-F49C-4D5E-B50D-B416E34D149C}"/>
              </a:ext>
            </a:extLst>
          </p:cNvPr>
          <p:cNvSpPr txBox="1"/>
          <p:nvPr/>
        </p:nvSpPr>
        <p:spPr>
          <a:xfrm>
            <a:off x="8582681" y="2967037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#2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29EC3747-9908-4A09-A548-56C73662F96F}"/>
              </a:ext>
            </a:extLst>
          </p:cNvPr>
          <p:cNvSpPr txBox="1"/>
          <p:nvPr/>
        </p:nvSpPr>
        <p:spPr>
          <a:xfrm>
            <a:off x="8582681" y="3361372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A37B9FC-98CA-4701-84D0-03A3278D4E7A}"/>
              </a:ext>
            </a:extLst>
          </p:cNvPr>
          <p:cNvSpPr txBox="1"/>
          <p:nvPr/>
        </p:nvSpPr>
        <p:spPr>
          <a:xfrm>
            <a:off x="5445822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#3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8433982F-8D06-4E4E-85BA-CA9BC4C2856B}"/>
              </a:ext>
            </a:extLst>
          </p:cNvPr>
          <p:cNvSpPr txBox="1"/>
          <p:nvPr/>
        </p:nvSpPr>
        <p:spPr>
          <a:xfrm>
            <a:off x="5445822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E1881CDE-A709-4F3F-BACE-B1E8B449A923}"/>
              </a:ext>
            </a:extLst>
          </p:cNvPr>
          <p:cNvSpPr txBox="1"/>
          <p:nvPr/>
        </p:nvSpPr>
        <p:spPr>
          <a:xfrm>
            <a:off x="8582681" y="4877874"/>
            <a:ext cx="2648177" cy="367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8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Mission #4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5E396D5-828B-4EF5-83A5-819A40085591}"/>
              </a:ext>
            </a:extLst>
          </p:cNvPr>
          <p:cNvSpPr txBox="1"/>
          <p:nvPr/>
        </p:nvSpPr>
        <p:spPr>
          <a:xfrm>
            <a:off x="8582681" y="5272209"/>
            <a:ext cx="2648177" cy="59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Add Some Brief</a:t>
            </a:r>
          </a:p>
          <a:p>
            <a:pPr>
              <a:lnSpc>
                <a:spcPts val="20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Text to Explain the Title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14BB39B0-C289-4DE6-913D-6620E1D5DA2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D4221766-2440-4A80-B649-18B589F6D8CD}"/>
              </a:ext>
            </a:extLst>
          </p:cNvPr>
          <p:cNvSpPr/>
          <p:nvPr/>
        </p:nvSpPr>
        <p:spPr>
          <a:xfrm>
            <a:off x="649319" y="699135"/>
            <a:ext cx="254031" cy="2301620"/>
          </a:xfrm>
          <a:custGeom>
            <a:avLst/>
            <a:gdLst>
              <a:gd name="connsiteX0" fmla="*/ 0 w 254031"/>
              <a:gd name="connsiteY0" fmla="*/ 0 h 2301620"/>
              <a:gd name="connsiteX1" fmla="*/ 254032 w 254031"/>
              <a:gd name="connsiteY1" fmla="*/ 0 h 2301620"/>
              <a:gd name="connsiteX2" fmla="*/ 254032 w 254031"/>
              <a:gd name="connsiteY2" fmla="*/ 2301621 h 2301620"/>
              <a:gd name="connsiteX3" fmla="*/ 0 w 254031"/>
              <a:gd name="connsiteY3" fmla="*/ 2301621 h 2301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31" h="2301620">
                <a:moveTo>
                  <a:pt x="0" y="0"/>
                </a:moveTo>
                <a:lnTo>
                  <a:pt x="254032" y="0"/>
                </a:lnTo>
                <a:lnTo>
                  <a:pt x="254032" y="2301621"/>
                </a:lnTo>
                <a:lnTo>
                  <a:pt x="0" y="2301621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48478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use the above </a:t>
            </a:r>
            <a:r>
              <a:rPr lang="en-US" spc="18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gradient color codes or simply use the format painter tool</a:t>
            </a:r>
          </a:p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to pick the exact gradient color settings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E0320372-64B4-4656-8362-B0FD5C48BC22}"/>
              </a:ext>
            </a:extLst>
          </p:cNvPr>
          <p:cNvGrpSpPr/>
          <p:nvPr/>
        </p:nvGrpSpPr>
        <p:grpSpPr>
          <a:xfrm>
            <a:off x="3567979" y="6204446"/>
            <a:ext cx="4321102" cy="135731"/>
            <a:chOff x="3567979" y="6204446"/>
            <a:chExt cx="4321102" cy="135731"/>
          </a:xfrm>
        </p:grpSpPr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14F8128D-A6FC-41E0-997A-BCB1FD5BECE1}"/>
                </a:ext>
              </a:extLst>
            </p:cNvPr>
            <p:cNvSpPr txBox="1"/>
            <p:nvPr/>
          </p:nvSpPr>
          <p:spPr>
            <a:xfrm>
              <a:off x="3567979" y="6204446"/>
              <a:ext cx="1314194" cy="135731"/>
            </a:xfrm>
            <a:custGeom>
              <a:avLst/>
              <a:gdLst/>
              <a:ahLst/>
              <a:cxnLst/>
              <a:rect l="l" t="t" r="r" b="b"/>
              <a:pathLst>
                <a:path w="1314194" h="135731">
                  <a:moveTo>
                    <a:pt x="745570" y="36557"/>
                  </a:moveTo>
                  <a:lnTo>
                    <a:pt x="745570" y="63884"/>
                  </a:lnTo>
                  <a:lnTo>
                    <a:pt x="761858" y="63884"/>
                  </a:lnTo>
                  <a:cubicBezTo>
                    <a:pt x="765356" y="63884"/>
                    <a:pt x="767649" y="62979"/>
                    <a:pt x="768735" y="61169"/>
                  </a:cubicBezTo>
                  <a:cubicBezTo>
                    <a:pt x="769820" y="59359"/>
                    <a:pt x="770363" y="57308"/>
                    <a:pt x="770363" y="55016"/>
                  </a:cubicBezTo>
                  <a:lnTo>
                    <a:pt x="770363" y="45424"/>
                  </a:lnTo>
                  <a:cubicBezTo>
                    <a:pt x="770363" y="43132"/>
                    <a:pt x="769820" y="41081"/>
                    <a:pt x="768735" y="39271"/>
                  </a:cubicBezTo>
                  <a:cubicBezTo>
                    <a:pt x="767649" y="37461"/>
                    <a:pt x="765356" y="36557"/>
                    <a:pt x="761858" y="36557"/>
                  </a:cubicBezTo>
                  <a:close/>
                  <a:moveTo>
                    <a:pt x="40720" y="36557"/>
                  </a:moveTo>
                  <a:lnTo>
                    <a:pt x="40720" y="63884"/>
                  </a:lnTo>
                  <a:lnTo>
                    <a:pt x="57008" y="63884"/>
                  </a:lnTo>
                  <a:cubicBezTo>
                    <a:pt x="60506" y="63884"/>
                    <a:pt x="62799" y="62979"/>
                    <a:pt x="63885" y="61169"/>
                  </a:cubicBezTo>
                  <a:cubicBezTo>
                    <a:pt x="64970" y="59359"/>
                    <a:pt x="65513" y="57308"/>
                    <a:pt x="65513" y="55016"/>
                  </a:cubicBezTo>
                  <a:lnTo>
                    <a:pt x="65513" y="45424"/>
                  </a:lnTo>
                  <a:cubicBezTo>
                    <a:pt x="65513" y="43132"/>
                    <a:pt x="64970" y="41081"/>
                    <a:pt x="63885" y="39271"/>
                  </a:cubicBezTo>
                  <a:cubicBezTo>
                    <a:pt x="62799" y="37461"/>
                    <a:pt x="60506" y="36557"/>
                    <a:pt x="57008" y="36557"/>
                  </a:cubicBezTo>
                  <a:close/>
                  <a:moveTo>
                    <a:pt x="882968" y="35290"/>
                  </a:moveTo>
                  <a:cubicBezTo>
                    <a:pt x="876453" y="35290"/>
                    <a:pt x="872290" y="36104"/>
                    <a:pt x="870481" y="37733"/>
                  </a:cubicBezTo>
                  <a:cubicBezTo>
                    <a:pt x="868671" y="39362"/>
                    <a:pt x="867766" y="41322"/>
                    <a:pt x="867766" y="43615"/>
                  </a:cubicBezTo>
                  <a:lnTo>
                    <a:pt x="867766" y="92297"/>
                  </a:lnTo>
                  <a:cubicBezTo>
                    <a:pt x="867766" y="94710"/>
                    <a:pt x="868671" y="96731"/>
                    <a:pt x="870481" y="98360"/>
                  </a:cubicBezTo>
                  <a:cubicBezTo>
                    <a:pt x="872290" y="99988"/>
                    <a:pt x="876453" y="100803"/>
                    <a:pt x="882968" y="100803"/>
                  </a:cubicBezTo>
                  <a:cubicBezTo>
                    <a:pt x="889483" y="100803"/>
                    <a:pt x="893645" y="99988"/>
                    <a:pt x="895455" y="98360"/>
                  </a:cubicBezTo>
                  <a:cubicBezTo>
                    <a:pt x="897265" y="96731"/>
                    <a:pt x="898170" y="94710"/>
                    <a:pt x="898170" y="92297"/>
                  </a:cubicBezTo>
                  <a:lnTo>
                    <a:pt x="898170" y="43615"/>
                  </a:lnTo>
                  <a:cubicBezTo>
                    <a:pt x="898170" y="41322"/>
                    <a:pt x="897265" y="39362"/>
                    <a:pt x="895455" y="37733"/>
                  </a:cubicBezTo>
                  <a:cubicBezTo>
                    <a:pt x="893645" y="36104"/>
                    <a:pt x="889483" y="35290"/>
                    <a:pt x="882968" y="35290"/>
                  </a:cubicBezTo>
                  <a:close/>
                  <a:moveTo>
                    <a:pt x="602876" y="35290"/>
                  </a:moveTo>
                  <a:lnTo>
                    <a:pt x="602876" y="58455"/>
                  </a:lnTo>
                  <a:lnTo>
                    <a:pt x="616449" y="58455"/>
                  </a:lnTo>
                  <a:cubicBezTo>
                    <a:pt x="619586" y="58455"/>
                    <a:pt x="621697" y="57640"/>
                    <a:pt x="622783" y="56011"/>
                  </a:cubicBezTo>
                  <a:cubicBezTo>
                    <a:pt x="623869" y="54383"/>
                    <a:pt x="624412" y="52362"/>
                    <a:pt x="624412" y="49949"/>
                  </a:cubicBezTo>
                  <a:lnTo>
                    <a:pt x="624412" y="43796"/>
                  </a:lnTo>
                  <a:cubicBezTo>
                    <a:pt x="624412" y="41383"/>
                    <a:pt x="623869" y="39362"/>
                    <a:pt x="622783" y="37733"/>
                  </a:cubicBezTo>
                  <a:cubicBezTo>
                    <a:pt x="621697" y="36104"/>
                    <a:pt x="619586" y="35290"/>
                    <a:pt x="616449" y="35290"/>
                  </a:cubicBezTo>
                  <a:close/>
                  <a:moveTo>
                    <a:pt x="187643" y="35290"/>
                  </a:moveTo>
                  <a:cubicBezTo>
                    <a:pt x="181128" y="35290"/>
                    <a:pt x="176965" y="36104"/>
                    <a:pt x="175156" y="37733"/>
                  </a:cubicBezTo>
                  <a:cubicBezTo>
                    <a:pt x="173346" y="39362"/>
                    <a:pt x="172441" y="41322"/>
                    <a:pt x="172441" y="43615"/>
                  </a:cubicBezTo>
                  <a:lnTo>
                    <a:pt x="172441" y="92297"/>
                  </a:lnTo>
                  <a:cubicBezTo>
                    <a:pt x="172441" y="94710"/>
                    <a:pt x="173346" y="96731"/>
                    <a:pt x="175156" y="98360"/>
                  </a:cubicBezTo>
                  <a:cubicBezTo>
                    <a:pt x="176965" y="99988"/>
                    <a:pt x="181128" y="100803"/>
                    <a:pt x="187643" y="100803"/>
                  </a:cubicBezTo>
                  <a:cubicBezTo>
                    <a:pt x="194158" y="100803"/>
                    <a:pt x="198320" y="99988"/>
                    <a:pt x="200130" y="98360"/>
                  </a:cubicBezTo>
                  <a:cubicBezTo>
                    <a:pt x="201940" y="96731"/>
                    <a:pt x="202845" y="94710"/>
                    <a:pt x="202845" y="92297"/>
                  </a:cubicBezTo>
                  <a:lnTo>
                    <a:pt x="202845" y="43615"/>
                  </a:lnTo>
                  <a:cubicBezTo>
                    <a:pt x="202845" y="41322"/>
                    <a:pt x="201940" y="39362"/>
                    <a:pt x="200130" y="37733"/>
                  </a:cubicBezTo>
                  <a:cubicBezTo>
                    <a:pt x="198320" y="36104"/>
                    <a:pt x="194158" y="35290"/>
                    <a:pt x="187643" y="35290"/>
                  </a:cubicBezTo>
                  <a:close/>
                  <a:moveTo>
                    <a:pt x="1218296" y="2714"/>
                  </a:moveTo>
                  <a:lnTo>
                    <a:pt x="1313850" y="2714"/>
                  </a:lnTo>
                  <a:lnTo>
                    <a:pt x="1314194" y="2821"/>
                  </a:lnTo>
                  <a:lnTo>
                    <a:pt x="1314194" y="37536"/>
                  </a:lnTo>
                  <a:lnTo>
                    <a:pt x="1313850" y="37642"/>
                  </a:lnTo>
                  <a:lnTo>
                    <a:pt x="1287247" y="37642"/>
                  </a:lnTo>
                  <a:lnTo>
                    <a:pt x="1287247" y="126501"/>
                  </a:lnTo>
                  <a:cubicBezTo>
                    <a:pt x="1287247" y="128793"/>
                    <a:pt x="1286734" y="130452"/>
                    <a:pt x="1285709" y="131478"/>
                  </a:cubicBezTo>
                  <a:cubicBezTo>
                    <a:pt x="1284683" y="132503"/>
                    <a:pt x="1283024" y="133016"/>
                    <a:pt x="1280732" y="133016"/>
                  </a:cubicBezTo>
                  <a:lnTo>
                    <a:pt x="1251414" y="133016"/>
                  </a:lnTo>
                  <a:cubicBezTo>
                    <a:pt x="1249122" y="133016"/>
                    <a:pt x="1247463" y="132503"/>
                    <a:pt x="1246437" y="131478"/>
                  </a:cubicBezTo>
                  <a:cubicBezTo>
                    <a:pt x="1245412" y="130452"/>
                    <a:pt x="1244899" y="128793"/>
                    <a:pt x="1244899" y="126501"/>
                  </a:cubicBezTo>
                  <a:lnTo>
                    <a:pt x="1244899" y="37642"/>
                  </a:lnTo>
                  <a:lnTo>
                    <a:pt x="1218296" y="37642"/>
                  </a:lnTo>
                  <a:cubicBezTo>
                    <a:pt x="1216003" y="37642"/>
                    <a:pt x="1214344" y="37130"/>
                    <a:pt x="1213319" y="36104"/>
                  </a:cubicBezTo>
                  <a:cubicBezTo>
                    <a:pt x="1212293" y="35079"/>
                    <a:pt x="1211781" y="33420"/>
                    <a:pt x="1211781" y="31127"/>
                  </a:cubicBezTo>
                  <a:lnTo>
                    <a:pt x="1211781" y="9229"/>
                  </a:lnTo>
                  <a:cubicBezTo>
                    <a:pt x="1211781" y="6937"/>
                    <a:pt x="1212293" y="5278"/>
                    <a:pt x="1213319" y="4253"/>
                  </a:cubicBezTo>
                  <a:cubicBezTo>
                    <a:pt x="1214344" y="3227"/>
                    <a:pt x="1216003" y="2714"/>
                    <a:pt x="1218296" y="2714"/>
                  </a:cubicBezTo>
                  <a:close/>
                  <a:moveTo>
                    <a:pt x="1082841" y="2714"/>
                  </a:moveTo>
                  <a:lnTo>
                    <a:pt x="1101662" y="2714"/>
                  </a:lnTo>
                  <a:cubicBezTo>
                    <a:pt x="1103954" y="2714"/>
                    <a:pt x="1105915" y="3076"/>
                    <a:pt x="1107544" y="3800"/>
                  </a:cubicBezTo>
                  <a:cubicBezTo>
                    <a:pt x="1109172" y="4524"/>
                    <a:pt x="1110771" y="5791"/>
                    <a:pt x="1112340" y="7601"/>
                  </a:cubicBezTo>
                  <a:lnTo>
                    <a:pt x="1147449" y="47777"/>
                  </a:lnTo>
                  <a:lnTo>
                    <a:pt x="1147449" y="9229"/>
                  </a:lnTo>
                  <a:cubicBezTo>
                    <a:pt x="1147449" y="6937"/>
                    <a:pt x="1147961" y="5278"/>
                    <a:pt x="1148987" y="4253"/>
                  </a:cubicBezTo>
                  <a:cubicBezTo>
                    <a:pt x="1150012" y="3227"/>
                    <a:pt x="1151671" y="2714"/>
                    <a:pt x="1153964" y="2714"/>
                  </a:cubicBezTo>
                  <a:lnTo>
                    <a:pt x="1181110" y="2714"/>
                  </a:lnTo>
                  <a:cubicBezTo>
                    <a:pt x="1183402" y="2714"/>
                    <a:pt x="1185061" y="3227"/>
                    <a:pt x="1186087" y="4253"/>
                  </a:cubicBezTo>
                  <a:cubicBezTo>
                    <a:pt x="1187112" y="5278"/>
                    <a:pt x="1187625" y="6937"/>
                    <a:pt x="1187625" y="9229"/>
                  </a:cubicBezTo>
                  <a:lnTo>
                    <a:pt x="1187625" y="126501"/>
                  </a:lnTo>
                  <a:cubicBezTo>
                    <a:pt x="1187625" y="128793"/>
                    <a:pt x="1187112" y="130452"/>
                    <a:pt x="1186087" y="131478"/>
                  </a:cubicBezTo>
                  <a:cubicBezTo>
                    <a:pt x="1185061" y="132503"/>
                    <a:pt x="1183402" y="133016"/>
                    <a:pt x="1181110" y="133016"/>
                  </a:cubicBezTo>
                  <a:lnTo>
                    <a:pt x="1153964" y="133016"/>
                  </a:lnTo>
                  <a:cubicBezTo>
                    <a:pt x="1151671" y="133016"/>
                    <a:pt x="1150012" y="132503"/>
                    <a:pt x="1148987" y="131478"/>
                  </a:cubicBezTo>
                  <a:cubicBezTo>
                    <a:pt x="1147961" y="130452"/>
                    <a:pt x="1147449" y="128793"/>
                    <a:pt x="1147449" y="126501"/>
                  </a:cubicBezTo>
                  <a:lnTo>
                    <a:pt x="1147449" y="104241"/>
                  </a:lnTo>
                  <a:lnTo>
                    <a:pt x="1116502" y="66779"/>
                  </a:lnTo>
                  <a:lnTo>
                    <a:pt x="1116502" y="126501"/>
                  </a:lnTo>
                  <a:cubicBezTo>
                    <a:pt x="1116502" y="128793"/>
                    <a:pt x="1115989" y="130452"/>
                    <a:pt x="1114964" y="131478"/>
                  </a:cubicBezTo>
                  <a:cubicBezTo>
                    <a:pt x="1113938" y="132503"/>
                    <a:pt x="1112279" y="133016"/>
                    <a:pt x="1109987" y="133016"/>
                  </a:cubicBezTo>
                  <a:lnTo>
                    <a:pt x="1082841" y="133016"/>
                  </a:lnTo>
                  <a:cubicBezTo>
                    <a:pt x="1080548" y="133016"/>
                    <a:pt x="1078889" y="132503"/>
                    <a:pt x="1077864" y="131478"/>
                  </a:cubicBezTo>
                  <a:cubicBezTo>
                    <a:pt x="1076838" y="130452"/>
                    <a:pt x="1076325" y="128793"/>
                    <a:pt x="1076325" y="126501"/>
                  </a:cubicBezTo>
                  <a:lnTo>
                    <a:pt x="1076325" y="9229"/>
                  </a:lnTo>
                  <a:cubicBezTo>
                    <a:pt x="1076325" y="6937"/>
                    <a:pt x="1076838" y="5278"/>
                    <a:pt x="1077864" y="4253"/>
                  </a:cubicBezTo>
                  <a:cubicBezTo>
                    <a:pt x="1078889" y="3227"/>
                    <a:pt x="1080548" y="2714"/>
                    <a:pt x="1082841" y="2714"/>
                  </a:cubicBezTo>
                  <a:close/>
                  <a:moveTo>
                    <a:pt x="965645" y="2714"/>
                  </a:moveTo>
                  <a:lnTo>
                    <a:pt x="1042740" y="2714"/>
                  </a:lnTo>
                  <a:cubicBezTo>
                    <a:pt x="1045033" y="2714"/>
                    <a:pt x="1046692" y="3227"/>
                    <a:pt x="1047717" y="4253"/>
                  </a:cubicBezTo>
                  <a:cubicBezTo>
                    <a:pt x="1048743" y="5278"/>
                    <a:pt x="1049255" y="6937"/>
                    <a:pt x="1049255" y="9229"/>
                  </a:cubicBezTo>
                  <a:lnTo>
                    <a:pt x="1049255" y="31127"/>
                  </a:lnTo>
                  <a:cubicBezTo>
                    <a:pt x="1049255" y="33420"/>
                    <a:pt x="1048743" y="35079"/>
                    <a:pt x="1047717" y="36104"/>
                  </a:cubicBezTo>
                  <a:cubicBezTo>
                    <a:pt x="1046692" y="37130"/>
                    <a:pt x="1045033" y="37642"/>
                    <a:pt x="1042740" y="37642"/>
                  </a:cubicBezTo>
                  <a:lnTo>
                    <a:pt x="1025186" y="37642"/>
                  </a:lnTo>
                  <a:lnTo>
                    <a:pt x="1025186" y="98450"/>
                  </a:lnTo>
                  <a:lnTo>
                    <a:pt x="1042740" y="98450"/>
                  </a:lnTo>
                  <a:cubicBezTo>
                    <a:pt x="1045033" y="98450"/>
                    <a:pt x="1046692" y="98963"/>
                    <a:pt x="1047717" y="99988"/>
                  </a:cubicBezTo>
                  <a:cubicBezTo>
                    <a:pt x="1048743" y="101014"/>
                    <a:pt x="1049255" y="102673"/>
                    <a:pt x="1049255" y="104965"/>
                  </a:cubicBezTo>
                  <a:lnTo>
                    <a:pt x="1049255" y="126501"/>
                  </a:lnTo>
                  <a:cubicBezTo>
                    <a:pt x="1049255" y="128793"/>
                    <a:pt x="1048743" y="130452"/>
                    <a:pt x="1047717" y="131478"/>
                  </a:cubicBezTo>
                  <a:cubicBezTo>
                    <a:pt x="1046692" y="132503"/>
                    <a:pt x="1045033" y="133016"/>
                    <a:pt x="1042740" y="133016"/>
                  </a:cubicBezTo>
                  <a:lnTo>
                    <a:pt x="965645" y="133016"/>
                  </a:lnTo>
                  <a:cubicBezTo>
                    <a:pt x="963353" y="133016"/>
                    <a:pt x="961694" y="132503"/>
                    <a:pt x="960668" y="131478"/>
                  </a:cubicBezTo>
                  <a:cubicBezTo>
                    <a:pt x="959643" y="130452"/>
                    <a:pt x="959130" y="128793"/>
                    <a:pt x="959130" y="126501"/>
                  </a:cubicBezTo>
                  <a:lnTo>
                    <a:pt x="959130" y="104965"/>
                  </a:lnTo>
                  <a:cubicBezTo>
                    <a:pt x="959130" y="102673"/>
                    <a:pt x="959643" y="101014"/>
                    <a:pt x="960668" y="99988"/>
                  </a:cubicBezTo>
                  <a:cubicBezTo>
                    <a:pt x="961694" y="98963"/>
                    <a:pt x="963353" y="98450"/>
                    <a:pt x="965645" y="98450"/>
                  </a:cubicBezTo>
                  <a:lnTo>
                    <a:pt x="983561" y="98450"/>
                  </a:lnTo>
                  <a:lnTo>
                    <a:pt x="983561" y="37642"/>
                  </a:lnTo>
                  <a:lnTo>
                    <a:pt x="965645" y="37642"/>
                  </a:lnTo>
                  <a:cubicBezTo>
                    <a:pt x="963353" y="37642"/>
                    <a:pt x="961694" y="37130"/>
                    <a:pt x="960668" y="36104"/>
                  </a:cubicBezTo>
                  <a:cubicBezTo>
                    <a:pt x="959643" y="35079"/>
                    <a:pt x="959130" y="33420"/>
                    <a:pt x="959130" y="31127"/>
                  </a:cubicBezTo>
                  <a:lnTo>
                    <a:pt x="959130" y="9229"/>
                  </a:lnTo>
                  <a:cubicBezTo>
                    <a:pt x="959130" y="6937"/>
                    <a:pt x="959643" y="5278"/>
                    <a:pt x="960668" y="4253"/>
                  </a:cubicBezTo>
                  <a:cubicBezTo>
                    <a:pt x="961694" y="3227"/>
                    <a:pt x="963353" y="2714"/>
                    <a:pt x="965645" y="2714"/>
                  </a:cubicBezTo>
                  <a:close/>
                  <a:moveTo>
                    <a:pt x="711366" y="2714"/>
                  </a:moveTo>
                  <a:lnTo>
                    <a:pt x="766744" y="2714"/>
                  </a:lnTo>
                  <a:cubicBezTo>
                    <a:pt x="783152" y="2714"/>
                    <a:pt x="794373" y="5972"/>
                    <a:pt x="800405" y="12487"/>
                  </a:cubicBezTo>
                  <a:cubicBezTo>
                    <a:pt x="806438" y="19002"/>
                    <a:pt x="809454" y="27508"/>
                    <a:pt x="809454" y="38004"/>
                  </a:cubicBezTo>
                  <a:lnTo>
                    <a:pt x="809454" y="61169"/>
                  </a:lnTo>
                  <a:cubicBezTo>
                    <a:pt x="809454" y="71666"/>
                    <a:pt x="806438" y="80172"/>
                    <a:pt x="800405" y="86687"/>
                  </a:cubicBezTo>
                  <a:cubicBezTo>
                    <a:pt x="794373" y="93202"/>
                    <a:pt x="783152" y="96459"/>
                    <a:pt x="766744" y="96459"/>
                  </a:cubicBezTo>
                  <a:lnTo>
                    <a:pt x="745932" y="96459"/>
                  </a:lnTo>
                  <a:lnTo>
                    <a:pt x="745932" y="126501"/>
                  </a:lnTo>
                  <a:cubicBezTo>
                    <a:pt x="745932" y="128793"/>
                    <a:pt x="745419" y="130452"/>
                    <a:pt x="744394" y="131478"/>
                  </a:cubicBezTo>
                  <a:cubicBezTo>
                    <a:pt x="743368" y="132503"/>
                    <a:pt x="741709" y="133016"/>
                    <a:pt x="739417" y="133016"/>
                  </a:cubicBezTo>
                  <a:lnTo>
                    <a:pt x="711366" y="133016"/>
                  </a:lnTo>
                  <a:cubicBezTo>
                    <a:pt x="709073" y="133016"/>
                    <a:pt x="707414" y="132503"/>
                    <a:pt x="706389" y="131478"/>
                  </a:cubicBezTo>
                  <a:cubicBezTo>
                    <a:pt x="705363" y="130452"/>
                    <a:pt x="704850" y="128793"/>
                    <a:pt x="704850" y="126501"/>
                  </a:cubicBezTo>
                  <a:lnTo>
                    <a:pt x="704850" y="9229"/>
                  </a:lnTo>
                  <a:cubicBezTo>
                    <a:pt x="704850" y="6937"/>
                    <a:pt x="705363" y="5278"/>
                    <a:pt x="706389" y="4253"/>
                  </a:cubicBezTo>
                  <a:cubicBezTo>
                    <a:pt x="707414" y="3227"/>
                    <a:pt x="709073" y="2714"/>
                    <a:pt x="711366" y="2714"/>
                  </a:cubicBezTo>
                  <a:close/>
                  <a:moveTo>
                    <a:pt x="568491" y="2714"/>
                  </a:moveTo>
                  <a:lnTo>
                    <a:pt x="628755" y="2714"/>
                  </a:lnTo>
                  <a:cubicBezTo>
                    <a:pt x="642268" y="2714"/>
                    <a:pt x="651588" y="5519"/>
                    <a:pt x="656716" y="11130"/>
                  </a:cubicBezTo>
                  <a:cubicBezTo>
                    <a:pt x="661843" y="16740"/>
                    <a:pt x="664407" y="24009"/>
                    <a:pt x="664407" y="32937"/>
                  </a:cubicBezTo>
                  <a:lnTo>
                    <a:pt x="664407" y="41262"/>
                  </a:lnTo>
                  <a:cubicBezTo>
                    <a:pt x="664407" y="46329"/>
                    <a:pt x="663653" y="50642"/>
                    <a:pt x="662145" y="54202"/>
                  </a:cubicBezTo>
                  <a:cubicBezTo>
                    <a:pt x="660637" y="57761"/>
                    <a:pt x="658013" y="60325"/>
                    <a:pt x="654273" y="61893"/>
                  </a:cubicBezTo>
                  <a:cubicBezTo>
                    <a:pt x="660788" y="62617"/>
                    <a:pt x="666066" y="65271"/>
                    <a:pt x="670108" y="69856"/>
                  </a:cubicBezTo>
                  <a:cubicBezTo>
                    <a:pt x="674150" y="74441"/>
                    <a:pt x="676171" y="80533"/>
                    <a:pt x="676171" y="88134"/>
                  </a:cubicBezTo>
                  <a:lnTo>
                    <a:pt x="676171" y="126501"/>
                  </a:lnTo>
                  <a:cubicBezTo>
                    <a:pt x="676171" y="128793"/>
                    <a:pt x="675658" y="130452"/>
                    <a:pt x="674632" y="131478"/>
                  </a:cubicBezTo>
                  <a:cubicBezTo>
                    <a:pt x="673607" y="132503"/>
                    <a:pt x="671948" y="133016"/>
                    <a:pt x="669656" y="133016"/>
                  </a:cubicBezTo>
                  <a:lnTo>
                    <a:pt x="641604" y="133016"/>
                  </a:lnTo>
                  <a:cubicBezTo>
                    <a:pt x="639312" y="133016"/>
                    <a:pt x="637653" y="132503"/>
                    <a:pt x="636628" y="131478"/>
                  </a:cubicBezTo>
                  <a:cubicBezTo>
                    <a:pt x="635602" y="130452"/>
                    <a:pt x="635089" y="128793"/>
                    <a:pt x="635089" y="126501"/>
                  </a:cubicBezTo>
                  <a:lnTo>
                    <a:pt x="635089" y="98812"/>
                  </a:lnTo>
                  <a:cubicBezTo>
                    <a:pt x="635089" y="96158"/>
                    <a:pt x="634577" y="94197"/>
                    <a:pt x="633551" y="92930"/>
                  </a:cubicBezTo>
                  <a:cubicBezTo>
                    <a:pt x="632526" y="91663"/>
                    <a:pt x="630746" y="91030"/>
                    <a:pt x="628212" y="91030"/>
                  </a:cubicBezTo>
                  <a:lnTo>
                    <a:pt x="602876" y="91030"/>
                  </a:lnTo>
                  <a:lnTo>
                    <a:pt x="602876" y="126501"/>
                  </a:lnTo>
                  <a:cubicBezTo>
                    <a:pt x="602876" y="128793"/>
                    <a:pt x="602363" y="130452"/>
                    <a:pt x="601337" y="131478"/>
                  </a:cubicBezTo>
                  <a:cubicBezTo>
                    <a:pt x="600312" y="132503"/>
                    <a:pt x="598653" y="133016"/>
                    <a:pt x="596361" y="133016"/>
                  </a:cubicBezTo>
                  <a:lnTo>
                    <a:pt x="568491" y="133016"/>
                  </a:lnTo>
                  <a:cubicBezTo>
                    <a:pt x="566198" y="133016"/>
                    <a:pt x="564539" y="132503"/>
                    <a:pt x="563514" y="131478"/>
                  </a:cubicBezTo>
                  <a:cubicBezTo>
                    <a:pt x="562488" y="130452"/>
                    <a:pt x="561975" y="128793"/>
                    <a:pt x="561975" y="126501"/>
                  </a:cubicBezTo>
                  <a:lnTo>
                    <a:pt x="561975" y="9229"/>
                  </a:lnTo>
                  <a:cubicBezTo>
                    <a:pt x="561975" y="6937"/>
                    <a:pt x="562488" y="5278"/>
                    <a:pt x="563514" y="4253"/>
                  </a:cubicBezTo>
                  <a:cubicBezTo>
                    <a:pt x="564539" y="3227"/>
                    <a:pt x="566198" y="2714"/>
                    <a:pt x="568491" y="2714"/>
                  </a:cubicBezTo>
                  <a:close/>
                  <a:moveTo>
                    <a:pt x="444666" y="2714"/>
                  </a:moveTo>
                  <a:lnTo>
                    <a:pt x="528638" y="2714"/>
                  </a:lnTo>
                  <a:cubicBezTo>
                    <a:pt x="530930" y="2714"/>
                    <a:pt x="532589" y="3227"/>
                    <a:pt x="533615" y="4253"/>
                  </a:cubicBezTo>
                  <a:cubicBezTo>
                    <a:pt x="534640" y="5278"/>
                    <a:pt x="535153" y="6937"/>
                    <a:pt x="535153" y="9229"/>
                  </a:cubicBezTo>
                  <a:lnTo>
                    <a:pt x="535153" y="30403"/>
                  </a:lnTo>
                  <a:cubicBezTo>
                    <a:pt x="535153" y="32696"/>
                    <a:pt x="534640" y="34355"/>
                    <a:pt x="533615" y="35380"/>
                  </a:cubicBezTo>
                  <a:cubicBezTo>
                    <a:pt x="532589" y="36406"/>
                    <a:pt x="530930" y="36919"/>
                    <a:pt x="528638" y="36919"/>
                  </a:cubicBezTo>
                  <a:lnTo>
                    <a:pt x="478689" y="36919"/>
                  </a:lnTo>
                  <a:lnTo>
                    <a:pt x="478689" y="50854"/>
                  </a:lnTo>
                  <a:lnTo>
                    <a:pt x="513979" y="50854"/>
                  </a:lnTo>
                  <a:cubicBezTo>
                    <a:pt x="516271" y="50854"/>
                    <a:pt x="517930" y="51366"/>
                    <a:pt x="518956" y="52392"/>
                  </a:cubicBezTo>
                  <a:cubicBezTo>
                    <a:pt x="519981" y="53417"/>
                    <a:pt x="520494" y="55076"/>
                    <a:pt x="520494" y="57369"/>
                  </a:cubicBezTo>
                  <a:lnTo>
                    <a:pt x="520494" y="76733"/>
                  </a:lnTo>
                  <a:cubicBezTo>
                    <a:pt x="520494" y="79025"/>
                    <a:pt x="519981" y="80684"/>
                    <a:pt x="518956" y="81710"/>
                  </a:cubicBezTo>
                  <a:cubicBezTo>
                    <a:pt x="517930" y="82735"/>
                    <a:pt x="516271" y="83248"/>
                    <a:pt x="513979" y="83248"/>
                  </a:cubicBezTo>
                  <a:lnTo>
                    <a:pt x="478689" y="83248"/>
                  </a:lnTo>
                  <a:lnTo>
                    <a:pt x="478689" y="98812"/>
                  </a:lnTo>
                  <a:lnTo>
                    <a:pt x="528638" y="98812"/>
                  </a:lnTo>
                  <a:cubicBezTo>
                    <a:pt x="530930" y="98812"/>
                    <a:pt x="532589" y="99325"/>
                    <a:pt x="533615" y="100350"/>
                  </a:cubicBezTo>
                  <a:cubicBezTo>
                    <a:pt x="534640" y="101376"/>
                    <a:pt x="535153" y="103035"/>
                    <a:pt x="535153" y="105327"/>
                  </a:cubicBezTo>
                  <a:lnTo>
                    <a:pt x="535153" y="126501"/>
                  </a:lnTo>
                  <a:cubicBezTo>
                    <a:pt x="535153" y="128793"/>
                    <a:pt x="534640" y="130452"/>
                    <a:pt x="533615" y="131478"/>
                  </a:cubicBezTo>
                  <a:cubicBezTo>
                    <a:pt x="532589" y="132503"/>
                    <a:pt x="530930" y="133016"/>
                    <a:pt x="528638" y="133016"/>
                  </a:cubicBezTo>
                  <a:lnTo>
                    <a:pt x="444666" y="133016"/>
                  </a:lnTo>
                  <a:cubicBezTo>
                    <a:pt x="442373" y="133016"/>
                    <a:pt x="440714" y="132503"/>
                    <a:pt x="439689" y="131478"/>
                  </a:cubicBezTo>
                  <a:cubicBezTo>
                    <a:pt x="438663" y="130452"/>
                    <a:pt x="438150" y="128793"/>
                    <a:pt x="438150" y="126501"/>
                  </a:cubicBezTo>
                  <a:lnTo>
                    <a:pt x="438150" y="9229"/>
                  </a:lnTo>
                  <a:cubicBezTo>
                    <a:pt x="438150" y="6937"/>
                    <a:pt x="438663" y="5278"/>
                    <a:pt x="439689" y="4253"/>
                  </a:cubicBezTo>
                  <a:cubicBezTo>
                    <a:pt x="440714" y="3227"/>
                    <a:pt x="442373" y="2714"/>
                    <a:pt x="444666" y="2714"/>
                  </a:cubicBezTo>
                  <a:close/>
                  <a:moveTo>
                    <a:pt x="281112" y="2714"/>
                  </a:moveTo>
                  <a:lnTo>
                    <a:pt x="308982" y="2714"/>
                  </a:lnTo>
                  <a:cubicBezTo>
                    <a:pt x="311274" y="2714"/>
                    <a:pt x="312933" y="3227"/>
                    <a:pt x="313959" y="4253"/>
                  </a:cubicBezTo>
                  <a:cubicBezTo>
                    <a:pt x="314984" y="5278"/>
                    <a:pt x="315497" y="6937"/>
                    <a:pt x="315497" y="9229"/>
                  </a:cubicBezTo>
                  <a:lnTo>
                    <a:pt x="315497" y="75828"/>
                  </a:lnTo>
                  <a:lnTo>
                    <a:pt x="325994" y="53025"/>
                  </a:lnTo>
                  <a:cubicBezTo>
                    <a:pt x="326959" y="50974"/>
                    <a:pt x="328226" y="49526"/>
                    <a:pt x="329794" y="48682"/>
                  </a:cubicBezTo>
                  <a:cubicBezTo>
                    <a:pt x="331362" y="47837"/>
                    <a:pt x="333293" y="47415"/>
                    <a:pt x="335585" y="47415"/>
                  </a:cubicBezTo>
                  <a:lnTo>
                    <a:pt x="343186" y="47415"/>
                  </a:lnTo>
                  <a:cubicBezTo>
                    <a:pt x="345478" y="47415"/>
                    <a:pt x="347409" y="47837"/>
                    <a:pt x="348977" y="48682"/>
                  </a:cubicBezTo>
                  <a:cubicBezTo>
                    <a:pt x="350546" y="49526"/>
                    <a:pt x="351813" y="50974"/>
                    <a:pt x="352778" y="53025"/>
                  </a:cubicBezTo>
                  <a:lnTo>
                    <a:pt x="363274" y="75828"/>
                  </a:lnTo>
                  <a:lnTo>
                    <a:pt x="363274" y="9229"/>
                  </a:lnTo>
                  <a:cubicBezTo>
                    <a:pt x="363274" y="6937"/>
                    <a:pt x="363787" y="5278"/>
                    <a:pt x="364813" y="4253"/>
                  </a:cubicBezTo>
                  <a:cubicBezTo>
                    <a:pt x="365838" y="3227"/>
                    <a:pt x="367497" y="2714"/>
                    <a:pt x="369790" y="2714"/>
                  </a:cubicBezTo>
                  <a:lnTo>
                    <a:pt x="396755" y="2714"/>
                  </a:lnTo>
                  <a:cubicBezTo>
                    <a:pt x="399047" y="2714"/>
                    <a:pt x="400706" y="3227"/>
                    <a:pt x="401732" y="4253"/>
                  </a:cubicBezTo>
                  <a:cubicBezTo>
                    <a:pt x="402757" y="5278"/>
                    <a:pt x="403270" y="6937"/>
                    <a:pt x="403270" y="9229"/>
                  </a:cubicBezTo>
                  <a:lnTo>
                    <a:pt x="403270" y="79448"/>
                  </a:lnTo>
                  <a:cubicBezTo>
                    <a:pt x="403270" y="83308"/>
                    <a:pt x="403119" y="86898"/>
                    <a:pt x="402817" y="90216"/>
                  </a:cubicBezTo>
                  <a:cubicBezTo>
                    <a:pt x="402516" y="93534"/>
                    <a:pt x="401581" y="97424"/>
                    <a:pt x="400012" y="101889"/>
                  </a:cubicBezTo>
                  <a:lnTo>
                    <a:pt x="390964" y="126501"/>
                  </a:lnTo>
                  <a:cubicBezTo>
                    <a:pt x="390360" y="128311"/>
                    <a:pt x="389486" y="129849"/>
                    <a:pt x="388339" y="131116"/>
                  </a:cubicBezTo>
                  <a:cubicBezTo>
                    <a:pt x="387193" y="132383"/>
                    <a:pt x="385655" y="133016"/>
                    <a:pt x="383725" y="133016"/>
                  </a:cubicBezTo>
                  <a:lnTo>
                    <a:pt x="359655" y="133016"/>
                  </a:lnTo>
                  <a:cubicBezTo>
                    <a:pt x="357724" y="133016"/>
                    <a:pt x="355975" y="132594"/>
                    <a:pt x="354407" y="131749"/>
                  </a:cubicBezTo>
                  <a:cubicBezTo>
                    <a:pt x="352838" y="130905"/>
                    <a:pt x="351813" y="129517"/>
                    <a:pt x="351330" y="127587"/>
                  </a:cubicBezTo>
                  <a:lnTo>
                    <a:pt x="343005" y="98088"/>
                  </a:lnTo>
                  <a:cubicBezTo>
                    <a:pt x="342643" y="96882"/>
                    <a:pt x="342191" y="96067"/>
                    <a:pt x="341648" y="95645"/>
                  </a:cubicBezTo>
                  <a:cubicBezTo>
                    <a:pt x="341105" y="95223"/>
                    <a:pt x="340472" y="95011"/>
                    <a:pt x="339748" y="95011"/>
                  </a:cubicBezTo>
                  <a:lnTo>
                    <a:pt x="338119" y="95011"/>
                  </a:lnTo>
                  <a:cubicBezTo>
                    <a:pt x="337395" y="95011"/>
                    <a:pt x="336762" y="95223"/>
                    <a:pt x="336219" y="95645"/>
                  </a:cubicBezTo>
                  <a:cubicBezTo>
                    <a:pt x="335676" y="96067"/>
                    <a:pt x="335223" y="96882"/>
                    <a:pt x="334861" y="98088"/>
                  </a:cubicBezTo>
                  <a:lnTo>
                    <a:pt x="326356" y="127587"/>
                  </a:lnTo>
                  <a:cubicBezTo>
                    <a:pt x="325873" y="129397"/>
                    <a:pt x="324968" y="130754"/>
                    <a:pt x="323641" y="131659"/>
                  </a:cubicBezTo>
                  <a:cubicBezTo>
                    <a:pt x="322314" y="132564"/>
                    <a:pt x="320685" y="133016"/>
                    <a:pt x="318755" y="133016"/>
                  </a:cubicBezTo>
                  <a:lnTo>
                    <a:pt x="294866" y="133016"/>
                  </a:lnTo>
                  <a:cubicBezTo>
                    <a:pt x="292935" y="133016"/>
                    <a:pt x="291277" y="132413"/>
                    <a:pt x="289889" y="131206"/>
                  </a:cubicBezTo>
                  <a:cubicBezTo>
                    <a:pt x="288502" y="130000"/>
                    <a:pt x="287506" y="128432"/>
                    <a:pt x="286903" y="126501"/>
                  </a:cubicBezTo>
                  <a:lnTo>
                    <a:pt x="277854" y="101527"/>
                  </a:lnTo>
                  <a:cubicBezTo>
                    <a:pt x="276286" y="97063"/>
                    <a:pt x="275351" y="93172"/>
                    <a:pt x="275049" y="89854"/>
                  </a:cubicBezTo>
                  <a:cubicBezTo>
                    <a:pt x="274747" y="86536"/>
                    <a:pt x="274597" y="82946"/>
                    <a:pt x="274597" y="79086"/>
                  </a:cubicBezTo>
                  <a:lnTo>
                    <a:pt x="274597" y="9229"/>
                  </a:lnTo>
                  <a:cubicBezTo>
                    <a:pt x="274597" y="6937"/>
                    <a:pt x="275109" y="5278"/>
                    <a:pt x="276135" y="4253"/>
                  </a:cubicBezTo>
                  <a:cubicBezTo>
                    <a:pt x="277160" y="3227"/>
                    <a:pt x="278819" y="2714"/>
                    <a:pt x="281112" y="2714"/>
                  </a:cubicBezTo>
                  <a:close/>
                  <a:moveTo>
                    <a:pt x="6516" y="2714"/>
                  </a:moveTo>
                  <a:lnTo>
                    <a:pt x="61894" y="2714"/>
                  </a:lnTo>
                  <a:cubicBezTo>
                    <a:pt x="78302" y="2714"/>
                    <a:pt x="89523" y="5972"/>
                    <a:pt x="95555" y="12487"/>
                  </a:cubicBezTo>
                  <a:cubicBezTo>
                    <a:pt x="101588" y="19002"/>
                    <a:pt x="104604" y="27508"/>
                    <a:pt x="104604" y="38004"/>
                  </a:cubicBezTo>
                  <a:lnTo>
                    <a:pt x="104604" y="61169"/>
                  </a:lnTo>
                  <a:cubicBezTo>
                    <a:pt x="104604" y="71666"/>
                    <a:pt x="101588" y="80172"/>
                    <a:pt x="95555" y="86687"/>
                  </a:cubicBezTo>
                  <a:cubicBezTo>
                    <a:pt x="89523" y="93202"/>
                    <a:pt x="78302" y="96459"/>
                    <a:pt x="61894" y="96459"/>
                  </a:cubicBezTo>
                  <a:lnTo>
                    <a:pt x="41082" y="96459"/>
                  </a:lnTo>
                  <a:lnTo>
                    <a:pt x="41082" y="126501"/>
                  </a:lnTo>
                  <a:cubicBezTo>
                    <a:pt x="41082" y="128793"/>
                    <a:pt x="40569" y="130452"/>
                    <a:pt x="39543" y="131478"/>
                  </a:cubicBezTo>
                  <a:cubicBezTo>
                    <a:pt x="38518" y="132503"/>
                    <a:pt x="36859" y="133016"/>
                    <a:pt x="34567" y="133016"/>
                  </a:cubicBezTo>
                  <a:lnTo>
                    <a:pt x="6516" y="133016"/>
                  </a:lnTo>
                  <a:cubicBezTo>
                    <a:pt x="4223" y="133016"/>
                    <a:pt x="2564" y="132503"/>
                    <a:pt x="1539" y="131478"/>
                  </a:cubicBezTo>
                  <a:cubicBezTo>
                    <a:pt x="513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3" y="5278"/>
                    <a:pt x="1539" y="4253"/>
                  </a:cubicBezTo>
                  <a:cubicBezTo>
                    <a:pt x="2564" y="3227"/>
                    <a:pt x="4223" y="2714"/>
                    <a:pt x="6516" y="2714"/>
                  </a:cubicBezTo>
                  <a:close/>
                  <a:moveTo>
                    <a:pt x="882968" y="0"/>
                  </a:moveTo>
                  <a:cubicBezTo>
                    <a:pt x="894188" y="0"/>
                    <a:pt x="903448" y="905"/>
                    <a:pt x="910748" y="2714"/>
                  </a:cubicBezTo>
                  <a:cubicBezTo>
                    <a:pt x="918047" y="4524"/>
                    <a:pt x="923778" y="7058"/>
                    <a:pt x="927940" y="10315"/>
                  </a:cubicBezTo>
                  <a:cubicBezTo>
                    <a:pt x="932103" y="13573"/>
                    <a:pt x="934998" y="17464"/>
                    <a:pt x="936627" y="21988"/>
                  </a:cubicBezTo>
                  <a:cubicBezTo>
                    <a:pt x="938256" y="26512"/>
                    <a:pt x="939070" y="31550"/>
                    <a:pt x="939070" y="37100"/>
                  </a:cubicBezTo>
                  <a:lnTo>
                    <a:pt x="939070" y="98812"/>
                  </a:lnTo>
                  <a:cubicBezTo>
                    <a:pt x="939070" y="104362"/>
                    <a:pt x="938256" y="109399"/>
                    <a:pt x="936627" y="113923"/>
                  </a:cubicBezTo>
                  <a:cubicBezTo>
                    <a:pt x="934998" y="118448"/>
                    <a:pt x="932103" y="122309"/>
                    <a:pt x="927940" y="125506"/>
                  </a:cubicBezTo>
                  <a:cubicBezTo>
                    <a:pt x="923778" y="128703"/>
                    <a:pt x="918047" y="131206"/>
                    <a:pt x="910748" y="133016"/>
                  </a:cubicBezTo>
                  <a:cubicBezTo>
                    <a:pt x="903448" y="134826"/>
                    <a:pt x="894188" y="135731"/>
                    <a:pt x="882968" y="135731"/>
                  </a:cubicBezTo>
                  <a:cubicBezTo>
                    <a:pt x="871748" y="135731"/>
                    <a:pt x="862458" y="134826"/>
                    <a:pt x="855098" y="133016"/>
                  </a:cubicBezTo>
                  <a:cubicBezTo>
                    <a:pt x="847738" y="131206"/>
                    <a:pt x="841977" y="128703"/>
                    <a:pt x="837815" y="125506"/>
                  </a:cubicBezTo>
                  <a:cubicBezTo>
                    <a:pt x="833652" y="122309"/>
                    <a:pt x="830757" y="118448"/>
                    <a:pt x="829128" y="113923"/>
                  </a:cubicBezTo>
                  <a:cubicBezTo>
                    <a:pt x="827499" y="109399"/>
                    <a:pt x="826685" y="104362"/>
                    <a:pt x="826685" y="98812"/>
                  </a:cubicBezTo>
                  <a:lnTo>
                    <a:pt x="826685" y="37100"/>
                  </a:lnTo>
                  <a:cubicBezTo>
                    <a:pt x="826685" y="31550"/>
                    <a:pt x="827499" y="26512"/>
                    <a:pt x="829128" y="21988"/>
                  </a:cubicBezTo>
                  <a:cubicBezTo>
                    <a:pt x="830757" y="17464"/>
                    <a:pt x="833652" y="13573"/>
                    <a:pt x="837815" y="10315"/>
                  </a:cubicBezTo>
                  <a:cubicBezTo>
                    <a:pt x="841977" y="7058"/>
                    <a:pt x="847738" y="4524"/>
                    <a:pt x="855098" y="2714"/>
                  </a:cubicBezTo>
                  <a:cubicBezTo>
                    <a:pt x="862458" y="905"/>
                    <a:pt x="871748" y="0"/>
                    <a:pt x="882968" y="0"/>
                  </a:cubicBezTo>
                  <a:close/>
                  <a:moveTo>
                    <a:pt x="187643" y="0"/>
                  </a:moveTo>
                  <a:cubicBezTo>
                    <a:pt x="198863" y="0"/>
                    <a:pt x="208123" y="905"/>
                    <a:pt x="215423" y="2714"/>
                  </a:cubicBezTo>
                  <a:cubicBezTo>
                    <a:pt x="222722" y="4524"/>
                    <a:pt x="228453" y="7058"/>
                    <a:pt x="232615" y="10315"/>
                  </a:cubicBezTo>
                  <a:cubicBezTo>
                    <a:pt x="236778" y="13573"/>
                    <a:pt x="239673" y="17464"/>
                    <a:pt x="241302" y="21988"/>
                  </a:cubicBezTo>
                  <a:cubicBezTo>
                    <a:pt x="242931" y="26512"/>
                    <a:pt x="243745" y="31550"/>
                    <a:pt x="243745" y="37100"/>
                  </a:cubicBezTo>
                  <a:lnTo>
                    <a:pt x="243745" y="98812"/>
                  </a:lnTo>
                  <a:cubicBezTo>
                    <a:pt x="243745" y="104362"/>
                    <a:pt x="242931" y="109399"/>
                    <a:pt x="241302" y="113923"/>
                  </a:cubicBezTo>
                  <a:cubicBezTo>
                    <a:pt x="239673" y="118448"/>
                    <a:pt x="236778" y="122309"/>
                    <a:pt x="232615" y="125506"/>
                  </a:cubicBezTo>
                  <a:cubicBezTo>
                    <a:pt x="228453" y="128703"/>
                    <a:pt x="222722" y="131206"/>
                    <a:pt x="215423" y="133016"/>
                  </a:cubicBezTo>
                  <a:cubicBezTo>
                    <a:pt x="208123" y="134826"/>
                    <a:pt x="198863" y="135731"/>
                    <a:pt x="187643" y="135731"/>
                  </a:cubicBezTo>
                  <a:cubicBezTo>
                    <a:pt x="176422" y="135731"/>
                    <a:pt x="167132" y="134826"/>
                    <a:pt x="159773" y="133016"/>
                  </a:cubicBezTo>
                  <a:cubicBezTo>
                    <a:pt x="152413" y="131206"/>
                    <a:pt x="146652" y="128703"/>
                    <a:pt x="142490" y="125506"/>
                  </a:cubicBezTo>
                  <a:cubicBezTo>
                    <a:pt x="138327" y="122309"/>
                    <a:pt x="135432" y="118448"/>
                    <a:pt x="133803" y="113923"/>
                  </a:cubicBezTo>
                  <a:cubicBezTo>
                    <a:pt x="132174" y="109399"/>
                    <a:pt x="131360" y="104362"/>
                    <a:pt x="131360" y="98812"/>
                  </a:cubicBezTo>
                  <a:lnTo>
                    <a:pt x="131360" y="37100"/>
                  </a:lnTo>
                  <a:cubicBezTo>
                    <a:pt x="131360" y="31550"/>
                    <a:pt x="132174" y="26512"/>
                    <a:pt x="133803" y="21988"/>
                  </a:cubicBezTo>
                  <a:cubicBezTo>
                    <a:pt x="135432" y="17464"/>
                    <a:pt x="138327" y="13573"/>
                    <a:pt x="142490" y="10315"/>
                  </a:cubicBezTo>
                  <a:cubicBezTo>
                    <a:pt x="146652" y="7058"/>
                    <a:pt x="152413" y="4524"/>
                    <a:pt x="159773" y="2714"/>
                  </a:cubicBezTo>
                  <a:cubicBezTo>
                    <a:pt x="167132" y="905"/>
                    <a:pt x="176422" y="0"/>
                    <a:pt x="18764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0167CF37-7D20-4046-9DAC-83A9A1BE06FA}"/>
                </a:ext>
              </a:extLst>
            </p:cNvPr>
            <p:cNvSpPr txBox="1"/>
            <p:nvPr/>
          </p:nvSpPr>
          <p:spPr>
            <a:xfrm>
              <a:off x="5143876" y="6204446"/>
              <a:ext cx="1576273" cy="135731"/>
            </a:xfrm>
            <a:custGeom>
              <a:avLst/>
              <a:gdLst/>
              <a:ahLst/>
              <a:cxnLst/>
              <a:rect l="l" t="t" r="r" b="b"/>
              <a:pathLst>
                <a:path w="1576273" h="135731">
                  <a:moveTo>
                    <a:pt x="1252747" y="37280"/>
                  </a:moveTo>
                  <a:lnTo>
                    <a:pt x="1252747" y="98812"/>
                  </a:lnTo>
                  <a:lnTo>
                    <a:pt x="1274283" y="98812"/>
                  </a:lnTo>
                  <a:cubicBezTo>
                    <a:pt x="1277178" y="98812"/>
                    <a:pt x="1279320" y="98088"/>
                    <a:pt x="1280707" y="96640"/>
                  </a:cubicBezTo>
                  <a:cubicBezTo>
                    <a:pt x="1282095" y="95192"/>
                    <a:pt x="1282789" y="92960"/>
                    <a:pt x="1282789" y="89944"/>
                  </a:cubicBezTo>
                  <a:lnTo>
                    <a:pt x="1282789" y="45967"/>
                  </a:lnTo>
                  <a:cubicBezTo>
                    <a:pt x="1282789" y="42951"/>
                    <a:pt x="1282095" y="40749"/>
                    <a:pt x="1280707" y="39362"/>
                  </a:cubicBezTo>
                  <a:cubicBezTo>
                    <a:pt x="1279320" y="37974"/>
                    <a:pt x="1277178" y="37280"/>
                    <a:pt x="1274283" y="37280"/>
                  </a:cubicBezTo>
                  <a:close/>
                  <a:moveTo>
                    <a:pt x="332508" y="35290"/>
                  </a:moveTo>
                  <a:cubicBezTo>
                    <a:pt x="325993" y="35290"/>
                    <a:pt x="321831" y="36104"/>
                    <a:pt x="320021" y="37733"/>
                  </a:cubicBezTo>
                  <a:cubicBezTo>
                    <a:pt x="318211" y="39362"/>
                    <a:pt x="317306" y="41322"/>
                    <a:pt x="317306" y="43615"/>
                  </a:cubicBezTo>
                  <a:lnTo>
                    <a:pt x="317306" y="92297"/>
                  </a:lnTo>
                  <a:cubicBezTo>
                    <a:pt x="317306" y="94710"/>
                    <a:pt x="318211" y="96731"/>
                    <a:pt x="320021" y="98360"/>
                  </a:cubicBezTo>
                  <a:cubicBezTo>
                    <a:pt x="321831" y="99988"/>
                    <a:pt x="325993" y="100803"/>
                    <a:pt x="332508" y="100803"/>
                  </a:cubicBezTo>
                  <a:cubicBezTo>
                    <a:pt x="339023" y="100803"/>
                    <a:pt x="343186" y="99988"/>
                    <a:pt x="344995" y="98360"/>
                  </a:cubicBezTo>
                  <a:cubicBezTo>
                    <a:pt x="346805" y="96731"/>
                    <a:pt x="347710" y="94710"/>
                    <a:pt x="347710" y="92297"/>
                  </a:cubicBezTo>
                  <a:lnTo>
                    <a:pt x="347710" y="43615"/>
                  </a:lnTo>
                  <a:cubicBezTo>
                    <a:pt x="347710" y="41322"/>
                    <a:pt x="346805" y="39362"/>
                    <a:pt x="344995" y="37733"/>
                  </a:cubicBezTo>
                  <a:cubicBezTo>
                    <a:pt x="343186" y="36104"/>
                    <a:pt x="339023" y="35290"/>
                    <a:pt x="332508" y="35290"/>
                  </a:cubicBezTo>
                  <a:close/>
                  <a:moveTo>
                    <a:pt x="189633" y="35290"/>
                  </a:moveTo>
                  <a:cubicBezTo>
                    <a:pt x="183118" y="35290"/>
                    <a:pt x="178956" y="36104"/>
                    <a:pt x="177146" y="37733"/>
                  </a:cubicBezTo>
                  <a:cubicBezTo>
                    <a:pt x="175336" y="39362"/>
                    <a:pt x="174431" y="41322"/>
                    <a:pt x="174431" y="43615"/>
                  </a:cubicBezTo>
                  <a:lnTo>
                    <a:pt x="174431" y="92297"/>
                  </a:lnTo>
                  <a:cubicBezTo>
                    <a:pt x="174431" y="94710"/>
                    <a:pt x="175336" y="96731"/>
                    <a:pt x="177146" y="98360"/>
                  </a:cubicBezTo>
                  <a:cubicBezTo>
                    <a:pt x="178956" y="99988"/>
                    <a:pt x="183118" y="100803"/>
                    <a:pt x="189633" y="100803"/>
                  </a:cubicBezTo>
                  <a:cubicBezTo>
                    <a:pt x="196148" y="100803"/>
                    <a:pt x="200311" y="99988"/>
                    <a:pt x="202120" y="98360"/>
                  </a:cubicBezTo>
                  <a:cubicBezTo>
                    <a:pt x="203930" y="96731"/>
                    <a:pt x="204835" y="94710"/>
                    <a:pt x="204835" y="92297"/>
                  </a:cubicBezTo>
                  <a:lnTo>
                    <a:pt x="204835" y="43615"/>
                  </a:lnTo>
                  <a:cubicBezTo>
                    <a:pt x="204835" y="41322"/>
                    <a:pt x="203930" y="39362"/>
                    <a:pt x="202120" y="37733"/>
                  </a:cubicBezTo>
                  <a:cubicBezTo>
                    <a:pt x="200311" y="36104"/>
                    <a:pt x="196148" y="35290"/>
                    <a:pt x="189633" y="35290"/>
                  </a:cubicBezTo>
                  <a:close/>
                  <a:moveTo>
                    <a:pt x="1512570" y="2714"/>
                  </a:moveTo>
                  <a:lnTo>
                    <a:pt x="1563243" y="2714"/>
                  </a:lnTo>
                  <a:cubicBezTo>
                    <a:pt x="1565535" y="2714"/>
                    <a:pt x="1567194" y="3227"/>
                    <a:pt x="1568220" y="4253"/>
                  </a:cubicBezTo>
                  <a:cubicBezTo>
                    <a:pt x="1569245" y="5278"/>
                    <a:pt x="1569758" y="6937"/>
                    <a:pt x="1569758" y="9229"/>
                  </a:cubicBezTo>
                  <a:lnTo>
                    <a:pt x="1569758" y="30765"/>
                  </a:lnTo>
                  <a:cubicBezTo>
                    <a:pt x="1569758" y="33058"/>
                    <a:pt x="1569245" y="34717"/>
                    <a:pt x="1568220" y="35742"/>
                  </a:cubicBezTo>
                  <a:cubicBezTo>
                    <a:pt x="1567194" y="36768"/>
                    <a:pt x="1565535" y="37280"/>
                    <a:pt x="1563243" y="37280"/>
                  </a:cubicBezTo>
                  <a:lnTo>
                    <a:pt x="1521076" y="37280"/>
                  </a:lnTo>
                  <a:cubicBezTo>
                    <a:pt x="1519507" y="37280"/>
                    <a:pt x="1518301" y="37793"/>
                    <a:pt x="1517456" y="38819"/>
                  </a:cubicBezTo>
                  <a:cubicBezTo>
                    <a:pt x="1516612" y="39844"/>
                    <a:pt x="1516189" y="41141"/>
                    <a:pt x="1516189" y="42710"/>
                  </a:cubicBezTo>
                  <a:cubicBezTo>
                    <a:pt x="1516189" y="44278"/>
                    <a:pt x="1516612" y="45605"/>
                    <a:pt x="1517456" y="46691"/>
                  </a:cubicBezTo>
                  <a:cubicBezTo>
                    <a:pt x="1518301" y="47777"/>
                    <a:pt x="1519507" y="48380"/>
                    <a:pt x="1521076" y="48501"/>
                  </a:cubicBezTo>
                  <a:lnTo>
                    <a:pt x="1548041" y="52120"/>
                  </a:lnTo>
                  <a:cubicBezTo>
                    <a:pt x="1556486" y="53327"/>
                    <a:pt x="1563303" y="56102"/>
                    <a:pt x="1568491" y="60445"/>
                  </a:cubicBezTo>
                  <a:cubicBezTo>
                    <a:pt x="1573679" y="64789"/>
                    <a:pt x="1576273" y="72028"/>
                    <a:pt x="1576273" y="82162"/>
                  </a:cubicBezTo>
                  <a:lnTo>
                    <a:pt x="1576273" y="101165"/>
                  </a:lnTo>
                  <a:cubicBezTo>
                    <a:pt x="1576273" y="111420"/>
                    <a:pt x="1572925" y="119292"/>
                    <a:pt x="1566229" y="124782"/>
                  </a:cubicBezTo>
                  <a:cubicBezTo>
                    <a:pt x="1559533" y="130271"/>
                    <a:pt x="1550394" y="133016"/>
                    <a:pt x="1538811" y="133016"/>
                  </a:cubicBezTo>
                  <a:lnTo>
                    <a:pt x="1481623" y="133016"/>
                  </a:lnTo>
                  <a:cubicBezTo>
                    <a:pt x="1479331" y="133016"/>
                    <a:pt x="1477672" y="132503"/>
                    <a:pt x="1476646" y="131478"/>
                  </a:cubicBezTo>
                  <a:cubicBezTo>
                    <a:pt x="1475621" y="130452"/>
                    <a:pt x="1475108" y="128793"/>
                    <a:pt x="1475108" y="126501"/>
                  </a:cubicBezTo>
                  <a:lnTo>
                    <a:pt x="1475108" y="105327"/>
                  </a:lnTo>
                  <a:cubicBezTo>
                    <a:pt x="1475108" y="103035"/>
                    <a:pt x="1475621" y="101376"/>
                    <a:pt x="1476646" y="100350"/>
                  </a:cubicBezTo>
                  <a:cubicBezTo>
                    <a:pt x="1477672" y="99325"/>
                    <a:pt x="1479331" y="98812"/>
                    <a:pt x="1481623" y="98812"/>
                  </a:cubicBezTo>
                  <a:lnTo>
                    <a:pt x="1530305" y="98812"/>
                  </a:lnTo>
                  <a:cubicBezTo>
                    <a:pt x="1531874" y="98812"/>
                    <a:pt x="1533050" y="98299"/>
                    <a:pt x="1533834" y="97274"/>
                  </a:cubicBezTo>
                  <a:cubicBezTo>
                    <a:pt x="1534619" y="96248"/>
                    <a:pt x="1535011" y="95011"/>
                    <a:pt x="1535011" y="93564"/>
                  </a:cubicBezTo>
                  <a:cubicBezTo>
                    <a:pt x="1535011" y="91513"/>
                    <a:pt x="1534619" y="90005"/>
                    <a:pt x="1533834" y="89039"/>
                  </a:cubicBezTo>
                  <a:cubicBezTo>
                    <a:pt x="1533050" y="88074"/>
                    <a:pt x="1531874" y="87531"/>
                    <a:pt x="1530305" y="87411"/>
                  </a:cubicBezTo>
                  <a:lnTo>
                    <a:pt x="1503159" y="83610"/>
                  </a:lnTo>
                  <a:cubicBezTo>
                    <a:pt x="1494714" y="82404"/>
                    <a:pt x="1487927" y="79629"/>
                    <a:pt x="1482799" y="75285"/>
                  </a:cubicBezTo>
                  <a:cubicBezTo>
                    <a:pt x="1477672" y="70942"/>
                    <a:pt x="1475108" y="63703"/>
                    <a:pt x="1475108" y="53568"/>
                  </a:cubicBezTo>
                  <a:lnTo>
                    <a:pt x="1475108" y="34566"/>
                  </a:lnTo>
                  <a:cubicBezTo>
                    <a:pt x="1475108" y="24311"/>
                    <a:pt x="1478426" y="16438"/>
                    <a:pt x="1485062" y="10949"/>
                  </a:cubicBezTo>
                  <a:cubicBezTo>
                    <a:pt x="1491697" y="5459"/>
                    <a:pt x="1500867" y="2714"/>
                    <a:pt x="1512570" y="2714"/>
                  </a:cubicBezTo>
                  <a:close/>
                  <a:moveTo>
                    <a:pt x="1361056" y="2714"/>
                  </a:moveTo>
                  <a:lnTo>
                    <a:pt x="1445028" y="2714"/>
                  </a:lnTo>
                  <a:cubicBezTo>
                    <a:pt x="1447320" y="2714"/>
                    <a:pt x="1448979" y="3227"/>
                    <a:pt x="1450005" y="4253"/>
                  </a:cubicBezTo>
                  <a:cubicBezTo>
                    <a:pt x="1451030" y="5278"/>
                    <a:pt x="1451543" y="6937"/>
                    <a:pt x="1451543" y="9229"/>
                  </a:cubicBezTo>
                  <a:lnTo>
                    <a:pt x="1451543" y="30403"/>
                  </a:lnTo>
                  <a:cubicBezTo>
                    <a:pt x="1451543" y="32696"/>
                    <a:pt x="1451030" y="34355"/>
                    <a:pt x="1450005" y="35380"/>
                  </a:cubicBezTo>
                  <a:cubicBezTo>
                    <a:pt x="1448979" y="36406"/>
                    <a:pt x="1447320" y="36919"/>
                    <a:pt x="1445028" y="36919"/>
                  </a:cubicBezTo>
                  <a:lnTo>
                    <a:pt x="1395079" y="36919"/>
                  </a:lnTo>
                  <a:lnTo>
                    <a:pt x="1395079" y="50854"/>
                  </a:lnTo>
                  <a:lnTo>
                    <a:pt x="1430369" y="50854"/>
                  </a:lnTo>
                  <a:cubicBezTo>
                    <a:pt x="1432661" y="50854"/>
                    <a:pt x="1434320" y="51366"/>
                    <a:pt x="1435346" y="52392"/>
                  </a:cubicBezTo>
                  <a:cubicBezTo>
                    <a:pt x="1436371" y="53417"/>
                    <a:pt x="1436884" y="55076"/>
                    <a:pt x="1436884" y="57369"/>
                  </a:cubicBezTo>
                  <a:lnTo>
                    <a:pt x="1436884" y="76733"/>
                  </a:lnTo>
                  <a:cubicBezTo>
                    <a:pt x="1436884" y="79025"/>
                    <a:pt x="1436371" y="80684"/>
                    <a:pt x="1435346" y="81710"/>
                  </a:cubicBezTo>
                  <a:cubicBezTo>
                    <a:pt x="1434320" y="82735"/>
                    <a:pt x="1432661" y="83248"/>
                    <a:pt x="1430369" y="83248"/>
                  </a:cubicBezTo>
                  <a:lnTo>
                    <a:pt x="1395079" y="83248"/>
                  </a:lnTo>
                  <a:lnTo>
                    <a:pt x="1395079" y="98812"/>
                  </a:lnTo>
                  <a:lnTo>
                    <a:pt x="1445028" y="98812"/>
                  </a:lnTo>
                  <a:cubicBezTo>
                    <a:pt x="1447320" y="98812"/>
                    <a:pt x="1448979" y="99325"/>
                    <a:pt x="1450005" y="100350"/>
                  </a:cubicBezTo>
                  <a:cubicBezTo>
                    <a:pt x="1451030" y="101376"/>
                    <a:pt x="1451543" y="103035"/>
                    <a:pt x="1451543" y="105327"/>
                  </a:cubicBezTo>
                  <a:lnTo>
                    <a:pt x="1451543" y="126501"/>
                  </a:lnTo>
                  <a:cubicBezTo>
                    <a:pt x="1451543" y="128793"/>
                    <a:pt x="1451030" y="130452"/>
                    <a:pt x="1450005" y="131478"/>
                  </a:cubicBezTo>
                  <a:cubicBezTo>
                    <a:pt x="1448979" y="132503"/>
                    <a:pt x="1447320" y="133016"/>
                    <a:pt x="1445028" y="133016"/>
                  </a:cubicBezTo>
                  <a:lnTo>
                    <a:pt x="1361056" y="133016"/>
                  </a:lnTo>
                  <a:cubicBezTo>
                    <a:pt x="1358763" y="133016"/>
                    <a:pt x="1357104" y="132503"/>
                    <a:pt x="1356079" y="131478"/>
                  </a:cubicBezTo>
                  <a:cubicBezTo>
                    <a:pt x="1355053" y="130452"/>
                    <a:pt x="1354541" y="128793"/>
                    <a:pt x="1354541" y="126501"/>
                  </a:cubicBezTo>
                  <a:lnTo>
                    <a:pt x="1354541" y="9229"/>
                  </a:lnTo>
                  <a:cubicBezTo>
                    <a:pt x="1354541" y="6937"/>
                    <a:pt x="1355053" y="5278"/>
                    <a:pt x="1356079" y="4253"/>
                  </a:cubicBezTo>
                  <a:cubicBezTo>
                    <a:pt x="1357104" y="3227"/>
                    <a:pt x="1358763" y="2714"/>
                    <a:pt x="1361056" y="2714"/>
                  </a:cubicBezTo>
                  <a:close/>
                  <a:moveTo>
                    <a:pt x="1218181" y="2714"/>
                  </a:moveTo>
                  <a:lnTo>
                    <a:pt x="1279169" y="2714"/>
                  </a:lnTo>
                  <a:cubicBezTo>
                    <a:pt x="1294250" y="2714"/>
                    <a:pt x="1305441" y="5731"/>
                    <a:pt x="1312740" y="11763"/>
                  </a:cubicBezTo>
                  <a:cubicBezTo>
                    <a:pt x="1320039" y="17795"/>
                    <a:pt x="1323689" y="27086"/>
                    <a:pt x="1323689" y="39633"/>
                  </a:cubicBezTo>
                  <a:lnTo>
                    <a:pt x="1323689" y="96097"/>
                  </a:lnTo>
                  <a:cubicBezTo>
                    <a:pt x="1323689" y="108645"/>
                    <a:pt x="1320039" y="117935"/>
                    <a:pt x="1312740" y="123967"/>
                  </a:cubicBezTo>
                  <a:cubicBezTo>
                    <a:pt x="1305441" y="130000"/>
                    <a:pt x="1294250" y="133016"/>
                    <a:pt x="1279169" y="133016"/>
                  </a:cubicBezTo>
                  <a:lnTo>
                    <a:pt x="1218181" y="133016"/>
                  </a:lnTo>
                  <a:cubicBezTo>
                    <a:pt x="1215888" y="133016"/>
                    <a:pt x="1214229" y="132503"/>
                    <a:pt x="1213204" y="131478"/>
                  </a:cubicBezTo>
                  <a:cubicBezTo>
                    <a:pt x="1212178" y="130452"/>
                    <a:pt x="1211666" y="128793"/>
                    <a:pt x="1211666" y="126501"/>
                  </a:cubicBezTo>
                  <a:lnTo>
                    <a:pt x="1211666" y="9229"/>
                  </a:lnTo>
                  <a:cubicBezTo>
                    <a:pt x="1211666" y="6937"/>
                    <a:pt x="1212178" y="5278"/>
                    <a:pt x="1213204" y="4253"/>
                  </a:cubicBezTo>
                  <a:cubicBezTo>
                    <a:pt x="1214229" y="3227"/>
                    <a:pt x="1215888" y="2714"/>
                    <a:pt x="1218181" y="2714"/>
                  </a:cubicBezTo>
                  <a:close/>
                  <a:moveTo>
                    <a:pt x="1100985" y="2714"/>
                  </a:moveTo>
                  <a:lnTo>
                    <a:pt x="1178080" y="2714"/>
                  </a:lnTo>
                  <a:cubicBezTo>
                    <a:pt x="1180373" y="2714"/>
                    <a:pt x="1182032" y="3227"/>
                    <a:pt x="1183057" y="4253"/>
                  </a:cubicBezTo>
                  <a:cubicBezTo>
                    <a:pt x="1184083" y="5278"/>
                    <a:pt x="1184595" y="6937"/>
                    <a:pt x="1184595" y="9229"/>
                  </a:cubicBezTo>
                  <a:lnTo>
                    <a:pt x="1184595" y="31127"/>
                  </a:lnTo>
                  <a:cubicBezTo>
                    <a:pt x="1184595" y="33420"/>
                    <a:pt x="1184083" y="35079"/>
                    <a:pt x="1183057" y="36104"/>
                  </a:cubicBezTo>
                  <a:cubicBezTo>
                    <a:pt x="1182032" y="37130"/>
                    <a:pt x="1180373" y="37642"/>
                    <a:pt x="1178080" y="37642"/>
                  </a:cubicBezTo>
                  <a:lnTo>
                    <a:pt x="1160526" y="37642"/>
                  </a:lnTo>
                  <a:lnTo>
                    <a:pt x="1160526" y="98450"/>
                  </a:lnTo>
                  <a:lnTo>
                    <a:pt x="1178080" y="98450"/>
                  </a:lnTo>
                  <a:cubicBezTo>
                    <a:pt x="1180373" y="98450"/>
                    <a:pt x="1182032" y="98963"/>
                    <a:pt x="1183057" y="99988"/>
                  </a:cubicBezTo>
                  <a:cubicBezTo>
                    <a:pt x="1184083" y="101014"/>
                    <a:pt x="1184595" y="102673"/>
                    <a:pt x="1184595" y="104965"/>
                  </a:cubicBezTo>
                  <a:lnTo>
                    <a:pt x="1184595" y="126501"/>
                  </a:lnTo>
                  <a:cubicBezTo>
                    <a:pt x="1184595" y="128793"/>
                    <a:pt x="1184083" y="130452"/>
                    <a:pt x="1183057" y="131478"/>
                  </a:cubicBezTo>
                  <a:cubicBezTo>
                    <a:pt x="1182032" y="132503"/>
                    <a:pt x="1180373" y="133016"/>
                    <a:pt x="1178080" y="133016"/>
                  </a:cubicBezTo>
                  <a:lnTo>
                    <a:pt x="1100985" y="133016"/>
                  </a:lnTo>
                  <a:cubicBezTo>
                    <a:pt x="1098693" y="133016"/>
                    <a:pt x="1097034" y="132503"/>
                    <a:pt x="1096008" y="131478"/>
                  </a:cubicBezTo>
                  <a:cubicBezTo>
                    <a:pt x="1094983" y="130452"/>
                    <a:pt x="1094470" y="128793"/>
                    <a:pt x="1094470" y="126501"/>
                  </a:cubicBezTo>
                  <a:lnTo>
                    <a:pt x="1094470" y="104965"/>
                  </a:lnTo>
                  <a:cubicBezTo>
                    <a:pt x="1094470" y="102673"/>
                    <a:pt x="1094983" y="101014"/>
                    <a:pt x="1096008" y="99988"/>
                  </a:cubicBezTo>
                  <a:cubicBezTo>
                    <a:pt x="1097034" y="98963"/>
                    <a:pt x="1098693" y="98450"/>
                    <a:pt x="1100985" y="98450"/>
                  </a:cubicBezTo>
                  <a:lnTo>
                    <a:pt x="1118901" y="98450"/>
                  </a:lnTo>
                  <a:lnTo>
                    <a:pt x="1118901" y="37642"/>
                  </a:lnTo>
                  <a:lnTo>
                    <a:pt x="1100985" y="37642"/>
                  </a:lnTo>
                  <a:cubicBezTo>
                    <a:pt x="1098693" y="37642"/>
                    <a:pt x="1097034" y="37130"/>
                    <a:pt x="1096008" y="36104"/>
                  </a:cubicBezTo>
                  <a:cubicBezTo>
                    <a:pt x="1094983" y="35079"/>
                    <a:pt x="1094470" y="33420"/>
                    <a:pt x="1094470" y="31127"/>
                  </a:cubicBezTo>
                  <a:lnTo>
                    <a:pt x="1094470" y="9229"/>
                  </a:lnTo>
                  <a:cubicBezTo>
                    <a:pt x="1094470" y="6937"/>
                    <a:pt x="1094983" y="5278"/>
                    <a:pt x="1096008" y="4253"/>
                  </a:cubicBezTo>
                  <a:cubicBezTo>
                    <a:pt x="1097034" y="3227"/>
                    <a:pt x="1098693" y="2714"/>
                    <a:pt x="1100985" y="2714"/>
                  </a:cubicBezTo>
                  <a:close/>
                  <a:moveTo>
                    <a:pt x="970531" y="2714"/>
                  </a:moveTo>
                  <a:lnTo>
                    <a:pt x="998582" y="2714"/>
                  </a:lnTo>
                  <a:cubicBezTo>
                    <a:pt x="1000874" y="2714"/>
                    <a:pt x="1002533" y="3227"/>
                    <a:pt x="1003558" y="4253"/>
                  </a:cubicBezTo>
                  <a:cubicBezTo>
                    <a:pt x="1004584" y="5278"/>
                    <a:pt x="1005097" y="6937"/>
                    <a:pt x="1005097" y="9229"/>
                  </a:cubicBezTo>
                  <a:lnTo>
                    <a:pt x="1005097" y="98812"/>
                  </a:lnTo>
                  <a:lnTo>
                    <a:pt x="1029890" y="98812"/>
                  </a:lnTo>
                  <a:lnTo>
                    <a:pt x="1029890" y="69494"/>
                  </a:lnTo>
                  <a:cubicBezTo>
                    <a:pt x="1029890" y="67202"/>
                    <a:pt x="1030403" y="65543"/>
                    <a:pt x="1031429" y="64517"/>
                  </a:cubicBezTo>
                  <a:cubicBezTo>
                    <a:pt x="1032454" y="63492"/>
                    <a:pt x="1034113" y="62979"/>
                    <a:pt x="1036405" y="62979"/>
                  </a:cubicBezTo>
                  <a:lnTo>
                    <a:pt x="1062647" y="62979"/>
                  </a:lnTo>
                  <a:cubicBezTo>
                    <a:pt x="1064939" y="62979"/>
                    <a:pt x="1066598" y="63492"/>
                    <a:pt x="1067624" y="64517"/>
                  </a:cubicBezTo>
                  <a:cubicBezTo>
                    <a:pt x="1068649" y="65543"/>
                    <a:pt x="1069162" y="67202"/>
                    <a:pt x="1069162" y="69494"/>
                  </a:cubicBezTo>
                  <a:lnTo>
                    <a:pt x="1069162" y="126501"/>
                  </a:lnTo>
                  <a:cubicBezTo>
                    <a:pt x="1069162" y="128793"/>
                    <a:pt x="1068649" y="130452"/>
                    <a:pt x="1067624" y="131478"/>
                  </a:cubicBezTo>
                  <a:cubicBezTo>
                    <a:pt x="1066598" y="132503"/>
                    <a:pt x="1064939" y="133016"/>
                    <a:pt x="1062647" y="133016"/>
                  </a:cubicBezTo>
                  <a:lnTo>
                    <a:pt x="970531" y="133016"/>
                  </a:lnTo>
                  <a:cubicBezTo>
                    <a:pt x="968238" y="133016"/>
                    <a:pt x="966579" y="132503"/>
                    <a:pt x="965554" y="131478"/>
                  </a:cubicBezTo>
                  <a:cubicBezTo>
                    <a:pt x="964528" y="130452"/>
                    <a:pt x="964015" y="128793"/>
                    <a:pt x="964015" y="126501"/>
                  </a:cubicBezTo>
                  <a:lnTo>
                    <a:pt x="964015" y="9229"/>
                  </a:lnTo>
                  <a:cubicBezTo>
                    <a:pt x="964015" y="6937"/>
                    <a:pt x="964528" y="5278"/>
                    <a:pt x="965554" y="4253"/>
                  </a:cubicBezTo>
                  <a:cubicBezTo>
                    <a:pt x="966579" y="3227"/>
                    <a:pt x="968238" y="2714"/>
                    <a:pt x="970531" y="2714"/>
                  </a:cubicBezTo>
                  <a:close/>
                  <a:moveTo>
                    <a:pt x="874395" y="2714"/>
                  </a:moveTo>
                  <a:lnTo>
                    <a:pt x="925068" y="2714"/>
                  </a:lnTo>
                  <a:cubicBezTo>
                    <a:pt x="927360" y="2714"/>
                    <a:pt x="929019" y="3227"/>
                    <a:pt x="930045" y="4253"/>
                  </a:cubicBezTo>
                  <a:cubicBezTo>
                    <a:pt x="931070" y="5278"/>
                    <a:pt x="931583" y="6937"/>
                    <a:pt x="931583" y="9229"/>
                  </a:cubicBezTo>
                  <a:lnTo>
                    <a:pt x="931583" y="30765"/>
                  </a:lnTo>
                  <a:cubicBezTo>
                    <a:pt x="931583" y="33058"/>
                    <a:pt x="931070" y="34717"/>
                    <a:pt x="930045" y="35742"/>
                  </a:cubicBezTo>
                  <a:cubicBezTo>
                    <a:pt x="929019" y="36768"/>
                    <a:pt x="927360" y="37280"/>
                    <a:pt x="925068" y="37280"/>
                  </a:cubicBezTo>
                  <a:lnTo>
                    <a:pt x="882901" y="37280"/>
                  </a:lnTo>
                  <a:cubicBezTo>
                    <a:pt x="881332" y="37280"/>
                    <a:pt x="880126" y="37793"/>
                    <a:pt x="879281" y="38819"/>
                  </a:cubicBezTo>
                  <a:cubicBezTo>
                    <a:pt x="878437" y="39844"/>
                    <a:pt x="878014" y="41141"/>
                    <a:pt x="878014" y="42710"/>
                  </a:cubicBezTo>
                  <a:cubicBezTo>
                    <a:pt x="878014" y="44278"/>
                    <a:pt x="878437" y="45605"/>
                    <a:pt x="879281" y="46691"/>
                  </a:cubicBezTo>
                  <a:cubicBezTo>
                    <a:pt x="880126" y="47777"/>
                    <a:pt x="881332" y="48380"/>
                    <a:pt x="882901" y="48501"/>
                  </a:cubicBezTo>
                  <a:lnTo>
                    <a:pt x="909866" y="52120"/>
                  </a:lnTo>
                  <a:cubicBezTo>
                    <a:pt x="918311" y="53327"/>
                    <a:pt x="925128" y="56102"/>
                    <a:pt x="930316" y="60445"/>
                  </a:cubicBezTo>
                  <a:cubicBezTo>
                    <a:pt x="935504" y="64789"/>
                    <a:pt x="938098" y="72028"/>
                    <a:pt x="938098" y="82162"/>
                  </a:cubicBezTo>
                  <a:lnTo>
                    <a:pt x="938098" y="101165"/>
                  </a:lnTo>
                  <a:cubicBezTo>
                    <a:pt x="938098" y="111420"/>
                    <a:pt x="934750" y="119292"/>
                    <a:pt x="928054" y="124782"/>
                  </a:cubicBezTo>
                  <a:cubicBezTo>
                    <a:pt x="921358" y="130271"/>
                    <a:pt x="912219" y="133016"/>
                    <a:pt x="900636" y="133016"/>
                  </a:cubicBezTo>
                  <a:lnTo>
                    <a:pt x="843448" y="133016"/>
                  </a:lnTo>
                  <a:cubicBezTo>
                    <a:pt x="841156" y="133016"/>
                    <a:pt x="839497" y="132503"/>
                    <a:pt x="838471" y="131478"/>
                  </a:cubicBezTo>
                  <a:cubicBezTo>
                    <a:pt x="837446" y="130452"/>
                    <a:pt x="836933" y="128793"/>
                    <a:pt x="836933" y="126501"/>
                  </a:cubicBezTo>
                  <a:lnTo>
                    <a:pt x="836933" y="105327"/>
                  </a:lnTo>
                  <a:cubicBezTo>
                    <a:pt x="836933" y="103035"/>
                    <a:pt x="837446" y="101376"/>
                    <a:pt x="838471" y="100350"/>
                  </a:cubicBezTo>
                  <a:cubicBezTo>
                    <a:pt x="839497" y="99325"/>
                    <a:pt x="841156" y="98812"/>
                    <a:pt x="843448" y="98812"/>
                  </a:cubicBezTo>
                  <a:lnTo>
                    <a:pt x="892130" y="98812"/>
                  </a:lnTo>
                  <a:cubicBezTo>
                    <a:pt x="893699" y="98812"/>
                    <a:pt x="894875" y="98299"/>
                    <a:pt x="895659" y="97274"/>
                  </a:cubicBezTo>
                  <a:cubicBezTo>
                    <a:pt x="896443" y="96248"/>
                    <a:pt x="896836" y="95011"/>
                    <a:pt x="896836" y="93564"/>
                  </a:cubicBezTo>
                  <a:cubicBezTo>
                    <a:pt x="896836" y="91513"/>
                    <a:pt x="896443" y="90005"/>
                    <a:pt x="895659" y="89039"/>
                  </a:cubicBezTo>
                  <a:cubicBezTo>
                    <a:pt x="894875" y="88074"/>
                    <a:pt x="893699" y="87531"/>
                    <a:pt x="892130" y="87411"/>
                  </a:cubicBezTo>
                  <a:lnTo>
                    <a:pt x="864984" y="83610"/>
                  </a:lnTo>
                  <a:cubicBezTo>
                    <a:pt x="856539" y="82404"/>
                    <a:pt x="849752" y="79629"/>
                    <a:pt x="844624" y="75285"/>
                  </a:cubicBezTo>
                  <a:cubicBezTo>
                    <a:pt x="839497" y="70942"/>
                    <a:pt x="836933" y="63703"/>
                    <a:pt x="836933" y="53568"/>
                  </a:cubicBezTo>
                  <a:lnTo>
                    <a:pt x="836933" y="34566"/>
                  </a:lnTo>
                  <a:cubicBezTo>
                    <a:pt x="836933" y="24311"/>
                    <a:pt x="840251" y="16438"/>
                    <a:pt x="846887" y="10949"/>
                  </a:cubicBezTo>
                  <a:cubicBezTo>
                    <a:pt x="853522" y="5459"/>
                    <a:pt x="862692" y="2714"/>
                    <a:pt x="874395" y="2714"/>
                  </a:cubicBezTo>
                  <a:close/>
                  <a:moveTo>
                    <a:pt x="694306" y="2714"/>
                  </a:moveTo>
                  <a:lnTo>
                    <a:pt x="778278" y="2714"/>
                  </a:lnTo>
                  <a:cubicBezTo>
                    <a:pt x="780570" y="2714"/>
                    <a:pt x="782229" y="3227"/>
                    <a:pt x="783255" y="4253"/>
                  </a:cubicBezTo>
                  <a:cubicBezTo>
                    <a:pt x="784280" y="5278"/>
                    <a:pt x="784793" y="6937"/>
                    <a:pt x="784793" y="9229"/>
                  </a:cubicBezTo>
                  <a:lnTo>
                    <a:pt x="784793" y="30403"/>
                  </a:lnTo>
                  <a:cubicBezTo>
                    <a:pt x="784793" y="32696"/>
                    <a:pt x="784280" y="34355"/>
                    <a:pt x="783255" y="35380"/>
                  </a:cubicBezTo>
                  <a:cubicBezTo>
                    <a:pt x="782229" y="36406"/>
                    <a:pt x="780570" y="36919"/>
                    <a:pt x="778278" y="36919"/>
                  </a:cubicBezTo>
                  <a:lnTo>
                    <a:pt x="728329" y="36919"/>
                  </a:lnTo>
                  <a:lnTo>
                    <a:pt x="728329" y="50854"/>
                  </a:lnTo>
                  <a:lnTo>
                    <a:pt x="763619" y="50854"/>
                  </a:lnTo>
                  <a:cubicBezTo>
                    <a:pt x="765911" y="50854"/>
                    <a:pt x="767570" y="51366"/>
                    <a:pt x="768596" y="52392"/>
                  </a:cubicBezTo>
                  <a:cubicBezTo>
                    <a:pt x="769621" y="53417"/>
                    <a:pt x="770134" y="55076"/>
                    <a:pt x="770134" y="57369"/>
                  </a:cubicBezTo>
                  <a:lnTo>
                    <a:pt x="770134" y="76733"/>
                  </a:lnTo>
                  <a:cubicBezTo>
                    <a:pt x="770134" y="79025"/>
                    <a:pt x="769621" y="80684"/>
                    <a:pt x="768596" y="81710"/>
                  </a:cubicBezTo>
                  <a:cubicBezTo>
                    <a:pt x="767570" y="82735"/>
                    <a:pt x="765911" y="83248"/>
                    <a:pt x="763619" y="83248"/>
                  </a:cubicBezTo>
                  <a:lnTo>
                    <a:pt x="728329" y="83248"/>
                  </a:lnTo>
                  <a:lnTo>
                    <a:pt x="728329" y="98812"/>
                  </a:lnTo>
                  <a:lnTo>
                    <a:pt x="778278" y="98812"/>
                  </a:lnTo>
                  <a:cubicBezTo>
                    <a:pt x="780570" y="98812"/>
                    <a:pt x="782229" y="99325"/>
                    <a:pt x="783255" y="100350"/>
                  </a:cubicBezTo>
                  <a:cubicBezTo>
                    <a:pt x="784280" y="101376"/>
                    <a:pt x="784793" y="103035"/>
                    <a:pt x="784793" y="105327"/>
                  </a:cubicBezTo>
                  <a:lnTo>
                    <a:pt x="784793" y="126501"/>
                  </a:lnTo>
                  <a:cubicBezTo>
                    <a:pt x="784793" y="128793"/>
                    <a:pt x="784280" y="130452"/>
                    <a:pt x="783255" y="131478"/>
                  </a:cubicBezTo>
                  <a:cubicBezTo>
                    <a:pt x="782229" y="132503"/>
                    <a:pt x="780570" y="133016"/>
                    <a:pt x="778278" y="133016"/>
                  </a:cubicBezTo>
                  <a:lnTo>
                    <a:pt x="694306" y="133016"/>
                  </a:lnTo>
                  <a:cubicBezTo>
                    <a:pt x="692013" y="133016"/>
                    <a:pt x="690354" y="132503"/>
                    <a:pt x="689329" y="131478"/>
                  </a:cubicBezTo>
                  <a:cubicBezTo>
                    <a:pt x="688303" y="130452"/>
                    <a:pt x="687790" y="128793"/>
                    <a:pt x="687790" y="126501"/>
                  </a:cubicBezTo>
                  <a:lnTo>
                    <a:pt x="687790" y="9229"/>
                  </a:lnTo>
                  <a:cubicBezTo>
                    <a:pt x="687790" y="6937"/>
                    <a:pt x="688303" y="5278"/>
                    <a:pt x="689329" y="4253"/>
                  </a:cubicBezTo>
                  <a:cubicBezTo>
                    <a:pt x="690354" y="3227"/>
                    <a:pt x="692013" y="2714"/>
                    <a:pt x="694306" y="2714"/>
                  </a:cubicBezTo>
                  <a:close/>
                  <a:moveTo>
                    <a:pt x="560956" y="2714"/>
                  </a:moveTo>
                  <a:lnTo>
                    <a:pt x="589007" y="2714"/>
                  </a:lnTo>
                  <a:cubicBezTo>
                    <a:pt x="591299" y="2714"/>
                    <a:pt x="592958" y="3227"/>
                    <a:pt x="593984" y="4253"/>
                  </a:cubicBezTo>
                  <a:cubicBezTo>
                    <a:pt x="595009" y="5278"/>
                    <a:pt x="595522" y="6937"/>
                    <a:pt x="595522" y="9229"/>
                  </a:cubicBezTo>
                  <a:lnTo>
                    <a:pt x="595522" y="98812"/>
                  </a:lnTo>
                  <a:lnTo>
                    <a:pt x="620315" y="98812"/>
                  </a:lnTo>
                  <a:lnTo>
                    <a:pt x="620315" y="69494"/>
                  </a:lnTo>
                  <a:cubicBezTo>
                    <a:pt x="620315" y="67202"/>
                    <a:pt x="620828" y="65543"/>
                    <a:pt x="621854" y="64517"/>
                  </a:cubicBezTo>
                  <a:cubicBezTo>
                    <a:pt x="622879" y="63492"/>
                    <a:pt x="624538" y="62979"/>
                    <a:pt x="626831" y="62979"/>
                  </a:cubicBezTo>
                  <a:lnTo>
                    <a:pt x="653072" y="62979"/>
                  </a:lnTo>
                  <a:cubicBezTo>
                    <a:pt x="655364" y="62979"/>
                    <a:pt x="657023" y="63492"/>
                    <a:pt x="658049" y="64517"/>
                  </a:cubicBezTo>
                  <a:cubicBezTo>
                    <a:pt x="659074" y="65543"/>
                    <a:pt x="659587" y="67202"/>
                    <a:pt x="659587" y="69494"/>
                  </a:cubicBezTo>
                  <a:lnTo>
                    <a:pt x="659587" y="126501"/>
                  </a:lnTo>
                  <a:cubicBezTo>
                    <a:pt x="659587" y="128793"/>
                    <a:pt x="659074" y="130452"/>
                    <a:pt x="658049" y="131478"/>
                  </a:cubicBezTo>
                  <a:cubicBezTo>
                    <a:pt x="657023" y="132503"/>
                    <a:pt x="655364" y="133016"/>
                    <a:pt x="653072" y="133016"/>
                  </a:cubicBezTo>
                  <a:lnTo>
                    <a:pt x="560956" y="133016"/>
                  </a:lnTo>
                  <a:cubicBezTo>
                    <a:pt x="558663" y="133016"/>
                    <a:pt x="557004" y="132503"/>
                    <a:pt x="555979" y="131478"/>
                  </a:cubicBezTo>
                  <a:cubicBezTo>
                    <a:pt x="554953" y="130452"/>
                    <a:pt x="554441" y="128793"/>
                    <a:pt x="554441" y="126501"/>
                  </a:cubicBezTo>
                  <a:lnTo>
                    <a:pt x="554441" y="9229"/>
                  </a:lnTo>
                  <a:cubicBezTo>
                    <a:pt x="554441" y="6937"/>
                    <a:pt x="554953" y="5278"/>
                    <a:pt x="555979" y="4253"/>
                  </a:cubicBezTo>
                  <a:cubicBezTo>
                    <a:pt x="557004" y="3227"/>
                    <a:pt x="558663" y="2714"/>
                    <a:pt x="560956" y="2714"/>
                  </a:cubicBezTo>
                  <a:close/>
                  <a:moveTo>
                    <a:pt x="463620" y="2714"/>
                  </a:moveTo>
                  <a:lnTo>
                    <a:pt x="508863" y="2714"/>
                  </a:lnTo>
                  <a:cubicBezTo>
                    <a:pt x="511156" y="2714"/>
                    <a:pt x="512815" y="3227"/>
                    <a:pt x="513840" y="4253"/>
                  </a:cubicBezTo>
                  <a:cubicBezTo>
                    <a:pt x="514866" y="5278"/>
                    <a:pt x="515379" y="6937"/>
                    <a:pt x="515379" y="9229"/>
                  </a:cubicBezTo>
                  <a:lnTo>
                    <a:pt x="515379" y="31127"/>
                  </a:lnTo>
                  <a:cubicBezTo>
                    <a:pt x="515379" y="33420"/>
                    <a:pt x="514866" y="35079"/>
                    <a:pt x="513840" y="36104"/>
                  </a:cubicBezTo>
                  <a:cubicBezTo>
                    <a:pt x="512815" y="37130"/>
                    <a:pt x="511156" y="37642"/>
                    <a:pt x="508863" y="37642"/>
                  </a:cubicBezTo>
                  <a:lnTo>
                    <a:pt x="471221" y="37642"/>
                  </a:lnTo>
                  <a:cubicBezTo>
                    <a:pt x="467480" y="37642"/>
                    <a:pt x="464706" y="38396"/>
                    <a:pt x="462896" y="39905"/>
                  </a:cubicBezTo>
                  <a:cubicBezTo>
                    <a:pt x="461086" y="41413"/>
                    <a:pt x="460181" y="43675"/>
                    <a:pt x="460181" y="46691"/>
                  </a:cubicBezTo>
                  <a:lnTo>
                    <a:pt x="460181" y="89944"/>
                  </a:lnTo>
                  <a:cubicBezTo>
                    <a:pt x="460181" y="92960"/>
                    <a:pt x="460875" y="95192"/>
                    <a:pt x="462262" y="96640"/>
                  </a:cubicBezTo>
                  <a:cubicBezTo>
                    <a:pt x="463650" y="98088"/>
                    <a:pt x="465731" y="98812"/>
                    <a:pt x="468506" y="98812"/>
                  </a:cubicBezTo>
                  <a:lnTo>
                    <a:pt x="486061" y="98812"/>
                  </a:lnTo>
                  <a:lnTo>
                    <a:pt x="486061" y="70580"/>
                  </a:lnTo>
                  <a:cubicBezTo>
                    <a:pt x="486061" y="68288"/>
                    <a:pt x="486573" y="66629"/>
                    <a:pt x="487599" y="65603"/>
                  </a:cubicBezTo>
                  <a:cubicBezTo>
                    <a:pt x="488624" y="64578"/>
                    <a:pt x="490283" y="64065"/>
                    <a:pt x="492576" y="64065"/>
                  </a:cubicBezTo>
                  <a:lnTo>
                    <a:pt x="520627" y="64065"/>
                  </a:lnTo>
                  <a:cubicBezTo>
                    <a:pt x="522919" y="64065"/>
                    <a:pt x="524578" y="64578"/>
                    <a:pt x="525604" y="65603"/>
                  </a:cubicBezTo>
                  <a:cubicBezTo>
                    <a:pt x="526629" y="66629"/>
                    <a:pt x="527142" y="68288"/>
                    <a:pt x="527142" y="70580"/>
                  </a:cubicBezTo>
                  <a:lnTo>
                    <a:pt x="527142" y="126501"/>
                  </a:lnTo>
                  <a:cubicBezTo>
                    <a:pt x="527142" y="128793"/>
                    <a:pt x="526629" y="130452"/>
                    <a:pt x="525604" y="131478"/>
                  </a:cubicBezTo>
                  <a:cubicBezTo>
                    <a:pt x="524578" y="132503"/>
                    <a:pt x="522919" y="133016"/>
                    <a:pt x="520627" y="133016"/>
                  </a:cubicBezTo>
                  <a:lnTo>
                    <a:pt x="463620" y="133016"/>
                  </a:lnTo>
                  <a:cubicBezTo>
                    <a:pt x="448538" y="133016"/>
                    <a:pt x="437348" y="130000"/>
                    <a:pt x="430049" y="123967"/>
                  </a:cubicBezTo>
                  <a:cubicBezTo>
                    <a:pt x="422749" y="117935"/>
                    <a:pt x="419100" y="108645"/>
                    <a:pt x="419100" y="96097"/>
                  </a:cubicBezTo>
                  <a:lnTo>
                    <a:pt x="419100" y="39633"/>
                  </a:lnTo>
                  <a:cubicBezTo>
                    <a:pt x="419100" y="27086"/>
                    <a:pt x="422749" y="17795"/>
                    <a:pt x="430049" y="11763"/>
                  </a:cubicBezTo>
                  <a:cubicBezTo>
                    <a:pt x="437348" y="5731"/>
                    <a:pt x="448538" y="2714"/>
                    <a:pt x="463620" y="2714"/>
                  </a:cubicBezTo>
                  <a:close/>
                  <a:moveTo>
                    <a:pt x="44520" y="2714"/>
                  </a:moveTo>
                  <a:lnTo>
                    <a:pt x="89763" y="2714"/>
                  </a:lnTo>
                  <a:cubicBezTo>
                    <a:pt x="92056" y="2714"/>
                    <a:pt x="93715" y="3227"/>
                    <a:pt x="94740" y="4253"/>
                  </a:cubicBezTo>
                  <a:cubicBezTo>
                    <a:pt x="95766" y="5278"/>
                    <a:pt x="96279" y="6937"/>
                    <a:pt x="96279" y="9229"/>
                  </a:cubicBezTo>
                  <a:lnTo>
                    <a:pt x="96279" y="31127"/>
                  </a:lnTo>
                  <a:cubicBezTo>
                    <a:pt x="96279" y="33420"/>
                    <a:pt x="95766" y="35079"/>
                    <a:pt x="94740" y="36104"/>
                  </a:cubicBezTo>
                  <a:cubicBezTo>
                    <a:pt x="93715" y="37130"/>
                    <a:pt x="92056" y="37642"/>
                    <a:pt x="89763" y="37642"/>
                  </a:cubicBezTo>
                  <a:lnTo>
                    <a:pt x="52121" y="37642"/>
                  </a:lnTo>
                  <a:cubicBezTo>
                    <a:pt x="48380" y="37642"/>
                    <a:pt x="45606" y="38396"/>
                    <a:pt x="43796" y="39905"/>
                  </a:cubicBezTo>
                  <a:cubicBezTo>
                    <a:pt x="41986" y="41413"/>
                    <a:pt x="41081" y="43675"/>
                    <a:pt x="41081" y="46691"/>
                  </a:cubicBezTo>
                  <a:lnTo>
                    <a:pt x="41081" y="89944"/>
                  </a:lnTo>
                  <a:cubicBezTo>
                    <a:pt x="41081" y="92960"/>
                    <a:pt x="41775" y="95192"/>
                    <a:pt x="43162" y="96640"/>
                  </a:cubicBezTo>
                  <a:cubicBezTo>
                    <a:pt x="44550" y="98088"/>
                    <a:pt x="46631" y="98812"/>
                    <a:pt x="49406" y="98812"/>
                  </a:cubicBezTo>
                  <a:lnTo>
                    <a:pt x="66961" y="98812"/>
                  </a:lnTo>
                  <a:lnTo>
                    <a:pt x="66961" y="70580"/>
                  </a:lnTo>
                  <a:cubicBezTo>
                    <a:pt x="66961" y="68288"/>
                    <a:pt x="67473" y="66629"/>
                    <a:pt x="68499" y="65603"/>
                  </a:cubicBezTo>
                  <a:cubicBezTo>
                    <a:pt x="69524" y="64578"/>
                    <a:pt x="71183" y="64065"/>
                    <a:pt x="73476" y="64065"/>
                  </a:cubicBezTo>
                  <a:lnTo>
                    <a:pt x="101527" y="64065"/>
                  </a:lnTo>
                  <a:cubicBezTo>
                    <a:pt x="103819" y="64065"/>
                    <a:pt x="105478" y="64578"/>
                    <a:pt x="106504" y="65603"/>
                  </a:cubicBezTo>
                  <a:cubicBezTo>
                    <a:pt x="107529" y="66629"/>
                    <a:pt x="108042" y="68288"/>
                    <a:pt x="108042" y="70580"/>
                  </a:cubicBezTo>
                  <a:lnTo>
                    <a:pt x="108042" y="126501"/>
                  </a:lnTo>
                  <a:cubicBezTo>
                    <a:pt x="108042" y="128793"/>
                    <a:pt x="107529" y="130452"/>
                    <a:pt x="106504" y="131478"/>
                  </a:cubicBezTo>
                  <a:cubicBezTo>
                    <a:pt x="105478" y="132503"/>
                    <a:pt x="103819" y="133016"/>
                    <a:pt x="101527" y="133016"/>
                  </a:cubicBezTo>
                  <a:lnTo>
                    <a:pt x="44520" y="133016"/>
                  </a:lnTo>
                  <a:cubicBezTo>
                    <a:pt x="29438" y="133016"/>
                    <a:pt x="18248" y="130000"/>
                    <a:pt x="10949" y="123967"/>
                  </a:cubicBezTo>
                  <a:cubicBezTo>
                    <a:pt x="3649" y="117935"/>
                    <a:pt x="0" y="108645"/>
                    <a:pt x="0" y="96097"/>
                  </a:cubicBezTo>
                  <a:lnTo>
                    <a:pt x="0" y="39633"/>
                  </a:lnTo>
                  <a:cubicBezTo>
                    <a:pt x="0" y="27086"/>
                    <a:pt x="3649" y="17795"/>
                    <a:pt x="10949" y="11763"/>
                  </a:cubicBezTo>
                  <a:cubicBezTo>
                    <a:pt x="18248" y="5731"/>
                    <a:pt x="29438" y="2714"/>
                    <a:pt x="44520" y="2714"/>
                  </a:cubicBezTo>
                  <a:close/>
                  <a:moveTo>
                    <a:pt x="332508" y="0"/>
                  </a:moveTo>
                  <a:cubicBezTo>
                    <a:pt x="343728" y="0"/>
                    <a:pt x="352988" y="905"/>
                    <a:pt x="360288" y="2714"/>
                  </a:cubicBezTo>
                  <a:cubicBezTo>
                    <a:pt x="367587" y="4524"/>
                    <a:pt x="373318" y="7058"/>
                    <a:pt x="377480" y="10315"/>
                  </a:cubicBezTo>
                  <a:cubicBezTo>
                    <a:pt x="381643" y="13573"/>
                    <a:pt x="384538" y="17464"/>
                    <a:pt x="386167" y="21988"/>
                  </a:cubicBezTo>
                  <a:cubicBezTo>
                    <a:pt x="387796" y="26512"/>
                    <a:pt x="388610" y="31550"/>
                    <a:pt x="388610" y="37100"/>
                  </a:cubicBezTo>
                  <a:lnTo>
                    <a:pt x="388610" y="98812"/>
                  </a:lnTo>
                  <a:cubicBezTo>
                    <a:pt x="388610" y="104362"/>
                    <a:pt x="387796" y="109399"/>
                    <a:pt x="386167" y="113923"/>
                  </a:cubicBezTo>
                  <a:cubicBezTo>
                    <a:pt x="384538" y="118448"/>
                    <a:pt x="381643" y="122309"/>
                    <a:pt x="377480" y="125506"/>
                  </a:cubicBezTo>
                  <a:cubicBezTo>
                    <a:pt x="373318" y="128703"/>
                    <a:pt x="367587" y="131206"/>
                    <a:pt x="360288" y="133016"/>
                  </a:cubicBezTo>
                  <a:cubicBezTo>
                    <a:pt x="352988" y="134826"/>
                    <a:pt x="343728" y="135731"/>
                    <a:pt x="332508" y="135731"/>
                  </a:cubicBezTo>
                  <a:cubicBezTo>
                    <a:pt x="321288" y="135731"/>
                    <a:pt x="311998" y="134826"/>
                    <a:pt x="304638" y="133016"/>
                  </a:cubicBezTo>
                  <a:cubicBezTo>
                    <a:pt x="297278" y="131206"/>
                    <a:pt x="291517" y="128703"/>
                    <a:pt x="287355" y="125506"/>
                  </a:cubicBezTo>
                  <a:cubicBezTo>
                    <a:pt x="283192" y="122309"/>
                    <a:pt x="280297" y="118448"/>
                    <a:pt x="278668" y="113923"/>
                  </a:cubicBezTo>
                  <a:cubicBezTo>
                    <a:pt x="277039" y="109399"/>
                    <a:pt x="276225" y="104362"/>
                    <a:pt x="276225" y="98812"/>
                  </a:cubicBezTo>
                  <a:lnTo>
                    <a:pt x="276225" y="37100"/>
                  </a:lnTo>
                  <a:cubicBezTo>
                    <a:pt x="276225" y="31550"/>
                    <a:pt x="277039" y="26512"/>
                    <a:pt x="278668" y="21988"/>
                  </a:cubicBezTo>
                  <a:cubicBezTo>
                    <a:pt x="280297" y="17464"/>
                    <a:pt x="283192" y="13573"/>
                    <a:pt x="287355" y="10315"/>
                  </a:cubicBezTo>
                  <a:cubicBezTo>
                    <a:pt x="291517" y="7058"/>
                    <a:pt x="297278" y="4524"/>
                    <a:pt x="304638" y="2714"/>
                  </a:cubicBezTo>
                  <a:cubicBezTo>
                    <a:pt x="311998" y="905"/>
                    <a:pt x="321288" y="0"/>
                    <a:pt x="332508" y="0"/>
                  </a:cubicBezTo>
                  <a:close/>
                  <a:moveTo>
                    <a:pt x="189633" y="0"/>
                  </a:moveTo>
                  <a:cubicBezTo>
                    <a:pt x="200854" y="0"/>
                    <a:pt x="210113" y="905"/>
                    <a:pt x="217413" y="2714"/>
                  </a:cubicBezTo>
                  <a:cubicBezTo>
                    <a:pt x="224712" y="4524"/>
                    <a:pt x="230443" y="7058"/>
                    <a:pt x="234605" y="10315"/>
                  </a:cubicBezTo>
                  <a:cubicBezTo>
                    <a:pt x="238768" y="13573"/>
                    <a:pt x="241663" y="17464"/>
                    <a:pt x="243292" y="21988"/>
                  </a:cubicBezTo>
                  <a:cubicBezTo>
                    <a:pt x="244921" y="26512"/>
                    <a:pt x="245735" y="31550"/>
                    <a:pt x="245735" y="37100"/>
                  </a:cubicBezTo>
                  <a:lnTo>
                    <a:pt x="245735" y="98812"/>
                  </a:lnTo>
                  <a:cubicBezTo>
                    <a:pt x="245735" y="104362"/>
                    <a:pt x="244921" y="109399"/>
                    <a:pt x="243292" y="113923"/>
                  </a:cubicBezTo>
                  <a:cubicBezTo>
                    <a:pt x="241663" y="118448"/>
                    <a:pt x="238768" y="122309"/>
                    <a:pt x="234605" y="125506"/>
                  </a:cubicBezTo>
                  <a:cubicBezTo>
                    <a:pt x="230443" y="128703"/>
                    <a:pt x="224712" y="131206"/>
                    <a:pt x="217413" y="133016"/>
                  </a:cubicBezTo>
                  <a:cubicBezTo>
                    <a:pt x="210113" y="134826"/>
                    <a:pt x="200854" y="135731"/>
                    <a:pt x="189633" y="135731"/>
                  </a:cubicBezTo>
                  <a:cubicBezTo>
                    <a:pt x="178413" y="135731"/>
                    <a:pt x="169123" y="134826"/>
                    <a:pt x="161763" y="133016"/>
                  </a:cubicBezTo>
                  <a:cubicBezTo>
                    <a:pt x="154403" y="131206"/>
                    <a:pt x="148642" y="128703"/>
                    <a:pt x="144480" y="125506"/>
                  </a:cubicBezTo>
                  <a:cubicBezTo>
                    <a:pt x="140317" y="122309"/>
                    <a:pt x="137422" y="118448"/>
                    <a:pt x="135793" y="113923"/>
                  </a:cubicBezTo>
                  <a:cubicBezTo>
                    <a:pt x="134164" y="109399"/>
                    <a:pt x="133350" y="104362"/>
                    <a:pt x="133350" y="98812"/>
                  </a:cubicBezTo>
                  <a:lnTo>
                    <a:pt x="133350" y="37100"/>
                  </a:lnTo>
                  <a:cubicBezTo>
                    <a:pt x="133350" y="31550"/>
                    <a:pt x="134164" y="26512"/>
                    <a:pt x="135793" y="21988"/>
                  </a:cubicBezTo>
                  <a:cubicBezTo>
                    <a:pt x="137422" y="17464"/>
                    <a:pt x="140317" y="13573"/>
                    <a:pt x="144480" y="10315"/>
                  </a:cubicBezTo>
                  <a:cubicBezTo>
                    <a:pt x="148642" y="7058"/>
                    <a:pt x="154403" y="4524"/>
                    <a:pt x="161763" y="2714"/>
                  </a:cubicBezTo>
                  <a:cubicBezTo>
                    <a:pt x="169123" y="905"/>
                    <a:pt x="178413" y="0"/>
                    <a:pt x="18963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E916AD66-D0B1-4501-8DC3-B4C74361B9E5}"/>
                </a:ext>
              </a:extLst>
            </p:cNvPr>
            <p:cNvSpPr txBox="1"/>
            <p:nvPr/>
          </p:nvSpPr>
          <p:spPr>
            <a:xfrm>
              <a:off x="6982454" y="6204446"/>
              <a:ext cx="906627" cy="135731"/>
            </a:xfrm>
            <a:custGeom>
              <a:avLst/>
              <a:gdLst/>
              <a:ahLst/>
              <a:cxnLst/>
              <a:rect l="l" t="t" r="r" b="b"/>
              <a:pathLst>
                <a:path w="906627" h="135731">
                  <a:moveTo>
                    <a:pt x="597217" y="35290"/>
                  </a:moveTo>
                  <a:cubicBezTo>
                    <a:pt x="590702" y="35290"/>
                    <a:pt x="586539" y="36104"/>
                    <a:pt x="584730" y="37733"/>
                  </a:cubicBezTo>
                  <a:cubicBezTo>
                    <a:pt x="582920" y="39362"/>
                    <a:pt x="582015" y="41322"/>
                    <a:pt x="582015" y="43615"/>
                  </a:cubicBezTo>
                  <a:lnTo>
                    <a:pt x="582015" y="92297"/>
                  </a:lnTo>
                  <a:cubicBezTo>
                    <a:pt x="582015" y="94710"/>
                    <a:pt x="582920" y="96731"/>
                    <a:pt x="584730" y="98360"/>
                  </a:cubicBezTo>
                  <a:cubicBezTo>
                    <a:pt x="586539" y="99988"/>
                    <a:pt x="590702" y="100803"/>
                    <a:pt x="597217" y="100803"/>
                  </a:cubicBezTo>
                  <a:cubicBezTo>
                    <a:pt x="603732" y="100803"/>
                    <a:pt x="607895" y="99988"/>
                    <a:pt x="609704" y="98360"/>
                  </a:cubicBezTo>
                  <a:cubicBezTo>
                    <a:pt x="611514" y="96731"/>
                    <a:pt x="612419" y="94710"/>
                    <a:pt x="612419" y="92297"/>
                  </a:cubicBezTo>
                  <a:lnTo>
                    <a:pt x="612419" y="43615"/>
                  </a:lnTo>
                  <a:cubicBezTo>
                    <a:pt x="612419" y="41322"/>
                    <a:pt x="611514" y="39362"/>
                    <a:pt x="609704" y="37733"/>
                  </a:cubicBezTo>
                  <a:cubicBezTo>
                    <a:pt x="607895" y="36104"/>
                    <a:pt x="603732" y="35290"/>
                    <a:pt x="597217" y="35290"/>
                  </a:cubicBezTo>
                  <a:close/>
                  <a:moveTo>
                    <a:pt x="816140" y="2714"/>
                  </a:moveTo>
                  <a:lnTo>
                    <a:pt x="900112" y="2714"/>
                  </a:lnTo>
                  <a:cubicBezTo>
                    <a:pt x="902404" y="2714"/>
                    <a:pt x="904063" y="3227"/>
                    <a:pt x="905089" y="4253"/>
                  </a:cubicBezTo>
                  <a:cubicBezTo>
                    <a:pt x="906114" y="5278"/>
                    <a:pt x="906627" y="6937"/>
                    <a:pt x="906627" y="9229"/>
                  </a:cubicBezTo>
                  <a:lnTo>
                    <a:pt x="906627" y="30403"/>
                  </a:lnTo>
                  <a:cubicBezTo>
                    <a:pt x="906627" y="32696"/>
                    <a:pt x="906114" y="34355"/>
                    <a:pt x="905089" y="35380"/>
                  </a:cubicBezTo>
                  <a:cubicBezTo>
                    <a:pt x="904063" y="36406"/>
                    <a:pt x="902404" y="36919"/>
                    <a:pt x="900112" y="36919"/>
                  </a:cubicBezTo>
                  <a:lnTo>
                    <a:pt x="850163" y="36919"/>
                  </a:lnTo>
                  <a:lnTo>
                    <a:pt x="850163" y="50854"/>
                  </a:lnTo>
                  <a:lnTo>
                    <a:pt x="885453" y="50854"/>
                  </a:lnTo>
                  <a:cubicBezTo>
                    <a:pt x="887745" y="50854"/>
                    <a:pt x="889404" y="51366"/>
                    <a:pt x="890430" y="52392"/>
                  </a:cubicBezTo>
                  <a:cubicBezTo>
                    <a:pt x="891455" y="53417"/>
                    <a:pt x="891968" y="55076"/>
                    <a:pt x="891968" y="57369"/>
                  </a:cubicBezTo>
                  <a:lnTo>
                    <a:pt x="891968" y="76733"/>
                  </a:lnTo>
                  <a:cubicBezTo>
                    <a:pt x="891968" y="79025"/>
                    <a:pt x="891455" y="80684"/>
                    <a:pt x="890430" y="81710"/>
                  </a:cubicBezTo>
                  <a:cubicBezTo>
                    <a:pt x="889404" y="82735"/>
                    <a:pt x="887745" y="83248"/>
                    <a:pt x="885453" y="83248"/>
                  </a:cubicBezTo>
                  <a:lnTo>
                    <a:pt x="850163" y="83248"/>
                  </a:lnTo>
                  <a:lnTo>
                    <a:pt x="850163" y="98812"/>
                  </a:lnTo>
                  <a:lnTo>
                    <a:pt x="900112" y="98812"/>
                  </a:lnTo>
                  <a:cubicBezTo>
                    <a:pt x="902404" y="98812"/>
                    <a:pt x="904063" y="99325"/>
                    <a:pt x="905089" y="100350"/>
                  </a:cubicBezTo>
                  <a:cubicBezTo>
                    <a:pt x="906114" y="101376"/>
                    <a:pt x="906627" y="103035"/>
                    <a:pt x="906627" y="105327"/>
                  </a:cubicBezTo>
                  <a:lnTo>
                    <a:pt x="906627" y="126501"/>
                  </a:lnTo>
                  <a:cubicBezTo>
                    <a:pt x="906627" y="128793"/>
                    <a:pt x="906114" y="130452"/>
                    <a:pt x="905089" y="131478"/>
                  </a:cubicBezTo>
                  <a:cubicBezTo>
                    <a:pt x="904063" y="132503"/>
                    <a:pt x="902404" y="133016"/>
                    <a:pt x="900112" y="133016"/>
                  </a:cubicBezTo>
                  <a:lnTo>
                    <a:pt x="816140" y="133016"/>
                  </a:lnTo>
                  <a:cubicBezTo>
                    <a:pt x="813847" y="133016"/>
                    <a:pt x="812188" y="132503"/>
                    <a:pt x="811163" y="131478"/>
                  </a:cubicBezTo>
                  <a:cubicBezTo>
                    <a:pt x="810137" y="130452"/>
                    <a:pt x="809624" y="128793"/>
                    <a:pt x="809624" y="126501"/>
                  </a:cubicBezTo>
                  <a:lnTo>
                    <a:pt x="809624" y="9229"/>
                  </a:lnTo>
                  <a:cubicBezTo>
                    <a:pt x="809624" y="6937"/>
                    <a:pt x="810137" y="5278"/>
                    <a:pt x="811163" y="4253"/>
                  </a:cubicBezTo>
                  <a:cubicBezTo>
                    <a:pt x="812188" y="3227"/>
                    <a:pt x="813847" y="2714"/>
                    <a:pt x="816140" y="2714"/>
                  </a:cubicBezTo>
                  <a:close/>
                  <a:moveTo>
                    <a:pt x="684895" y="2714"/>
                  </a:moveTo>
                  <a:lnTo>
                    <a:pt x="780449" y="2714"/>
                  </a:lnTo>
                  <a:cubicBezTo>
                    <a:pt x="782742" y="2714"/>
                    <a:pt x="784401" y="3227"/>
                    <a:pt x="785426" y="4253"/>
                  </a:cubicBezTo>
                  <a:cubicBezTo>
                    <a:pt x="786452" y="5278"/>
                    <a:pt x="786964" y="6937"/>
                    <a:pt x="786964" y="9229"/>
                  </a:cubicBezTo>
                  <a:lnTo>
                    <a:pt x="786964" y="31127"/>
                  </a:lnTo>
                  <a:cubicBezTo>
                    <a:pt x="786964" y="33420"/>
                    <a:pt x="786452" y="35079"/>
                    <a:pt x="785426" y="36104"/>
                  </a:cubicBezTo>
                  <a:cubicBezTo>
                    <a:pt x="784401" y="37130"/>
                    <a:pt x="782742" y="37642"/>
                    <a:pt x="780449" y="37642"/>
                  </a:cubicBezTo>
                  <a:lnTo>
                    <a:pt x="753846" y="37642"/>
                  </a:lnTo>
                  <a:lnTo>
                    <a:pt x="753846" y="126501"/>
                  </a:lnTo>
                  <a:cubicBezTo>
                    <a:pt x="753846" y="128793"/>
                    <a:pt x="753333" y="130452"/>
                    <a:pt x="752308" y="131478"/>
                  </a:cubicBezTo>
                  <a:cubicBezTo>
                    <a:pt x="751282" y="132503"/>
                    <a:pt x="749623" y="133016"/>
                    <a:pt x="747331" y="133016"/>
                  </a:cubicBezTo>
                  <a:lnTo>
                    <a:pt x="718013" y="133016"/>
                  </a:lnTo>
                  <a:cubicBezTo>
                    <a:pt x="715721" y="133016"/>
                    <a:pt x="714062" y="132503"/>
                    <a:pt x="713036" y="131478"/>
                  </a:cubicBezTo>
                  <a:cubicBezTo>
                    <a:pt x="712011" y="130452"/>
                    <a:pt x="711498" y="128793"/>
                    <a:pt x="711498" y="126501"/>
                  </a:cubicBezTo>
                  <a:lnTo>
                    <a:pt x="711498" y="37642"/>
                  </a:lnTo>
                  <a:lnTo>
                    <a:pt x="684895" y="37642"/>
                  </a:lnTo>
                  <a:cubicBezTo>
                    <a:pt x="682602" y="37642"/>
                    <a:pt x="680943" y="37130"/>
                    <a:pt x="679918" y="36104"/>
                  </a:cubicBezTo>
                  <a:cubicBezTo>
                    <a:pt x="678892" y="35079"/>
                    <a:pt x="678379" y="33420"/>
                    <a:pt x="678379" y="31127"/>
                  </a:cubicBezTo>
                  <a:lnTo>
                    <a:pt x="678379" y="9229"/>
                  </a:lnTo>
                  <a:cubicBezTo>
                    <a:pt x="678379" y="6937"/>
                    <a:pt x="678892" y="5278"/>
                    <a:pt x="679918" y="4253"/>
                  </a:cubicBezTo>
                  <a:cubicBezTo>
                    <a:pt x="680943" y="3227"/>
                    <a:pt x="682602" y="2714"/>
                    <a:pt x="684895" y="2714"/>
                  </a:cubicBezTo>
                  <a:close/>
                  <a:moveTo>
                    <a:pt x="406565" y="2714"/>
                  </a:moveTo>
                  <a:lnTo>
                    <a:pt x="425386" y="2714"/>
                  </a:lnTo>
                  <a:cubicBezTo>
                    <a:pt x="427678" y="2714"/>
                    <a:pt x="429639" y="3076"/>
                    <a:pt x="431268" y="3800"/>
                  </a:cubicBezTo>
                  <a:cubicBezTo>
                    <a:pt x="432897" y="4524"/>
                    <a:pt x="434495" y="5791"/>
                    <a:pt x="436064" y="7601"/>
                  </a:cubicBezTo>
                  <a:lnTo>
                    <a:pt x="471173" y="47777"/>
                  </a:lnTo>
                  <a:lnTo>
                    <a:pt x="471173" y="9229"/>
                  </a:lnTo>
                  <a:cubicBezTo>
                    <a:pt x="471173" y="6937"/>
                    <a:pt x="471685" y="5278"/>
                    <a:pt x="472711" y="4253"/>
                  </a:cubicBezTo>
                  <a:cubicBezTo>
                    <a:pt x="473736" y="3227"/>
                    <a:pt x="475395" y="2714"/>
                    <a:pt x="477688" y="2714"/>
                  </a:cubicBezTo>
                  <a:lnTo>
                    <a:pt x="504834" y="2714"/>
                  </a:lnTo>
                  <a:cubicBezTo>
                    <a:pt x="507126" y="2714"/>
                    <a:pt x="508785" y="3227"/>
                    <a:pt x="509811" y="4253"/>
                  </a:cubicBezTo>
                  <a:cubicBezTo>
                    <a:pt x="510836" y="5278"/>
                    <a:pt x="511349" y="6937"/>
                    <a:pt x="511349" y="9229"/>
                  </a:cubicBezTo>
                  <a:lnTo>
                    <a:pt x="511349" y="126501"/>
                  </a:lnTo>
                  <a:cubicBezTo>
                    <a:pt x="511349" y="128793"/>
                    <a:pt x="510836" y="130452"/>
                    <a:pt x="509811" y="131478"/>
                  </a:cubicBezTo>
                  <a:cubicBezTo>
                    <a:pt x="508785" y="132503"/>
                    <a:pt x="507126" y="133016"/>
                    <a:pt x="504834" y="133016"/>
                  </a:cubicBezTo>
                  <a:lnTo>
                    <a:pt x="477688" y="133016"/>
                  </a:lnTo>
                  <a:cubicBezTo>
                    <a:pt x="475395" y="133016"/>
                    <a:pt x="473736" y="132503"/>
                    <a:pt x="472711" y="131478"/>
                  </a:cubicBezTo>
                  <a:cubicBezTo>
                    <a:pt x="471685" y="130452"/>
                    <a:pt x="471173" y="128793"/>
                    <a:pt x="471173" y="126501"/>
                  </a:cubicBezTo>
                  <a:lnTo>
                    <a:pt x="471173" y="104241"/>
                  </a:lnTo>
                  <a:lnTo>
                    <a:pt x="440226" y="66779"/>
                  </a:lnTo>
                  <a:lnTo>
                    <a:pt x="440226" y="126501"/>
                  </a:lnTo>
                  <a:cubicBezTo>
                    <a:pt x="440226" y="128793"/>
                    <a:pt x="439713" y="130452"/>
                    <a:pt x="438688" y="131478"/>
                  </a:cubicBezTo>
                  <a:cubicBezTo>
                    <a:pt x="437662" y="132503"/>
                    <a:pt x="436003" y="133016"/>
                    <a:pt x="433711" y="133016"/>
                  </a:cubicBezTo>
                  <a:lnTo>
                    <a:pt x="406565" y="133016"/>
                  </a:lnTo>
                  <a:cubicBezTo>
                    <a:pt x="404272" y="133016"/>
                    <a:pt x="402613" y="132503"/>
                    <a:pt x="401588" y="131478"/>
                  </a:cubicBezTo>
                  <a:cubicBezTo>
                    <a:pt x="400562" y="130452"/>
                    <a:pt x="400050" y="128793"/>
                    <a:pt x="400050" y="126501"/>
                  </a:cubicBezTo>
                  <a:lnTo>
                    <a:pt x="400050" y="9229"/>
                  </a:lnTo>
                  <a:cubicBezTo>
                    <a:pt x="400050" y="6937"/>
                    <a:pt x="400562" y="5278"/>
                    <a:pt x="401588" y="4253"/>
                  </a:cubicBezTo>
                  <a:cubicBezTo>
                    <a:pt x="402613" y="3227"/>
                    <a:pt x="404272" y="2714"/>
                    <a:pt x="406565" y="2714"/>
                  </a:cubicBezTo>
                  <a:close/>
                  <a:moveTo>
                    <a:pt x="268871" y="2714"/>
                  </a:moveTo>
                  <a:lnTo>
                    <a:pt x="296741" y="2714"/>
                  </a:lnTo>
                  <a:cubicBezTo>
                    <a:pt x="299034" y="2714"/>
                    <a:pt x="300693" y="3227"/>
                    <a:pt x="301718" y="4253"/>
                  </a:cubicBezTo>
                  <a:cubicBezTo>
                    <a:pt x="302744" y="5278"/>
                    <a:pt x="303256" y="6937"/>
                    <a:pt x="303256" y="9229"/>
                  </a:cubicBezTo>
                  <a:lnTo>
                    <a:pt x="303256" y="38909"/>
                  </a:lnTo>
                  <a:cubicBezTo>
                    <a:pt x="303256" y="40116"/>
                    <a:pt x="303317" y="41383"/>
                    <a:pt x="303437" y="42710"/>
                  </a:cubicBezTo>
                  <a:cubicBezTo>
                    <a:pt x="303558" y="44037"/>
                    <a:pt x="304041" y="45304"/>
                    <a:pt x="304885" y="46510"/>
                  </a:cubicBezTo>
                  <a:lnTo>
                    <a:pt x="313210" y="59540"/>
                  </a:lnTo>
                  <a:cubicBezTo>
                    <a:pt x="313813" y="60626"/>
                    <a:pt x="314447" y="61410"/>
                    <a:pt x="315110" y="61893"/>
                  </a:cubicBezTo>
                  <a:cubicBezTo>
                    <a:pt x="315774" y="62376"/>
                    <a:pt x="316588" y="62617"/>
                    <a:pt x="317553" y="62617"/>
                  </a:cubicBezTo>
                  <a:lnTo>
                    <a:pt x="319363" y="62617"/>
                  </a:lnTo>
                  <a:cubicBezTo>
                    <a:pt x="320328" y="62617"/>
                    <a:pt x="321143" y="62376"/>
                    <a:pt x="321806" y="61893"/>
                  </a:cubicBezTo>
                  <a:cubicBezTo>
                    <a:pt x="322470" y="61410"/>
                    <a:pt x="323103" y="60626"/>
                    <a:pt x="323707" y="59540"/>
                  </a:cubicBezTo>
                  <a:lnTo>
                    <a:pt x="332031" y="46510"/>
                  </a:lnTo>
                  <a:cubicBezTo>
                    <a:pt x="332876" y="45304"/>
                    <a:pt x="333359" y="44037"/>
                    <a:pt x="333479" y="42710"/>
                  </a:cubicBezTo>
                  <a:cubicBezTo>
                    <a:pt x="333600" y="41383"/>
                    <a:pt x="333660" y="40116"/>
                    <a:pt x="333660" y="38909"/>
                  </a:cubicBezTo>
                  <a:lnTo>
                    <a:pt x="333660" y="9229"/>
                  </a:lnTo>
                  <a:cubicBezTo>
                    <a:pt x="333660" y="6937"/>
                    <a:pt x="334173" y="5278"/>
                    <a:pt x="335199" y="4253"/>
                  </a:cubicBezTo>
                  <a:cubicBezTo>
                    <a:pt x="336224" y="3227"/>
                    <a:pt x="337883" y="2714"/>
                    <a:pt x="340175" y="2714"/>
                  </a:cubicBezTo>
                  <a:lnTo>
                    <a:pt x="367141" y="2714"/>
                  </a:lnTo>
                  <a:cubicBezTo>
                    <a:pt x="369433" y="2714"/>
                    <a:pt x="371092" y="3227"/>
                    <a:pt x="372117" y="4253"/>
                  </a:cubicBezTo>
                  <a:cubicBezTo>
                    <a:pt x="373143" y="5278"/>
                    <a:pt x="373656" y="6937"/>
                    <a:pt x="373656" y="9229"/>
                  </a:cubicBezTo>
                  <a:lnTo>
                    <a:pt x="373656" y="43977"/>
                  </a:lnTo>
                  <a:cubicBezTo>
                    <a:pt x="373656" y="49526"/>
                    <a:pt x="373173" y="53689"/>
                    <a:pt x="372208" y="56464"/>
                  </a:cubicBezTo>
                  <a:cubicBezTo>
                    <a:pt x="371243" y="59239"/>
                    <a:pt x="369433" y="62496"/>
                    <a:pt x="366779" y="66236"/>
                  </a:cubicBezTo>
                  <a:lnTo>
                    <a:pt x="339270" y="103517"/>
                  </a:lnTo>
                  <a:lnTo>
                    <a:pt x="339270" y="126501"/>
                  </a:lnTo>
                  <a:cubicBezTo>
                    <a:pt x="339270" y="128793"/>
                    <a:pt x="338758" y="130452"/>
                    <a:pt x="337732" y="131478"/>
                  </a:cubicBezTo>
                  <a:cubicBezTo>
                    <a:pt x="336707" y="132503"/>
                    <a:pt x="335048" y="133016"/>
                    <a:pt x="332755" y="133016"/>
                  </a:cubicBezTo>
                  <a:lnTo>
                    <a:pt x="303437" y="133016"/>
                  </a:lnTo>
                  <a:cubicBezTo>
                    <a:pt x="301145" y="133016"/>
                    <a:pt x="299486" y="132503"/>
                    <a:pt x="298461" y="131478"/>
                  </a:cubicBezTo>
                  <a:cubicBezTo>
                    <a:pt x="297435" y="130452"/>
                    <a:pt x="296922" y="128793"/>
                    <a:pt x="296922" y="126501"/>
                  </a:cubicBezTo>
                  <a:lnTo>
                    <a:pt x="296922" y="103336"/>
                  </a:lnTo>
                  <a:lnTo>
                    <a:pt x="269233" y="66236"/>
                  </a:lnTo>
                  <a:cubicBezTo>
                    <a:pt x="266458" y="62496"/>
                    <a:pt x="264618" y="59239"/>
                    <a:pt x="263713" y="56464"/>
                  </a:cubicBezTo>
                  <a:cubicBezTo>
                    <a:pt x="262809" y="53689"/>
                    <a:pt x="262356" y="49526"/>
                    <a:pt x="262356" y="43977"/>
                  </a:cubicBezTo>
                  <a:lnTo>
                    <a:pt x="262356" y="9229"/>
                  </a:lnTo>
                  <a:cubicBezTo>
                    <a:pt x="262356" y="6937"/>
                    <a:pt x="262869" y="5278"/>
                    <a:pt x="263894" y="4253"/>
                  </a:cubicBezTo>
                  <a:cubicBezTo>
                    <a:pt x="264920" y="3227"/>
                    <a:pt x="266579" y="2714"/>
                    <a:pt x="268871" y="2714"/>
                  </a:cubicBezTo>
                  <a:close/>
                  <a:moveTo>
                    <a:pt x="149390" y="2714"/>
                  </a:moveTo>
                  <a:lnTo>
                    <a:pt x="233362" y="2714"/>
                  </a:lnTo>
                  <a:cubicBezTo>
                    <a:pt x="235654" y="2714"/>
                    <a:pt x="237313" y="3227"/>
                    <a:pt x="238339" y="4253"/>
                  </a:cubicBezTo>
                  <a:cubicBezTo>
                    <a:pt x="239364" y="5278"/>
                    <a:pt x="239877" y="6937"/>
                    <a:pt x="239877" y="9229"/>
                  </a:cubicBezTo>
                  <a:lnTo>
                    <a:pt x="239877" y="30403"/>
                  </a:lnTo>
                  <a:cubicBezTo>
                    <a:pt x="239877" y="32696"/>
                    <a:pt x="239364" y="34355"/>
                    <a:pt x="238339" y="35380"/>
                  </a:cubicBezTo>
                  <a:cubicBezTo>
                    <a:pt x="237313" y="36406"/>
                    <a:pt x="235654" y="36919"/>
                    <a:pt x="233362" y="36919"/>
                  </a:cubicBezTo>
                  <a:lnTo>
                    <a:pt x="183413" y="36919"/>
                  </a:lnTo>
                  <a:lnTo>
                    <a:pt x="183413" y="50854"/>
                  </a:lnTo>
                  <a:lnTo>
                    <a:pt x="218703" y="50854"/>
                  </a:lnTo>
                  <a:cubicBezTo>
                    <a:pt x="220995" y="50854"/>
                    <a:pt x="222654" y="51366"/>
                    <a:pt x="223680" y="52392"/>
                  </a:cubicBezTo>
                  <a:cubicBezTo>
                    <a:pt x="224705" y="53417"/>
                    <a:pt x="225218" y="55076"/>
                    <a:pt x="225218" y="57369"/>
                  </a:cubicBezTo>
                  <a:lnTo>
                    <a:pt x="225218" y="76733"/>
                  </a:lnTo>
                  <a:cubicBezTo>
                    <a:pt x="225218" y="79025"/>
                    <a:pt x="224705" y="80684"/>
                    <a:pt x="223680" y="81710"/>
                  </a:cubicBezTo>
                  <a:cubicBezTo>
                    <a:pt x="222654" y="82735"/>
                    <a:pt x="220995" y="83248"/>
                    <a:pt x="218703" y="83248"/>
                  </a:cubicBezTo>
                  <a:lnTo>
                    <a:pt x="183413" y="83248"/>
                  </a:lnTo>
                  <a:lnTo>
                    <a:pt x="183413" y="98812"/>
                  </a:lnTo>
                  <a:lnTo>
                    <a:pt x="233362" y="98812"/>
                  </a:lnTo>
                  <a:cubicBezTo>
                    <a:pt x="235654" y="98812"/>
                    <a:pt x="237313" y="99325"/>
                    <a:pt x="238339" y="100350"/>
                  </a:cubicBezTo>
                  <a:cubicBezTo>
                    <a:pt x="239364" y="101376"/>
                    <a:pt x="239877" y="103035"/>
                    <a:pt x="239877" y="105327"/>
                  </a:cubicBezTo>
                  <a:lnTo>
                    <a:pt x="239877" y="126501"/>
                  </a:lnTo>
                  <a:cubicBezTo>
                    <a:pt x="239877" y="128793"/>
                    <a:pt x="239364" y="130452"/>
                    <a:pt x="238339" y="131478"/>
                  </a:cubicBezTo>
                  <a:cubicBezTo>
                    <a:pt x="237313" y="132503"/>
                    <a:pt x="235654" y="133016"/>
                    <a:pt x="233362" y="133016"/>
                  </a:cubicBezTo>
                  <a:lnTo>
                    <a:pt x="149390" y="133016"/>
                  </a:lnTo>
                  <a:cubicBezTo>
                    <a:pt x="147097" y="133016"/>
                    <a:pt x="145438" y="132503"/>
                    <a:pt x="144413" y="131478"/>
                  </a:cubicBezTo>
                  <a:cubicBezTo>
                    <a:pt x="143387" y="130452"/>
                    <a:pt x="142875" y="128793"/>
                    <a:pt x="142875" y="126501"/>
                  </a:cubicBezTo>
                  <a:lnTo>
                    <a:pt x="142875" y="9229"/>
                  </a:lnTo>
                  <a:cubicBezTo>
                    <a:pt x="142875" y="6937"/>
                    <a:pt x="143387" y="5278"/>
                    <a:pt x="144413" y="4253"/>
                  </a:cubicBezTo>
                  <a:cubicBezTo>
                    <a:pt x="145438" y="3227"/>
                    <a:pt x="147097" y="2714"/>
                    <a:pt x="149390" y="2714"/>
                  </a:cubicBezTo>
                  <a:close/>
                  <a:moveTo>
                    <a:pt x="6515" y="2714"/>
                  </a:moveTo>
                  <a:lnTo>
                    <a:pt x="34566" y="2714"/>
                  </a:lnTo>
                  <a:cubicBezTo>
                    <a:pt x="36858" y="2714"/>
                    <a:pt x="38517" y="3227"/>
                    <a:pt x="39543" y="4253"/>
                  </a:cubicBezTo>
                  <a:cubicBezTo>
                    <a:pt x="40568" y="5278"/>
                    <a:pt x="41081" y="6937"/>
                    <a:pt x="41081" y="9229"/>
                  </a:cubicBezTo>
                  <a:lnTo>
                    <a:pt x="41081" y="50854"/>
                  </a:lnTo>
                  <a:lnTo>
                    <a:pt x="48320" y="50854"/>
                  </a:lnTo>
                  <a:lnTo>
                    <a:pt x="66960" y="8686"/>
                  </a:lnTo>
                  <a:cubicBezTo>
                    <a:pt x="67805" y="6515"/>
                    <a:pt x="68951" y="4976"/>
                    <a:pt x="70399" y="4072"/>
                  </a:cubicBezTo>
                  <a:cubicBezTo>
                    <a:pt x="71847" y="3167"/>
                    <a:pt x="73717" y="2714"/>
                    <a:pt x="76009" y="2714"/>
                  </a:cubicBezTo>
                  <a:lnTo>
                    <a:pt x="103879" y="2714"/>
                  </a:lnTo>
                  <a:cubicBezTo>
                    <a:pt x="105930" y="2714"/>
                    <a:pt x="107318" y="3227"/>
                    <a:pt x="108042" y="4253"/>
                  </a:cubicBezTo>
                  <a:cubicBezTo>
                    <a:pt x="108765" y="5278"/>
                    <a:pt x="108705" y="6756"/>
                    <a:pt x="107861" y="8686"/>
                  </a:cubicBezTo>
                  <a:lnTo>
                    <a:pt x="89401" y="50854"/>
                  </a:lnTo>
                  <a:cubicBezTo>
                    <a:pt x="96158" y="51216"/>
                    <a:pt x="101557" y="53598"/>
                    <a:pt x="105598" y="58002"/>
                  </a:cubicBezTo>
                  <a:cubicBezTo>
                    <a:pt x="109640" y="62406"/>
                    <a:pt x="111661" y="68227"/>
                    <a:pt x="111661" y="75466"/>
                  </a:cubicBezTo>
                  <a:lnTo>
                    <a:pt x="111661" y="126501"/>
                  </a:lnTo>
                  <a:cubicBezTo>
                    <a:pt x="111661" y="128793"/>
                    <a:pt x="111148" y="130452"/>
                    <a:pt x="110123" y="131478"/>
                  </a:cubicBezTo>
                  <a:cubicBezTo>
                    <a:pt x="109097" y="132503"/>
                    <a:pt x="107438" y="133016"/>
                    <a:pt x="105146" y="133016"/>
                  </a:cubicBezTo>
                  <a:lnTo>
                    <a:pt x="77276" y="133016"/>
                  </a:lnTo>
                  <a:cubicBezTo>
                    <a:pt x="74984" y="133016"/>
                    <a:pt x="73325" y="132503"/>
                    <a:pt x="72299" y="131478"/>
                  </a:cubicBezTo>
                  <a:cubicBezTo>
                    <a:pt x="71274" y="130452"/>
                    <a:pt x="70761" y="128793"/>
                    <a:pt x="70761" y="126501"/>
                  </a:cubicBezTo>
                  <a:lnTo>
                    <a:pt x="70761" y="91211"/>
                  </a:lnTo>
                  <a:cubicBezTo>
                    <a:pt x="70761" y="89281"/>
                    <a:pt x="70278" y="87772"/>
                    <a:pt x="69313" y="86687"/>
                  </a:cubicBezTo>
                  <a:cubicBezTo>
                    <a:pt x="68348" y="85601"/>
                    <a:pt x="66900" y="85058"/>
                    <a:pt x="64970" y="85058"/>
                  </a:cubicBezTo>
                  <a:lnTo>
                    <a:pt x="41081" y="85058"/>
                  </a:lnTo>
                  <a:lnTo>
                    <a:pt x="41081" y="126501"/>
                  </a:lnTo>
                  <a:cubicBezTo>
                    <a:pt x="41081" y="128793"/>
                    <a:pt x="40568" y="130452"/>
                    <a:pt x="39543" y="131478"/>
                  </a:cubicBezTo>
                  <a:cubicBezTo>
                    <a:pt x="38517" y="132503"/>
                    <a:pt x="36858" y="133016"/>
                    <a:pt x="34566" y="133016"/>
                  </a:cubicBezTo>
                  <a:lnTo>
                    <a:pt x="6515" y="133016"/>
                  </a:lnTo>
                  <a:cubicBezTo>
                    <a:pt x="4222" y="133016"/>
                    <a:pt x="2563" y="132503"/>
                    <a:pt x="1538" y="131478"/>
                  </a:cubicBezTo>
                  <a:cubicBezTo>
                    <a:pt x="512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2" y="5278"/>
                    <a:pt x="1538" y="4253"/>
                  </a:cubicBezTo>
                  <a:cubicBezTo>
                    <a:pt x="2563" y="3227"/>
                    <a:pt x="4222" y="2714"/>
                    <a:pt x="6515" y="2714"/>
                  </a:cubicBezTo>
                  <a:close/>
                  <a:moveTo>
                    <a:pt x="597217" y="0"/>
                  </a:moveTo>
                  <a:cubicBezTo>
                    <a:pt x="608437" y="0"/>
                    <a:pt x="617697" y="905"/>
                    <a:pt x="624997" y="2714"/>
                  </a:cubicBezTo>
                  <a:cubicBezTo>
                    <a:pt x="632296" y="4524"/>
                    <a:pt x="638027" y="7058"/>
                    <a:pt x="642189" y="10315"/>
                  </a:cubicBezTo>
                  <a:cubicBezTo>
                    <a:pt x="646352" y="13573"/>
                    <a:pt x="649247" y="17464"/>
                    <a:pt x="650876" y="21988"/>
                  </a:cubicBezTo>
                  <a:cubicBezTo>
                    <a:pt x="652505" y="26512"/>
                    <a:pt x="653319" y="31550"/>
                    <a:pt x="653319" y="37100"/>
                  </a:cubicBezTo>
                  <a:lnTo>
                    <a:pt x="653319" y="98812"/>
                  </a:lnTo>
                  <a:cubicBezTo>
                    <a:pt x="653319" y="104362"/>
                    <a:pt x="652505" y="109399"/>
                    <a:pt x="650876" y="113923"/>
                  </a:cubicBezTo>
                  <a:cubicBezTo>
                    <a:pt x="649247" y="118448"/>
                    <a:pt x="646352" y="122309"/>
                    <a:pt x="642189" y="125506"/>
                  </a:cubicBezTo>
                  <a:cubicBezTo>
                    <a:pt x="638027" y="128703"/>
                    <a:pt x="632296" y="131206"/>
                    <a:pt x="624997" y="133016"/>
                  </a:cubicBezTo>
                  <a:cubicBezTo>
                    <a:pt x="617697" y="134826"/>
                    <a:pt x="608437" y="135731"/>
                    <a:pt x="597217" y="135731"/>
                  </a:cubicBezTo>
                  <a:cubicBezTo>
                    <a:pt x="585997" y="135731"/>
                    <a:pt x="576707" y="134826"/>
                    <a:pt x="569347" y="133016"/>
                  </a:cubicBezTo>
                  <a:cubicBezTo>
                    <a:pt x="561987" y="131206"/>
                    <a:pt x="556226" y="128703"/>
                    <a:pt x="552064" y="125506"/>
                  </a:cubicBezTo>
                  <a:cubicBezTo>
                    <a:pt x="547901" y="122309"/>
                    <a:pt x="545006" y="118448"/>
                    <a:pt x="543377" y="113923"/>
                  </a:cubicBezTo>
                  <a:cubicBezTo>
                    <a:pt x="541748" y="109399"/>
                    <a:pt x="540934" y="104362"/>
                    <a:pt x="540934" y="98812"/>
                  </a:cubicBezTo>
                  <a:lnTo>
                    <a:pt x="540934" y="37100"/>
                  </a:lnTo>
                  <a:cubicBezTo>
                    <a:pt x="540934" y="31550"/>
                    <a:pt x="541748" y="26512"/>
                    <a:pt x="543377" y="21988"/>
                  </a:cubicBezTo>
                  <a:cubicBezTo>
                    <a:pt x="545006" y="17464"/>
                    <a:pt x="547901" y="13573"/>
                    <a:pt x="552064" y="10315"/>
                  </a:cubicBezTo>
                  <a:cubicBezTo>
                    <a:pt x="556226" y="7058"/>
                    <a:pt x="561987" y="4524"/>
                    <a:pt x="569347" y="2714"/>
                  </a:cubicBezTo>
                  <a:cubicBezTo>
                    <a:pt x="576707" y="905"/>
                    <a:pt x="585997" y="0"/>
                    <a:pt x="597217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E11E2DF4-A52F-4BFA-90C2-BF201024C106}"/>
                </a:ext>
              </a:extLst>
            </p:cNvPr>
            <p:cNvSpPr/>
            <p:nvPr/>
          </p:nvSpPr>
          <p:spPr>
            <a:xfrm flipH="1">
              <a:off x="496741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8060332E-8F60-4159-8E13-E30E4885230E}"/>
                </a:ext>
              </a:extLst>
            </p:cNvPr>
            <p:cNvSpPr/>
            <p:nvPr/>
          </p:nvSpPr>
          <p:spPr>
            <a:xfrm flipH="1">
              <a:off x="680484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10E50C27-230B-496B-AD66-56F85F7ED97A}"/>
              </a:ext>
            </a:extLst>
          </p:cNvPr>
          <p:cNvSpPr txBox="1"/>
          <p:nvPr/>
        </p:nvSpPr>
        <p:spPr>
          <a:xfrm>
            <a:off x="1298845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#1555FD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97FDC18D-4133-4408-81F5-FB444F97BEAB}"/>
              </a:ext>
            </a:extLst>
          </p:cNvPr>
          <p:cNvSpPr txBox="1"/>
          <p:nvPr/>
        </p:nvSpPr>
        <p:spPr>
          <a:xfrm>
            <a:off x="1298845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#5680F8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EC8E4F3-5D32-42EF-8D0C-0E0A4DC19653}"/>
              </a:ext>
            </a:extLst>
          </p:cNvPr>
          <p:cNvSpPr txBox="1"/>
          <p:nvPr/>
        </p:nvSpPr>
        <p:spPr>
          <a:xfrm>
            <a:off x="3301774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#FE7C04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A3501845-8A74-4177-B622-F2D0D994FC28}"/>
              </a:ext>
            </a:extLst>
          </p:cNvPr>
          <p:cNvSpPr txBox="1"/>
          <p:nvPr/>
        </p:nvSpPr>
        <p:spPr>
          <a:xfrm>
            <a:off x="3301774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#FFCA4E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0D8AB496-55FA-4B5A-B5CC-4C2E62241162}"/>
              </a:ext>
            </a:extLst>
          </p:cNvPr>
          <p:cNvSpPr txBox="1"/>
          <p:nvPr/>
        </p:nvSpPr>
        <p:spPr>
          <a:xfrm>
            <a:off x="529812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#5D28FE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156E555-6C8D-4E43-8AB9-013287C02103}"/>
              </a:ext>
            </a:extLst>
          </p:cNvPr>
          <p:cNvSpPr txBox="1"/>
          <p:nvPr/>
        </p:nvSpPr>
        <p:spPr>
          <a:xfrm>
            <a:off x="529812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#BB66DD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88C28F9-4232-4056-9665-F98B031ECC33}"/>
              </a:ext>
            </a:extLst>
          </p:cNvPr>
          <p:cNvSpPr txBox="1"/>
          <p:nvPr/>
        </p:nvSpPr>
        <p:spPr>
          <a:xfrm>
            <a:off x="7309279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#DD421D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AC747F27-873F-4FEE-B8ED-2716D716BD64}"/>
              </a:ext>
            </a:extLst>
          </p:cNvPr>
          <p:cNvSpPr txBox="1"/>
          <p:nvPr/>
        </p:nvSpPr>
        <p:spPr>
          <a:xfrm>
            <a:off x="7309279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#FF6F57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81EE50A-8083-4073-854C-6B8AAE189706}"/>
              </a:ext>
            </a:extLst>
          </p:cNvPr>
          <p:cNvSpPr txBox="1"/>
          <p:nvPr/>
        </p:nvSpPr>
        <p:spPr>
          <a:xfrm>
            <a:off x="931275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#81C123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3D75F53D-3A60-457F-80FF-EBA76F4EEB13}"/>
              </a:ext>
            </a:extLst>
          </p:cNvPr>
          <p:cNvSpPr txBox="1"/>
          <p:nvPr/>
        </p:nvSpPr>
        <p:spPr>
          <a:xfrm>
            <a:off x="931275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#B3DA7D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103A907-E72A-4EE0-A425-0A065F3BDF98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BEBCFCCF-A007-47BF-980C-5A2FBCFDA05C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FBCE5289-A5F9-45C2-AA8B-3BF194DD06ED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10619</TotalTime>
  <Words>748</Words>
  <Application>Microsoft Office PowerPoint</Application>
  <PresentationFormat>Widescreen</PresentationFormat>
  <Paragraphs>134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3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54</cp:revision>
  <dcterms:created xsi:type="dcterms:W3CDTF">2024-02-18T05:14:35Z</dcterms:created>
  <dcterms:modified xsi:type="dcterms:W3CDTF">2024-06-26T16:47:53Z</dcterms:modified>
</cp:coreProperties>
</file>

<file path=docProps/thumbnail.jpeg>
</file>