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F4"/>
    <a:srgbClr val="FFEBF1"/>
    <a:srgbClr val="F5FAF0"/>
    <a:srgbClr val="F3F9ED"/>
    <a:srgbClr val="F9FCF6"/>
    <a:srgbClr val="F5FAEC"/>
    <a:srgbClr val="FEF7F4"/>
    <a:srgbClr val="FFF4F3"/>
    <a:srgbClr val="F9F7FF"/>
    <a:srgbClr val="FAF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3632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97E61AE-0E91-44E1-BC0F-BA018A9ADB1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1525" y="0"/>
            <a:ext cx="3983546" cy="6270594"/>
          </a:xfrm>
          <a:custGeom>
            <a:avLst/>
            <a:gdLst>
              <a:gd name="connsiteX0" fmla="*/ 0 w 3983546"/>
              <a:gd name="connsiteY0" fmla="*/ 0 h 6270594"/>
              <a:gd name="connsiteX1" fmla="*/ 3983546 w 3983546"/>
              <a:gd name="connsiteY1" fmla="*/ 0 h 6270594"/>
              <a:gd name="connsiteX2" fmla="*/ 3983546 w 3983546"/>
              <a:gd name="connsiteY2" fmla="*/ 6270594 h 6270594"/>
              <a:gd name="connsiteX3" fmla="*/ 0 w 3983546"/>
              <a:gd name="connsiteY3" fmla="*/ 6270594 h 627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3546" h="6270594">
                <a:moveTo>
                  <a:pt x="0" y="0"/>
                </a:moveTo>
                <a:lnTo>
                  <a:pt x="3983546" y="0"/>
                </a:lnTo>
                <a:lnTo>
                  <a:pt x="3983546" y="6270594"/>
                </a:lnTo>
                <a:lnTo>
                  <a:pt x="0" y="627059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B2D03B5-430D-4ADA-82F7-0A7EC5888D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1525" y="0"/>
            <a:ext cx="3983546" cy="6270594"/>
          </a:xfrm>
          <a:custGeom>
            <a:avLst/>
            <a:gdLst>
              <a:gd name="connsiteX0" fmla="*/ 0 w 3983546"/>
              <a:gd name="connsiteY0" fmla="*/ 0 h 6270594"/>
              <a:gd name="connsiteX1" fmla="*/ 3983546 w 3983546"/>
              <a:gd name="connsiteY1" fmla="*/ 0 h 6270594"/>
              <a:gd name="connsiteX2" fmla="*/ 3983546 w 3983546"/>
              <a:gd name="connsiteY2" fmla="*/ 6270594 h 6270594"/>
              <a:gd name="connsiteX3" fmla="*/ 0 w 3983546"/>
              <a:gd name="connsiteY3" fmla="*/ 6270594 h 627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3546" h="6270594">
                <a:moveTo>
                  <a:pt x="0" y="0"/>
                </a:moveTo>
                <a:lnTo>
                  <a:pt x="3983546" y="0"/>
                </a:lnTo>
                <a:lnTo>
                  <a:pt x="3983546" y="6270594"/>
                </a:lnTo>
                <a:lnTo>
                  <a:pt x="0" y="627059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EFF3FF"/>
              </a:gs>
              <a:gs pos="100000">
                <a:srgbClr val="F7F9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3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FFF9F3"/>
              </a:gs>
              <a:gs pos="100000">
                <a:srgbClr val="FFF9E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0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25000" decel="25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4.07407E-6 L -1.875E-6 0.3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33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  <p:bldP spid="8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FAF5FD"/>
              </a:gs>
              <a:gs pos="100000">
                <a:srgbClr val="F9F7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3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FFF4F3"/>
              </a:gs>
              <a:gs pos="100000">
                <a:srgbClr val="FEF7F4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3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25000" decel="25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4.07407E-6 L -1.875E-6 0.3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33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  <p:bldP spid="8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F5FAEC"/>
              </a:gs>
              <a:gs pos="100000">
                <a:srgbClr val="F5FAF0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7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3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F9D83DE-BF79-41C2-B7CC-965177715908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FFEBF1"/>
              </a:gs>
              <a:gs pos="100000">
                <a:srgbClr val="FFF3F4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F02B564-DB08-4069-8D69-279407A4E700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92595A9-BA06-4AE8-AC83-EF90CBFE1B4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27D8D7E-75E6-433E-BAFF-D49BFB076A99}"/>
              </a:ext>
            </a:extLst>
          </p:cNvPr>
          <p:cNvSpPr/>
          <p:nvPr/>
        </p:nvSpPr>
        <p:spPr>
          <a:xfrm>
            <a:off x="0" y="347132"/>
            <a:ext cx="903350" cy="6510867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C5E84B-A9AB-4DDF-8D85-6A7CF5318F92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7C71AC-235A-4DE6-A52F-AC0540ACADA7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AA48D20-0588-42AD-9154-DDFB2F94DF3D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7737C3D2-41A3-4A5B-984B-3CE510246FB1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84EDBAE-E815-4996-B3B2-4A10ADD32D0E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EB51388-F847-4189-824F-9999EAB4E6A1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E7C681-1AF7-4D95-9474-0702E022FB0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C39A5CA-35B4-4282-BF75-919A7BD96F53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99" name="Picture Placeholder 98">
            <a:extLst>
              <a:ext uri="{FF2B5EF4-FFF2-40B4-BE49-F238E27FC236}">
                <a16:creationId xmlns:a16="http://schemas.microsoft.com/office/drawing/2014/main" id="{0525378A-C72F-4592-ADA4-3FFD44396E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7302191-D7BD-4023-BFF2-82C581162F1C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688B4F6-1D1D-4598-892E-E9372EF30066}"/>
              </a:ext>
            </a:extLst>
          </p:cNvPr>
          <p:cNvSpPr/>
          <p:nvPr/>
        </p:nvSpPr>
        <p:spPr>
          <a:xfrm>
            <a:off x="4755070" y="6266170"/>
            <a:ext cx="7445396" cy="59183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0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25000" decel="25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4.07407E-6 L -1.875E-6 0.3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7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33333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/>
      <p:bldP spid="88" grpId="0"/>
      <p:bldP spid="44" grpId="0"/>
      <p:bldP spid="89" grpId="0"/>
      <p:bldP spid="92" grpId="0"/>
      <p:bldP spid="93" grpId="0"/>
      <p:bldP spid="94" grpId="0"/>
      <p:bldP spid="95" grpId="0"/>
      <p:bldP spid="96" grpId="0"/>
      <p:bldP spid="97" grpId="0"/>
      <p:bldP spid="87" grpId="0" animBg="1"/>
      <p:bldP spid="8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92D3EBB-D066-44FB-AD61-4C5020F859C9}"/>
              </a:ext>
            </a:extLst>
          </p:cNvPr>
          <p:cNvSpPr/>
          <p:nvPr/>
        </p:nvSpPr>
        <p:spPr>
          <a:xfrm>
            <a:off x="4763632" y="4471225"/>
            <a:ext cx="7436834" cy="1799463"/>
          </a:xfrm>
          <a:custGeom>
            <a:avLst/>
            <a:gdLst>
              <a:gd name="connsiteX0" fmla="*/ 0 w 7436834"/>
              <a:gd name="connsiteY0" fmla="*/ 0 h 1799463"/>
              <a:gd name="connsiteX1" fmla="*/ 7436834 w 7436834"/>
              <a:gd name="connsiteY1" fmla="*/ 0 h 1799463"/>
              <a:gd name="connsiteX2" fmla="*/ 7436834 w 7436834"/>
              <a:gd name="connsiteY2" fmla="*/ 1799463 h 1799463"/>
              <a:gd name="connsiteX3" fmla="*/ 0 w 7436834"/>
              <a:gd name="connsiteY3" fmla="*/ 1799463 h 1799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6834" h="1799463">
                <a:moveTo>
                  <a:pt x="0" y="0"/>
                </a:moveTo>
                <a:lnTo>
                  <a:pt x="7436834" y="0"/>
                </a:lnTo>
                <a:lnTo>
                  <a:pt x="7436834" y="1799463"/>
                </a:lnTo>
                <a:lnTo>
                  <a:pt x="0" y="1799463"/>
                </a:lnTo>
                <a:close/>
              </a:path>
            </a:pathLst>
          </a:custGeom>
          <a:gradFill>
            <a:gsLst>
              <a:gs pos="0">
                <a:srgbClr val="EFF3FF"/>
              </a:gs>
              <a:gs pos="100000">
                <a:srgbClr val="F7F9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289E38-CEEC-42A7-A5F5-3FFDFE47230F}"/>
              </a:ext>
            </a:extLst>
          </p:cNvPr>
          <p:cNvSpPr txBox="1"/>
          <p:nvPr/>
        </p:nvSpPr>
        <p:spPr>
          <a:xfrm>
            <a:off x="5445822" y="529971"/>
            <a:ext cx="571493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75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Company</a:t>
            </a:r>
          </a:p>
          <a:p>
            <a:pPr algn="l"/>
            <a:r>
              <a:rPr lang="en-US" sz="375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&amp; 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F03FDD-2A1D-4102-B1A0-AF2360A35D26}"/>
              </a:ext>
            </a:extLst>
          </p:cNvPr>
          <p:cNvSpPr txBox="1"/>
          <p:nvPr/>
        </p:nvSpPr>
        <p:spPr>
          <a:xfrm>
            <a:off x="5445822" y="1776048"/>
            <a:ext cx="5714938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 Explain the Above Topic this is Just a Demo So Consider Replacing this Text with Your Own Content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9D81C6-1C77-4A13-A448-B9CCD24F3F25}"/>
              </a:ext>
            </a:extLst>
          </p:cNvPr>
          <p:cNvSpPr txBox="1"/>
          <p:nvPr/>
        </p:nvSpPr>
        <p:spPr>
          <a:xfrm>
            <a:off x="5445822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9E2DB3-892B-4E89-8EE2-8921A754C699}"/>
              </a:ext>
            </a:extLst>
          </p:cNvPr>
          <p:cNvSpPr txBox="1"/>
          <p:nvPr/>
        </p:nvSpPr>
        <p:spPr>
          <a:xfrm>
            <a:off x="5445822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EB648F-F49C-4D5E-B50D-B416E34D149C}"/>
              </a:ext>
            </a:extLst>
          </p:cNvPr>
          <p:cNvSpPr txBox="1"/>
          <p:nvPr/>
        </p:nvSpPr>
        <p:spPr>
          <a:xfrm>
            <a:off x="8582681" y="2967037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EC3747-9908-4A09-A548-56C73662F96F}"/>
              </a:ext>
            </a:extLst>
          </p:cNvPr>
          <p:cNvSpPr txBox="1"/>
          <p:nvPr/>
        </p:nvSpPr>
        <p:spPr>
          <a:xfrm>
            <a:off x="8582681" y="3361372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37B9FC-98CA-4701-84D0-03A3278D4E7A}"/>
              </a:ext>
            </a:extLst>
          </p:cNvPr>
          <p:cNvSpPr txBox="1"/>
          <p:nvPr/>
        </p:nvSpPr>
        <p:spPr>
          <a:xfrm>
            <a:off x="5445822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33982F-8D06-4E4E-85BA-CA9BC4C2856B}"/>
              </a:ext>
            </a:extLst>
          </p:cNvPr>
          <p:cNvSpPr txBox="1"/>
          <p:nvPr/>
        </p:nvSpPr>
        <p:spPr>
          <a:xfrm>
            <a:off x="5445822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881CDE-A709-4F3F-BACE-B1E8B449A923}"/>
              </a:ext>
            </a:extLst>
          </p:cNvPr>
          <p:cNvSpPr txBox="1"/>
          <p:nvPr/>
        </p:nvSpPr>
        <p:spPr>
          <a:xfrm>
            <a:off x="8582681" y="4877874"/>
            <a:ext cx="2648177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Mission #4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E396D5-828B-4EF5-83A5-819A40085591}"/>
              </a:ext>
            </a:extLst>
          </p:cNvPr>
          <p:cNvSpPr txBox="1"/>
          <p:nvPr/>
        </p:nvSpPr>
        <p:spPr>
          <a:xfrm>
            <a:off x="8582681" y="5272209"/>
            <a:ext cx="2648177" cy="59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Add Some Brief</a:t>
            </a:r>
          </a:p>
          <a:p>
            <a:pPr>
              <a:lnSpc>
                <a:spcPts val="2000"/>
              </a:lnSpc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Title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4BB39B0-C289-4DE6-913D-6620E1D5DA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4221766-2440-4A80-B649-18B589F6D8CD}"/>
              </a:ext>
            </a:extLst>
          </p:cNvPr>
          <p:cNvSpPr/>
          <p:nvPr/>
        </p:nvSpPr>
        <p:spPr>
          <a:xfrm>
            <a:off x="649319" y="699135"/>
            <a:ext cx="254031" cy="2301620"/>
          </a:xfrm>
          <a:custGeom>
            <a:avLst/>
            <a:gdLst>
              <a:gd name="connsiteX0" fmla="*/ 0 w 254031"/>
              <a:gd name="connsiteY0" fmla="*/ 0 h 2301620"/>
              <a:gd name="connsiteX1" fmla="*/ 254032 w 254031"/>
              <a:gd name="connsiteY1" fmla="*/ 0 h 2301620"/>
              <a:gd name="connsiteX2" fmla="*/ 254032 w 254031"/>
              <a:gd name="connsiteY2" fmla="*/ 2301621 h 2301620"/>
              <a:gd name="connsiteX3" fmla="*/ 0 w 254031"/>
              <a:gd name="connsiteY3" fmla="*/ 2301621 h 230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031" h="2301620">
                <a:moveTo>
                  <a:pt x="0" y="0"/>
                </a:moveTo>
                <a:lnTo>
                  <a:pt x="254032" y="0"/>
                </a:lnTo>
                <a:lnTo>
                  <a:pt x="254032" y="2301621"/>
                </a:lnTo>
                <a:lnTo>
                  <a:pt x="0" y="2301621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320372-64B4-4656-8362-B0FD5C48BC22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4F8128D-A6FC-41E0-997A-BCB1FD5BECE1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167CF37-7D20-4046-9DAC-83A9A1BE06FA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916AD66-D0B1-4501-8DC3-B4C74361B9E5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10619</TotalTime>
  <Words>748</Words>
  <Application>Microsoft Office PowerPoint</Application>
  <PresentationFormat>Widescreen</PresentationFormat>
  <Paragraphs>134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54</cp:revision>
  <dcterms:created xsi:type="dcterms:W3CDTF">2024-02-18T05:14:35Z</dcterms:created>
  <dcterms:modified xsi:type="dcterms:W3CDTF">2024-06-26T16:47:53Z</dcterms:modified>
</cp:coreProperties>
</file>