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1944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F1756AC-27FB-43B4-8229-2E032C8B14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1744" y="613886"/>
            <a:ext cx="3616833" cy="6244114"/>
          </a:xfrm>
          <a:custGeom>
            <a:avLst/>
            <a:gdLst>
              <a:gd name="connsiteX0" fmla="*/ 407384 w 3616833"/>
              <a:gd name="connsiteY0" fmla="*/ 0 h 6244114"/>
              <a:gd name="connsiteX1" fmla="*/ 3209544 w 3616833"/>
              <a:gd name="connsiteY1" fmla="*/ 0 h 6244114"/>
              <a:gd name="connsiteX2" fmla="*/ 3616833 w 3616833"/>
              <a:gd name="connsiteY2" fmla="*/ 402241 h 6244114"/>
              <a:gd name="connsiteX3" fmla="*/ 3616833 w 3616833"/>
              <a:gd name="connsiteY3" fmla="*/ 6244114 h 6244114"/>
              <a:gd name="connsiteX4" fmla="*/ 0 w 3616833"/>
              <a:gd name="connsiteY4" fmla="*/ 6244114 h 6244114"/>
              <a:gd name="connsiteX5" fmla="*/ 0 w 3616833"/>
              <a:gd name="connsiteY5" fmla="*/ 407384 h 6244114"/>
              <a:gd name="connsiteX6" fmla="*/ 407384 w 3616833"/>
              <a:gd name="connsiteY6" fmla="*/ 0 h 624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6833" h="6244114">
                <a:moveTo>
                  <a:pt x="407384" y="0"/>
                </a:moveTo>
                <a:lnTo>
                  <a:pt x="3209544" y="0"/>
                </a:lnTo>
                <a:cubicBezTo>
                  <a:pt x="3432420" y="240"/>
                  <a:pt x="3613814" y="179384"/>
                  <a:pt x="3616833" y="402241"/>
                </a:cubicBezTo>
                <a:lnTo>
                  <a:pt x="3616833" y="6244114"/>
                </a:lnTo>
                <a:lnTo>
                  <a:pt x="0" y="6244114"/>
                </a:lnTo>
                <a:lnTo>
                  <a:pt x="0" y="407384"/>
                </a:lnTo>
                <a:cubicBezTo>
                  <a:pt x="267" y="182501"/>
                  <a:pt x="182499" y="263"/>
                  <a:pt x="407384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3C12996-B722-4DCB-9F3A-B3473BF1AF8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1744" y="613886"/>
            <a:ext cx="3616833" cy="6244114"/>
          </a:xfrm>
          <a:custGeom>
            <a:avLst/>
            <a:gdLst>
              <a:gd name="connsiteX0" fmla="*/ 407384 w 3616833"/>
              <a:gd name="connsiteY0" fmla="*/ 0 h 6244114"/>
              <a:gd name="connsiteX1" fmla="*/ 3209544 w 3616833"/>
              <a:gd name="connsiteY1" fmla="*/ 0 h 6244114"/>
              <a:gd name="connsiteX2" fmla="*/ 3616833 w 3616833"/>
              <a:gd name="connsiteY2" fmla="*/ 402241 h 6244114"/>
              <a:gd name="connsiteX3" fmla="*/ 3616833 w 3616833"/>
              <a:gd name="connsiteY3" fmla="*/ 6244114 h 6244114"/>
              <a:gd name="connsiteX4" fmla="*/ 0 w 3616833"/>
              <a:gd name="connsiteY4" fmla="*/ 6244114 h 6244114"/>
              <a:gd name="connsiteX5" fmla="*/ 0 w 3616833"/>
              <a:gd name="connsiteY5" fmla="*/ 407384 h 6244114"/>
              <a:gd name="connsiteX6" fmla="*/ 407384 w 3616833"/>
              <a:gd name="connsiteY6" fmla="*/ 0 h 624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6833" h="6244114">
                <a:moveTo>
                  <a:pt x="407384" y="0"/>
                </a:moveTo>
                <a:lnTo>
                  <a:pt x="3209544" y="0"/>
                </a:lnTo>
                <a:cubicBezTo>
                  <a:pt x="3432420" y="240"/>
                  <a:pt x="3613814" y="179384"/>
                  <a:pt x="3616833" y="402241"/>
                </a:cubicBezTo>
                <a:lnTo>
                  <a:pt x="3616833" y="6244114"/>
                </a:lnTo>
                <a:lnTo>
                  <a:pt x="0" y="6244114"/>
                </a:lnTo>
                <a:lnTo>
                  <a:pt x="0" y="407384"/>
                </a:lnTo>
                <a:cubicBezTo>
                  <a:pt x="267" y="182501"/>
                  <a:pt x="182499" y="263"/>
                  <a:pt x="407384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66A1572-DF5A-422A-97B5-A1A2801DEA5F}"/>
              </a:ext>
            </a:extLst>
          </p:cNvPr>
          <p:cNvGrpSpPr/>
          <p:nvPr/>
        </p:nvGrpSpPr>
        <p:grpSpPr>
          <a:xfrm>
            <a:off x="2996755" y="3746087"/>
            <a:ext cx="9195244" cy="2308860"/>
            <a:chOff x="2996755" y="3746087"/>
            <a:chExt cx="9195244" cy="23088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D1E2ED-2033-4711-BCA3-5E9110306A8A}"/>
                </a:ext>
              </a:extLst>
            </p:cNvPr>
            <p:cNvSpPr/>
            <p:nvPr/>
          </p:nvSpPr>
          <p:spPr>
            <a:xfrm>
              <a:off x="2996755" y="3746087"/>
              <a:ext cx="9195244" cy="2308860"/>
            </a:xfrm>
            <a:custGeom>
              <a:avLst/>
              <a:gdLst>
                <a:gd name="connsiteX0" fmla="*/ 0 w 9195244"/>
                <a:gd name="connsiteY0" fmla="*/ 0 h 2308860"/>
                <a:gd name="connsiteX1" fmla="*/ 9195244 w 9195244"/>
                <a:gd name="connsiteY1" fmla="*/ 0 h 2308860"/>
                <a:gd name="connsiteX2" fmla="*/ 9195244 w 9195244"/>
                <a:gd name="connsiteY2" fmla="*/ 2308860 h 2308860"/>
                <a:gd name="connsiteX3" fmla="*/ 0 w 9195244"/>
                <a:gd name="connsiteY3" fmla="*/ 2308860 h 23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5244" h="2308860">
                  <a:moveTo>
                    <a:pt x="0" y="0"/>
                  </a:moveTo>
                  <a:lnTo>
                    <a:pt x="9195244" y="0"/>
                  </a:lnTo>
                  <a:lnTo>
                    <a:pt x="9195244" y="2308860"/>
                  </a:lnTo>
                  <a:lnTo>
                    <a:pt x="0" y="2308860"/>
                  </a:lnTo>
                  <a:close/>
                </a:path>
              </a:pathLst>
            </a:custGeom>
            <a:gradFill>
              <a:gsLst>
                <a:gs pos="0">
                  <a:srgbClr val="1555FD">
                    <a:alpha val="97000"/>
                  </a:srgbClr>
                </a:gs>
                <a:gs pos="100000">
                  <a:srgbClr val="5680F8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50686293-A228-4934-B1A5-04FFB25EDBDA}"/>
                </a:ext>
              </a:extLst>
            </p:cNvPr>
            <p:cNvGrpSpPr/>
            <p:nvPr/>
          </p:nvGrpSpPr>
          <p:grpSpPr>
            <a:xfrm>
              <a:off x="6220325" y="4166038"/>
              <a:ext cx="2839544" cy="1468958"/>
              <a:chOff x="6249894" y="4167663"/>
              <a:chExt cx="2839544" cy="1468958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D8F4FF6-CA84-4A53-929C-4287CC77F4C2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rgbClr val="FFC000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8A8C2E1-FD35-423C-9AB7-D66E184C96F1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02 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2D33869-1094-4317-9309-ED06F6A9C6AF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8754FED-2A7A-4D47-8224-F8AC6D359397}"/>
                </a:ext>
              </a:extLst>
            </p:cNvPr>
            <p:cNvGrpSpPr/>
            <p:nvPr/>
          </p:nvGrpSpPr>
          <p:grpSpPr>
            <a:xfrm>
              <a:off x="9159076" y="4166038"/>
              <a:ext cx="2839544" cy="1468958"/>
              <a:chOff x="6249894" y="4167663"/>
              <a:chExt cx="2839544" cy="1468958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B1B3375C-92F8-421F-ADBC-9CADCF82143A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rgbClr val="FFC000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7B0E397E-C80F-421C-8EC9-25F9E87B2FF9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03 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410CDD1-0421-403C-9B74-BA68D4CF7334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5D06D051-4CD4-490F-80A9-1F79440214D1}"/>
                </a:ext>
              </a:extLst>
            </p:cNvPr>
            <p:cNvGrpSpPr/>
            <p:nvPr/>
          </p:nvGrpSpPr>
          <p:grpSpPr>
            <a:xfrm>
              <a:off x="3281575" y="4166038"/>
              <a:ext cx="2839544" cy="1468958"/>
              <a:chOff x="6249894" y="4167663"/>
              <a:chExt cx="2839544" cy="146895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A98720B-190A-4B48-8247-31EC758BF273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rgbClr val="FFC000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CF1CA404-DBB2-4D5F-B290-E8D1D2A06068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28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01 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D44E2EF9-25BA-427C-A3F2-E3F3DAF8B47B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AD1E2ED-2033-4711-BCA3-5E9110306A8A}"/>
              </a:ext>
            </a:extLst>
          </p:cNvPr>
          <p:cNvSpPr/>
          <p:nvPr/>
        </p:nvSpPr>
        <p:spPr>
          <a:xfrm>
            <a:off x="2996755" y="3746087"/>
            <a:ext cx="9195244" cy="2308860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0686293-A228-4934-B1A5-04FFB25EDBDA}"/>
              </a:ext>
            </a:extLst>
          </p:cNvPr>
          <p:cNvGrpSpPr/>
          <p:nvPr/>
        </p:nvGrpSpPr>
        <p:grpSpPr>
          <a:xfrm>
            <a:off x="6220325" y="4166038"/>
            <a:ext cx="2839544" cy="1468958"/>
            <a:chOff x="6249894" y="4167663"/>
            <a:chExt cx="2839544" cy="146895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D8F4FF6-CA84-4A53-929C-4287CC77F4C2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8A8C2E1-FD35-423C-9AB7-D66E184C96F1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02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2D33869-1094-4317-9309-ED06F6A9C6AF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8754FED-2A7A-4D47-8224-F8AC6D359397}"/>
              </a:ext>
            </a:extLst>
          </p:cNvPr>
          <p:cNvGrpSpPr/>
          <p:nvPr/>
        </p:nvGrpSpPr>
        <p:grpSpPr>
          <a:xfrm>
            <a:off x="9159076" y="4166038"/>
            <a:ext cx="2839544" cy="1468958"/>
            <a:chOff x="6249894" y="4167663"/>
            <a:chExt cx="2839544" cy="1468958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1B3375C-92F8-421F-ADBC-9CADCF82143A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B0E397E-C80F-421C-8EC9-25F9E87B2FF9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03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410CDD1-0421-403C-9B74-BA68D4CF7334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D06D051-4CD4-490F-80A9-1F79440214D1}"/>
              </a:ext>
            </a:extLst>
          </p:cNvPr>
          <p:cNvGrpSpPr/>
          <p:nvPr/>
        </p:nvGrpSpPr>
        <p:grpSpPr>
          <a:xfrm>
            <a:off x="3281575" y="4166038"/>
            <a:ext cx="2839544" cy="1468958"/>
            <a:chOff x="6249894" y="4167663"/>
            <a:chExt cx="2839544" cy="1468958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5A98720B-190A-4B48-8247-31EC758BF273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F1CA404-DBB2-4D5F-B290-E8D1D2A06068}"/>
                </a:ext>
              </a:extLst>
            </p:cNvPr>
            <p:cNvSpPr txBox="1"/>
            <p:nvPr/>
          </p:nvSpPr>
          <p:spPr>
            <a:xfrm>
              <a:off x="6249894" y="4167663"/>
              <a:ext cx="1128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01 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D44E2EF9-25BA-427C-A3F2-E3F3DAF8B47B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029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4666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46667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46667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66A1572-DF5A-422A-97B5-A1A2801DEA5F}"/>
              </a:ext>
            </a:extLst>
          </p:cNvPr>
          <p:cNvGrpSpPr/>
          <p:nvPr/>
        </p:nvGrpSpPr>
        <p:grpSpPr>
          <a:xfrm>
            <a:off x="2996755" y="3746087"/>
            <a:ext cx="9195244" cy="2308860"/>
            <a:chOff x="2996755" y="3746087"/>
            <a:chExt cx="9195244" cy="23088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D1E2ED-2033-4711-BCA3-5E9110306A8A}"/>
                </a:ext>
              </a:extLst>
            </p:cNvPr>
            <p:cNvSpPr/>
            <p:nvPr/>
          </p:nvSpPr>
          <p:spPr>
            <a:xfrm>
              <a:off x="2996755" y="3746087"/>
              <a:ext cx="9195244" cy="2308860"/>
            </a:xfrm>
            <a:custGeom>
              <a:avLst/>
              <a:gdLst>
                <a:gd name="connsiteX0" fmla="*/ 0 w 9195244"/>
                <a:gd name="connsiteY0" fmla="*/ 0 h 2308860"/>
                <a:gd name="connsiteX1" fmla="*/ 9195244 w 9195244"/>
                <a:gd name="connsiteY1" fmla="*/ 0 h 2308860"/>
                <a:gd name="connsiteX2" fmla="*/ 9195244 w 9195244"/>
                <a:gd name="connsiteY2" fmla="*/ 2308860 h 2308860"/>
                <a:gd name="connsiteX3" fmla="*/ 0 w 9195244"/>
                <a:gd name="connsiteY3" fmla="*/ 2308860 h 23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5244" h="2308860">
                  <a:moveTo>
                    <a:pt x="0" y="0"/>
                  </a:moveTo>
                  <a:lnTo>
                    <a:pt x="9195244" y="0"/>
                  </a:lnTo>
                  <a:lnTo>
                    <a:pt x="9195244" y="2308860"/>
                  </a:lnTo>
                  <a:lnTo>
                    <a:pt x="0" y="2308860"/>
                  </a:lnTo>
                  <a:close/>
                </a:path>
              </a:pathLst>
            </a:custGeom>
            <a:gradFill>
              <a:gsLst>
                <a:gs pos="0">
                  <a:srgbClr val="5D28FE">
                    <a:alpha val="97000"/>
                  </a:srgbClr>
                </a:gs>
                <a:gs pos="100000">
                  <a:srgbClr val="BB66DD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50686293-A228-4934-B1A5-04FFB25EDBDA}"/>
                </a:ext>
              </a:extLst>
            </p:cNvPr>
            <p:cNvGrpSpPr/>
            <p:nvPr/>
          </p:nvGrpSpPr>
          <p:grpSpPr>
            <a:xfrm>
              <a:off x="6220325" y="4166038"/>
              <a:ext cx="2839544" cy="1468958"/>
              <a:chOff x="6249894" y="4167663"/>
              <a:chExt cx="2839544" cy="1468958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D8F4FF6-CA84-4A53-929C-4287CC77F4C2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8A8C2E1-FD35-423C-9AB7-D66E184C96F1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02 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2D33869-1094-4317-9309-ED06F6A9C6AF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8754FED-2A7A-4D47-8224-F8AC6D359397}"/>
                </a:ext>
              </a:extLst>
            </p:cNvPr>
            <p:cNvGrpSpPr/>
            <p:nvPr/>
          </p:nvGrpSpPr>
          <p:grpSpPr>
            <a:xfrm>
              <a:off x="9159076" y="4166038"/>
              <a:ext cx="2839544" cy="1468958"/>
              <a:chOff x="6249894" y="4167663"/>
              <a:chExt cx="2839544" cy="1468958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B1B3375C-92F8-421F-ADBC-9CADCF82143A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7B0E397E-C80F-421C-8EC9-25F9E87B2FF9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03 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410CDD1-0421-403C-9B74-BA68D4CF7334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5D06D051-4CD4-490F-80A9-1F79440214D1}"/>
                </a:ext>
              </a:extLst>
            </p:cNvPr>
            <p:cNvGrpSpPr/>
            <p:nvPr/>
          </p:nvGrpSpPr>
          <p:grpSpPr>
            <a:xfrm>
              <a:off x="3281575" y="4166038"/>
              <a:ext cx="2839544" cy="1468958"/>
              <a:chOff x="6249894" y="4167663"/>
              <a:chExt cx="2839544" cy="146895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A98720B-190A-4B48-8247-31EC758BF273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CF1CA404-DBB2-4D5F-B290-E8D1D2A06068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28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01 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D44E2EF9-25BA-427C-A3F2-E3F3DAF8B47B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617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AD1E2ED-2033-4711-BCA3-5E9110306A8A}"/>
              </a:ext>
            </a:extLst>
          </p:cNvPr>
          <p:cNvSpPr/>
          <p:nvPr/>
        </p:nvSpPr>
        <p:spPr>
          <a:xfrm>
            <a:off x="2996755" y="3746087"/>
            <a:ext cx="9195244" cy="2308860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gradFill>
            <a:gsLst>
              <a:gs pos="0">
                <a:srgbClr val="DD421D">
                  <a:alpha val="97000"/>
                </a:srgbClr>
              </a:gs>
              <a:gs pos="100000">
                <a:srgbClr val="FF6F57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0686293-A228-4934-B1A5-04FFB25EDBDA}"/>
              </a:ext>
            </a:extLst>
          </p:cNvPr>
          <p:cNvGrpSpPr/>
          <p:nvPr/>
        </p:nvGrpSpPr>
        <p:grpSpPr>
          <a:xfrm>
            <a:off x="6220325" y="4166038"/>
            <a:ext cx="2839544" cy="1468958"/>
            <a:chOff x="6249894" y="4167663"/>
            <a:chExt cx="2839544" cy="146895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D8F4FF6-CA84-4A53-929C-4287CC77F4C2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8A8C2E1-FD35-423C-9AB7-D66E184C96F1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02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2D33869-1094-4317-9309-ED06F6A9C6AF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8754FED-2A7A-4D47-8224-F8AC6D359397}"/>
              </a:ext>
            </a:extLst>
          </p:cNvPr>
          <p:cNvGrpSpPr/>
          <p:nvPr/>
        </p:nvGrpSpPr>
        <p:grpSpPr>
          <a:xfrm>
            <a:off x="9159076" y="4166038"/>
            <a:ext cx="2839544" cy="1468958"/>
            <a:chOff x="6249894" y="4167663"/>
            <a:chExt cx="2839544" cy="1468958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1B3375C-92F8-421F-ADBC-9CADCF82143A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B0E397E-C80F-421C-8EC9-25F9E87B2FF9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03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410CDD1-0421-403C-9B74-BA68D4CF7334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D06D051-4CD4-490F-80A9-1F79440214D1}"/>
              </a:ext>
            </a:extLst>
          </p:cNvPr>
          <p:cNvGrpSpPr/>
          <p:nvPr/>
        </p:nvGrpSpPr>
        <p:grpSpPr>
          <a:xfrm>
            <a:off x="3281575" y="4166038"/>
            <a:ext cx="2839544" cy="1468958"/>
            <a:chOff x="6249894" y="4167663"/>
            <a:chExt cx="2839544" cy="1468958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5A98720B-190A-4B48-8247-31EC758BF273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F1CA404-DBB2-4D5F-B290-E8D1D2A06068}"/>
                </a:ext>
              </a:extLst>
            </p:cNvPr>
            <p:cNvSpPr txBox="1"/>
            <p:nvPr/>
          </p:nvSpPr>
          <p:spPr>
            <a:xfrm>
              <a:off x="6249894" y="4167663"/>
              <a:ext cx="1128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01 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D44E2EF9-25BA-427C-A3F2-E3F3DAF8B47B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60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4666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46667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46667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66A1572-DF5A-422A-97B5-A1A2801DEA5F}"/>
              </a:ext>
            </a:extLst>
          </p:cNvPr>
          <p:cNvGrpSpPr/>
          <p:nvPr/>
        </p:nvGrpSpPr>
        <p:grpSpPr>
          <a:xfrm>
            <a:off x="2996755" y="3746087"/>
            <a:ext cx="9195244" cy="2308860"/>
            <a:chOff x="2996755" y="3746087"/>
            <a:chExt cx="9195244" cy="23088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D1E2ED-2033-4711-BCA3-5E9110306A8A}"/>
                </a:ext>
              </a:extLst>
            </p:cNvPr>
            <p:cNvSpPr/>
            <p:nvPr/>
          </p:nvSpPr>
          <p:spPr>
            <a:xfrm>
              <a:off x="2996755" y="3746087"/>
              <a:ext cx="9195244" cy="2308860"/>
            </a:xfrm>
            <a:custGeom>
              <a:avLst/>
              <a:gdLst>
                <a:gd name="connsiteX0" fmla="*/ 0 w 9195244"/>
                <a:gd name="connsiteY0" fmla="*/ 0 h 2308860"/>
                <a:gd name="connsiteX1" fmla="*/ 9195244 w 9195244"/>
                <a:gd name="connsiteY1" fmla="*/ 0 h 2308860"/>
                <a:gd name="connsiteX2" fmla="*/ 9195244 w 9195244"/>
                <a:gd name="connsiteY2" fmla="*/ 2308860 h 2308860"/>
                <a:gd name="connsiteX3" fmla="*/ 0 w 9195244"/>
                <a:gd name="connsiteY3" fmla="*/ 2308860 h 23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5244" h="2308860">
                  <a:moveTo>
                    <a:pt x="0" y="0"/>
                  </a:moveTo>
                  <a:lnTo>
                    <a:pt x="9195244" y="0"/>
                  </a:lnTo>
                  <a:lnTo>
                    <a:pt x="9195244" y="2308860"/>
                  </a:lnTo>
                  <a:lnTo>
                    <a:pt x="0" y="2308860"/>
                  </a:lnTo>
                  <a:close/>
                </a:path>
              </a:pathLst>
            </a:custGeom>
            <a:gradFill>
              <a:gsLst>
                <a:gs pos="0">
                  <a:srgbClr val="81C123">
                    <a:alpha val="97000"/>
                  </a:srgbClr>
                </a:gs>
                <a:gs pos="100000">
                  <a:srgbClr val="B3DA7D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50686293-A228-4934-B1A5-04FFB25EDBDA}"/>
                </a:ext>
              </a:extLst>
            </p:cNvPr>
            <p:cNvGrpSpPr/>
            <p:nvPr/>
          </p:nvGrpSpPr>
          <p:grpSpPr>
            <a:xfrm>
              <a:off x="6220325" y="4166038"/>
              <a:ext cx="2839544" cy="1468958"/>
              <a:chOff x="6249894" y="4167663"/>
              <a:chExt cx="2839544" cy="1468958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D8F4FF6-CA84-4A53-929C-4287CC77F4C2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8A8C2E1-FD35-423C-9AB7-D66E184C96F1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02 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2D33869-1094-4317-9309-ED06F6A9C6AF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8754FED-2A7A-4D47-8224-F8AC6D359397}"/>
                </a:ext>
              </a:extLst>
            </p:cNvPr>
            <p:cNvGrpSpPr/>
            <p:nvPr/>
          </p:nvGrpSpPr>
          <p:grpSpPr>
            <a:xfrm>
              <a:off x="9159076" y="4166038"/>
              <a:ext cx="2839544" cy="1468958"/>
              <a:chOff x="6249894" y="4167663"/>
              <a:chExt cx="2839544" cy="1468958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B1B3375C-92F8-421F-ADBC-9CADCF82143A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7B0E397E-C80F-421C-8EC9-25F9E87B2FF9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03 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410CDD1-0421-403C-9B74-BA68D4CF7334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5D06D051-4CD4-490F-80A9-1F79440214D1}"/>
                </a:ext>
              </a:extLst>
            </p:cNvPr>
            <p:cNvGrpSpPr/>
            <p:nvPr/>
          </p:nvGrpSpPr>
          <p:grpSpPr>
            <a:xfrm>
              <a:off x="3281575" y="4166038"/>
              <a:ext cx="2839544" cy="1468958"/>
              <a:chOff x="6249894" y="4167663"/>
              <a:chExt cx="2839544" cy="146895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A98720B-190A-4B48-8247-31EC758BF273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CF1CA404-DBB2-4D5F-B290-E8D1D2A06068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28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01 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D44E2EF9-25BA-427C-A3F2-E3F3DAF8B47B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808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>
            <a:extLst>
              <a:ext uri="{FF2B5EF4-FFF2-40B4-BE49-F238E27FC236}">
                <a16:creationId xmlns:a16="http://schemas.microsoft.com/office/drawing/2014/main" id="{94A4E588-9B9A-4B97-838F-CCE84BB4904A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C97FE58D-7C82-4E8A-839A-3B42AF9E94CC}"/>
              </a:ext>
            </a:extLst>
          </p:cNvPr>
          <p:cNvSpPr/>
          <p:nvPr/>
        </p:nvSpPr>
        <p:spPr>
          <a:xfrm>
            <a:off x="1" y="1963262"/>
            <a:ext cx="5322188" cy="1075904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576E28-DE47-4942-A6CE-A4488AFFCB2A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1CED07-A1D1-4D0B-AD29-AA671411DF14}"/>
              </a:ext>
            </a:extLst>
          </p:cNvPr>
          <p:cNvSpPr/>
          <p:nvPr/>
        </p:nvSpPr>
        <p:spPr>
          <a:xfrm>
            <a:off x="1" y="0"/>
            <a:ext cx="4801302" cy="1963262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503ABA72-B761-4BF0-9062-8A1030144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448B96B7-92F2-43FC-8EBE-32C3E35B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F3DF10-B7C2-42FB-A88B-F8B9CBDB43EA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AD1E2ED-2033-4711-BCA3-5E9110306A8A}"/>
              </a:ext>
            </a:extLst>
          </p:cNvPr>
          <p:cNvSpPr/>
          <p:nvPr/>
        </p:nvSpPr>
        <p:spPr>
          <a:xfrm>
            <a:off x="2996755" y="3746087"/>
            <a:ext cx="9195244" cy="2308860"/>
          </a:xfrm>
          <a:custGeom>
            <a:avLst/>
            <a:gdLst>
              <a:gd name="connsiteX0" fmla="*/ 0 w 9195244"/>
              <a:gd name="connsiteY0" fmla="*/ 0 h 2308860"/>
              <a:gd name="connsiteX1" fmla="*/ 9195244 w 9195244"/>
              <a:gd name="connsiteY1" fmla="*/ 0 h 2308860"/>
              <a:gd name="connsiteX2" fmla="*/ 9195244 w 9195244"/>
              <a:gd name="connsiteY2" fmla="*/ 2308860 h 2308860"/>
              <a:gd name="connsiteX3" fmla="*/ 0 w 9195244"/>
              <a:gd name="connsiteY3" fmla="*/ 2308860 h 23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5244" h="2308860">
                <a:moveTo>
                  <a:pt x="0" y="0"/>
                </a:moveTo>
                <a:lnTo>
                  <a:pt x="9195244" y="0"/>
                </a:lnTo>
                <a:lnTo>
                  <a:pt x="9195244" y="2308860"/>
                </a:lnTo>
                <a:lnTo>
                  <a:pt x="0" y="2308860"/>
                </a:lnTo>
                <a:close/>
              </a:path>
            </a:pathLst>
          </a:custGeom>
          <a:gradFill>
            <a:gsLst>
              <a:gs pos="0">
                <a:srgbClr val="FF598A">
                  <a:alpha val="97000"/>
                </a:srgbClr>
              </a:gs>
              <a:gs pos="100000">
                <a:srgbClr val="FF8A9C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0686293-A228-4934-B1A5-04FFB25EDBDA}"/>
              </a:ext>
            </a:extLst>
          </p:cNvPr>
          <p:cNvGrpSpPr/>
          <p:nvPr/>
        </p:nvGrpSpPr>
        <p:grpSpPr>
          <a:xfrm>
            <a:off x="6220325" y="4166038"/>
            <a:ext cx="2839544" cy="1468958"/>
            <a:chOff x="6249894" y="4167663"/>
            <a:chExt cx="2839544" cy="146895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D8F4FF6-CA84-4A53-929C-4287CC77F4C2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8A8C2E1-FD35-423C-9AB7-D66E184C96F1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02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2D33869-1094-4317-9309-ED06F6A9C6AF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8754FED-2A7A-4D47-8224-F8AC6D359397}"/>
              </a:ext>
            </a:extLst>
          </p:cNvPr>
          <p:cNvGrpSpPr/>
          <p:nvPr/>
        </p:nvGrpSpPr>
        <p:grpSpPr>
          <a:xfrm>
            <a:off x="9159076" y="4166038"/>
            <a:ext cx="2839544" cy="1468958"/>
            <a:chOff x="6249894" y="4167663"/>
            <a:chExt cx="2839544" cy="1468958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1B3375C-92F8-421F-ADBC-9CADCF82143A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B0E397E-C80F-421C-8EC9-25F9E87B2FF9}"/>
                </a:ext>
              </a:extLst>
            </p:cNvPr>
            <p:cNvSpPr txBox="1"/>
            <p:nvPr/>
          </p:nvSpPr>
          <p:spPr>
            <a:xfrm>
              <a:off x="6249894" y="4167663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03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410CDD1-0421-403C-9B74-BA68D4CF7334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D06D051-4CD4-490F-80A9-1F79440214D1}"/>
              </a:ext>
            </a:extLst>
          </p:cNvPr>
          <p:cNvGrpSpPr/>
          <p:nvPr/>
        </p:nvGrpSpPr>
        <p:grpSpPr>
          <a:xfrm>
            <a:off x="3281575" y="4166038"/>
            <a:ext cx="2839544" cy="1468958"/>
            <a:chOff x="6249894" y="4167663"/>
            <a:chExt cx="2839544" cy="1468958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5A98720B-190A-4B48-8247-31EC758BF273}"/>
                </a:ext>
              </a:extLst>
            </p:cNvPr>
            <p:cNvSpPr txBox="1"/>
            <p:nvPr/>
          </p:nvSpPr>
          <p:spPr>
            <a:xfrm>
              <a:off x="6249894" y="4512183"/>
              <a:ext cx="2836563" cy="40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Text Here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F1CA404-DBB2-4D5F-B290-E8D1D2A06068}"/>
                </a:ext>
              </a:extLst>
            </p:cNvPr>
            <p:cNvSpPr txBox="1"/>
            <p:nvPr/>
          </p:nvSpPr>
          <p:spPr>
            <a:xfrm>
              <a:off x="6249894" y="4167663"/>
              <a:ext cx="1128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Option 01 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D44E2EF9-25BA-427C-A3F2-E3F3DAF8B47B}"/>
                </a:ext>
              </a:extLst>
            </p:cNvPr>
            <p:cNvSpPr txBox="1"/>
            <p:nvPr/>
          </p:nvSpPr>
          <p:spPr>
            <a:xfrm>
              <a:off x="6249894" y="4938801"/>
              <a:ext cx="2839544" cy="69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Explain the Above Topic this is Just a Demo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04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4666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46667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46667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99" grpId="0"/>
      <p:bldP spid="136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2BDCAB64-AAB1-42E2-81AE-ED09C51555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AF436-FBE5-42AC-96F9-45028D25572F}"/>
              </a:ext>
            </a:extLst>
          </p:cNvPr>
          <p:cNvSpPr txBox="1"/>
          <p:nvPr/>
        </p:nvSpPr>
        <p:spPr>
          <a:xfrm>
            <a:off x="5567101" y="2155448"/>
            <a:ext cx="6075701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 Explain the Above Topic this is Just a Demo So Replace this Text with Your Own Presentation Content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BDABE-72FA-4737-84E1-ADCE920CBD0C}"/>
              </a:ext>
            </a:extLst>
          </p:cNvPr>
          <p:cNvSpPr txBox="1"/>
          <p:nvPr/>
        </p:nvSpPr>
        <p:spPr>
          <a:xfrm>
            <a:off x="5211984" y="1201515"/>
            <a:ext cx="6430818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Digital </a:t>
            </a:r>
            <a:r>
              <a:rPr lang="en-US" sz="43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910EA6-6C12-4CB7-8670-B0CA17B30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1" y="465677"/>
            <a:ext cx="4001131" cy="6392324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9EA1104-601B-489C-A86F-02397BAF715D}"/>
              </a:ext>
            </a:extLst>
          </p:cNvPr>
          <p:cNvSpPr/>
          <p:nvPr/>
        </p:nvSpPr>
        <p:spPr>
          <a:xfrm>
            <a:off x="5322189" y="2250823"/>
            <a:ext cx="76200" cy="728090"/>
          </a:xfrm>
          <a:custGeom>
            <a:avLst/>
            <a:gdLst>
              <a:gd name="connsiteX0" fmla="*/ 0 w 76200"/>
              <a:gd name="connsiteY0" fmla="*/ 0 h 728090"/>
              <a:gd name="connsiteX1" fmla="*/ 76200 w 76200"/>
              <a:gd name="connsiteY1" fmla="*/ 0 h 728090"/>
              <a:gd name="connsiteX2" fmla="*/ 76200 w 76200"/>
              <a:gd name="connsiteY2" fmla="*/ 728091 h 728090"/>
              <a:gd name="connsiteX3" fmla="*/ 0 w 76200"/>
              <a:gd name="connsiteY3" fmla="*/ 728091 h 72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28090">
                <a:moveTo>
                  <a:pt x="0" y="0"/>
                </a:moveTo>
                <a:lnTo>
                  <a:pt x="76200" y="0"/>
                </a:lnTo>
                <a:lnTo>
                  <a:pt x="76200" y="728091"/>
                </a:lnTo>
                <a:lnTo>
                  <a:pt x="0" y="728091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FFDABA5-CF50-46AD-BE02-E87C563D6050}"/>
              </a:ext>
            </a:extLst>
          </p:cNvPr>
          <p:cNvGrpSpPr/>
          <p:nvPr/>
        </p:nvGrpSpPr>
        <p:grpSpPr>
          <a:xfrm>
            <a:off x="2996755" y="3746087"/>
            <a:ext cx="9195244" cy="2308860"/>
            <a:chOff x="2996755" y="3746087"/>
            <a:chExt cx="9195244" cy="230886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3821A62-3CD2-482B-BC48-B4BB901A25FA}"/>
                </a:ext>
              </a:extLst>
            </p:cNvPr>
            <p:cNvSpPr/>
            <p:nvPr/>
          </p:nvSpPr>
          <p:spPr>
            <a:xfrm>
              <a:off x="2996755" y="3746087"/>
              <a:ext cx="9195244" cy="2308860"/>
            </a:xfrm>
            <a:custGeom>
              <a:avLst/>
              <a:gdLst>
                <a:gd name="connsiteX0" fmla="*/ 0 w 9195244"/>
                <a:gd name="connsiteY0" fmla="*/ 0 h 2308860"/>
                <a:gd name="connsiteX1" fmla="*/ 9195244 w 9195244"/>
                <a:gd name="connsiteY1" fmla="*/ 0 h 2308860"/>
                <a:gd name="connsiteX2" fmla="*/ 9195244 w 9195244"/>
                <a:gd name="connsiteY2" fmla="*/ 2308860 h 2308860"/>
                <a:gd name="connsiteX3" fmla="*/ 0 w 9195244"/>
                <a:gd name="connsiteY3" fmla="*/ 2308860 h 23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5244" h="2308860">
                  <a:moveTo>
                    <a:pt x="0" y="0"/>
                  </a:moveTo>
                  <a:lnTo>
                    <a:pt x="9195244" y="0"/>
                  </a:lnTo>
                  <a:lnTo>
                    <a:pt x="9195244" y="2308860"/>
                  </a:lnTo>
                  <a:lnTo>
                    <a:pt x="0" y="2308860"/>
                  </a:lnTo>
                  <a:close/>
                </a:path>
              </a:pathLst>
            </a:custGeom>
            <a:gradFill>
              <a:gsLst>
                <a:gs pos="0">
                  <a:srgbClr val="1555FD">
                    <a:alpha val="97000"/>
                  </a:srgbClr>
                </a:gs>
                <a:gs pos="100000">
                  <a:srgbClr val="5680F8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8F50583-B32E-4636-8C31-7857C2D8E0EF}"/>
                </a:ext>
              </a:extLst>
            </p:cNvPr>
            <p:cNvGrpSpPr/>
            <p:nvPr/>
          </p:nvGrpSpPr>
          <p:grpSpPr>
            <a:xfrm>
              <a:off x="6220325" y="4166038"/>
              <a:ext cx="2839544" cy="1468958"/>
              <a:chOff x="6249894" y="4167663"/>
              <a:chExt cx="2839544" cy="146895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EEE652-5BCA-4F8C-BA5A-B50E3D1FC671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0F93700-4F57-4F75-BDE6-01BF66B94CCA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02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407EC22-B064-41B0-A16C-E2BE20354B9D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140A81E-FDCC-4B7E-A51F-F86A1E67D22B}"/>
                </a:ext>
              </a:extLst>
            </p:cNvPr>
            <p:cNvGrpSpPr/>
            <p:nvPr/>
          </p:nvGrpSpPr>
          <p:grpSpPr>
            <a:xfrm>
              <a:off x="9159076" y="4166038"/>
              <a:ext cx="2839544" cy="1468958"/>
              <a:chOff x="6249894" y="4167663"/>
              <a:chExt cx="2839544" cy="146895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9CC2040-6313-402C-8021-EAF11A8359A8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46E9A1A-376E-406B-868C-45D62524930D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03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4D43F4-149F-4D11-B8A7-A932192B3CA1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512A132-FF82-4FD4-92E5-92728EA91D4D}"/>
                </a:ext>
              </a:extLst>
            </p:cNvPr>
            <p:cNvGrpSpPr/>
            <p:nvPr/>
          </p:nvGrpSpPr>
          <p:grpSpPr>
            <a:xfrm>
              <a:off x="3281575" y="4166038"/>
              <a:ext cx="2839544" cy="1468958"/>
              <a:chOff x="6249894" y="4167663"/>
              <a:chExt cx="2839544" cy="1468958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02AC8F-E426-466D-A215-D0BD4CE3A1F7}"/>
                  </a:ext>
                </a:extLst>
              </p:cNvPr>
              <p:cNvSpPr txBox="1"/>
              <p:nvPr/>
            </p:nvSpPr>
            <p:spPr>
              <a:xfrm>
                <a:off x="6249894" y="4512183"/>
                <a:ext cx="2836563" cy="403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25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Text Here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68BC41-83A3-4677-924C-6D54C6268B54}"/>
                  </a:ext>
                </a:extLst>
              </p:cNvPr>
              <p:cNvSpPr txBox="1"/>
              <p:nvPr/>
            </p:nvSpPr>
            <p:spPr>
              <a:xfrm>
                <a:off x="6249894" y="4167663"/>
                <a:ext cx="1128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Option 01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2719001-0AAC-400A-867F-8E8800313575}"/>
                  </a:ext>
                </a:extLst>
              </p:cNvPr>
              <p:cNvSpPr txBox="1"/>
              <p:nvPr/>
            </p:nvSpPr>
            <p:spPr>
              <a:xfrm>
                <a:off x="6249894" y="4938801"/>
                <a:ext cx="2839544" cy="69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Write Brief Text to Explain the Above Topic this is Just a Demo Content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850</Words>
  <Application>Microsoft Office PowerPoint</Application>
  <PresentationFormat>Widescreen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41</cp:revision>
  <dcterms:created xsi:type="dcterms:W3CDTF">2024-02-18T05:14:35Z</dcterms:created>
  <dcterms:modified xsi:type="dcterms:W3CDTF">2024-06-22T13:22:46Z</dcterms:modified>
</cp:coreProperties>
</file>