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7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00" d="100"/>
          <a:sy n="100" d="100"/>
        </p:scale>
        <p:origin x="2648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989A413A-281C-4D0E-90B6-49CF45AFFF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4432173" cy="6858000"/>
          </a:xfrm>
          <a:custGeom>
            <a:avLst/>
            <a:gdLst>
              <a:gd name="connsiteX0" fmla="*/ 0 w 4432173"/>
              <a:gd name="connsiteY0" fmla="*/ 0 h 6858000"/>
              <a:gd name="connsiteX1" fmla="*/ 4432173 w 4432173"/>
              <a:gd name="connsiteY1" fmla="*/ 0 h 6858000"/>
              <a:gd name="connsiteX2" fmla="*/ 4432173 w 4432173"/>
              <a:gd name="connsiteY2" fmla="*/ 6858000 h 6858000"/>
              <a:gd name="connsiteX3" fmla="*/ 0 w 44321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2173" h="6858000">
                <a:moveTo>
                  <a:pt x="0" y="0"/>
                </a:moveTo>
                <a:lnTo>
                  <a:pt x="4432173" y="0"/>
                </a:lnTo>
                <a:lnTo>
                  <a:pt x="4432173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ted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989A413A-281C-4D0E-90B6-49CF45AFFF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4432173" cy="6858000"/>
          </a:xfrm>
          <a:custGeom>
            <a:avLst/>
            <a:gdLst>
              <a:gd name="connsiteX0" fmla="*/ 0 w 4432173"/>
              <a:gd name="connsiteY0" fmla="*/ 0 h 6858000"/>
              <a:gd name="connsiteX1" fmla="*/ 4432173 w 4432173"/>
              <a:gd name="connsiteY1" fmla="*/ 0 h 6858000"/>
              <a:gd name="connsiteX2" fmla="*/ 4432173 w 4432173"/>
              <a:gd name="connsiteY2" fmla="*/ 6858000 h 6858000"/>
              <a:gd name="connsiteX3" fmla="*/ 0 w 443217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32173" h="6858000">
                <a:moveTo>
                  <a:pt x="0" y="0"/>
                </a:moveTo>
                <a:lnTo>
                  <a:pt x="4432173" y="0"/>
                </a:lnTo>
                <a:lnTo>
                  <a:pt x="4432173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092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33333" fill="hold" grpId="0" nodeType="click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19EF9B34-B945-4099-8A9E-0617C108C9F5}"/>
              </a:ext>
            </a:extLst>
          </p:cNvPr>
          <p:cNvSpPr txBox="1"/>
          <p:nvPr/>
        </p:nvSpPr>
        <p:spPr>
          <a:xfrm>
            <a:off x="385561" y="5199617"/>
            <a:ext cx="11420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  <a:sym typeface="Poppins"/>
                <a:rtl val="0"/>
              </a:rPr>
              <a:t>use the above </a:t>
            </a:r>
            <a:r>
              <a:rPr lang="en-US" spc="18" dirty="0">
                <a:solidFill>
                  <a:schemeClr val="tx1">
                    <a:lumMod val="75000"/>
                    <a:lumOff val="2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  <a:sym typeface="Poppins"/>
                <a:rtl val="0"/>
              </a:rPr>
              <a:t>gradient color codes or simply use the format painter tool</a:t>
            </a:r>
          </a:p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  <a:sym typeface="Poppins"/>
                <a:rtl val="0"/>
              </a:rPr>
              <a:t>to pick the exact gradient color settings</a:t>
            </a:r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5561207F-808F-400E-8D52-C963A872CA19}"/>
              </a:ext>
            </a:extLst>
          </p:cNvPr>
          <p:cNvSpPr>
            <a:spLocks/>
          </p:cNvSpPr>
          <p:nvPr/>
        </p:nvSpPr>
        <p:spPr bwMode="auto">
          <a:xfrm>
            <a:off x="1236761" y="234833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1557C27-5F1B-4BB3-9C48-2ABD403C257C}"/>
              </a:ext>
            </a:extLst>
          </p:cNvPr>
          <p:cNvSpPr/>
          <p:nvPr/>
        </p:nvSpPr>
        <p:spPr>
          <a:xfrm>
            <a:off x="1388295" y="249817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D42C400D-1F85-4986-BECB-FA8D68F7EB87}"/>
              </a:ext>
            </a:extLst>
          </p:cNvPr>
          <p:cNvSpPr>
            <a:spLocks/>
          </p:cNvSpPr>
          <p:nvPr/>
        </p:nvSpPr>
        <p:spPr bwMode="auto">
          <a:xfrm>
            <a:off x="3240239" y="2346638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AC4554F-5504-43BE-8196-52D96CA2F721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E69C3F02-88A0-4FA7-A171-925736B01BA7}"/>
              </a:ext>
            </a:extLst>
          </p:cNvPr>
          <p:cNvSpPr>
            <a:spLocks/>
          </p:cNvSpPr>
          <p:nvPr/>
        </p:nvSpPr>
        <p:spPr bwMode="auto">
          <a:xfrm>
            <a:off x="7247195" y="2343253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8C6A0F1-BC73-4CAC-9033-634FAC8C353C}"/>
              </a:ext>
            </a:extLst>
          </p:cNvPr>
          <p:cNvSpPr/>
          <p:nvPr/>
        </p:nvSpPr>
        <p:spPr>
          <a:xfrm>
            <a:off x="7398729" y="2493095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2351A314-33A3-45F2-8C47-747AEFF2164B}"/>
              </a:ext>
            </a:extLst>
          </p:cNvPr>
          <p:cNvSpPr>
            <a:spLocks/>
          </p:cNvSpPr>
          <p:nvPr/>
        </p:nvSpPr>
        <p:spPr bwMode="auto">
          <a:xfrm>
            <a:off x="9250671" y="234156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CD48C1B-5C94-4CE6-B22C-1698379D32B1}"/>
              </a:ext>
            </a:extLst>
          </p:cNvPr>
          <p:cNvSpPr/>
          <p:nvPr/>
        </p:nvSpPr>
        <p:spPr>
          <a:xfrm>
            <a:off x="9402205" y="249140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BDE53742-A8FA-4CC0-B1DE-64A9BE0E0785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5651B54-0CF5-4F07-A8B4-C428ACCF5E8B}"/>
              </a:ext>
            </a:extLst>
          </p:cNvPr>
          <p:cNvSpPr/>
          <p:nvPr/>
        </p:nvSpPr>
        <p:spPr>
          <a:xfrm>
            <a:off x="5389122" y="249478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0AA691F-2B9E-4997-AC47-0003454DE6F8}"/>
              </a:ext>
            </a:extLst>
          </p:cNvPr>
          <p:cNvGrpSpPr/>
          <p:nvPr/>
        </p:nvGrpSpPr>
        <p:grpSpPr>
          <a:xfrm>
            <a:off x="3935449" y="6204446"/>
            <a:ext cx="4321102" cy="135731"/>
            <a:chOff x="3935449" y="6204446"/>
            <a:chExt cx="4321102" cy="135731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6A587CD5-BEEB-47E5-A2E4-82780EF2FD2B}"/>
                </a:ext>
              </a:extLst>
            </p:cNvPr>
            <p:cNvSpPr txBox="1"/>
            <p:nvPr/>
          </p:nvSpPr>
          <p:spPr>
            <a:xfrm>
              <a:off x="3935449" y="6204446"/>
              <a:ext cx="1320366" cy="135731"/>
            </a:xfrm>
            <a:custGeom>
              <a:avLst/>
              <a:gdLst/>
              <a:ahLst/>
              <a:cxnLst/>
              <a:rect l="l" t="t" r="r" b="b"/>
              <a:pathLst>
                <a:path w="1320366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cubicBezTo>
                    <a:pt x="1316143" y="2714"/>
                    <a:pt x="1317802" y="3227"/>
                    <a:pt x="1318827" y="4253"/>
                  </a:cubicBezTo>
                  <a:cubicBezTo>
                    <a:pt x="1319853" y="5278"/>
                    <a:pt x="1320366" y="6937"/>
                    <a:pt x="1320366" y="9229"/>
                  </a:cubicBezTo>
                  <a:lnTo>
                    <a:pt x="1320366" y="31127"/>
                  </a:lnTo>
                  <a:cubicBezTo>
                    <a:pt x="1320366" y="33420"/>
                    <a:pt x="1319853" y="35079"/>
                    <a:pt x="1318827" y="36104"/>
                  </a:cubicBezTo>
                  <a:cubicBezTo>
                    <a:pt x="1317802" y="37130"/>
                    <a:pt x="1316143" y="37642"/>
                    <a:pt x="1313850" y="37642"/>
                  </a:cubicBez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659ECDC-9422-4FA0-B3F8-27521F7B6239}"/>
                </a:ext>
              </a:extLst>
            </p:cNvPr>
            <p:cNvSpPr txBox="1"/>
            <p:nvPr/>
          </p:nvSpPr>
          <p:spPr>
            <a:xfrm>
              <a:off x="551134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8BF7000-DDE8-4B7A-9396-1F85F2A618FB}"/>
                </a:ext>
              </a:extLst>
            </p:cNvPr>
            <p:cNvSpPr txBox="1"/>
            <p:nvPr/>
          </p:nvSpPr>
          <p:spPr>
            <a:xfrm>
              <a:off x="734992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E11E2DF4-A52F-4BFA-90C2-BF201024C106}"/>
                </a:ext>
              </a:extLst>
            </p:cNvPr>
            <p:cNvSpPr/>
            <p:nvPr/>
          </p:nvSpPr>
          <p:spPr>
            <a:xfrm flipH="1">
              <a:off x="5343351" y="6240512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8060332E-8F60-4159-8E13-E30E4885230E}"/>
                </a:ext>
              </a:extLst>
            </p:cNvPr>
            <p:cNvSpPr/>
            <p:nvPr/>
          </p:nvSpPr>
          <p:spPr>
            <a:xfrm flipH="1">
              <a:off x="7185014" y="6240512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10E50C27-230B-496B-AD66-56F85F7ED97A}"/>
              </a:ext>
            </a:extLst>
          </p:cNvPr>
          <p:cNvSpPr txBox="1"/>
          <p:nvPr/>
        </p:nvSpPr>
        <p:spPr>
          <a:xfrm>
            <a:off x="1298845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#FF598A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7FDC18D-4133-4408-81F5-FB444F97BEAB}"/>
              </a:ext>
            </a:extLst>
          </p:cNvPr>
          <p:cNvSpPr txBox="1"/>
          <p:nvPr/>
        </p:nvSpPr>
        <p:spPr>
          <a:xfrm>
            <a:off x="1298845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#FF8A9C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EC8E4F3-5D32-42EF-8D0C-0E0A4DC19653}"/>
              </a:ext>
            </a:extLst>
          </p:cNvPr>
          <p:cNvSpPr txBox="1"/>
          <p:nvPr/>
        </p:nvSpPr>
        <p:spPr>
          <a:xfrm>
            <a:off x="3301774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#64AEF2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3501845-8A74-4177-B622-F2D0D994FC28}"/>
              </a:ext>
            </a:extLst>
          </p:cNvPr>
          <p:cNvSpPr txBox="1"/>
          <p:nvPr/>
        </p:nvSpPr>
        <p:spPr>
          <a:xfrm>
            <a:off x="3301774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#95D7FA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D8AB496-55FA-4B5A-B5CC-4C2E62241162}"/>
              </a:ext>
            </a:extLst>
          </p:cNvPr>
          <p:cNvSpPr txBox="1"/>
          <p:nvPr/>
        </p:nvSpPr>
        <p:spPr>
          <a:xfrm>
            <a:off x="5298126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#FF974F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156E555-6C8D-4E43-8AB9-013287C02103}"/>
              </a:ext>
            </a:extLst>
          </p:cNvPr>
          <p:cNvSpPr txBox="1"/>
          <p:nvPr/>
        </p:nvSpPr>
        <p:spPr>
          <a:xfrm>
            <a:off x="5298126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#FEBD61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88C28F9-4232-4056-9665-F98B031ECC33}"/>
              </a:ext>
            </a:extLst>
          </p:cNvPr>
          <p:cNvSpPr txBox="1"/>
          <p:nvPr/>
        </p:nvSpPr>
        <p:spPr>
          <a:xfrm>
            <a:off x="7309279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#8D95FF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C747F27-873F-4FEE-B8ED-2716D716BD64}"/>
              </a:ext>
            </a:extLst>
          </p:cNvPr>
          <p:cNvSpPr txBox="1"/>
          <p:nvPr/>
        </p:nvSpPr>
        <p:spPr>
          <a:xfrm>
            <a:off x="7309279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#9CBBF7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81EE50A-8083-4073-854C-6B8AAE189706}"/>
              </a:ext>
            </a:extLst>
          </p:cNvPr>
          <p:cNvSpPr txBox="1"/>
          <p:nvPr/>
        </p:nvSpPr>
        <p:spPr>
          <a:xfrm>
            <a:off x="9312756" y="4197450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#6BD995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D75F53D-3A60-457F-80FF-EBA76F4EEB13}"/>
              </a:ext>
            </a:extLst>
          </p:cNvPr>
          <p:cNvSpPr txBox="1"/>
          <p:nvPr/>
        </p:nvSpPr>
        <p:spPr>
          <a:xfrm>
            <a:off x="9312756" y="4563594"/>
            <a:ext cx="158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8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Bungee" pitchFamily="2" charset="0"/>
                <a:cs typeface="Poppins Medium" panose="00000600000000000000" pitchFamily="2" charset="0"/>
                <a:sym typeface="Poppins"/>
                <a:rtl val="0"/>
              </a:rPr>
              <a:t>#8FECC2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103A907-E72A-4EE0-A425-0A065F3BDF98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EBCFCCF-A007-47BF-980C-5A2FBCFDA05C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FBCE5289-A5F9-45C2-AA8B-3BF194DD06ED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24B04AF3-CE68-4531-B149-51B65ECF6085}"/>
              </a:ext>
            </a:extLst>
          </p:cNvPr>
          <p:cNvSpPr/>
          <p:nvPr/>
        </p:nvSpPr>
        <p:spPr>
          <a:xfrm>
            <a:off x="1531908" y="264178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3457D5F-AC4F-4AEC-A412-08034BCAD36A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B74931-2D04-44F0-A925-9F2B9B015E7E}"/>
              </a:ext>
            </a:extLst>
          </p:cNvPr>
          <p:cNvSpPr/>
          <p:nvPr/>
        </p:nvSpPr>
        <p:spPr>
          <a:xfrm>
            <a:off x="7542342" y="2636708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12679E7-3505-4440-8F2C-50AA4AFA7239}"/>
              </a:ext>
            </a:extLst>
          </p:cNvPr>
          <p:cNvSpPr/>
          <p:nvPr/>
        </p:nvSpPr>
        <p:spPr>
          <a:xfrm>
            <a:off x="9545818" y="263501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832328D-8BCB-4964-B0A5-D4336ACF5155}"/>
              </a:ext>
            </a:extLst>
          </p:cNvPr>
          <p:cNvSpPr/>
          <p:nvPr/>
        </p:nvSpPr>
        <p:spPr>
          <a:xfrm>
            <a:off x="5532735" y="263840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13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0F61709D-5F17-42AE-A67C-4897A4529285}"/>
              </a:ext>
            </a:extLst>
          </p:cNvPr>
          <p:cNvSpPr txBox="1"/>
          <p:nvPr/>
        </p:nvSpPr>
        <p:spPr>
          <a:xfrm>
            <a:off x="873088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2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2" y="430454"/>
                  <a:pt x="3087014" y="427101"/>
                </a:cubicBezTo>
                <a:cubicBezTo>
                  <a:pt x="3092805" y="423748"/>
                  <a:pt x="3097491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1" y="360578"/>
                  <a:pt x="3092805" y="355702"/>
                  <a:pt x="3087014" y="352349"/>
                </a:cubicBezTo>
                <a:cubicBezTo>
                  <a:pt x="3081222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600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0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8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8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5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0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5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8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5" y="448818"/>
                </a:cubicBezTo>
                <a:cubicBezTo>
                  <a:pt x="3080765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7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79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7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29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7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8" y="454762"/>
                </a:cubicBezTo>
                <a:cubicBezTo>
                  <a:pt x="2388032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8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8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6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5" y="452704"/>
                  <a:pt x="2793644" y="449961"/>
                  <a:pt x="2787395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4" y="348005"/>
                </a:lnTo>
                <a:lnTo>
                  <a:pt x="2763164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3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3" y="324231"/>
                  <a:pt x="1994534" y="320116"/>
                </a:cubicBezTo>
                <a:cubicBezTo>
                  <a:pt x="1989506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30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5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3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8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2" y="425729"/>
                </a:cubicBezTo>
                <a:cubicBezTo>
                  <a:pt x="1963102" y="430149"/>
                  <a:pt x="1969845" y="432359"/>
                  <a:pt x="1978532" y="432359"/>
                </a:cubicBezTo>
                <a:cubicBezTo>
                  <a:pt x="1987524" y="432359"/>
                  <a:pt x="1994534" y="430187"/>
                  <a:pt x="1999563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5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8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8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8" y="366979"/>
                  <a:pt x="2974848" y="378409"/>
                </a:cubicBezTo>
                <a:lnTo>
                  <a:pt x="2974848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7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3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5" y="129654"/>
                  <a:pt x="3220745" y="122072"/>
                  <a:pt x="3220745" y="113386"/>
                </a:cubicBezTo>
                <a:cubicBezTo>
                  <a:pt x="3220745" y="104699"/>
                  <a:pt x="3218955" y="97155"/>
                  <a:pt x="3215373" y="90754"/>
                </a:cubicBezTo>
                <a:cubicBezTo>
                  <a:pt x="3211792" y="84353"/>
                  <a:pt x="3207105" y="79477"/>
                  <a:pt x="3201313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8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8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40" y="72733"/>
                  <a:pt x="2639948" y="76010"/>
                </a:cubicBezTo>
                <a:cubicBezTo>
                  <a:pt x="2634157" y="79286"/>
                  <a:pt x="2629471" y="84087"/>
                  <a:pt x="2625890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90" y="135788"/>
                </a:cubicBezTo>
                <a:cubicBezTo>
                  <a:pt x="2629471" y="142342"/>
                  <a:pt x="2634195" y="147333"/>
                  <a:pt x="2640062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7" y="154229"/>
                  <a:pt x="2677439" y="150876"/>
                </a:cubicBezTo>
                <a:cubicBezTo>
                  <a:pt x="2683230" y="147523"/>
                  <a:pt x="2687916" y="142608"/>
                  <a:pt x="2691497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7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7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5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9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6" y="71095"/>
                  <a:pt x="1406156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6" y="154229"/>
                  <a:pt x="1412366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4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5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0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4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5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50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6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3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6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0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6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2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1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5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4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1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3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8" y="94793"/>
                  <a:pt x="2780918" y="106070"/>
                </a:cubicBezTo>
                <a:lnTo>
                  <a:pt x="2780918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8" y="50521"/>
                </a:lnTo>
                <a:lnTo>
                  <a:pt x="2780918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4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0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1" y="136893"/>
                  <a:pt x="2593772" y="125578"/>
                  <a:pt x="2593772" y="112928"/>
                </a:cubicBezTo>
                <a:cubicBezTo>
                  <a:pt x="2593772" y="100279"/>
                  <a:pt x="2596401" y="89078"/>
                  <a:pt x="2601658" y="79324"/>
                </a:cubicBezTo>
                <a:cubicBezTo>
                  <a:pt x="2606916" y="69571"/>
                  <a:pt x="2614079" y="61989"/>
                  <a:pt x="2623146" y="56579"/>
                </a:cubicBezTo>
                <a:cubicBezTo>
                  <a:pt x="2632214" y="51168"/>
                  <a:pt x="2642234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2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7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9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4" y="113462"/>
                  <a:pt x="2408491" y="109728"/>
                  <a:pt x="2404147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9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3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4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2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4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2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5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5" y="163678"/>
                  <a:pt x="1286256" y="168631"/>
                  <a:pt x="1278636" y="172593"/>
                </a:cubicBezTo>
                <a:cubicBezTo>
                  <a:pt x="1271016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2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2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4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8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4" y="50521"/>
                </a:lnTo>
                <a:lnTo>
                  <a:pt x="3482644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4" y="154762"/>
                </a:lnTo>
                <a:lnTo>
                  <a:pt x="3482644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1" y="153734"/>
                  <a:pt x="803833" y="154762"/>
                  <a:pt x="809168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8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3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1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6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6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1" y="86144"/>
                  <a:pt x="930782" y="80124"/>
                </a:cubicBezTo>
                <a:cubicBezTo>
                  <a:pt x="925143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3" y="7315"/>
                </a:lnTo>
                <a:lnTo>
                  <a:pt x="256793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9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7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Medium" panose="00000600000000000000" pitchFamily="2" charset="0"/>
              <a:cs typeface="Poppins Medium" panose="00000600000000000000" pitchFamily="2" charset="0"/>
              <a:sym typeface="Poppins"/>
              <a:rtl val="0"/>
            </a:endParaRPr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5561207F-808F-400E-8D52-C963A872CA19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1557C27-5F1B-4BB3-9C48-2ABD403C257C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C59967-342B-434E-BBA6-4C9AAEA8B38E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D42C400D-1F85-4986-BECB-FA8D68F7EB87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AC4554F-5504-43BE-8196-52D96CA2F721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8F58FB4-2432-42F9-8040-62DED2CDA064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E69C3F02-88A0-4FA7-A171-925736B01BA7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8C6A0F1-BC73-4CAC-9033-634FAC8C353C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3A9F8CB-C3A9-44D8-AA72-30F3DFF312D4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2351A314-33A3-45F2-8C47-747AEFF2164B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CD48C1B-5C94-4CE6-B22C-1698379D32B1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EF3ADD6-9754-416E-A459-F5CC2D58C57E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hlinkClick r:id="rId2"/>
            <a:extLst>
              <a:ext uri="{FF2B5EF4-FFF2-40B4-BE49-F238E27FC236}">
                <a16:creationId xmlns:a16="http://schemas.microsoft.com/office/drawing/2014/main" id="{F0F15E4A-D172-4CAB-AC82-62F43537A70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46" name="TextBox 45">
            <a:hlinkClick r:id="rId3"/>
            <a:extLst>
              <a:ext uri="{FF2B5EF4-FFF2-40B4-BE49-F238E27FC236}">
                <a16:creationId xmlns:a16="http://schemas.microsoft.com/office/drawing/2014/main" id="{B42DA839-2D7A-40F4-8CC0-20424FEEDDC4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BDE53742-A8FA-4CC0-B1DE-64A9BE0E0785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5651B54-0CF5-4F07-A8B4-C428ACCF5E8B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1497467-554B-4C3D-9314-20BA260014D8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hlinkClick r:id="rId4"/>
            <a:extLst>
              <a:ext uri="{FF2B5EF4-FFF2-40B4-BE49-F238E27FC236}">
                <a16:creationId xmlns:a16="http://schemas.microsoft.com/office/drawing/2014/main" id="{F3694CB4-96B2-49B5-A1DD-869105136521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51" name="TextBox 50">
            <a:hlinkClick r:id="rId5"/>
            <a:extLst>
              <a:ext uri="{FF2B5EF4-FFF2-40B4-BE49-F238E27FC236}">
                <a16:creationId xmlns:a16="http://schemas.microsoft.com/office/drawing/2014/main" id="{8C51FAD0-F059-44E0-854E-20AA0C3C5722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52" name="TextBox 51">
            <a:hlinkClick r:id="rId6"/>
            <a:extLst>
              <a:ext uri="{FF2B5EF4-FFF2-40B4-BE49-F238E27FC236}">
                <a16:creationId xmlns:a16="http://schemas.microsoft.com/office/drawing/2014/main" id="{9DE2D0F9-D73E-4564-99C2-EBBE16F56E3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A2CF72F-EB13-49C9-8468-69D1405A6CC5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43F78BC-0221-411C-B4DB-427103518467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88BE17A-F1D3-47A2-946C-2F214A923DFE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6" name="TextBox 55">
            <a:hlinkClick r:id="rId2"/>
            <a:extLst>
              <a:ext uri="{FF2B5EF4-FFF2-40B4-BE49-F238E27FC236}">
                <a16:creationId xmlns:a16="http://schemas.microsoft.com/office/drawing/2014/main" id="{E435E63B-9C40-48C7-A663-CBA685CA2391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7" name="TextBox 56">
            <a:hlinkClick r:id="rId3"/>
            <a:extLst>
              <a:ext uri="{FF2B5EF4-FFF2-40B4-BE49-F238E27FC236}">
                <a16:creationId xmlns:a16="http://schemas.microsoft.com/office/drawing/2014/main" id="{983987B3-BBD4-4F32-8E16-DF77D2252D31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8" name="TextBox 57">
            <a:hlinkClick r:id="rId4"/>
            <a:extLst>
              <a:ext uri="{FF2B5EF4-FFF2-40B4-BE49-F238E27FC236}">
                <a16:creationId xmlns:a16="http://schemas.microsoft.com/office/drawing/2014/main" id="{FFFE4E84-7FF2-4DBB-8BC6-1A26B3B0BBD1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9" name="TextBox 58">
            <a:hlinkClick r:id="rId5"/>
            <a:extLst>
              <a:ext uri="{FF2B5EF4-FFF2-40B4-BE49-F238E27FC236}">
                <a16:creationId xmlns:a16="http://schemas.microsoft.com/office/drawing/2014/main" id="{F4A87296-6334-463E-97DD-3BAC93624B1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60" name="TextBox 59">
            <a:hlinkClick r:id="rId6"/>
            <a:extLst>
              <a:ext uri="{FF2B5EF4-FFF2-40B4-BE49-F238E27FC236}">
                <a16:creationId xmlns:a16="http://schemas.microsoft.com/office/drawing/2014/main" id="{7B644DE9-B779-4C0C-943C-3F841771A940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F860DA54-607B-4537-93EC-394BFF8BE17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40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Akira Expanded</vt:lpstr>
      <vt:lpstr>Arial</vt:lpstr>
      <vt:lpstr>Bungee</vt:lpstr>
      <vt:lpstr>Calibri</vt:lpstr>
      <vt:lpstr>Calibri Light</vt:lpstr>
      <vt:lpstr>Pacifico</vt:lpstr>
      <vt:lpstr>Poppins ExtraBold</vt:lpstr>
      <vt:lpstr>Poppins Medium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Zaman</cp:lastModifiedBy>
  <cp:revision>23</cp:revision>
  <dcterms:created xsi:type="dcterms:W3CDTF">2024-02-18T05:14:35Z</dcterms:created>
  <dcterms:modified xsi:type="dcterms:W3CDTF">2024-09-25T12:33:33Z</dcterms:modified>
</cp:coreProperties>
</file>