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47" r:id="rId2"/>
    <p:sldId id="26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00" d="100"/>
          <a:sy n="100" d="100"/>
        </p:scale>
        <p:origin x="2648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989A413A-281C-4D0E-90B6-49CF45AFFF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432173" cy="6858000"/>
          </a:xfrm>
          <a:custGeom>
            <a:avLst/>
            <a:gdLst>
              <a:gd name="connsiteX0" fmla="*/ 0 w 4432173"/>
              <a:gd name="connsiteY0" fmla="*/ 0 h 6858000"/>
              <a:gd name="connsiteX1" fmla="*/ 4432173 w 4432173"/>
              <a:gd name="connsiteY1" fmla="*/ 0 h 6858000"/>
              <a:gd name="connsiteX2" fmla="*/ 4432173 w 4432173"/>
              <a:gd name="connsiteY2" fmla="*/ 6858000 h 6858000"/>
              <a:gd name="connsiteX3" fmla="*/ 0 w 4432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2173" h="6858000">
                <a:moveTo>
                  <a:pt x="0" y="0"/>
                </a:moveTo>
                <a:lnTo>
                  <a:pt x="4432173" y="0"/>
                </a:lnTo>
                <a:lnTo>
                  <a:pt x="443217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989A413A-281C-4D0E-90B6-49CF45AFFF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432173" cy="6858000"/>
          </a:xfrm>
          <a:custGeom>
            <a:avLst/>
            <a:gdLst>
              <a:gd name="connsiteX0" fmla="*/ 0 w 4432173"/>
              <a:gd name="connsiteY0" fmla="*/ 0 h 6858000"/>
              <a:gd name="connsiteX1" fmla="*/ 4432173 w 4432173"/>
              <a:gd name="connsiteY1" fmla="*/ 0 h 6858000"/>
              <a:gd name="connsiteX2" fmla="*/ 4432173 w 4432173"/>
              <a:gd name="connsiteY2" fmla="*/ 6858000 h 6858000"/>
              <a:gd name="connsiteX3" fmla="*/ 0 w 4432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2173" h="6858000">
                <a:moveTo>
                  <a:pt x="0" y="0"/>
                </a:moveTo>
                <a:lnTo>
                  <a:pt x="4432173" y="0"/>
                </a:lnTo>
                <a:lnTo>
                  <a:pt x="443217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09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use the above </a:t>
            </a:r>
            <a:r>
              <a:rPr lang="en-US" spc="18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gradient color codes or simply use the format painter tool</a:t>
            </a:r>
          </a:p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to pick the exact gradient color settings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AA691F-2B9E-4997-AC47-0003454DE6F8}"/>
              </a:ext>
            </a:extLst>
          </p:cNvPr>
          <p:cNvGrpSpPr/>
          <p:nvPr/>
        </p:nvGrpSpPr>
        <p:grpSpPr>
          <a:xfrm>
            <a:off x="3935449" y="6204446"/>
            <a:ext cx="4321102" cy="135731"/>
            <a:chOff x="3935449" y="6204446"/>
            <a:chExt cx="4321102" cy="13573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A587CD5-BEEB-47E5-A2E4-82780EF2FD2B}"/>
                </a:ext>
              </a:extLst>
            </p:cNvPr>
            <p:cNvSpPr txBox="1"/>
            <p:nvPr/>
          </p:nvSpPr>
          <p:spPr>
            <a:xfrm>
              <a:off x="3935449" y="6204446"/>
              <a:ext cx="1320366" cy="135731"/>
            </a:xfrm>
            <a:custGeom>
              <a:avLst/>
              <a:gdLst/>
              <a:ahLst/>
              <a:cxnLst/>
              <a:rect l="l" t="t" r="r" b="b"/>
              <a:pathLst>
                <a:path w="1320366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cubicBezTo>
                    <a:pt x="1316143" y="2714"/>
                    <a:pt x="1317802" y="3227"/>
                    <a:pt x="1318827" y="4253"/>
                  </a:cubicBezTo>
                  <a:cubicBezTo>
                    <a:pt x="1319853" y="5278"/>
                    <a:pt x="1320366" y="6937"/>
                    <a:pt x="1320366" y="9229"/>
                  </a:cubicBezTo>
                  <a:lnTo>
                    <a:pt x="1320366" y="31127"/>
                  </a:lnTo>
                  <a:cubicBezTo>
                    <a:pt x="1320366" y="33420"/>
                    <a:pt x="1319853" y="35079"/>
                    <a:pt x="1318827" y="36104"/>
                  </a:cubicBezTo>
                  <a:cubicBezTo>
                    <a:pt x="1317802" y="37130"/>
                    <a:pt x="1316143" y="37642"/>
                    <a:pt x="1313850" y="37642"/>
                  </a:cubicBez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659ECDC-9422-4FA0-B3F8-27521F7B6239}"/>
                </a:ext>
              </a:extLst>
            </p:cNvPr>
            <p:cNvSpPr txBox="1"/>
            <p:nvPr/>
          </p:nvSpPr>
          <p:spPr>
            <a:xfrm>
              <a:off x="551134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8BF7000-DDE8-4B7A-9396-1F85F2A618FB}"/>
                </a:ext>
              </a:extLst>
            </p:cNvPr>
            <p:cNvSpPr txBox="1"/>
            <p:nvPr/>
          </p:nvSpPr>
          <p:spPr>
            <a:xfrm>
              <a:off x="734992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11E2DF4-A52F-4BFA-90C2-BF201024C106}"/>
                </a:ext>
              </a:extLst>
            </p:cNvPr>
            <p:cNvSpPr/>
            <p:nvPr/>
          </p:nvSpPr>
          <p:spPr>
            <a:xfrm flipH="1">
              <a:off x="5343351" y="6240512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060332E-8F60-4159-8E13-E30E4885230E}"/>
                </a:ext>
              </a:extLst>
            </p:cNvPr>
            <p:cNvSpPr/>
            <p:nvPr/>
          </p:nvSpPr>
          <p:spPr>
            <a:xfrm flipH="1">
              <a:off x="7185014" y="6240512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10E50C27-230B-496B-AD66-56F85F7ED97A}"/>
              </a:ext>
            </a:extLst>
          </p:cNvPr>
          <p:cNvSpPr txBox="1"/>
          <p:nvPr/>
        </p:nvSpPr>
        <p:spPr>
          <a:xfrm>
            <a:off x="1298845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#FF598A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7FDC18D-4133-4408-81F5-FB444F97BEAB}"/>
              </a:ext>
            </a:extLst>
          </p:cNvPr>
          <p:cNvSpPr txBox="1"/>
          <p:nvPr/>
        </p:nvSpPr>
        <p:spPr>
          <a:xfrm>
            <a:off x="1298845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#FF8A9C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EC8E4F3-5D32-42EF-8D0C-0E0A4DC19653}"/>
              </a:ext>
            </a:extLst>
          </p:cNvPr>
          <p:cNvSpPr txBox="1"/>
          <p:nvPr/>
        </p:nvSpPr>
        <p:spPr>
          <a:xfrm>
            <a:off x="3301774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#64AEF2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3501845-8A74-4177-B622-F2D0D994FC28}"/>
              </a:ext>
            </a:extLst>
          </p:cNvPr>
          <p:cNvSpPr txBox="1"/>
          <p:nvPr/>
        </p:nvSpPr>
        <p:spPr>
          <a:xfrm>
            <a:off x="3301774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#95D7FA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D8AB496-55FA-4B5A-B5CC-4C2E62241162}"/>
              </a:ext>
            </a:extLst>
          </p:cNvPr>
          <p:cNvSpPr txBox="1"/>
          <p:nvPr/>
        </p:nvSpPr>
        <p:spPr>
          <a:xfrm>
            <a:off x="529812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#FF974F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156E555-6C8D-4E43-8AB9-013287C02103}"/>
              </a:ext>
            </a:extLst>
          </p:cNvPr>
          <p:cNvSpPr txBox="1"/>
          <p:nvPr/>
        </p:nvSpPr>
        <p:spPr>
          <a:xfrm>
            <a:off x="529812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#FEBD61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88C28F9-4232-4056-9665-F98B031ECC33}"/>
              </a:ext>
            </a:extLst>
          </p:cNvPr>
          <p:cNvSpPr txBox="1"/>
          <p:nvPr/>
        </p:nvSpPr>
        <p:spPr>
          <a:xfrm>
            <a:off x="7309279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#8D95FF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C747F27-873F-4FEE-B8ED-2716D716BD64}"/>
              </a:ext>
            </a:extLst>
          </p:cNvPr>
          <p:cNvSpPr txBox="1"/>
          <p:nvPr/>
        </p:nvSpPr>
        <p:spPr>
          <a:xfrm>
            <a:off x="7309279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#9CBBF7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81EE50A-8083-4073-854C-6B8AAE189706}"/>
              </a:ext>
            </a:extLst>
          </p:cNvPr>
          <p:cNvSpPr txBox="1"/>
          <p:nvPr/>
        </p:nvSpPr>
        <p:spPr>
          <a:xfrm>
            <a:off x="931275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#6BD995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D75F53D-3A60-457F-80FF-EBA76F4EEB13}"/>
              </a:ext>
            </a:extLst>
          </p:cNvPr>
          <p:cNvSpPr txBox="1"/>
          <p:nvPr/>
        </p:nvSpPr>
        <p:spPr>
          <a:xfrm>
            <a:off x="931275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#8FECC2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03A907-E72A-4EE0-A425-0A065F3BDF98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EBCFCCF-A007-47BF-980C-5A2FBCFDA05C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BCE5289-A5F9-45C2-AA8B-3BF194DD06ED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24B04AF3-CE68-4531-B149-51B65ECF6085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3457D5F-AC4F-4AEC-A412-08034BCAD36A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B74931-2D04-44F0-A925-9F2B9B015E7E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12679E7-3505-4440-8F2C-50AA4AFA7239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832328D-8BCB-4964-B0A5-D4336ACF5155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1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0F61709D-5F17-42AE-A67C-4897A4529285}"/>
              </a:ext>
            </a:extLst>
          </p:cNvPr>
          <p:cNvSpPr txBox="1"/>
          <p:nvPr/>
        </p:nvSpPr>
        <p:spPr>
          <a:xfrm>
            <a:off x="873088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2" y="430454"/>
                  <a:pt x="3087014" y="427101"/>
                </a:cubicBezTo>
                <a:cubicBezTo>
                  <a:pt x="3092805" y="423748"/>
                  <a:pt x="3097491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1" y="360578"/>
                  <a:pt x="3092805" y="355702"/>
                  <a:pt x="3087014" y="352349"/>
                </a:cubicBezTo>
                <a:cubicBezTo>
                  <a:pt x="3081222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0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8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8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8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5" y="448818"/>
                </a:cubicBezTo>
                <a:cubicBezTo>
                  <a:pt x="3080765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7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29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8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8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6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5" y="452704"/>
                  <a:pt x="2793644" y="449961"/>
                  <a:pt x="2787395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3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5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5" y="432359"/>
                  <a:pt x="1978532" y="432359"/>
                </a:cubicBezTo>
                <a:cubicBezTo>
                  <a:pt x="1987524" y="432359"/>
                  <a:pt x="1994534" y="430187"/>
                  <a:pt x="1999563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5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7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3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3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90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90" y="135788"/>
                </a:cubicBezTo>
                <a:cubicBezTo>
                  <a:pt x="2629471" y="142342"/>
                  <a:pt x="2634195" y="147333"/>
                  <a:pt x="2640062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7" y="154229"/>
                  <a:pt x="2677439" y="150876"/>
                </a:cubicBezTo>
                <a:cubicBezTo>
                  <a:pt x="2683230" y="147523"/>
                  <a:pt x="2687916" y="142608"/>
                  <a:pt x="2691497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7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7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6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6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4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5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4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5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50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6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6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6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2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1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5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4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8" y="94793"/>
                  <a:pt x="2780918" y="106070"/>
                </a:cubicBezTo>
                <a:lnTo>
                  <a:pt x="2780918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8" y="50521"/>
                </a:lnTo>
                <a:lnTo>
                  <a:pt x="2780918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0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6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7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4" y="113462"/>
                  <a:pt x="2408491" y="109728"/>
                  <a:pt x="2404147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4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2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4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2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5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5" y="163678"/>
                  <a:pt x="1286256" y="168631"/>
                  <a:pt x="1278636" y="172593"/>
                </a:cubicBezTo>
                <a:cubicBezTo>
                  <a:pt x="1271016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2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8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3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1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6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2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9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Medium" panose="00000600000000000000" pitchFamily="2" charset="0"/>
              <a:cs typeface="Poppins Medium" panose="00000600000000000000" pitchFamily="2" charset="0"/>
              <a:sym typeface="Poppins"/>
              <a:rtl val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F0F15E4A-D172-4CAB-AC82-62F43537A70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B42DA839-2D7A-40F4-8CC0-20424FEEDDC4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hlinkClick r:id="rId4"/>
            <a:extLst>
              <a:ext uri="{FF2B5EF4-FFF2-40B4-BE49-F238E27FC236}">
                <a16:creationId xmlns:a16="http://schemas.microsoft.com/office/drawing/2014/main" id="{F3694CB4-96B2-49B5-A1DD-869105136521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8C51FAD0-F059-44E0-854E-20AA0C3C572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2" name="TextBox 51">
            <a:hlinkClick r:id="rId6"/>
            <a:extLst>
              <a:ext uri="{FF2B5EF4-FFF2-40B4-BE49-F238E27FC236}">
                <a16:creationId xmlns:a16="http://schemas.microsoft.com/office/drawing/2014/main" id="{9DE2D0F9-D73E-4564-99C2-EBBE16F56E3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2CF72F-EB13-49C9-8468-69D1405A6CC5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3F78BC-0221-411C-B4DB-42710351846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8BE17A-F1D3-47A2-946C-2F214A923DF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hlinkClick r:id="rId2"/>
            <a:extLst>
              <a:ext uri="{FF2B5EF4-FFF2-40B4-BE49-F238E27FC236}">
                <a16:creationId xmlns:a16="http://schemas.microsoft.com/office/drawing/2014/main" id="{E435E63B-9C40-48C7-A663-CBA685CA239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7" name="TextBox 56">
            <a:hlinkClick r:id="rId3"/>
            <a:extLst>
              <a:ext uri="{FF2B5EF4-FFF2-40B4-BE49-F238E27FC236}">
                <a16:creationId xmlns:a16="http://schemas.microsoft.com/office/drawing/2014/main" id="{983987B3-BBD4-4F32-8E16-DF77D2252D31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8" name="TextBox 57">
            <a:hlinkClick r:id="rId4"/>
            <a:extLst>
              <a:ext uri="{FF2B5EF4-FFF2-40B4-BE49-F238E27FC236}">
                <a16:creationId xmlns:a16="http://schemas.microsoft.com/office/drawing/2014/main" id="{FFFE4E84-7FF2-4DBB-8BC6-1A26B3B0BBD1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9" name="TextBox 58">
            <a:hlinkClick r:id="rId5"/>
            <a:extLst>
              <a:ext uri="{FF2B5EF4-FFF2-40B4-BE49-F238E27FC236}">
                <a16:creationId xmlns:a16="http://schemas.microsoft.com/office/drawing/2014/main" id="{F4A87296-6334-463E-97DD-3BAC93624B1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0" name="TextBox 59">
            <a:hlinkClick r:id="rId6"/>
            <a:extLst>
              <a:ext uri="{FF2B5EF4-FFF2-40B4-BE49-F238E27FC236}">
                <a16:creationId xmlns:a16="http://schemas.microsoft.com/office/drawing/2014/main" id="{7B644DE9-B779-4C0C-943C-3F841771A94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60DA54-607B-4537-93EC-394BFF8BE17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40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Akira Expanded</vt:lpstr>
      <vt:lpstr>Arial</vt:lpstr>
      <vt:lpstr>Bungee</vt:lpstr>
      <vt:lpstr>Calibri</vt:lpstr>
      <vt:lpstr>Calibri Light</vt:lpstr>
      <vt:lpstr>Pacifico</vt:lpstr>
      <vt:lpstr>Poppins ExtraBold</vt:lpstr>
      <vt:lpstr>Poppins Medium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Zaman</cp:lastModifiedBy>
  <cp:revision>23</cp:revision>
  <dcterms:created xsi:type="dcterms:W3CDTF">2024-02-18T05:14:35Z</dcterms:created>
  <dcterms:modified xsi:type="dcterms:W3CDTF">2024-09-25T12:33:33Z</dcterms:modified>
</cp:coreProperties>
</file>