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>
        <p:scale>
          <a:sx n="125" d="100"/>
          <a:sy n="125" d="100"/>
        </p:scale>
        <p:origin x="1512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75DF7-3AB0-4F93-9225-058C65258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A9414-6C42-4599-8E3C-5A18F7D2A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A40BD-77DA-439D-B690-3772FD31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C9E9B-64ED-4CAE-BA5F-D8CA2895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C2500-B9A4-44EB-B5EC-EA877E03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5B09-B491-4CBC-B478-9C610CBB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258737-B26F-4F56-B361-AAACCF09A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81E38-6326-4C28-B962-60E6D82A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470BE-020E-4DB0-A8AA-C7909814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C594B-C32D-45F4-989E-AC1C24BA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1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52FC-90FC-41C2-B0CB-77E0DFC7E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96867-6356-4ECA-A23F-9FCA38826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7376C-E266-493D-9781-CCC5D059E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0C92-5225-4D0F-A9A0-DC9EDAE7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9E1BB-A0AC-44A6-A499-1DD699778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2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1E319-28DC-4217-B19E-B51E24AD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61EF1-BB6F-4AFF-B57C-BA0A03926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2C976-EDBF-4E53-BAF2-0A910BB78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2EC3F-E4D4-47AA-BE9D-87919B38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F047E-20D8-479A-9188-B6CEE39D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9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DFE78-FEFF-4040-8D15-8E32BC12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E62E8-495A-4329-964D-057E2A5DC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E4FF5-A980-4FBE-8EA2-E17F476E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07860-C48C-440F-9B9D-CE7856F5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7C14B-049E-436D-80BA-2FBA8951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2E8D-E672-42B6-8E10-D333451E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CD6A7-5541-4615-BC65-A814DC101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48A9-7B91-4D95-90D2-C51A06F76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56699-6538-4B68-9685-84927370D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81170-41CB-407A-A34E-9C89A8ED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151BE-AD29-4AB9-9F83-7A0ECCE9D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4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D5E3-1629-4909-9EDE-BC90FD6DB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8A2C4-A720-43AD-A8F1-7D3A3251A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1BA5D-5BC0-4BF3-9A40-378990E6F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7CA397-8282-4890-9E45-3E7CFE744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08C7D9-6F92-4969-B5C3-155AB73788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28AF9-4959-4BFF-87BC-3FF6BFDC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4AC88A-5806-4F3E-BF75-A25B959C7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49D740-D08D-4BB2-8279-ABDB0095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68F0-F9FD-4AAD-9FC6-B5EB1444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BAC7B-19D2-4099-8F0B-8496F16D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C3A05-AAFE-4B6F-871F-31C63892B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AD7103-C981-42E2-81F7-35604CF7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2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22FADB-7E7F-4ABC-8A60-81E4FD813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C37576-4F9E-4338-9C7F-B77693E2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2AAF5-6EB1-4922-A58F-C3356977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4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F5CD-409E-4570-95F8-4A2D95D20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630C2-8F5B-44C3-B12F-5FB135C4F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A11BE-89CF-4F34-9F7D-3067D0C1F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69049-0D11-4A18-BA11-F0869439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D5CBC-6FE1-4F73-820C-C2B48068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12646-C8D1-4EFC-B6A8-374FB96C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7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123B-572B-4EDA-A497-89C8111C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1DB4D-C9E4-4F87-B852-B3F6F6CFD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B6AAE-E1E4-4E5B-89B0-33F2CC8B9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5C4A1-1A08-4C7C-AFDF-D1EF6B1C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87B3D6-FC62-4E6F-9952-7C674925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73129-EA4A-4423-BEA8-9B44E188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87F11B-9F6E-4739-AD62-1FC1C9E52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E0A11-1A76-41F4-AD99-017DF2C26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02093-B9C6-4E87-9444-53C4DAF67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E48D4-6827-469C-838F-8BC5CEBD9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5E783-DC28-47C7-8FC3-4793431E0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6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1F31992-39E7-43DE-B63D-E9041849C4C0}"/>
              </a:ext>
            </a:extLst>
          </p:cNvPr>
          <p:cNvGrpSpPr/>
          <p:nvPr/>
        </p:nvGrpSpPr>
        <p:grpSpPr>
          <a:xfrm>
            <a:off x="3939885" y="2075754"/>
            <a:ext cx="1964853" cy="1964854"/>
            <a:chOff x="3939885" y="2135023"/>
            <a:chExt cx="1964853" cy="196485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12F7937-3269-4651-9FE3-1E67AFF81599}"/>
                </a:ext>
              </a:extLst>
            </p:cNvPr>
            <p:cNvSpPr/>
            <p:nvPr/>
          </p:nvSpPr>
          <p:spPr>
            <a:xfrm>
              <a:off x="3939885" y="2135023"/>
              <a:ext cx="1964853" cy="1964854"/>
            </a:xfrm>
            <a:custGeom>
              <a:avLst/>
              <a:gdLst>
                <a:gd name="connsiteX0" fmla="*/ 1964854 w 1964853"/>
                <a:gd name="connsiteY0" fmla="*/ 117575 h 1964854"/>
                <a:gd name="connsiteX1" fmla="*/ 1764543 w 1964853"/>
                <a:gd name="connsiteY1" fmla="*/ 34613 h 1964854"/>
                <a:gd name="connsiteX2" fmla="*/ 1175708 w 1964853"/>
                <a:gd name="connsiteY2" fmla="*/ 623448 h 1964854"/>
                <a:gd name="connsiteX3" fmla="*/ 623353 w 1964853"/>
                <a:gd name="connsiteY3" fmla="*/ 1175803 h 1964854"/>
                <a:gd name="connsiteX4" fmla="*/ 34612 w 1964853"/>
                <a:gd name="connsiteY4" fmla="*/ 1764543 h 1964854"/>
                <a:gd name="connsiteX5" fmla="*/ 117575 w 1964853"/>
                <a:gd name="connsiteY5" fmla="*/ 1964854 h 1964854"/>
                <a:gd name="connsiteX6" fmla="*/ 986827 w 1964853"/>
                <a:gd name="connsiteY6" fmla="*/ 1964854 h 1964854"/>
                <a:gd name="connsiteX7" fmla="*/ 1069790 w 1964853"/>
                <a:gd name="connsiteY7" fmla="*/ 1930564 h 1964854"/>
                <a:gd name="connsiteX8" fmla="*/ 1223904 w 1964853"/>
                <a:gd name="connsiteY8" fmla="*/ 1776449 h 1964854"/>
                <a:gd name="connsiteX9" fmla="*/ 1776259 w 1964853"/>
                <a:gd name="connsiteY9" fmla="*/ 1224095 h 1964854"/>
                <a:gd name="connsiteX10" fmla="*/ 1930373 w 1964853"/>
                <a:gd name="connsiteY10" fmla="*/ 1069980 h 1964854"/>
                <a:gd name="connsiteX11" fmla="*/ 1964758 w 1964853"/>
                <a:gd name="connsiteY11" fmla="*/ 987017 h 1964854"/>
                <a:gd name="connsiteX12" fmla="*/ 1964758 w 1964853"/>
                <a:gd name="connsiteY12" fmla="*/ 117671 h 196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3" h="1964854">
                  <a:moveTo>
                    <a:pt x="1964854" y="117575"/>
                  </a:moveTo>
                  <a:cubicBezTo>
                    <a:pt x="1964854" y="12991"/>
                    <a:pt x="1838457" y="-39301"/>
                    <a:pt x="1764543" y="34613"/>
                  </a:cubicBezTo>
                  <a:lnTo>
                    <a:pt x="1175708" y="623448"/>
                  </a:lnTo>
                  <a:lnTo>
                    <a:pt x="623353" y="1175803"/>
                  </a:lnTo>
                  <a:lnTo>
                    <a:pt x="34612" y="1764543"/>
                  </a:lnTo>
                  <a:cubicBezTo>
                    <a:pt x="-39301" y="1838457"/>
                    <a:pt x="12991" y="1964854"/>
                    <a:pt x="117575" y="1964854"/>
                  </a:cubicBezTo>
                  <a:lnTo>
                    <a:pt x="986827" y="1964854"/>
                  </a:lnTo>
                  <a:cubicBezTo>
                    <a:pt x="1017974" y="1964949"/>
                    <a:pt x="1047787" y="1952567"/>
                    <a:pt x="1069790" y="1930564"/>
                  </a:cubicBezTo>
                  <a:lnTo>
                    <a:pt x="1223904" y="1776449"/>
                  </a:lnTo>
                  <a:lnTo>
                    <a:pt x="1776259" y="1224095"/>
                  </a:lnTo>
                  <a:lnTo>
                    <a:pt x="1930373" y="1069980"/>
                  </a:lnTo>
                  <a:cubicBezTo>
                    <a:pt x="1952376" y="1047977"/>
                    <a:pt x="1964758" y="1018164"/>
                    <a:pt x="1964758" y="987017"/>
                  </a:cubicBezTo>
                  <a:lnTo>
                    <a:pt x="1964758" y="1176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94547B6-4766-46A6-B62C-712F52C65854}"/>
                </a:ext>
              </a:extLst>
            </p:cNvPr>
            <p:cNvGrpSpPr/>
            <p:nvPr/>
          </p:nvGrpSpPr>
          <p:grpSpPr>
            <a:xfrm>
              <a:off x="4035136" y="2230215"/>
              <a:ext cx="1774352" cy="1774412"/>
              <a:chOff x="4035135" y="2211165"/>
              <a:chExt cx="1774352" cy="1774412"/>
            </a:xfr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C643F58-F066-42A0-A6D1-834C89C385AA}"/>
                  </a:ext>
                </a:extLst>
              </p:cNvPr>
              <p:cNvSpPr/>
              <p:nvPr/>
            </p:nvSpPr>
            <p:spPr>
              <a:xfrm>
                <a:off x="4035135" y="3359023"/>
                <a:ext cx="1061406" cy="626554"/>
              </a:xfrm>
              <a:custGeom>
                <a:avLst/>
                <a:gdLst>
                  <a:gd name="connsiteX0" fmla="*/ 595538 w 1061406"/>
                  <a:gd name="connsiteY0" fmla="*/ 0 h 626554"/>
                  <a:gd name="connsiteX1" fmla="*/ 1061406 w 1061406"/>
                  <a:gd name="connsiteY1" fmla="*/ 465963 h 626554"/>
                  <a:gd name="connsiteX2" fmla="*/ 907292 w 1061406"/>
                  <a:gd name="connsiteY2" fmla="*/ 620078 h 626554"/>
                  <a:gd name="connsiteX3" fmla="*/ 891671 w 1061406"/>
                  <a:gd name="connsiteY3" fmla="*/ 626555 h 626554"/>
                  <a:gd name="connsiteX4" fmla="*/ 22419 w 1061406"/>
                  <a:gd name="connsiteY4" fmla="*/ 626555 h 626554"/>
                  <a:gd name="connsiteX5" fmla="*/ 1940 w 1061406"/>
                  <a:gd name="connsiteY5" fmla="*/ 612838 h 626554"/>
                  <a:gd name="connsiteX6" fmla="*/ 6798 w 1061406"/>
                  <a:gd name="connsiteY6" fmla="*/ 588740 h 626554"/>
                  <a:gd name="connsiteX7" fmla="*/ 595538 w 1061406"/>
                  <a:gd name="connsiteY7" fmla="*/ 0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406" h="626554">
                    <a:moveTo>
                      <a:pt x="595538" y="0"/>
                    </a:moveTo>
                    <a:lnTo>
                      <a:pt x="1061406" y="465963"/>
                    </a:lnTo>
                    <a:lnTo>
                      <a:pt x="907292" y="620078"/>
                    </a:lnTo>
                    <a:cubicBezTo>
                      <a:pt x="903196" y="624268"/>
                      <a:pt x="897481" y="626555"/>
                      <a:pt x="891671" y="626555"/>
                    </a:cubicBezTo>
                    <a:lnTo>
                      <a:pt x="22419" y="626555"/>
                    </a:lnTo>
                    <a:cubicBezTo>
                      <a:pt x="12608" y="626459"/>
                      <a:pt x="5750" y="621887"/>
                      <a:pt x="1940" y="612838"/>
                    </a:cubicBezTo>
                    <a:cubicBezTo>
                      <a:pt x="-1774" y="603790"/>
                      <a:pt x="-155" y="595693"/>
                      <a:pt x="6798" y="588740"/>
                    </a:cubicBezTo>
                    <a:lnTo>
                      <a:pt x="595538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E7A785A-AD3D-489C-A2D7-9F8BE377A224}"/>
                  </a:ext>
                </a:extLst>
              </p:cNvPr>
              <p:cNvSpPr/>
              <p:nvPr/>
            </p:nvSpPr>
            <p:spPr>
              <a:xfrm>
                <a:off x="5182933" y="2211165"/>
                <a:ext cx="626554" cy="1061561"/>
              </a:xfrm>
              <a:custGeom>
                <a:avLst/>
                <a:gdLst>
                  <a:gd name="connsiteX0" fmla="*/ 626554 w 626554"/>
                  <a:gd name="connsiteY0" fmla="*/ 22384 h 1061561"/>
                  <a:gd name="connsiteX1" fmla="*/ 626554 w 626554"/>
                  <a:gd name="connsiteY1" fmla="*/ 891730 h 1061561"/>
                  <a:gd name="connsiteX2" fmla="*/ 620077 w 626554"/>
                  <a:gd name="connsiteY2" fmla="*/ 907352 h 1061561"/>
                  <a:gd name="connsiteX3" fmla="*/ 465963 w 626554"/>
                  <a:gd name="connsiteY3" fmla="*/ 1061561 h 1061561"/>
                  <a:gd name="connsiteX4" fmla="*/ 0 w 626554"/>
                  <a:gd name="connsiteY4" fmla="*/ 595598 h 1061561"/>
                  <a:gd name="connsiteX5" fmla="*/ 588836 w 626554"/>
                  <a:gd name="connsiteY5" fmla="*/ 6763 h 1061561"/>
                  <a:gd name="connsiteX6" fmla="*/ 603599 w 626554"/>
                  <a:gd name="connsiteY6" fmla="*/ 0 h 1061561"/>
                  <a:gd name="connsiteX7" fmla="*/ 626554 w 626554"/>
                  <a:gd name="connsiteY7" fmla="*/ 22384 h 1061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561">
                    <a:moveTo>
                      <a:pt x="626554" y="22384"/>
                    </a:moveTo>
                    <a:lnTo>
                      <a:pt x="626554" y="891730"/>
                    </a:lnTo>
                    <a:cubicBezTo>
                      <a:pt x="626554" y="897636"/>
                      <a:pt x="624268" y="903161"/>
                      <a:pt x="620077" y="907352"/>
                    </a:cubicBezTo>
                    <a:lnTo>
                      <a:pt x="465963" y="1061561"/>
                    </a:lnTo>
                    <a:lnTo>
                      <a:pt x="0" y="595598"/>
                    </a:lnTo>
                    <a:lnTo>
                      <a:pt x="588836" y="6763"/>
                    </a:lnTo>
                    <a:cubicBezTo>
                      <a:pt x="593503" y="2096"/>
                      <a:pt x="598075" y="0"/>
                      <a:pt x="603599" y="0"/>
                    </a:cubicBezTo>
                    <a:cubicBezTo>
                      <a:pt x="603885" y="0"/>
                      <a:pt x="626554" y="667"/>
                      <a:pt x="62655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D6DF4479-CCEB-401D-9CF0-A2D101085A12}"/>
                  </a:ext>
                </a:extLst>
              </p:cNvPr>
              <p:cNvSpPr/>
              <p:nvPr/>
            </p:nvSpPr>
            <p:spPr>
              <a:xfrm rot="18900000">
                <a:off x="4844541" y="2986397"/>
                <a:ext cx="590550" cy="658939"/>
              </a:xfrm>
              <a:custGeom>
                <a:avLst/>
                <a:gdLst>
                  <a:gd name="connsiteX0" fmla="*/ 0 w 590550"/>
                  <a:gd name="connsiteY0" fmla="*/ 0 h 658939"/>
                  <a:gd name="connsiteX1" fmla="*/ 590550 w 590550"/>
                  <a:gd name="connsiteY1" fmla="*/ 0 h 658939"/>
                  <a:gd name="connsiteX2" fmla="*/ 590550 w 590550"/>
                  <a:gd name="connsiteY2" fmla="*/ 658940 h 658939"/>
                  <a:gd name="connsiteX3" fmla="*/ 0 w 590550"/>
                  <a:gd name="connsiteY3" fmla="*/ 658940 h 65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0550" h="658939">
                    <a:moveTo>
                      <a:pt x="0" y="0"/>
                    </a:moveTo>
                    <a:lnTo>
                      <a:pt x="590550" y="0"/>
                    </a:lnTo>
                    <a:lnTo>
                      <a:pt x="590550" y="658940"/>
                    </a:lnTo>
                    <a:lnTo>
                      <a:pt x="0" y="65894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023F71E-EE87-4E6C-82B5-DD13B7DA7BD4}"/>
              </a:ext>
            </a:extLst>
          </p:cNvPr>
          <p:cNvGrpSpPr/>
          <p:nvPr/>
        </p:nvGrpSpPr>
        <p:grpSpPr>
          <a:xfrm>
            <a:off x="3939789" y="4423132"/>
            <a:ext cx="1964854" cy="1964853"/>
            <a:chOff x="3939789" y="4482401"/>
            <a:chExt cx="1964854" cy="196485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249592D-EB17-4580-9CDF-AA9E675BACA4}"/>
                </a:ext>
              </a:extLst>
            </p:cNvPr>
            <p:cNvSpPr/>
            <p:nvPr/>
          </p:nvSpPr>
          <p:spPr>
            <a:xfrm>
              <a:off x="3939789" y="4482401"/>
              <a:ext cx="1964854" cy="1964853"/>
            </a:xfrm>
            <a:custGeom>
              <a:avLst/>
              <a:gdLst>
                <a:gd name="connsiteX0" fmla="*/ 117575 w 1964854"/>
                <a:gd name="connsiteY0" fmla="*/ 0 h 1964853"/>
                <a:gd name="connsiteX1" fmla="*/ 34613 w 1964854"/>
                <a:gd name="connsiteY1" fmla="*/ 200311 h 1964853"/>
                <a:gd name="connsiteX2" fmla="*/ 623448 w 1964854"/>
                <a:gd name="connsiteY2" fmla="*/ 789146 h 1964853"/>
                <a:gd name="connsiteX3" fmla="*/ 1175803 w 1964854"/>
                <a:gd name="connsiteY3" fmla="*/ 1341501 h 1964853"/>
                <a:gd name="connsiteX4" fmla="*/ 1764543 w 1964854"/>
                <a:gd name="connsiteY4" fmla="*/ 1930241 h 1964853"/>
                <a:gd name="connsiteX5" fmla="*/ 1964854 w 1964854"/>
                <a:gd name="connsiteY5" fmla="*/ 1847279 h 1964853"/>
                <a:gd name="connsiteX6" fmla="*/ 1964854 w 1964854"/>
                <a:gd name="connsiteY6" fmla="*/ 978027 h 1964853"/>
                <a:gd name="connsiteX7" fmla="*/ 1930564 w 1964854"/>
                <a:gd name="connsiteY7" fmla="*/ 895064 h 1964853"/>
                <a:gd name="connsiteX8" fmla="*/ 1776449 w 1964854"/>
                <a:gd name="connsiteY8" fmla="*/ 740950 h 1964853"/>
                <a:gd name="connsiteX9" fmla="*/ 1224095 w 1964854"/>
                <a:gd name="connsiteY9" fmla="*/ 188595 h 1964853"/>
                <a:gd name="connsiteX10" fmla="*/ 1069980 w 1964854"/>
                <a:gd name="connsiteY10" fmla="*/ 34480 h 1964853"/>
                <a:gd name="connsiteX11" fmla="*/ 987017 w 1964854"/>
                <a:gd name="connsiteY11" fmla="*/ 95 h 1964853"/>
                <a:gd name="connsiteX12" fmla="*/ 117671 w 1964854"/>
                <a:gd name="connsiteY12" fmla="*/ 95 h 196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4" h="1964853">
                  <a:moveTo>
                    <a:pt x="117575" y="0"/>
                  </a:moveTo>
                  <a:cubicBezTo>
                    <a:pt x="12991" y="0"/>
                    <a:pt x="-39301" y="126397"/>
                    <a:pt x="34613" y="200311"/>
                  </a:cubicBezTo>
                  <a:lnTo>
                    <a:pt x="623448" y="789146"/>
                  </a:lnTo>
                  <a:lnTo>
                    <a:pt x="1175803" y="1341501"/>
                  </a:lnTo>
                  <a:lnTo>
                    <a:pt x="1764543" y="1930241"/>
                  </a:lnTo>
                  <a:cubicBezTo>
                    <a:pt x="1838457" y="2004155"/>
                    <a:pt x="1964854" y="1951863"/>
                    <a:pt x="1964854" y="1847279"/>
                  </a:cubicBezTo>
                  <a:lnTo>
                    <a:pt x="1964854" y="978027"/>
                  </a:lnTo>
                  <a:cubicBezTo>
                    <a:pt x="1964949" y="946880"/>
                    <a:pt x="1952567" y="917067"/>
                    <a:pt x="1930564" y="895064"/>
                  </a:cubicBezTo>
                  <a:lnTo>
                    <a:pt x="1776449" y="740950"/>
                  </a:lnTo>
                  <a:lnTo>
                    <a:pt x="1224095" y="188595"/>
                  </a:lnTo>
                  <a:lnTo>
                    <a:pt x="1069980" y="34480"/>
                  </a:lnTo>
                  <a:cubicBezTo>
                    <a:pt x="1047978" y="12478"/>
                    <a:pt x="1018164" y="95"/>
                    <a:pt x="987017" y="95"/>
                  </a:cubicBezTo>
                  <a:lnTo>
                    <a:pt x="117671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7719B6F-9825-42FC-90D1-0A7DA9F16CB5}"/>
                </a:ext>
              </a:extLst>
            </p:cNvPr>
            <p:cNvGrpSpPr/>
            <p:nvPr/>
          </p:nvGrpSpPr>
          <p:grpSpPr>
            <a:xfrm>
              <a:off x="4035076" y="4577651"/>
              <a:ext cx="1774412" cy="1774352"/>
              <a:chOff x="4035075" y="4558601"/>
              <a:chExt cx="1774412" cy="1774352"/>
            </a:xfrm>
            <a:gradFill>
              <a:gsLst>
                <a:gs pos="0">
                  <a:srgbClr val="B66DD7"/>
                </a:gs>
                <a:gs pos="100000">
                  <a:srgbClr val="BC97E5"/>
                </a:gs>
              </a:gsLst>
              <a:lin ang="10800000" scaled="1"/>
            </a:gra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C14EF9E-A255-4294-86AF-C13ABBB5B4E9}"/>
                  </a:ext>
                </a:extLst>
              </p:cNvPr>
              <p:cNvSpPr/>
              <p:nvPr/>
            </p:nvSpPr>
            <p:spPr>
              <a:xfrm>
                <a:off x="5182933" y="5271547"/>
                <a:ext cx="626554" cy="1061406"/>
              </a:xfrm>
              <a:custGeom>
                <a:avLst/>
                <a:gdLst>
                  <a:gd name="connsiteX0" fmla="*/ 0 w 626554"/>
                  <a:gd name="connsiteY0" fmla="*/ 465868 h 1061406"/>
                  <a:gd name="connsiteX1" fmla="*/ 465963 w 626554"/>
                  <a:gd name="connsiteY1" fmla="*/ 0 h 1061406"/>
                  <a:gd name="connsiteX2" fmla="*/ 620077 w 626554"/>
                  <a:gd name="connsiteY2" fmla="*/ 154114 h 1061406"/>
                  <a:gd name="connsiteX3" fmla="*/ 626554 w 626554"/>
                  <a:gd name="connsiteY3" fmla="*/ 169736 h 1061406"/>
                  <a:gd name="connsiteX4" fmla="*/ 626554 w 626554"/>
                  <a:gd name="connsiteY4" fmla="*/ 1038987 h 1061406"/>
                  <a:gd name="connsiteX5" fmla="*/ 612838 w 626554"/>
                  <a:gd name="connsiteY5" fmla="*/ 1059466 h 1061406"/>
                  <a:gd name="connsiteX6" fmla="*/ 588740 w 626554"/>
                  <a:gd name="connsiteY6" fmla="*/ 1054608 h 1061406"/>
                  <a:gd name="connsiteX7" fmla="*/ 0 w 626554"/>
                  <a:gd name="connsiteY7" fmla="*/ 465868 h 10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406">
                    <a:moveTo>
                      <a:pt x="0" y="465868"/>
                    </a:moveTo>
                    <a:lnTo>
                      <a:pt x="465963" y="0"/>
                    </a:lnTo>
                    <a:lnTo>
                      <a:pt x="620077" y="154114"/>
                    </a:lnTo>
                    <a:cubicBezTo>
                      <a:pt x="624268" y="158210"/>
                      <a:pt x="626554" y="163925"/>
                      <a:pt x="626554" y="169736"/>
                    </a:cubicBezTo>
                    <a:lnTo>
                      <a:pt x="626554" y="1038987"/>
                    </a:lnTo>
                    <a:cubicBezTo>
                      <a:pt x="626459" y="1048798"/>
                      <a:pt x="621887" y="1055656"/>
                      <a:pt x="612838" y="1059466"/>
                    </a:cubicBezTo>
                    <a:cubicBezTo>
                      <a:pt x="603790" y="1063181"/>
                      <a:pt x="595693" y="1061561"/>
                      <a:pt x="588740" y="1054608"/>
                    </a:cubicBezTo>
                    <a:lnTo>
                      <a:pt x="0" y="4658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FA8B00E-4DEC-4F11-BD0F-59AFCF0792C0}"/>
                  </a:ext>
                </a:extLst>
              </p:cNvPr>
              <p:cNvSpPr/>
              <p:nvPr/>
            </p:nvSpPr>
            <p:spPr>
              <a:xfrm>
                <a:off x="4035075" y="4558601"/>
                <a:ext cx="1061561" cy="626554"/>
              </a:xfrm>
              <a:custGeom>
                <a:avLst/>
                <a:gdLst>
                  <a:gd name="connsiteX0" fmla="*/ 22384 w 1061561"/>
                  <a:gd name="connsiteY0" fmla="*/ 0 h 626554"/>
                  <a:gd name="connsiteX1" fmla="*/ 891730 w 1061561"/>
                  <a:gd name="connsiteY1" fmla="*/ 0 h 626554"/>
                  <a:gd name="connsiteX2" fmla="*/ 907352 w 1061561"/>
                  <a:gd name="connsiteY2" fmla="*/ 6477 h 626554"/>
                  <a:gd name="connsiteX3" fmla="*/ 1061561 w 1061561"/>
                  <a:gd name="connsiteY3" fmla="*/ 160591 h 626554"/>
                  <a:gd name="connsiteX4" fmla="*/ 595598 w 1061561"/>
                  <a:gd name="connsiteY4" fmla="*/ 626554 h 626554"/>
                  <a:gd name="connsiteX5" fmla="*/ 6763 w 1061561"/>
                  <a:gd name="connsiteY5" fmla="*/ 37719 h 626554"/>
                  <a:gd name="connsiteX6" fmla="*/ 0 w 1061561"/>
                  <a:gd name="connsiteY6" fmla="*/ 22955 h 626554"/>
                  <a:gd name="connsiteX7" fmla="*/ 22384 w 1061561"/>
                  <a:gd name="connsiteY7" fmla="*/ 0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561" h="626554">
                    <a:moveTo>
                      <a:pt x="22384" y="0"/>
                    </a:moveTo>
                    <a:lnTo>
                      <a:pt x="891730" y="0"/>
                    </a:lnTo>
                    <a:cubicBezTo>
                      <a:pt x="897636" y="0"/>
                      <a:pt x="903161" y="2286"/>
                      <a:pt x="907352" y="6477"/>
                    </a:cubicBezTo>
                    <a:lnTo>
                      <a:pt x="1061561" y="160591"/>
                    </a:lnTo>
                    <a:lnTo>
                      <a:pt x="595598" y="626554"/>
                    </a:lnTo>
                    <a:lnTo>
                      <a:pt x="6763" y="37719"/>
                    </a:lnTo>
                    <a:cubicBezTo>
                      <a:pt x="2096" y="33052"/>
                      <a:pt x="0" y="28480"/>
                      <a:pt x="0" y="22955"/>
                    </a:cubicBezTo>
                    <a:cubicBezTo>
                      <a:pt x="0" y="22670"/>
                      <a:pt x="667" y="0"/>
                      <a:pt x="22384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59BF7C5-60E7-4622-837C-2F2679DD0F61}"/>
                  </a:ext>
                </a:extLst>
              </p:cNvPr>
              <p:cNvSpPr/>
              <p:nvPr/>
            </p:nvSpPr>
            <p:spPr>
              <a:xfrm rot="18900000">
                <a:off x="4810212" y="4933117"/>
                <a:ext cx="658939" cy="590550"/>
              </a:xfrm>
              <a:custGeom>
                <a:avLst/>
                <a:gdLst>
                  <a:gd name="connsiteX0" fmla="*/ 0 w 658939"/>
                  <a:gd name="connsiteY0" fmla="*/ 0 h 590550"/>
                  <a:gd name="connsiteX1" fmla="*/ 658940 w 658939"/>
                  <a:gd name="connsiteY1" fmla="*/ 0 h 590550"/>
                  <a:gd name="connsiteX2" fmla="*/ 658940 w 658939"/>
                  <a:gd name="connsiteY2" fmla="*/ 590550 h 590550"/>
                  <a:gd name="connsiteX3" fmla="*/ 0 w 658939"/>
                  <a:gd name="connsiteY3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939" h="590550">
                    <a:moveTo>
                      <a:pt x="0" y="0"/>
                    </a:moveTo>
                    <a:lnTo>
                      <a:pt x="658940" y="0"/>
                    </a:lnTo>
                    <a:lnTo>
                      <a:pt x="658940" y="590550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CA162FA-589D-455E-9DC5-3C55D96A47B1}"/>
              </a:ext>
            </a:extLst>
          </p:cNvPr>
          <p:cNvGrpSpPr/>
          <p:nvPr/>
        </p:nvGrpSpPr>
        <p:grpSpPr>
          <a:xfrm>
            <a:off x="6287263" y="4423227"/>
            <a:ext cx="1964853" cy="1964854"/>
            <a:chOff x="6287263" y="4482496"/>
            <a:chExt cx="1964853" cy="19648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B141C60-AA0C-4C0A-9127-2CF27D8CACB1}"/>
                </a:ext>
              </a:extLst>
            </p:cNvPr>
            <p:cNvSpPr/>
            <p:nvPr/>
          </p:nvSpPr>
          <p:spPr>
            <a:xfrm>
              <a:off x="6287263" y="4482496"/>
              <a:ext cx="1964853" cy="1964854"/>
            </a:xfrm>
            <a:custGeom>
              <a:avLst/>
              <a:gdLst>
                <a:gd name="connsiteX0" fmla="*/ 0 w 1964853"/>
                <a:gd name="connsiteY0" fmla="*/ 1847279 h 1964854"/>
                <a:gd name="connsiteX1" fmla="*/ 200310 w 1964853"/>
                <a:gd name="connsiteY1" fmla="*/ 1930242 h 1964854"/>
                <a:gd name="connsiteX2" fmla="*/ 789146 w 1964853"/>
                <a:gd name="connsiteY2" fmla="*/ 1341406 h 1964854"/>
                <a:gd name="connsiteX3" fmla="*/ 1341501 w 1964853"/>
                <a:gd name="connsiteY3" fmla="*/ 789052 h 1964854"/>
                <a:gd name="connsiteX4" fmla="*/ 1930241 w 1964853"/>
                <a:gd name="connsiteY4" fmla="*/ 200311 h 1964854"/>
                <a:gd name="connsiteX5" fmla="*/ 1847279 w 1964853"/>
                <a:gd name="connsiteY5" fmla="*/ 1 h 1964854"/>
                <a:gd name="connsiteX6" fmla="*/ 978027 w 1964853"/>
                <a:gd name="connsiteY6" fmla="*/ 1 h 1964854"/>
                <a:gd name="connsiteX7" fmla="*/ 895064 w 1964853"/>
                <a:gd name="connsiteY7" fmla="*/ 34291 h 1964854"/>
                <a:gd name="connsiteX8" fmla="*/ 740950 w 1964853"/>
                <a:gd name="connsiteY8" fmla="*/ 188405 h 1964854"/>
                <a:gd name="connsiteX9" fmla="*/ 188595 w 1964853"/>
                <a:gd name="connsiteY9" fmla="*/ 740760 h 1964854"/>
                <a:gd name="connsiteX10" fmla="*/ 34480 w 1964853"/>
                <a:gd name="connsiteY10" fmla="*/ 894874 h 1964854"/>
                <a:gd name="connsiteX11" fmla="*/ 95 w 1964853"/>
                <a:gd name="connsiteY11" fmla="*/ 977837 h 1964854"/>
                <a:gd name="connsiteX12" fmla="*/ 95 w 1964853"/>
                <a:gd name="connsiteY12" fmla="*/ 1847184 h 196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3" h="1964854">
                  <a:moveTo>
                    <a:pt x="0" y="1847279"/>
                  </a:moveTo>
                  <a:cubicBezTo>
                    <a:pt x="0" y="1951864"/>
                    <a:pt x="126396" y="2004156"/>
                    <a:pt x="200310" y="1930242"/>
                  </a:cubicBezTo>
                  <a:lnTo>
                    <a:pt x="789146" y="1341406"/>
                  </a:lnTo>
                  <a:lnTo>
                    <a:pt x="1341501" y="789052"/>
                  </a:lnTo>
                  <a:lnTo>
                    <a:pt x="1930241" y="200311"/>
                  </a:lnTo>
                  <a:cubicBezTo>
                    <a:pt x="2004155" y="126397"/>
                    <a:pt x="1951863" y="1"/>
                    <a:pt x="1847279" y="1"/>
                  </a:cubicBezTo>
                  <a:lnTo>
                    <a:pt x="978027" y="1"/>
                  </a:lnTo>
                  <a:cubicBezTo>
                    <a:pt x="946880" y="-95"/>
                    <a:pt x="917067" y="12288"/>
                    <a:pt x="895064" y="34291"/>
                  </a:cubicBezTo>
                  <a:lnTo>
                    <a:pt x="740950" y="188405"/>
                  </a:lnTo>
                  <a:lnTo>
                    <a:pt x="188595" y="740760"/>
                  </a:lnTo>
                  <a:lnTo>
                    <a:pt x="34480" y="894874"/>
                  </a:lnTo>
                  <a:cubicBezTo>
                    <a:pt x="12478" y="916877"/>
                    <a:pt x="95" y="946690"/>
                    <a:pt x="95" y="977837"/>
                  </a:cubicBezTo>
                  <a:lnTo>
                    <a:pt x="95" y="1847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80142AC-8EE8-4DD6-A8DF-C374EEB28F9A}"/>
                </a:ext>
              </a:extLst>
            </p:cNvPr>
            <p:cNvGrpSpPr/>
            <p:nvPr/>
          </p:nvGrpSpPr>
          <p:grpSpPr>
            <a:xfrm>
              <a:off x="6382513" y="4577746"/>
              <a:ext cx="1774352" cy="1774412"/>
              <a:chOff x="6382512" y="4558696"/>
              <a:chExt cx="1774352" cy="1774412"/>
            </a:xfr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6B9F4D1-4F1C-4E3F-89C2-FA1B80C88009}"/>
                  </a:ext>
                </a:extLst>
              </p:cNvPr>
              <p:cNvSpPr/>
              <p:nvPr/>
            </p:nvSpPr>
            <p:spPr>
              <a:xfrm>
                <a:off x="7095458" y="4558696"/>
                <a:ext cx="1061406" cy="626554"/>
              </a:xfrm>
              <a:custGeom>
                <a:avLst/>
                <a:gdLst>
                  <a:gd name="connsiteX0" fmla="*/ 465868 w 1061406"/>
                  <a:gd name="connsiteY0" fmla="*/ 626555 h 626554"/>
                  <a:gd name="connsiteX1" fmla="*/ 0 w 1061406"/>
                  <a:gd name="connsiteY1" fmla="*/ 160592 h 626554"/>
                  <a:gd name="connsiteX2" fmla="*/ 154114 w 1061406"/>
                  <a:gd name="connsiteY2" fmla="*/ 6477 h 626554"/>
                  <a:gd name="connsiteX3" fmla="*/ 169736 w 1061406"/>
                  <a:gd name="connsiteY3" fmla="*/ 0 h 626554"/>
                  <a:gd name="connsiteX4" fmla="*/ 1038987 w 1061406"/>
                  <a:gd name="connsiteY4" fmla="*/ 0 h 626554"/>
                  <a:gd name="connsiteX5" fmla="*/ 1059466 w 1061406"/>
                  <a:gd name="connsiteY5" fmla="*/ 13716 h 626554"/>
                  <a:gd name="connsiteX6" fmla="*/ 1054608 w 1061406"/>
                  <a:gd name="connsiteY6" fmla="*/ 37814 h 626554"/>
                  <a:gd name="connsiteX7" fmla="*/ 465868 w 1061406"/>
                  <a:gd name="connsiteY7" fmla="*/ 626555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406" h="626554">
                    <a:moveTo>
                      <a:pt x="465868" y="626555"/>
                    </a:moveTo>
                    <a:lnTo>
                      <a:pt x="0" y="160592"/>
                    </a:lnTo>
                    <a:lnTo>
                      <a:pt x="154114" y="6477"/>
                    </a:lnTo>
                    <a:cubicBezTo>
                      <a:pt x="158210" y="2286"/>
                      <a:pt x="163925" y="0"/>
                      <a:pt x="169736" y="0"/>
                    </a:cubicBezTo>
                    <a:lnTo>
                      <a:pt x="1038987" y="0"/>
                    </a:lnTo>
                    <a:cubicBezTo>
                      <a:pt x="1048798" y="95"/>
                      <a:pt x="1055656" y="4667"/>
                      <a:pt x="1059466" y="13716"/>
                    </a:cubicBezTo>
                    <a:cubicBezTo>
                      <a:pt x="1063181" y="22765"/>
                      <a:pt x="1061561" y="30861"/>
                      <a:pt x="1054608" y="37814"/>
                    </a:cubicBezTo>
                    <a:lnTo>
                      <a:pt x="465868" y="6265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9050773-087A-4688-A601-14046BB3C3A3}"/>
                  </a:ext>
                </a:extLst>
              </p:cNvPr>
              <p:cNvSpPr/>
              <p:nvPr/>
            </p:nvSpPr>
            <p:spPr>
              <a:xfrm>
                <a:off x="6382512" y="5271547"/>
                <a:ext cx="626554" cy="1061561"/>
              </a:xfrm>
              <a:custGeom>
                <a:avLst/>
                <a:gdLst>
                  <a:gd name="connsiteX0" fmla="*/ 0 w 626554"/>
                  <a:gd name="connsiteY0" fmla="*/ 1039178 h 1061561"/>
                  <a:gd name="connsiteX1" fmla="*/ 0 w 626554"/>
                  <a:gd name="connsiteY1" fmla="*/ 169831 h 1061561"/>
                  <a:gd name="connsiteX2" fmla="*/ 6477 w 626554"/>
                  <a:gd name="connsiteY2" fmla="*/ 154210 h 1061561"/>
                  <a:gd name="connsiteX3" fmla="*/ 160591 w 626554"/>
                  <a:gd name="connsiteY3" fmla="*/ 0 h 1061561"/>
                  <a:gd name="connsiteX4" fmla="*/ 626554 w 626554"/>
                  <a:gd name="connsiteY4" fmla="*/ 465963 h 1061561"/>
                  <a:gd name="connsiteX5" fmla="*/ 37719 w 626554"/>
                  <a:gd name="connsiteY5" fmla="*/ 1054798 h 1061561"/>
                  <a:gd name="connsiteX6" fmla="*/ 22955 w 626554"/>
                  <a:gd name="connsiteY6" fmla="*/ 1061561 h 1061561"/>
                  <a:gd name="connsiteX7" fmla="*/ 0 w 626554"/>
                  <a:gd name="connsiteY7" fmla="*/ 1039178 h 1061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561">
                    <a:moveTo>
                      <a:pt x="0" y="1039178"/>
                    </a:moveTo>
                    <a:lnTo>
                      <a:pt x="0" y="169831"/>
                    </a:lnTo>
                    <a:cubicBezTo>
                      <a:pt x="0" y="163925"/>
                      <a:pt x="2286" y="158401"/>
                      <a:pt x="6477" y="154210"/>
                    </a:cubicBezTo>
                    <a:lnTo>
                      <a:pt x="160591" y="0"/>
                    </a:lnTo>
                    <a:lnTo>
                      <a:pt x="626554" y="465963"/>
                    </a:lnTo>
                    <a:lnTo>
                      <a:pt x="37719" y="1054798"/>
                    </a:lnTo>
                    <a:cubicBezTo>
                      <a:pt x="33051" y="1059466"/>
                      <a:pt x="28480" y="1061561"/>
                      <a:pt x="22955" y="1061561"/>
                    </a:cubicBezTo>
                    <a:cubicBezTo>
                      <a:pt x="22670" y="1061561"/>
                      <a:pt x="0" y="1060895"/>
                      <a:pt x="0" y="1039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F46966A-BA31-43F2-9C60-CCE79494CCE2}"/>
                  </a:ext>
                </a:extLst>
              </p:cNvPr>
              <p:cNvSpPr/>
              <p:nvPr/>
            </p:nvSpPr>
            <p:spPr>
              <a:xfrm rot="18900000">
                <a:off x="6756903" y="4898894"/>
                <a:ext cx="590550" cy="658939"/>
              </a:xfrm>
              <a:custGeom>
                <a:avLst/>
                <a:gdLst>
                  <a:gd name="connsiteX0" fmla="*/ 0 w 590550"/>
                  <a:gd name="connsiteY0" fmla="*/ 0 h 658939"/>
                  <a:gd name="connsiteX1" fmla="*/ 590550 w 590550"/>
                  <a:gd name="connsiteY1" fmla="*/ 0 h 658939"/>
                  <a:gd name="connsiteX2" fmla="*/ 590550 w 590550"/>
                  <a:gd name="connsiteY2" fmla="*/ 658940 h 658939"/>
                  <a:gd name="connsiteX3" fmla="*/ 0 w 590550"/>
                  <a:gd name="connsiteY3" fmla="*/ 658940 h 65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0550" h="658939">
                    <a:moveTo>
                      <a:pt x="0" y="0"/>
                    </a:moveTo>
                    <a:lnTo>
                      <a:pt x="590550" y="0"/>
                    </a:lnTo>
                    <a:lnTo>
                      <a:pt x="590550" y="658940"/>
                    </a:lnTo>
                    <a:lnTo>
                      <a:pt x="0" y="65894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E9D7A20-3590-4A66-9099-585EC553C254}"/>
              </a:ext>
            </a:extLst>
          </p:cNvPr>
          <p:cNvGrpSpPr/>
          <p:nvPr/>
        </p:nvGrpSpPr>
        <p:grpSpPr>
          <a:xfrm>
            <a:off x="6287357" y="2075849"/>
            <a:ext cx="1964854" cy="1964853"/>
            <a:chOff x="6287357" y="2135118"/>
            <a:chExt cx="1964854" cy="196485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4A1E210-0688-4873-803B-78385B50A256}"/>
                </a:ext>
              </a:extLst>
            </p:cNvPr>
            <p:cNvSpPr/>
            <p:nvPr/>
          </p:nvSpPr>
          <p:spPr>
            <a:xfrm>
              <a:off x="6287357" y="2135118"/>
              <a:ext cx="1964854" cy="1964853"/>
            </a:xfrm>
            <a:custGeom>
              <a:avLst/>
              <a:gdLst>
                <a:gd name="connsiteX0" fmla="*/ 1847279 w 1964854"/>
                <a:gd name="connsiteY0" fmla="*/ 1964854 h 1964853"/>
                <a:gd name="connsiteX1" fmla="*/ 1930242 w 1964854"/>
                <a:gd name="connsiteY1" fmla="*/ 1764543 h 1964853"/>
                <a:gd name="connsiteX2" fmla="*/ 1341406 w 1964854"/>
                <a:gd name="connsiteY2" fmla="*/ 1175708 h 1964853"/>
                <a:gd name="connsiteX3" fmla="*/ 789051 w 1964854"/>
                <a:gd name="connsiteY3" fmla="*/ 623353 h 1964853"/>
                <a:gd name="connsiteX4" fmla="*/ 200311 w 1964854"/>
                <a:gd name="connsiteY4" fmla="*/ 34613 h 1964853"/>
                <a:gd name="connsiteX5" fmla="*/ 1 w 1964854"/>
                <a:gd name="connsiteY5" fmla="*/ 117575 h 1964853"/>
                <a:gd name="connsiteX6" fmla="*/ 1 w 1964854"/>
                <a:gd name="connsiteY6" fmla="*/ 986827 h 1964853"/>
                <a:gd name="connsiteX7" fmla="*/ 34290 w 1964854"/>
                <a:gd name="connsiteY7" fmla="*/ 1069790 h 1964853"/>
                <a:gd name="connsiteX8" fmla="*/ 188405 w 1964854"/>
                <a:gd name="connsiteY8" fmla="*/ 1223904 h 1964853"/>
                <a:gd name="connsiteX9" fmla="*/ 740759 w 1964854"/>
                <a:gd name="connsiteY9" fmla="*/ 1776259 h 1964853"/>
                <a:gd name="connsiteX10" fmla="*/ 894874 w 1964854"/>
                <a:gd name="connsiteY10" fmla="*/ 1930373 h 1964853"/>
                <a:gd name="connsiteX11" fmla="*/ 977837 w 1964854"/>
                <a:gd name="connsiteY11" fmla="*/ 1964759 h 1964853"/>
                <a:gd name="connsiteX12" fmla="*/ 1847184 w 1964854"/>
                <a:gd name="connsiteY12" fmla="*/ 1964759 h 196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4" h="1964853">
                  <a:moveTo>
                    <a:pt x="1847279" y="1964854"/>
                  </a:moveTo>
                  <a:cubicBezTo>
                    <a:pt x="1951863" y="1964854"/>
                    <a:pt x="2004156" y="1838457"/>
                    <a:pt x="1930242" y="1764543"/>
                  </a:cubicBezTo>
                  <a:lnTo>
                    <a:pt x="1341406" y="1175708"/>
                  </a:lnTo>
                  <a:lnTo>
                    <a:pt x="789051" y="623353"/>
                  </a:lnTo>
                  <a:lnTo>
                    <a:pt x="200311" y="34613"/>
                  </a:lnTo>
                  <a:cubicBezTo>
                    <a:pt x="126397" y="-39301"/>
                    <a:pt x="1" y="12991"/>
                    <a:pt x="1" y="117575"/>
                  </a:cubicBezTo>
                  <a:lnTo>
                    <a:pt x="1" y="986827"/>
                  </a:lnTo>
                  <a:cubicBezTo>
                    <a:pt x="-95" y="1017974"/>
                    <a:pt x="12288" y="1047787"/>
                    <a:pt x="34290" y="1069790"/>
                  </a:cubicBezTo>
                  <a:lnTo>
                    <a:pt x="188405" y="1223904"/>
                  </a:lnTo>
                  <a:lnTo>
                    <a:pt x="740759" y="1776259"/>
                  </a:lnTo>
                  <a:lnTo>
                    <a:pt x="894874" y="1930373"/>
                  </a:lnTo>
                  <a:cubicBezTo>
                    <a:pt x="916877" y="1952376"/>
                    <a:pt x="946690" y="1964759"/>
                    <a:pt x="977837" y="1964759"/>
                  </a:cubicBezTo>
                  <a:lnTo>
                    <a:pt x="1847184" y="19647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346E50C-0BFB-45F4-8EAD-22F3780E55C7}"/>
                </a:ext>
              </a:extLst>
            </p:cNvPr>
            <p:cNvGrpSpPr/>
            <p:nvPr/>
          </p:nvGrpSpPr>
          <p:grpSpPr>
            <a:xfrm>
              <a:off x="6382513" y="2230275"/>
              <a:ext cx="1774411" cy="1774352"/>
              <a:chOff x="6382512" y="2211225"/>
              <a:chExt cx="1774411" cy="1774352"/>
            </a:xfr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F4822177-4304-4C11-ACFC-544E6C99B70E}"/>
                  </a:ext>
                </a:extLst>
              </p:cNvPr>
              <p:cNvSpPr/>
              <p:nvPr/>
            </p:nvSpPr>
            <p:spPr>
              <a:xfrm>
                <a:off x="6382512" y="2211225"/>
                <a:ext cx="626554" cy="1061406"/>
              </a:xfrm>
              <a:custGeom>
                <a:avLst/>
                <a:gdLst>
                  <a:gd name="connsiteX0" fmla="*/ 626554 w 626554"/>
                  <a:gd name="connsiteY0" fmla="*/ 595538 h 1061406"/>
                  <a:gd name="connsiteX1" fmla="*/ 160591 w 626554"/>
                  <a:gd name="connsiteY1" fmla="*/ 1061406 h 1061406"/>
                  <a:gd name="connsiteX2" fmla="*/ 6477 w 626554"/>
                  <a:gd name="connsiteY2" fmla="*/ 907292 h 1061406"/>
                  <a:gd name="connsiteX3" fmla="*/ 0 w 626554"/>
                  <a:gd name="connsiteY3" fmla="*/ 891670 h 1061406"/>
                  <a:gd name="connsiteX4" fmla="*/ 0 w 626554"/>
                  <a:gd name="connsiteY4" fmla="*/ 22419 h 1061406"/>
                  <a:gd name="connsiteX5" fmla="*/ 13716 w 626554"/>
                  <a:gd name="connsiteY5" fmla="*/ 1940 h 1061406"/>
                  <a:gd name="connsiteX6" fmla="*/ 37814 w 626554"/>
                  <a:gd name="connsiteY6" fmla="*/ 6798 h 1061406"/>
                  <a:gd name="connsiteX7" fmla="*/ 626554 w 626554"/>
                  <a:gd name="connsiteY7" fmla="*/ 595538 h 10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406">
                    <a:moveTo>
                      <a:pt x="626554" y="595538"/>
                    </a:moveTo>
                    <a:lnTo>
                      <a:pt x="160591" y="1061406"/>
                    </a:lnTo>
                    <a:lnTo>
                      <a:pt x="6477" y="907292"/>
                    </a:lnTo>
                    <a:cubicBezTo>
                      <a:pt x="2286" y="903196"/>
                      <a:pt x="0" y="897481"/>
                      <a:pt x="0" y="891670"/>
                    </a:cubicBezTo>
                    <a:lnTo>
                      <a:pt x="0" y="22419"/>
                    </a:lnTo>
                    <a:cubicBezTo>
                      <a:pt x="95" y="12608"/>
                      <a:pt x="4667" y="5750"/>
                      <a:pt x="13716" y="1940"/>
                    </a:cubicBezTo>
                    <a:cubicBezTo>
                      <a:pt x="22764" y="-1774"/>
                      <a:pt x="30861" y="-155"/>
                      <a:pt x="37814" y="6798"/>
                    </a:cubicBezTo>
                    <a:lnTo>
                      <a:pt x="626554" y="5955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D3A4913-AF7E-49FD-9CCD-E05DBE4A1562}"/>
                  </a:ext>
                </a:extLst>
              </p:cNvPr>
              <p:cNvSpPr/>
              <p:nvPr/>
            </p:nvSpPr>
            <p:spPr>
              <a:xfrm>
                <a:off x="7095362" y="3359023"/>
                <a:ext cx="1061561" cy="626554"/>
              </a:xfrm>
              <a:custGeom>
                <a:avLst/>
                <a:gdLst>
                  <a:gd name="connsiteX0" fmla="*/ 1039178 w 1061561"/>
                  <a:gd name="connsiteY0" fmla="*/ 626555 h 626554"/>
                  <a:gd name="connsiteX1" fmla="*/ 169831 w 1061561"/>
                  <a:gd name="connsiteY1" fmla="*/ 626555 h 626554"/>
                  <a:gd name="connsiteX2" fmla="*/ 154210 w 1061561"/>
                  <a:gd name="connsiteY2" fmla="*/ 620078 h 626554"/>
                  <a:gd name="connsiteX3" fmla="*/ 0 w 1061561"/>
                  <a:gd name="connsiteY3" fmla="*/ 465963 h 626554"/>
                  <a:gd name="connsiteX4" fmla="*/ 465963 w 1061561"/>
                  <a:gd name="connsiteY4" fmla="*/ 0 h 626554"/>
                  <a:gd name="connsiteX5" fmla="*/ 1054798 w 1061561"/>
                  <a:gd name="connsiteY5" fmla="*/ 588836 h 626554"/>
                  <a:gd name="connsiteX6" fmla="*/ 1061561 w 1061561"/>
                  <a:gd name="connsiteY6" fmla="*/ 603599 h 626554"/>
                  <a:gd name="connsiteX7" fmla="*/ 1039178 w 1061561"/>
                  <a:gd name="connsiteY7" fmla="*/ 626555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561" h="626554">
                    <a:moveTo>
                      <a:pt x="1039178" y="626555"/>
                    </a:moveTo>
                    <a:lnTo>
                      <a:pt x="169831" y="626555"/>
                    </a:lnTo>
                    <a:cubicBezTo>
                      <a:pt x="163925" y="626555"/>
                      <a:pt x="158401" y="624268"/>
                      <a:pt x="154210" y="620078"/>
                    </a:cubicBezTo>
                    <a:lnTo>
                      <a:pt x="0" y="465963"/>
                    </a:lnTo>
                    <a:lnTo>
                      <a:pt x="465963" y="0"/>
                    </a:lnTo>
                    <a:lnTo>
                      <a:pt x="1054798" y="588836"/>
                    </a:lnTo>
                    <a:cubicBezTo>
                      <a:pt x="1059466" y="593503"/>
                      <a:pt x="1061561" y="598075"/>
                      <a:pt x="1061561" y="603599"/>
                    </a:cubicBezTo>
                    <a:cubicBezTo>
                      <a:pt x="1061561" y="603885"/>
                      <a:pt x="1060895" y="626555"/>
                      <a:pt x="1039178" y="626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6BAFF13B-4689-4567-B669-EABD50735AB4}"/>
                  </a:ext>
                </a:extLst>
              </p:cNvPr>
              <p:cNvSpPr/>
              <p:nvPr/>
            </p:nvSpPr>
            <p:spPr>
              <a:xfrm rot="18900000">
                <a:off x="6722776" y="3020727"/>
                <a:ext cx="658939" cy="590550"/>
              </a:xfrm>
              <a:custGeom>
                <a:avLst/>
                <a:gdLst>
                  <a:gd name="connsiteX0" fmla="*/ 0 w 658939"/>
                  <a:gd name="connsiteY0" fmla="*/ 0 h 590550"/>
                  <a:gd name="connsiteX1" fmla="*/ 658940 w 658939"/>
                  <a:gd name="connsiteY1" fmla="*/ 0 h 590550"/>
                  <a:gd name="connsiteX2" fmla="*/ 658940 w 658939"/>
                  <a:gd name="connsiteY2" fmla="*/ 590550 h 590550"/>
                  <a:gd name="connsiteX3" fmla="*/ 0 w 658939"/>
                  <a:gd name="connsiteY3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939" h="590550">
                    <a:moveTo>
                      <a:pt x="0" y="0"/>
                    </a:moveTo>
                    <a:lnTo>
                      <a:pt x="658940" y="0"/>
                    </a:lnTo>
                    <a:lnTo>
                      <a:pt x="658940" y="590550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0B97509-EC0E-464C-B0B0-2B5DDCA8CC3B}"/>
              </a:ext>
            </a:extLst>
          </p:cNvPr>
          <p:cNvSpPr/>
          <p:nvPr/>
        </p:nvSpPr>
        <p:spPr>
          <a:xfrm rot="18900000">
            <a:off x="5422309" y="3558275"/>
            <a:ext cx="1347311" cy="1347311"/>
          </a:xfrm>
          <a:custGeom>
            <a:avLst/>
            <a:gdLst>
              <a:gd name="connsiteX0" fmla="*/ 1231868 w 1347311"/>
              <a:gd name="connsiteY0" fmla="*/ 0 h 1347311"/>
              <a:gd name="connsiteX1" fmla="*/ 1347311 w 1347311"/>
              <a:gd name="connsiteY1" fmla="*/ 115443 h 1347311"/>
              <a:gd name="connsiteX2" fmla="*/ 1347311 w 1347311"/>
              <a:gd name="connsiteY2" fmla="*/ 1231868 h 1347311"/>
              <a:gd name="connsiteX3" fmla="*/ 1231868 w 1347311"/>
              <a:gd name="connsiteY3" fmla="*/ 1347311 h 1347311"/>
              <a:gd name="connsiteX4" fmla="*/ 115443 w 1347311"/>
              <a:gd name="connsiteY4" fmla="*/ 1347311 h 1347311"/>
              <a:gd name="connsiteX5" fmla="*/ 0 w 1347311"/>
              <a:gd name="connsiteY5" fmla="*/ 1231868 h 1347311"/>
              <a:gd name="connsiteX6" fmla="*/ 0 w 1347311"/>
              <a:gd name="connsiteY6" fmla="*/ 115443 h 1347311"/>
              <a:gd name="connsiteX7" fmla="*/ 115443 w 1347311"/>
              <a:gd name="connsiteY7" fmla="*/ 0 h 134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311" h="1347311">
                <a:moveTo>
                  <a:pt x="1231868" y="0"/>
                </a:moveTo>
                <a:cubicBezTo>
                  <a:pt x="1295626" y="0"/>
                  <a:pt x="1347311" y="51685"/>
                  <a:pt x="1347311" y="115443"/>
                </a:cubicBezTo>
                <a:lnTo>
                  <a:pt x="1347311" y="1231868"/>
                </a:lnTo>
                <a:cubicBezTo>
                  <a:pt x="1347311" y="1295626"/>
                  <a:pt x="1295626" y="1347311"/>
                  <a:pt x="1231868" y="1347311"/>
                </a:cubicBezTo>
                <a:lnTo>
                  <a:pt x="115443" y="1347311"/>
                </a:lnTo>
                <a:cubicBezTo>
                  <a:pt x="51685" y="1347311"/>
                  <a:pt x="0" y="1295626"/>
                  <a:pt x="0" y="1231868"/>
                </a:cubicBezTo>
                <a:lnTo>
                  <a:pt x="0" y="115443"/>
                </a:lnTo>
                <a:cubicBezTo>
                  <a:pt x="0" y="51685"/>
                  <a:pt x="51685" y="0"/>
                  <a:pt x="115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8C34B81-A88D-498E-BA12-B45658491A9B}"/>
              </a:ext>
            </a:extLst>
          </p:cNvPr>
          <p:cNvSpPr/>
          <p:nvPr/>
        </p:nvSpPr>
        <p:spPr>
          <a:xfrm rot="18900000">
            <a:off x="5539534" y="3675365"/>
            <a:ext cx="1112996" cy="1112996"/>
          </a:xfrm>
          <a:custGeom>
            <a:avLst/>
            <a:gdLst>
              <a:gd name="connsiteX0" fmla="*/ 1073944 w 1112996"/>
              <a:gd name="connsiteY0" fmla="*/ 0 h 1112996"/>
              <a:gd name="connsiteX1" fmla="*/ 1112997 w 1112996"/>
              <a:gd name="connsiteY1" fmla="*/ 39053 h 1112996"/>
              <a:gd name="connsiteX2" fmla="*/ 1112997 w 1112996"/>
              <a:gd name="connsiteY2" fmla="*/ 1073944 h 1112996"/>
              <a:gd name="connsiteX3" fmla="*/ 1073944 w 1112996"/>
              <a:gd name="connsiteY3" fmla="*/ 1112997 h 1112996"/>
              <a:gd name="connsiteX4" fmla="*/ 39052 w 1112996"/>
              <a:gd name="connsiteY4" fmla="*/ 1112997 h 1112996"/>
              <a:gd name="connsiteX5" fmla="*/ 0 w 1112996"/>
              <a:gd name="connsiteY5" fmla="*/ 1073944 h 1112996"/>
              <a:gd name="connsiteX6" fmla="*/ 0 w 1112996"/>
              <a:gd name="connsiteY6" fmla="*/ 39053 h 1112996"/>
              <a:gd name="connsiteX7" fmla="*/ 39052 w 1112996"/>
              <a:gd name="connsiteY7" fmla="*/ 0 h 111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2996" h="1112996">
                <a:moveTo>
                  <a:pt x="1073944" y="0"/>
                </a:moveTo>
                <a:cubicBezTo>
                  <a:pt x="1095512" y="0"/>
                  <a:pt x="1112997" y="17484"/>
                  <a:pt x="1112997" y="39053"/>
                </a:cubicBezTo>
                <a:lnTo>
                  <a:pt x="1112997" y="1073944"/>
                </a:lnTo>
                <a:cubicBezTo>
                  <a:pt x="1112997" y="1095512"/>
                  <a:pt x="1095512" y="1112997"/>
                  <a:pt x="1073944" y="1112997"/>
                </a:cubicBezTo>
                <a:lnTo>
                  <a:pt x="39052" y="1112997"/>
                </a:lnTo>
                <a:cubicBezTo>
                  <a:pt x="17485" y="1112997"/>
                  <a:pt x="0" y="1095512"/>
                  <a:pt x="0" y="1073944"/>
                </a:cubicBezTo>
                <a:lnTo>
                  <a:pt x="0" y="39053"/>
                </a:lnTo>
                <a:cubicBezTo>
                  <a:pt x="0" y="17484"/>
                  <a:pt x="17485" y="0"/>
                  <a:pt x="39052" y="0"/>
                </a:cubicBezTo>
                <a:close/>
              </a:path>
            </a:pathLst>
          </a:custGeom>
          <a:solidFill>
            <a:srgbClr val="EBEE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DDD26A-0910-44B1-9F9A-5B4D37C3BBFF}"/>
              </a:ext>
            </a:extLst>
          </p:cNvPr>
          <p:cNvGrpSpPr/>
          <p:nvPr/>
        </p:nvGrpSpPr>
        <p:grpSpPr>
          <a:xfrm>
            <a:off x="708905" y="2253799"/>
            <a:ext cx="3249982" cy="1212236"/>
            <a:chOff x="2282300" y="5301476"/>
            <a:chExt cx="2949783" cy="121223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83C4C42-6B54-4BFF-BAA5-9F8116DA2386}"/>
                </a:ext>
              </a:extLst>
            </p:cNvPr>
            <p:cNvSpPr txBox="1"/>
            <p:nvPr/>
          </p:nvSpPr>
          <p:spPr>
            <a:xfrm>
              <a:off x="2282301" y="5301476"/>
              <a:ext cx="29497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32AAEFE-5016-401C-924C-19E7D3580E1B}"/>
                </a:ext>
              </a:extLst>
            </p:cNvPr>
            <p:cNvSpPr txBox="1"/>
            <p:nvPr/>
          </p:nvSpPr>
          <p:spPr>
            <a:xfrm>
              <a:off x="2282300" y="5682715"/>
              <a:ext cx="29497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 with Brief Information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B59596-EF2B-4072-8F4F-9F4877354B79}"/>
              </a:ext>
            </a:extLst>
          </p:cNvPr>
          <p:cNvGrpSpPr/>
          <p:nvPr/>
        </p:nvGrpSpPr>
        <p:grpSpPr>
          <a:xfrm>
            <a:off x="8233113" y="2253799"/>
            <a:ext cx="3249982" cy="1212236"/>
            <a:chOff x="8203628" y="2357029"/>
            <a:chExt cx="3249982" cy="12122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E95A676-9154-4B8B-999E-FA9DBA0A63B3}"/>
                </a:ext>
              </a:extLst>
            </p:cNvPr>
            <p:cNvSpPr txBox="1"/>
            <p:nvPr/>
          </p:nvSpPr>
          <p:spPr>
            <a:xfrm>
              <a:off x="8203629" y="2357029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1CDA5DC-A5E5-4E37-9B71-0448570530EF}"/>
                </a:ext>
              </a:extLst>
            </p:cNvPr>
            <p:cNvSpPr txBox="1"/>
            <p:nvPr/>
          </p:nvSpPr>
          <p:spPr>
            <a:xfrm>
              <a:off x="8203628" y="2738268"/>
              <a:ext cx="32499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 with Brief Information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B97850D-EC66-433F-B64F-925D564DFEFD}"/>
              </a:ext>
            </a:extLst>
          </p:cNvPr>
          <p:cNvGrpSpPr/>
          <p:nvPr/>
        </p:nvGrpSpPr>
        <p:grpSpPr>
          <a:xfrm>
            <a:off x="708905" y="4971266"/>
            <a:ext cx="3249982" cy="1212236"/>
            <a:chOff x="2282300" y="5301476"/>
            <a:chExt cx="2949783" cy="121223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2FCC5F-5D38-4E3D-9529-8FE44ACB4A10}"/>
                </a:ext>
              </a:extLst>
            </p:cNvPr>
            <p:cNvSpPr txBox="1"/>
            <p:nvPr/>
          </p:nvSpPr>
          <p:spPr>
            <a:xfrm>
              <a:off x="2282301" y="5301476"/>
              <a:ext cx="29497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gradFill>
                    <a:gsLst>
                      <a:gs pos="0">
                        <a:srgbClr val="B66DD7"/>
                      </a:gs>
                      <a:gs pos="100000">
                        <a:srgbClr val="BC97E5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B04A683-CDA0-49B3-AB5C-8D474E96DEDB}"/>
                </a:ext>
              </a:extLst>
            </p:cNvPr>
            <p:cNvSpPr txBox="1"/>
            <p:nvPr/>
          </p:nvSpPr>
          <p:spPr>
            <a:xfrm>
              <a:off x="2282300" y="5682715"/>
              <a:ext cx="29497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 with Brief Information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11107FF-D1F2-4A79-9C87-202D08ABDFCA}"/>
              </a:ext>
            </a:extLst>
          </p:cNvPr>
          <p:cNvGrpSpPr/>
          <p:nvPr/>
        </p:nvGrpSpPr>
        <p:grpSpPr>
          <a:xfrm>
            <a:off x="8233113" y="4971266"/>
            <a:ext cx="3249982" cy="1212236"/>
            <a:chOff x="8203628" y="2357029"/>
            <a:chExt cx="3249982" cy="121223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6F74C0A-7A16-436C-8222-FEF0CD0A3271}"/>
                </a:ext>
              </a:extLst>
            </p:cNvPr>
            <p:cNvSpPr txBox="1"/>
            <p:nvPr/>
          </p:nvSpPr>
          <p:spPr>
            <a:xfrm>
              <a:off x="8203629" y="2357029"/>
              <a:ext cx="324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gradFill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</a:gra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Add Your Title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A9FC5A8-2B9D-4FB0-84C5-42FE8F17EFC0}"/>
                </a:ext>
              </a:extLst>
            </p:cNvPr>
            <p:cNvSpPr txBox="1"/>
            <p:nvPr/>
          </p:nvSpPr>
          <p:spPr>
            <a:xfrm>
              <a:off x="8203628" y="2738268"/>
              <a:ext cx="32499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Write Your Own Text for this Sub Topic and Explain it with Brief Information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4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46667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46667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46667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46667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A59061EF-CC03-499C-812E-B1C9166D7A8F}"/>
              </a:ext>
            </a:extLst>
          </p:cNvPr>
          <p:cNvGrpSpPr/>
          <p:nvPr/>
        </p:nvGrpSpPr>
        <p:grpSpPr>
          <a:xfrm>
            <a:off x="3939885" y="1950871"/>
            <a:ext cx="1964853" cy="1964854"/>
            <a:chOff x="3939885" y="2135023"/>
            <a:chExt cx="1964853" cy="196485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3A0D40-2CCC-4373-A68C-F99D8F6EAE2C}"/>
                </a:ext>
              </a:extLst>
            </p:cNvPr>
            <p:cNvSpPr/>
            <p:nvPr/>
          </p:nvSpPr>
          <p:spPr>
            <a:xfrm>
              <a:off x="3939885" y="2135023"/>
              <a:ext cx="1964853" cy="1964854"/>
            </a:xfrm>
            <a:custGeom>
              <a:avLst/>
              <a:gdLst>
                <a:gd name="connsiteX0" fmla="*/ 1964854 w 1964853"/>
                <a:gd name="connsiteY0" fmla="*/ 117575 h 1964854"/>
                <a:gd name="connsiteX1" fmla="*/ 1764543 w 1964853"/>
                <a:gd name="connsiteY1" fmla="*/ 34613 h 1964854"/>
                <a:gd name="connsiteX2" fmla="*/ 1175708 w 1964853"/>
                <a:gd name="connsiteY2" fmla="*/ 623448 h 1964854"/>
                <a:gd name="connsiteX3" fmla="*/ 623353 w 1964853"/>
                <a:gd name="connsiteY3" fmla="*/ 1175803 h 1964854"/>
                <a:gd name="connsiteX4" fmla="*/ 34612 w 1964853"/>
                <a:gd name="connsiteY4" fmla="*/ 1764543 h 1964854"/>
                <a:gd name="connsiteX5" fmla="*/ 117575 w 1964853"/>
                <a:gd name="connsiteY5" fmla="*/ 1964854 h 1964854"/>
                <a:gd name="connsiteX6" fmla="*/ 986827 w 1964853"/>
                <a:gd name="connsiteY6" fmla="*/ 1964854 h 1964854"/>
                <a:gd name="connsiteX7" fmla="*/ 1069790 w 1964853"/>
                <a:gd name="connsiteY7" fmla="*/ 1930564 h 1964854"/>
                <a:gd name="connsiteX8" fmla="*/ 1223904 w 1964853"/>
                <a:gd name="connsiteY8" fmla="*/ 1776449 h 1964854"/>
                <a:gd name="connsiteX9" fmla="*/ 1776259 w 1964853"/>
                <a:gd name="connsiteY9" fmla="*/ 1224095 h 1964854"/>
                <a:gd name="connsiteX10" fmla="*/ 1930373 w 1964853"/>
                <a:gd name="connsiteY10" fmla="*/ 1069980 h 1964854"/>
                <a:gd name="connsiteX11" fmla="*/ 1964758 w 1964853"/>
                <a:gd name="connsiteY11" fmla="*/ 987017 h 1964854"/>
                <a:gd name="connsiteX12" fmla="*/ 1964758 w 1964853"/>
                <a:gd name="connsiteY12" fmla="*/ 117671 h 196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3" h="1964854">
                  <a:moveTo>
                    <a:pt x="1964854" y="117575"/>
                  </a:moveTo>
                  <a:cubicBezTo>
                    <a:pt x="1964854" y="12991"/>
                    <a:pt x="1838457" y="-39301"/>
                    <a:pt x="1764543" y="34613"/>
                  </a:cubicBezTo>
                  <a:lnTo>
                    <a:pt x="1175708" y="623448"/>
                  </a:lnTo>
                  <a:lnTo>
                    <a:pt x="623353" y="1175803"/>
                  </a:lnTo>
                  <a:lnTo>
                    <a:pt x="34612" y="1764543"/>
                  </a:lnTo>
                  <a:cubicBezTo>
                    <a:pt x="-39301" y="1838457"/>
                    <a:pt x="12991" y="1964854"/>
                    <a:pt x="117575" y="1964854"/>
                  </a:cubicBezTo>
                  <a:lnTo>
                    <a:pt x="986827" y="1964854"/>
                  </a:lnTo>
                  <a:cubicBezTo>
                    <a:pt x="1017974" y="1964949"/>
                    <a:pt x="1047787" y="1952567"/>
                    <a:pt x="1069790" y="1930564"/>
                  </a:cubicBezTo>
                  <a:lnTo>
                    <a:pt x="1223904" y="1776449"/>
                  </a:lnTo>
                  <a:lnTo>
                    <a:pt x="1776259" y="1224095"/>
                  </a:lnTo>
                  <a:lnTo>
                    <a:pt x="1930373" y="1069980"/>
                  </a:lnTo>
                  <a:cubicBezTo>
                    <a:pt x="1952376" y="1047977"/>
                    <a:pt x="1964758" y="1018164"/>
                    <a:pt x="1964758" y="987017"/>
                  </a:cubicBezTo>
                  <a:lnTo>
                    <a:pt x="1964758" y="117671"/>
                  </a:ln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CAB6C6C-73E7-4CD2-99D9-BA12DD5A55F1}"/>
                </a:ext>
              </a:extLst>
            </p:cNvPr>
            <p:cNvGrpSpPr/>
            <p:nvPr/>
          </p:nvGrpSpPr>
          <p:grpSpPr>
            <a:xfrm>
              <a:off x="4035136" y="2230215"/>
              <a:ext cx="1774352" cy="1774412"/>
              <a:chOff x="4035135" y="2211165"/>
              <a:chExt cx="1774352" cy="1774412"/>
            </a:xfr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AE37326C-85F6-4BD8-9F03-5B2836BCF6E8}"/>
                  </a:ext>
                </a:extLst>
              </p:cNvPr>
              <p:cNvSpPr/>
              <p:nvPr/>
            </p:nvSpPr>
            <p:spPr>
              <a:xfrm>
                <a:off x="4035135" y="3359023"/>
                <a:ext cx="1061406" cy="626554"/>
              </a:xfrm>
              <a:custGeom>
                <a:avLst/>
                <a:gdLst>
                  <a:gd name="connsiteX0" fmla="*/ 595538 w 1061406"/>
                  <a:gd name="connsiteY0" fmla="*/ 0 h 626554"/>
                  <a:gd name="connsiteX1" fmla="*/ 1061406 w 1061406"/>
                  <a:gd name="connsiteY1" fmla="*/ 465963 h 626554"/>
                  <a:gd name="connsiteX2" fmla="*/ 907292 w 1061406"/>
                  <a:gd name="connsiteY2" fmla="*/ 620078 h 626554"/>
                  <a:gd name="connsiteX3" fmla="*/ 891671 w 1061406"/>
                  <a:gd name="connsiteY3" fmla="*/ 626555 h 626554"/>
                  <a:gd name="connsiteX4" fmla="*/ 22419 w 1061406"/>
                  <a:gd name="connsiteY4" fmla="*/ 626555 h 626554"/>
                  <a:gd name="connsiteX5" fmla="*/ 1940 w 1061406"/>
                  <a:gd name="connsiteY5" fmla="*/ 612838 h 626554"/>
                  <a:gd name="connsiteX6" fmla="*/ 6798 w 1061406"/>
                  <a:gd name="connsiteY6" fmla="*/ 588740 h 626554"/>
                  <a:gd name="connsiteX7" fmla="*/ 595538 w 1061406"/>
                  <a:gd name="connsiteY7" fmla="*/ 0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406" h="626554">
                    <a:moveTo>
                      <a:pt x="595538" y="0"/>
                    </a:moveTo>
                    <a:lnTo>
                      <a:pt x="1061406" y="465963"/>
                    </a:lnTo>
                    <a:lnTo>
                      <a:pt x="907292" y="620078"/>
                    </a:lnTo>
                    <a:cubicBezTo>
                      <a:pt x="903196" y="624268"/>
                      <a:pt x="897481" y="626555"/>
                      <a:pt x="891671" y="626555"/>
                    </a:cubicBezTo>
                    <a:lnTo>
                      <a:pt x="22419" y="626555"/>
                    </a:lnTo>
                    <a:cubicBezTo>
                      <a:pt x="12608" y="626459"/>
                      <a:pt x="5750" y="621887"/>
                      <a:pt x="1940" y="612838"/>
                    </a:cubicBezTo>
                    <a:cubicBezTo>
                      <a:pt x="-1774" y="603790"/>
                      <a:pt x="-155" y="595693"/>
                      <a:pt x="6798" y="588740"/>
                    </a:cubicBezTo>
                    <a:lnTo>
                      <a:pt x="595538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5CBDD5FE-1830-4D3C-BF64-DE482DEEA86D}"/>
                  </a:ext>
                </a:extLst>
              </p:cNvPr>
              <p:cNvSpPr/>
              <p:nvPr/>
            </p:nvSpPr>
            <p:spPr>
              <a:xfrm>
                <a:off x="5182933" y="2211165"/>
                <a:ext cx="626554" cy="1061561"/>
              </a:xfrm>
              <a:custGeom>
                <a:avLst/>
                <a:gdLst>
                  <a:gd name="connsiteX0" fmla="*/ 626554 w 626554"/>
                  <a:gd name="connsiteY0" fmla="*/ 22384 h 1061561"/>
                  <a:gd name="connsiteX1" fmla="*/ 626554 w 626554"/>
                  <a:gd name="connsiteY1" fmla="*/ 891730 h 1061561"/>
                  <a:gd name="connsiteX2" fmla="*/ 620077 w 626554"/>
                  <a:gd name="connsiteY2" fmla="*/ 907352 h 1061561"/>
                  <a:gd name="connsiteX3" fmla="*/ 465963 w 626554"/>
                  <a:gd name="connsiteY3" fmla="*/ 1061561 h 1061561"/>
                  <a:gd name="connsiteX4" fmla="*/ 0 w 626554"/>
                  <a:gd name="connsiteY4" fmla="*/ 595598 h 1061561"/>
                  <a:gd name="connsiteX5" fmla="*/ 588836 w 626554"/>
                  <a:gd name="connsiteY5" fmla="*/ 6763 h 1061561"/>
                  <a:gd name="connsiteX6" fmla="*/ 603599 w 626554"/>
                  <a:gd name="connsiteY6" fmla="*/ 0 h 1061561"/>
                  <a:gd name="connsiteX7" fmla="*/ 626554 w 626554"/>
                  <a:gd name="connsiteY7" fmla="*/ 22384 h 1061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561">
                    <a:moveTo>
                      <a:pt x="626554" y="22384"/>
                    </a:moveTo>
                    <a:lnTo>
                      <a:pt x="626554" y="891730"/>
                    </a:lnTo>
                    <a:cubicBezTo>
                      <a:pt x="626554" y="897636"/>
                      <a:pt x="624268" y="903161"/>
                      <a:pt x="620077" y="907352"/>
                    </a:cubicBezTo>
                    <a:lnTo>
                      <a:pt x="465963" y="1061561"/>
                    </a:lnTo>
                    <a:lnTo>
                      <a:pt x="0" y="595598"/>
                    </a:lnTo>
                    <a:lnTo>
                      <a:pt x="588836" y="6763"/>
                    </a:lnTo>
                    <a:cubicBezTo>
                      <a:pt x="593503" y="2096"/>
                      <a:pt x="598075" y="0"/>
                      <a:pt x="603599" y="0"/>
                    </a:cubicBezTo>
                    <a:cubicBezTo>
                      <a:pt x="603885" y="0"/>
                      <a:pt x="626554" y="667"/>
                      <a:pt x="62655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5B205A65-18E1-4D24-BB16-FDD92E98FEC7}"/>
                  </a:ext>
                </a:extLst>
              </p:cNvPr>
              <p:cNvSpPr/>
              <p:nvPr/>
            </p:nvSpPr>
            <p:spPr>
              <a:xfrm rot="18900000">
                <a:off x="4844541" y="2986397"/>
                <a:ext cx="590550" cy="658939"/>
              </a:xfrm>
              <a:custGeom>
                <a:avLst/>
                <a:gdLst>
                  <a:gd name="connsiteX0" fmla="*/ 0 w 590550"/>
                  <a:gd name="connsiteY0" fmla="*/ 0 h 658939"/>
                  <a:gd name="connsiteX1" fmla="*/ 590550 w 590550"/>
                  <a:gd name="connsiteY1" fmla="*/ 0 h 658939"/>
                  <a:gd name="connsiteX2" fmla="*/ 590550 w 590550"/>
                  <a:gd name="connsiteY2" fmla="*/ 658940 h 658939"/>
                  <a:gd name="connsiteX3" fmla="*/ 0 w 590550"/>
                  <a:gd name="connsiteY3" fmla="*/ 658940 h 65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0550" h="658939">
                    <a:moveTo>
                      <a:pt x="0" y="0"/>
                    </a:moveTo>
                    <a:lnTo>
                      <a:pt x="590550" y="0"/>
                    </a:lnTo>
                    <a:lnTo>
                      <a:pt x="590550" y="658940"/>
                    </a:lnTo>
                    <a:lnTo>
                      <a:pt x="0" y="65894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CCC826C-E13E-4473-BF44-CF8478662FC4}"/>
              </a:ext>
            </a:extLst>
          </p:cNvPr>
          <p:cNvGrpSpPr/>
          <p:nvPr/>
        </p:nvGrpSpPr>
        <p:grpSpPr>
          <a:xfrm>
            <a:off x="3939789" y="4298249"/>
            <a:ext cx="1964854" cy="1964853"/>
            <a:chOff x="3939789" y="4482401"/>
            <a:chExt cx="1964854" cy="1964853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D78B2D7-0BE5-4B27-8C7A-F7CCB531A093}"/>
                </a:ext>
              </a:extLst>
            </p:cNvPr>
            <p:cNvSpPr/>
            <p:nvPr/>
          </p:nvSpPr>
          <p:spPr>
            <a:xfrm>
              <a:off x="3939789" y="4482401"/>
              <a:ext cx="1964854" cy="1964853"/>
            </a:xfrm>
            <a:custGeom>
              <a:avLst/>
              <a:gdLst>
                <a:gd name="connsiteX0" fmla="*/ 117575 w 1964854"/>
                <a:gd name="connsiteY0" fmla="*/ 0 h 1964853"/>
                <a:gd name="connsiteX1" fmla="*/ 34613 w 1964854"/>
                <a:gd name="connsiteY1" fmla="*/ 200311 h 1964853"/>
                <a:gd name="connsiteX2" fmla="*/ 623448 w 1964854"/>
                <a:gd name="connsiteY2" fmla="*/ 789146 h 1964853"/>
                <a:gd name="connsiteX3" fmla="*/ 1175803 w 1964854"/>
                <a:gd name="connsiteY3" fmla="*/ 1341501 h 1964853"/>
                <a:gd name="connsiteX4" fmla="*/ 1764543 w 1964854"/>
                <a:gd name="connsiteY4" fmla="*/ 1930241 h 1964853"/>
                <a:gd name="connsiteX5" fmla="*/ 1964854 w 1964854"/>
                <a:gd name="connsiteY5" fmla="*/ 1847279 h 1964853"/>
                <a:gd name="connsiteX6" fmla="*/ 1964854 w 1964854"/>
                <a:gd name="connsiteY6" fmla="*/ 978027 h 1964853"/>
                <a:gd name="connsiteX7" fmla="*/ 1930564 w 1964854"/>
                <a:gd name="connsiteY7" fmla="*/ 895064 h 1964853"/>
                <a:gd name="connsiteX8" fmla="*/ 1776449 w 1964854"/>
                <a:gd name="connsiteY8" fmla="*/ 740950 h 1964853"/>
                <a:gd name="connsiteX9" fmla="*/ 1224095 w 1964854"/>
                <a:gd name="connsiteY9" fmla="*/ 188595 h 1964853"/>
                <a:gd name="connsiteX10" fmla="*/ 1069980 w 1964854"/>
                <a:gd name="connsiteY10" fmla="*/ 34480 h 1964853"/>
                <a:gd name="connsiteX11" fmla="*/ 987017 w 1964854"/>
                <a:gd name="connsiteY11" fmla="*/ 95 h 1964853"/>
                <a:gd name="connsiteX12" fmla="*/ 117671 w 1964854"/>
                <a:gd name="connsiteY12" fmla="*/ 95 h 196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4" h="1964853">
                  <a:moveTo>
                    <a:pt x="117575" y="0"/>
                  </a:moveTo>
                  <a:cubicBezTo>
                    <a:pt x="12991" y="0"/>
                    <a:pt x="-39301" y="126397"/>
                    <a:pt x="34613" y="200311"/>
                  </a:cubicBezTo>
                  <a:lnTo>
                    <a:pt x="623448" y="789146"/>
                  </a:lnTo>
                  <a:lnTo>
                    <a:pt x="1175803" y="1341501"/>
                  </a:lnTo>
                  <a:lnTo>
                    <a:pt x="1764543" y="1930241"/>
                  </a:lnTo>
                  <a:cubicBezTo>
                    <a:pt x="1838457" y="2004155"/>
                    <a:pt x="1964854" y="1951863"/>
                    <a:pt x="1964854" y="1847279"/>
                  </a:cubicBezTo>
                  <a:lnTo>
                    <a:pt x="1964854" y="978027"/>
                  </a:lnTo>
                  <a:cubicBezTo>
                    <a:pt x="1964949" y="946880"/>
                    <a:pt x="1952567" y="917067"/>
                    <a:pt x="1930564" y="895064"/>
                  </a:cubicBezTo>
                  <a:lnTo>
                    <a:pt x="1776449" y="740950"/>
                  </a:lnTo>
                  <a:lnTo>
                    <a:pt x="1224095" y="188595"/>
                  </a:lnTo>
                  <a:lnTo>
                    <a:pt x="1069980" y="34480"/>
                  </a:lnTo>
                  <a:cubicBezTo>
                    <a:pt x="1047978" y="12478"/>
                    <a:pt x="1018164" y="95"/>
                    <a:pt x="987017" y="95"/>
                  </a:cubicBezTo>
                  <a:lnTo>
                    <a:pt x="117671" y="95"/>
                  </a:ln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E2346A3-5F72-4FBE-B707-98944FF5F2C7}"/>
                </a:ext>
              </a:extLst>
            </p:cNvPr>
            <p:cNvGrpSpPr/>
            <p:nvPr/>
          </p:nvGrpSpPr>
          <p:grpSpPr>
            <a:xfrm>
              <a:off x="4035076" y="4577651"/>
              <a:ext cx="1774412" cy="1774352"/>
              <a:chOff x="4035075" y="4558601"/>
              <a:chExt cx="1774412" cy="1774352"/>
            </a:xfrm>
            <a:gradFill>
              <a:gsLst>
                <a:gs pos="0">
                  <a:srgbClr val="07A2B4"/>
                </a:gs>
                <a:gs pos="100000">
                  <a:srgbClr val="58CDD7"/>
                </a:gs>
              </a:gsLst>
              <a:lin ang="10800000" scaled="1"/>
            </a:gradFill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607509D-F857-43F8-9123-6CFC1E59D887}"/>
                  </a:ext>
                </a:extLst>
              </p:cNvPr>
              <p:cNvSpPr/>
              <p:nvPr/>
            </p:nvSpPr>
            <p:spPr>
              <a:xfrm>
                <a:off x="5182933" y="5271547"/>
                <a:ext cx="626554" cy="1061406"/>
              </a:xfrm>
              <a:custGeom>
                <a:avLst/>
                <a:gdLst>
                  <a:gd name="connsiteX0" fmla="*/ 0 w 626554"/>
                  <a:gd name="connsiteY0" fmla="*/ 465868 h 1061406"/>
                  <a:gd name="connsiteX1" fmla="*/ 465963 w 626554"/>
                  <a:gd name="connsiteY1" fmla="*/ 0 h 1061406"/>
                  <a:gd name="connsiteX2" fmla="*/ 620077 w 626554"/>
                  <a:gd name="connsiteY2" fmla="*/ 154114 h 1061406"/>
                  <a:gd name="connsiteX3" fmla="*/ 626554 w 626554"/>
                  <a:gd name="connsiteY3" fmla="*/ 169736 h 1061406"/>
                  <a:gd name="connsiteX4" fmla="*/ 626554 w 626554"/>
                  <a:gd name="connsiteY4" fmla="*/ 1038987 h 1061406"/>
                  <a:gd name="connsiteX5" fmla="*/ 612838 w 626554"/>
                  <a:gd name="connsiteY5" fmla="*/ 1059466 h 1061406"/>
                  <a:gd name="connsiteX6" fmla="*/ 588740 w 626554"/>
                  <a:gd name="connsiteY6" fmla="*/ 1054608 h 1061406"/>
                  <a:gd name="connsiteX7" fmla="*/ 0 w 626554"/>
                  <a:gd name="connsiteY7" fmla="*/ 465868 h 10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406">
                    <a:moveTo>
                      <a:pt x="0" y="465868"/>
                    </a:moveTo>
                    <a:lnTo>
                      <a:pt x="465963" y="0"/>
                    </a:lnTo>
                    <a:lnTo>
                      <a:pt x="620077" y="154114"/>
                    </a:lnTo>
                    <a:cubicBezTo>
                      <a:pt x="624268" y="158210"/>
                      <a:pt x="626554" y="163925"/>
                      <a:pt x="626554" y="169736"/>
                    </a:cubicBezTo>
                    <a:lnTo>
                      <a:pt x="626554" y="1038987"/>
                    </a:lnTo>
                    <a:cubicBezTo>
                      <a:pt x="626459" y="1048798"/>
                      <a:pt x="621887" y="1055656"/>
                      <a:pt x="612838" y="1059466"/>
                    </a:cubicBezTo>
                    <a:cubicBezTo>
                      <a:pt x="603790" y="1063181"/>
                      <a:pt x="595693" y="1061561"/>
                      <a:pt x="588740" y="1054608"/>
                    </a:cubicBezTo>
                    <a:lnTo>
                      <a:pt x="0" y="4658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27D9B04A-16D6-4F36-905E-398B1A052FDE}"/>
                  </a:ext>
                </a:extLst>
              </p:cNvPr>
              <p:cNvSpPr/>
              <p:nvPr/>
            </p:nvSpPr>
            <p:spPr>
              <a:xfrm>
                <a:off x="4035075" y="4558601"/>
                <a:ext cx="1061561" cy="626554"/>
              </a:xfrm>
              <a:custGeom>
                <a:avLst/>
                <a:gdLst>
                  <a:gd name="connsiteX0" fmla="*/ 22384 w 1061561"/>
                  <a:gd name="connsiteY0" fmla="*/ 0 h 626554"/>
                  <a:gd name="connsiteX1" fmla="*/ 891730 w 1061561"/>
                  <a:gd name="connsiteY1" fmla="*/ 0 h 626554"/>
                  <a:gd name="connsiteX2" fmla="*/ 907352 w 1061561"/>
                  <a:gd name="connsiteY2" fmla="*/ 6477 h 626554"/>
                  <a:gd name="connsiteX3" fmla="*/ 1061561 w 1061561"/>
                  <a:gd name="connsiteY3" fmla="*/ 160591 h 626554"/>
                  <a:gd name="connsiteX4" fmla="*/ 595598 w 1061561"/>
                  <a:gd name="connsiteY4" fmla="*/ 626554 h 626554"/>
                  <a:gd name="connsiteX5" fmla="*/ 6763 w 1061561"/>
                  <a:gd name="connsiteY5" fmla="*/ 37719 h 626554"/>
                  <a:gd name="connsiteX6" fmla="*/ 0 w 1061561"/>
                  <a:gd name="connsiteY6" fmla="*/ 22955 h 626554"/>
                  <a:gd name="connsiteX7" fmla="*/ 22384 w 1061561"/>
                  <a:gd name="connsiteY7" fmla="*/ 0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561" h="626554">
                    <a:moveTo>
                      <a:pt x="22384" y="0"/>
                    </a:moveTo>
                    <a:lnTo>
                      <a:pt x="891730" y="0"/>
                    </a:lnTo>
                    <a:cubicBezTo>
                      <a:pt x="897636" y="0"/>
                      <a:pt x="903161" y="2286"/>
                      <a:pt x="907352" y="6477"/>
                    </a:cubicBezTo>
                    <a:lnTo>
                      <a:pt x="1061561" y="160591"/>
                    </a:lnTo>
                    <a:lnTo>
                      <a:pt x="595598" y="626554"/>
                    </a:lnTo>
                    <a:lnTo>
                      <a:pt x="6763" y="37719"/>
                    </a:lnTo>
                    <a:cubicBezTo>
                      <a:pt x="2096" y="33052"/>
                      <a:pt x="0" y="28480"/>
                      <a:pt x="0" y="22955"/>
                    </a:cubicBezTo>
                    <a:cubicBezTo>
                      <a:pt x="0" y="22670"/>
                      <a:pt x="667" y="0"/>
                      <a:pt x="22384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49593EBA-06C3-400A-9CAB-EF6EB4AF3F48}"/>
                  </a:ext>
                </a:extLst>
              </p:cNvPr>
              <p:cNvSpPr/>
              <p:nvPr/>
            </p:nvSpPr>
            <p:spPr>
              <a:xfrm rot="18900000">
                <a:off x="4810212" y="4933117"/>
                <a:ext cx="658939" cy="590550"/>
              </a:xfrm>
              <a:custGeom>
                <a:avLst/>
                <a:gdLst>
                  <a:gd name="connsiteX0" fmla="*/ 0 w 658939"/>
                  <a:gd name="connsiteY0" fmla="*/ 0 h 590550"/>
                  <a:gd name="connsiteX1" fmla="*/ 658940 w 658939"/>
                  <a:gd name="connsiteY1" fmla="*/ 0 h 590550"/>
                  <a:gd name="connsiteX2" fmla="*/ 658940 w 658939"/>
                  <a:gd name="connsiteY2" fmla="*/ 590550 h 590550"/>
                  <a:gd name="connsiteX3" fmla="*/ 0 w 658939"/>
                  <a:gd name="connsiteY3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939" h="590550">
                    <a:moveTo>
                      <a:pt x="0" y="0"/>
                    </a:moveTo>
                    <a:lnTo>
                      <a:pt x="658940" y="0"/>
                    </a:lnTo>
                    <a:lnTo>
                      <a:pt x="658940" y="590550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2E54B1D-A1DB-4F79-B555-2D8EF728704D}"/>
              </a:ext>
            </a:extLst>
          </p:cNvPr>
          <p:cNvGrpSpPr/>
          <p:nvPr/>
        </p:nvGrpSpPr>
        <p:grpSpPr>
          <a:xfrm>
            <a:off x="6287263" y="4298344"/>
            <a:ext cx="1964853" cy="1964854"/>
            <a:chOff x="6287263" y="4482496"/>
            <a:chExt cx="1964853" cy="1964854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91A494F-EA11-43E3-A6FC-DF385A4A6CD6}"/>
                </a:ext>
              </a:extLst>
            </p:cNvPr>
            <p:cNvSpPr/>
            <p:nvPr/>
          </p:nvSpPr>
          <p:spPr>
            <a:xfrm>
              <a:off x="6287263" y="4482496"/>
              <a:ext cx="1964853" cy="1964854"/>
            </a:xfrm>
            <a:custGeom>
              <a:avLst/>
              <a:gdLst>
                <a:gd name="connsiteX0" fmla="*/ 0 w 1964853"/>
                <a:gd name="connsiteY0" fmla="*/ 1847279 h 1964854"/>
                <a:gd name="connsiteX1" fmla="*/ 200310 w 1964853"/>
                <a:gd name="connsiteY1" fmla="*/ 1930242 h 1964854"/>
                <a:gd name="connsiteX2" fmla="*/ 789146 w 1964853"/>
                <a:gd name="connsiteY2" fmla="*/ 1341406 h 1964854"/>
                <a:gd name="connsiteX3" fmla="*/ 1341501 w 1964853"/>
                <a:gd name="connsiteY3" fmla="*/ 789052 h 1964854"/>
                <a:gd name="connsiteX4" fmla="*/ 1930241 w 1964853"/>
                <a:gd name="connsiteY4" fmla="*/ 200311 h 1964854"/>
                <a:gd name="connsiteX5" fmla="*/ 1847279 w 1964853"/>
                <a:gd name="connsiteY5" fmla="*/ 1 h 1964854"/>
                <a:gd name="connsiteX6" fmla="*/ 978027 w 1964853"/>
                <a:gd name="connsiteY6" fmla="*/ 1 h 1964854"/>
                <a:gd name="connsiteX7" fmla="*/ 895064 w 1964853"/>
                <a:gd name="connsiteY7" fmla="*/ 34291 h 1964854"/>
                <a:gd name="connsiteX8" fmla="*/ 740950 w 1964853"/>
                <a:gd name="connsiteY8" fmla="*/ 188405 h 1964854"/>
                <a:gd name="connsiteX9" fmla="*/ 188595 w 1964853"/>
                <a:gd name="connsiteY9" fmla="*/ 740760 h 1964854"/>
                <a:gd name="connsiteX10" fmla="*/ 34480 w 1964853"/>
                <a:gd name="connsiteY10" fmla="*/ 894874 h 1964854"/>
                <a:gd name="connsiteX11" fmla="*/ 95 w 1964853"/>
                <a:gd name="connsiteY11" fmla="*/ 977837 h 1964854"/>
                <a:gd name="connsiteX12" fmla="*/ 95 w 1964853"/>
                <a:gd name="connsiteY12" fmla="*/ 1847184 h 196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3" h="1964854">
                  <a:moveTo>
                    <a:pt x="0" y="1847279"/>
                  </a:moveTo>
                  <a:cubicBezTo>
                    <a:pt x="0" y="1951864"/>
                    <a:pt x="126396" y="2004156"/>
                    <a:pt x="200310" y="1930242"/>
                  </a:cubicBezTo>
                  <a:lnTo>
                    <a:pt x="789146" y="1341406"/>
                  </a:lnTo>
                  <a:lnTo>
                    <a:pt x="1341501" y="789052"/>
                  </a:lnTo>
                  <a:lnTo>
                    <a:pt x="1930241" y="200311"/>
                  </a:lnTo>
                  <a:cubicBezTo>
                    <a:pt x="2004155" y="126397"/>
                    <a:pt x="1951863" y="1"/>
                    <a:pt x="1847279" y="1"/>
                  </a:cubicBezTo>
                  <a:lnTo>
                    <a:pt x="978027" y="1"/>
                  </a:lnTo>
                  <a:cubicBezTo>
                    <a:pt x="946880" y="-95"/>
                    <a:pt x="917067" y="12288"/>
                    <a:pt x="895064" y="34291"/>
                  </a:cubicBezTo>
                  <a:lnTo>
                    <a:pt x="740950" y="188405"/>
                  </a:lnTo>
                  <a:lnTo>
                    <a:pt x="188595" y="740760"/>
                  </a:lnTo>
                  <a:lnTo>
                    <a:pt x="34480" y="894874"/>
                  </a:lnTo>
                  <a:cubicBezTo>
                    <a:pt x="12478" y="916877"/>
                    <a:pt x="95" y="946690"/>
                    <a:pt x="95" y="977837"/>
                  </a:cubicBezTo>
                  <a:lnTo>
                    <a:pt x="95" y="1847184"/>
                  </a:ln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8FDE7FF-3DCC-408B-996D-2C5274CF7DD3}"/>
                </a:ext>
              </a:extLst>
            </p:cNvPr>
            <p:cNvGrpSpPr/>
            <p:nvPr/>
          </p:nvGrpSpPr>
          <p:grpSpPr>
            <a:xfrm>
              <a:off x="6382513" y="4577746"/>
              <a:ext cx="1774352" cy="1774412"/>
              <a:chOff x="6382512" y="4558696"/>
              <a:chExt cx="1774352" cy="1774412"/>
            </a:xfr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D15E46B2-9FE7-4BBA-A42D-716363F25DAA}"/>
                  </a:ext>
                </a:extLst>
              </p:cNvPr>
              <p:cNvSpPr/>
              <p:nvPr/>
            </p:nvSpPr>
            <p:spPr>
              <a:xfrm>
                <a:off x="7095458" y="4558696"/>
                <a:ext cx="1061406" cy="626554"/>
              </a:xfrm>
              <a:custGeom>
                <a:avLst/>
                <a:gdLst>
                  <a:gd name="connsiteX0" fmla="*/ 465868 w 1061406"/>
                  <a:gd name="connsiteY0" fmla="*/ 626555 h 626554"/>
                  <a:gd name="connsiteX1" fmla="*/ 0 w 1061406"/>
                  <a:gd name="connsiteY1" fmla="*/ 160592 h 626554"/>
                  <a:gd name="connsiteX2" fmla="*/ 154114 w 1061406"/>
                  <a:gd name="connsiteY2" fmla="*/ 6477 h 626554"/>
                  <a:gd name="connsiteX3" fmla="*/ 169736 w 1061406"/>
                  <a:gd name="connsiteY3" fmla="*/ 0 h 626554"/>
                  <a:gd name="connsiteX4" fmla="*/ 1038987 w 1061406"/>
                  <a:gd name="connsiteY4" fmla="*/ 0 h 626554"/>
                  <a:gd name="connsiteX5" fmla="*/ 1059466 w 1061406"/>
                  <a:gd name="connsiteY5" fmla="*/ 13716 h 626554"/>
                  <a:gd name="connsiteX6" fmla="*/ 1054608 w 1061406"/>
                  <a:gd name="connsiteY6" fmla="*/ 37814 h 626554"/>
                  <a:gd name="connsiteX7" fmla="*/ 465868 w 1061406"/>
                  <a:gd name="connsiteY7" fmla="*/ 626555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406" h="626554">
                    <a:moveTo>
                      <a:pt x="465868" y="626555"/>
                    </a:moveTo>
                    <a:lnTo>
                      <a:pt x="0" y="160592"/>
                    </a:lnTo>
                    <a:lnTo>
                      <a:pt x="154114" y="6477"/>
                    </a:lnTo>
                    <a:cubicBezTo>
                      <a:pt x="158210" y="2286"/>
                      <a:pt x="163925" y="0"/>
                      <a:pt x="169736" y="0"/>
                    </a:cubicBezTo>
                    <a:lnTo>
                      <a:pt x="1038987" y="0"/>
                    </a:lnTo>
                    <a:cubicBezTo>
                      <a:pt x="1048798" y="95"/>
                      <a:pt x="1055656" y="4667"/>
                      <a:pt x="1059466" y="13716"/>
                    </a:cubicBezTo>
                    <a:cubicBezTo>
                      <a:pt x="1063181" y="22765"/>
                      <a:pt x="1061561" y="30861"/>
                      <a:pt x="1054608" y="37814"/>
                    </a:cubicBezTo>
                    <a:lnTo>
                      <a:pt x="465868" y="6265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965EB025-59C5-45D6-BD4C-51D8135C3C6B}"/>
                  </a:ext>
                </a:extLst>
              </p:cNvPr>
              <p:cNvSpPr/>
              <p:nvPr/>
            </p:nvSpPr>
            <p:spPr>
              <a:xfrm>
                <a:off x="6382512" y="5271547"/>
                <a:ext cx="626554" cy="1061561"/>
              </a:xfrm>
              <a:custGeom>
                <a:avLst/>
                <a:gdLst>
                  <a:gd name="connsiteX0" fmla="*/ 0 w 626554"/>
                  <a:gd name="connsiteY0" fmla="*/ 1039178 h 1061561"/>
                  <a:gd name="connsiteX1" fmla="*/ 0 w 626554"/>
                  <a:gd name="connsiteY1" fmla="*/ 169831 h 1061561"/>
                  <a:gd name="connsiteX2" fmla="*/ 6477 w 626554"/>
                  <a:gd name="connsiteY2" fmla="*/ 154210 h 1061561"/>
                  <a:gd name="connsiteX3" fmla="*/ 160591 w 626554"/>
                  <a:gd name="connsiteY3" fmla="*/ 0 h 1061561"/>
                  <a:gd name="connsiteX4" fmla="*/ 626554 w 626554"/>
                  <a:gd name="connsiteY4" fmla="*/ 465963 h 1061561"/>
                  <a:gd name="connsiteX5" fmla="*/ 37719 w 626554"/>
                  <a:gd name="connsiteY5" fmla="*/ 1054798 h 1061561"/>
                  <a:gd name="connsiteX6" fmla="*/ 22955 w 626554"/>
                  <a:gd name="connsiteY6" fmla="*/ 1061561 h 1061561"/>
                  <a:gd name="connsiteX7" fmla="*/ 0 w 626554"/>
                  <a:gd name="connsiteY7" fmla="*/ 1039178 h 1061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561">
                    <a:moveTo>
                      <a:pt x="0" y="1039178"/>
                    </a:moveTo>
                    <a:lnTo>
                      <a:pt x="0" y="169831"/>
                    </a:lnTo>
                    <a:cubicBezTo>
                      <a:pt x="0" y="163925"/>
                      <a:pt x="2286" y="158401"/>
                      <a:pt x="6477" y="154210"/>
                    </a:cubicBezTo>
                    <a:lnTo>
                      <a:pt x="160591" y="0"/>
                    </a:lnTo>
                    <a:lnTo>
                      <a:pt x="626554" y="465963"/>
                    </a:lnTo>
                    <a:lnTo>
                      <a:pt x="37719" y="1054798"/>
                    </a:lnTo>
                    <a:cubicBezTo>
                      <a:pt x="33051" y="1059466"/>
                      <a:pt x="28480" y="1061561"/>
                      <a:pt x="22955" y="1061561"/>
                    </a:cubicBezTo>
                    <a:cubicBezTo>
                      <a:pt x="22670" y="1061561"/>
                      <a:pt x="0" y="1060895"/>
                      <a:pt x="0" y="10391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4D14453-6F3F-4029-BC8E-5BC3734A8F13}"/>
                  </a:ext>
                </a:extLst>
              </p:cNvPr>
              <p:cNvSpPr/>
              <p:nvPr/>
            </p:nvSpPr>
            <p:spPr>
              <a:xfrm rot="18900000">
                <a:off x="6756903" y="4898894"/>
                <a:ext cx="590550" cy="658939"/>
              </a:xfrm>
              <a:custGeom>
                <a:avLst/>
                <a:gdLst>
                  <a:gd name="connsiteX0" fmla="*/ 0 w 590550"/>
                  <a:gd name="connsiteY0" fmla="*/ 0 h 658939"/>
                  <a:gd name="connsiteX1" fmla="*/ 590550 w 590550"/>
                  <a:gd name="connsiteY1" fmla="*/ 0 h 658939"/>
                  <a:gd name="connsiteX2" fmla="*/ 590550 w 590550"/>
                  <a:gd name="connsiteY2" fmla="*/ 658940 h 658939"/>
                  <a:gd name="connsiteX3" fmla="*/ 0 w 590550"/>
                  <a:gd name="connsiteY3" fmla="*/ 658940 h 658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0550" h="658939">
                    <a:moveTo>
                      <a:pt x="0" y="0"/>
                    </a:moveTo>
                    <a:lnTo>
                      <a:pt x="590550" y="0"/>
                    </a:lnTo>
                    <a:lnTo>
                      <a:pt x="590550" y="658940"/>
                    </a:lnTo>
                    <a:lnTo>
                      <a:pt x="0" y="65894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F109B05-BBBC-4CDF-BB2B-825B10C98ACB}"/>
              </a:ext>
            </a:extLst>
          </p:cNvPr>
          <p:cNvGrpSpPr/>
          <p:nvPr/>
        </p:nvGrpSpPr>
        <p:grpSpPr>
          <a:xfrm>
            <a:off x="6287357" y="1950966"/>
            <a:ext cx="1964854" cy="1964853"/>
            <a:chOff x="6287357" y="2135118"/>
            <a:chExt cx="1964854" cy="1964853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FFA4D45-9407-48AB-A656-80185F52162D}"/>
                </a:ext>
              </a:extLst>
            </p:cNvPr>
            <p:cNvSpPr/>
            <p:nvPr/>
          </p:nvSpPr>
          <p:spPr>
            <a:xfrm>
              <a:off x="6287357" y="2135118"/>
              <a:ext cx="1964854" cy="1964853"/>
            </a:xfrm>
            <a:custGeom>
              <a:avLst/>
              <a:gdLst>
                <a:gd name="connsiteX0" fmla="*/ 1847279 w 1964854"/>
                <a:gd name="connsiteY0" fmla="*/ 1964854 h 1964853"/>
                <a:gd name="connsiteX1" fmla="*/ 1930242 w 1964854"/>
                <a:gd name="connsiteY1" fmla="*/ 1764543 h 1964853"/>
                <a:gd name="connsiteX2" fmla="*/ 1341406 w 1964854"/>
                <a:gd name="connsiteY2" fmla="*/ 1175708 h 1964853"/>
                <a:gd name="connsiteX3" fmla="*/ 789051 w 1964854"/>
                <a:gd name="connsiteY3" fmla="*/ 623353 h 1964853"/>
                <a:gd name="connsiteX4" fmla="*/ 200311 w 1964854"/>
                <a:gd name="connsiteY4" fmla="*/ 34613 h 1964853"/>
                <a:gd name="connsiteX5" fmla="*/ 1 w 1964854"/>
                <a:gd name="connsiteY5" fmla="*/ 117575 h 1964853"/>
                <a:gd name="connsiteX6" fmla="*/ 1 w 1964854"/>
                <a:gd name="connsiteY6" fmla="*/ 986827 h 1964853"/>
                <a:gd name="connsiteX7" fmla="*/ 34290 w 1964854"/>
                <a:gd name="connsiteY7" fmla="*/ 1069790 h 1964853"/>
                <a:gd name="connsiteX8" fmla="*/ 188405 w 1964854"/>
                <a:gd name="connsiteY8" fmla="*/ 1223904 h 1964853"/>
                <a:gd name="connsiteX9" fmla="*/ 740759 w 1964854"/>
                <a:gd name="connsiteY9" fmla="*/ 1776259 h 1964853"/>
                <a:gd name="connsiteX10" fmla="*/ 894874 w 1964854"/>
                <a:gd name="connsiteY10" fmla="*/ 1930373 h 1964853"/>
                <a:gd name="connsiteX11" fmla="*/ 977837 w 1964854"/>
                <a:gd name="connsiteY11" fmla="*/ 1964759 h 1964853"/>
                <a:gd name="connsiteX12" fmla="*/ 1847184 w 1964854"/>
                <a:gd name="connsiteY12" fmla="*/ 1964759 h 196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4854" h="1964853">
                  <a:moveTo>
                    <a:pt x="1847279" y="1964854"/>
                  </a:moveTo>
                  <a:cubicBezTo>
                    <a:pt x="1951863" y="1964854"/>
                    <a:pt x="2004156" y="1838457"/>
                    <a:pt x="1930242" y="1764543"/>
                  </a:cubicBezTo>
                  <a:lnTo>
                    <a:pt x="1341406" y="1175708"/>
                  </a:lnTo>
                  <a:lnTo>
                    <a:pt x="789051" y="623353"/>
                  </a:lnTo>
                  <a:lnTo>
                    <a:pt x="200311" y="34613"/>
                  </a:lnTo>
                  <a:cubicBezTo>
                    <a:pt x="126397" y="-39301"/>
                    <a:pt x="1" y="12991"/>
                    <a:pt x="1" y="117575"/>
                  </a:cubicBezTo>
                  <a:lnTo>
                    <a:pt x="1" y="986827"/>
                  </a:lnTo>
                  <a:cubicBezTo>
                    <a:pt x="-95" y="1017974"/>
                    <a:pt x="12288" y="1047787"/>
                    <a:pt x="34290" y="1069790"/>
                  </a:cubicBezTo>
                  <a:lnTo>
                    <a:pt x="188405" y="1223904"/>
                  </a:lnTo>
                  <a:lnTo>
                    <a:pt x="740759" y="1776259"/>
                  </a:lnTo>
                  <a:lnTo>
                    <a:pt x="894874" y="1930373"/>
                  </a:lnTo>
                  <a:cubicBezTo>
                    <a:pt x="916877" y="1952376"/>
                    <a:pt x="946690" y="1964759"/>
                    <a:pt x="977837" y="1964759"/>
                  </a:cubicBezTo>
                  <a:lnTo>
                    <a:pt x="1847184" y="1964759"/>
                  </a:ln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C563BD1-33E4-4CCA-80C3-5A2899ECC69C}"/>
                </a:ext>
              </a:extLst>
            </p:cNvPr>
            <p:cNvGrpSpPr/>
            <p:nvPr/>
          </p:nvGrpSpPr>
          <p:grpSpPr>
            <a:xfrm>
              <a:off x="6382513" y="2230275"/>
              <a:ext cx="1774411" cy="1774352"/>
              <a:chOff x="6382512" y="2211225"/>
              <a:chExt cx="1774411" cy="1774352"/>
            </a:xfr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BDC1169-0651-4035-B656-50E7D37B63D3}"/>
                  </a:ext>
                </a:extLst>
              </p:cNvPr>
              <p:cNvSpPr/>
              <p:nvPr/>
            </p:nvSpPr>
            <p:spPr>
              <a:xfrm>
                <a:off x="6382512" y="2211225"/>
                <a:ext cx="626554" cy="1061406"/>
              </a:xfrm>
              <a:custGeom>
                <a:avLst/>
                <a:gdLst>
                  <a:gd name="connsiteX0" fmla="*/ 626554 w 626554"/>
                  <a:gd name="connsiteY0" fmla="*/ 595538 h 1061406"/>
                  <a:gd name="connsiteX1" fmla="*/ 160591 w 626554"/>
                  <a:gd name="connsiteY1" fmla="*/ 1061406 h 1061406"/>
                  <a:gd name="connsiteX2" fmla="*/ 6477 w 626554"/>
                  <a:gd name="connsiteY2" fmla="*/ 907292 h 1061406"/>
                  <a:gd name="connsiteX3" fmla="*/ 0 w 626554"/>
                  <a:gd name="connsiteY3" fmla="*/ 891670 h 1061406"/>
                  <a:gd name="connsiteX4" fmla="*/ 0 w 626554"/>
                  <a:gd name="connsiteY4" fmla="*/ 22419 h 1061406"/>
                  <a:gd name="connsiteX5" fmla="*/ 13716 w 626554"/>
                  <a:gd name="connsiteY5" fmla="*/ 1940 h 1061406"/>
                  <a:gd name="connsiteX6" fmla="*/ 37814 w 626554"/>
                  <a:gd name="connsiteY6" fmla="*/ 6798 h 1061406"/>
                  <a:gd name="connsiteX7" fmla="*/ 626554 w 626554"/>
                  <a:gd name="connsiteY7" fmla="*/ 595538 h 10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554" h="1061406">
                    <a:moveTo>
                      <a:pt x="626554" y="595538"/>
                    </a:moveTo>
                    <a:lnTo>
                      <a:pt x="160591" y="1061406"/>
                    </a:lnTo>
                    <a:lnTo>
                      <a:pt x="6477" y="907292"/>
                    </a:lnTo>
                    <a:cubicBezTo>
                      <a:pt x="2286" y="903196"/>
                      <a:pt x="0" y="897481"/>
                      <a:pt x="0" y="891670"/>
                    </a:cubicBezTo>
                    <a:lnTo>
                      <a:pt x="0" y="22419"/>
                    </a:lnTo>
                    <a:cubicBezTo>
                      <a:pt x="95" y="12608"/>
                      <a:pt x="4667" y="5750"/>
                      <a:pt x="13716" y="1940"/>
                    </a:cubicBezTo>
                    <a:cubicBezTo>
                      <a:pt x="22764" y="-1774"/>
                      <a:pt x="30861" y="-155"/>
                      <a:pt x="37814" y="6798"/>
                    </a:cubicBezTo>
                    <a:lnTo>
                      <a:pt x="626554" y="5955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C9AAF8F7-4F44-4291-9D28-C8E10211A37E}"/>
                  </a:ext>
                </a:extLst>
              </p:cNvPr>
              <p:cNvSpPr/>
              <p:nvPr/>
            </p:nvSpPr>
            <p:spPr>
              <a:xfrm>
                <a:off x="7095362" y="3359023"/>
                <a:ext cx="1061561" cy="626554"/>
              </a:xfrm>
              <a:custGeom>
                <a:avLst/>
                <a:gdLst>
                  <a:gd name="connsiteX0" fmla="*/ 1039178 w 1061561"/>
                  <a:gd name="connsiteY0" fmla="*/ 626555 h 626554"/>
                  <a:gd name="connsiteX1" fmla="*/ 169831 w 1061561"/>
                  <a:gd name="connsiteY1" fmla="*/ 626555 h 626554"/>
                  <a:gd name="connsiteX2" fmla="*/ 154210 w 1061561"/>
                  <a:gd name="connsiteY2" fmla="*/ 620078 h 626554"/>
                  <a:gd name="connsiteX3" fmla="*/ 0 w 1061561"/>
                  <a:gd name="connsiteY3" fmla="*/ 465963 h 626554"/>
                  <a:gd name="connsiteX4" fmla="*/ 465963 w 1061561"/>
                  <a:gd name="connsiteY4" fmla="*/ 0 h 626554"/>
                  <a:gd name="connsiteX5" fmla="*/ 1054798 w 1061561"/>
                  <a:gd name="connsiteY5" fmla="*/ 588836 h 626554"/>
                  <a:gd name="connsiteX6" fmla="*/ 1061561 w 1061561"/>
                  <a:gd name="connsiteY6" fmla="*/ 603599 h 626554"/>
                  <a:gd name="connsiteX7" fmla="*/ 1039178 w 1061561"/>
                  <a:gd name="connsiteY7" fmla="*/ 626555 h 62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1561" h="626554">
                    <a:moveTo>
                      <a:pt x="1039178" y="626555"/>
                    </a:moveTo>
                    <a:lnTo>
                      <a:pt x="169831" y="626555"/>
                    </a:lnTo>
                    <a:cubicBezTo>
                      <a:pt x="163925" y="626555"/>
                      <a:pt x="158401" y="624268"/>
                      <a:pt x="154210" y="620078"/>
                    </a:cubicBezTo>
                    <a:lnTo>
                      <a:pt x="0" y="465963"/>
                    </a:lnTo>
                    <a:lnTo>
                      <a:pt x="465963" y="0"/>
                    </a:lnTo>
                    <a:lnTo>
                      <a:pt x="1054798" y="588836"/>
                    </a:lnTo>
                    <a:cubicBezTo>
                      <a:pt x="1059466" y="593503"/>
                      <a:pt x="1061561" y="598075"/>
                      <a:pt x="1061561" y="603599"/>
                    </a:cubicBezTo>
                    <a:cubicBezTo>
                      <a:pt x="1061561" y="603885"/>
                      <a:pt x="1060895" y="626555"/>
                      <a:pt x="1039178" y="6265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D836C59-F846-476D-A98E-E38561A92C1B}"/>
                  </a:ext>
                </a:extLst>
              </p:cNvPr>
              <p:cNvSpPr/>
              <p:nvPr/>
            </p:nvSpPr>
            <p:spPr>
              <a:xfrm rot="18900000">
                <a:off x="6722776" y="3020727"/>
                <a:ext cx="658939" cy="590550"/>
              </a:xfrm>
              <a:custGeom>
                <a:avLst/>
                <a:gdLst>
                  <a:gd name="connsiteX0" fmla="*/ 0 w 658939"/>
                  <a:gd name="connsiteY0" fmla="*/ 0 h 590550"/>
                  <a:gd name="connsiteX1" fmla="*/ 658940 w 658939"/>
                  <a:gd name="connsiteY1" fmla="*/ 0 h 590550"/>
                  <a:gd name="connsiteX2" fmla="*/ 658940 w 658939"/>
                  <a:gd name="connsiteY2" fmla="*/ 590550 h 590550"/>
                  <a:gd name="connsiteX3" fmla="*/ 0 w 658939"/>
                  <a:gd name="connsiteY3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939" h="590550">
                    <a:moveTo>
                      <a:pt x="0" y="0"/>
                    </a:moveTo>
                    <a:lnTo>
                      <a:pt x="658940" y="0"/>
                    </a:lnTo>
                    <a:lnTo>
                      <a:pt x="658940" y="590550"/>
                    </a:lnTo>
                    <a:lnTo>
                      <a:pt x="0" y="5905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54C0E0A-7D05-4A38-9B2F-1E7669A27BD1}"/>
              </a:ext>
            </a:extLst>
          </p:cNvPr>
          <p:cNvSpPr/>
          <p:nvPr/>
        </p:nvSpPr>
        <p:spPr>
          <a:xfrm rot="2700000">
            <a:off x="5259925" y="3274420"/>
            <a:ext cx="1672056" cy="1672056"/>
          </a:xfrm>
          <a:prstGeom prst="roundRect">
            <a:avLst>
              <a:gd name="adj" fmla="val 0"/>
            </a:avLst>
          </a:prstGeom>
          <a:solidFill>
            <a:srgbClr val="0E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Four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730CACA2-A04A-4EBB-B21C-681001541162}"/>
              </a:ext>
            </a:extLst>
          </p:cNvPr>
          <p:cNvSpPr/>
          <p:nvPr/>
        </p:nvSpPr>
        <p:spPr>
          <a:xfrm rot="18900000">
            <a:off x="5422309" y="3433392"/>
            <a:ext cx="1347311" cy="1347311"/>
          </a:xfrm>
          <a:custGeom>
            <a:avLst/>
            <a:gdLst>
              <a:gd name="connsiteX0" fmla="*/ 1231868 w 1347311"/>
              <a:gd name="connsiteY0" fmla="*/ 0 h 1347311"/>
              <a:gd name="connsiteX1" fmla="*/ 1347311 w 1347311"/>
              <a:gd name="connsiteY1" fmla="*/ 115443 h 1347311"/>
              <a:gd name="connsiteX2" fmla="*/ 1347311 w 1347311"/>
              <a:gd name="connsiteY2" fmla="*/ 1231868 h 1347311"/>
              <a:gd name="connsiteX3" fmla="*/ 1231868 w 1347311"/>
              <a:gd name="connsiteY3" fmla="*/ 1347311 h 1347311"/>
              <a:gd name="connsiteX4" fmla="*/ 115443 w 1347311"/>
              <a:gd name="connsiteY4" fmla="*/ 1347311 h 1347311"/>
              <a:gd name="connsiteX5" fmla="*/ 0 w 1347311"/>
              <a:gd name="connsiteY5" fmla="*/ 1231868 h 1347311"/>
              <a:gd name="connsiteX6" fmla="*/ 0 w 1347311"/>
              <a:gd name="connsiteY6" fmla="*/ 115443 h 1347311"/>
              <a:gd name="connsiteX7" fmla="*/ 115443 w 1347311"/>
              <a:gd name="connsiteY7" fmla="*/ 0 h 134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311" h="1347311">
                <a:moveTo>
                  <a:pt x="1231868" y="0"/>
                </a:moveTo>
                <a:cubicBezTo>
                  <a:pt x="1295626" y="0"/>
                  <a:pt x="1347311" y="51685"/>
                  <a:pt x="1347311" y="115443"/>
                </a:cubicBezTo>
                <a:lnTo>
                  <a:pt x="1347311" y="1231868"/>
                </a:lnTo>
                <a:cubicBezTo>
                  <a:pt x="1347311" y="1295626"/>
                  <a:pt x="1295626" y="1347311"/>
                  <a:pt x="1231868" y="1347311"/>
                </a:cubicBezTo>
                <a:lnTo>
                  <a:pt x="115443" y="1347311"/>
                </a:lnTo>
                <a:cubicBezTo>
                  <a:pt x="51685" y="1347311"/>
                  <a:pt x="0" y="1295626"/>
                  <a:pt x="0" y="1231868"/>
                </a:cubicBezTo>
                <a:lnTo>
                  <a:pt x="0" y="115443"/>
                </a:lnTo>
                <a:cubicBezTo>
                  <a:pt x="0" y="51685"/>
                  <a:pt x="51685" y="0"/>
                  <a:pt x="115443" y="0"/>
                </a:cubicBezTo>
                <a:close/>
              </a:path>
            </a:pathLst>
          </a:custGeom>
          <a:solidFill>
            <a:srgbClr val="1B2A3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472540F-2098-4EEA-8264-AC24F6A011EB}"/>
              </a:ext>
            </a:extLst>
          </p:cNvPr>
          <p:cNvSpPr/>
          <p:nvPr/>
        </p:nvSpPr>
        <p:spPr>
          <a:xfrm rot="18900000">
            <a:off x="5539534" y="3550482"/>
            <a:ext cx="1112996" cy="1112996"/>
          </a:xfrm>
          <a:custGeom>
            <a:avLst/>
            <a:gdLst>
              <a:gd name="connsiteX0" fmla="*/ 1073944 w 1112996"/>
              <a:gd name="connsiteY0" fmla="*/ 0 h 1112996"/>
              <a:gd name="connsiteX1" fmla="*/ 1112997 w 1112996"/>
              <a:gd name="connsiteY1" fmla="*/ 39053 h 1112996"/>
              <a:gd name="connsiteX2" fmla="*/ 1112997 w 1112996"/>
              <a:gd name="connsiteY2" fmla="*/ 1073944 h 1112996"/>
              <a:gd name="connsiteX3" fmla="*/ 1073944 w 1112996"/>
              <a:gd name="connsiteY3" fmla="*/ 1112997 h 1112996"/>
              <a:gd name="connsiteX4" fmla="*/ 39052 w 1112996"/>
              <a:gd name="connsiteY4" fmla="*/ 1112997 h 1112996"/>
              <a:gd name="connsiteX5" fmla="*/ 0 w 1112996"/>
              <a:gd name="connsiteY5" fmla="*/ 1073944 h 1112996"/>
              <a:gd name="connsiteX6" fmla="*/ 0 w 1112996"/>
              <a:gd name="connsiteY6" fmla="*/ 39053 h 1112996"/>
              <a:gd name="connsiteX7" fmla="*/ 39052 w 1112996"/>
              <a:gd name="connsiteY7" fmla="*/ 0 h 111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2996" h="1112996">
                <a:moveTo>
                  <a:pt x="1073944" y="0"/>
                </a:moveTo>
                <a:cubicBezTo>
                  <a:pt x="1095512" y="0"/>
                  <a:pt x="1112997" y="17484"/>
                  <a:pt x="1112997" y="39053"/>
                </a:cubicBezTo>
                <a:lnTo>
                  <a:pt x="1112997" y="1073944"/>
                </a:lnTo>
                <a:cubicBezTo>
                  <a:pt x="1112997" y="1095512"/>
                  <a:pt x="1095512" y="1112997"/>
                  <a:pt x="1073944" y="1112997"/>
                </a:cubicBezTo>
                <a:lnTo>
                  <a:pt x="39052" y="1112997"/>
                </a:lnTo>
                <a:cubicBezTo>
                  <a:pt x="17485" y="1112997"/>
                  <a:pt x="0" y="1095512"/>
                  <a:pt x="0" y="1073944"/>
                </a:cubicBezTo>
                <a:lnTo>
                  <a:pt x="0" y="39053"/>
                </a:lnTo>
                <a:cubicBezTo>
                  <a:pt x="0" y="17484"/>
                  <a:pt x="17485" y="0"/>
                  <a:pt x="39052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DEB939D-2E5A-49CF-8FEE-B609DB57C3FF}"/>
              </a:ext>
            </a:extLst>
          </p:cNvPr>
          <p:cNvSpPr txBox="1"/>
          <p:nvPr/>
        </p:nvSpPr>
        <p:spPr>
          <a:xfrm>
            <a:off x="689856" y="2128916"/>
            <a:ext cx="324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gradFill>
                  <a:gsLst>
                    <a:gs pos="0">
                      <a:srgbClr val="EA2A69"/>
                    </a:gs>
                    <a:gs pos="100000">
                      <a:srgbClr val="F44E98"/>
                    </a:gs>
                  </a:gsLst>
                  <a:lin ang="10800000" scaled="1"/>
                </a:gra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20D6A14-2F4F-462B-937E-6D047AC2C81C}"/>
              </a:ext>
            </a:extLst>
          </p:cNvPr>
          <p:cNvSpPr txBox="1"/>
          <p:nvPr/>
        </p:nvSpPr>
        <p:spPr>
          <a:xfrm>
            <a:off x="689855" y="2510155"/>
            <a:ext cx="324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02A4BB-865C-4B6F-8CE3-08947574556E}"/>
              </a:ext>
            </a:extLst>
          </p:cNvPr>
          <p:cNvSpPr txBox="1"/>
          <p:nvPr/>
        </p:nvSpPr>
        <p:spPr>
          <a:xfrm>
            <a:off x="8252164" y="2128916"/>
            <a:ext cx="324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gradFill>
                  <a:gsLst>
                    <a:gs pos="0">
                      <a:srgbClr val="E97D18"/>
                    </a:gs>
                    <a:gs pos="100000">
                      <a:srgbClr val="EDB24A"/>
                    </a:gs>
                  </a:gsLst>
                  <a:lin ang="10800000" scaled="1"/>
                </a:gra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44D60A-D6CB-4CB0-8DEC-CA00B89591A3}"/>
              </a:ext>
            </a:extLst>
          </p:cNvPr>
          <p:cNvSpPr txBox="1"/>
          <p:nvPr/>
        </p:nvSpPr>
        <p:spPr>
          <a:xfrm>
            <a:off x="8252163" y="2510155"/>
            <a:ext cx="324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1C5CE60-6D4C-4EC8-A68E-660B80C75BB7}"/>
              </a:ext>
            </a:extLst>
          </p:cNvPr>
          <p:cNvSpPr txBox="1"/>
          <p:nvPr/>
        </p:nvSpPr>
        <p:spPr>
          <a:xfrm>
            <a:off x="689856" y="4846383"/>
            <a:ext cx="324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gradFill>
                  <a:gsLst>
                    <a:gs pos="0">
                      <a:srgbClr val="07A2B4"/>
                    </a:gs>
                    <a:gs pos="100000">
                      <a:srgbClr val="58CDD7"/>
                    </a:gs>
                  </a:gsLst>
                  <a:lin ang="10800000" scaled="1"/>
                </a:gra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F77355B-8FD6-41D9-A20E-2A668B16F98E}"/>
              </a:ext>
            </a:extLst>
          </p:cNvPr>
          <p:cNvSpPr txBox="1"/>
          <p:nvPr/>
        </p:nvSpPr>
        <p:spPr>
          <a:xfrm>
            <a:off x="689855" y="5227622"/>
            <a:ext cx="324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76C0251-537D-4475-9CA5-97DAFDF4465D}"/>
              </a:ext>
            </a:extLst>
          </p:cNvPr>
          <p:cNvSpPr txBox="1"/>
          <p:nvPr/>
        </p:nvSpPr>
        <p:spPr>
          <a:xfrm>
            <a:off x="8252164" y="4846383"/>
            <a:ext cx="324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gradFill>
                  <a:gsLst>
                    <a:gs pos="0">
                      <a:srgbClr val="6E4CC4"/>
                    </a:gs>
                    <a:gs pos="100000">
                      <a:srgbClr val="AB7BDF"/>
                    </a:gs>
                  </a:gsLst>
                  <a:lin ang="10800000" scaled="1"/>
                </a:gra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E77B043-3453-47D6-8A3B-A6AAC6A8805D}"/>
              </a:ext>
            </a:extLst>
          </p:cNvPr>
          <p:cNvSpPr txBox="1"/>
          <p:nvPr/>
        </p:nvSpPr>
        <p:spPr>
          <a:xfrm>
            <a:off x="8252163" y="5227622"/>
            <a:ext cx="324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528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66" grpId="0" animBg="1"/>
      <p:bldP spid="67" grpId="0" animBg="1"/>
      <p:bldP spid="69" grpId="0"/>
      <p:bldP spid="70" grpId="0"/>
      <p:bldP spid="72" grpId="0"/>
      <p:bldP spid="73" grpId="0"/>
      <p:bldP spid="75" grpId="0"/>
      <p:bldP spid="76" grpId="0"/>
      <p:bldP spid="78" grpId="0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296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9</cp:revision>
  <dcterms:created xsi:type="dcterms:W3CDTF">2024-06-07T09:33:49Z</dcterms:created>
  <dcterms:modified xsi:type="dcterms:W3CDTF">2024-06-07T11:29:44Z</dcterms:modified>
</cp:coreProperties>
</file>