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42" r:id="rId2"/>
    <p:sldId id="548" r:id="rId3"/>
    <p:sldId id="549" r:id="rId4"/>
    <p:sldId id="550" r:id="rId5"/>
    <p:sldId id="551" r:id="rId6"/>
    <p:sldId id="552" r:id="rId7"/>
    <p:sldId id="547" r:id="rId8"/>
    <p:sldId id="546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ith Animation" id="{28FC0114-0B25-4FFE-8D1C-9809DAD79DA2}">
          <p14:sldIdLst>
            <p14:sldId id="542"/>
            <p14:sldId id="548"/>
            <p14:sldId id="549"/>
            <p14:sldId id="550"/>
            <p14:sldId id="551"/>
            <p14:sldId id="552"/>
          </p14:sldIdLst>
        </p14:section>
        <p14:section name="Without Animation" id="{8B86FDD1-95CF-473B-B389-78E73723E0C3}">
          <p14:sldIdLst>
            <p14:sldId id="547"/>
          </p14:sldIdLst>
        </p14:section>
        <p14:section name="Color Codes" id="{554D1B6C-38AD-4D3E-967A-B4ED5F54CC23}">
          <p14:sldIdLst>
            <p14:sldId id="546"/>
          </p14:sldIdLst>
        </p14:section>
        <p14:section name="Get More in PREMIUM" id="{E9921C45-E0D2-4BAD-BD4B-402DB7EEC83B}">
          <p14:sldIdLst>
            <p14:sldId id="265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FF4"/>
    <a:srgbClr val="F0F8E8"/>
    <a:srgbClr val="EEF7E5"/>
    <a:srgbClr val="ECF5DB"/>
    <a:srgbClr val="FEF4F0"/>
    <a:srgbClr val="FFF0EF"/>
    <a:srgbClr val="F6F3FF"/>
    <a:srgbClr val="F8F2FC"/>
    <a:srgbClr val="FFF7EB"/>
    <a:srgbClr val="FFF5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06" autoAdjust="0"/>
    <p:restoredTop sz="94660"/>
  </p:normalViewPr>
  <p:slideViewPr>
    <p:cSldViewPr snapToGrid="0">
      <p:cViewPr>
        <p:scale>
          <a:sx n="75" d="100"/>
          <a:sy n="75" d="100"/>
        </p:scale>
        <p:origin x="2696" y="214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D66B2-C3EF-49CC-9E91-9E66CEBCA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276504-4F8B-4967-BBB0-766B57399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CAFCE-8203-4784-B726-8051172C1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CF53C-CEEE-4E0C-BAD3-DE24B03C4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E5473-871E-43D6-AC66-AEE88B912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499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529935-4E23-4F7C-83E1-584DD7A94655}"/>
              </a:ext>
            </a:extLst>
          </p:cNvPr>
          <p:cNvSpPr/>
          <p:nvPr userDrawn="1"/>
        </p:nvSpPr>
        <p:spPr>
          <a:xfrm>
            <a:off x="101041" y="111603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088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C635F-B006-43D6-9700-2B3CEC555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AA776-B36B-4A4D-A92B-C5C137A9E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38D63-5857-4DC5-A4EF-A012FD143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FC60B-4879-4E22-B8FA-A9849B945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2A2EB-BF5D-432F-9965-CADEBD347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869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3D20D-5064-481A-8291-6CFBD93A3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B1439-AC6B-47DB-A4F1-243509BE55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FAF3F4-C94C-4CCF-B95E-853245B12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0725B-989E-4522-AD0A-5352C1947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752CA-1A2B-4C67-9595-A19A43437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652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64337-9843-4090-9C8A-5497590B2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DCBFC-184C-449F-9ECD-0255A313D5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2E4D9C-38A1-4ECB-9979-E1BC6F6B2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E87B2A-62C3-4C53-B6DB-D919DBB1D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4E664E-F017-4604-9C43-E463F5316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762743-F0B7-4C8D-B086-AB45E3DDC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545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9BC60-B22A-4A9F-8DC7-7F46B122B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69A4D-6D9B-4009-A3CE-6146BD477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ED9D8D-FCD6-4CCD-A667-D545D83DC2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9DF227-339A-4F44-86E9-7C089AAAF3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3032F4-A9B9-4F17-B36C-D2682D33E2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751428-401F-4300-81BB-DEA2C0A97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B0A46E-3534-4F01-96C2-6408F1F4D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8E2880-DE5D-4332-8F44-50FCBF7DB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145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7D34E-8683-42F5-B806-87B630855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3274A4-5C07-4BF8-BC78-1729EBF7F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01305-DA44-49D2-8CC4-16F6667C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FACAAC-DBEC-4F74-B5EB-63CBCA0F1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677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459CC0-35B1-4468-9E0C-B24592D40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CC0A4-25CD-457B-BC1C-52AC42B93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6D5AAE-5CB3-4E78-967A-D4DE291B6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096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AEA93-6F83-4B27-8F6A-1F10A1683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32D3E-255B-4370-B7CD-840C2BD302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D8C444-4B44-4289-848D-F1DCDD120D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7E3F4E-A538-4340-BA9B-DD87C376F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4EECAD-B050-4616-A288-381A04460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2A271A-C0FE-4DFD-A916-EECA9C0CA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404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BB26A-F2F5-4158-9557-EA734872B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97983D-479C-42D4-ACE1-C96BB00CDB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F9392E-DB1F-4494-B55B-D48B70DD86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A0249-E8B3-47C4-AC68-0ED887EA1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441428-892E-4AAF-8DEB-40EB7272E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CD4392-F826-4617-A7C3-2DB25455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896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86AA0B-BBD2-43E0-BF03-805048E3E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E63ED1-A860-4083-B736-F4DF695078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851BF-FD2F-4A7A-B654-47BF51C10A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89AD2-4A6F-40E6-9B73-556F114677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AB851-FA4D-4EAD-95EC-55A6BE82EC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18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1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treon.com/powerpointschool" TargetMode="Externa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4A76CFD5-34DE-43C9-9A14-FFFD94D611FE}"/>
              </a:ext>
            </a:extLst>
          </p:cNvPr>
          <p:cNvSpPr/>
          <p:nvPr/>
        </p:nvSpPr>
        <p:spPr>
          <a:xfrm>
            <a:off x="8216931" y="2208883"/>
            <a:ext cx="3467100" cy="3538727"/>
          </a:xfrm>
          <a:prstGeom prst="roundRect">
            <a:avLst>
              <a:gd name="adj" fmla="val 3406"/>
            </a:avLst>
          </a:prstGeom>
          <a:gradFill flip="none" rotWithShape="1">
            <a:gsLst>
              <a:gs pos="0">
                <a:srgbClr val="E6ECFE"/>
              </a:gs>
              <a:gs pos="100000">
                <a:srgbClr val="EFF4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316A0A5E-A374-4691-8D20-39F5B7EC6B3F}"/>
              </a:ext>
            </a:extLst>
          </p:cNvPr>
          <p:cNvSpPr/>
          <p:nvPr/>
        </p:nvSpPr>
        <p:spPr>
          <a:xfrm>
            <a:off x="4362450" y="2208883"/>
            <a:ext cx="3467100" cy="3538727"/>
          </a:xfrm>
          <a:prstGeom prst="roundRect">
            <a:avLst>
              <a:gd name="adj" fmla="val 3406"/>
            </a:avLst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35C358BF-FC87-446D-A82A-015E2630A713}"/>
              </a:ext>
            </a:extLst>
          </p:cNvPr>
          <p:cNvSpPr/>
          <p:nvPr/>
        </p:nvSpPr>
        <p:spPr>
          <a:xfrm>
            <a:off x="503110" y="2208883"/>
            <a:ext cx="3467100" cy="3538727"/>
          </a:xfrm>
          <a:prstGeom prst="roundRect">
            <a:avLst>
              <a:gd name="adj" fmla="val 3406"/>
            </a:avLst>
          </a:prstGeom>
          <a:gradFill flip="none" rotWithShape="1">
            <a:gsLst>
              <a:gs pos="0">
                <a:srgbClr val="E6ECFE"/>
              </a:gs>
              <a:gs pos="100000">
                <a:srgbClr val="EFF4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89E3286-0A4C-4972-9AAB-44BD5CD6DDE3}"/>
              </a:ext>
            </a:extLst>
          </p:cNvPr>
          <p:cNvSpPr txBox="1"/>
          <p:nvPr/>
        </p:nvSpPr>
        <p:spPr>
          <a:xfrm>
            <a:off x="729804" y="3332735"/>
            <a:ext cx="3003996" cy="1200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</a:t>
            </a: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EF148C22-843C-43AC-AE3B-8BD4079F7F3F}"/>
              </a:ext>
            </a:extLst>
          </p:cNvPr>
          <p:cNvSpPr/>
          <p:nvPr/>
        </p:nvSpPr>
        <p:spPr>
          <a:xfrm>
            <a:off x="2240470" y="2594455"/>
            <a:ext cx="193357" cy="347186"/>
          </a:xfrm>
          <a:custGeom>
            <a:avLst/>
            <a:gdLst>
              <a:gd name="connsiteX0" fmla="*/ 142304 w 193357"/>
              <a:gd name="connsiteY0" fmla="*/ 199549 h 347186"/>
              <a:gd name="connsiteX1" fmla="*/ 161830 w 193357"/>
              <a:gd name="connsiteY1" fmla="*/ 297275 h 347186"/>
              <a:gd name="connsiteX2" fmla="*/ 40862 w 193357"/>
              <a:gd name="connsiteY2" fmla="*/ 347186 h 347186"/>
              <a:gd name="connsiteX3" fmla="*/ 0 w 193357"/>
              <a:gd name="connsiteY3" fmla="*/ 209836 h 347186"/>
              <a:gd name="connsiteX4" fmla="*/ 122015 w 193357"/>
              <a:gd name="connsiteY4" fmla="*/ 0 h 347186"/>
              <a:gd name="connsiteX5" fmla="*/ 193358 w 193357"/>
              <a:gd name="connsiteY5" fmla="*/ 48292 h 347186"/>
              <a:gd name="connsiteX6" fmla="*/ 142304 w 193357"/>
              <a:gd name="connsiteY6" fmla="*/ 199549 h 347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357" h="347186">
                <a:moveTo>
                  <a:pt x="142304" y="199549"/>
                </a:moveTo>
                <a:cubicBezTo>
                  <a:pt x="142304" y="234506"/>
                  <a:pt x="149257" y="267653"/>
                  <a:pt x="161830" y="297275"/>
                </a:cubicBezTo>
                <a:lnTo>
                  <a:pt x="40862" y="347186"/>
                </a:lnTo>
                <a:cubicBezTo>
                  <a:pt x="15145" y="308896"/>
                  <a:pt x="0" y="261366"/>
                  <a:pt x="0" y="209836"/>
                </a:cubicBezTo>
                <a:cubicBezTo>
                  <a:pt x="0" y="116205"/>
                  <a:pt x="50101" y="35719"/>
                  <a:pt x="122015" y="0"/>
                </a:cubicBezTo>
                <a:lnTo>
                  <a:pt x="193358" y="48292"/>
                </a:lnTo>
                <a:cubicBezTo>
                  <a:pt x="161544" y="88678"/>
                  <a:pt x="142304" y="141637"/>
                  <a:pt x="142304" y="199549"/>
                </a:cubicBezTo>
                <a:close/>
              </a:path>
            </a:pathLst>
          </a:custGeom>
          <a:gradFill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32E23AF7-191E-4262-AC4F-33AA3A6D27BB}"/>
              </a:ext>
            </a:extLst>
          </p:cNvPr>
          <p:cNvSpPr/>
          <p:nvPr/>
        </p:nvSpPr>
        <p:spPr>
          <a:xfrm>
            <a:off x="2039492" y="2594455"/>
            <a:ext cx="193357" cy="347186"/>
          </a:xfrm>
          <a:custGeom>
            <a:avLst/>
            <a:gdLst>
              <a:gd name="connsiteX0" fmla="*/ 142304 w 193357"/>
              <a:gd name="connsiteY0" fmla="*/ 199549 h 347186"/>
              <a:gd name="connsiteX1" fmla="*/ 161830 w 193357"/>
              <a:gd name="connsiteY1" fmla="*/ 297275 h 347186"/>
              <a:gd name="connsiteX2" fmla="*/ 40862 w 193357"/>
              <a:gd name="connsiteY2" fmla="*/ 347186 h 347186"/>
              <a:gd name="connsiteX3" fmla="*/ 0 w 193357"/>
              <a:gd name="connsiteY3" fmla="*/ 209836 h 347186"/>
              <a:gd name="connsiteX4" fmla="*/ 122015 w 193357"/>
              <a:gd name="connsiteY4" fmla="*/ 0 h 347186"/>
              <a:gd name="connsiteX5" fmla="*/ 193358 w 193357"/>
              <a:gd name="connsiteY5" fmla="*/ 48292 h 347186"/>
              <a:gd name="connsiteX6" fmla="*/ 142304 w 193357"/>
              <a:gd name="connsiteY6" fmla="*/ 199549 h 347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357" h="347186">
                <a:moveTo>
                  <a:pt x="142304" y="199549"/>
                </a:moveTo>
                <a:cubicBezTo>
                  <a:pt x="142304" y="234506"/>
                  <a:pt x="149257" y="267653"/>
                  <a:pt x="161830" y="297275"/>
                </a:cubicBezTo>
                <a:lnTo>
                  <a:pt x="40862" y="347186"/>
                </a:lnTo>
                <a:cubicBezTo>
                  <a:pt x="15145" y="308896"/>
                  <a:pt x="0" y="261366"/>
                  <a:pt x="0" y="209836"/>
                </a:cubicBezTo>
                <a:cubicBezTo>
                  <a:pt x="0" y="116205"/>
                  <a:pt x="50102" y="35719"/>
                  <a:pt x="122015" y="0"/>
                </a:cubicBezTo>
                <a:lnTo>
                  <a:pt x="193358" y="48292"/>
                </a:lnTo>
                <a:cubicBezTo>
                  <a:pt x="161544" y="88678"/>
                  <a:pt x="142304" y="141637"/>
                  <a:pt x="142304" y="199549"/>
                </a:cubicBezTo>
                <a:close/>
              </a:path>
            </a:pathLst>
          </a:custGeom>
          <a:gradFill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8139919-FAF4-41BC-B1AA-0A6B6DBAAAF4}"/>
              </a:ext>
            </a:extLst>
          </p:cNvPr>
          <p:cNvGrpSpPr/>
          <p:nvPr/>
        </p:nvGrpSpPr>
        <p:grpSpPr>
          <a:xfrm>
            <a:off x="1549812" y="4902648"/>
            <a:ext cx="1373695" cy="459390"/>
            <a:chOff x="1549812" y="4902648"/>
            <a:chExt cx="1373695" cy="459390"/>
          </a:xfrm>
        </p:grpSpPr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3C619D89-318F-4A5D-BEDD-2AAF77416814}"/>
                </a:ext>
              </a:extLst>
            </p:cNvPr>
            <p:cNvSpPr/>
            <p:nvPr/>
          </p:nvSpPr>
          <p:spPr>
            <a:xfrm>
              <a:off x="1549812" y="4902648"/>
              <a:ext cx="1373695" cy="459390"/>
            </a:xfrm>
            <a:prstGeom prst="roundRect">
              <a:avLst/>
            </a:prstGeom>
            <a:gradFill>
              <a:gsLst>
                <a:gs pos="0">
                  <a:srgbClr val="1555FD"/>
                </a:gs>
                <a:gs pos="100000">
                  <a:srgbClr val="5680F8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64317DCB-2BD0-4FEB-BE2C-DB0E84088C24}"/>
                </a:ext>
              </a:extLst>
            </p:cNvPr>
            <p:cNvSpPr txBox="1"/>
            <p:nvPr/>
          </p:nvSpPr>
          <p:spPr>
            <a:xfrm>
              <a:off x="1567999" y="4961649"/>
              <a:ext cx="1327608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Montserrat ExtraBold"/>
                  <a:cs typeface="Poppins"/>
                  <a:sym typeface="Poppins"/>
                  <a:rtl val="0"/>
                </a:rPr>
                <a:t>Name Here</a:t>
              </a: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307689C8-DD75-4446-A0BB-4BAA8BDA0D13}"/>
              </a:ext>
            </a:extLst>
          </p:cNvPr>
          <p:cNvSpPr txBox="1"/>
          <p:nvPr/>
        </p:nvSpPr>
        <p:spPr>
          <a:xfrm>
            <a:off x="4589144" y="3332735"/>
            <a:ext cx="3003996" cy="1200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160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</a:t>
            </a: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6E0583C9-EF38-4E58-910C-8352AC6FFBB3}"/>
              </a:ext>
            </a:extLst>
          </p:cNvPr>
          <p:cNvSpPr/>
          <p:nvPr/>
        </p:nvSpPr>
        <p:spPr>
          <a:xfrm>
            <a:off x="6099810" y="2594455"/>
            <a:ext cx="193357" cy="347186"/>
          </a:xfrm>
          <a:custGeom>
            <a:avLst/>
            <a:gdLst>
              <a:gd name="connsiteX0" fmla="*/ 142304 w 193357"/>
              <a:gd name="connsiteY0" fmla="*/ 199549 h 347186"/>
              <a:gd name="connsiteX1" fmla="*/ 161830 w 193357"/>
              <a:gd name="connsiteY1" fmla="*/ 297275 h 347186"/>
              <a:gd name="connsiteX2" fmla="*/ 40862 w 193357"/>
              <a:gd name="connsiteY2" fmla="*/ 347186 h 347186"/>
              <a:gd name="connsiteX3" fmla="*/ 0 w 193357"/>
              <a:gd name="connsiteY3" fmla="*/ 209836 h 347186"/>
              <a:gd name="connsiteX4" fmla="*/ 122015 w 193357"/>
              <a:gd name="connsiteY4" fmla="*/ 0 h 347186"/>
              <a:gd name="connsiteX5" fmla="*/ 193357 w 193357"/>
              <a:gd name="connsiteY5" fmla="*/ 48292 h 347186"/>
              <a:gd name="connsiteX6" fmla="*/ 142304 w 193357"/>
              <a:gd name="connsiteY6" fmla="*/ 199549 h 347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357" h="347186">
                <a:moveTo>
                  <a:pt x="142304" y="199549"/>
                </a:moveTo>
                <a:cubicBezTo>
                  <a:pt x="142304" y="234506"/>
                  <a:pt x="149257" y="267653"/>
                  <a:pt x="161830" y="297275"/>
                </a:cubicBezTo>
                <a:lnTo>
                  <a:pt x="40862" y="347186"/>
                </a:lnTo>
                <a:cubicBezTo>
                  <a:pt x="15144" y="308896"/>
                  <a:pt x="0" y="261366"/>
                  <a:pt x="0" y="209836"/>
                </a:cubicBezTo>
                <a:cubicBezTo>
                  <a:pt x="0" y="116205"/>
                  <a:pt x="50101" y="35719"/>
                  <a:pt x="122015" y="0"/>
                </a:cubicBezTo>
                <a:lnTo>
                  <a:pt x="193357" y="48292"/>
                </a:lnTo>
                <a:cubicBezTo>
                  <a:pt x="161544" y="88678"/>
                  <a:pt x="142304" y="141637"/>
                  <a:pt x="142304" y="199549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97E00FA7-487C-42DE-B59B-7F410F0EC2C4}"/>
              </a:ext>
            </a:extLst>
          </p:cNvPr>
          <p:cNvSpPr/>
          <p:nvPr/>
        </p:nvSpPr>
        <p:spPr>
          <a:xfrm>
            <a:off x="5898832" y="2594455"/>
            <a:ext cx="193357" cy="347186"/>
          </a:xfrm>
          <a:custGeom>
            <a:avLst/>
            <a:gdLst>
              <a:gd name="connsiteX0" fmla="*/ 142304 w 193357"/>
              <a:gd name="connsiteY0" fmla="*/ 199549 h 347186"/>
              <a:gd name="connsiteX1" fmla="*/ 161830 w 193357"/>
              <a:gd name="connsiteY1" fmla="*/ 297275 h 347186"/>
              <a:gd name="connsiteX2" fmla="*/ 40863 w 193357"/>
              <a:gd name="connsiteY2" fmla="*/ 347186 h 347186"/>
              <a:gd name="connsiteX3" fmla="*/ 0 w 193357"/>
              <a:gd name="connsiteY3" fmla="*/ 209836 h 347186"/>
              <a:gd name="connsiteX4" fmla="*/ 122015 w 193357"/>
              <a:gd name="connsiteY4" fmla="*/ 0 h 347186"/>
              <a:gd name="connsiteX5" fmla="*/ 193357 w 193357"/>
              <a:gd name="connsiteY5" fmla="*/ 48292 h 347186"/>
              <a:gd name="connsiteX6" fmla="*/ 142304 w 193357"/>
              <a:gd name="connsiteY6" fmla="*/ 199549 h 347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357" h="347186">
                <a:moveTo>
                  <a:pt x="142304" y="199549"/>
                </a:moveTo>
                <a:cubicBezTo>
                  <a:pt x="142304" y="234506"/>
                  <a:pt x="149257" y="267653"/>
                  <a:pt x="161830" y="297275"/>
                </a:cubicBezTo>
                <a:lnTo>
                  <a:pt x="40863" y="347186"/>
                </a:lnTo>
                <a:cubicBezTo>
                  <a:pt x="15145" y="308896"/>
                  <a:pt x="0" y="261366"/>
                  <a:pt x="0" y="209836"/>
                </a:cubicBezTo>
                <a:cubicBezTo>
                  <a:pt x="0" y="116205"/>
                  <a:pt x="50102" y="35719"/>
                  <a:pt x="122015" y="0"/>
                </a:cubicBezTo>
                <a:lnTo>
                  <a:pt x="193357" y="48292"/>
                </a:lnTo>
                <a:cubicBezTo>
                  <a:pt x="161544" y="88678"/>
                  <a:pt x="142304" y="141637"/>
                  <a:pt x="142304" y="199549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1F9A563-91A9-4FA9-A92C-BDF0EC9403B2}"/>
              </a:ext>
            </a:extLst>
          </p:cNvPr>
          <p:cNvGrpSpPr/>
          <p:nvPr/>
        </p:nvGrpSpPr>
        <p:grpSpPr>
          <a:xfrm>
            <a:off x="5409152" y="4902648"/>
            <a:ext cx="1373695" cy="459390"/>
            <a:chOff x="5409152" y="4902648"/>
            <a:chExt cx="1373695" cy="459390"/>
          </a:xfrm>
        </p:grpSpPr>
        <p:sp>
          <p:nvSpPr>
            <p:cNvPr id="45" name="Rectangle: Rounded Corners 44">
              <a:extLst>
                <a:ext uri="{FF2B5EF4-FFF2-40B4-BE49-F238E27FC236}">
                  <a16:creationId xmlns:a16="http://schemas.microsoft.com/office/drawing/2014/main" id="{C03F9081-7DF1-43BC-91FA-DBD34F5B23F7}"/>
                </a:ext>
              </a:extLst>
            </p:cNvPr>
            <p:cNvSpPr/>
            <p:nvPr/>
          </p:nvSpPr>
          <p:spPr>
            <a:xfrm>
              <a:off x="5409152" y="4902648"/>
              <a:ext cx="1373695" cy="459390"/>
            </a:xfrm>
            <a:prstGeom prst="roundRect">
              <a:avLst/>
            </a:pr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C8A6F239-C0CD-42F8-86DC-FA7CE5404D6F}"/>
                </a:ext>
              </a:extLst>
            </p:cNvPr>
            <p:cNvSpPr txBox="1"/>
            <p:nvPr/>
          </p:nvSpPr>
          <p:spPr>
            <a:xfrm>
              <a:off x="5427338" y="4961649"/>
              <a:ext cx="1327608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dirty="0">
                  <a:gradFill>
                    <a:gsLst>
                      <a:gs pos="0">
                        <a:srgbClr val="1555FD"/>
                      </a:gs>
                      <a:gs pos="100000">
                        <a:srgbClr val="5680F8"/>
                      </a:gs>
                    </a:gsLst>
                    <a:lin ang="10800000" scaled="1"/>
                  </a:gradFill>
                  <a:latin typeface="Montserrat ExtraBold"/>
                  <a:cs typeface="Poppins"/>
                  <a:sym typeface="Poppins"/>
                  <a:rtl val="0"/>
                </a:rPr>
                <a:t>Name Here</a:t>
              </a:r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99BB013E-D803-4311-BB53-7ADD6A1864ED}"/>
              </a:ext>
            </a:extLst>
          </p:cNvPr>
          <p:cNvSpPr txBox="1"/>
          <p:nvPr/>
        </p:nvSpPr>
        <p:spPr>
          <a:xfrm>
            <a:off x="8448483" y="3332735"/>
            <a:ext cx="3003996" cy="1200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</a:t>
            </a: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E04B950F-AB6A-418B-95EC-E35626C6F0DA}"/>
              </a:ext>
            </a:extLst>
          </p:cNvPr>
          <p:cNvSpPr/>
          <p:nvPr/>
        </p:nvSpPr>
        <p:spPr>
          <a:xfrm>
            <a:off x="9959149" y="2594455"/>
            <a:ext cx="193357" cy="347186"/>
          </a:xfrm>
          <a:custGeom>
            <a:avLst/>
            <a:gdLst>
              <a:gd name="connsiteX0" fmla="*/ 142304 w 193357"/>
              <a:gd name="connsiteY0" fmla="*/ 199549 h 347186"/>
              <a:gd name="connsiteX1" fmla="*/ 161830 w 193357"/>
              <a:gd name="connsiteY1" fmla="*/ 297275 h 347186"/>
              <a:gd name="connsiteX2" fmla="*/ 40863 w 193357"/>
              <a:gd name="connsiteY2" fmla="*/ 347186 h 347186"/>
              <a:gd name="connsiteX3" fmla="*/ 0 w 193357"/>
              <a:gd name="connsiteY3" fmla="*/ 209836 h 347186"/>
              <a:gd name="connsiteX4" fmla="*/ 122016 w 193357"/>
              <a:gd name="connsiteY4" fmla="*/ 0 h 347186"/>
              <a:gd name="connsiteX5" fmla="*/ 193358 w 193357"/>
              <a:gd name="connsiteY5" fmla="*/ 48292 h 347186"/>
              <a:gd name="connsiteX6" fmla="*/ 142304 w 193357"/>
              <a:gd name="connsiteY6" fmla="*/ 199549 h 347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357" h="347186">
                <a:moveTo>
                  <a:pt x="142304" y="199549"/>
                </a:moveTo>
                <a:cubicBezTo>
                  <a:pt x="142304" y="234506"/>
                  <a:pt x="149257" y="267653"/>
                  <a:pt x="161830" y="297275"/>
                </a:cubicBezTo>
                <a:lnTo>
                  <a:pt x="40863" y="347186"/>
                </a:lnTo>
                <a:cubicBezTo>
                  <a:pt x="15146" y="308896"/>
                  <a:pt x="0" y="261366"/>
                  <a:pt x="0" y="209836"/>
                </a:cubicBezTo>
                <a:cubicBezTo>
                  <a:pt x="0" y="116205"/>
                  <a:pt x="50102" y="35719"/>
                  <a:pt x="122016" y="0"/>
                </a:cubicBezTo>
                <a:lnTo>
                  <a:pt x="193358" y="48292"/>
                </a:lnTo>
                <a:cubicBezTo>
                  <a:pt x="161545" y="88678"/>
                  <a:pt x="142304" y="141637"/>
                  <a:pt x="142304" y="199549"/>
                </a:cubicBezTo>
                <a:close/>
              </a:path>
            </a:pathLst>
          </a:custGeom>
          <a:gradFill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D36EC1F1-B5E0-4CD3-AF7D-F282450C67F3}"/>
              </a:ext>
            </a:extLst>
          </p:cNvPr>
          <p:cNvSpPr/>
          <p:nvPr/>
        </p:nvSpPr>
        <p:spPr>
          <a:xfrm>
            <a:off x="9758171" y="2594455"/>
            <a:ext cx="193357" cy="347186"/>
          </a:xfrm>
          <a:custGeom>
            <a:avLst/>
            <a:gdLst>
              <a:gd name="connsiteX0" fmla="*/ 142304 w 193357"/>
              <a:gd name="connsiteY0" fmla="*/ 199549 h 347186"/>
              <a:gd name="connsiteX1" fmla="*/ 161830 w 193357"/>
              <a:gd name="connsiteY1" fmla="*/ 297275 h 347186"/>
              <a:gd name="connsiteX2" fmla="*/ 40863 w 193357"/>
              <a:gd name="connsiteY2" fmla="*/ 347186 h 347186"/>
              <a:gd name="connsiteX3" fmla="*/ 0 w 193357"/>
              <a:gd name="connsiteY3" fmla="*/ 209836 h 347186"/>
              <a:gd name="connsiteX4" fmla="*/ 122016 w 193357"/>
              <a:gd name="connsiteY4" fmla="*/ 0 h 347186"/>
              <a:gd name="connsiteX5" fmla="*/ 193358 w 193357"/>
              <a:gd name="connsiteY5" fmla="*/ 48292 h 347186"/>
              <a:gd name="connsiteX6" fmla="*/ 142304 w 193357"/>
              <a:gd name="connsiteY6" fmla="*/ 199549 h 347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357" h="347186">
                <a:moveTo>
                  <a:pt x="142304" y="199549"/>
                </a:moveTo>
                <a:cubicBezTo>
                  <a:pt x="142304" y="234506"/>
                  <a:pt x="149257" y="267653"/>
                  <a:pt x="161830" y="297275"/>
                </a:cubicBezTo>
                <a:lnTo>
                  <a:pt x="40863" y="347186"/>
                </a:lnTo>
                <a:cubicBezTo>
                  <a:pt x="15144" y="308896"/>
                  <a:pt x="0" y="261366"/>
                  <a:pt x="0" y="209836"/>
                </a:cubicBezTo>
                <a:cubicBezTo>
                  <a:pt x="0" y="116205"/>
                  <a:pt x="50102" y="35719"/>
                  <a:pt x="122016" y="0"/>
                </a:cubicBezTo>
                <a:lnTo>
                  <a:pt x="193358" y="48292"/>
                </a:lnTo>
                <a:cubicBezTo>
                  <a:pt x="161544" y="88678"/>
                  <a:pt x="142304" y="141637"/>
                  <a:pt x="142304" y="199549"/>
                </a:cubicBezTo>
                <a:close/>
              </a:path>
            </a:pathLst>
          </a:custGeom>
          <a:gradFill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9051108-2620-4643-BF9F-C37BBF658205}"/>
              </a:ext>
            </a:extLst>
          </p:cNvPr>
          <p:cNvGrpSpPr/>
          <p:nvPr/>
        </p:nvGrpSpPr>
        <p:grpSpPr>
          <a:xfrm>
            <a:off x="9268396" y="4902648"/>
            <a:ext cx="1373695" cy="459390"/>
            <a:chOff x="9268396" y="4902648"/>
            <a:chExt cx="1373695" cy="459390"/>
          </a:xfrm>
        </p:grpSpPr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id="{A9019485-2FBF-4C12-9A84-C648DFB2A7B9}"/>
                </a:ext>
              </a:extLst>
            </p:cNvPr>
            <p:cNvSpPr/>
            <p:nvPr/>
          </p:nvSpPr>
          <p:spPr>
            <a:xfrm>
              <a:off x="9268396" y="4902648"/>
              <a:ext cx="1373695" cy="459390"/>
            </a:xfrm>
            <a:prstGeom prst="roundRect">
              <a:avLst/>
            </a:prstGeom>
            <a:gradFill>
              <a:gsLst>
                <a:gs pos="0">
                  <a:srgbClr val="1555FD"/>
                </a:gs>
                <a:gs pos="100000">
                  <a:srgbClr val="5680F8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6AD90E2A-F7C3-4E8B-A248-B5489B2CF5DA}"/>
                </a:ext>
              </a:extLst>
            </p:cNvPr>
            <p:cNvSpPr txBox="1"/>
            <p:nvPr/>
          </p:nvSpPr>
          <p:spPr>
            <a:xfrm>
              <a:off x="9286678" y="4961649"/>
              <a:ext cx="1327608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>
                  <a:solidFill>
                    <a:schemeClr val="bg1"/>
                  </a:solidFill>
                  <a:latin typeface="Montserrat ExtraBold"/>
                  <a:cs typeface="Poppins"/>
                  <a:sym typeface="Poppins"/>
                  <a:rtl val="0"/>
                </a:rPr>
                <a:t>Name Here</a:t>
              </a:r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38BD57CE-1DF9-41AF-A40F-5F1B8967B1BB}"/>
              </a:ext>
            </a:extLst>
          </p:cNvPr>
          <p:cNvSpPr txBox="1"/>
          <p:nvPr/>
        </p:nvSpPr>
        <p:spPr>
          <a:xfrm>
            <a:off x="1602624" y="844385"/>
            <a:ext cx="898675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2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Let’s See Our </a:t>
            </a:r>
            <a:r>
              <a:rPr lang="en-US" sz="42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Client’s Reviews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B4E5664-20F7-4BE8-BDC6-02B631B3B155}"/>
              </a:ext>
            </a:extLst>
          </p:cNvPr>
          <p:cNvSpPr txBox="1"/>
          <p:nvPr/>
        </p:nvSpPr>
        <p:spPr>
          <a:xfrm>
            <a:off x="4450364" y="481103"/>
            <a:ext cx="32912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 SemiBold" panose="00000700000000000000" pitchFamily="2" charset="0"/>
                <a:cs typeface="Poppins"/>
                <a:sym typeface="Poppins"/>
                <a:rtl val="0"/>
              </a:rPr>
              <a:t>Opinions about Out Products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B57CB35-C4A7-43B1-98D6-88FA7F93798F}"/>
              </a:ext>
            </a:extLst>
          </p:cNvPr>
          <p:cNvSpPr/>
          <p:nvPr/>
        </p:nvSpPr>
        <p:spPr>
          <a:xfrm>
            <a:off x="0" y="5747610"/>
            <a:ext cx="12192000" cy="11103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179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46667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46667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5" grpId="0" animBg="1"/>
      <p:bldP spid="35" grpId="0" animBg="1"/>
      <p:bldP spid="36" grpId="0"/>
      <p:bldP spid="37" grpId="0" animBg="1"/>
      <p:bldP spid="38" grpId="0" animBg="1"/>
      <p:bldP spid="42" grpId="0"/>
      <p:bldP spid="43" grpId="0" animBg="1"/>
      <p:bldP spid="44" grpId="0" animBg="1"/>
      <p:bldP spid="48" grpId="0"/>
      <p:bldP spid="49" grpId="0" animBg="1"/>
      <p:bldP spid="50" grpId="0" animBg="1"/>
      <p:bldP spid="53" grpId="0"/>
      <p:bldP spid="5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follow the above links and get access to more free and premium templates of PowerPoint School that will definitely save you time and money both 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hlinkClick r:id="rId2"/>
            <a:extLst>
              <a:ext uri="{FF2B5EF4-FFF2-40B4-BE49-F238E27FC236}">
                <a16:creationId xmlns:a16="http://schemas.microsoft.com/office/drawing/2014/main" id="{F0F15E4A-D172-4CAB-AC82-62F43537A70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6" name="TextBox 45">
            <a:hlinkClick r:id="rId3"/>
            <a:extLst>
              <a:ext uri="{FF2B5EF4-FFF2-40B4-BE49-F238E27FC236}">
                <a16:creationId xmlns:a16="http://schemas.microsoft.com/office/drawing/2014/main" id="{B42DA839-2D7A-40F4-8CC0-20424FEEDDC4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hlinkClick r:id="rId4"/>
            <a:extLst>
              <a:ext uri="{FF2B5EF4-FFF2-40B4-BE49-F238E27FC236}">
                <a16:creationId xmlns:a16="http://schemas.microsoft.com/office/drawing/2014/main" id="{F3694CB4-96B2-49B5-A1DD-869105136521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1" name="TextBox 50">
            <a:hlinkClick r:id="rId5"/>
            <a:extLst>
              <a:ext uri="{FF2B5EF4-FFF2-40B4-BE49-F238E27FC236}">
                <a16:creationId xmlns:a16="http://schemas.microsoft.com/office/drawing/2014/main" id="{8C51FAD0-F059-44E0-854E-20AA0C3C5722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2" name="TextBox 51">
            <a:hlinkClick r:id="rId6"/>
            <a:extLst>
              <a:ext uri="{FF2B5EF4-FFF2-40B4-BE49-F238E27FC236}">
                <a16:creationId xmlns:a16="http://schemas.microsoft.com/office/drawing/2014/main" id="{9DE2D0F9-D73E-4564-99C2-EBBE16F56E38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A2CF72F-EB13-49C9-8468-69D1405A6CC5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43F78BC-0221-411C-B4DB-427103518467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88BE17A-F1D3-47A2-946C-2F214A923DF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hlinkClick r:id="rId2"/>
            <a:extLst>
              <a:ext uri="{FF2B5EF4-FFF2-40B4-BE49-F238E27FC236}">
                <a16:creationId xmlns:a16="http://schemas.microsoft.com/office/drawing/2014/main" id="{E435E63B-9C40-48C7-A663-CBA685CA2391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7" name="TextBox 56">
            <a:hlinkClick r:id="rId3"/>
            <a:extLst>
              <a:ext uri="{FF2B5EF4-FFF2-40B4-BE49-F238E27FC236}">
                <a16:creationId xmlns:a16="http://schemas.microsoft.com/office/drawing/2014/main" id="{983987B3-BBD4-4F32-8E16-DF77D2252D31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8" name="TextBox 57">
            <a:hlinkClick r:id="rId4"/>
            <a:extLst>
              <a:ext uri="{FF2B5EF4-FFF2-40B4-BE49-F238E27FC236}">
                <a16:creationId xmlns:a16="http://schemas.microsoft.com/office/drawing/2014/main" id="{FFFE4E84-7FF2-4DBB-8BC6-1A26B3B0BBD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9" name="TextBox 58">
            <a:hlinkClick r:id="rId5"/>
            <a:extLst>
              <a:ext uri="{FF2B5EF4-FFF2-40B4-BE49-F238E27FC236}">
                <a16:creationId xmlns:a16="http://schemas.microsoft.com/office/drawing/2014/main" id="{F4A87296-6334-463E-97DD-3BAC93624B1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0" name="TextBox 59">
            <a:hlinkClick r:id="rId6"/>
            <a:extLst>
              <a:ext uri="{FF2B5EF4-FFF2-40B4-BE49-F238E27FC236}">
                <a16:creationId xmlns:a16="http://schemas.microsoft.com/office/drawing/2014/main" id="{7B644DE9-B779-4C0C-943C-3F841771A940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860DA54-607B-4537-93EC-394BFF8BE177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3973FA5-92F8-4075-BAF9-7D8E632A940B}"/>
              </a:ext>
            </a:extLst>
          </p:cNvPr>
          <p:cNvGrpSpPr/>
          <p:nvPr/>
        </p:nvGrpSpPr>
        <p:grpSpPr>
          <a:xfrm>
            <a:off x="503110" y="2208883"/>
            <a:ext cx="3467100" cy="3538727"/>
            <a:chOff x="503110" y="2208883"/>
            <a:chExt cx="3467100" cy="3538727"/>
          </a:xfrm>
        </p:grpSpPr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35C358BF-FC87-446D-A82A-015E2630A713}"/>
                </a:ext>
              </a:extLst>
            </p:cNvPr>
            <p:cNvSpPr/>
            <p:nvPr/>
          </p:nvSpPr>
          <p:spPr>
            <a:xfrm>
              <a:off x="503110" y="2208883"/>
              <a:ext cx="3467100" cy="3538727"/>
            </a:xfrm>
            <a:prstGeom prst="roundRect">
              <a:avLst>
                <a:gd name="adj" fmla="val 3406"/>
              </a:avLst>
            </a:prstGeom>
            <a:gradFill>
              <a:gsLst>
                <a:gs pos="0">
                  <a:srgbClr val="FFF0E1"/>
                </a:gs>
                <a:gs pos="100000">
                  <a:srgbClr val="FFF7EB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89E3286-0A4C-4972-9AAB-44BD5CD6DDE3}"/>
                </a:ext>
              </a:extLst>
            </p:cNvPr>
            <p:cNvSpPr txBox="1"/>
            <p:nvPr/>
          </p:nvSpPr>
          <p:spPr>
            <a:xfrm>
              <a:off x="729804" y="3332735"/>
              <a:ext cx="3003996" cy="1200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sz="16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Add Some Brief Text to Explain The Title This is Just a Demo So Consider Replacing This</a:t>
              </a: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F148C22-843C-43AC-AE3B-8BD4079F7F3F}"/>
                </a:ext>
              </a:extLst>
            </p:cNvPr>
            <p:cNvSpPr/>
            <p:nvPr/>
          </p:nvSpPr>
          <p:spPr>
            <a:xfrm>
              <a:off x="2240470" y="2594455"/>
              <a:ext cx="193357" cy="347186"/>
            </a:xfrm>
            <a:custGeom>
              <a:avLst/>
              <a:gdLst>
                <a:gd name="connsiteX0" fmla="*/ 142304 w 193357"/>
                <a:gd name="connsiteY0" fmla="*/ 199549 h 347186"/>
                <a:gd name="connsiteX1" fmla="*/ 161830 w 193357"/>
                <a:gd name="connsiteY1" fmla="*/ 297275 h 347186"/>
                <a:gd name="connsiteX2" fmla="*/ 40862 w 193357"/>
                <a:gd name="connsiteY2" fmla="*/ 347186 h 347186"/>
                <a:gd name="connsiteX3" fmla="*/ 0 w 193357"/>
                <a:gd name="connsiteY3" fmla="*/ 209836 h 347186"/>
                <a:gd name="connsiteX4" fmla="*/ 122015 w 193357"/>
                <a:gd name="connsiteY4" fmla="*/ 0 h 347186"/>
                <a:gd name="connsiteX5" fmla="*/ 193358 w 193357"/>
                <a:gd name="connsiteY5" fmla="*/ 48292 h 347186"/>
                <a:gd name="connsiteX6" fmla="*/ 142304 w 193357"/>
                <a:gd name="connsiteY6" fmla="*/ 199549 h 347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3357" h="347186">
                  <a:moveTo>
                    <a:pt x="142304" y="199549"/>
                  </a:moveTo>
                  <a:cubicBezTo>
                    <a:pt x="142304" y="234506"/>
                    <a:pt x="149257" y="267653"/>
                    <a:pt x="161830" y="297275"/>
                  </a:cubicBezTo>
                  <a:lnTo>
                    <a:pt x="40862" y="347186"/>
                  </a:lnTo>
                  <a:cubicBezTo>
                    <a:pt x="15145" y="308896"/>
                    <a:pt x="0" y="261366"/>
                    <a:pt x="0" y="209836"/>
                  </a:cubicBezTo>
                  <a:cubicBezTo>
                    <a:pt x="0" y="116205"/>
                    <a:pt x="50101" y="35719"/>
                    <a:pt x="122015" y="0"/>
                  </a:cubicBezTo>
                  <a:lnTo>
                    <a:pt x="193358" y="48292"/>
                  </a:lnTo>
                  <a:cubicBezTo>
                    <a:pt x="161544" y="88678"/>
                    <a:pt x="142304" y="141637"/>
                    <a:pt x="142304" y="199549"/>
                  </a:cubicBezTo>
                  <a:close/>
                </a:path>
              </a:pathLst>
            </a:custGeom>
            <a:gradFill>
              <a:gsLst>
                <a:gs pos="0">
                  <a:srgbClr val="FE7C04"/>
                </a:gs>
                <a:gs pos="100000">
                  <a:srgbClr val="FFCA4E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2E23AF7-191E-4262-AC4F-33AA3A6D27BB}"/>
                </a:ext>
              </a:extLst>
            </p:cNvPr>
            <p:cNvSpPr/>
            <p:nvPr/>
          </p:nvSpPr>
          <p:spPr>
            <a:xfrm>
              <a:off x="2039492" y="2594455"/>
              <a:ext cx="193357" cy="347186"/>
            </a:xfrm>
            <a:custGeom>
              <a:avLst/>
              <a:gdLst>
                <a:gd name="connsiteX0" fmla="*/ 142304 w 193357"/>
                <a:gd name="connsiteY0" fmla="*/ 199549 h 347186"/>
                <a:gd name="connsiteX1" fmla="*/ 161830 w 193357"/>
                <a:gd name="connsiteY1" fmla="*/ 297275 h 347186"/>
                <a:gd name="connsiteX2" fmla="*/ 40862 w 193357"/>
                <a:gd name="connsiteY2" fmla="*/ 347186 h 347186"/>
                <a:gd name="connsiteX3" fmla="*/ 0 w 193357"/>
                <a:gd name="connsiteY3" fmla="*/ 209836 h 347186"/>
                <a:gd name="connsiteX4" fmla="*/ 122015 w 193357"/>
                <a:gd name="connsiteY4" fmla="*/ 0 h 347186"/>
                <a:gd name="connsiteX5" fmla="*/ 193358 w 193357"/>
                <a:gd name="connsiteY5" fmla="*/ 48292 h 347186"/>
                <a:gd name="connsiteX6" fmla="*/ 142304 w 193357"/>
                <a:gd name="connsiteY6" fmla="*/ 199549 h 347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3357" h="347186">
                  <a:moveTo>
                    <a:pt x="142304" y="199549"/>
                  </a:moveTo>
                  <a:cubicBezTo>
                    <a:pt x="142304" y="234506"/>
                    <a:pt x="149257" y="267653"/>
                    <a:pt x="161830" y="297275"/>
                  </a:cubicBezTo>
                  <a:lnTo>
                    <a:pt x="40862" y="347186"/>
                  </a:lnTo>
                  <a:cubicBezTo>
                    <a:pt x="15145" y="308896"/>
                    <a:pt x="0" y="261366"/>
                    <a:pt x="0" y="209836"/>
                  </a:cubicBezTo>
                  <a:cubicBezTo>
                    <a:pt x="0" y="116205"/>
                    <a:pt x="50102" y="35719"/>
                    <a:pt x="122015" y="0"/>
                  </a:cubicBezTo>
                  <a:lnTo>
                    <a:pt x="193358" y="48292"/>
                  </a:lnTo>
                  <a:cubicBezTo>
                    <a:pt x="161544" y="88678"/>
                    <a:pt x="142304" y="141637"/>
                    <a:pt x="142304" y="199549"/>
                  </a:cubicBezTo>
                  <a:close/>
                </a:path>
              </a:pathLst>
            </a:custGeom>
            <a:gradFill>
              <a:gsLst>
                <a:gs pos="0">
                  <a:srgbClr val="FE7C04"/>
                </a:gs>
                <a:gs pos="100000">
                  <a:srgbClr val="FFCA4E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B8139919-FAF4-41BC-B1AA-0A6B6DBAAAF4}"/>
                </a:ext>
              </a:extLst>
            </p:cNvPr>
            <p:cNvGrpSpPr/>
            <p:nvPr/>
          </p:nvGrpSpPr>
          <p:grpSpPr>
            <a:xfrm>
              <a:off x="1549812" y="4902648"/>
              <a:ext cx="1373695" cy="459390"/>
              <a:chOff x="1549812" y="4902648"/>
              <a:chExt cx="1373695" cy="459390"/>
            </a:xfrm>
          </p:grpSpPr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3C619D89-318F-4A5D-BEDD-2AAF77416814}"/>
                  </a:ext>
                </a:extLst>
              </p:cNvPr>
              <p:cNvSpPr/>
              <p:nvPr/>
            </p:nvSpPr>
            <p:spPr>
              <a:xfrm>
                <a:off x="1549812" y="4902648"/>
                <a:ext cx="1373695" cy="459390"/>
              </a:xfrm>
              <a:prstGeom prst="roundRect">
                <a:avLst/>
              </a:prstGeom>
              <a:gradFill>
                <a:gsLst>
                  <a:gs pos="0">
                    <a:srgbClr val="FE7C04"/>
                  </a:gs>
                  <a:gs pos="100000">
                    <a:srgbClr val="FFCA4E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Montserrat"/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64317DCB-2BD0-4FEB-BE2C-DB0E84088C24}"/>
                  </a:ext>
                </a:extLst>
              </p:cNvPr>
              <p:cNvSpPr txBox="1"/>
              <p:nvPr/>
            </p:nvSpPr>
            <p:spPr>
              <a:xfrm>
                <a:off x="1567999" y="4961649"/>
                <a:ext cx="1327608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500" dirty="0">
                    <a:solidFill>
                      <a:schemeClr val="bg1"/>
                    </a:solidFill>
                    <a:latin typeface="Montserrat ExtraBold"/>
                    <a:cs typeface="Poppins"/>
                    <a:sym typeface="Poppins"/>
                    <a:rtl val="0"/>
                  </a:rPr>
                  <a:t>Name Here</a:t>
                </a:r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1661C387-7563-4FAA-A0CB-2E2D6D6B37FD}"/>
              </a:ext>
            </a:extLst>
          </p:cNvPr>
          <p:cNvGrpSpPr/>
          <p:nvPr/>
        </p:nvGrpSpPr>
        <p:grpSpPr>
          <a:xfrm>
            <a:off x="4362450" y="2208883"/>
            <a:ext cx="3467100" cy="3538727"/>
            <a:chOff x="4362450" y="2208883"/>
            <a:chExt cx="3467100" cy="3538727"/>
          </a:xfrm>
        </p:grpSpPr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316A0A5E-A374-4691-8D20-39F5B7EC6B3F}"/>
                </a:ext>
              </a:extLst>
            </p:cNvPr>
            <p:cNvSpPr/>
            <p:nvPr/>
          </p:nvSpPr>
          <p:spPr>
            <a:xfrm>
              <a:off x="4362450" y="2208883"/>
              <a:ext cx="3467100" cy="3538727"/>
            </a:xfrm>
            <a:prstGeom prst="roundRect">
              <a:avLst>
                <a:gd name="adj" fmla="val 3406"/>
              </a:avLst>
            </a:prstGeom>
            <a:gradFill flip="none" rotWithShape="1">
              <a:gsLst>
                <a:gs pos="0">
                  <a:srgbClr val="FE7C04"/>
                </a:gs>
                <a:gs pos="100000">
                  <a:srgbClr val="FFCA4E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307689C8-DD75-4446-A0BB-4BAA8BDA0D13}"/>
                </a:ext>
              </a:extLst>
            </p:cNvPr>
            <p:cNvSpPr txBox="1"/>
            <p:nvPr/>
          </p:nvSpPr>
          <p:spPr>
            <a:xfrm>
              <a:off x="4589144" y="3332735"/>
              <a:ext cx="3003996" cy="1200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sz="160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Here You Can Add Some Brief Text to Explain The Title This is Just a Demo So Consider Replacing This</a:t>
              </a:r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E0583C9-EF38-4E58-910C-8352AC6FFBB3}"/>
                </a:ext>
              </a:extLst>
            </p:cNvPr>
            <p:cNvSpPr/>
            <p:nvPr/>
          </p:nvSpPr>
          <p:spPr>
            <a:xfrm>
              <a:off x="6099810" y="2594455"/>
              <a:ext cx="193357" cy="347186"/>
            </a:xfrm>
            <a:custGeom>
              <a:avLst/>
              <a:gdLst>
                <a:gd name="connsiteX0" fmla="*/ 142304 w 193357"/>
                <a:gd name="connsiteY0" fmla="*/ 199549 h 347186"/>
                <a:gd name="connsiteX1" fmla="*/ 161830 w 193357"/>
                <a:gd name="connsiteY1" fmla="*/ 297275 h 347186"/>
                <a:gd name="connsiteX2" fmla="*/ 40862 w 193357"/>
                <a:gd name="connsiteY2" fmla="*/ 347186 h 347186"/>
                <a:gd name="connsiteX3" fmla="*/ 0 w 193357"/>
                <a:gd name="connsiteY3" fmla="*/ 209836 h 347186"/>
                <a:gd name="connsiteX4" fmla="*/ 122015 w 193357"/>
                <a:gd name="connsiteY4" fmla="*/ 0 h 347186"/>
                <a:gd name="connsiteX5" fmla="*/ 193357 w 193357"/>
                <a:gd name="connsiteY5" fmla="*/ 48292 h 347186"/>
                <a:gd name="connsiteX6" fmla="*/ 142304 w 193357"/>
                <a:gd name="connsiteY6" fmla="*/ 199549 h 347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3357" h="347186">
                  <a:moveTo>
                    <a:pt x="142304" y="199549"/>
                  </a:moveTo>
                  <a:cubicBezTo>
                    <a:pt x="142304" y="234506"/>
                    <a:pt x="149257" y="267653"/>
                    <a:pt x="161830" y="297275"/>
                  </a:cubicBezTo>
                  <a:lnTo>
                    <a:pt x="40862" y="347186"/>
                  </a:lnTo>
                  <a:cubicBezTo>
                    <a:pt x="15144" y="308896"/>
                    <a:pt x="0" y="261366"/>
                    <a:pt x="0" y="209836"/>
                  </a:cubicBezTo>
                  <a:cubicBezTo>
                    <a:pt x="0" y="116205"/>
                    <a:pt x="50101" y="35719"/>
                    <a:pt x="122015" y="0"/>
                  </a:cubicBezTo>
                  <a:lnTo>
                    <a:pt x="193357" y="48292"/>
                  </a:lnTo>
                  <a:cubicBezTo>
                    <a:pt x="161544" y="88678"/>
                    <a:pt x="142304" y="141637"/>
                    <a:pt x="142304" y="199549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7E00FA7-487C-42DE-B59B-7F410F0EC2C4}"/>
                </a:ext>
              </a:extLst>
            </p:cNvPr>
            <p:cNvSpPr/>
            <p:nvPr/>
          </p:nvSpPr>
          <p:spPr>
            <a:xfrm>
              <a:off x="5898832" y="2594455"/>
              <a:ext cx="193357" cy="347186"/>
            </a:xfrm>
            <a:custGeom>
              <a:avLst/>
              <a:gdLst>
                <a:gd name="connsiteX0" fmla="*/ 142304 w 193357"/>
                <a:gd name="connsiteY0" fmla="*/ 199549 h 347186"/>
                <a:gd name="connsiteX1" fmla="*/ 161830 w 193357"/>
                <a:gd name="connsiteY1" fmla="*/ 297275 h 347186"/>
                <a:gd name="connsiteX2" fmla="*/ 40863 w 193357"/>
                <a:gd name="connsiteY2" fmla="*/ 347186 h 347186"/>
                <a:gd name="connsiteX3" fmla="*/ 0 w 193357"/>
                <a:gd name="connsiteY3" fmla="*/ 209836 h 347186"/>
                <a:gd name="connsiteX4" fmla="*/ 122015 w 193357"/>
                <a:gd name="connsiteY4" fmla="*/ 0 h 347186"/>
                <a:gd name="connsiteX5" fmla="*/ 193357 w 193357"/>
                <a:gd name="connsiteY5" fmla="*/ 48292 h 347186"/>
                <a:gd name="connsiteX6" fmla="*/ 142304 w 193357"/>
                <a:gd name="connsiteY6" fmla="*/ 199549 h 347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3357" h="347186">
                  <a:moveTo>
                    <a:pt x="142304" y="199549"/>
                  </a:moveTo>
                  <a:cubicBezTo>
                    <a:pt x="142304" y="234506"/>
                    <a:pt x="149257" y="267653"/>
                    <a:pt x="161830" y="297275"/>
                  </a:cubicBezTo>
                  <a:lnTo>
                    <a:pt x="40863" y="347186"/>
                  </a:lnTo>
                  <a:cubicBezTo>
                    <a:pt x="15145" y="308896"/>
                    <a:pt x="0" y="261366"/>
                    <a:pt x="0" y="209836"/>
                  </a:cubicBezTo>
                  <a:cubicBezTo>
                    <a:pt x="0" y="116205"/>
                    <a:pt x="50102" y="35719"/>
                    <a:pt x="122015" y="0"/>
                  </a:cubicBezTo>
                  <a:lnTo>
                    <a:pt x="193357" y="48292"/>
                  </a:lnTo>
                  <a:cubicBezTo>
                    <a:pt x="161544" y="88678"/>
                    <a:pt x="142304" y="141637"/>
                    <a:pt x="142304" y="199549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11F9A563-91A9-4FA9-A92C-BDF0EC9403B2}"/>
                </a:ext>
              </a:extLst>
            </p:cNvPr>
            <p:cNvGrpSpPr/>
            <p:nvPr/>
          </p:nvGrpSpPr>
          <p:grpSpPr>
            <a:xfrm>
              <a:off x="5409152" y="4902648"/>
              <a:ext cx="1373695" cy="459390"/>
              <a:chOff x="5409152" y="4902648"/>
              <a:chExt cx="1373695" cy="459390"/>
            </a:xfrm>
          </p:grpSpPr>
          <p:sp>
            <p:nvSpPr>
              <p:cNvPr id="45" name="Rectangle: Rounded Corners 44">
                <a:extLst>
                  <a:ext uri="{FF2B5EF4-FFF2-40B4-BE49-F238E27FC236}">
                    <a16:creationId xmlns:a16="http://schemas.microsoft.com/office/drawing/2014/main" id="{C03F9081-7DF1-43BC-91FA-DBD34F5B23F7}"/>
                  </a:ext>
                </a:extLst>
              </p:cNvPr>
              <p:cNvSpPr/>
              <p:nvPr/>
            </p:nvSpPr>
            <p:spPr>
              <a:xfrm>
                <a:off x="5409152" y="4902648"/>
                <a:ext cx="1373695" cy="459390"/>
              </a:xfrm>
              <a:prstGeom prst="roundRect">
                <a:avLst/>
              </a:pr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Montserrat"/>
                </a:endParaRP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C8A6F239-C0CD-42F8-86DC-FA7CE5404D6F}"/>
                  </a:ext>
                </a:extLst>
              </p:cNvPr>
              <p:cNvSpPr txBox="1"/>
              <p:nvPr/>
            </p:nvSpPr>
            <p:spPr>
              <a:xfrm>
                <a:off x="5427338" y="4961649"/>
                <a:ext cx="1327608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500" dirty="0">
                    <a:gradFill>
                      <a:gsLst>
                        <a:gs pos="0">
                          <a:srgbClr val="FE7C04"/>
                        </a:gs>
                        <a:gs pos="100000">
                          <a:srgbClr val="FFCA4E"/>
                        </a:gs>
                      </a:gsLst>
                      <a:lin ang="10800000" scaled="1"/>
                    </a:gradFill>
                    <a:latin typeface="Montserrat ExtraBold"/>
                    <a:cs typeface="Poppins"/>
                    <a:sym typeface="Poppins"/>
                    <a:rtl val="0"/>
                  </a:rPr>
                  <a:t>Name Here</a:t>
                </a:r>
              </a:p>
            </p:txBody>
          </p:sp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5838D248-676D-4B63-A3DE-7E3FCFFB08A1}"/>
              </a:ext>
            </a:extLst>
          </p:cNvPr>
          <p:cNvGrpSpPr/>
          <p:nvPr/>
        </p:nvGrpSpPr>
        <p:grpSpPr>
          <a:xfrm>
            <a:off x="8216931" y="2208883"/>
            <a:ext cx="3467100" cy="3538727"/>
            <a:chOff x="8216931" y="2208883"/>
            <a:chExt cx="3467100" cy="3538727"/>
          </a:xfrm>
        </p:grpSpPr>
        <p:sp>
          <p:nvSpPr>
            <p:cNvPr id="56" name="Rectangle: Rounded Corners 55">
              <a:extLst>
                <a:ext uri="{FF2B5EF4-FFF2-40B4-BE49-F238E27FC236}">
                  <a16:creationId xmlns:a16="http://schemas.microsoft.com/office/drawing/2014/main" id="{4A76CFD5-34DE-43C9-9A14-FFFD94D611FE}"/>
                </a:ext>
              </a:extLst>
            </p:cNvPr>
            <p:cNvSpPr/>
            <p:nvPr/>
          </p:nvSpPr>
          <p:spPr>
            <a:xfrm>
              <a:off x="8216931" y="2208883"/>
              <a:ext cx="3467100" cy="3538727"/>
            </a:xfrm>
            <a:prstGeom prst="roundRect">
              <a:avLst>
                <a:gd name="adj" fmla="val 3406"/>
              </a:avLst>
            </a:prstGeom>
            <a:gradFill>
              <a:gsLst>
                <a:gs pos="0">
                  <a:srgbClr val="FFF0E1"/>
                </a:gs>
                <a:gs pos="100000">
                  <a:srgbClr val="FFF7EB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99BB013E-D803-4311-BB53-7ADD6A1864ED}"/>
                </a:ext>
              </a:extLst>
            </p:cNvPr>
            <p:cNvSpPr txBox="1"/>
            <p:nvPr/>
          </p:nvSpPr>
          <p:spPr>
            <a:xfrm>
              <a:off x="8448483" y="3332735"/>
              <a:ext cx="3003996" cy="1200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sz="16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Add Some Brief Text to Explain The Title This is Just a Demo So Consider Replacing This</a:t>
              </a:r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E04B950F-AB6A-418B-95EC-E35626C6F0DA}"/>
                </a:ext>
              </a:extLst>
            </p:cNvPr>
            <p:cNvSpPr/>
            <p:nvPr/>
          </p:nvSpPr>
          <p:spPr>
            <a:xfrm>
              <a:off x="9959149" y="2594455"/>
              <a:ext cx="193357" cy="347186"/>
            </a:xfrm>
            <a:custGeom>
              <a:avLst/>
              <a:gdLst>
                <a:gd name="connsiteX0" fmla="*/ 142304 w 193357"/>
                <a:gd name="connsiteY0" fmla="*/ 199549 h 347186"/>
                <a:gd name="connsiteX1" fmla="*/ 161830 w 193357"/>
                <a:gd name="connsiteY1" fmla="*/ 297275 h 347186"/>
                <a:gd name="connsiteX2" fmla="*/ 40863 w 193357"/>
                <a:gd name="connsiteY2" fmla="*/ 347186 h 347186"/>
                <a:gd name="connsiteX3" fmla="*/ 0 w 193357"/>
                <a:gd name="connsiteY3" fmla="*/ 209836 h 347186"/>
                <a:gd name="connsiteX4" fmla="*/ 122016 w 193357"/>
                <a:gd name="connsiteY4" fmla="*/ 0 h 347186"/>
                <a:gd name="connsiteX5" fmla="*/ 193358 w 193357"/>
                <a:gd name="connsiteY5" fmla="*/ 48292 h 347186"/>
                <a:gd name="connsiteX6" fmla="*/ 142304 w 193357"/>
                <a:gd name="connsiteY6" fmla="*/ 199549 h 347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3357" h="347186">
                  <a:moveTo>
                    <a:pt x="142304" y="199549"/>
                  </a:moveTo>
                  <a:cubicBezTo>
                    <a:pt x="142304" y="234506"/>
                    <a:pt x="149257" y="267653"/>
                    <a:pt x="161830" y="297275"/>
                  </a:cubicBezTo>
                  <a:lnTo>
                    <a:pt x="40863" y="347186"/>
                  </a:lnTo>
                  <a:cubicBezTo>
                    <a:pt x="15146" y="308896"/>
                    <a:pt x="0" y="261366"/>
                    <a:pt x="0" y="209836"/>
                  </a:cubicBezTo>
                  <a:cubicBezTo>
                    <a:pt x="0" y="116205"/>
                    <a:pt x="50102" y="35719"/>
                    <a:pt x="122016" y="0"/>
                  </a:cubicBezTo>
                  <a:lnTo>
                    <a:pt x="193358" y="48292"/>
                  </a:lnTo>
                  <a:cubicBezTo>
                    <a:pt x="161545" y="88678"/>
                    <a:pt x="142304" y="141637"/>
                    <a:pt x="142304" y="199549"/>
                  </a:cubicBezTo>
                  <a:close/>
                </a:path>
              </a:pathLst>
            </a:custGeom>
            <a:gradFill>
              <a:gsLst>
                <a:gs pos="0">
                  <a:srgbClr val="FE7C04"/>
                </a:gs>
                <a:gs pos="100000">
                  <a:srgbClr val="FFCA4E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D36EC1F1-B5E0-4CD3-AF7D-F282450C67F3}"/>
                </a:ext>
              </a:extLst>
            </p:cNvPr>
            <p:cNvSpPr/>
            <p:nvPr/>
          </p:nvSpPr>
          <p:spPr>
            <a:xfrm>
              <a:off x="9758171" y="2594455"/>
              <a:ext cx="193357" cy="347186"/>
            </a:xfrm>
            <a:custGeom>
              <a:avLst/>
              <a:gdLst>
                <a:gd name="connsiteX0" fmla="*/ 142304 w 193357"/>
                <a:gd name="connsiteY0" fmla="*/ 199549 h 347186"/>
                <a:gd name="connsiteX1" fmla="*/ 161830 w 193357"/>
                <a:gd name="connsiteY1" fmla="*/ 297275 h 347186"/>
                <a:gd name="connsiteX2" fmla="*/ 40863 w 193357"/>
                <a:gd name="connsiteY2" fmla="*/ 347186 h 347186"/>
                <a:gd name="connsiteX3" fmla="*/ 0 w 193357"/>
                <a:gd name="connsiteY3" fmla="*/ 209836 h 347186"/>
                <a:gd name="connsiteX4" fmla="*/ 122016 w 193357"/>
                <a:gd name="connsiteY4" fmla="*/ 0 h 347186"/>
                <a:gd name="connsiteX5" fmla="*/ 193358 w 193357"/>
                <a:gd name="connsiteY5" fmla="*/ 48292 h 347186"/>
                <a:gd name="connsiteX6" fmla="*/ 142304 w 193357"/>
                <a:gd name="connsiteY6" fmla="*/ 199549 h 347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3357" h="347186">
                  <a:moveTo>
                    <a:pt x="142304" y="199549"/>
                  </a:moveTo>
                  <a:cubicBezTo>
                    <a:pt x="142304" y="234506"/>
                    <a:pt x="149257" y="267653"/>
                    <a:pt x="161830" y="297275"/>
                  </a:cubicBezTo>
                  <a:lnTo>
                    <a:pt x="40863" y="347186"/>
                  </a:lnTo>
                  <a:cubicBezTo>
                    <a:pt x="15144" y="308896"/>
                    <a:pt x="0" y="261366"/>
                    <a:pt x="0" y="209836"/>
                  </a:cubicBezTo>
                  <a:cubicBezTo>
                    <a:pt x="0" y="116205"/>
                    <a:pt x="50102" y="35719"/>
                    <a:pt x="122016" y="0"/>
                  </a:cubicBezTo>
                  <a:lnTo>
                    <a:pt x="193358" y="48292"/>
                  </a:lnTo>
                  <a:cubicBezTo>
                    <a:pt x="161544" y="88678"/>
                    <a:pt x="142304" y="141637"/>
                    <a:pt x="142304" y="199549"/>
                  </a:cubicBezTo>
                  <a:close/>
                </a:path>
              </a:pathLst>
            </a:custGeom>
            <a:gradFill>
              <a:gsLst>
                <a:gs pos="0">
                  <a:srgbClr val="FE7C04"/>
                </a:gs>
                <a:gs pos="100000">
                  <a:srgbClr val="FFCA4E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9051108-2620-4643-BF9F-C37BBF658205}"/>
                </a:ext>
              </a:extLst>
            </p:cNvPr>
            <p:cNvGrpSpPr/>
            <p:nvPr/>
          </p:nvGrpSpPr>
          <p:grpSpPr>
            <a:xfrm>
              <a:off x="9268396" y="4902648"/>
              <a:ext cx="1373695" cy="459390"/>
              <a:chOff x="9268396" y="4902648"/>
              <a:chExt cx="1373695" cy="459390"/>
            </a:xfrm>
          </p:grpSpPr>
          <p:sp>
            <p:nvSpPr>
              <p:cNvPr id="51" name="Rectangle: Rounded Corners 50">
                <a:extLst>
                  <a:ext uri="{FF2B5EF4-FFF2-40B4-BE49-F238E27FC236}">
                    <a16:creationId xmlns:a16="http://schemas.microsoft.com/office/drawing/2014/main" id="{A9019485-2FBF-4C12-9A84-C648DFB2A7B9}"/>
                  </a:ext>
                </a:extLst>
              </p:cNvPr>
              <p:cNvSpPr/>
              <p:nvPr/>
            </p:nvSpPr>
            <p:spPr>
              <a:xfrm>
                <a:off x="9268396" y="4902648"/>
                <a:ext cx="1373695" cy="459390"/>
              </a:xfrm>
              <a:prstGeom prst="roundRect">
                <a:avLst/>
              </a:prstGeom>
              <a:gradFill>
                <a:gsLst>
                  <a:gs pos="0">
                    <a:srgbClr val="FE7C04"/>
                  </a:gs>
                  <a:gs pos="100000">
                    <a:srgbClr val="FFCA4E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Montserrat"/>
                </a:endParaRP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6AD90E2A-F7C3-4E8B-A248-B5489B2CF5DA}"/>
                  </a:ext>
                </a:extLst>
              </p:cNvPr>
              <p:cNvSpPr txBox="1"/>
              <p:nvPr/>
            </p:nvSpPr>
            <p:spPr>
              <a:xfrm>
                <a:off x="9286678" y="4961649"/>
                <a:ext cx="1327608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500">
                    <a:solidFill>
                      <a:schemeClr val="bg1"/>
                    </a:solidFill>
                    <a:latin typeface="Montserrat ExtraBold"/>
                    <a:cs typeface="Poppins"/>
                    <a:sym typeface="Poppins"/>
                    <a:rtl val="0"/>
                  </a:rPr>
                  <a:t>Name Here</a:t>
                </a:r>
              </a:p>
            </p:txBody>
          </p:sp>
        </p:grp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38BD57CE-1DF9-41AF-A40F-5F1B8967B1BB}"/>
              </a:ext>
            </a:extLst>
          </p:cNvPr>
          <p:cNvSpPr txBox="1"/>
          <p:nvPr/>
        </p:nvSpPr>
        <p:spPr>
          <a:xfrm>
            <a:off x="1602624" y="844385"/>
            <a:ext cx="898675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2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Let’s See Our </a:t>
            </a:r>
            <a:r>
              <a:rPr lang="en-US" sz="420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Client’s Reviews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B4E5664-20F7-4BE8-BDC6-02B631B3B155}"/>
              </a:ext>
            </a:extLst>
          </p:cNvPr>
          <p:cNvSpPr txBox="1"/>
          <p:nvPr/>
        </p:nvSpPr>
        <p:spPr>
          <a:xfrm>
            <a:off x="4450364" y="481103"/>
            <a:ext cx="32912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 SemiBold" panose="00000700000000000000" pitchFamily="2" charset="0"/>
                <a:cs typeface="Poppins"/>
                <a:sym typeface="Poppins"/>
                <a:rtl val="0"/>
              </a:rPr>
              <a:t>Opinions about Out Products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B57CB35-C4A7-43B1-98D6-88FA7F93798F}"/>
              </a:ext>
            </a:extLst>
          </p:cNvPr>
          <p:cNvSpPr/>
          <p:nvPr/>
        </p:nvSpPr>
        <p:spPr>
          <a:xfrm>
            <a:off x="0" y="5747610"/>
            <a:ext cx="12192000" cy="11103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174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4A76CFD5-34DE-43C9-9A14-FFFD94D611FE}"/>
              </a:ext>
            </a:extLst>
          </p:cNvPr>
          <p:cNvSpPr/>
          <p:nvPr/>
        </p:nvSpPr>
        <p:spPr>
          <a:xfrm>
            <a:off x="8216931" y="2208883"/>
            <a:ext cx="3467100" cy="3538727"/>
          </a:xfrm>
          <a:prstGeom prst="roundRect">
            <a:avLst>
              <a:gd name="adj" fmla="val 3406"/>
            </a:avLst>
          </a:prstGeom>
          <a:gradFill>
            <a:gsLst>
              <a:gs pos="0">
                <a:srgbClr val="F8F2FC"/>
              </a:gs>
              <a:gs pos="100000">
                <a:srgbClr val="F6F3FF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316A0A5E-A374-4691-8D20-39F5B7EC6B3F}"/>
              </a:ext>
            </a:extLst>
          </p:cNvPr>
          <p:cNvSpPr/>
          <p:nvPr/>
        </p:nvSpPr>
        <p:spPr>
          <a:xfrm>
            <a:off x="4362450" y="2208883"/>
            <a:ext cx="3467100" cy="3538727"/>
          </a:xfrm>
          <a:prstGeom prst="roundRect">
            <a:avLst>
              <a:gd name="adj" fmla="val 3406"/>
            </a:avLst>
          </a:pr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35C358BF-FC87-446D-A82A-015E2630A713}"/>
              </a:ext>
            </a:extLst>
          </p:cNvPr>
          <p:cNvSpPr/>
          <p:nvPr/>
        </p:nvSpPr>
        <p:spPr>
          <a:xfrm>
            <a:off x="503110" y="2208883"/>
            <a:ext cx="3467100" cy="3538727"/>
          </a:xfrm>
          <a:prstGeom prst="roundRect">
            <a:avLst>
              <a:gd name="adj" fmla="val 3406"/>
            </a:avLst>
          </a:prstGeom>
          <a:gradFill>
            <a:gsLst>
              <a:gs pos="0">
                <a:srgbClr val="F8F2FC"/>
              </a:gs>
              <a:gs pos="100000">
                <a:srgbClr val="F6F3FF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89E3286-0A4C-4972-9AAB-44BD5CD6DDE3}"/>
              </a:ext>
            </a:extLst>
          </p:cNvPr>
          <p:cNvSpPr txBox="1"/>
          <p:nvPr/>
        </p:nvSpPr>
        <p:spPr>
          <a:xfrm>
            <a:off x="729804" y="3332735"/>
            <a:ext cx="3003996" cy="1200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</a:t>
            </a: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EF148C22-843C-43AC-AE3B-8BD4079F7F3F}"/>
              </a:ext>
            </a:extLst>
          </p:cNvPr>
          <p:cNvSpPr/>
          <p:nvPr/>
        </p:nvSpPr>
        <p:spPr>
          <a:xfrm>
            <a:off x="2240470" y="2594455"/>
            <a:ext cx="193357" cy="347186"/>
          </a:xfrm>
          <a:custGeom>
            <a:avLst/>
            <a:gdLst>
              <a:gd name="connsiteX0" fmla="*/ 142304 w 193357"/>
              <a:gd name="connsiteY0" fmla="*/ 199549 h 347186"/>
              <a:gd name="connsiteX1" fmla="*/ 161830 w 193357"/>
              <a:gd name="connsiteY1" fmla="*/ 297275 h 347186"/>
              <a:gd name="connsiteX2" fmla="*/ 40862 w 193357"/>
              <a:gd name="connsiteY2" fmla="*/ 347186 h 347186"/>
              <a:gd name="connsiteX3" fmla="*/ 0 w 193357"/>
              <a:gd name="connsiteY3" fmla="*/ 209836 h 347186"/>
              <a:gd name="connsiteX4" fmla="*/ 122015 w 193357"/>
              <a:gd name="connsiteY4" fmla="*/ 0 h 347186"/>
              <a:gd name="connsiteX5" fmla="*/ 193358 w 193357"/>
              <a:gd name="connsiteY5" fmla="*/ 48292 h 347186"/>
              <a:gd name="connsiteX6" fmla="*/ 142304 w 193357"/>
              <a:gd name="connsiteY6" fmla="*/ 199549 h 347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357" h="347186">
                <a:moveTo>
                  <a:pt x="142304" y="199549"/>
                </a:moveTo>
                <a:cubicBezTo>
                  <a:pt x="142304" y="234506"/>
                  <a:pt x="149257" y="267653"/>
                  <a:pt x="161830" y="297275"/>
                </a:cubicBezTo>
                <a:lnTo>
                  <a:pt x="40862" y="347186"/>
                </a:lnTo>
                <a:cubicBezTo>
                  <a:pt x="15145" y="308896"/>
                  <a:pt x="0" y="261366"/>
                  <a:pt x="0" y="209836"/>
                </a:cubicBezTo>
                <a:cubicBezTo>
                  <a:pt x="0" y="116205"/>
                  <a:pt x="50101" y="35719"/>
                  <a:pt x="122015" y="0"/>
                </a:cubicBezTo>
                <a:lnTo>
                  <a:pt x="193358" y="48292"/>
                </a:lnTo>
                <a:cubicBezTo>
                  <a:pt x="161544" y="88678"/>
                  <a:pt x="142304" y="141637"/>
                  <a:pt x="142304" y="199549"/>
                </a:cubicBezTo>
                <a:close/>
              </a:path>
            </a:pathLst>
          </a:custGeom>
          <a:gradFill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32E23AF7-191E-4262-AC4F-33AA3A6D27BB}"/>
              </a:ext>
            </a:extLst>
          </p:cNvPr>
          <p:cNvSpPr/>
          <p:nvPr/>
        </p:nvSpPr>
        <p:spPr>
          <a:xfrm>
            <a:off x="2039492" y="2594455"/>
            <a:ext cx="193357" cy="347186"/>
          </a:xfrm>
          <a:custGeom>
            <a:avLst/>
            <a:gdLst>
              <a:gd name="connsiteX0" fmla="*/ 142304 w 193357"/>
              <a:gd name="connsiteY0" fmla="*/ 199549 h 347186"/>
              <a:gd name="connsiteX1" fmla="*/ 161830 w 193357"/>
              <a:gd name="connsiteY1" fmla="*/ 297275 h 347186"/>
              <a:gd name="connsiteX2" fmla="*/ 40862 w 193357"/>
              <a:gd name="connsiteY2" fmla="*/ 347186 h 347186"/>
              <a:gd name="connsiteX3" fmla="*/ 0 w 193357"/>
              <a:gd name="connsiteY3" fmla="*/ 209836 h 347186"/>
              <a:gd name="connsiteX4" fmla="*/ 122015 w 193357"/>
              <a:gd name="connsiteY4" fmla="*/ 0 h 347186"/>
              <a:gd name="connsiteX5" fmla="*/ 193358 w 193357"/>
              <a:gd name="connsiteY5" fmla="*/ 48292 h 347186"/>
              <a:gd name="connsiteX6" fmla="*/ 142304 w 193357"/>
              <a:gd name="connsiteY6" fmla="*/ 199549 h 347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357" h="347186">
                <a:moveTo>
                  <a:pt x="142304" y="199549"/>
                </a:moveTo>
                <a:cubicBezTo>
                  <a:pt x="142304" y="234506"/>
                  <a:pt x="149257" y="267653"/>
                  <a:pt x="161830" y="297275"/>
                </a:cubicBezTo>
                <a:lnTo>
                  <a:pt x="40862" y="347186"/>
                </a:lnTo>
                <a:cubicBezTo>
                  <a:pt x="15145" y="308896"/>
                  <a:pt x="0" y="261366"/>
                  <a:pt x="0" y="209836"/>
                </a:cubicBezTo>
                <a:cubicBezTo>
                  <a:pt x="0" y="116205"/>
                  <a:pt x="50102" y="35719"/>
                  <a:pt x="122015" y="0"/>
                </a:cubicBezTo>
                <a:lnTo>
                  <a:pt x="193358" y="48292"/>
                </a:lnTo>
                <a:cubicBezTo>
                  <a:pt x="161544" y="88678"/>
                  <a:pt x="142304" y="141637"/>
                  <a:pt x="142304" y="199549"/>
                </a:cubicBezTo>
                <a:close/>
              </a:path>
            </a:pathLst>
          </a:custGeom>
          <a:gradFill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8139919-FAF4-41BC-B1AA-0A6B6DBAAAF4}"/>
              </a:ext>
            </a:extLst>
          </p:cNvPr>
          <p:cNvGrpSpPr/>
          <p:nvPr/>
        </p:nvGrpSpPr>
        <p:grpSpPr>
          <a:xfrm>
            <a:off x="1549812" y="4902648"/>
            <a:ext cx="1373695" cy="459390"/>
            <a:chOff x="1549812" y="4902648"/>
            <a:chExt cx="1373695" cy="459390"/>
          </a:xfrm>
        </p:grpSpPr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3C619D89-318F-4A5D-BEDD-2AAF77416814}"/>
                </a:ext>
              </a:extLst>
            </p:cNvPr>
            <p:cNvSpPr/>
            <p:nvPr/>
          </p:nvSpPr>
          <p:spPr>
            <a:xfrm>
              <a:off x="1549812" y="4902648"/>
              <a:ext cx="1373695" cy="459390"/>
            </a:xfrm>
            <a:prstGeom prst="roundRect">
              <a:avLst/>
            </a:prstGeom>
            <a:gradFill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64317DCB-2BD0-4FEB-BE2C-DB0E84088C24}"/>
                </a:ext>
              </a:extLst>
            </p:cNvPr>
            <p:cNvSpPr txBox="1"/>
            <p:nvPr/>
          </p:nvSpPr>
          <p:spPr>
            <a:xfrm>
              <a:off x="1567999" y="4961649"/>
              <a:ext cx="1327608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Montserrat ExtraBold"/>
                  <a:cs typeface="Poppins"/>
                  <a:sym typeface="Poppins"/>
                  <a:rtl val="0"/>
                </a:rPr>
                <a:t>Name Here</a:t>
              </a: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307689C8-DD75-4446-A0BB-4BAA8BDA0D13}"/>
              </a:ext>
            </a:extLst>
          </p:cNvPr>
          <p:cNvSpPr txBox="1"/>
          <p:nvPr/>
        </p:nvSpPr>
        <p:spPr>
          <a:xfrm>
            <a:off x="4589144" y="3332735"/>
            <a:ext cx="3003996" cy="1200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160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</a:t>
            </a: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6E0583C9-EF38-4E58-910C-8352AC6FFBB3}"/>
              </a:ext>
            </a:extLst>
          </p:cNvPr>
          <p:cNvSpPr/>
          <p:nvPr/>
        </p:nvSpPr>
        <p:spPr>
          <a:xfrm>
            <a:off x="6099810" y="2594455"/>
            <a:ext cx="193357" cy="347186"/>
          </a:xfrm>
          <a:custGeom>
            <a:avLst/>
            <a:gdLst>
              <a:gd name="connsiteX0" fmla="*/ 142304 w 193357"/>
              <a:gd name="connsiteY0" fmla="*/ 199549 h 347186"/>
              <a:gd name="connsiteX1" fmla="*/ 161830 w 193357"/>
              <a:gd name="connsiteY1" fmla="*/ 297275 h 347186"/>
              <a:gd name="connsiteX2" fmla="*/ 40862 w 193357"/>
              <a:gd name="connsiteY2" fmla="*/ 347186 h 347186"/>
              <a:gd name="connsiteX3" fmla="*/ 0 w 193357"/>
              <a:gd name="connsiteY3" fmla="*/ 209836 h 347186"/>
              <a:gd name="connsiteX4" fmla="*/ 122015 w 193357"/>
              <a:gd name="connsiteY4" fmla="*/ 0 h 347186"/>
              <a:gd name="connsiteX5" fmla="*/ 193357 w 193357"/>
              <a:gd name="connsiteY5" fmla="*/ 48292 h 347186"/>
              <a:gd name="connsiteX6" fmla="*/ 142304 w 193357"/>
              <a:gd name="connsiteY6" fmla="*/ 199549 h 347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357" h="347186">
                <a:moveTo>
                  <a:pt x="142304" y="199549"/>
                </a:moveTo>
                <a:cubicBezTo>
                  <a:pt x="142304" y="234506"/>
                  <a:pt x="149257" y="267653"/>
                  <a:pt x="161830" y="297275"/>
                </a:cubicBezTo>
                <a:lnTo>
                  <a:pt x="40862" y="347186"/>
                </a:lnTo>
                <a:cubicBezTo>
                  <a:pt x="15144" y="308896"/>
                  <a:pt x="0" y="261366"/>
                  <a:pt x="0" y="209836"/>
                </a:cubicBezTo>
                <a:cubicBezTo>
                  <a:pt x="0" y="116205"/>
                  <a:pt x="50101" y="35719"/>
                  <a:pt x="122015" y="0"/>
                </a:cubicBezTo>
                <a:lnTo>
                  <a:pt x="193357" y="48292"/>
                </a:lnTo>
                <a:cubicBezTo>
                  <a:pt x="161544" y="88678"/>
                  <a:pt x="142304" y="141637"/>
                  <a:pt x="142304" y="199549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97E00FA7-487C-42DE-B59B-7F410F0EC2C4}"/>
              </a:ext>
            </a:extLst>
          </p:cNvPr>
          <p:cNvSpPr/>
          <p:nvPr/>
        </p:nvSpPr>
        <p:spPr>
          <a:xfrm>
            <a:off x="5898832" y="2594455"/>
            <a:ext cx="193357" cy="347186"/>
          </a:xfrm>
          <a:custGeom>
            <a:avLst/>
            <a:gdLst>
              <a:gd name="connsiteX0" fmla="*/ 142304 w 193357"/>
              <a:gd name="connsiteY0" fmla="*/ 199549 h 347186"/>
              <a:gd name="connsiteX1" fmla="*/ 161830 w 193357"/>
              <a:gd name="connsiteY1" fmla="*/ 297275 h 347186"/>
              <a:gd name="connsiteX2" fmla="*/ 40863 w 193357"/>
              <a:gd name="connsiteY2" fmla="*/ 347186 h 347186"/>
              <a:gd name="connsiteX3" fmla="*/ 0 w 193357"/>
              <a:gd name="connsiteY3" fmla="*/ 209836 h 347186"/>
              <a:gd name="connsiteX4" fmla="*/ 122015 w 193357"/>
              <a:gd name="connsiteY4" fmla="*/ 0 h 347186"/>
              <a:gd name="connsiteX5" fmla="*/ 193357 w 193357"/>
              <a:gd name="connsiteY5" fmla="*/ 48292 h 347186"/>
              <a:gd name="connsiteX6" fmla="*/ 142304 w 193357"/>
              <a:gd name="connsiteY6" fmla="*/ 199549 h 347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357" h="347186">
                <a:moveTo>
                  <a:pt x="142304" y="199549"/>
                </a:moveTo>
                <a:cubicBezTo>
                  <a:pt x="142304" y="234506"/>
                  <a:pt x="149257" y="267653"/>
                  <a:pt x="161830" y="297275"/>
                </a:cubicBezTo>
                <a:lnTo>
                  <a:pt x="40863" y="347186"/>
                </a:lnTo>
                <a:cubicBezTo>
                  <a:pt x="15145" y="308896"/>
                  <a:pt x="0" y="261366"/>
                  <a:pt x="0" y="209836"/>
                </a:cubicBezTo>
                <a:cubicBezTo>
                  <a:pt x="0" y="116205"/>
                  <a:pt x="50102" y="35719"/>
                  <a:pt x="122015" y="0"/>
                </a:cubicBezTo>
                <a:lnTo>
                  <a:pt x="193357" y="48292"/>
                </a:lnTo>
                <a:cubicBezTo>
                  <a:pt x="161544" y="88678"/>
                  <a:pt x="142304" y="141637"/>
                  <a:pt x="142304" y="199549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1F9A563-91A9-4FA9-A92C-BDF0EC9403B2}"/>
              </a:ext>
            </a:extLst>
          </p:cNvPr>
          <p:cNvGrpSpPr/>
          <p:nvPr/>
        </p:nvGrpSpPr>
        <p:grpSpPr>
          <a:xfrm>
            <a:off x="5409152" y="4902648"/>
            <a:ext cx="1373695" cy="459390"/>
            <a:chOff x="5409152" y="4902648"/>
            <a:chExt cx="1373695" cy="459390"/>
          </a:xfrm>
        </p:grpSpPr>
        <p:sp>
          <p:nvSpPr>
            <p:cNvPr id="45" name="Rectangle: Rounded Corners 44">
              <a:extLst>
                <a:ext uri="{FF2B5EF4-FFF2-40B4-BE49-F238E27FC236}">
                  <a16:creationId xmlns:a16="http://schemas.microsoft.com/office/drawing/2014/main" id="{C03F9081-7DF1-43BC-91FA-DBD34F5B23F7}"/>
                </a:ext>
              </a:extLst>
            </p:cNvPr>
            <p:cNvSpPr/>
            <p:nvPr/>
          </p:nvSpPr>
          <p:spPr>
            <a:xfrm>
              <a:off x="5409152" y="4902648"/>
              <a:ext cx="1373695" cy="459390"/>
            </a:xfrm>
            <a:prstGeom prst="roundRect">
              <a:avLst/>
            </a:pr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C8A6F239-C0CD-42F8-86DC-FA7CE5404D6F}"/>
                </a:ext>
              </a:extLst>
            </p:cNvPr>
            <p:cNvSpPr txBox="1"/>
            <p:nvPr/>
          </p:nvSpPr>
          <p:spPr>
            <a:xfrm>
              <a:off x="5427338" y="4961649"/>
              <a:ext cx="1327608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dirty="0">
                  <a:gradFill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lin ang="10800000" scaled="1"/>
                  </a:gradFill>
                  <a:latin typeface="Montserrat ExtraBold"/>
                  <a:cs typeface="Poppins"/>
                  <a:sym typeface="Poppins"/>
                  <a:rtl val="0"/>
                </a:rPr>
                <a:t>Name Here</a:t>
              </a:r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99BB013E-D803-4311-BB53-7ADD6A1864ED}"/>
              </a:ext>
            </a:extLst>
          </p:cNvPr>
          <p:cNvSpPr txBox="1"/>
          <p:nvPr/>
        </p:nvSpPr>
        <p:spPr>
          <a:xfrm>
            <a:off x="8448483" y="3332735"/>
            <a:ext cx="3003996" cy="1200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</a:t>
            </a: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E04B950F-AB6A-418B-95EC-E35626C6F0DA}"/>
              </a:ext>
            </a:extLst>
          </p:cNvPr>
          <p:cNvSpPr/>
          <p:nvPr/>
        </p:nvSpPr>
        <p:spPr>
          <a:xfrm>
            <a:off x="9959149" y="2594455"/>
            <a:ext cx="193357" cy="347186"/>
          </a:xfrm>
          <a:custGeom>
            <a:avLst/>
            <a:gdLst>
              <a:gd name="connsiteX0" fmla="*/ 142304 w 193357"/>
              <a:gd name="connsiteY0" fmla="*/ 199549 h 347186"/>
              <a:gd name="connsiteX1" fmla="*/ 161830 w 193357"/>
              <a:gd name="connsiteY1" fmla="*/ 297275 h 347186"/>
              <a:gd name="connsiteX2" fmla="*/ 40863 w 193357"/>
              <a:gd name="connsiteY2" fmla="*/ 347186 h 347186"/>
              <a:gd name="connsiteX3" fmla="*/ 0 w 193357"/>
              <a:gd name="connsiteY3" fmla="*/ 209836 h 347186"/>
              <a:gd name="connsiteX4" fmla="*/ 122016 w 193357"/>
              <a:gd name="connsiteY4" fmla="*/ 0 h 347186"/>
              <a:gd name="connsiteX5" fmla="*/ 193358 w 193357"/>
              <a:gd name="connsiteY5" fmla="*/ 48292 h 347186"/>
              <a:gd name="connsiteX6" fmla="*/ 142304 w 193357"/>
              <a:gd name="connsiteY6" fmla="*/ 199549 h 347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357" h="347186">
                <a:moveTo>
                  <a:pt x="142304" y="199549"/>
                </a:moveTo>
                <a:cubicBezTo>
                  <a:pt x="142304" y="234506"/>
                  <a:pt x="149257" y="267653"/>
                  <a:pt x="161830" y="297275"/>
                </a:cubicBezTo>
                <a:lnTo>
                  <a:pt x="40863" y="347186"/>
                </a:lnTo>
                <a:cubicBezTo>
                  <a:pt x="15146" y="308896"/>
                  <a:pt x="0" y="261366"/>
                  <a:pt x="0" y="209836"/>
                </a:cubicBezTo>
                <a:cubicBezTo>
                  <a:pt x="0" y="116205"/>
                  <a:pt x="50102" y="35719"/>
                  <a:pt x="122016" y="0"/>
                </a:cubicBezTo>
                <a:lnTo>
                  <a:pt x="193358" y="48292"/>
                </a:lnTo>
                <a:cubicBezTo>
                  <a:pt x="161545" y="88678"/>
                  <a:pt x="142304" y="141637"/>
                  <a:pt x="142304" y="199549"/>
                </a:cubicBezTo>
                <a:close/>
              </a:path>
            </a:pathLst>
          </a:custGeom>
          <a:gradFill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D36EC1F1-B5E0-4CD3-AF7D-F282450C67F3}"/>
              </a:ext>
            </a:extLst>
          </p:cNvPr>
          <p:cNvSpPr/>
          <p:nvPr/>
        </p:nvSpPr>
        <p:spPr>
          <a:xfrm>
            <a:off x="9758171" y="2594455"/>
            <a:ext cx="193357" cy="347186"/>
          </a:xfrm>
          <a:custGeom>
            <a:avLst/>
            <a:gdLst>
              <a:gd name="connsiteX0" fmla="*/ 142304 w 193357"/>
              <a:gd name="connsiteY0" fmla="*/ 199549 h 347186"/>
              <a:gd name="connsiteX1" fmla="*/ 161830 w 193357"/>
              <a:gd name="connsiteY1" fmla="*/ 297275 h 347186"/>
              <a:gd name="connsiteX2" fmla="*/ 40863 w 193357"/>
              <a:gd name="connsiteY2" fmla="*/ 347186 h 347186"/>
              <a:gd name="connsiteX3" fmla="*/ 0 w 193357"/>
              <a:gd name="connsiteY3" fmla="*/ 209836 h 347186"/>
              <a:gd name="connsiteX4" fmla="*/ 122016 w 193357"/>
              <a:gd name="connsiteY4" fmla="*/ 0 h 347186"/>
              <a:gd name="connsiteX5" fmla="*/ 193358 w 193357"/>
              <a:gd name="connsiteY5" fmla="*/ 48292 h 347186"/>
              <a:gd name="connsiteX6" fmla="*/ 142304 w 193357"/>
              <a:gd name="connsiteY6" fmla="*/ 199549 h 347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357" h="347186">
                <a:moveTo>
                  <a:pt x="142304" y="199549"/>
                </a:moveTo>
                <a:cubicBezTo>
                  <a:pt x="142304" y="234506"/>
                  <a:pt x="149257" y="267653"/>
                  <a:pt x="161830" y="297275"/>
                </a:cubicBezTo>
                <a:lnTo>
                  <a:pt x="40863" y="347186"/>
                </a:lnTo>
                <a:cubicBezTo>
                  <a:pt x="15144" y="308896"/>
                  <a:pt x="0" y="261366"/>
                  <a:pt x="0" y="209836"/>
                </a:cubicBezTo>
                <a:cubicBezTo>
                  <a:pt x="0" y="116205"/>
                  <a:pt x="50102" y="35719"/>
                  <a:pt x="122016" y="0"/>
                </a:cubicBezTo>
                <a:lnTo>
                  <a:pt x="193358" y="48292"/>
                </a:lnTo>
                <a:cubicBezTo>
                  <a:pt x="161544" y="88678"/>
                  <a:pt x="142304" y="141637"/>
                  <a:pt x="142304" y="199549"/>
                </a:cubicBezTo>
                <a:close/>
              </a:path>
            </a:pathLst>
          </a:custGeom>
          <a:gradFill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9051108-2620-4643-BF9F-C37BBF658205}"/>
              </a:ext>
            </a:extLst>
          </p:cNvPr>
          <p:cNvGrpSpPr/>
          <p:nvPr/>
        </p:nvGrpSpPr>
        <p:grpSpPr>
          <a:xfrm>
            <a:off x="9268396" y="4902648"/>
            <a:ext cx="1373695" cy="459390"/>
            <a:chOff x="9268396" y="4902648"/>
            <a:chExt cx="1373695" cy="459390"/>
          </a:xfrm>
        </p:grpSpPr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id="{A9019485-2FBF-4C12-9A84-C648DFB2A7B9}"/>
                </a:ext>
              </a:extLst>
            </p:cNvPr>
            <p:cNvSpPr/>
            <p:nvPr/>
          </p:nvSpPr>
          <p:spPr>
            <a:xfrm>
              <a:off x="9268396" y="4902648"/>
              <a:ext cx="1373695" cy="459390"/>
            </a:xfrm>
            <a:prstGeom prst="roundRect">
              <a:avLst/>
            </a:prstGeom>
            <a:gradFill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6AD90E2A-F7C3-4E8B-A248-B5489B2CF5DA}"/>
                </a:ext>
              </a:extLst>
            </p:cNvPr>
            <p:cNvSpPr txBox="1"/>
            <p:nvPr/>
          </p:nvSpPr>
          <p:spPr>
            <a:xfrm>
              <a:off x="9286678" y="4961649"/>
              <a:ext cx="1327608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Montserrat ExtraBold"/>
                  <a:cs typeface="Poppins"/>
                  <a:sym typeface="Poppins"/>
                  <a:rtl val="0"/>
                </a:rPr>
                <a:t>Name Here</a:t>
              </a:r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38BD57CE-1DF9-41AF-A40F-5F1B8967B1BB}"/>
              </a:ext>
            </a:extLst>
          </p:cNvPr>
          <p:cNvSpPr txBox="1"/>
          <p:nvPr/>
        </p:nvSpPr>
        <p:spPr>
          <a:xfrm>
            <a:off x="1602624" y="844385"/>
            <a:ext cx="898675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2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Let’s See Our </a:t>
            </a:r>
            <a:r>
              <a:rPr lang="en-US" sz="420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Client’s Reviews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B4E5664-20F7-4BE8-BDC6-02B631B3B155}"/>
              </a:ext>
            </a:extLst>
          </p:cNvPr>
          <p:cNvSpPr txBox="1"/>
          <p:nvPr/>
        </p:nvSpPr>
        <p:spPr>
          <a:xfrm>
            <a:off x="4450364" y="481103"/>
            <a:ext cx="32912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 SemiBold" panose="00000700000000000000" pitchFamily="2" charset="0"/>
                <a:cs typeface="Poppins"/>
                <a:sym typeface="Poppins"/>
                <a:rtl val="0"/>
              </a:rPr>
              <a:t>Opinions about Out Products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B57CB35-C4A7-43B1-98D6-88FA7F93798F}"/>
              </a:ext>
            </a:extLst>
          </p:cNvPr>
          <p:cNvSpPr/>
          <p:nvPr/>
        </p:nvSpPr>
        <p:spPr>
          <a:xfrm>
            <a:off x="0" y="5747610"/>
            <a:ext cx="12192000" cy="11103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37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46667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46667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5" grpId="0" animBg="1"/>
      <p:bldP spid="35" grpId="0" animBg="1"/>
      <p:bldP spid="36" grpId="0"/>
      <p:bldP spid="37" grpId="0" animBg="1"/>
      <p:bldP spid="38" grpId="0" animBg="1"/>
      <p:bldP spid="42" grpId="0"/>
      <p:bldP spid="43" grpId="0" animBg="1"/>
      <p:bldP spid="44" grpId="0" animBg="1"/>
      <p:bldP spid="48" grpId="0"/>
      <p:bldP spid="49" grpId="0" animBg="1"/>
      <p:bldP spid="50" grpId="0" animBg="1"/>
      <p:bldP spid="53" grpId="0"/>
      <p:bldP spid="5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3973FA5-92F8-4075-BAF9-7D8E632A940B}"/>
              </a:ext>
            </a:extLst>
          </p:cNvPr>
          <p:cNvGrpSpPr/>
          <p:nvPr/>
        </p:nvGrpSpPr>
        <p:grpSpPr>
          <a:xfrm>
            <a:off x="503110" y="2208883"/>
            <a:ext cx="3467100" cy="3538727"/>
            <a:chOff x="503110" y="2208883"/>
            <a:chExt cx="3467100" cy="3538727"/>
          </a:xfrm>
        </p:grpSpPr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35C358BF-FC87-446D-A82A-015E2630A713}"/>
                </a:ext>
              </a:extLst>
            </p:cNvPr>
            <p:cNvSpPr/>
            <p:nvPr/>
          </p:nvSpPr>
          <p:spPr>
            <a:xfrm>
              <a:off x="503110" y="2208883"/>
              <a:ext cx="3467100" cy="3538727"/>
            </a:xfrm>
            <a:prstGeom prst="roundRect">
              <a:avLst>
                <a:gd name="adj" fmla="val 3406"/>
              </a:avLst>
            </a:prstGeom>
            <a:gradFill>
              <a:gsLst>
                <a:gs pos="0">
                  <a:srgbClr val="FFF0EF"/>
                </a:gs>
                <a:gs pos="100000">
                  <a:srgbClr val="FEF4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89E3286-0A4C-4972-9AAB-44BD5CD6DDE3}"/>
                </a:ext>
              </a:extLst>
            </p:cNvPr>
            <p:cNvSpPr txBox="1"/>
            <p:nvPr/>
          </p:nvSpPr>
          <p:spPr>
            <a:xfrm>
              <a:off x="729804" y="3332735"/>
              <a:ext cx="3003996" cy="1200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sz="16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Add Some Brief Text to Explain The Title This is Just a Demo So Consider Replacing This</a:t>
              </a: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F148C22-843C-43AC-AE3B-8BD4079F7F3F}"/>
                </a:ext>
              </a:extLst>
            </p:cNvPr>
            <p:cNvSpPr/>
            <p:nvPr/>
          </p:nvSpPr>
          <p:spPr>
            <a:xfrm>
              <a:off x="2240470" y="2594455"/>
              <a:ext cx="193357" cy="347186"/>
            </a:xfrm>
            <a:custGeom>
              <a:avLst/>
              <a:gdLst>
                <a:gd name="connsiteX0" fmla="*/ 142304 w 193357"/>
                <a:gd name="connsiteY0" fmla="*/ 199549 h 347186"/>
                <a:gd name="connsiteX1" fmla="*/ 161830 w 193357"/>
                <a:gd name="connsiteY1" fmla="*/ 297275 h 347186"/>
                <a:gd name="connsiteX2" fmla="*/ 40862 w 193357"/>
                <a:gd name="connsiteY2" fmla="*/ 347186 h 347186"/>
                <a:gd name="connsiteX3" fmla="*/ 0 w 193357"/>
                <a:gd name="connsiteY3" fmla="*/ 209836 h 347186"/>
                <a:gd name="connsiteX4" fmla="*/ 122015 w 193357"/>
                <a:gd name="connsiteY4" fmla="*/ 0 h 347186"/>
                <a:gd name="connsiteX5" fmla="*/ 193358 w 193357"/>
                <a:gd name="connsiteY5" fmla="*/ 48292 h 347186"/>
                <a:gd name="connsiteX6" fmla="*/ 142304 w 193357"/>
                <a:gd name="connsiteY6" fmla="*/ 199549 h 347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3357" h="347186">
                  <a:moveTo>
                    <a:pt x="142304" y="199549"/>
                  </a:moveTo>
                  <a:cubicBezTo>
                    <a:pt x="142304" y="234506"/>
                    <a:pt x="149257" y="267653"/>
                    <a:pt x="161830" y="297275"/>
                  </a:cubicBezTo>
                  <a:lnTo>
                    <a:pt x="40862" y="347186"/>
                  </a:lnTo>
                  <a:cubicBezTo>
                    <a:pt x="15145" y="308896"/>
                    <a:pt x="0" y="261366"/>
                    <a:pt x="0" y="209836"/>
                  </a:cubicBezTo>
                  <a:cubicBezTo>
                    <a:pt x="0" y="116205"/>
                    <a:pt x="50101" y="35719"/>
                    <a:pt x="122015" y="0"/>
                  </a:cubicBezTo>
                  <a:lnTo>
                    <a:pt x="193358" y="48292"/>
                  </a:lnTo>
                  <a:cubicBezTo>
                    <a:pt x="161544" y="88678"/>
                    <a:pt x="142304" y="141637"/>
                    <a:pt x="142304" y="199549"/>
                  </a:cubicBezTo>
                  <a:close/>
                </a:path>
              </a:pathLst>
            </a:cu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2E23AF7-191E-4262-AC4F-33AA3A6D27BB}"/>
                </a:ext>
              </a:extLst>
            </p:cNvPr>
            <p:cNvSpPr/>
            <p:nvPr/>
          </p:nvSpPr>
          <p:spPr>
            <a:xfrm>
              <a:off x="2039492" y="2594455"/>
              <a:ext cx="193357" cy="347186"/>
            </a:xfrm>
            <a:custGeom>
              <a:avLst/>
              <a:gdLst>
                <a:gd name="connsiteX0" fmla="*/ 142304 w 193357"/>
                <a:gd name="connsiteY0" fmla="*/ 199549 h 347186"/>
                <a:gd name="connsiteX1" fmla="*/ 161830 w 193357"/>
                <a:gd name="connsiteY1" fmla="*/ 297275 h 347186"/>
                <a:gd name="connsiteX2" fmla="*/ 40862 w 193357"/>
                <a:gd name="connsiteY2" fmla="*/ 347186 h 347186"/>
                <a:gd name="connsiteX3" fmla="*/ 0 w 193357"/>
                <a:gd name="connsiteY3" fmla="*/ 209836 h 347186"/>
                <a:gd name="connsiteX4" fmla="*/ 122015 w 193357"/>
                <a:gd name="connsiteY4" fmla="*/ 0 h 347186"/>
                <a:gd name="connsiteX5" fmla="*/ 193358 w 193357"/>
                <a:gd name="connsiteY5" fmla="*/ 48292 h 347186"/>
                <a:gd name="connsiteX6" fmla="*/ 142304 w 193357"/>
                <a:gd name="connsiteY6" fmla="*/ 199549 h 347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3357" h="347186">
                  <a:moveTo>
                    <a:pt x="142304" y="199549"/>
                  </a:moveTo>
                  <a:cubicBezTo>
                    <a:pt x="142304" y="234506"/>
                    <a:pt x="149257" y="267653"/>
                    <a:pt x="161830" y="297275"/>
                  </a:cubicBezTo>
                  <a:lnTo>
                    <a:pt x="40862" y="347186"/>
                  </a:lnTo>
                  <a:cubicBezTo>
                    <a:pt x="15145" y="308896"/>
                    <a:pt x="0" y="261366"/>
                    <a:pt x="0" y="209836"/>
                  </a:cubicBezTo>
                  <a:cubicBezTo>
                    <a:pt x="0" y="116205"/>
                    <a:pt x="50102" y="35719"/>
                    <a:pt x="122015" y="0"/>
                  </a:cubicBezTo>
                  <a:lnTo>
                    <a:pt x="193358" y="48292"/>
                  </a:lnTo>
                  <a:cubicBezTo>
                    <a:pt x="161544" y="88678"/>
                    <a:pt x="142304" y="141637"/>
                    <a:pt x="142304" y="199549"/>
                  </a:cubicBezTo>
                  <a:close/>
                </a:path>
              </a:pathLst>
            </a:cu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B8139919-FAF4-41BC-B1AA-0A6B6DBAAAF4}"/>
                </a:ext>
              </a:extLst>
            </p:cNvPr>
            <p:cNvGrpSpPr/>
            <p:nvPr/>
          </p:nvGrpSpPr>
          <p:grpSpPr>
            <a:xfrm>
              <a:off x="1549812" y="4902648"/>
              <a:ext cx="1373695" cy="459390"/>
              <a:chOff x="1549812" y="4902648"/>
              <a:chExt cx="1373695" cy="459390"/>
            </a:xfrm>
          </p:grpSpPr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3C619D89-318F-4A5D-BEDD-2AAF77416814}"/>
                  </a:ext>
                </a:extLst>
              </p:cNvPr>
              <p:cNvSpPr/>
              <p:nvPr/>
            </p:nvSpPr>
            <p:spPr>
              <a:xfrm>
                <a:off x="1549812" y="4902648"/>
                <a:ext cx="1373695" cy="459390"/>
              </a:xfrm>
              <a:prstGeom prst="roundRect">
                <a:avLst/>
              </a:prstGeom>
              <a:gradFill>
                <a:gsLst>
                  <a:gs pos="0">
                    <a:srgbClr val="DD421D"/>
                  </a:gs>
                  <a:gs pos="100000">
                    <a:srgbClr val="FF6F57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Montserrat"/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64317DCB-2BD0-4FEB-BE2C-DB0E84088C24}"/>
                  </a:ext>
                </a:extLst>
              </p:cNvPr>
              <p:cNvSpPr txBox="1"/>
              <p:nvPr/>
            </p:nvSpPr>
            <p:spPr>
              <a:xfrm>
                <a:off x="1567999" y="4961649"/>
                <a:ext cx="1327608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500" dirty="0">
                    <a:solidFill>
                      <a:schemeClr val="bg1"/>
                    </a:solidFill>
                    <a:latin typeface="Montserrat ExtraBold"/>
                    <a:cs typeface="Poppins"/>
                    <a:sym typeface="Poppins"/>
                    <a:rtl val="0"/>
                  </a:rPr>
                  <a:t>Name Here</a:t>
                </a:r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1661C387-7563-4FAA-A0CB-2E2D6D6B37FD}"/>
              </a:ext>
            </a:extLst>
          </p:cNvPr>
          <p:cNvGrpSpPr/>
          <p:nvPr/>
        </p:nvGrpSpPr>
        <p:grpSpPr>
          <a:xfrm>
            <a:off x="4362450" y="2208883"/>
            <a:ext cx="3467100" cy="3538727"/>
            <a:chOff x="4362450" y="2208883"/>
            <a:chExt cx="3467100" cy="3538727"/>
          </a:xfrm>
        </p:grpSpPr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316A0A5E-A374-4691-8D20-39F5B7EC6B3F}"/>
                </a:ext>
              </a:extLst>
            </p:cNvPr>
            <p:cNvSpPr/>
            <p:nvPr/>
          </p:nvSpPr>
          <p:spPr>
            <a:xfrm>
              <a:off x="4362450" y="2208883"/>
              <a:ext cx="3467100" cy="3538727"/>
            </a:xfrm>
            <a:prstGeom prst="roundRect">
              <a:avLst>
                <a:gd name="adj" fmla="val 3406"/>
              </a:avLst>
            </a:prstGeom>
            <a:gradFill flip="none" rotWithShape="1">
              <a:gsLst>
                <a:gs pos="0">
                  <a:srgbClr val="DD421D"/>
                </a:gs>
                <a:gs pos="100000">
                  <a:srgbClr val="FF6F57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307689C8-DD75-4446-A0BB-4BAA8BDA0D13}"/>
                </a:ext>
              </a:extLst>
            </p:cNvPr>
            <p:cNvSpPr txBox="1"/>
            <p:nvPr/>
          </p:nvSpPr>
          <p:spPr>
            <a:xfrm>
              <a:off x="4589144" y="3332735"/>
              <a:ext cx="3003996" cy="1200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sz="160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Here You Can Add Some Brief Text to Explain The Title This is Just a Demo So Consider Replacing This</a:t>
              </a:r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E0583C9-EF38-4E58-910C-8352AC6FFBB3}"/>
                </a:ext>
              </a:extLst>
            </p:cNvPr>
            <p:cNvSpPr/>
            <p:nvPr/>
          </p:nvSpPr>
          <p:spPr>
            <a:xfrm>
              <a:off x="6099810" y="2594455"/>
              <a:ext cx="193357" cy="347186"/>
            </a:xfrm>
            <a:custGeom>
              <a:avLst/>
              <a:gdLst>
                <a:gd name="connsiteX0" fmla="*/ 142304 w 193357"/>
                <a:gd name="connsiteY0" fmla="*/ 199549 h 347186"/>
                <a:gd name="connsiteX1" fmla="*/ 161830 w 193357"/>
                <a:gd name="connsiteY1" fmla="*/ 297275 h 347186"/>
                <a:gd name="connsiteX2" fmla="*/ 40862 w 193357"/>
                <a:gd name="connsiteY2" fmla="*/ 347186 h 347186"/>
                <a:gd name="connsiteX3" fmla="*/ 0 w 193357"/>
                <a:gd name="connsiteY3" fmla="*/ 209836 h 347186"/>
                <a:gd name="connsiteX4" fmla="*/ 122015 w 193357"/>
                <a:gd name="connsiteY4" fmla="*/ 0 h 347186"/>
                <a:gd name="connsiteX5" fmla="*/ 193357 w 193357"/>
                <a:gd name="connsiteY5" fmla="*/ 48292 h 347186"/>
                <a:gd name="connsiteX6" fmla="*/ 142304 w 193357"/>
                <a:gd name="connsiteY6" fmla="*/ 199549 h 347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3357" h="347186">
                  <a:moveTo>
                    <a:pt x="142304" y="199549"/>
                  </a:moveTo>
                  <a:cubicBezTo>
                    <a:pt x="142304" y="234506"/>
                    <a:pt x="149257" y="267653"/>
                    <a:pt x="161830" y="297275"/>
                  </a:cubicBezTo>
                  <a:lnTo>
                    <a:pt x="40862" y="347186"/>
                  </a:lnTo>
                  <a:cubicBezTo>
                    <a:pt x="15144" y="308896"/>
                    <a:pt x="0" y="261366"/>
                    <a:pt x="0" y="209836"/>
                  </a:cubicBezTo>
                  <a:cubicBezTo>
                    <a:pt x="0" y="116205"/>
                    <a:pt x="50101" y="35719"/>
                    <a:pt x="122015" y="0"/>
                  </a:cubicBezTo>
                  <a:lnTo>
                    <a:pt x="193357" y="48292"/>
                  </a:lnTo>
                  <a:cubicBezTo>
                    <a:pt x="161544" y="88678"/>
                    <a:pt x="142304" y="141637"/>
                    <a:pt x="142304" y="199549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7E00FA7-487C-42DE-B59B-7F410F0EC2C4}"/>
                </a:ext>
              </a:extLst>
            </p:cNvPr>
            <p:cNvSpPr/>
            <p:nvPr/>
          </p:nvSpPr>
          <p:spPr>
            <a:xfrm>
              <a:off x="5898832" y="2594455"/>
              <a:ext cx="193357" cy="347186"/>
            </a:xfrm>
            <a:custGeom>
              <a:avLst/>
              <a:gdLst>
                <a:gd name="connsiteX0" fmla="*/ 142304 w 193357"/>
                <a:gd name="connsiteY0" fmla="*/ 199549 h 347186"/>
                <a:gd name="connsiteX1" fmla="*/ 161830 w 193357"/>
                <a:gd name="connsiteY1" fmla="*/ 297275 h 347186"/>
                <a:gd name="connsiteX2" fmla="*/ 40863 w 193357"/>
                <a:gd name="connsiteY2" fmla="*/ 347186 h 347186"/>
                <a:gd name="connsiteX3" fmla="*/ 0 w 193357"/>
                <a:gd name="connsiteY3" fmla="*/ 209836 h 347186"/>
                <a:gd name="connsiteX4" fmla="*/ 122015 w 193357"/>
                <a:gd name="connsiteY4" fmla="*/ 0 h 347186"/>
                <a:gd name="connsiteX5" fmla="*/ 193357 w 193357"/>
                <a:gd name="connsiteY5" fmla="*/ 48292 h 347186"/>
                <a:gd name="connsiteX6" fmla="*/ 142304 w 193357"/>
                <a:gd name="connsiteY6" fmla="*/ 199549 h 347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3357" h="347186">
                  <a:moveTo>
                    <a:pt x="142304" y="199549"/>
                  </a:moveTo>
                  <a:cubicBezTo>
                    <a:pt x="142304" y="234506"/>
                    <a:pt x="149257" y="267653"/>
                    <a:pt x="161830" y="297275"/>
                  </a:cubicBezTo>
                  <a:lnTo>
                    <a:pt x="40863" y="347186"/>
                  </a:lnTo>
                  <a:cubicBezTo>
                    <a:pt x="15145" y="308896"/>
                    <a:pt x="0" y="261366"/>
                    <a:pt x="0" y="209836"/>
                  </a:cubicBezTo>
                  <a:cubicBezTo>
                    <a:pt x="0" y="116205"/>
                    <a:pt x="50102" y="35719"/>
                    <a:pt x="122015" y="0"/>
                  </a:cubicBezTo>
                  <a:lnTo>
                    <a:pt x="193357" y="48292"/>
                  </a:lnTo>
                  <a:cubicBezTo>
                    <a:pt x="161544" y="88678"/>
                    <a:pt x="142304" y="141637"/>
                    <a:pt x="142304" y="199549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11F9A563-91A9-4FA9-A92C-BDF0EC9403B2}"/>
                </a:ext>
              </a:extLst>
            </p:cNvPr>
            <p:cNvGrpSpPr/>
            <p:nvPr/>
          </p:nvGrpSpPr>
          <p:grpSpPr>
            <a:xfrm>
              <a:off x="5409152" y="4902648"/>
              <a:ext cx="1373695" cy="459390"/>
              <a:chOff x="5409152" y="4902648"/>
              <a:chExt cx="1373695" cy="459390"/>
            </a:xfrm>
          </p:grpSpPr>
          <p:sp>
            <p:nvSpPr>
              <p:cNvPr id="45" name="Rectangle: Rounded Corners 44">
                <a:extLst>
                  <a:ext uri="{FF2B5EF4-FFF2-40B4-BE49-F238E27FC236}">
                    <a16:creationId xmlns:a16="http://schemas.microsoft.com/office/drawing/2014/main" id="{C03F9081-7DF1-43BC-91FA-DBD34F5B23F7}"/>
                  </a:ext>
                </a:extLst>
              </p:cNvPr>
              <p:cNvSpPr/>
              <p:nvPr/>
            </p:nvSpPr>
            <p:spPr>
              <a:xfrm>
                <a:off x="5409152" y="4902648"/>
                <a:ext cx="1373695" cy="459390"/>
              </a:xfrm>
              <a:prstGeom prst="roundRect">
                <a:avLst/>
              </a:pr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Montserrat"/>
                </a:endParaRP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C8A6F239-C0CD-42F8-86DC-FA7CE5404D6F}"/>
                  </a:ext>
                </a:extLst>
              </p:cNvPr>
              <p:cNvSpPr txBox="1"/>
              <p:nvPr/>
            </p:nvSpPr>
            <p:spPr>
              <a:xfrm>
                <a:off x="5427338" y="4961649"/>
                <a:ext cx="1327608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500" dirty="0">
                    <a:gradFill>
                      <a:gsLst>
                        <a:gs pos="0">
                          <a:srgbClr val="DD421D"/>
                        </a:gs>
                        <a:gs pos="100000">
                          <a:srgbClr val="FF6F57"/>
                        </a:gs>
                      </a:gsLst>
                      <a:lin ang="10800000" scaled="1"/>
                    </a:gradFill>
                    <a:latin typeface="Montserrat ExtraBold"/>
                    <a:cs typeface="Poppins"/>
                    <a:sym typeface="Poppins"/>
                    <a:rtl val="0"/>
                  </a:rPr>
                  <a:t>Name Here</a:t>
                </a:r>
              </a:p>
            </p:txBody>
          </p:sp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5838D248-676D-4B63-A3DE-7E3FCFFB08A1}"/>
              </a:ext>
            </a:extLst>
          </p:cNvPr>
          <p:cNvGrpSpPr/>
          <p:nvPr/>
        </p:nvGrpSpPr>
        <p:grpSpPr>
          <a:xfrm>
            <a:off x="8216931" y="2208883"/>
            <a:ext cx="3467100" cy="3538727"/>
            <a:chOff x="8216931" y="2208883"/>
            <a:chExt cx="3467100" cy="3538727"/>
          </a:xfrm>
        </p:grpSpPr>
        <p:sp>
          <p:nvSpPr>
            <p:cNvPr id="56" name="Rectangle: Rounded Corners 55">
              <a:extLst>
                <a:ext uri="{FF2B5EF4-FFF2-40B4-BE49-F238E27FC236}">
                  <a16:creationId xmlns:a16="http://schemas.microsoft.com/office/drawing/2014/main" id="{4A76CFD5-34DE-43C9-9A14-FFFD94D611FE}"/>
                </a:ext>
              </a:extLst>
            </p:cNvPr>
            <p:cNvSpPr/>
            <p:nvPr/>
          </p:nvSpPr>
          <p:spPr>
            <a:xfrm>
              <a:off x="8216931" y="2208883"/>
              <a:ext cx="3467100" cy="3538727"/>
            </a:xfrm>
            <a:prstGeom prst="roundRect">
              <a:avLst>
                <a:gd name="adj" fmla="val 3406"/>
              </a:avLst>
            </a:prstGeom>
            <a:gradFill>
              <a:gsLst>
                <a:gs pos="0">
                  <a:srgbClr val="FFF0EF"/>
                </a:gs>
                <a:gs pos="100000">
                  <a:srgbClr val="FEF4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99BB013E-D803-4311-BB53-7ADD6A1864ED}"/>
                </a:ext>
              </a:extLst>
            </p:cNvPr>
            <p:cNvSpPr txBox="1"/>
            <p:nvPr/>
          </p:nvSpPr>
          <p:spPr>
            <a:xfrm>
              <a:off x="8448483" y="3332735"/>
              <a:ext cx="3003996" cy="1200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sz="16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Add Some Brief Text to Explain The Title This is Just a Demo So Consider Replacing This</a:t>
              </a:r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E04B950F-AB6A-418B-95EC-E35626C6F0DA}"/>
                </a:ext>
              </a:extLst>
            </p:cNvPr>
            <p:cNvSpPr/>
            <p:nvPr/>
          </p:nvSpPr>
          <p:spPr>
            <a:xfrm>
              <a:off x="9959149" y="2594455"/>
              <a:ext cx="193357" cy="347186"/>
            </a:xfrm>
            <a:custGeom>
              <a:avLst/>
              <a:gdLst>
                <a:gd name="connsiteX0" fmla="*/ 142304 w 193357"/>
                <a:gd name="connsiteY0" fmla="*/ 199549 h 347186"/>
                <a:gd name="connsiteX1" fmla="*/ 161830 w 193357"/>
                <a:gd name="connsiteY1" fmla="*/ 297275 h 347186"/>
                <a:gd name="connsiteX2" fmla="*/ 40863 w 193357"/>
                <a:gd name="connsiteY2" fmla="*/ 347186 h 347186"/>
                <a:gd name="connsiteX3" fmla="*/ 0 w 193357"/>
                <a:gd name="connsiteY3" fmla="*/ 209836 h 347186"/>
                <a:gd name="connsiteX4" fmla="*/ 122016 w 193357"/>
                <a:gd name="connsiteY4" fmla="*/ 0 h 347186"/>
                <a:gd name="connsiteX5" fmla="*/ 193358 w 193357"/>
                <a:gd name="connsiteY5" fmla="*/ 48292 h 347186"/>
                <a:gd name="connsiteX6" fmla="*/ 142304 w 193357"/>
                <a:gd name="connsiteY6" fmla="*/ 199549 h 347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3357" h="347186">
                  <a:moveTo>
                    <a:pt x="142304" y="199549"/>
                  </a:moveTo>
                  <a:cubicBezTo>
                    <a:pt x="142304" y="234506"/>
                    <a:pt x="149257" y="267653"/>
                    <a:pt x="161830" y="297275"/>
                  </a:cubicBezTo>
                  <a:lnTo>
                    <a:pt x="40863" y="347186"/>
                  </a:lnTo>
                  <a:cubicBezTo>
                    <a:pt x="15146" y="308896"/>
                    <a:pt x="0" y="261366"/>
                    <a:pt x="0" y="209836"/>
                  </a:cubicBezTo>
                  <a:cubicBezTo>
                    <a:pt x="0" y="116205"/>
                    <a:pt x="50102" y="35719"/>
                    <a:pt x="122016" y="0"/>
                  </a:cubicBezTo>
                  <a:lnTo>
                    <a:pt x="193358" y="48292"/>
                  </a:lnTo>
                  <a:cubicBezTo>
                    <a:pt x="161545" y="88678"/>
                    <a:pt x="142304" y="141637"/>
                    <a:pt x="142304" y="199549"/>
                  </a:cubicBezTo>
                  <a:close/>
                </a:path>
              </a:pathLst>
            </a:cu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D36EC1F1-B5E0-4CD3-AF7D-F282450C67F3}"/>
                </a:ext>
              </a:extLst>
            </p:cNvPr>
            <p:cNvSpPr/>
            <p:nvPr/>
          </p:nvSpPr>
          <p:spPr>
            <a:xfrm>
              <a:off x="9758171" y="2594455"/>
              <a:ext cx="193357" cy="347186"/>
            </a:xfrm>
            <a:custGeom>
              <a:avLst/>
              <a:gdLst>
                <a:gd name="connsiteX0" fmla="*/ 142304 w 193357"/>
                <a:gd name="connsiteY0" fmla="*/ 199549 h 347186"/>
                <a:gd name="connsiteX1" fmla="*/ 161830 w 193357"/>
                <a:gd name="connsiteY1" fmla="*/ 297275 h 347186"/>
                <a:gd name="connsiteX2" fmla="*/ 40863 w 193357"/>
                <a:gd name="connsiteY2" fmla="*/ 347186 h 347186"/>
                <a:gd name="connsiteX3" fmla="*/ 0 w 193357"/>
                <a:gd name="connsiteY3" fmla="*/ 209836 h 347186"/>
                <a:gd name="connsiteX4" fmla="*/ 122016 w 193357"/>
                <a:gd name="connsiteY4" fmla="*/ 0 h 347186"/>
                <a:gd name="connsiteX5" fmla="*/ 193358 w 193357"/>
                <a:gd name="connsiteY5" fmla="*/ 48292 h 347186"/>
                <a:gd name="connsiteX6" fmla="*/ 142304 w 193357"/>
                <a:gd name="connsiteY6" fmla="*/ 199549 h 347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3357" h="347186">
                  <a:moveTo>
                    <a:pt x="142304" y="199549"/>
                  </a:moveTo>
                  <a:cubicBezTo>
                    <a:pt x="142304" y="234506"/>
                    <a:pt x="149257" y="267653"/>
                    <a:pt x="161830" y="297275"/>
                  </a:cubicBezTo>
                  <a:lnTo>
                    <a:pt x="40863" y="347186"/>
                  </a:lnTo>
                  <a:cubicBezTo>
                    <a:pt x="15144" y="308896"/>
                    <a:pt x="0" y="261366"/>
                    <a:pt x="0" y="209836"/>
                  </a:cubicBezTo>
                  <a:cubicBezTo>
                    <a:pt x="0" y="116205"/>
                    <a:pt x="50102" y="35719"/>
                    <a:pt x="122016" y="0"/>
                  </a:cubicBezTo>
                  <a:lnTo>
                    <a:pt x="193358" y="48292"/>
                  </a:lnTo>
                  <a:cubicBezTo>
                    <a:pt x="161544" y="88678"/>
                    <a:pt x="142304" y="141637"/>
                    <a:pt x="142304" y="199549"/>
                  </a:cubicBezTo>
                  <a:close/>
                </a:path>
              </a:pathLst>
            </a:cu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9051108-2620-4643-BF9F-C37BBF658205}"/>
                </a:ext>
              </a:extLst>
            </p:cNvPr>
            <p:cNvGrpSpPr/>
            <p:nvPr/>
          </p:nvGrpSpPr>
          <p:grpSpPr>
            <a:xfrm>
              <a:off x="9268396" y="4902648"/>
              <a:ext cx="1373695" cy="459390"/>
              <a:chOff x="9268396" y="4902648"/>
              <a:chExt cx="1373695" cy="459390"/>
            </a:xfrm>
          </p:grpSpPr>
          <p:sp>
            <p:nvSpPr>
              <p:cNvPr id="51" name="Rectangle: Rounded Corners 50">
                <a:extLst>
                  <a:ext uri="{FF2B5EF4-FFF2-40B4-BE49-F238E27FC236}">
                    <a16:creationId xmlns:a16="http://schemas.microsoft.com/office/drawing/2014/main" id="{A9019485-2FBF-4C12-9A84-C648DFB2A7B9}"/>
                  </a:ext>
                </a:extLst>
              </p:cNvPr>
              <p:cNvSpPr/>
              <p:nvPr/>
            </p:nvSpPr>
            <p:spPr>
              <a:xfrm>
                <a:off x="9268396" y="4902648"/>
                <a:ext cx="1373695" cy="459390"/>
              </a:xfrm>
              <a:prstGeom prst="roundRect">
                <a:avLst/>
              </a:prstGeom>
              <a:gradFill>
                <a:gsLst>
                  <a:gs pos="0">
                    <a:srgbClr val="DD421D"/>
                  </a:gs>
                  <a:gs pos="100000">
                    <a:srgbClr val="FF6F57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Montserrat"/>
                </a:endParaRP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6AD90E2A-F7C3-4E8B-A248-B5489B2CF5DA}"/>
                  </a:ext>
                </a:extLst>
              </p:cNvPr>
              <p:cNvSpPr txBox="1"/>
              <p:nvPr/>
            </p:nvSpPr>
            <p:spPr>
              <a:xfrm>
                <a:off x="9286678" y="4961649"/>
                <a:ext cx="1327608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500">
                    <a:solidFill>
                      <a:schemeClr val="bg1"/>
                    </a:solidFill>
                    <a:latin typeface="Montserrat ExtraBold"/>
                    <a:cs typeface="Poppins"/>
                    <a:sym typeface="Poppins"/>
                    <a:rtl val="0"/>
                  </a:rPr>
                  <a:t>Name Here</a:t>
                </a:r>
              </a:p>
            </p:txBody>
          </p:sp>
        </p:grp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38BD57CE-1DF9-41AF-A40F-5F1B8967B1BB}"/>
              </a:ext>
            </a:extLst>
          </p:cNvPr>
          <p:cNvSpPr txBox="1"/>
          <p:nvPr/>
        </p:nvSpPr>
        <p:spPr>
          <a:xfrm>
            <a:off x="1602624" y="844385"/>
            <a:ext cx="898675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2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Let’s See Our </a:t>
            </a:r>
            <a:r>
              <a:rPr lang="en-US" sz="420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Client’s Reviews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B4E5664-20F7-4BE8-BDC6-02B631B3B155}"/>
              </a:ext>
            </a:extLst>
          </p:cNvPr>
          <p:cNvSpPr txBox="1"/>
          <p:nvPr/>
        </p:nvSpPr>
        <p:spPr>
          <a:xfrm>
            <a:off x="4450364" y="481103"/>
            <a:ext cx="32912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 SemiBold" panose="00000700000000000000" pitchFamily="2" charset="0"/>
                <a:cs typeface="Poppins"/>
                <a:sym typeface="Poppins"/>
                <a:rtl val="0"/>
              </a:rPr>
              <a:t>Opinions about Out Products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B57CB35-C4A7-43B1-98D6-88FA7F93798F}"/>
              </a:ext>
            </a:extLst>
          </p:cNvPr>
          <p:cNvSpPr/>
          <p:nvPr/>
        </p:nvSpPr>
        <p:spPr>
          <a:xfrm>
            <a:off x="0" y="5747610"/>
            <a:ext cx="12192000" cy="11103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016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4A76CFD5-34DE-43C9-9A14-FFFD94D611FE}"/>
              </a:ext>
            </a:extLst>
          </p:cNvPr>
          <p:cNvSpPr/>
          <p:nvPr/>
        </p:nvSpPr>
        <p:spPr>
          <a:xfrm>
            <a:off x="8216931" y="2208883"/>
            <a:ext cx="3467100" cy="3538727"/>
          </a:xfrm>
          <a:prstGeom prst="roundRect">
            <a:avLst>
              <a:gd name="adj" fmla="val 3406"/>
            </a:avLst>
          </a:prstGeom>
          <a:gradFill>
            <a:gsLst>
              <a:gs pos="0">
                <a:srgbClr val="ECF5DB"/>
              </a:gs>
              <a:gs pos="100000">
                <a:srgbClr val="F0F8E8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316A0A5E-A374-4691-8D20-39F5B7EC6B3F}"/>
              </a:ext>
            </a:extLst>
          </p:cNvPr>
          <p:cNvSpPr/>
          <p:nvPr/>
        </p:nvSpPr>
        <p:spPr>
          <a:xfrm>
            <a:off x="4362450" y="2208883"/>
            <a:ext cx="3467100" cy="3538727"/>
          </a:xfrm>
          <a:prstGeom prst="roundRect">
            <a:avLst>
              <a:gd name="adj" fmla="val 3406"/>
            </a:avLst>
          </a:pr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35C358BF-FC87-446D-A82A-015E2630A713}"/>
              </a:ext>
            </a:extLst>
          </p:cNvPr>
          <p:cNvSpPr/>
          <p:nvPr/>
        </p:nvSpPr>
        <p:spPr>
          <a:xfrm>
            <a:off x="503110" y="2208883"/>
            <a:ext cx="3467100" cy="3538727"/>
          </a:xfrm>
          <a:prstGeom prst="roundRect">
            <a:avLst>
              <a:gd name="adj" fmla="val 3406"/>
            </a:avLst>
          </a:prstGeom>
          <a:gradFill>
            <a:gsLst>
              <a:gs pos="0">
                <a:srgbClr val="ECF5DB"/>
              </a:gs>
              <a:gs pos="100000">
                <a:srgbClr val="F0F8E8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89E3286-0A4C-4972-9AAB-44BD5CD6DDE3}"/>
              </a:ext>
            </a:extLst>
          </p:cNvPr>
          <p:cNvSpPr txBox="1"/>
          <p:nvPr/>
        </p:nvSpPr>
        <p:spPr>
          <a:xfrm>
            <a:off x="729804" y="3332735"/>
            <a:ext cx="3003996" cy="1200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</a:t>
            </a: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EF148C22-843C-43AC-AE3B-8BD4079F7F3F}"/>
              </a:ext>
            </a:extLst>
          </p:cNvPr>
          <p:cNvSpPr/>
          <p:nvPr/>
        </p:nvSpPr>
        <p:spPr>
          <a:xfrm>
            <a:off x="2240470" y="2594455"/>
            <a:ext cx="193357" cy="347186"/>
          </a:xfrm>
          <a:custGeom>
            <a:avLst/>
            <a:gdLst>
              <a:gd name="connsiteX0" fmla="*/ 142304 w 193357"/>
              <a:gd name="connsiteY0" fmla="*/ 199549 h 347186"/>
              <a:gd name="connsiteX1" fmla="*/ 161830 w 193357"/>
              <a:gd name="connsiteY1" fmla="*/ 297275 h 347186"/>
              <a:gd name="connsiteX2" fmla="*/ 40862 w 193357"/>
              <a:gd name="connsiteY2" fmla="*/ 347186 h 347186"/>
              <a:gd name="connsiteX3" fmla="*/ 0 w 193357"/>
              <a:gd name="connsiteY3" fmla="*/ 209836 h 347186"/>
              <a:gd name="connsiteX4" fmla="*/ 122015 w 193357"/>
              <a:gd name="connsiteY4" fmla="*/ 0 h 347186"/>
              <a:gd name="connsiteX5" fmla="*/ 193358 w 193357"/>
              <a:gd name="connsiteY5" fmla="*/ 48292 h 347186"/>
              <a:gd name="connsiteX6" fmla="*/ 142304 w 193357"/>
              <a:gd name="connsiteY6" fmla="*/ 199549 h 347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357" h="347186">
                <a:moveTo>
                  <a:pt x="142304" y="199549"/>
                </a:moveTo>
                <a:cubicBezTo>
                  <a:pt x="142304" y="234506"/>
                  <a:pt x="149257" y="267653"/>
                  <a:pt x="161830" y="297275"/>
                </a:cubicBezTo>
                <a:lnTo>
                  <a:pt x="40862" y="347186"/>
                </a:lnTo>
                <a:cubicBezTo>
                  <a:pt x="15145" y="308896"/>
                  <a:pt x="0" y="261366"/>
                  <a:pt x="0" y="209836"/>
                </a:cubicBezTo>
                <a:cubicBezTo>
                  <a:pt x="0" y="116205"/>
                  <a:pt x="50101" y="35719"/>
                  <a:pt x="122015" y="0"/>
                </a:cubicBezTo>
                <a:lnTo>
                  <a:pt x="193358" y="48292"/>
                </a:lnTo>
                <a:cubicBezTo>
                  <a:pt x="161544" y="88678"/>
                  <a:pt x="142304" y="141637"/>
                  <a:pt x="142304" y="199549"/>
                </a:cubicBezTo>
                <a:close/>
              </a:path>
            </a:pathLst>
          </a:custGeom>
          <a:gradFill>
            <a:gsLst>
              <a:gs pos="0">
                <a:srgbClr val="81C123"/>
              </a:gs>
              <a:gs pos="100000">
                <a:srgbClr val="B3DA7D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32E23AF7-191E-4262-AC4F-33AA3A6D27BB}"/>
              </a:ext>
            </a:extLst>
          </p:cNvPr>
          <p:cNvSpPr/>
          <p:nvPr/>
        </p:nvSpPr>
        <p:spPr>
          <a:xfrm>
            <a:off x="2039492" y="2594455"/>
            <a:ext cx="193357" cy="347186"/>
          </a:xfrm>
          <a:custGeom>
            <a:avLst/>
            <a:gdLst>
              <a:gd name="connsiteX0" fmla="*/ 142304 w 193357"/>
              <a:gd name="connsiteY0" fmla="*/ 199549 h 347186"/>
              <a:gd name="connsiteX1" fmla="*/ 161830 w 193357"/>
              <a:gd name="connsiteY1" fmla="*/ 297275 h 347186"/>
              <a:gd name="connsiteX2" fmla="*/ 40862 w 193357"/>
              <a:gd name="connsiteY2" fmla="*/ 347186 h 347186"/>
              <a:gd name="connsiteX3" fmla="*/ 0 w 193357"/>
              <a:gd name="connsiteY3" fmla="*/ 209836 h 347186"/>
              <a:gd name="connsiteX4" fmla="*/ 122015 w 193357"/>
              <a:gd name="connsiteY4" fmla="*/ 0 h 347186"/>
              <a:gd name="connsiteX5" fmla="*/ 193358 w 193357"/>
              <a:gd name="connsiteY5" fmla="*/ 48292 h 347186"/>
              <a:gd name="connsiteX6" fmla="*/ 142304 w 193357"/>
              <a:gd name="connsiteY6" fmla="*/ 199549 h 347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357" h="347186">
                <a:moveTo>
                  <a:pt x="142304" y="199549"/>
                </a:moveTo>
                <a:cubicBezTo>
                  <a:pt x="142304" y="234506"/>
                  <a:pt x="149257" y="267653"/>
                  <a:pt x="161830" y="297275"/>
                </a:cubicBezTo>
                <a:lnTo>
                  <a:pt x="40862" y="347186"/>
                </a:lnTo>
                <a:cubicBezTo>
                  <a:pt x="15145" y="308896"/>
                  <a:pt x="0" y="261366"/>
                  <a:pt x="0" y="209836"/>
                </a:cubicBezTo>
                <a:cubicBezTo>
                  <a:pt x="0" y="116205"/>
                  <a:pt x="50102" y="35719"/>
                  <a:pt x="122015" y="0"/>
                </a:cubicBezTo>
                <a:lnTo>
                  <a:pt x="193358" y="48292"/>
                </a:lnTo>
                <a:cubicBezTo>
                  <a:pt x="161544" y="88678"/>
                  <a:pt x="142304" y="141637"/>
                  <a:pt x="142304" y="199549"/>
                </a:cubicBezTo>
                <a:close/>
              </a:path>
            </a:pathLst>
          </a:custGeom>
          <a:gradFill>
            <a:gsLst>
              <a:gs pos="0">
                <a:srgbClr val="81C123"/>
              </a:gs>
              <a:gs pos="100000">
                <a:srgbClr val="B3DA7D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8139919-FAF4-41BC-B1AA-0A6B6DBAAAF4}"/>
              </a:ext>
            </a:extLst>
          </p:cNvPr>
          <p:cNvGrpSpPr/>
          <p:nvPr/>
        </p:nvGrpSpPr>
        <p:grpSpPr>
          <a:xfrm>
            <a:off x="1549812" y="4902648"/>
            <a:ext cx="1373695" cy="459390"/>
            <a:chOff x="1549812" y="4902648"/>
            <a:chExt cx="1373695" cy="459390"/>
          </a:xfrm>
        </p:grpSpPr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3C619D89-318F-4A5D-BEDD-2AAF77416814}"/>
                </a:ext>
              </a:extLst>
            </p:cNvPr>
            <p:cNvSpPr/>
            <p:nvPr/>
          </p:nvSpPr>
          <p:spPr>
            <a:xfrm>
              <a:off x="1549812" y="4902648"/>
              <a:ext cx="1373695" cy="459390"/>
            </a:xfrm>
            <a:prstGeom prst="roundRect">
              <a:avLst/>
            </a:prstGeom>
            <a:gradFill>
              <a:gsLst>
                <a:gs pos="0">
                  <a:srgbClr val="81C123"/>
                </a:gs>
                <a:gs pos="100000">
                  <a:srgbClr val="B3DA7D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64317DCB-2BD0-4FEB-BE2C-DB0E84088C24}"/>
                </a:ext>
              </a:extLst>
            </p:cNvPr>
            <p:cNvSpPr txBox="1"/>
            <p:nvPr/>
          </p:nvSpPr>
          <p:spPr>
            <a:xfrm>
              <a:off x="1567999" y="4961649"/>
              <a:ext cx="1327608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Montserrat ExtraBold"/>
                  <a:cs typeface="Poppins"/>
                  <a:sym typeface="Poppins"/>
                  <a:rtl val="0"/>
                </a:rPr>
                <a:t>Name Here</a:t>
              </a: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307689C8-DD75-4446-A0BB-4BAA8BDA0D13}"/>
              </a:ext>
            </a:extLst>
          </p:cNvPr>
          <p:cNvSpPr txBox="1"/>
          <p:nvPr/>
        </p:nvSpPr>
        <p:spPr>
          <a:xfrm>
            <a:off x="4589144" y="3332735"/>
            <a:ext cx="3003996" cy="1200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160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</a:t>
            </a: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6E0583C9-EF38-4E58-910C-8352AC6FFBB3}"/>
              </a:ext>
            </a:extLst>
          </p:cNvPr>
          <p:cNvSpPr/>
          <p:nvPr/>
        </p:nvSpPr>
        <p:spPr>
          <a:xfrm>
            <a:off x="6099810" y="2594455"/>
            <a:ext cx="193357" cy="347186"/>
          </a:xfrm>
          <a:custGeom>
            <a:avLst/>
            <a:gdLst>
              <a:gd name="connsiteX0" fmla="*/ 142304 w 193357"/>
              <a:gd name="connsiteY0" fmla="*/ 199549 h 347186"/>
              <a:gd name="connsiteX1" fmla="*/ 161830 w 193357"/>
              <a:gd name="connsiteY1" fmla="*/ 297275 h 347186"/>
              <a:gd name="connsiteX2" fmla="*/ 40862 w 193357"/>
              <a:gd name="connsiteY2" fmla="*/ 347186 h 347186"/>
              <a:gd name="connsiteX3" fmla="*/ 0 w 193357"/>
              <a:gd name="connsiteY3" fmla="*/ 209836 h 347186"/>
              <a:gd name="connsiteX4" fmla="*/ 122015 w 193357"/>
              <a:gd name="connsiteY4" fmla="*/ 0 h 347186"/>
              <a:gd name="connsiteX5" fmla="*/ 193357 w 193357"/>
              <a:gd name="connsiteY5" fmla="*/ 48292 h 347186"/>
              <a:gd name="connsiteX6" fmla="*/ 142304 w 193357"/>
              <a:gd name="connsiteY6" fmla="*/ 199549 h 347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357" h="347186">
                <a:moveTo>
                  <a:pt x="142304" y="199549"/>
                </a:moveTo>
                <a:cubicBezTo>
                  <a:pt x="142304" y="234506"/>
                  <a:pt x="149257" y="267653"/>
                  <a:pt x="161830" y="297275"/>
                </a:cubicBezTo>
                <a:lnTo>
                  <a:pt x="40862" y="347186"/>
                </a:lnTo>
                <a:cubicBezTo>
                  <a:pt x="15144" y="308896"/>
                  <a:pt x="0" y="261366"/>
                  <a:pt x="0" y="209836"/>
                </a:cubicBezTo>
                <a:cubicBezTo>
                  <a:pt x="0" y="116205"/>
                  <a:pt x="50101" y="35719"/>
                  <a:pt x="122015" y="0"/>
                </a:cubicBezTo>
                <a:lnTo>
                  <a:pt x="193357" y="48292"/>
                </a:lnTo>
                <a:cubicBezTo>
                  <a:pt x="161544" y="88678"/>
                  <a:pt x="142304" y="141637"/>
                  <a:pt x="142304" y="199549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97E00FA7-487C-42DE-B59B-7F410F0EC2C4}"/>
              </a:ext>
            </a:extLst>
          </p:cNvPr>
          <p:cNvSpPr/>
          <p:nvPr/>
        </p:nvSpPr>
        <p:spPr>
          <a:xfrm>
            <a:off x="5898832" y="2594455"/>
            <a:ext cx="193357" cy="347186"/>
          </a:xfrm>
          <a:custGeom>
            <a:avLst/>
            <a:gdLst>
              <a:gd name="connsiteX0" fmla="*/ 142304 w 193357"/>
              <a:gd name="connsiteY0" fmla="*/ 199549 h 347186"/>
              <a:gd name="connsiteX1" fmla="*/ 161830 w 193357"/>
              <a:gd name="connsiteY1" fmla="*/ 297275 h 347186"/>
              <a:gd name="connsiteX2" fmla="*/ 40863 w 193357"/>
              <a:gd name="connsiteY2" fmla="*/ 347186 h 347186"/>
              <a:gd name="connsiteX3" fmla="*/ 0 w 193357"/>
              <a:gd name="connsiteY3" fmla="*/ 209836 h 347186"/>
              <a:gd name="connsiteX4" fmla="*/ 122015 w 193357"/>
              <a:gd name="connsiteY4" fmla="*/ 0 h 347186"/>
              <a:gd name="connsiteX5" fmla="*/ 193357 w 193357"/>
              <a:gd name="connsiteY5" fmla="*/ 48292 h 347186"/>
              <a:gd name="connsiteX6" fmla="*/ 142304 w 193357"/>
              <a:gd name="connsiteY6" fmla="*/ 199549 h 347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357" h="347186">
                <a:moveTo>
                  <a:pt x="142304" y="199549"/>
                </a:moveTo>
                <a:cubicBezTo>
                  <a:pt x="142304" y="234506"/>
                  <a:pt x="149257" y="267653"/>
                  <a:pt x="161830" y="297275"/>
                </a:cubicBezTo>
                <a:lnTo>
                  <a:pt x="40863" y="347186"/>
                </a:lnTo>
                <a:cubicBezTo>
                  <a:pt x="15145" y="308896"/>
                  <a:pt x="0" y="261366"/>
                  <a:pt x="0" y="209836"/>
                </a:cubicBezTo>
                <a:cubicBezTo>
                  <a:pt x="0" y="116205"/>
                  <a:pt x="50102" y="35719"/>
                  <a:pt x="122015" y="0"/>
                </a:cubicBezTo>
                <a:lnTo>
                  <a:pt x="193357" y="48292"/>
                </a:lnTo>
                <a:cubicBezTo>
                  <a:pt x="161544" y="88678"/>
                  <a:pt x="142304" y="141637"/>
                  <a:pt x="142304" y="199549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1F9A563-91A9-4FA9-A92C-BDF0EC9403B2}"/>
              </a:ext>
            </a:extLst>
          </p:cNvPr>
          <p:cNvGrpSpPr/>
          <p:nvPr/>
        </p:nvGrpSpPr>
        <p:grpSpPr>
          <a:xfrm>
            <a:off x="5409152" y="4902648"/>
            <a:ext cx="1373695" cy="459390"/>
            <a:chOff x="5409152" y="4902648"/>
            <a:chExt cx="1373695" cy="459390"/>
          </a:xfrm>
        </p:grpSpPr>
        <p:sp>
          <p:nvSpPr>
            <p:cNvPr id="45" name="Rectangle: Rounded Corners 44">
              <a:extLst>
                <a:ext uri="{FF2B5EF4-FFF2-40B4-BE49-F238E27FC236}">
                  <a16:creationId xmlns:a16="http://schemas.microsoft.com/office/drawing/2014/main" id="{C03F9081-7DF1-43BC-91FA-DBD34F5B23F7}"/>
                </a:ext>
              </a:extLst>
            </p:cNvPr>
            <p:cNvSpPr/>
            <p:nvPr/>
          </p:nvSpPr>
          <p:spPr>
            <a:xfrm>
              <a:off x="5409152" y="4902648"/>
              <a:ext cx="1373695" cy="459390"/>
            </a:xfrm>
            <a:prstGeom prst="roundRect">
              <a:avLst/>
            </a:pr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C8A6F239-C0CD-42F8-86DC-FA7CE5404D6F}"/>
                </a:ext>
              </a:extLst>
            </p:cNvPr>
            <p:cNvSpPr txBox="1"/>
            <p:nvPr/>
          </p:nvSpPr>
          <p:spPr>
            <a:xfrm>
              <a:off x="5427338" y="4961649"/>
              <a:ext cx="1327608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dirty="0">
                  <a:gradFill>
                    <a:gsLst>
                      <a:gs pos="0">
                        <a:srgbClr val="81C123"/>
                      </a:gs>
                      <a:gs pos="100000">
                        <a:srgbClr val="B3DA7D"/>
                      </a:gs>
                    </a:gsLst>
                    <a:lin ang="10800000" scaled="1"/>
                  </a:gradFill>
                  <a:latin typeface="Montserrat ExtraBold"/>
                  <a:cs typeface="Poppins"/>
                  <a:sym typeface="Poppins"/>
                  <a:rtl val="0"/>
                </a:rPr>
                <a:t>Name Here</a:t>
              </a:r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99BB013E-D803-4311-BB53-7ADD6A1864ED}"/>
              </a:ext>
            </a:extLst>
          </p:cNvPr>
          <p:cNvSpPr txBox="1"/>
          <p:nvPr/>
        </p:nvSpPr>
        <p:spPr>
          <a:xfrm>
            <a:off x="8448483" y="3332735"/>
            <a:ext cx="3003996" cy="1200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</a:t>
            </a: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E04B950F-AB6A-418B-95EC-E35626C6F0DA}"/>
              </a:ext>
            </a:extLst>
          </p:cNvPr>
          <p:cNvSpPr/>
          <p:nvPr/>
        </p:nvSpPr>
        <p:spPr>
          <a:xfrm>
            <a:off x="9959149" y="2594455"/>
            <a:ext cx="193357" cy="347186"/>
          </a:xfrm>
          <a:custGeom>
            <a:avLst/>
            <a:gdLst>
              <a:gd name="connsiteX0" fmla="*/ 142304 w 193357"/>
              <a:gd name="connsiteY0" fmla="*/ 199549 h 347186"/>
              <a:gd name="connsiteX1" fmla="*/ 161830 w 193357"/>
              <a:gd name="connsiteY1" fmla="*/ 297275 h 347186"/>
              <a:gd name="connsiteX2" fmla="*/ 40863 w 193357"/>
              <a:gd name="connsiteY2" fmla="*/ 347186 h 347186"/>
              <a:gd name="connsiteX3" fmla="*/ 0 w 193357"/>
              <a:gd name="connsiteY3" fmla="*/ 209836 h 347186"/>
              <a:gd name="connsiteX4" fmla="*/ 122016 w 193357"/>
              <a:gd name="connsiteY4" fmla="*/ 0 h 347186"/>
              <a:gd name="connsiteX5" fmla="*/ 193358 w 193357"/>
              <a:gd name="connsiteY5" fmla="*/ 48292 h 347186"/>
              <a:gd name="connsiteX6" fmla="*/ 142304 w 193357"/>
              <a:gd name="connsiteY6" fmla="*/ 199549 h 347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357" h="347186">
                <a:moveTo>
                  <a:pt x="142304" y="199549"/>
                </a:moveTo>
                <a:cubicBezTo>
                  <a:pt x="142304" y="234506"/>
                  <a:pt x="149257" y="267653"/>
                  <a:pt x="161830" y="297275"/>
                </a:cubicBezTo>
                <a:lnTo>
                  <a:pt x="40863" y="347186"/>
                </a:lnTo>
                <a:cubicBezTo>
                  <a:pt x="15146" y="308896"/>
                  <a:pt x="0" y="261366"/>
                  <a:pt x="0" y="209836"/>
                </a:cubicBezTo>
                <a:cubicBezTo>
                  <a:pt x="0" y="116205"/>
                  <a:pt x="50102" y="35719"/>
                  <a:pt x="122016" y="0"/>
                </a:cubicBezTo>
                <a:lnTo>
                  <a:pt x="193358" y="48292"/>
                </a:lnTo>
                <a:cubicBezTo>
                  <a:pt x="161545" y="88678"/>
                  <a:pt x="142304" y="141637"/>
                  <a:pt x="142304" y="199549"/>
                </a:cubicBezTo>
                <a:close/>
              </a:path>
            </a:pathLst>
          </a:custGeom>
          <a:gradFill>
            <a:gsLst>
              <a:gs pos="0">
                <a:srgbClr val="81C123"/>
              </a:gs>
              <a:gs pos="100000">
                <a:srgbClr val="B3DA7D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D36EC1F1-B5E0-4CD3-AF7D-F282450C67F3}"/>
              </a:ext>
            </a:extLst>
          </p:cNvPr>
          <p:cNvSpPr/>
          <p:nvPr/>
        </p:nvSpPr>
        <p:spPr>
          <a:xfrm>
            <a:off x="9758171" y="2594455"/>
            <a:ext cx="193357" cy="347186"/>
          </a:xfrm>
          <a:custGeom>
            <a:avLst/>
            <a:gdLst>
              <a:gd name="connsiteX0" fmla="*/ 142304 w 193357"/>
              <a:gd name="connsiteY0" fmla="*/ 199549 h 347186"/>
              <a:gd name="connsiteX1" fmla="*/ 161830 w 193357"/>
              <a:gd name="connsiteY1" fmla="*/ 297275 h 347186"/>
              <a:gd name="connsiteX2" fmla="*/ 40863 w 193357"/>
              <a:gd name="connsiteY2" fmla="*/ 347186 h 347186"/>
              <a:gd name="connsiteX3" fmla="*/ 0 w 193357"/>
              <a:gd name="connsiteY3" fmla="*/ 209836 h 347186"/>
              <a:gd name="connsiteX4" fmla="*/ 122016 w 193357"/>
              <a:gd name="connsiteY4" fmla="*/ 0 h 347186"/>
              <a:gd name="connsiteX5" fmla="*/ 193358 w 193357"/>
              <a:gd name="connsiteY5" fmla="*/ 48292 h 347186"/>
              <a:gd name="connsiteX6" fmla="*/ 142304 w 193357"/>
              <a:gd name="connsiteY6" fmla="*/ 199549 h 347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357" h="347186">
                <a:moveTo>
                  <a:pt x="142304" y="199549"/>
                </a:moveTo>
                <a:cubicBezTo>
                  <a:pt x="142304" y="234506"/>
                  <a:pt x="149257" y="267653"/>
                  <a:pt x="161830" y="297275"/>
                </a:cubicBezTo>
                <a:lnTo>
                  <a:pt x="40863" y="347186"/>
                </a:lnTo>
                <a:cubicBezTo>
                  <a:pt x="15144" y="308896"/>
                  <a:pt x="0" y="261366"/>
                  <a:pt x="0" y="209836"/>
                </a:cubicBezTo>
                <a:cubicBezTo>
                  <a:pt x="0" y="116205"/>
                  <a:pt x="50102" y="35719"/>
                  <a:pt x="122016" y="0"/>
                </a:cubicBezTo>
                <a:lnTo>
                  <a:pt x="193358" y="48292"/>
                </a:lnTo>
                <a:cubicBezTo>
                  <a:pt x="161544" y="88678"/>
                  <a:pt x="142304" y="141637"/>
                  <a:pt x="142304" y="199549"/>
                </a:cubicBezTo>
                <a:close/>
              </a:path>
            </a:pathLst>
          </a:custGeom>
          <a:gradFill>
            <a:gsLst>
              <a:gs pos="0">
                <a:srgbClr val="81C123"/>
              </a:gs>
              <a:gs pos="100000">
                <a:srgbClr val="B3DA7D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9051108-2620-4643-BF9F-C37BBF658205}"/>
              </a:ext>
            </a:extLst>
          </p:cNvPr>
          <p:cNvGrpSpPr/>
          <p:nvPr/>
        </p:nvGrpSpPr>
        <p:grpSpPr>
          <a:xfrm>
            <a:off x="9268396" y="4902648"/>
            <a:ext cx="1373695" cy="459390"/>
            <a:chOff x="9268396" y="4902648"/>
            <a:chExt cx="1373695" cy="459390"/>
          </a:xfrm>
        </p:grpSpPr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id="{A9019485-2FBF-4C12-9A84-C648DFB2A7B9}"/>
                </a:ext>
              </a:extLst>
            </p:cNvPr>
            <p:cNvSpPr/>
            <p:nvPr/>
          </p:nvSpPr>
          <p:spPr>
            <a:xfrm>
              <a:off x="9268396" y="4902648"/>
              <a:ext cx="1373695" cy="459390"/>
            </a:xfrm>
            <a:prstGeom prst="roundRect">
              <a:avLst/>
            </a:prstGeom>
            <a:gradFill>
              <a:gsLst>
                <a:gs pos="0">
                  <a:srgbClr val="81C123"/>
                </a:gs>
                <a:gs pos="100000">
                  <a:srgbClr val="B3DA7D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6AD90E2A-F7C3-4E8B-A248-B5489B2CF5DA}"/>
                </a:ext>
              </a:extLst>
            </p:cNvPr>
            <p:cNvSpPr txBox="1"/>
            <p:nvPr/>
          </p:nvSpPr>
          <p:spPr>
            <a:xfrm>
              <a:off x="9286678" y="4961649"/>
              <a:ext cx="1327608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>
                  <a:solidFill>
                    <a:schemeClr val="bg1"/>
                  </a:solidFill>
                  <a:latin typeface="Montserrat ExtraBold"/>
                  <a:cs typeface="Poppins"/>
                  <a:sym typeface="Poppins"/>
                  <a:rtl val="0"/>
                </a:rPr>
                <a:t>Name Here</a:t>
              </a:r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38BD57CE-1DF9-41AF-A40F-5F1B8967B1BB}"/>
              </a:ext>
            </a:extLst>
          </p:cNvPr>
          <p:cNvSpPr txBox="1"/>
          <p:nvPr/>
        </p:nvSpPr>
        <p:spPr>
          <a:xfrm>
            <a:off x="1602624" y="844385"/>
            <a:ext cx="898675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2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Let’s See Our </a:t>
            </a:r>
            <a:r>
              <a:rPr lang="en-US" sz="420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Client’s Reviews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B4E5664-20F7-4BE8-BDC6-02B631B3B155}"/>
              </a:ext>
            </a:extLst>
          </p:cNvPr>
          <p:cNvSpPr txBox="1"/>
          <p:nvPr/>
        </p:nvSpPr>
        <p:spPr>
          <a:xfrm>
            <a:off x="4450364" y="481103"/>
            <a:ext cx="32912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 SemiBold" panose="00000700000000000000" pitchFamily="2" charset="0"/>
                <a:cs typeface="Poppins"/>
                <a:sym typeface="Poppins"/>
                <a:rtl val="0"/>
              </a:rPr>
              <a:t>Opinions about Out Products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B57CB35-C4A7-43B1-98D6-88FA7F93798F}"/>
              </a:ext>
            </a:extLst>
          </p:cNvPr>
          <p:cNvSpPr/>
          <p:nvPr/>
        </p:nvSpPr>
        <p:spPr>
          <a:xfrm>
            <a:off x="0" y="5747610"/>
            <a:ext cx="12192000" cy="11103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665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46667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46667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5" grpId="0" animBg="1"/>
      <p:bldP spid="35" grpId="0" animBg="1"/>
      <p:bldP spid="36" grpId="0"/>
      <p:bldP spid="37" grpId="0" animBg="1"/>
      <p:bldP spid="38" grpId="0" animBg="1"/>
      <p:bldP spid="42" grpId="0"/>
      <p:bldP spid="43" grpId="0" animBg="1"/>
      <p:bldP spid="44" grpId="0" animBg="1"/>
      <p:bldP spid="48" grpId="0"/>
      <p:bldP spid="49" grpId="0" animBg="1"/>
      <p:bldP spid="50" grpId="0" animBg="1"/>
      <p:bldP spid="53" grpId="0"/>
      <p:bldP spid="5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3973FA5-92F8-4075-BAF9-7D8E632A940B}"/>
              </a:ext>
            </a:extLst>
          </p:cNvPr>
          <p:cNvGrpSpPr/>
          <p:nvPr/>
        </p:nvGrpSpPr>
        <p:grpSpPr>
          <a:xfrm>
            <a:off x="503110" y="2208883"/>
            <a:ext cx="3467100" cy="3538727"/>
            <a:chOff x="503110" y="2208883"/>
            <a:chExt cx="3467100" cy="3538727"/>
          </a:xfrm>
        </p:grpSpPr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35C358BF-FC87-446D-A82A-015E2630A713}"/>
                </a:ext>
              </a:extLst>
            </p:cNvPr>
            <p:cNvSpPr/>
            <p:nvPr/>
          </p:nvSpPr>
          <p:spPr>
            <a:xfrm>
              <a:off x="503110" y="2208883"/>
              <a:ext cx="3467100" cy="3538727"/>
            </a:xfrm>
            <a:prstGeom prst="roundRect">
              <a:avLst>
                <a:gd name="adj" fmla="val 3406"/>
              </a:avLst>
            </a:prstGeom>
            <a:gradFill>
              <a:gsLst>
                <a:gs pos="0">
                  <a:srgbClr val="FFEFF4"/>
                </a:gs>
                <a:gs pos="100000">
                  <a:srgbClr val="FFF3F4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89E3286-0A4C-4972-9AAB-44BD5CD6DDE3}"/>
                </a:ext>
              </a:extLst>
            </p:cNvPr>
            <p:cNvSpPr txBox="1"/>
            <p:nvPr/>
          </p:nvSpPr>
          <p:spPr>
            <a:xfrm>
              <a:off x="729804" y="3332735"/>
              <a:ext cx="3003996" cy="1200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sz="16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Add Some Brief Text to Explain The Title This is Just a Demo So Consider Replacing This</a:t>
              </a: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F148C22-843C-43AC-AE3B-8BD4079F7F3F}"/>
                </a:ext>
              </a:extLst>
            </p:cNvPr>
            <p:cNvSpPr/>
            <p:nvPr/>
          </p:nvSpPr>
          <p:spPr>
            <a:xfrm>
              <a:off x="2240470" y="2594455"/>
              <a:ext cx="193357" cy="347186"/>
            </a:xfrm>
            <a:custGeom>
              <a:avLst/>
              <a:gdLst>
                <a:gd name="connsiteX0" fmla="*/ 142304 w 193357"/>
                <a:gd name="connsiteY0" fmla="*/ 199549 h 347186"/>
                <a:gd name="connsiteX1" fmla="*/ 161830 w 193357"/>
                <a:gd name="connsiteY1" fmla="*/ 297275 h 347186"/>
                <a:gd name="connsiteX2" fmla="*/ 40862 w 193357"/>
                <a:gd name="connsiteY2" fmla="*/ 347186 h 347186"/>
                <a:gd name="connsiteX3" fmla="*/ 0 w 193357"/>
                <a:gd name="connsiteY3" fmla="*/ 209836 h 347186"/>
                <a:gd name="connsiteX4" fmla="*/ 122015 w 193357"/>
                <a:gd name="connsiteY4" fmla="*/ 0 h 347186"/>
                <a:gd name="connsiteX5" fmla="*/ 193358 w 193357"/>
                <a:gd name="connsiteY5" fmla="*/ 48292 h 347186"/>
                <a:gd name="connsiteX6" fmla="*/ 142304 w 193357"/>
                <a:gd name="connsiteY6" fmla="*/ 199549 h 347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3357" h="347186">
                  <a:moveTo>
                    <a:pt x="142304" y="199549"/>
                  </a:moveTo>
                  <a:cubicBezTo>
                    <a:pt x="142304" y="234506"/>
                    <a:pt x="149257" y="267653"/>
                    <a:pt x="161830" y="297275"/>
                  </a:cubicBezTo>
                  <a:lnTo>
                    <a:pt x="40862" y="347186"/>
                  </a:lnTo>
                  <a:cubicBezTo>
                    <a:pt x="15145" y="308896"/>
                    <a:pt x="0" y="261366"/>
                    <a:pt x="0" y="209836"/>
                  </a:cubicBezTo>
                  <a:cubicBezTo>
                    <a:pt x="0" y="116205"/>
                    <a:pt x="50101" y="35719"/>
                    <a:pt x="122015" y="0"/>
                  </a:cubicBezTo>
                  <a:lnTo>
                    <a:pt x="193358" y="48292"/>
                  </a:lnTo>
                  <a:cubicBezTo>
                    <a:pt x="161544" y="88678"/>
                    <a:pt x="142304" y="141637"/>
                    <a:pt x="142304" y="199549"/>
                  </a:cubicBez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2E23AF7-191E-4262-AC4F-33AA3A6D27BB}"/>
                </a:ext>
              </a:extLst>
            </p:cNvPr>
            <p:cNvSpPr/>
            <p:nvPr/>
          </p:nvSpPr>
          <p:spPr>
            <a:xfrm>
              <a:off x="2039492" y="2594455"/>
              <a:ext cx="193357" cy="347186"/>
            </a:xfrm>
            <a:custGeom>
              <a:avLst/>
              <a:gdLst>
                <a:gd name="connsiteX0" fmla="*/ 142304 w 193357"/>
                <a:gd name="connsiteY0" fmla="*/ 199549 h 347186"/>
                <a:gd name="connsiteX1" fmla="*/ 161830 w 193357"/>
                <a:gd name="connsiteY1" fmla="*/ 297275 h 347186"/>
                <a:gd name="connsiteX2" fmla="*/ 40862 w 193357"/>
                <a:gd name="connsiteY2" fmla="*/ 347186 h 347186"/>
                <a:gd name="connsiteX3" fmla="*/ 0 w 193357"/>
                <a:gd name="connsiteY3" fmla="*/ 209836 h 347186"/>
                <a:gd name="connsiteX4" fmla="*/ 122015 w 193357"/>
                <a:gd name="connsiteY4" fmla="*/ 0 h 347186"/>
                <a:gd name="connsiteX5" fmla="*/ 193358 w 193357"/>
                <a:gd name="connsiteY5" fmla="*/ 48292 h 347186"/>
                <a:gd name="connsiteX6" fmla="*/ 142304 w 193357"/>
                <a:gd name="connsiteY6" fmla="*/ 199549 h 347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3357" h="347186">
                  <a:moveTo>
                    <a:pt x="142304" y="199549"/>
                  </a:moveTo>
                  <a:cubicBezTo>
                    <a:pt x="142304" y="234506"/>
                    <a:pt x="149257" y="267653"/>
                    <a:pt x="161830" y="297275"/>
                  </a:cubicBezTo>
                  <a:lnTo>
                    <a:pt x="40862" y="347186"/>
                  </a:lnTo>
                  <a:cubicBezTo>
                    <a:pt x="15145" y="308896"/>
                    <a:pt x="0" y="261366"/>
                    <a:pt x="0" y="209836"/>
                  </a:cubicBezTo>
                  <a:cubicBezTo>
                    <a:pt x="0" y="116205"/>
                    <a:pt x="50102" y="35719"/>
                    <a:pt x="122015" y="0"/>
                  </a:cubicBezTo>
                  <a:lnTo>
                    <a:pt x="193358" y="48292"/>
                  </a:lnTo>
                  <a:cubicBezTo>
                    <a:pt x="161544" y="88678"/>
                    <a:pt x="142304" y="141637"/>
                    <a:pt x="142304" y="199549"/>
                  </a:cubicBez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B8139919-FAF4-41BC-B1AA-0A6B6DBAAAF4}"/>
                </a:ext>
              </a:extLst>
            </p:cNvPr>
            <p:cNvGrpSpPr/>
            <p:nvPr/>
          </p:nvGrpSpPr>
          <p:grpSpPr>
            <a:xfrm>
              <a:off x="1549812" y="4902648"/>
              <a:ext cx="1373695" cy="459390"/>
              <a:chOff x="1549812" y="4902648"/>
              <a:chExt cx="1373695" cy="459390"/>
            </a:xfrm>
          </p:grpSpPr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3C619D89-318F-4A5D-BEDD-2AAF77416814}"/>
                  </a:ext>
                </a:extLst>
              </p:cNvPr>
              <p:cNvSpPr/>
              <p:nvPr/>
            </p:nvSpPr>
            <p:spPr>
              <a:xfrm>
                <a:off x="1549812" y="4902648"/>
                <a:ext cx="1373695" cy="459390"/>
              </a:xfrm>
              <a:prstGeom prst="roundRect">
                <a:avLst/>
              </a:prstGeom>
              <a:gradFill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Montserrat"/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64317DCB-2BD0-4FEB-BE2C-DB0E84088C24}"/>
                  </a:ext>
                </a:extLst>
              </p:cNvPr>
              <p:cNvSpPr txBox="1"/>
              <p:nvPr/>
            </p:nvSpPr>
            <p:spPr>
              <a:xfrm>
                <a:off x="1567999" y="4961649"/>
                <a:ext cx="1327608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500" dirty="0">
                    <a:solidFill>
                      <a:schemeClr val="bg1"/>
                    </a:solidFill>
                    <a:latin typeface="Montserrat ExtraBold"/>
                    <a:cs typeface="Poppins"/>
                    <a:sym typeface="Poppins"/>
                    <a:rtl val="0"/>
                  </a:rPr>
                  <a:t>Name Here</a:t>
                </a:r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1661C387-7563-4FAA-A0CB-2E2D6D6B37FD}"/>
              </a:ext>
            </a:extLst>
          </p:cNvPr>
          <p:cNvGrpSpPr/>
          <p:nvPr/>
        </p:nvGrpSpPr>
        <p:grpSpPr>
          <a:xfrm>
            <a:off x="4362450" y="2208883"/>
            <a:ext cx="3467100" cy="3538727"/>
            <a:chOff x="4362450" y="2208883"/>
            <a:chExt cx="3467100" cy="3538727"/>
          </a:xfrm>
        </p:grpSpPr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316A0A5E-A374-4691-8D20-39F5B7EC6B3F}"/>
                </a:ext>
              </a:extLst>
            </p:cNvPr>
            <p:cNvSpPr/>
            <p:nvPr/>
          </p:nvSpPr>
          <p:spPr>
            <a:xfrm>
              <a:off x="4362450" y="2208883"/>
              <a:ext cx="3467100" cy="3538727"/>
            </a:xfrm>
            <a:prstGeom prst="roundRect">
              <a:avLst>
                <a:gd name="adj" fmla="val 3406"/>
              </a:avLst>
            </a:prstGeom>
            <a:gradFill flip="none" rotWithShape="1">
              <a:gsLst>
                <a:gs pos="0">
                  <a:srgbClr val="FF598A"/>
                </a:gs>
                <a:gs pos="100000">
                  <a:srgbClr val="FF8A9C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307689C8-DD75-4446-A0BB-4BAA8BDA0D13}"/>
                </a:ext>
              </a:extLst>
            </p:cNvPr>
            <p:cNvSpPr txBox="1"/>
            <p:nvPr/>
          </p:nvSpPr>
          <p:spPr>
            <a:xfrm>
              <a:off x="4589144" y="3332735"/>
              <a:ext cx="3003996" cy="1200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sz="160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Here You Can Add Some Brief Text to Explain The Title This is Just a Demo So Consider Replacing This</a:t>
              </a:r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E0583C9-EF38-4E58-910C-8352AC6FFBB3}"/>
                </a:ext>
              </a:extLst>
            </p:cNvPr>
            <p:cNvSpPr/>
            <p:nvPr/>
          </p:nvSpPr>
          <p:spPr>
            <a:xfrm>
              <a:off x="6099810" y="2594455"/>
              <a:ext cx="193357" cy="347186"/>
            </a:xfrm>
            <a:custGeom>
              <a:avLst/>
              <a:gdLst>
                <a:gd name="connsiteX0" fmla="*/ 142304 w 193357"/>
                <a:gd name="connsiteY0" fmla="*/ 199549 h 347186"/>
                <a:gd name="connsiteX1" fmla="*/ 161830 w 193357"/>
                <a:gd name="connsiteY1" fmla="*/ 297275 h 347186"/>
                <a:gd name="connsiteX2" fmla="*/ 40862 w 193357"/>
                <a:gd name="connsiteY2" fmla="*/ 347186 h 347186"/>
                <a:gd name="connsiteX3" fmla="*/ 0 w 193357"/>
                <a:gd name="connsiteY3" fmla="*/ 209836 h 347186"/>
                <a:gd name="connsiteX4" fmla="*/ 122015 w 193357"/>
                <a:gd name="connsiteY4" fmla="*/ 0 h 347186"/>
                <a:gd name="connsiteX5" fmla="*/ 193357 w 193357"/>
                <a:gd name="connsiteY5" fmla="*/ 48292 h 347186"/>
                <a:gd name="connsiteX6" fmla="*/ 142304 w 193357"/>
                <a:gd name="connsiteY6" fmla="*/ 199549 h 347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3357" h="347186">
                  <a:moveTo>
                    <a:pt x="142304" y="199549"/>
                  </a:moveTo>
                  <a:cubicBezTo>
                    <a:pt x="142304" y="234506"/>
                    <a:pt x="149257" y="267653"/>
                    <a:pt x="161830" y="297275"/>
                  </a:cubicBezTo>
                  <a:lnTo>
                    <a:pt x="40862" y="347186"/>
                  </a:lnTo>
                  <a:cubicBezTo>
                    <a:pt x="15144" y="308896"/>
                    <a:pt x="0" y="261366"/>
                    <a:pt x="0" y="209836"/>
                  </a:cubicBezTo>
                  <a:cubicBezTo>
                    <a:pt x="0" y="116205"/>
                    <a:pt x="50101" y="35719"/>
                    <a:pt x="122015" y="0"/>
                  </a:cubicBezTo>
                  <a:lnTo>
                    <a:pt x="193357" y="48292"/>
                  </a:lnTo>
                  <a:cubicBezTo>
                    <a:pt x="161544" y="88678"/>
                    <a:pt x="142304" y="141637"/>
                    <a:pt x="142304" y="199549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7E00FA7-487C-42DE-B59B-7F410F0EC2C4}"/>
                </a:ext>
              </a:extLst>
            </p:cNvPr>
            <p:cNvSpPr/>
            <p:nvPr/>
          </p:nvSpPr>
          <p:spPr>
            <a:xfrm>
              <a:off x="5898832" y="2594455"/>
              <a:ext cx="193357" cy="347186"/>
            </a:xfrm>
            <a:custGeom>
              <a:avLst/>
              <a:gdLst>
                <a:gd name="connsiteX0" fmla="*/ 142304 w 193357"/>
                <a:gd name="connsiteY0" fmla="*/ 199549 h 347186"/>
                <a:gd name="connsiteX1" fmla="*/ 161830 w 193357"/>
                <a:gd name="connsiteY1" fmla="*/ 297275 h 347186"/>
                <a:gd name="connsiteX2" fmla="*/ 40863 w 193357"/>
                <a:gd name="connsiteY2" fmla="*/ 347186 h 347186"/>
                <a:gd name="connsiteX3" fmla="*/ 0 w 193357"/>
                <a:gd name="connsiteY3" fmla="*/ 209836 h 347186"/>
                <a:gd name="connsiteX4" fmla="*/ 122015 w 193357"/>
                <a:gd name="connsiteY4" fmla="*/ 0 h 347186"/>
                <a:gd name="connsiteX5" fmla="*/ 193357 w 193357"/>
                <a:gd name="connsiteY5" fmla="*/ 48292 h 347186"/>
                <a:gd name="connsiteX6" fmla="*/ 142304 w 193357"/>
                <a:gd name="connsiteY6" fmla="*/ 199549 h 347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3357" h="347186">
                  <a:moveTo>
                    <a:pt x="142304" y="199549"/>
                  </a:moveTo>
                  <a:cubicBezTo>
                    <a:pt x="142304" y="234506"/>
                    <a:pt x="149257" y="267653"/>
                    <a:pt x="161830" y="297275"/>
                  </a:cubicBezTo>
                  <a:lnTo>
                    <a:pt x="40863" y="347186"/>
                  </a:lnTo>
                  <a:cubicBezTo>
                    <a:pt x="15145" y="308896"/>
                    <a:pt x="0" y="261366"/>
                    <a:pt x="0" y="209836"/>
                  </a:cubicBezTo>
                  <a:cubicBezTo>
                    <a:pt x="0" y="116205"/>
                    <a:pt x="50102" y="35719"/>
                    <a:pt x="122015" y="0"/>
                  </a:cubicBezTo>
                  <a:lnTo>
                    <a:pt x="193357" y="48292"/>
                  </a:lnTo>
                  <a:cubicBezTo>
                    <a:pt x="161544" y="88678"/>
                    <a:pt x="142304" y="141637"/>
                    <a:pt x="142304" y="199549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11F9A563-91A9-4FA9-A92C-BDF0EC9403B2}"/>
                </a:ext>
              </a:extLst>
            </p:cNvPr>
            <p:cNvGrpSpPr/>
            <p:nvPr/>
          </p:nvGrpSpPr>
          <p:grpSpPr>
            <a:xfrm>
              <a:off x="5409152" y="4902648"/>
              <a:ext cx="1373695" cy="459390"/>
              <a:chOff x="5409152" y="4902648"/>
              <a:chExt cx="1373695" cy="459390"/>
            </a:xfrm>
          </p:grpSpPr>
          <p:sp>
            <p:nvSpPr>
              <p:cNvPr id="45" name="Rectangle: Rounded Corners 44">
                <a:extLst>
                  <a:ext uri="{FF2B5EF4-FFF2-40B4-BE49-F238E27FC236}">
                    <a16:creationId xmlns:a16="http://schemas.microsoft.com/office/drawing/2014/main" id="{C03F9081-7DF1-43BC-91FA-DBD34F5B23F7}"/>
                  </a:ext>
                </a:extLst>
              </p:cNvPr>
              <p:cNvSpPr/>
              <p:nvPr/>
            </p:nvSpPr>
            <p:spPr>
              <a:xfrm>
                <a:off x="5409152" y="4902648"/>
                <a:ext cx="1373695" cy="459390"/>
              </a:xfrm>
              <a:prstGeom prst="roundRect">
                <a:avLst/>
              </a:pr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Montserrat"/>
                </a:endParaRP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C8A6F239-C0CD-42F8-86DC-FA7CE5404D6F}"/>
                  </a:ext>
                </a:extLst>
              </p:cNvPr>
              <p:cNvSpPr txBox="1"/>
              <p:nvPr/>
            </p:nvSpPr>
            <p:spPr>
              <a:xfrm>
                <a:off x="5427338" y="4961649"/>
                <a:ext cx="1327608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500" dirty="0">
                    <a:gradFill>
                      <a:gsLst>
                        <a:gs pos="0">
                          <a:srgbClr val="FF598A"/>
                        </a:gs>
                        <a:gs pos="100000">
                          <a:srgbClr val="FF8A9C"/>
                        </a:gs>
                      </a:gsLst>
                      <a:lin ang="10800000" scaled="1"/>
                    </a:gradFill>
                    <a:latin typeface="Montserrat ExtraBold"/>
                    <a:cs typeface="Poppins"/>
                    <a:sym typeface="Poppins"/>
                    <a:rtl val="0"/>
                  </a:rPr>
                  <a:t>Name Here</a:t>
                </a:r>
              </a:p>
            </p:txBody>
          </p:sp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5838D248-676D-4B63-A3DE-7E3FCFFB08A1}"/>
              </a:ext>
            </a:extLst>
          </p:cNvPr>
          <p:cNvGrpSpPr/>
          <p:nvPr/>
        </p:nvGrpSpPr>
        <p:grpSpPr>
          <a:xfrm>
            <a:off x="8216931" y="2208883"/>
            <a:ext cx="3467100" cy="3538727"/>
            <a:chOff x="8216931" y="2208883"/>
            <a:chExt cx="3467100" cy="3538727"/>
          </a:xfrm>
        </p:grpSpPr>
        <p:sp>
          <p:nvSpPr>
            <p:cNvPr id="56" name="Rectangle: Rounded Corners 55">
              <a:extLst>
                <a:ext uri="{FF2B5EF4-FFF2-40B4-BE49-F238E27FC236}">
                  <a16:creationId xmlns:a16="http://schemas.microsoft.com/office/drawing/2014/main" id="{4A76CFD5-34DE-43C9-9A14-FFFD94D611FE}"/>
                </a:ext>
              </a:extLst>
            </p:cNvPr>
            <p:cNvSpPr/>
            <p:nvPr/>
          </p:nvSpPr>
          <p:spPr>
            <a:xfrm>
              <a:off x="8216931" y="2208883"/>
              <a:ext cx="3467100" cy="3538727"/>
            </a:xfrm>
            <a:prstGeom prst="roundRect">
              <a:avLst>
                <a:gd name="adj" fmla="val 3406"/>
              </a:avLst>
            </a:prstGeom>
            <a:gradFill>
              <a:gsLst>
                <a:gs pos="0">
                  <a:srgbClr val="FFEFF4"/>
                </a:gs>
                <a:gs pos="100000">
                  <a:srgbClr val="FFF3F4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99BB013E-D803-4311-BB53-7ADD6A1864ED}"/>
                </a:ext>
              </a:extLst>
            </p:cNvPr>
            <p:cNvSpPr txBox="1"/>
            <p:nvPr/>
          </p:nvSpPr>
          <p:spPr>
            <a:xfrm>
              <a:off x="8448483" y="3332735"/>
              <a:ext cx="3003996" cy="1200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sz="16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Add Some Brief Text to Explain The Title This is Just a Demo So Consider Replacing This</a:t>
              </a:r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E04B950F-AB6A-418B-95EC-E35626C6F0DA}"/>
                </a:ext>
              </a:extLst>
            </p:cNvPr>
            <p:cNvSpPr/>
            <p:nvPr/>
          </p:nvSpPr>
          <p:spPr>
            <a:xfrm>
              <a:off x="9959149" y="2594455"/>
              <a:ext cx="193357" cy="347186"/>
            </a:xfrm>
            <a:custGeom>
              <a:avLst/>
              <a:gdLst>
                <a:gd name="connsiteX0" fmla="*/ 142304 w 193357"/>
                <a:gd name="connsiteY0" fmla="*/ 199549 h 347186"/>
                <a:gd name="connsiteX1" fmla="*/ 161830 w 193357"/>
                <a:gd name="connsiteY1" fmla="*/ 297275 h 347186"/>
                <a:gd name="connsiteX2" fmla="*/ 40863 w 193357"/>
                <a:gd name="connsiteY2" fmla="*/ 347186 h 347186"/>
                <a:gd name="connsiteX3" fmla="*/ 0 w 193357"/>
                <a:gd name="connsiteY3" fmla="*/ 209836 h 347186"/>
                <a:gd name="connsiteX4" fmla="*/ 122016 w 193357"/>
                <a:gd name="connsiteY4" fmla="*/ 0 h 347186"/>
                <a:gd name="connsiteX5" fmla="*/ 193358 w 193357"/>
                <a:gd name="connsiteY5" fmla="*/ 48292 h 347186"/>
                <a:gd name="connsiteX6" fmla="*/ 142304 w 193357"/>
                <a:gd name="connsiteY6" fmla="*/ 199549 h 347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3357" h="347186">
                  <a:moveTo>
                    <a:pt x="142304" y="199549"/>
                  </a:moveTo>
                  <a:cubicBezTo>
                    <a:pt x="142304" y="234506"/>
                    <a:pt x="149257" y="267653"/>
                    <a:pt x="161830" y="297275"/>
                  </a:cubicBezTo>
                  <a:lnTo>
                    <a:pt x="40863" y="347186"/>
                  </a:lnTo>
                  <a:cubicBezTo>
                    <a:pt x="15146" y="308896"/>
                    <a:pt x="0" y="261366"/>
                    <a:pt x="0" y="209836"/>
                  </a:cubicBezTo>
                  <a:cubicBezTo>
                    <a:pt x="0" y="116205"/>
                    <a:pt x="50102" y="35719"/>
                    <a:pt x="122016" y="0"/>
                  </a:cubicBezTo>
                  <a:lnTo>
                    <a:pt x="193358" y="48292"/>
                  </a:lnTo>
                  <a:cubicBezTo>
                    <a:pt x="161545" y="88678"/>
                    <a:pt x="142304" y="141637"/>
                    <a:pt x="142304" y="199549"/>
                  </a:cubicBez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D36EC1F1-B5E0-4CD3-AF7D-F282450C67F3}"/>
                </a:ext>
              </a:extLst>
            </p:cNvPr>
            <p:cNvSpPr/>
            <p:nvPr/>
          </p:nvSpPr>
          <p:spPr>
            <a:xfrm>
              <a:off x="9758171" y="2594455"/>
              <a:ext cx="193357" cy="347186"/>
            </a:xfrm>
            <a:custGeom>
              <a:avLst/>
              <a:gdLst>
                <a:gd name="connsiteX0" fmla="*/ 142304 w 193357"/>
                <a:gd name="connsiteY0" fmla="*/ 199549 h 347186"/>
                <a:gd name="connsiteX1" fmla="*/ 161830 w 193357"/>
                <a:gd name="connsiteY1" fmla="*/ 297275 h 347186"/>
                <a:gd name="connsiteX2" fmla="*/ 40863 w 193357"/>
                <a:gd name="connsiteY2" fmla="*/ 347186 h 347186"/>
                <a:gd name="connsiteX3" fmla="*/ 0 w 193357"/>
                <a:gd name="connsiteY3" fmla="*/ 209836 h 347186"/>
                <a:gd name="connsiteX4" fmla="*/ 122016 w 193357"/>
                <a:gd name="connsiteY4" fmla="*/ 0 h 347186"/>
                <a:gd name="connsiteX5" fmla="*/ 193358 w 193357"/>
                <a:gd name="connsiteY5" fmla="*/ 48292 h 347186"/>
                <a:gd name="connsiteX6" fmla="*/ 142304 w 193357"/>
                <a:gd name="connsiteY6" fmla="*/ 199549 h 347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3357" h="347186">
                  <a:moveTo>
                    <a:pt x="142304" y="199549"/>
                  </a:moveTo>
                  <a:cubicBezTo>
                    <a:pt x="142304" y="234506"/>
                    <a:pt x="149257" y="267653"/>
                    <a:pt x="161830" y="297275"/>
                  </a:cubicBezTo>
                  <a:lnTo>
                    <a:pt x="40863" y="347186"/>
                  </a:lnTo>
                  <a:cubicBezTo>
                    <a:pt x="15144" y="308896"/>
                    <a:pt x="0" y="261366"/>
                    <a:pt x="0" y="209836"/>
                  </a:cubicBezTo>
                  <a:cubicBezTo>
                    <a:pt x="0" y="116205"/>
                    <a:pt x="50102" y="35719"/>
                    <a:pt x="122016" y="0"/>
                  </a:cubicBezTo>
                  <a:lnTo>
                    <a:pt x="193358" y="48292"/>
                  </a:lnTo>
                  <a:cubicBezTo>
                    <a:pt x="161544" y="88678"/>
                    <a:pt x="142304" y="141637"/>
                    <a:pt x="142304" y="199549"/>
                  </a:cubicBez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9051108-2620-4643-BF9F-C37BBF658205}"/>
                </a:ext>
              </a:extLst>
            </p:cNvPr>
            <p:cNvGrpSpPr/>
            <p:nvPr/>
          </p:nvGrpSpPr>
          <p:grpSpPr>
            <a:xfrm>
              <a:off x="9268396" y="4902648"/>
              <a:ext cx="1373695" cy="459390"/>
              <a:chOff x="9268396" y="4902648"/>
              <a:chExt cx="1373695" cy="459390"/>
            </a:xfrm>
          </p:grpSpPr>
          <p:sp>
            <p:nvSpPr>
              <p:cNvPr id="51" name="Rectangle: Rounded Corners 50">
                <a:extLst>
                  <a:ext uri="{FF2B5EF4-FFF2-40B4-BE49-F238E27FC236}">
                    <a16:creationId xmlns:a16="http://schemas.microsoft.com/office/drawing/2014/main" id="{A9019485-2FBF-4C12-9A84-C648DFB2A7B9}"/>
                  </a:ext>
                </a:extLst>
              </p:cNvPr>
              <p:cNvSpPr/>
              <p:nvPr/>
            </p:nvSpPr>
            <p:spPr>
              <a:xfrm>
                <a:off x="9268396" y="4902648"/>
                <a:ext cx="1373695" cy="459390"/>
              </a:xfrm>
              <a:prstGeom prst="roundRect">
                <a:avLst/>
              </a:prstGeom>
              <a:gradFill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Montserrat"/>
                </a:endParaRP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6AD90E2A-F7C3-4E8B-A248-B5489B2CF5DA}"/>
                  </a:ext>
                </a:extLst>
              </p:cNvPr>
              <p:cNvSpPr txBox="1"/>
              <p:nvPr/>
            </p:nvSpPr>
            <p:spPr>
              <a:xfrm>
                <a:off x="9286678" y="4961649"/>
                <a:ext cx="1327608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500">
                    <a:solidFill>
                      <a:schemeClr val="bg1"/>
                    </a:solidFill>
                    <a:latin typeface="Montserrat ExtraBold"/>
                    <a:cs typeface="Poppins"/>
                    <a:sym typeface="Poppins"/>
                    <a:rtl val="0"/>
                  </a:rPr>
                  <a:t>Name Here</a:t>
                </a:r>
              </a:p>
            </p:txBody>
          </p:sp>
        </p:grp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38BD57CE-1DF9-41AF-A40F-5F1B8967B1BB}"/>
              </a:ext>
            </a:extLst>
          </p:cNvPr>
          <p:cNvSpPr txBox="1"/>
          <p:nvPr/>
        </p:nvSpPr>
        <p:spPr>
          <a:xfrm>
            <a:off x="1602624" y="844385"/>
            <a:ext cx="898675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2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Let’s See Our </a:t>
            </a:r>
            <a:r>
              <a:rPr lang="en-US" sz="420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Client’s Reviews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B4E5664-20F7-4BE8-BDC6-02B631B3B155}"/>
              </a:ext>
            </a:extLst>
          </p:cNvPr>
          <p:cNvSpPr txBox="1"/>
          <p:nvPr/>
        </p:nvSpPr>
        <p:spPr>
          <a:xfrm>
            <a:off x="4450364" y="481103"/>
            <a:ext cx="32912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 SemiBold" panose="00000700000000000000" pitchFamily="2" charset="0"/>
                <a:cs typeface="Poppins"/>
                <a:sym typeface="Poppins"/>
                <a:rtl val="0"/>
              </a:rPr>
              <a:t>Opinions about Out Products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B57CB35-C4A7-43B1-98D6-88FA7F93798F}"/>
              </a:ext>
            </a:extLst>
          </p:cNvPr>
          <p:cNvSpPr/>
          <p:nvPr/>
        </p:nvSpPr>
        <p:spPr>
          <a:xfrm>
            <a:off x="0" y="5747610"/>
            <a:ext cx="12192000" cy="11103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315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F2D61F8C-0411-4FDA-BE3E-4AA7D98FFA9E}"/>
              </a:ext>
            </a:extLst>
          </p:cNvPr>
          <p:cNvGrpSpPr/>
          <p:nvPr/>
        </p:nvGrpSpPr>
        <p:grpSpPr>
          <a:xfrm>
            <a:off x="503110" y="2208883"/>
            <a:ext cx="3467100" cy="3538727"/>
            <a:chOff x="503110" y="2208883"/>
            <a:chExt cx="3467100" cy="3538727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E403D2FD-CBEF-44B7-92FC-A35E4F56FC30}"/>
                </a:ext>
              </a:extLst>
            </p:cNvPr>
            <p:cNvSpPr/>
            <p:nvPr/>
          </p:nvSpPr>
          <p:spPr>
            <a:xfrm>
              <a:off x="503110" y="2208883"/>
              <a:ext cx="3467100" cy="3538727"/>
            </a:xfrm>
            <a:prstGeom prst="roundRect">
              <a:avLst>
                <a:gd name="adj" fmla="val 3406"/>
              </a:avLst>
            </a:prstGeom>
            <a:gradFill flip="none" rotWithShape="1">
              <a:gsLst>
                <a:gs pos="0">
                  <a:srgbClr val="E6ECFE"/>
                </a:gs>
                <a:gs pos="100000">
                  <a:srgbClr val="EFF4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E481D7E-C822-4967-9D2B-67174DDDA3F1}"/>
                </a:ext>
              </a:extLst>
            </p:cNvPr>
            <p:cNvSpPr txBox="1"/>
            <p:nvPr/>
          </p:nvSpPr>
          <p:spPr>
            <a:xfrm>
              <a:off x="729804" y="3332735"/>
              <a:ext cx="3003996" cy="1200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sz="16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Add Some Brief Text to Explain The Title This is Just a Demo So Consider Replacing This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76BC08D7-8B5F-46F4-9D6D-40FE1F36F5B7}"/>
                </a:ext>
              </a:extLst>
            </p:cNvPr>
            <p:cNvGrpSpPr/>
            <p:nvPr/>
          </p:nvGrpSpPr>
          <p:grpSpPr>
            <a:xfrm>
              <a:off x="2039492" y="2594455"/>
              <a:ext cx="394335" cy="347186"/>
              <a:chOff x="2039492" y="2594455"/>
              <a:chExt cx="394335" cy="347186"/>
            </a:xfrm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AE08ABB1-9F49-46E1-988D-8076DFE2427D}"/>
                  </a:ext>
                </a:extLst>
              </p:cNvPr>
              <p:cNvSpPr/>
              <p:nvPr/>
            </p:nvSpPr>
            <p:spPr>
              <a:xfrm>
                <a:off x="2240470" y="2594455"/>
                <a:ext cx="193357" cy="347186"/>
              </a:xfrm>
              <a:custGeom>
                <a:avLst/>
                <a:gdLst>
                  <a:gd name="connsiteX0" fmla="*/ 142304 w 193357"/>
                  <a:gd name="connsiteY0" fmla="*/ 199549 h 347186"/>
                  <a:gd name="connsiteX1" fmla="*/ 161830 w 193357"/>
                  <a:gd name="connsiteY1" fmla="*/ 297275 h 347186"/>
                  <a:gd name="connsiteX2" fmla="*/ 40862 w 193357"/>
                  <a:gd name="connsiteY2" fmla="*/ 347186 h 347186"/>
                  <a:gd name="connsiteX3" fmla="*/ 0 w 193357"/>
                  <a:gd name="connsiteY3" fmla="*/ 209836 h 347186"/>
                  <a:gd name="connsiteX4" fmla="*/ 122015 w 193357"/>
                  <a:gd name="connsiteY4" fmla="*/ 0 h 347186"/>
                  <a:gd name="connsiteX5" fmla="*/ 193358 w 193357"/>
                  <a:gd name="connsiteY5" fmla="*/ 48292 h 347186"/>
                  <a:gd name="connsiteX6" fmla="*/ 142304 w 193357"/>
                  <a:gd name="connsiteY6" fmla="*/ 199549 h 347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3357" h="347186">
                    <a:moveTo>
                      <a:pt x="142304" y="199549"/>
                    </a:moveTo>
                    <a:cubicBezTo>
                      <a:pt x="142304" y="234506"/>
                      <a:pt x="149257" y="267653"/>
                      <a:pt x="161830" y="297275"/>
                    </a:cubicBezTo>
                    <a:lnTo>
                      <a:pt x="40862" y="347186"/>
                    </a:lnTo>
                    <a:cubicBezTo>
                      <a:pt x="15145" y="308896"/>
                      <a:pt x="0" y="261366"/>
                      <a:pt x="0" y="209836"/>
                    </a:cubicBezTo>
                    <a:cubicBezTo>
                      <a:pt x="0" y="116205"/>
                      <a:pt x="50101" y="35719"/>
                      <a:pt x="122015" y="0"/>
                    </a:cubicBezTo>
                    <a:lnTo>
                      <a:pt x="193358" y="48292"/>
                    </a:lnTo>
                    <a:cubicBezTo>
                      <a:pt x="161544" y="88678"/>
                      <a:pt x="142304" y="141637"/>
                      <a:pt x="142304" y="199549"/>
                    </a:cubicBezTo>
                    <a:close/>
                  </a:path>
                </a:pathLst>
              </a:custGeom>
              <a:gradFill>
                <a:gsLst>
                  <a:gs pos="0">
                    <a:srgbClr val="1555FD"/>
                  </a:gs>
                  <a:gs pos="100000">
                    <a:srgbClr val="5680F8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Montserrat"/>
                </a:endParaRPr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60CBD407-9775-4EF5-A956-D17E72EF5245}"/>
                  </a:ext>
                </a:extLst>
              </p:cNvPr>
              <p:cNvSpPr/>
              <p:nvPr/>
            </p:nvSpPr>
            <p:spPr>
              <a:xfrm>
                <a:off x="2039492" y="2594455"/>
                <a:ext cx="193357" cy="347186"/>
              </a:xfrm>
              <a:custGeom>
                <a:avLst/>
                <a:gdLst>
                  <a:gd name="connsiteX0" fmla="*/ 142304 w 193357"/>
                  <a:gd name="connsiteY0" fmla="*/ 199549 h 347186"/>
                  <a:gd name="connsiteX1" fmla="*/ 161830 w 193357"/>
                  <a:gd name="connsiteY1" fmla="*/ 297275 h 347186"/>
                  <a:gd name="connsiteX2" fmla="*/ 40862 w 193357"/>
                  <a:gd name="connsiteY2" fmla="*/ 347186 h 347186"/>
                  <a:gd name="connsiteX3" fmla="*/ 0 w 193357"/>
                  <a:gd name="connsiteY3" fmla="*/ 209836 h 347186"/>
                  <a:gd name="connsiteX4" fmla="*/ 122015 w 193357"/>
                  <a:gd name="connsiteY4" fmla="*/ 0 h 347186"/>
                  <a:gd name="connsiteX5" fmla="*/ 193358 w 193357"/>
                  <a:gd name="connsiteY5" fmla="*/ 48292 h 347186"/>
                  <a:gd name="connsiteX6" fmla="*/ 142304 w 193357"/>
                  <a:gd name="connsiteY6" fmla="*/ 199549 h 347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3357" h="347186">
                    <a:moveTo>
                      <a:pt x="142304" y="199549"/>
                    </a:moveTo>
                    <a:cubicBezTo>
                      <a:pt x="142304" y="234506"/>
                      <a:pt x="149257" y="267653"/>
                      <a:pt x="161830" y="297275"/>
                    </a:cubicBezTo>
                    <a:lnTo>
                      <a:pt x="40862" y="347186"/>
                    </a:lnTo>
                    <a:cubicBezTo>
                      <a:pt x="15145" y="308896"/>
                      <a:pt x="0" y="261366"/>
                      <a:pt x="0" y="209836"/>
                    </a:cubicBezTo>
                    <a:cubicBezTo>
                      <a:pt x="0" y="116205"/>
                      <a:pt x="50102" y="35719"/>
                      <a:pt x="122015" y="0"/>
                    </a:cubicBezTo>
                    <a:lnTo>
                      <a:pt x="193358" y="48292"/>
                    </a:lnTo>
                    <a:cubicBezTo>
                      <a:pt x="161544" y="88678"/>
                      <a:pt x="142304" y="141637"/>
                      <a:pt x="142304" y="199549"/>
                    </a:cubicBezTo>
                    <a:close/>
                  </a:path>
                </a:pathLst>
              </a:custGeom>
              <a:gradFill>
                <a:gsLst>
                  <a:gs pos="0">
                    <a:srgbClr val="1555FD"/>
                  </a:gs>
                  <a:gs pos="100000">
                    <a:srgbClr val="5680F8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Montserrat"/>
                </a:endParaRP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58340A5-37F8-4E8B-A256-74126B49F386}"/>
                </a:ext>
              </a:extLst>
            </p:cNvPr>
            <p:cNvGrpSpPr/>
            <p:nvPr/>
          </p:nvGrpSpPr>
          <p:grpSpPr>
            <a:xfrm>
              <a:off x="1549812" y="4902648"/>
              <a:ext cx="1373695" cy="459390"/>
              <a:chOff x="1549812" y="4902648"/>
              <a:chExt cx="1373695" cy="459390"/>
            </a:xfrm>
          </p:grpSpPr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C2259989-5993-4A9E-8EFB-A2C2C0734C1D}"/>
                  </a:ext>
                </a:extLst>
              </p:cNvPr>
              <p:cNvSpPr/>
              <p:nvPr/>
            </p:nvSpPr>
            <p:spPr>
              <a:xfrm>
                <a:off x="1549812" y="4902648"/>
                <a:ext cx="1373695" cy="459390"/>
              </a:xfrm>
              <a:prstGeom prst="roundRect">
                <a:avLst/>
              </a:prstGeom>
              <a:gradFill>
                <a:gsLst>
                  <a:gs pos="0">
                    <a:srgbClr val="1555FD"/>
                  </a:gs>
                  <a:gs pos="100000">
                    <a:srgbClr val="5680F8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Montserrat"/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65DAEDDC-1A27-487C-A201-7BCC4CB0C384}"/>
                  </a:ext>
                </a:extLst>
              </p:cNvPr>
              <p:cNvSpPr txBox="1"/>
              <p:nvPr/>
            </p:nvSpPr>
            <p:spPr>
              <a:xfrm>
                <a:off x="1567999" y="4961649"/>
                <a:ext cx="1327608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500" dirty="0">
                    <a:solidFill>
                      <a:schemeClr val="bg1"/>
                    </a:solidFill>
                    <a:latin typeface="Montserrat ExtraBold"/>
                    <a:cs typeface="Poppins"/>
                    <a:sym typeface="Poppins"/>
                    <a:rtl val="0"/>
                  </a:rPr>
                  <a:t>Name Here</a:t>
                </a:r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4CA9388A-753E-4A97-BE64-536CFFB88A32}"/>
              </a:ext>
            </a:extLst>
          </p:cNvPr>
          <p:cNvGrpSpPr/>
          <p:nvPr/>
        </p:nvGrpSpPr>
        <p:grpSpPr>
          <a:xfrm>
            <a:off x="4362450" y="2208883"/>
            <a:ext cx="3467100" cy="3538727"/>
            <a:chOff x="4362450" y="2208883"/>
            <a:chExt cx="3467100" cy="3538727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DF94B35A-C225-4487-994B-E8AC88F31532}"/>
                </a:ext>
              </a:extLst>
            </p:cNvPr>
            <p:cNvSpPr/>
            <p:nvPr/>
          </p:nvSpPr>
          <p:spPr>
            <a:xfrm>
              <a:off x="4362450" y="2208883"/>
              <a:ext cx="3467100" cy="3538727"/>
            </a:xfrm>
            <a:prstGeom prst="roundRect">
              <a:avLst>
                <a:gd name="adj" fmla="val 3406"/>
              </a:avLst>
            </a:prstGeom>
            <a:gradFill flip="none" rotWithShape="1">
              <a:gsLst>
                <a:gs pos="0">
                  <a:srgbClr val="1555FD"/>
                </a:gs>
                <a:gs pos="100000">
                  <a:srgbClr val="5680F8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3666B22A-DE99-4741-AABF-E6DB551CDC6F}"/>
                </a:ext>
              </a:extLst>
            </p:cNvPr>
            <p:cNvSpPr txBox="1"/>
            <p:nvPr/>
          </p:nvSpPr>
          <p:spPr>
            <a:xfrm>
              <a:off x="4589144" y="3332735"/>
              <a:ext cx="3003996" cy="1200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sz="160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Here You Can Add Some Brief Text to Explain The Title This is Just a Demo So Consider Replacing This</a:t>
              </a:r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593468C8-6FD3-4D5F-B228-3721A492CB1B}"/>
                </a:ext>
              </a:extLst>
            </p:cNvPr>
            <p:cNvGrpSpPr/>
            <p:nvPr/>
          </p:nvGrpSpPr>
          <p:grpSpPr>
            <a:xfrm>
              <a:off x="5898832" y="2594455"/>
              <a:ext cx="394335" cy="347186"/>
              <a:chOff x="5898832" y="2594455"/>
              <a:chExt cx="394335" cy="347186"/>
            </a:xfrm>
          </p:grpSpPr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3AD6760C-5DA1-4731-B27F-3BCD74E4E9B2}"/>
                  </a:ext>
                </a:extLst>
              </p:cNvPr>
              <p:cNvSpPr/>
              <p:nvPr/>
            </p:nvSpPr>
            <p:spPr>
              <a:xfrm>
                <a:off x="6099810" y="2594455"/>
                <a:ext cx="193357" cy="347186"/>
              </a:xfrm>
              <a:custGeom>
                <a:avLst/>
                <a:gdLst>
                  <a:gd name="connsiteX0" fmla="*/ 142304 w 193357"/>
                  <a:gd name="connsiteY0" fmla="*/ 199549 h 347186"/>
                  <a:gd name="connsiteX1" fmla="*/ 161830 w 193357"/>
                  <a:gd name="connsiteY1" fmla="*/ 297275 h 347186"/>
                  <a:gd name="connsiteX2" fmla="*/ 40862 w 193357"/>
                  <a:gd name="connsiteY2" fmla="*/ 347186 h 347186"/>
                  <a:gd name="connsiteX3" fmla="*/ 0 w 193357"/>
                  <a:gd name="connsiteY3" fmla="*/ 209836 h 347186"/>
                  <a:gd name="connsiteX4" fmla="*/ 122015 w 193357"/>
                  <a:gd name="connsiteY4" fmla="*/ 0 h 347186"/>
                  <a:gd name="connsiteX5" fmla="*/ 193357 w 193357"/>
                  <a:gd name="connsiteY5" fmla="*/ 48292 h 347186"/>
                  <a:gd name="connsiteX6" fmla="*/ 142304 w 193357"/>
                  <a:gd name="connsiteY6" fmla="*/ 199549 h 347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3357" h="347186">
                    <a:moveTo>
                      <a:pt x="142304" y="199549"/>
                    </a:moveTo>
                    <a:cubicBezTo>
                      <a:pt x="142304" y="234506"/>
                      <a:pt x="149257" y="267653"/>
                      <a:pt x="161830" y="297275"/>
                    </a:cubicBezTo>
                    <a:lnTo>
                      <a:pt x="40862" y="347186"/>
                    </a:lnTo>
                    <a:cubicBezTo>
                      <a:pt x="15144" y="308896"/>
                      <a:pt x="0" y="261366"/>
                      <a:pt x="0" y="209836"/>
                    </a:cubicBezTo>
                    <a:cubicBezTo>
                      <a:pt x="0" y="116205"/>
                      <a:pt x="50101" y="35719"/>
                      <a:pt x="122015" y="0"/>
                    </a:cubicBezTo>
                    <a:lnTo>
                      <a:pt x="193357" y="48292"/>
                    </a:lnTo>
                    <a:cubicBezTo>
                      <a:pt x="161544" y="88678"/>
                      <a:pt x="142304" y="141637"/>
                      <a:pt x="142304" y="19954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Montserrat"/>
                </a:endParaRPr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23AB2310-51CE-4C2B-ADAC-52395A9EB723}"/>
                  </a:ext>
                </a:extLst>
              </p:cNvPr>
              <p:cNvSpPr/>
              <p:nvPr/>
            </p:nvSpPr>
            <p:spPr>
              <a:xfrm>
                <a:off x="5898832" y="2594455"/>
                <a:ext cx="193357" cy="347186"/>
              </a:xfrm>
              <a:custGeom>
                <a:avLst/>
                <a:gdLst>
                  <a:gd name="connsiteX0" fmla="*/ 142304 w 193357"/>
                  <a:gd name="connsiteY0" fmla="*/ 199549 h 347186"/>
                  <a:gd name="connsiteX1" fmla="*/ 161830 w 193357"/>
                  <a:gd name="connsiteY1" fmla="*/ 297275 h 347186"/>
                  <a:gd name="connsiteX2" fmla="*/ 40863 w 193357"/>
                  <a:gd name="connsiteY2" fmla="*/ 347186 h 347186"/>
                  <a:gd name="connsiteX3" fmla="*/ 0 w 193357"/>
                  <a:gd name="connsiteY3" fmla="*/ 209836 h 347186"/>
                  <a:gd name="connsiteX4" fmla="*/ 122015 w 193357"/>
                  <a:gd name="connsiteY4" fmla="*/ 0 h 347186"/>
                  <a:gd name="connsiteX5" fmla="*/ 193357 w 193357"/>
                  <a:gd name="connsiteY5" fmla="*/ 48292 h 347186"/>
                  <a:gd name="connsiteX6" fmla="*/ 142304 w 193357"/>
                  <a:gd name="connsiteY6" fmla="*/ 199549 h 347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3357" h="347186">
                    <a:moveTo>
                      <a:pt x="142304" y="199549"/>
                    </a:moveTo>
                    <a:cubicBezTo>
                      <a:pt x="142304" y="234506"/>
                      <a:pt x="149257" y="267653"/>
                      <a:pt x="161830" y="297275"/>
                    </a:cubicBezTo>
                    <a:lnTo>
                      <a:pt x="40863" y="347186"/>
                    </a:lnTo>
                    <a:cubicBezTo>
                      <a:pt x="15145" y="308896"/>
                      <a:pt x="0" y="261366"/>
                      <a:pt x="0" y="209836"/>
                    </a:cubicBezTo>
                    <a:cubicBezTo>
                      <a:pt x="0" y="116205"/>
                      <a:pt x="50102" y="35719"/>
                      <a:pt x="122015" y="0"/>
                    </a:cubicBezTo>
                    <a:lnTo>
                      <a:pt x="193357" y="48292"/>
                    </a:lnTo>
                    <a:cubicBezTo>
                      <a:pt x="161544" y="88678"/>
                      <a:pt x="142304" y="141637"/>
                      <a:pt x="142304" y="19954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Montserrat"/>
                </a:endParaRPr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43331CBA-235C-4391-B223-4088DF766B90}"/>
                </a:ext>
              </a:extLst>
            </p:cNvPr>
            <p:cNvGrpSpPr/>
            <p:nvPr/>
          </p:nvGrpSpPr>
          <p:grpSpPr>
            <a:xfrm>
              <a:off x="5409152" y="4902648"/>
              <a:ext cx="1373695" cy="459390"/>
              <a:chOff x="5409152" y="4902648"/>
              <a:chExt cx="1373695" cy="459390"/>
            </a:xfrm>
          </p:grpSpPr>
          <p:sp>
            <p:nvSpPr>
              <p:cNvPr id="35" name="Rectangle: Rounded Corners 34">
                <a:extLst>
                  <a:ext uri="{FF2B5EF4-FFF2-40B4-BE49-F238E27FC236}">
                    <a16:creationId xmlns:a16="http://schemas.microsoft.com/office/drawing/2014/main" id="{413B1995-7CBE-4AD7-95C4-33E06C75013A}"/>
                  </a:ext>
                </a:extLst>
              </p:cNvPr>
              <p:cNvSpPr/>
              <p:nvPr/>
            </p:nvSpPr>
            <p:spPr>
              <a:xfrm>
                <a:off x="5409152" y="4902648"/>
                <a:ext cx="1373695" cy="459390"/>
              </a:xfrm>
              <a:prstGeom prst="roundRect">
                <a:avLst/>
              </a:pr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Montserrat"/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8B9FB5DE-B85F-4F97-A949-629E24A98A14}"/>
                  </a:ext>
                </a:extLst>
              </p:cNvPr>
              <p:cNvSpPr txBox="1"/>
              <p:nvPr/>
            </p:nvSpPr>
            <p:spPr>
              <a:xfrm>
                <a:off x="5427338" y="4961649"/>
                <a:ext cx="1327608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500" dirty="0">
                    <a:gradFill>
                      <a:gsLst>
                        <a:gs pos="0">
                          <a:srgbClr val="1555FD"/>
                        </a:gs>
                        <a:gs pos="100000">
                          <a:srgbClr val="5680F8"/>
                        </a:gs>
                      </a:gsLst>
                      <a:lin ang="10800000" scaled="1"/>
                    </a:gradFill>
                    <a:latin typeface="Montserrat ExtraBold"/>
                    <a:cs typeface="Poppins"/>
                    <a:sym typeface="Poppins"/>
                    <a:rtl val="0"/>
                  </a:rPr>
                  <a:t>Name Here</a:t>
                </a:r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891B3B0C-45B9-4A19-8D87-2D3D35B2D134}"/>
              </a:ext>
            </a:extLst>
          </p:cNvPr>
          <p:cNvGrpSpPr/>
          <p:nvPr/>
        </p:nvGrpSpPr>
        <p:grpSpPr>
          <a:xfrm>
            <a:off x="8216931" y="2208883"/>
            <a:ext cx="3467100" cy="3538727"/>
            <a:chOff x="8216931" y="2208883"/>
            <a:chExt cx="3467100" cy="3538727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86D9B430-09AC-46DE-8480-DD8A567F0D8E}"/>
                </a:ext>
              </a:extLst>
            </p:cNvPr>
            <p:cNvSpPr/>
            <p:nvPr/>
          </p:nvSpPr>
          <p:spPr>
            <a:xfrm>
              <a:off x="8216931" y="2208883"/>
              <a:ext cx="3467100" cy="3538727"/>
            </a:xfrm>
            <a:prstGeom prst="roundRect">
              <a:avLst>
                <a:gd name="adj" fmla="val 3406"/>
              </a:avLst>
            </a:prstGeom>
            <a:gradFill flip="none" rotWithShape="1">
              <a:gsLst>
                <a:gs pos="0">
                  <a:srgbClr val="E6ECFE"/>
                </a:gs>
                <a:gs pos="100000">
                  <a:srgbClr val="EFF4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9171601E-017E-4948-A953-3524A688A34C}"/>
                </a:ext>
              </a:extLst>
            </p:cNvPr>
            <p:cNvSpPr txBox="1"/>
            <p:nvPr/>
          </p:nvSpPr>
          <p:spPr>
            <a:xfrm>
              <a:off x="8448483" y="3332735"/>
              <a:ext cx="3003996" cy="1200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sz="16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Add Some Brief Text to Explain The Title This is Just a Demo So Consider Replacing This</a:t>
              </a: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A92913D8-D0D0-4961-8C72-66C5AD97400E}"/>
                </a:ext>
              </a:extLst>
            </p:cNvPr>
            <p:cNvGrpSpPr/>
            <p:nvPr/>
          </p:nvGrpSpPr>
          <p:grpSpPr>
            <a:xfrm>
              <a:off x="9758171" y="2594455"/>
              <a:ext cx="394335" cy="347186"/>
              <a:chOff x="9758171" y="2594455"/>
              <a:chExt cx="394335" cy="347186"/>
            </a:xfrm>
          </p:grpSpPr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1E9FAF1E-F56A-4697-A11E-334C34B898E9}"/>
                  </a:ext>
                </a:extLst>
              </p:cNvPr>
              <p:cNvSpPr/>
              <p:nvPr/>
            </p:nvSpPr>
            <p:spPr>
              <a:xfrm>
                <a:off x="9959149" y="2594455"/>
                <a:ext cx="193357" cy="347186"/>
              </a:xfrm>
              <a:custGeom>
                <a:avLst/>
                <a:gdLst>
                  <a:gd name="connsiteX0" fmla="*/ 142304 w 193357"/>
                  <a:gd name="connsiteY0" fmla="*/ 199549 h 347186"/>
                  <a:gd name="connsiteX1" fmla="*/ 161830 w 193357"/>
                  <a:gd name="connsiteY1" fmla="*/ 297275 h 347186"/>
                  <a:gd name="connsiteX2" fmla="*/ 40863 w 193357"/>
                  <a:gd name="connsiteY2" fmla="*/ 347186 h 347186"/>
                  <a:gd name="connsiteX3" fmla="*/ 0 w 193357"/>
                  <a:gd name="connsiteY3" fmla="*/ 209836 h 347186"/>
                  <a:gd name="connsiteX4" fmla="*/ 122016 w 193357"/>
                  <a:gd name="connsiteY4" fmla="*/ 0 h 347186"/>
                  <a:gd name="connsiteX5" fmla="*/ 193358 w 193357"/>
                  <a:gd name="connsiteY5" fmla="*/ 48292 h 347186"/>
                  <a:gd name="connsiteX6" fmla="*/ 142304 w 193357"/>
                  <a:gd name="connsiteY6" fmla="*/ 199549 h 347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3357" h="347186">
                    <a:moveTo>
                      <a:pt x="142304" y="199549"/>
                    </a:moveTo>
                    <a:cubicBezTo>
                      <a:pt x="142304" y="234506"/>
                      <a:pt x="149257" y="267653"/>
                      <a:pt x="161830" y="297275"/>
                    </a:cubicBezTo>
                    <a:lnTo>
                      <a:pt x="40863" y="347186"/>
                    </a:lnTo>
                    <a:cubicBezTo>
                      <a:pt x="15146" y="308896"/>
                      <a:pt x="0" y="261366"/>
                      <a:pt x="0" y="209836"/>
                    </a:cubicBezTo>
                    <a:cubicBezTo>
                      <a:pt x="0" y="116205"/>
                      <a:pt x="50102" y="35719"/>
                      <a:pt x="122016" y="0"/>
                    </a:cubicBezTo>
                    <a:lnTo>
                      <a:pt x="193358" y="48292"/>
                    </a:lnTo>
                    <a:cubicBezTo>
                      <a:pt x="161545" y="88678"/>
                      <a:pt x="142304" y="141637"/>
                      <a:pt x="142304" y="199549"/>
                    </a:cubicBezTo>
                    <a:close/>
                  </a:path>
                </a:pathLst>
              </a:custGeom>
              <a:gradFill>
                <a:gsLst>
                  <a:gs pos="0">
                    <a:srgbClr val="1555FD"/>
                  </a:gs>
                  <a:gs pos="100000">
                    <a:srgbClr val="5680F8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Montserrat"/>
                </a:endParaRPr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B683BB9C-E797-4EBB-B80F-2B1DA266CDAB}"/>
                  </a:ext>
                </a:extLst>
              </p:cNvPr>
              <p:cNvSpPr/>
              <p:nvPr/>
            </p:nvSpPr>
            <p:spPr>
              <a:xfrm>
                <a:off x="9758171" y="2594455"/>
                <a:ext cx="193357" cy="347186"/>
              </a:xfrm>
              <a:custGeom>
                <a:avLst/>
                <a:gdLst>
                  <a:gd name="connsiteX0" fmla="*/ 142304 w 193357"/>
                  <a:gd name="connsiteY0" fmla="*/ 199549 h 347186"/>
                  <a:gd name="connsiteX1" fmla="*/ 161830 w 193357"/>
                  <a:gd name="connsiteY1" fmla="*/ 297275 h 347186"/>
                  <a:gd name="connsiteX2" fmla="*/ 40863 w 193357"/>
                  <a:gd name="connsiteY2" fmla="*/ 347186 h 347186"/>
                  <a:gd name="connsiteX3" fmla="*/ 0 w 193357"/>
                  <a:gd name="connsiteY3" fmla="*/ 209836 h 347186"/>
                  <a:gd name="connsiteX4" fmla="*/ 122016 w 193357"/>
                  <a:gd name="connsiteY4" fmla="*/ 0 h 347186"/>
                  <a:gd name="connsiteX5" fmla="*/ 193358 w 193357"/>
                  <a:gd name="connsiteY5" fmla="*/ 48292 h 347186"/>
                  <a:gd name="connsiteX6" fmla="*/ 142304 w 193357"/>
                  <a:gd name="connsiteY6" fmla="*/ 199549 h 347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3357" h="347186">
                    <a:moveTo>
                      <a:pt x="142304" y="199549"/>
                    </a:moveTo>
                    <a:cubicBezTo>
                      <a:pt x="142304" y="234506"/>
                      <a:pt x="149257" y="267653"/>
                      <a:pt x="161830" y="297275"/>
                    </a:cubicBezTo>
                    <a:lnTo>
                      <a:pt x="40863" y="347186"/>
                    </a:lnTo>
                    <a:cubicBezTo>
                      <a:pt x="15144" y="308896"/>
                      <a:pt x="0" y="261366"/>
                      <a:pt x="0" y="209836"/>
                    </a:cubicBezTo>
                    <a:cubicBezTo>
                      <a:pt x="0" y="116205"/>
                      <a:pt x="50102" y="35719"/>
                      <a:pt x="122016" y="0"/>
                    </a:cubicBezTo>
                    <a:lnTo>
                      <a:pt x="193358" y="48292"/>
                    </a:lnTo>
                    <a:cubicBezTo>
                      <a:pt x="161544" y="88678"/>
                      <a:pt x="142304" y="141637"/>
                      <a:pt x="142304" y="199549"/>
                    </a:cubicBezTo>
                    <a:close/>
                  </a:path>
                </a:pathLst>
              </a:custGeom>
              <a:gradFill>
                <a:gsLst>
                  <a:gs pos="0">
                    <a:srgbClr val="1555FD"/>
                  </a:gs>
                  <a:gs pos="100000">
                    <a:srgbClr val="5680F8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Montserrat"/>
                </a:endParaRPr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F6050C12-1339-4A80-B3A9-6BDFF2D6F62F}"/>
                </a:ext>
              </a:extLst>
            </p:cNvPr>
            <p:cNvGrpSpPr/>
            <p:nvPr/>
          </p:nvGrpSpPr>
          <p:grpSpPr>
            <a:xfrm>
              <a:off x="9268396" y="4902648"/>
              <a:ext cx="1373695" cy="459390"/>
              <a:chOff x="9268396" y="4902648"/>
              <a:chExt cx="1373695" cy="459390"/>
            </a:xfrm>
          </p:grpSpPr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C7BA6262-AA66-4309-B963-BE88A38770FC}"/>
                  </a:ext>
                </a:extLst>
              </p:cNvPr>
              <p:cNvSpPr/>
              <p:nvPr/>
            </p:nvSpPr>
            <p:spPr>
              <a:xfrm>
                <a:off x="9268396" y="4902648"/>
                <a:ext cx="1373695" cy="459390"/>
              </a:xfrm>
              <a:prstGeom prst="roundRect">
                <a:avLst/>
              </a:prstGeom>
              <a:gradFill>
                <a:gsLst>
                  <a:gs pos="0">
                    <a:srgbClr val="1555FD"/>
                  </a:gs>
                  <a:gs pos="100000">
                    <a:srgbClr val="5680F8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Montserrat"/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17E27CDF-441E-4962-BAD0-E8773B09B684}"/>
                  </a:ext>
                </a:extLst>
              </p:cNvPr>
              <p:cNvSpPr txBox="1"/>
              <p:nvPr/>
            </p:nvSpPr>
            <p:spPr>
              <a:xfrm>
                <a:off x="9286678" y="4961649"/>
                <a:ext cx="1327608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500">
                    <a:solidFill>
                      <a:schemeClr val="bg1"/>
                    </a:solidFill>
                    <a:latin typeface="Montserrat ExtraBold"/>
                    <a:cs typeface="Poppins"/>
                    <a:sym typeface="Poppins"/>
                    <a:rtl val="0"/>
                  </a:rPr>
                  <a:t>Name Here</a:t>
                </a:r>
              </a:p>
            </p:txBody>
          </p:sp>
        </p:grp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93BFB373-7250-44C6-9E0E-1178253DCB41}"/>
              </a:ext>
            </a:extLst>
          </p:cNvPr>
          <p:cNvSpPr txBox="1"/>
          <p:nvPr/>
        </p:nvSpPr>
        <p:spPr>
          <a:xfrm>
            <a:off x="1602624" y="844385"/>
            <a:ext cx="898675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2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Let’s See Our </a:t>
            </a:r>
            <a:r>
              <a:rPr lang="en-US" sz="42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Client’s Reviews 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74DD573-EAE3-4C8F-AC33-F01A7037605E}"/>
              </a:ext>
            </a:extLst>
          </p:cNvPr>
          <p:cNvSpPr txBox="1"/>
          <p:nvPr/>
        </p:nvSpPr>
        <p:spPr>
          <a:xfrm>
            <a:off x="4450364" y="481103"/>
            <a:ext cx="32912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 SemiBold" panose="00000700000000000000" pitchFamily="2" charset="0"/>
                <a:cs typeface="Poppins"/>
                <a:sym typeface="Poppins"/>
                <a:rtl val="0"/>
              </a:rPr>
              <a:t>Opinions about Out Products</a:t>
            </a:r>
          </a:p>
        </p:txBody>
      </p:sp>
    </p:spTree>
    <p:extLst>
      <p:ext uri="{BB962C8B-B14F-4D97-AF65-F5344CB8AC3E}">
        <p14:creationId xmlns:p14="http://schemas.microsoft.com/office/powerpoint/2010/main" val="34992569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use the above </a:t>
            </a:r>
            <a:r>
              <a:rPr lang="en-US" spc="18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gradient color codes or simply use the format painter tool</a:t>
            </a:r>
          </a:p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to pick the exact gradient color settings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34833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49817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64178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346638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496480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640093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343253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493095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636708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34156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49140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63501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34494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49478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63840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1F7C7DB2-2D5E-490C-AE73-B221D04E593C}"/>
              </a:ext>
            </a:extLst>
          </p:cNvPr>
          <p:cNvGrpSpPr/>
          <p:nvPr/>
        </p:nvGrpSpPr>
        <p:grpSpPr>
          <a:xfrm>
            <a:off x="3464052" y="6158392"/>
            <a:ext cx="5263897" cy="307777"/>
            <a:chOff x="2630582" y="6175216"/>
            <a:chExt cx="5263897" cy="307777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2B2B01A6-019C-4CBB-A57F-1C211D62E44A}"/>
                </a:ext>
              </a:extLst>
            </p:cNvPr>
            <p:cNvSpPr txBox="1"/>
            <p:nvPr/>
          </p:nvSpPr>
          <p:spPr>
            <a:xfrm>
              <a:off x="2630582" y="6175216"/>
              <a:ext cx="168273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PowerPoint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47F6F719-40B9-42EE-9540-B7229E5C3D5D}"/>
                </a:ext>
              </a:extLst>
            </p:cNvPr>
            <p:cNvSpPr txBox="1"/>
            <p:nvPr/>
          </p:nvSpPr>
          <p:spPr>
            <a:xfrm>
              <a:off x="4208468" y="6175216"/>
              <a:ext cx="18494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Google slides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743D1743-42FA-43D9-A744-B3B61AFBC0DB}"/>
                </a:ext>
              </a:extLst>
            </p:cNvPr>
            <p:cNvSpPr txBox="1"/>
            <p:nvPr/>
          </p:nvSpPr>
          <p:spPr>
            <a:xfrm>
              <a:off x="6045055" y="6175216"/>
              <a:ext cx="18494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keynote</a:t>
              </a:r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E11E2DF4-A52F-4BFA-90C2-BF201024C106}"/>
                </a:ext>
              </a:extLst>
            </p:cNvPr>
            <p:cNvSpPr/>
            <p:nvPr/>
          </p:nvSpPr>
          <p:spPr>
            <a:xfrm flipH="1">
              <a:off x="4133945" y="6282814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8060332E-8F60-4159-8E13-E30E4885230E}"/>
                </a:ext>
              </a:extLst>
            </p:cNvPr>
            <p:cNvSpPr/>
            <p:nvPr/>
          </p:nvSpPr>
          <p:spPr>
            <a:xfrm flipH="1">
              <a:off x="5971375" y="6282814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10E50C27-230B-496B-AD66-56F85F7ED97A}"/>
              </a:ext>
            </a:extLst>
          </p:cNvPr>
          <p:cNvSpPr txBox="1"/>
          <p:nvPr/>
        </p:nvSpPr>
        <p:spPr>
          <a:xfrm>
            <a:off x="1298845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#1555FD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7FDC18D-4133-4408-81F5-FB444F97BEAB}"/>
              </a:ext>
            </a:extLst>
          </p:cNvPr>
          <p:cNvSpPr txBox="1"/>
          <p:nvPr/>
        </p:nvSpPr>
        <p:spPr>
          <a:xfrm>
            <a:off x="1298845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#5680F8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EC8E4F3-5D32-42EF-8D0C-0E0A4DC19653}"/>
              </a:ext>
            </a:extLst>
          </p:cNvPr>
          <p:cNvSpPr txBox="1"/>
          <p:nvPr/>
        </p:nvSpPr>
        <p:spPr>
          <a:xfrm>
            <a:off x="3301774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#FE7C04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3501845-8A74-4177-B622-F2D0D994FC28}"/>
              </a:ext>
            </a:extLst>
          </p:cNvPr>
          <p:cNvSpPr txBox="1"/>
          <p:nvPr/>
        </p:nvSpPr>
        <p:spPr>
          <a:xfrm>
            <a:off x="3301774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#FFCA4E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0D8AB496-55FA-4B5A-B5CC-4C2E62241162}"/>
              </a:ext>
            </a:extLst>
          </p:cNvPr>
          <p:cNvSpPr txBox="1"/>
          <p:nvPr/>
        </p:nvSpPr>
        <p:spPr>
          <a:xfrm>
            <a:off x="5298126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#5D28FE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5156E555-6C8D-4E43-8AB9-013287C02103}"/>
              </a:ext>
            </a:extLst>
          </p:cNvPr>
          <p:cNvSpPr txBox="1"/>
          <p:nvPr/>
        </p:nvSpPr>
        <p:spPr>
          <a:xfrm>
            <a:off x="5298126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#BB66DD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88C28F9-4232-4056-9665-F98B031ECC33}"/>
              </a:ext>
            </a:extLst>
          </p:cNvPr>
          <p:cNvSpPr txBox="1"/>
          <p:nvPr/>
        </p:nvSpPr>
        <p:spPr>
          <a:xfrm>
            <a:off x="7309279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#DD421D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AC747F27-873F-4FEE-B8ED-2716D716BD64}"/>
              </a:ext>
            </a:extLst>
          </p:cNvPr>
          <p:cNvSpPr txBox="1"/>
          <p:nvPr/>
        </p:nvSpPr>
        <p:spPr>
          <a:xfrm>
            <a:off x="7309279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#FF6F57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81EE50A-8083-4073-854C-6B8AAE189706}"/>
              </a:ext>
            </a:extLst>
          </p:cNvPr>
          <p:cNvSpPr txBox="1"/>
          <p:nvPr/>
        </p:nvSpPr>
        <p:spPr>
          <a:xfrm>
            <a:off x="9312756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#81C123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3D75F53D-3A60-457F-80FF-EBA76F4EEB13}"/>
              </a:ext>
            </a:extLst>
          </p:cNvPr>
          <p:cNvSpPr txBox="1"/>
          <p:nvPr/>
        </p:nvSpPr>
        <p:spPr>
          <a:xfrm>
            <a:off x="9312756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#B3DA7D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103A907-E72A-4EE0-A425-0A065F3BDF98}"/>
              </a:ext>
            </a:extLst>
          </p:cNvPr>
          <p:cNvGrpSpPr/>
          <p:nvPr/>
        </p:nvGrpSpPr>
        <p:grpSpPr>
          <a:xfrm>
            <a:off x="2220278" y="709115"/>
            <a:ext cx="7751445" cy="1132213"/>
            <a:chOff x="2220278" y="709115"/>
            <a:chExt cx="7751445" cy="1132213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BEBCFCCF-A007-47BF-980C-5A2FBCFDA05C}"/>
                </a:ext>
              </a:extLst>
            </p:cNvPr>
            <p:cNvSpPr txBox="1"/>
            <p:nvPr/>
          </p:nvSpPr>
          <p:spPr>
            <a:xfrm>
              <a:off x="2220278" y="709115"/>
              <a:ext cx="7751445" cy="1092708"/>
            </a:xfrm>
            <a:custGeom>
              <a:avLst/>
              <a:gdLst/>
              <a:ahLst/>
              <a:cxnLst/>
              <a:rect l="l" t="t" r="r" b="b"/>
              <a:pathLst>
                <a:path w="7751445" h="1092708">
                  <a:moveTo>
                    <a:pt x="2687955" y="333756"/>
                  </a:moveTo>
                  <a:lnTo>
                    <a:pt x="2573655" y="681228"/>
                  </a:lnTo>
                  <a:lnTo>
                    <a:pt x="2803779" y="681228"/>
                  </a:lnTo>
                  <a:close/>
                  <a:moveTo>
                    <a:pt x="3649980" y="269748"/>
                  </a:moveTo>
                  <a:lnTo>
                    <a:pt x="3649980" y="821436"/>
                  </a:lnTo>
                  <a:lnTo>
                    <a:pt x="3753612" y="821436"/>
                  </a:lnTo>
                  <a:cubicBezTo>
                    <a:pt x="3840988" y="821436"/>
                    <a:pt x="3909568" y="797560"/>
                    <a:pt x="3959352" y="749808"/>
                  </a:cubicBezTo>
                  <a:cubicBezTo>
                    <a:pt x="4009136" y="702056"/>
                    <a:pt x="4034028" y="634492"/>
                    <a:pt x="4034028" y="547116"/>
                  </a:cubicBezTo>
                  <a:cubicBezTo>
                    <a:pt x="4034028" y="458724"/>
                    <a:pt x="4009136" y="390398"/>
                    <a:pt x="3959352" y="342138"/>
                  </a:cubicBezTo>
                  <a:cubicBezTo>
                    <a:pt x="3909568" y="293878"/>
                    <a:pt x="3840988" y="269748"/>
                    <a:pt x="3753612" y="269748"/>
                  </a:cubicBezTo>
                  <a:close/>
                  <a:moveTo>
                    <a:pt x="1487805" y="260604"/>
                  </a:moveTo>
                  <a:lnTo>
                    <a:pt x="1487805" y="484632"/>
                  </a:lnTo>
                  <a:lnTo>
                    <a:pt x="1635633" y="484632"/>
                  </a:lnTo>
                  <a:cubicBezTo>
                    <a:pt x="1676273" y="484632"/>
                    <a:pt x="1706753" y="474980"/>
                    <a:pt x="1727073" y="455676"/>
                  </a:cubicBezTo>
                  <a:cubicBezTo>
                    <a:pt x="1747393" y="436372"/>
                    <a:pt x="1757554" y="408432"/>
                    <a:pt x="1757554" y="371856"/>
                  </a:cubicBezTo>
                  <a:cubicBezTo>
                    <a:pt x="1757554" y="337312"/>
                    <a:pt x="1747139" y="310134"/>
                    <a:pt x="1726311" y="290322"/>
                  </a:cubicBezTo>
                  <a:cubicBezTo>
                    <a:pt x="1705483" y="270510"/>
                    <a:pt x="1675257" y="260604"/>
                    <a:pt x="1635633" y="260604"/>
                  </a:cubicBezTo>
                  <a:close/>
                  <a:moveTo>
                    <a:pt x="6882764" y="10668"/>
                  </a:moveTo>
                  <a:lnTo>
                    <a:pt x="7751445" y="10668"/>
                  </a:lnTo>
                  <a:lnTo>
                    <a:pt x="7751445" y="248412"/>
                  </a:lnTo>
                  <a:lnTo>
                    <a:pt x="7464933" y="248412"/>
                  </a:lnTo>
                  <a:lnTo>
                    <a:pt x="7464933" y="1085088"/>
                  </a:lnTo>
                  <a:lnTo>
                    <a:pt x="7166229" y="1085088"/>
                  </a:lnTo>
                  <a:lnTo>
                    <a:pt x="7166229" y="248412"/>
                  </a:lnTo>
                  <a:lnTo>
                    <a:pt x="6882764" y="248412"/>
                  </a:lnTo>
                  <a:close/>
                  <a:moveTo>
                    <a:pt x="5780151" y="10668"/>
                  </a:moveTo>
                  <a:lnTo>
                    <a:pt x="6078855" y="10668"/>
                  </a:lnTo>
                  <a:lnTo>
                    <a:pt x="6476619" y="618744"/>
                  </a:lnTo>
                  <a:lnTo>
                    <a:pt x="6476619" y="10668"/>
                  </a:lnTo>
                  <a:lnTo>
                    <a:pt x="6775322" y="10668"/>
                  </a:lnTo>
                  <a:lnTo>
                    <a:pt x="6775322" y="1085088"/>
                  </a:lnTo>
                  <a:lnTo>
                    <a:pt x="6476619" y="1085088"/>
                  </a:lnTo>
                  <a:lnTo>
                    <a:pt x="6078855" y="484632"/>
                  </a:lnTo>
                  <a:lnTo>
                    <a:pt x="6078855" y="1085088"/>
                  </a:lnTo>
                  <a:lnTo>
                    <a:pt x="5780151" y="1085088"/>
                  </a:lnTo>
                  <a:close/>
                  <a:moveTo>
                    <a:pt x="4941951" y="10668"/>
                  </a:moveTo>
                  <a:lnTo>
                    <a:pt x="5629275" y="10668"/>
                  </a:lnTo>
                  <a:lnTo>
                    <a:pt x="5629275" y="249936"/>
                  </a:lnTo>
                  <a:lnTo>
                    <a:pt x="5240655" y="249936"/>
                  </a:lnTo>
                  <a:lnTo>
                    <a:pt x="5240655" y="425196"/>
                  </a:lnTo>
                  <a:lnTo>
                    <a:pt x="5583555" y="425196"/>
                  </a:lnTo>
                  <a:lnTo>
                    <a:pt x="5583555" y="652272"/>
                  </a:lnTo>
                  <a:lnTo>
                    <a:pt x="5240655" y="652272"/>
                  </a:lnTo>
                  <a:lnTo>
                    <a:pt x="5240655" y="845820"/>
                  </a:lnTo>
                  <a:lnTo>
                    <a:pt x="5629275" y="845820"/>
                  </a:lnTo>
                  <a:lnTo>
                    <a:pt x="5629275" y="1085088"/>
                  </a:lnTo>
                  <a:lnTo>
                    <a:pt x="4941951" y="1085088"/>
                  </a:lnTo>
                  <a:close/>
                  <a:moveTo>
                    <a:pt x="4475226" y="10668"/>
                  </a:moveTo>
                  <a:lnTo>
                    <a:pt x="4773930" y="10668"/>
                  </a:lnTo>
                  <a:lnTo>
                    <a:pt x="4773930" y="1085088"/>
                  </a:lnTo>
                  <a:lnTo>
                    <a:pt x="4475226" y="1085088"/>
                  </a:lnTo>
                  <a:close/>
                  <a:moveTo>
                    <a:pt x="3351276" y="10668"/>
                  </a:moveTo>
                  <a:lnTo>
                    <a:pt x="3776472" y="10668"/>
                  </a:lnTo>
                  <a:cubicBezTo>
                    <a:pt x="3889248" y="10668"/>
                    <a:pt x="3988054" y="33274"/>
                    <a:pt x="4072890" y="78486"/>
                  </a:cubicBezTo>
                  <a:cubicBezTo>
                    <a:pt x="4157726" y="123698"/>
                    <a:pt x="4223004" y="186944"/>
                    <a:pt x="4268724" y="268224"/>
                  </a:cubicBezTo>
                  <a:cubicBezTo>
                    <a:pt x="4314444" y="349504"/>
                    <a:pt x="4337304" y="442468"/>
                    <a:pt x="4337304" y="547116"/>
                  </a:cubicBezTo>
                  <a:cubicBezTo>
                    <a:pt x="4337304" y="650748"/>
                    <a:pt x="4314190" y="743204"/>
                    <a:pt x="4267962" y="824484"/>
                  </a:cubicBezTo>
                  <a:cubicBezTo>
                    <a:pt x="4221734" y="905764"/>
                    <a:pt x="4156202" y="969518"/>
                    <a:pt x="4071366" y="1015746"/>
                  </a:cubicBezTo>
                  <a:cubicBezTo>
                    <a:pt x="3986530" y="1061974"/>
                    <a:pt x="3888232" y="1085088"/>
                    <a:pt x="3776472" y="1085088"/>
                  </a:cubicBezTo>
                  <a:lnTo>
                    <a:pt x="3351276" y="1085088"/>
                  </a:lnTo>
                  <a:close/>
                  <a:moveTo>
                    <a:pt x="2517267" y="10668"/>
                  </a:moveTo>
                  <a:lnTo>
                    <a:pt x="2861691" y="10668"/>
                  </a:lnTo>
                  <a:lnTo>
                    <a:pt x="3251835" y="1085088"/>
                  </a:lnTo>
                  <a:lnTo>
                    <a:pt x="2936367" y="1085088"/>
                  </a:lnTo>
                  <a:lnTo>
                    <a:pt x="2878455" y="909828"/>
                  </a:lnTo>
                  <a:lnTo>
                    <a:pt x="2497455" y="909828"/>
                  </a:lnTo>
                  <a:lnTo>
                    <a:pt x="2439543" y="1085088"/>
                  </a:lnTo>
                  <a:lnTo>
                    <a:pt x="2125599" y="1085088"/>
                  </a:lnTo>
                  <a:close/>
                  <a:moveTo>
                    <a:pt x="1189102" y="10668"/>
                  </a:moveTo>
                  <a:lnTo>
                    <a:pt x="1660017" y="10668"/>
                  </a:lnTo>
                  <a:cubicBezTo>
                    <a:pt x="1746377" y="10668"/>
                    <a:pt x="1819529" y="25654"/>
                    <a:pt x="1879473" y="55626"/>
                  </a:cubicBezTo>
                  <a:cubicBezTo>
                    <a:pt x="1939417" y="85598"/>
                    <a:pt x="1984629" y="126746"/>
                    <a:pt x="2015109" y="179070"/>
                  </a:cubicBezTo>
                  <a:cubicBezTo>
                    <a:pt x="2045589" y="231394"/>
                    <a:pt x="2060829" y="290068"/>
                    <a:pt x="2060829" y="355092"/>
                  </a:cubicBezTo>
                  <a:cubicBezTo>
                    <a:pt x="2060829" y="428244"/>
                    <a:pt x="2040763" y="492506"/>
                    <a:pt x="2000631" y="547878"/>
                  </a:cubicBezTo>
                  <a:cubicBezTo>
                    <a:pt x="1960499" y="603250"/>
                    <a:pt x="1901825" y="642620"/>
                    <a:pt x="1824609" y="665988"/>
                  </a:cubicBezTo>
                  <a:lnTo>
                    <a:pt x="2066925" y="1085088"/>
                  </a:lnTo>
                  <a:lnTo>
                    <a:pt x="1733170" y="1085088"/>
                  </a:lnTo>
                  <a:lnTo>
                    <a:pt x="1519809" y="688848"/>
                  </a:lnTo>
                  <a:lnTo>
                    <a:pt x="1487805" y="688848"/>
                  </a:lnTo>
                  <a:lnTo>
                    <a:pt x="1487805" y="1085088"/>
                  </a:lnTo>
                  <a:lnTo>
                    <a:pt x="1189102" y="1085088"/>
                  </a:lnTo>
                  <a:close/>
                  <a:moveTo>
                    <a:pt x="544069" y="0"/>
                  </a:moveTo>
                  <a:cubicBezTo>
                    <a:pt x="679196" y="0"/>
                    <a:pt x="790957" y="32512"/>
                    <a:pt x="879349" y="97536"/>
                  </a:cubicBezTo>
                  <a:cubicBezTo>
                    <a:pt x="967741" y="162560"/>
                    <a:pt x="1022604" y="251460"/>
                    <a:pt x="1043941" y="364236"/>
                  </a:cubicBezTo>
                  <a:lnTo>
                    <a:pt x="722376" y="364236"/>
                  </a:lnTo>
                  <a:cubicBezTo>
                    <a:pt x="705104" y="335788"/>
                    <a:pt x="681482" y="313944"/>
                    <a:pt x="651510" y="298704"/>
                  </a:cubicBezTo>
                  <a:cubicBezTo>
                    <a:pt x="621538" y="283464"/>
                    <a:pt x="586232" y="275844"/>
                    <a:pt x="545592" y="275844"/>
                  </a:cubicBezTo>
                  <a:cubicBezTo>
                    <a:pt x="470408" y="275844"/>
                    <a:pt x="411226" y="300228"/>
                    <a:pt x="368046" y="348996"/>
                  </a:cubicBezTo>
                  <a:cubicBezTo>
                    <a:pt x="324866" y="397764"/>
                    <a:pt x="303276" y="463296"/>
                    <a:pt x="303276" y="545592"/>
                  </a:cubicBezTo>
                  <a:cubicBezTo>
                    <a:pt x="303276" y="638048"/>
                    <a:pt x="326390" y="708406"/>
                    <a:pt x="372618" y="756666"/>
                  </a:cubicBezTo>
                  <a:cubicBezTo>
                    <a:pt x="418846" y="804926"/>
                    <a:pt x="486156" y="829056"/>
                    <a:pt x="574548" y="829056"/>
                  </a:cubicBezTo>
                  <a:cubicBezTo>
                    <a:pt x="679196" y="829056"/>
                    <a:pt x="753872" y="781812"/>
                    <a:pt x="798576" y="687324"/>
                  </a:cubicBezTo>
                  <a:lnTo>
                    <a:pt x="498348" y="687324"/>
                  </a:lnTo>
                  <a:lnTo>
                    <a:pt x="498348" y="472440"/>
                  </a:lnTo>
                  <a:lnTo>
                    <a:pt x="1056133" y="472440"/>
                  </a:lnTo>
                  <a:lnTo>
                    <a:pt x="1056133" y="762000"/>
                  </a:lnTo>
                  <a:cubicBezTo>
                    <a:pt x="1032764" y="818896"/>
                    <a:pt x="998474" y="872236"/>
                    <a:pt x="953262" y="922020"/>
                  </a:cubicBezTo>
                  <a:cubicBezTo>
                    <a:pt x="908050" y="971804"/>
                    <a:pt x="850900" y="1012698"/>
                    <a:pt x="781812" y="1044702"/>
                  </a:cubicBezTo>
                  <a:cubicBezTo>
                    <a:pt x="712724" y="1076706"/>
                    <a:pt x="633984" y="1092708"/>
                    <a:pt x="545592" y="1092708"/>
                  </a:cubicBezTo>
                  <a:cubicBezTo>
                    <a:pt x="437897" y="1092708"/>
                    <a:pt x="342646" y="1069594"/>
                    <a:pt x="259842" y="1023366"/>
                  </a:cubicBezTo>
                  <a:cubicBezTo>
                    <a:pt x="177038" y="977138"/>
                    <a:pt x="113030" y="912622"/>
                    <a:pt x="67818" y="829818"/>
                  </a:cubicBezTo>
                  <a:cubicBezTo>
                    <a:pt x="22606" y="747014"/>
                    <a:pt x="0" y="652272"/>
                    <a:pt x="0" y="545592"/>
                  </a:cubicBezTo>
                  <a:cubicBezTo>
                    <a:pt x="0" y="439928"/>
                    <a:pt x="22606" y="345694"/>
                    <a:pt x="67818" y="262890"/>
                  </a:cubicBezTo>
                  <a:cubicBezTo>
                    <a:pt x="113030" y="180086"/>
                    <a:pt x="176784" y="115570"/>
                    <a:pt x="259080" y="69342"/>
                  </a:cubicBezTo>
                  <a:cubicBezTo>
                    <a:pt x="341376" y="23114"/>
                    <a:pt x="436372" y="0"/>
                    <a:pt x="5440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/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FBCE5289-A5F9-45C2-AA8B-3BF194DD06ED}"/>
                </a:ext>
              </a:extLst>
            </p:cNvPr>
            <p:cNvSpPr txBox="1"/>
            <p:nvPr/>
          </p:nvSpPr>
          <p:spPr>
            <a:xfrm>
              <a:off x="4404840" y="1297899"/>
              <a:ext cx="3475263" cy="543429"/>
            </a:xfrm>
            <a:custGeom>
              <a:avLst/>
              <a:gdLst/>
              <a:ahLst/>
              <a:cxnLst/>
              <a:rect l="l" t="t" r="r" b="b"/>
              <a:pathLst>
                <a:path w="3475263" h="543429">
                  <a:moveTo>
                    <a:pt x="2541861" y="325383"/>
                  </a:moveTo>
                  <a:cubicBezTo>
                    <a:pt x="2526875" y="325383"/>
                    <a:pt x="2514418" y="332595"/>
                    <a:pt x="2504490" y="347019"/>
                  </a:cubicBezTo>
                  <a:cubicBezTo>
                    <a:pt x="2494561" y="361443"/>
                    <a:pt x="2489597" y="381768"/>
                    <a:pt x="2489597" y="407993"/>
                  </a:cubicBezTo>
                  <a:cubicBezTo>
                    <a:pt x="2489597" y="428599"/>
                    <a:pt x="2493625" y="444334"/>
                    <a:pt x="2501680" y="455199"/>
                  </a:cubicBezTo>
                  <a:cubicBezTo>
                    <a:pt x="2509735" y="466064"/>
                    <a:pt x="2519194" y="471497"/>
                    <a:pt x="2530059" y="471497"/>
                  </a:cubicBezTo>
                  <a:cubicBezTo>
                    <a:pt x="2542048" y="471497"/>
                    <a:pt x="2552445" y="466626"/>
                    <a:pt x="2561249" y="456885"/>
                  </a:cubicBezTo>
                  <a:cubicBezTo>
                    <a:pt x="2570053" y="447144"/>
                    <a:pt x="2575954" y="433095"/>
                    <a:pt x="2578951" y="414737"/>
                  </a:cubicBezTo>
                  <a:cubicBezTo>
                    <a:pt x="2567337" y="406869"/>
                    <a:pt x="2558439" y="396567"/>
                    <a:pt x="2552257" y="383829"/>
                  </a:cubicBezTo>
                  <a:cubicBezTo>
                    <a:pt x="2546076" y="371090"/>
                    <a:pt x="2542985" y="357603"/>
                    <a:pt x="2542985" y="343366"/>
                  </a:cubicBezTo>
                  <a:cubicBezTo>
                    <a:pt x="2542985" y="337372"/>
                    <a:pt x="2543547" y="331377"/>
                    <a:pt x="2544671" y="325383"/>
                  </a:cubicBezTo>
                  <a:close/>
                  <a:moveTo>
                    <a:pt x="1684611" y="325383"/>
                  </a:moveTo>
                  <a:cubicBezTo>
                    <a:pt x="1669625" y="325383"/>
                    <a:pt x="1657168" y="332595"/>
                    <a:pt x="1647240" y="347019"/>
                  </a:cubicBezTo>
                  <a:cubicBezTo>
                    <a:pt x="1637311" y="361443"/>
                    <a:pt x="1632347" y="381768"/>
                    <a:pt x="1632347" y="407993"/>
                  </a:cubicBezTo>
                  <a:cubicBezTo>
                    <a:pt x="1632347" y="428599"/>
                    <a:pt x="1636375" y="444334"/>
                    <a:pt x="1644430" y="455199"/>
                  </a:cubicBezTo>
                  <a:cubicBezTo>
                    <a:pt x="1652485" y="466064"/>
                    <a:pt x="1661944" y="471497"/>
                    <a:pt x="1672810" y="471497"/>
                  </a:cubicBezTo>
                  <a:cubicBezTo>
                    <a:pt x="1684798" y="471497"/>
                    <a:pt x="1695195" y="466626"/>
                    <a:pt x="1703999" y="456885"/>
                  </a:cubicBezTo>
                  <a:cubicBezTo>
                    <a:pt x="1712803" y="447144"/>
                    <a:pt x="1718704" y="433095"/>
                    <a:pt x="1721701" y="414737"/>
                  </a:cubicBezTo>
                  <a:cubicBezTo>
                    <a:pt x="1710087" y="406869"/>
                    <a:pt x="1701189" y="396567"/>
                    <a:pt x="1695008" y="383829"/>
                  </a:cubicBezTo>
                  <a:cubicBezTo>
                    <a:pt x="1688826" y="371090"/>
                    <a:pt x="1685735" y="357603"/>
                    <a:pt x="1685735" y="343366"/>
                  </a:cubicBezTo>
                  <a:cubicBezTo>
                    <a:pt x="1685735" y="337372"/>
                    <a:pt x="1686297" y="331377"/>
                    <a:pt x="1687421" y="325383"/>
                  </a:cubicBezTo>
                  <a:close/>
                  <a:moveTo>
                    <a:pt x="1246461" y="325383"/>
                  </a:moveTo>
                  <a:cubicBezTo>
                    <a:pt x="1231475" y="325383"/>
                    <a:pt x="1219018" y="332595"/>
                    <a:pt x="1209090" y="347019"/>
                  </a:cubicBezTo>
                  <a:cubicBezTo>
                    <a:pt x="1199161" y="361443"/>
                    <a:pt x="1194197" y="381768"/>
                    <a:pt x="1194197" y="407993"/>
                  </a:cubicBezTo>
                  <a:cubicBezTo>
                    <a:pt x="1194197" y="428599"/>
                    <a:pt x="1198225" y="444334"/>
                    <a:pt x="1206280" y="455199"/>
                  </a:cubicBezTo>
                  <a:cubicBezTo>
                    <a:pt x="1214335" y="466064"/>
                    <a:pt x="1223795" y="471497"/>
                    <a:pt x="1234659" y="471497"/>
                  </a:cubicBezTo>
                  <a:cubicBezTo>
                    <a:pt x="1246648" y="471497"/>
                    <a:pt x="1257045" y="466626"/>
                    <a:pt x="1265849" y="456885"/>
                  </a:cubicBezTo>
                  <a:cubicBezTo>
                    <a:pt x="1274653" y="447144"/>
                    <a:pt x="1280554" y="433095"/>
                    <a:pt x="1283551" y="414737"/>
                  </a:cubicBezTo>
                  <a:cubicBezTo>
                    <a:pt x="1271937" y="406869"/>
                    <a:pt x="1263039" y="396567"/>
                    <a:pt x="1256857" y="383829"/>
                  </a:cubicBezTo>
                  <a:cubicBezTo>
                    <a:pt x="1250676" y="371090"/>
                    <a:pt x="1247585" y="357603"/>
                    <a:pt x="1247585" y="343366"/>
                  </a:cubicBezTo>
                  <a:cubicBezTo>
                    <a:pt x="1247585" y="337372"/>
                    <a:pt x="1248147" y="331377"/>
                    <a:pt x="1249271" y="325383"/>
                  </a:cubicBezTo>
                  <a:close/>
                  <a:moveTo>
                    <a:pt x="122511" y="325383"/>
                  </a:moveTo>
                  <a:cubicBezTo>
                    <a:pt x="107525" y="325383"/>
                    <a:pt x="95068" y="332595"/>
                    <a:pt x="85140" y="347019"/>
                  </a:cubicBezTo>
                  <a:cubicBezTo>
                    <a:pt x="75211" y="361443"/>
                    <a:pt x="70247" y="381768"/>
                    <a:pt x="70247" y="407993"/>
                  </a:cubicBezTo>
                  <a:cubicBezTo>
                    <a:pt x="70247" y="428599"/>
                    <a:pt x="74275" y="444334"/>
                    <a:pt x="82330" y="455199"/>
                  </a:cubicBezTo>
                  <a:cubicBezTo>
                    <a:pt x="90385" y="466064"/>
                    <a:pt x="99845" y="471497"/>
                    <a:pt x="110709" y="471497"/>
                  </a:cubicBezTo>
                  <a:cubicBezTo>
                    <a:pt x="122698" y="471497"/>
                    <a:pt x="133095" y="466626"/>
                    <a:pt x="141899" y="456885"/>
                  </a:cubicBezTo>
                  <a:cubicBezTo>
                    <a:pt x="150703" y="447144"/>
                    <a:pt x="156604" y="433095"/>
                    <a:pt x="159601" y="414737"/>
                  </a:cubicBezTo>
                  <a:cubicBezTo>
                    <a:pt x="147987" y="406869"/>
                    <a:pt x="139089" y="396567"/>
                    <a:pt x="132908" y="383829"/>
                  </a:cubicBezTo>
                  <a:cubicBezTo>
                    <a:pt x="126726" y="371090"/>
                    <a:pt x="123635" y="357603"/>
                    <a:pt x="123635" y="343366"/>
                  </a:cubicBezTo>
                  <a:cubicBezTo>
                    <a:pt x="123635" y="337372"/>
                    <a:pt x="124197" y="331377"/>
                    <a:pt x="125321" y="325383"/>
                  </a:cubicBezTo>
                  <a:close/>
                  <a:moveTo>
                    <a:pt x="3079728" y="321449"/>
                  </a:moveTo>
                  <a:cubicBezTo>
                    <a:pt x="3065866" y="321449"/>
                    <a:pt x="3054158" y="329504"/>
                    <a:pt x="3044605" y="345614"/>
                  </a:cubicBezTo>
                  <a:cubicBezTo>
                    <a:pt x="3035051" y="361724"/>
                    <a:pt x="3030274" y="381206"/>
                    <a:pt x="3030274" y="404060"/>
                  </a:cubicBezTo>
                  <a:lnTo>
                    <a:pt x="3030274" y="405184"/>
                  </a:lnTo>
                  <a:cubicBezTo>
                    <a:pt x="3052378" y="399938"/>
                    <a:pt x="3069800" y="392071"/>
                    <a:pt x="3082538" y="381581"/>
                  </a:cubicBezTo>
                  <a:cubicBezTo>
                    <a:pt x="3095276" y="371090"/>
                    <a:pt x="3101645" y="358914"/>
                    <a:pt x="3101645" y="345052"/>
                  </a:cubicBezTo>
                  <a:cubicBezTo>
                    <a:pt x="3101645" y="337934"/>
                    <a:pt x="3099678" y="332220"/>
                    <a:pt x="3095744" y="327912"/>
                  </a:cubicBezTo>
                  <a:cubicBezTo>
                    <a:pt x="3091811" y="323604"/>
                    <a:pt x="3086472" y="321449"/>
                    <a:pt x="3079728" y="321449"/>
                  </a:cubicBezTo>
                  <a:close/>
                  <a:moveTo>
                    <a:pt x="2819829" y="321449"/>
                  </a:moveTo>
                  <a:cubicBezTo>
                    <a:pt x="2799223" y="327818"/>
                    <a:pt x="2782083" y="341587"/>
                    <a:pt x="2768408" y="362754"/>
                  </a:cubicBezTo>
                  <a:cubicBezTo>
                    <a:pt x="2754733" y="383922"/>
                    <a:pt x="2747896" y="407431"/>
                    <a:pt x="2747896" y="433282"/>
                  </a:cubicBezTo>
                  <a:cubicBezTo>
                    <a:pt x="2747896" y="460632"/>
                    <a:pt x="2757262" y="474306"/>
                    <a:pt x="2775995" y="474306"/>
                  </a:cubicBezTo>
                  <a:cubicBezTo>
                    <a:pt x="2783113" y="474306"/>
                    <a:pt x="2790231" y="471403"/>
                    <a:pt x="2797350" y="465596"/>
                  </a:cubicBezTo>
                  <a:cubicBezTo>
                    <a:pt x="2804468" y="459789"/>
                    <a:pt x="2813460" y="449018"/>
                    <a:pt x="2824325" y="433282"/>
                  </a:cubicBezTo>
                  <a:cubicBezTo>
                    <a:pt x="2820578" y="413051"/>
                    <a:pt x="2818705" y="390385"/>
                    <a:pt x="2818705" y="365283"/>
                  </a:cubicBezTo>
                  <a:cubicBezTo>
                    <a:pt x="2818705" y="356292"/>
                    <a:pt x="2819080" y="341680"/>
                    <a:pt x="2819829" y="321449"/>
                  </a:cubicBezTo>
                  <a:close/>
                  <a:moveTo>
                    <a:pt x="124759" y="265814"/>
                  </a:moveTo>
                  <a:cubicBezTo>
                    <a:pt x="153232" y="265814"/>
                    <a:pt x="176180" y="275648"/>
                    <a:pt x="193601" y="295317"/>
                  </a:cubicBezTo>
                  <a:cubicBezTo>
                    <a:pt x="211022" y="314987"/>
                    <a:pt x="221231" y="339245"/>
                    <a:pt x="224228" y="368093"/>
                  </a:cubicBezTo>
                  <a:cubicBezTo>
                    <a:pt x="233033" y="367531"/>
                    <a:pt x="242680" y="366314"/>
                    <a:pt x="253170" y="364440"/>
                  </a:cubicBezTo>
                  <a:lnTo>
                    <a:pt x="273791" y="359839"/>
                  </a:lnTo>
                  <a:lnTo>
                    <a:pt x="278671" y="336131"/>
                  </a:lnTo>
                  <a:cubicBezTo>
                    <a:pt x="281762" y="323721"/>
                    <a:pt x="285461" y="310959"/>
                    <a:pt x="289770" y="297846"/>
                  </a:cubicBezTo>
                  <a:cubicBezTo>
                    <a:pt x="293516" y="286607"/>
                    <a:pt x="298762" y="278552"/>
                    <a:pt x="305505" y="273681"/>
                  </a:cubicBezTo>
                  <a:cubicBezTo>
                    <a:pt x="312249" y="268811"/>
                    <a:pt x="322926" y="266376"/>
                    <a:pt x="337538" y="266376"/>
                  </a:cubicBezTo>
                  <a:cubicBezTo>
                    <a:pt x="345780" y="266376"/>
                    <a:pt x="351494" y="267687"/>
                    <a:pt x="354678" y="270310"/>
                  </a:cubicBezTo>
                  <a:cubicBezTo>
                    <a:pt x="357863" y="272932"/>
                    <a:pt x="359455" y="276866"/>
                    <a:pt x="359455" y="282111"/>
                  </a:cubicBezTo>
                  <a:cubicBezTo>
                    <a:pt x="359455" y="285108"/>
                    <a:pt x="357394" y="295224"/>
                    <a:pt x="353273" y="312458"/>
                  </a:cubicBezTo>
                  <a:cubicBezTo>
                    <a:pt x="349527" y="326320"/>
                    <a:pt x="346529" y="338871"/>
                    <a:pt x="344281" y="350110"/>
                  </a:cubicBezTo>
                  <a:cubicBezTo>
                    <a:pt x="336788" y="389448"/>
                    <a:pt x="333042" y="415674"/>
                    <a:pt x="333042" y="428786"/>
                  </a:cubicBezTo>
                  <a:cubicBezTo>
                    <a:pt x="333042" y="436654"/>
                    <a:pt x="333979" y="442180"/>
                    <a:pt x="335852" y="445365"/>
                  </a:cubicBezTo>
                  <a:cubicBezTo>
                    <a:pt x="337725" y="448549"/>
                    <a:pt x="340722" y="450142"/>
                    <a:pt x="344844" y="450142"/>
                  </a:cubicBezTo>
                  <a:cubicBezTo>
                    <a:pt x="350463" y="450142"/>
                    <a:pt x="357488" y="444522"/>
                    <a:pt x="365918" y="433282"/>
                  </a:cubicBezTo>
                  <a:cubicBezTo>
                    <a:pt x="374347" y="422043"/>
                    <a:pt x="383339" y="404996"/>
                    <a:pt x="392892" y="382143"/>
                  </a:cubicBezTo>
                  <a:cubicBezTo>
                    <a:pt x="402446" y="359289"/>
                    <a:pt x="411719" y="331190"/>
                    <a:pt x="420710" y="297846"/>
                  </a:cubicBezTo>
                  <a:cubicBezTo>
                    <a:pt x="423707" y="286607"/>
                    <a:pt x="428297" y="278552"/>
                    <a:pt x="434478" y="273681"/>
                  </a:cubicBezTo>
                  <a:cubicBezTo>
                    <a:pt x="440660" y="268811"/>
                    <a:pt x="449933" y="266376"/>
                    <a:pt x="462296" y="266376"/>
                  </a:cubicBezTo>
                  <a:cubicBezTo>
                    <a:pt x="470913" y="266376"/>
                    <a:pt x="476908" y="267406"/>
                    <a:pt x="480279" y="269467"/>
                  </a:cubicBezTo>
                  <a:cubicBezTo>
                    <a:pt x="483651" y="271527"/>
                    <a:pt x="485337" y="275367"/>
                    <a:pt x="485337" y="280987"/>
                  </a:cubicBezTo>
                  <a:cubicBezTo>
                    <a:pt x="485337" y="290353"/>
                    <a:pt x="480654" y="316017"/>
                    <a:pt x="471288" y="357978"/>
                  </a:cubicBezTo>
                  <a:cubicBezTo>
                    <a:pt x="460798" y="405933"/>
                    <a:pt x="455553" y="435530"/>
                    <a:pt x="455553" y="446770"/>
                  </a:cubicBezTo>
                  <a:cubicBezTo>
                    <a:pt x="455553" y="453888"/>
                    <a:pt x="457051" y="459414"/>
                    <a:pt x="460048" y="463348"/>
                  </a:cubicBezTo>
                  <a:cubicBezTo>
                    <a:pt x="463045" y="467282"/>
                    <a:pt x="466979" y="469249"/>
                    <a:pt x="471850" y="469249"/>
                  </a:cubicBezTo>
                  <a:cubicBezTo>
                    <a:pt x="479343" y="469249"/>
                    <a:pt x="488241" y="464659"/>
                    <a:pt x="498544" y="455480"/>
                  </a:cubicBezTo>
                  <a:cubicBezTo>
                    <a:pt x="503695" y="450891"/>
                    <a:pt x="509713" y="444873"/>
                    <a:pt x="516597" y="437427"/>
                  </a:cubicBezTo>
                  <a:lnTo>
                    <a:pt x="525277" y="427488"/>
                  </a:lnTo>
                  <a:lnTo>
                    <a:pt x="544697" y="297846"/>
                  </a:lnTo>
                  <a:cubicBezTo>
                    <a:pt x="548069" y="286981"/>
                    <a:pt x="553595" y="279020"/>
                    <a:pt x="561275" y="273962"/>
                  </a:cubicBezTo>
                  <a:cubicBezTo>
                    <a:pt x="568956" y="268905"/>
                    <a:pt x="579727" y="266376"/>
                    <a:pt x="593589" y="266376"/>
                  </a:cubicBezTo>
                  <a:cubicBezTo>
                    <a:pt x="601082" y="266376"/>
                    <a:pt x="606327" y="267312"/>
                    <a:pt x="609324" y="269186"/>
                  </a:cubicBezTo>
                  <a:cubicBezTo>
                    <a:pt x="612321" y="271059"/>
                    <a:pt x="613820" y="274618"/>
                    <a:pt x="613820" y="279863"/>
                  </a:cubicBezTo>
                  <a:cubicBezTo>
                    <a:pt x="613820" y="285858"/>
                    <a:pt x="611010" y="299345"/>
                    <a:pt x="605390" y="320325"/>
                  </a:cubicBezTo>
                  <a:cubicBezTo>
                    <a:pt x="601644" y="335311"/>
                    <a:pt x="598647" y="348424"/>
                    <a:pt x="596399" y="359664"/>
                  </a:cubicBezTo>
                  <a:cubicBezTo>
                    <a:pt x="594151" y="370903"/>
                    <a:pt x="592278" y="384765"/>
                    <a:pt x="590779" y="401250"/>
                  </a:cubicBezTo>
                  <a:cubicBezTo>
                    <a:pt x="603142" y="369030"/>
                    <a:pt x="617005" y="342804"/>
                    <a:pt x="632365" y="322573"/>
                  </a:cubicBezTo>
                  <a:cubicBezTo>
                    <a:pt x="647726" y="302342"/>
                    <a:pt x="662805" y="287918"/>
                    <a:pt x="677604" y="279301"/>
                  </a:cubicBezTo>
                  <a:cubicBezTo>
                    <a:pt x="692403" y="270684"/>
                    <a:pt x="705984" y="266376"/>
                    <a:pt x="718347" y="266376"/>
                  </a:cubicBezTo>
                  <a:cubicBezTo>
                    <a:pt x="742699" y="266376"/>
                    <a:pt x="754876" y="278552"/>
                    <a:pt x="754876" y="302904"/>
                  </a:cubicBezTo>
                  <a:cubicBezTo>
                    <a:pt x="754876" y="307775"/>
                    <a:pt x="753190" y="319576"/>
                    <a:pt x="749818" y="338309"/>
                  </a:cubicBezTo>
                  <a:cubicBezTo>
                    <a:pt x="746821" y="353295"/>
                    <a:pt x="745322" y="362661"/>
                    <a:pt x="745322" y="366407"/>
                  </a:cubicBezTo>
                  <a:cubicBezTo>
                    <a:pt x="745322" y="379520"/>
                    <a:pt x="750005" y="386076"/>
                    <a:pt x="759371" y="386076"/>
                  </a:cubicBezTo>
                  <a:cubicBezTo>
                    <a:pt x="769862" y="386076"/>
                    <a:pt x="783349" y="377834"/>
                    <a:pt x="799834" y="361350"/>
                  </a:cubicBezTo>
                  <a:cubicBezTo>
                    <a:pt x="804704" y="356479"/>
                    <a:pt x="809762" y="354044"/>
                    <a:pt x="815007" y="354044"/>
                  </a:cubicBezTo>
                  <a:cubicBezTo>
                    <a:pt x="819877" y="354044"/>
                    <a:pt x="823718" y="356198"/>
                    <a:pt x="826527" y="360507"/>
                  </a:cubicBezTo>
                  <a:cubicBezTo>
                    <a:pt x="829337" y="364815"/>
                    <a:pt x="830742" y="370528"/>
                    <a:pt x="830742" y="377647"/>
                  </a:cubicBezTo>
                  <a:cubicBezTo>
                    <a:pt x="830742" y="391509"/>
                    <a:pt x="826996" y="402374"/>
                    <a:pt x="819503" y="410241"/>
                  </a:cubicBezTo>
                  <a:cubicBezTo>
                    <a:pt x="809013" y="421106"/>
                    <a:pt x="796743" y="430379"/>
                    <a:pt x="782693" y="438059"/>
                  </a:cubicBezTo>
                  <a:cubicBezTo>
                    <a:pt x="768644" y="445739"/>
                    <a:pt x="753752" y="449580"/>
                    <a:pt x="738016" y="449580"/>
                  </a:cubicBezTo>
                  <a:cubicBezTo>
                    <a:pt x="718160" y="449580"/>
                    <a:pt x="703080" y="444522"/>
                    <a:pt x="692777" y="434406"/>
                  </a:cubicBezTo>
                  <a:cubicBezTo>
                    <a:pt x="682475" y="424291"/>
                    <a:pt x="677323" y="410616"/>
                    <a:pt x="677323" y="393382"/>
                  </a:cubicBezTo>
                  <a:cubicBezTo>
                    <a:pt x="677323" y="387762"/>
                    <a:pt x="677885" y="382143"/>
                    <a:pt x="679009" y="376523"/>
                  </a:cubicBezTo>
                  <a:cubicBezTo>
                    <a:pt x="679758" y="369030"/>
                    <a:pt x="680133" y="363972"/>
                    <a:pt x="680133" y="361350"/>
                  </a:cubicBezTo>
                  <a:cubicBezTo>
                    <a:pt x="680133" y="355355"/>
                    <a:pt x="678072" y="352358"/>
                    <a:pt x="673951" y="352358"/>
                  </a:cubicBezTo>
                  <a:cubicBezTo>
                    <a:pt x="668331" y="352358"/>
                    <a:pt x="660932" y="358633"/>
                    <a:pt x="651753" y="371184"/>
                  </a:cubicBezTo>
                  <a:cubicBezTo>
                    <a:pt x="642574" y="383735"/>
                    <a:pt x="633489" y="400313"/>
                    <a:pt x="624498" y="420919"/>
                  </a:cubicBezTo>
                  <a:cubicBezTo>
                    <a:pt x="615506" y="441525"/>
                    <a:pt x="608200" y="463254"/>
                    <a:pt x="602580" y="486108"/>
                  </a:cubicBezTo>
                  <a:cubicBezTo>
                    <a:pt x="598459" y="503717"/>
                    <a:pt x="593683" y="515612"/>
                    <a:pt x="588250" y="521793"/>
                  </a:cubicBezTo>
                  <a:cubicBezTo>
                    <a:pt x="582818" y="527975"/>
                    <a:pt x="574294" y="531066"/>
                    <a:pt x="562680" y="531066"/>
                  </a:cubicBezTo>
                  <a:cubicBezTo>
                    <a:pt x="548443" y="531066"/>
                    <a:pt x="538422" y="523573"/>
                    <a:pt x="532615" y="508587"/>
                  </a:cubicBezTo>
                  <a:lnTo>
                    <a:pt x="528978" y="492320"/>
                  </a:lnTo>
                  <a:lnTo>
                    <a:pt x="508097" y="511959"/>
                  </a:lnTo>
                  <a:cubicBezTo>
                    <a:pt x="489552" y="524697"/>
                    <a:pt x="468478" y="531066"/>
                    <a:pt x="444875" y="531066"/>
                  </a:cubicBezTo>
                  <a:cubicBezTo>
                    <a:pt x="426892" y="531066"/>
                    <a:pt x="413685" y="524135"/>
                    <a:pt x="405256" y="510273"/>
                  </a:cubicBezTo>
                  <a:cubicBezTo>
                    <a:pt x="396826" y="496411"/>
                    <a:pt x="392611" y="476929"/>
                    <a:pt x="392611" y="451827"/>
                  </a:cubicBezTo>
                  <a:cubicBezTo>
                    <a:pt x="386242" y="477304"/>
                    <a:pt x="376689" y="496879"/>
                    <a:pt x="363951" y="510554"/>
                  </a:cubicBezTo>
                  <a:cubicBezTo>
                    <a:pt x="351212" y="524229"/>
                    <a:pt x="337538" y="531066"/>
                    <a:pt x="322926" y="531066"/>
                  </a:cubicBezTo>
                  <a:cubicBezTo>
                    <a:pt x="306067" y="531066"/>
                    <a:pt x="292299" y="523292"/>
                    <a:pt x="281621" y="507744"/>
                  </a:cubicBezTo>
                  <a:cubicBezTo>
                    <a:pt x="270944" y="492196"/>
                    <a:pt x="265605" y="472808"/>
                    <a:pt x="265605" y="449580"/>
                  </a:cubicBezTo>
                  <a:lnTo>
                    <a:pt x="266607" y="420765"/>
                  </a:lnTo>
                  <a:lnTo>
                    <a:pt x="258509" y="422886"/>
                  </a:lnTo>
                  <a:cubicBezTo>
                    <a:pt x="246145" y="425134"/>
                    <a:pt x="233220" y="426539"/>
                    <a:pt x="219733" y="427101"/>
                  </a:cubicBezTo>
                  <a:cubicBezTo>
                    <a:pt x="212614" y="458571"/>
                    <a:pt x="198565" y="483766"/>
                    <a:pt x="177584" y="502686"/>
                  </a:cubicBezTo>
                  <a:cubicBezTo>
                    <a:pt x="156604" y="521606"/>
                    <a:pt x="132814" y="531066"/>
                    <a:pt x="106214" y="531066"/>
                  </a:cubicBezTo>
                  <a:cubicBezTo>
                    <a:pt x="83735" y="531066"/>
                    <a:pt x="64534" y="525634"/>
                    <a:pt x="48611" y="514769"/>
                  </a:cubicBezTo>
                  <a:cubicBezTo>
                    <a:pt x="32689" y="503904"/>
                    <a:pt x="20606" y="489480"/>
                    <a:pt x="12364" y="471497"/>
                  </a:cubicBezTo>
                  <a:cubicBezTo>
                    <a:pt x="4122" y="453513"/>
                    <a:pt x="0" y="434032"/>
                    <a:pt x="0" y="413051"/>
                  </a:cubicBezTo>
                  <a:cubicBezTo>
                    <a:pt x="0" y="384578"/>
                    <a:pt x="5433" y="359195"/>
                    <a:pt x="16298" y="336904"/>
                  </a:cubicBezTo>
                  <a:cubicBezTo>
                    <a:pt x="27163" y="314612"/>
                    <a:pt x="42149" y="297191"/>
                    <a:pt x="61256" y="284640"/>
                  </a:cubicBezTo>
                  <a:cubicBezTo>
                    <a:pt x="80363" y="272089"/>
                    <a:pt x="101531" y="265814"/>
                    <a:pt x="124759" y="265814"/>
                  </a:cubicBezTo>
                  <a:close/>
                  <a:moveTo>
                    <a:pt x="1533421" y="55635"/>
                  </a:moveTo>
                  <a:cubicBezTo>
                    <a:pt x="1524804" y="55635"/>
                    <a:pt x="1515063" y="71183"/>
                    <a:pt x="1504198" y="102279"/>
                  </a:cubicBezTo>
                  <a:cubicBezTo>
                    <a:pt x="1493333" y="133375"/>
                    <a:pt x="1483779" y="171964"/>
                    <a:pt x="1475537" y="218046"/>
                  </a:cubicBezTo>
                  <a:cubicBezTo>
                    <a:pt x="1467295" y="264128"/>
                    <a:pt x="1462799" y="308337"/>
                    <a:pt x="1462050" y="350672"/>
                  </a:cubicBezTo>
                  <a:cubicBezTo>
                    <a:pt x="1488650" y="306838"/>
                    <a:pt x="1509818" y="262910"/>
                    <a:pt x="1525553" y="218889"/>
                  </a:cubicBezTo>
                  <a:cubicBezTo>
                    <a:pt x="1541288" y="174867"/>
                    <a:pt x="1549156" y="134686"/>
                    <a:pt x="1549156" y="98345"/>
                  </a:cubicBezTo>
                  <a:cubicBezTo>
                    <a:pt x="1549156" y="69872"/>
                    <a:pt x="1543911" y="55635"/>
                    <a:pt x="1533421" y="55635"/>
                  </a:cubicBezTo>
                  <a:close/>
                  <a:moveTo>
                    <a:pt x="2937844" y="55073"/>
                  </a:moveTo>
                  <a:cubicBezTo>
                    <a:pt x="2930725" y="55073"/>
                    <a:pt x="2923607" y="67718"/>
                    <a:pt x="2916489" y="93006"/>
                  </a:cubicBezTo>
                  <a:cubicBezTo>
                    <a:pt x="2909370" y="118295"/>
                    <a:pt x="2903282" y="151358"/>
                    <a:pt x="2898225" y="192195"/>
                  </a:cubicBezTo>
                  <a:cubicBezTo>
                    <a:pt x="2893167" y="233032"/>
                    <a:pt x="2889514" y="275742"/>
                    <a:pt x="2887266" y="320325"/>
                  </a:cubicBezTo>
                  <a:cubicBezTo>
                    <a:pt x="2929227" y="228911"/>
                    <a:pt x="2950207" y="155479"/>
                    <a:pt x="2950207" y="100031"/>
                  </a:cubicBezTo>
                  <a:cubicBezTo>
                    <a:pt x="2950207" y="85794"/>
                    <a:pt x="2948989" y="74742"/>
                    <a:pt x="2946554" y="66875"/>
                  </a:cubicBezTo>
                  <a:cubicBezTo>
                    <a:pt x="2944119" y="59007"/>
                    <a:pt x="2941216" y="55073"/>
                    <a:pt x="2937844" y="55073"/>
                  </a:cubicBezTo>
                  <a:close/>
                  <a:moveTo>
                    <a:pt x="2944026" y="0"/>
                  </a:moveTo>
                  <a:cubicBezTo>
                    <a:pt x="2960135" y="0"/>
                    <a:pt x="2973529" y="7305"/>
                    <a:pt x="2984206" y="21917"/>
                  </a:cubicBezTo>
                  <a:cubicBezTo>
                    <a:pt x="2994884" y="36528"/>
                    <a:pt x="3000223" y="58632"/>
                    <a:pt x="3000223" y="88230"/>
                  </a:cubicBezTo>
                  <a:cubicBezTo>
                    <a:pt x="3000223" y="130190"/>
                    <a:pt x="2989920" y="179270"/>
                    <a:pt x="2969314" y="235467"/>
                  </a:cubicBezTo>
                  <a:cubicBezTo>
                    <a:pt x="2948708" y="291665"/>
                    <a:pt x="2921172" y="349361"/>
                    <a:pt x="2886704" y="408555"/>
                  </a:cubicBezTo>
                  <a:cubicBezTo>
                    <a:pt x="2888202" y="430285"/>
                    <a:pt x="2891481" y="445833"/>
                    <a:pt x="2896539" y="455199"/>
                  </a:cubicBezTo>
                  <a:cubicBezTo>
                    <a:pt x="2901596" y="464566"/>
                    <a:pt x="2908059" y="469249"/>
                    <a:pt x="2915927" y="469249"/>
                  </a:cubicBezTo>
                  <a:cubicBezTo>
                    <a:pt x="2926042" y="469249"/>
                    <a:pt x="2936345" y="464753"/>
                    <a:pt x="2946835" y="455761"/>
                  </a:cubicBezTo>
                  <a:cubicBezTo>
                    <a:pt x="2949458" y="453513"/>
                    <a:pt x="2952303" y="450891"/>
                    <a:pt x="2955370" y="447894"/>
                  </a:cubicBezTo>
                  <a:lnTo>
                    <a:pt x="2964523" y="438513"/>
                  </a:lnTo>
                  <a:lnTo>
                    <a:pt x="2964312" y="437708"/>
                  </a:lnTo>
                  <a:cubicBezTo>
                    <a:pt x="2962954" y="429419"/>
                    <a:pt x="2962275" y="420638"/>
                    <a:pt x="2962275" y="411365"/>
                  </a:cubicBezTo>
                  <a:cubicBezTo>
                    <a:pt x="2962275" y="385514"/>
                    <a:pt x="2967708" y="361443"/>
                    <a:pt x="2978573" y="339151"/>
                  </a:cubicBezTo>
                  <a:cubicBezTo>
                    <a:pt x="2989437" y="316860"/>
                    <a:pt x="3004517" y="299158"/>
                    <a:pt x="3023812" y="286045"/>
                  </a:cubicBezTo>
                  <a:cubicBezTo>
                    <a:pt x="3043106" y="272932"/>
                    <a:pt x="3064929" y="266376"/>
                    <a:pt x="3089282" y="266376"/>
                  </a:cubicBezTo>
                  <a:cubicBezTo>
                    <a:pt x="3111011" y="266376"/>
                    <a:pt x="3128433" y="272838"/>
                    <a:pt x="3141545" y="285764"/>
                  </a:cubicBezTo>
                  <a:cubicBezTo>
                    <a:pt x="3154658" y="298689"/>
                    <a:pt x="3161215" y="316204"/>
                    <a:pt x="3161215" y="338309"/>
                  </a:cubicBezTo>
                  <a:cubicBezTo>
                    <a:pt x="3161215" y="364159"/>
                    <a:pt x="3151942" y="386357"/>
                    <a:pt x="3133397" y="404903"/>
                  </a:cubicBezTo>
                  <a:cubicBezTo>
                    <a:pt x="3114851" y="423448"/>
                    <a:pt x="3083475" y="438153"/>
                    <a:pt x="3039266" y="449018"/>
                  </a:cubicBezTo>
                  <a:cubicBezTo>
                    <a:pt x="3048632" y="466251"/>
                    <a:pt x="3066428" y="474868"/>
                    <a:pt x="3092654" y="474868"/>
                  </a:cubicBezTo>
                  <a:cubicBezTo>
                    <a:pt x="3109513" y="474868"/>
                    <a:pt x="3128713" y="468968"/>
                    <a:pt x="3150256" y="457166"/>
                  </a:cubicBezTo>
                  <a:cubicBezTo>
                    <a:pt x="3161027" y="451265"/>
                    <a:pt x="3171072" y="444452"/>
                    <a:pt x="3180392" y="436724"/>
                  </a:cubicBezTo>
                  <a:lnTo>
                    <a:pt x="3180838" y="436276"/>
                  </a:lnTo>
                  <a:lnTo>
                    <a:pt x="3198912" y="413051"/>
                  </a:lnTo>
                  <a:cubicBezTo>
                    <a:pt x="3206686" y="402561"/>
                    <a:pt x="3213195" y="393195"/>
                    <a:pt x="3218440" y="384952"/>
                  </a:cubicBezTo>
                  <a:cubicBezTo>
                    <a:pt x="3224810" y="374088"/>
                    <a:pt x="3232303" y="359570"/>
                    <a:pt x="3240920" y="341399"/>
                  </a:cubicBezTo>
                  <a:cubicBezTo>
                    <a:pt x="3249537" y="323229"/>
                    <a:pt x="3257966" y="304403"/>
                    <a:pt x="3266208" y="284921"/>
                  </a:cubicBezTo>
                  <a:cubicBezTo>
                    <a:pt x="3273327" y="268436"/>
                    <a:pt x="3288125" y="260194"/>
                    <a:pt x="3310605" y="260194"/>
                  </a:cubicBezTo>
                  <a:cubicBezTo>
                    <a:pt x="3321095" y="260194"/>
                    <a:pt x="3328400" y="261131"/>
                    <a:pt x="3332522" y="263004"/>
                  </a:cubicBezTo>
                  <a:cubicBezTo>
                    <a:pt x="3336643" y="264877"/>
                    <a:pt x="3338703" y="267874"/>
                    <a:pt x="3338703" y="271995"/>
                  </a:cubicBezTo>
                  <a:cubicBezTo>
                    <a:pt x="3338703" y="274243"/>
                    <a:pt x="3337954" y="277803"/>
                    <a:pt x="3336455" y="282673"/>
                  </a:cubicBezTo>
                  <a:cubicBezTo>
                    <a:pt x="3334957" y="287543"/>
                    <a:pt x="3332896" y="292414"/>
                    <a:pt x="3330274" y="297284"/>
                  </a:cubicBezTo>
                  <a:cubicBezTo>
                    <a:pt x="3323530" y="310772"/>
                    <a:pt x="3320158" y="322199"/>
                    <a:pt x="3320158" y="331565"/>
                  </a:cubicBezTo>
                  <a:cubicBezTo>
                    <a:pt x="3320158" y="337185"/>
                    <a:pt x="3322125" y="343366"/>
                    <a:pt x="3326059" y="350110"/>
                  </a:cubicBezTo>
                  <a:cubicBezTo>
                    <a:pt x="3329993" y="356854"/>
                    <a:pt x="3336081" y="365283"/>
                    <a:pt x="3344323" y="375399"/>
                  </a:cubicBezTo>
                  <a:cubicBezTo>
                    <a:pt x="3356312" y="391134"/>
                    <a:pt x="3365397" y="404528"/>
                    <a:pt x="3371579" y="415580"/>
                  </a:cubicBezTo>
                  <a:cubicBezTo>
                    <a:pt x="3377760" y="426632"/>
                    <a:pt x="3380852" y="438715"/>
                    <a:pt x="3380852" y="451827"/>
                  </a:cubicBezTo>
                  <a:cubicBezTo>
                    <a:pt x="3380852" y="455574"/>
                    <a:pt x="3380477" y="460819"/>
                    <a:pt x="3379728" y="467563"/>
                  </a:cubicBezTo>
                  <a:cubicBezTo>
                    <a:pt x="3398085" y="460444"/>
                    <a:pt x="3419628" y="441525"/>
                    <a:pt x="3444355" y="410803"/>
                  </a:cubicBezTo>
                  <a:cubicBezTo>
                    <a:pt x="3448851" y="405558"/>
                    <a:pt x="3453908" y="402936"/>
                    <a:pt x="3459528" y="402936"/>
                  </a:cubicBezTo>
                  <a:cubicBezTo>
                    <a:pt x="3464399" y="402936"/>
                    <a:pt x="3468239" y="405184"/>
                    <a:pt x="3471049" y="409679"/>
                  </a:cubicBezTo>
                  <a:cubicBezTo>
                    <a:pt x="3473858" y="414175"/>
                    <a:pt x="3475263" y="420357"/>
                    <a:pt x="3475263" y="428225"/>
                  </a:cubicBezTo>
                  <a:cubicBezTo>
                    <a:pt x="3475263" y="442461"/>
                    <a:pt x="3471704" y="454075"/>
                    <a:pt x="3464586" y="463067"/>
                  </a:cubicBezTo>
                  <a:cubicBezTo>
                    <a:pt x="3445853" y="486295"/>
                    <a:pt x="3427964" y="502124"/>
                    <a:pt x="3410917" y="510554"/>
                  </a:cubicBezTo>
                  <a:cubicBezTo>
                    <a:pt x="3393871" y="518984"/>
                    <a:pt x="3372797" y="523573"/>
                    <a:pt x="3347695" y="524322"/>
                  </a:cubicBezTo>
                  <a:cubicBezTo>
                    <a:pt x="3332709" y="537060"/>
                    <a:pt x="3314913" y="543429"/>
                    <a:pt x="3294307" y="543429"/>
                  </a:cubicBezTo>
                  <a:cubicBezTo>
                    <a:pt x="3274825" y="543429"/>
                    <a:pt x="3259933" y="538934"/>
                    <a:pt x="3249630" y="529942"/>
                  </a:cubicBezTo>
                  <a:cubicBezTo>
                    <a:pt x="3239327" y="520950"/>
                    <a:pt x="3234176" y="510835"/>
                    <a:pt x="3234176" y="499595"/>
                  </a:cubicBezTo>
                  <a:cubicBezTo>
                    <a:pt x="3234176" y="489854"/>
                    <a:pt x="3237735" y="481425"/>
                    <a:pt x="3244853" y="474306"/>
                  </a:cubicBezTo>
                  <a:cubicBezTo>
                    <a:pt x="3251972" y="467188"/>
                    <a:pt x="3262462" y="463629"/>
                    <a:pt x="3276324" y="463629"/>
                  </a:cubicBezTo>
                  <a:cubicBezTo>
                    <a:pt x="3281194" y="463629"/>
                    <a:pt x="3286908" y="464097"/>
                    <a:pt x="3293464" y="465034"/>
                  </a:cubicBezTo>
                  <a:cubicBezTo>
                    <a:pt x="3300021" y="465971"/>
                    <a:pt x="3304985" y="466626"/>
                    <a:pt x="3308357" y="467001"/>
                  </a:cubicBezTo>
                  <a:cubicBezTo>
                    <a:pt x="3307982" y="457260"/>
                    <a:pt x="3305828" y="448081"/>
                    <a:pt x="3301894" y="439464"/>
                  </a:cubicBezTo>
                  <a:cubicBezTo>
                    <a:pt x="3297960" y="430847"/>
                    <a:pt x="3292996" y="422511"/>
                    <a:pt x="3287002" y="414456"/>
                  </a:cubicBezTo>
                  <a:cubicBezTo>
                    <a:pt x="3281007" y="406401"/>
                    <a:pt x="3275388" y="399376"/>
                    <a:pt x="3270142" y="393382"/>
                  </a:cubicBezTo>
                  <a:cubicBezTo>
                    <a:pt x="3258528" y="415486"/>
                    <a:pt x="3247008" y="433844"/>
                    <a:pt x="3235581" y="448456"/>
                  </a:cubicBezTo>
                  <a:lnTo>
                    <a:pt x="3232294" y="452113"/>
                  </a:lnTo>
                  <a:lnTo>
                    <a:pt x="3226404" y="463067"/>
                  </a:lnTo>
                  <a:cubicBezTo>
                    <a:pt x="3219472" y="471497"/>
                    <a:pt x="3211113" y="479598"/>
                    <a:pt x="3201326" y="487372"/>
                  </a:cubicBezTo>
                  <a:lnTo>
                    <a:pt x="3199548" y="488553"/>
                  </a:lnTo>
                  <a:lnTo>
                    <a:pt x="3198209" y="490042"/>
                  </a:lnTo>
                  <a:cubicBezTo>
                    <a:pt x="3194838" y="493414"/>
                    <a:pt x="3191372" y="495943"/>
                    <a:pt x="3187813" y="497628"/>
                  </a:cubicBezTo>
                  <a:lnTo>
                    <a:pt x="3184845" y="498313"/>
                  </a:lnTo>
                  <a:lnTo>
                    <a:pt x="3167677" y="509711"/>
                  </a:lnTo>
                  <a:cubicBezTo>
                    <a:pt x="3142388" y="523948"/>
                    <a:pt x="3115320" y="531066"/>
                    <a:pt x="3086472" y="531066"/>
                  </a:cubicBezTo>
                  <a:cubicBezTo>
                    <a:pt x="3047133" y="531066"/>
                    <a:pt x="3016600" y="520388"/>
                    <a:pt x="2994870" y="499033"/>
                  </a:cubicBezTo>
                  <a:lnTo>
                    <a:pt x="2985978" y="488127"/>
                  </a:lnTo>
                  <a:lnTo>
                    <a:pt x="2985050" y="489129"/>
                  </a:lnTo>
                  <a:cubicBezTo>
                    <a:pt x="2976620" y="497137"/>
                    <a:pt x="2967816" y="504466"/>
                    <a:pt x="2958637" y="511116"/>
                  </a:cubicBezTo>
                  <a:cubicBezTo>
                    <a:pt x="2940279" y="524416"/>
                    <a:pt x="2922108" y="531066"/>
                    <a:pt x="2904125" y="531066"/>
                  </a:cubicBezTo>
                  <a:cubicBezTo>
                    <a:pt x="2875652" y="531066"/>
                    <a:pt x="2853922" y="514394"/>
                    <a:pt x="2838936" y="481050"/>
                  </a:cubicBezTo>
                  <a:cubicBezTo>
                    <a:pt x="2823201" y="500907"/>
                    <a:pt x="2809432" y="514207"/>
                    <a:pt x="2797631" y="520950"/>
                  </a:cubicBezTo>
                  <a:cubicBezTo>
                    <a:pt x="2785829" y="527694"/>
                    <a:pt x="2772061" y="531066"/>
                    <a:pt x="2756326" y="531066"/>
                  </a:cubicBezTo>
                  <a:cubicBezTo>
                    <a:pt x="2733472" y="531066"/>
                    <a:pt x="2714646" y="522543"/>
                    <a:pt x="2699847" y="505496"/>
                  </a:cubicBezTo>
                  <a:cubicBezTo>
                    <a:pt x="2685049" y="488450"/>
                    <a:pt x="2677649" y="466251"/>
                    <a:pt x="2677649" y="438902"/>
                  </a:cubicBezTo>
                  <a:lnTo>
                    <a:pt x="2679461" y="422466"/>
                  </a:lnTo>
                  <a:lnTo>
                    <a:pt x="2677859" y="422886"/>
                  </a:lnTo>
                  <a:cubicBezTo>
                    <a:pt x="2665495" y="425134"/>
                    <a:pt x="2652570" y="426539"/>
                    <a:pt x="2639082" y="427101"/>
                  </a:cubicBezTo>
                  <a:cubicBezTo>
                    <a:pt x="2631964" y="458571"/>
                    <a:pt x="2617915" y="483766"/>
                    <a:pt x="2596934" y="502686"/>
                  </a:cubicBezTo>
                  <a:cubicBezTo>
                    <a:pt x="2575954" y="521606"/>
                    <a:pt x="2552164" y="531066"/>
                    <a:pt x="2525564" y="531066"/>
                  </a:cubicBezTo>
                  <a:cubicBezTo>
                    <a:pt x="2503084" y="531066"/>
                    <a:pt x="2483884" y="525634"/>
                    <a:pt x="2467961" y="514769"/>
                  </a:cubicBezTo>
                  <a:cubicBezTo>
                    <a:pt x="2460000" y="509336"/>
                    <a:pt x="2452999" y="503014"/>
                    <a:pt x="2446957" y="495802"/>
                  </a:cubicBezTo>
                  <a:lnTo>
                    <a:pt x="2439634" y="484126"/>
                  </a:lnTo>
                  <a:lnTo>
                    <a:pt x="2430867" y="491938"/>
                  </a:lnTo>
                  <a:cubicBezTo>
                    <a:pt x="2420330" y="500321"/>
                    <a:pt x="2408927" y="507463"/>
                    <a:pt x="2396657" y="513364"/>
                  </a:cubicBezTo>
                  <a:cubicBezTo>
                    <a:pt x="2372117" y="525165"/>
                    <a:pt x="2348421" y="531066"/>
                    <a:pt x="2325567" y="531066"/>
                  </a:cubicBezTo>
                  <a:cubicBezTo>
                    <a:pt x="2288852" y="531066"/>
                    <a:pt x="2260284" y="520669"/>
                    <a:pt x="2239866" y="499876"/>
                  </a:cubicBezTo>
                  <a:cubicBezTo>
                    <a:pt x="2219448" y="479083"/>
                    <a:pt x="2209238" y="451640"/>
                    <a:pt x="2209238" y="417547"/>
                  </a:cubicBezTo>
                  <a:cubicBezTo>
                    <a:pt x="2209238" y="387200"/>
                    <a:pt x="2215233" y="360600"/>
                    <a:pt x="2227222" y="337747"/>
                  </a:cubicBezTo>
                  <a:cubicBezTo>
                    <a:pt x="2239210" y="314893"/>
                    <a:pt x="2254758" y="297284"/>
                    <a:pt x="2273866" y="284921"/>
                  </a:cubicBezTo>
                  <a:cubicBezTo>
                    <a:pt x="2292973" y="272557"/>
                    <a:pt x="2313016" y="266376"/>
                    <a:pt x="2333997" y="266376"/>
                  </a:cubicBezTo>
                  <a:cubicBezTo>
                    <a:pt x="2354602" y="266376"/>
                    <a:pt x="2370619" y="272464"/>
                    <a:pt x="2382046" y="284640"/>
                  </a:cubicBezTo>
                  <a:cubicBezTo>
                    <a:pt x="2393472" y="296816"/>
                    <a:pt x="2399186" y="312458"/>
                    <a:pt x="2399186" y="331565"/>
                  </a:cubicBezTo>
                  <a:cubicBezTo>
                    <a:pt x="2399186" y="347300"/>
                    <a:pt x="2395720" y="360600"/>
                    <a:pt x="2388789" y="371465"/>
                  </a:cubicBezTo>
                  <a:cubicBezTo>
                    <a:pt x="2381858" y="382330"/>
                    <a:pt x="2372773" y="387762"/>
                    <a:pt x="2361533" y="387762"/>
                  </a:cubicBezTo>
                  <a:cubicBezTo>
                    <a:pt x="2354415" y="387762"/>
                    <a:pt x="2348702" y="386076"/>
                    <a:pt x="2344393" y="382705"/>
                  </a:cubicBezTo>
                  <a:cubicBezTo>
                    <a:pt x="2340085" y="379333"/>
                    <a:pt x="2337931" y="374650"/>
                    <a:pt x="2337931" y="368655"/>
                  </a:cubicBezTo>
                  <a:cubicBezTo>
                    <a:pt x="2337931" y="366033"/>
                    <a:pt x="2338305" y="363035"/>
                    <a:pt x="2339055" y="359664"/>
                  </a:cubicBezTo>
                  <a:cubicBezTo>
                    <a:pt x="2339804" y="356292"/>
                    <a:pt x="2340366" y="353857"/>
                    <a:pt x="2340741" y="352358"/>
                  </a:cubicBezTo>
                  <a:cubicBezTo>
                    <a:pt x="2342614" y="346738"/>
                    <a:pt x="2343550" y="341493"/>
                    <a:pt x="2343550" y="336623"/>
                  </a:cubicBezTo>
                  <a:cubicBezTo>
                    <a:pt x="2343550" y="331752"/>
                    <a:pt x="2342333" y="328006"/>
                    <a:pt x="2339898" y="325383"/>
                  </a:cubicBezTo>
                  <a:cubicBezTo>
                    <a:pt x="2337462" y="322761"/>
                    <a:pt x="2333997" y="321449"/>
                    <a:pt x="2329501" y="321449"/>
                  </a:cubicBezTo>
                  <a:cubicBezTo>
                    <a:pt x="2320884" y="321449"/>
                    <a:pt x="2312829" y="325289"/>
                    <a:pt x="2305336" y="332970"/>
                  </a:cubicBezTo>
                  <a:cubicBezTo>
                    <a:pt x="2297843" y="340650"/>
                    <a:pt x="2291849" y="351047"/>
                    <a:pt x="2287353" y="364159"/>
                  </a:cubicBezTo>
                  <a:cubicBezTo>
                    <a:pt x="2282857" y="377272"/>
                    <a:pt x="2280609" y="391696"/>
                    <a:pt x="2280609" y="407431"/>
                  </a:cubicBezTo>
                  <a:cubicBezTo>
                    <a:pt x="2280609" y="450891"/>
                    <a:pt x="2299529" y="472621"/>
                    <a:pt x="2337369" y="472621"/>
                  </a:cubicBezTo>
                  <a:cubicBezTo>
                    <a:pt x="2352729" y="472621"/>
                    <a:pt x="2369307" y="467469"/>
                    <a:pt x="2387103" y="457166"/>
                  </a:cubicBezTo>
                  <a:cubicBezTo>
                    <a:pt x="2396001" y="452015"/>
                    <a:pt x="2404829" y="445576"/>
                    <a:pt x="2413586" y="437848"/>
                  </a:cubicBezTo>
                  <a:lnTo>
                    <a:pt x="2421138" y="430601"/>
                  </a:lnTo>
                  <a:lnTo>
                    <a:pt x="2419350" y="413051"/>
                  </a:lnTo>
                  <a:cubicBezTo>
                    <a:pt x="2419350" y="384578"/>
                    <a:pt x="2424783" y="359195"/>
                    <a:pt x="2435648" y="336904"/>
                  </a:cubicBezTo>
                  <a:cubicBezTo>
                    <a:pt x="2446512" y="314612"/>
                    <a:pt x="2461498" y="297191"/>
                    <a:pt x="2480606" y="284640"/>
                  </a:cubicBezTo>
                  <a:cubicBezTo>
                    <a:pt x="2499713" y="272089"/>
                    <a:pt x="2520880" y="265814"/>
                    <a:pt x="2544109" y="265814"/>
                  </a:cubicBezTo>
                  <a:cubicBezTo>
                    <a:pt x="2572582" y="265814"/>
                    <a:pt x="2595529" y="275648"/>
                    <a:pt x="2612951" y="295317"/>
                  </a:cubicBezTo>
                  <a:cubicBezTo>
                    <a:pt x="2630372" y="314987"/>
                    <a:pt x="2640581" y="339245"/>
                    <a:pt x="2643578" y="368093"/>
                  </a:cubicBezTo>
                  <a:cubicBezTo>
                    <a:pt x="2652383" y="367531"/>
                    <a:pt x="2662030" y="366314"/>
                    <a:pt x="2672520" y="364440"/>
                  </a:cubicBezTo>
                  <a:lnTo>
                    <a:pt x="2695365" y="359343"/>
                  </a:lnTo>
                  <a:lnTo>
                    <a:pt x="2696756" y="355449"/>
                  </a:lnTo>
                  <a:cubicBezTo>
                    <a:pt x="2709494" y="329785"/>
                    <a:pt x="2727009" y="308805"/>
                    <a:pt x="2749301" y="292508"/>
                  </a:cubicBezTo>
                  <a:cubicBezTo>
                    <a:pt x="2771593" y="276210"/>
                    <a:pt x="2796600" y="266563"/>
                    <a:pt x="2824325" y="263566"/>
                  </a:cubicBezTo>
                  <a:cubicBezTo>
                    <a:pt x="2831443" y="190884"/>
                    <a:pt x="2845024" y="128786"/>
                    <a:pt x="2865068" y="77271"/>
                  </a:cubicBezTo>
                  <a:cubicBezTo>
                    <a:pt x="2885112" y="25757"/>
                    <a:pt x="2911431" y="0"/>
                    <a:pt x="2944026" y="0"/>
                  </a:cubicBezTo>
                  <a:close/>
                  <a:moveTo>
                    <a:pt x="1545784" y="0"/>
                  </a:moveTo>
                  <a:cubicBezTo>
                    <a:pt x="1563767" y="0"/>
                    <a:pt x="1577910" y="8336"/>
                    <a:pt x="1588213" y="25007"/>
                  </a:cubicBezTo>
                  <a:cubicBezTo>
                    <a:pt x="1598516" y="41679"/>
                    <a:pt x="1603668" y="65563"/>
                    <a:pt x="1603668" y="96659"/>
                  </a:cubicBezTo>
                  <a:cubicBezTo>
                    <a:pt x="1603668" y="141243"/>
                    <a:pt x="1591304" y="192944"/>
                    <a:pt x="1566577" y="251764"/>
                  </a:cubicBezTo>
                  <a:cubicBezTo>
                    <a:pt x="1541850" y="310584"/>
                    <a:pt x="1508319" y="368843"/>
                    <a:pt x="1465984" y="426539"/>
                  </a:cubicBezTo>
                  <a:cubicBezTo>
                    <a:pt x="1468606" y="441899"/>
                    <a:pt x="1472915" y="452858"/>
                    <a:pt x="1478909" y="459414"/>
                  </a:cubicBezTo>
                  <a:cubicBezTo>
                    <a:pt x="1484903" y="465971"/>
                    <a:pt x="1492771" y="469249"/>
                    <a:pt x="1502512" y="469249"/>
                  </a:cubicBezTo>
                  <a:cubicBezTo>
                    <a:pt x="1517873" y="469249"/>
                    <a:pt x="1531360" y="464847"/>
                    <a:pt x="1542974" y="456042"/>
                  </a:cubicBezTo>
                  <a:cubicBezTo>
                    <a:pt x="1548781" y="451640"/>
                    <a:pt x="1555384" y="445669"/>
                    <a:pt x="1562784" y="438129"/>
                  </a:cubicBezTo>
                  <a:lnTo>
                    <a:pt x="1564471" y="436328"/>
                  </a:lnTo>
                  <a:lnTo>
                    <a:pt x="1562100" y="413051"/>
                  </a:lnTo>
                  <a:cubicBezTo>
                    <a:pt x="1562100" y="384578"/>
                    <a:pt x="1567533" y="359195"/>
                    <a:pt x="1578398" y="336904"/>
                  </a:cubicBezTo>
                  <a:cubicBezTo>
                    <a:pt x="1589263" y="314612"/>
                    <a:pt x="1604249" y="297191"/>
                    <a:pt x="1623356" y="284640"/>
                  </a:cubicBezTo>
                  <a:cubicBezTo>
                    <a:pt x="1642463" y="272089"/>
                    <a:pt x="1663630" y="265814"/>
                    <a:pt x="1686859" y="265814"/>
                  </a:cubicBezTo>
                  <a:cubicBezTo>
                    <a:pt x="1715332" y="265814"/>
                    <a:pt x="1738280" y="275648"/>
                    <a:pt x="1755701" y="295317"/>
                  </a:cubicBezTo>
                  <a:cubicBezTo>
                    <a:pt x="1773122" y="314987"/>
                    <a:pt x="1783331" y="339245"/>
                    <a:pt x="1786328" y="368093"/>
                  </a:cubicBezTo>
                  <a:cubicBezTo>
                    <a:pt x="1795133" y="367531"/>
                    <a:pt x="1804780" y="366314"/>
                    <a:pt x="1815270" y="364440"/>
                  </a:cubicBezTo>
                  <a:lnTo>
                    <a:pt x="1835285" y="359974"/>
                  </a:lnTo>
                  <a:lnTo>
                    <a:pt x="1849622" y="297846"/>
                  </a:lnTo>
                  <a:cubicBezTo>
                    <a:pt x="1852994" y="286981"/>
                    <a:pt x="1858520" y="279020"/>
                    <a:pt x="1866200" y="273962"/>
                  </a:cubicBezTo>
                  <a:cubicBezTo>
                    <a:pt x="1873881" y="268905"/>
                    <a:pt x="1884652" y="266376"/>
                    <a:pt x="1898514" y="266376"/>
                  </a:cubicBezTo>
                  <a:cubicBezTo>
                    <a:pt x="1906007" y="266376"/>
                    <a:pt x="1911252" y="267312"/>
                    <a:pt x="1914249" y="269186"/>
                  </a:cubicBezTo>
                  <a:cubicBezTo>
                    <a:pt x="1917246" y="271059"/>
                    <a:pt x="1918745" y="274618"/>
                    <a:pt x="1918745" y="279863"/>
                  </a:cubicBezTo>
                  <a:cubicBezTo>
                    <a:pt x="1918745" y="285858"/>
                    <a:pt x="1915935" y="299345"/>
                    <a:pt x="1910315" y="320325"/>
                  </a:cubicBezTo>
                  <a:cubicBezTo>
                    <a:pt x="1906569" y="335311"/>
                    <a:pt x="1903572" y="348424"/>
                    <a:pt x="1901324" y="359664"/>
                  </a:cubicBezTo>
                  <a:cubicBezTo>
                    <a:pt x="1899076" y="370903"/>
                    <a:pt x="1897202" y="384765"/>
                    <a:pt x="1895704" y="401250"/>
                  </a:cubicBezTo>
                  <a:cubicBezTo>
                    <a:pt x="1908067" y="369030"/>
                    <a:pt x="1921929" y="342804"/>
                    <a:pt x="1937290" y="322573"/>
                  </a:cubicBezTo>
                  <a:cubicBezTo>
                    <a:pt x="1952651" y="302342"/>
                    <a:pt x="1967730" y="287918"/>
                    <a:pt x="1982529" y="279301"/>
                  </a:cubicBezTo>
                  <a:cubicBezTo>
                    <a:pt x="1997328" y="270684"/>
                    <a:pt x="2010909" y="266376"/>
                    <a:pt x="2023272" y="266376"/>
                  </a:cubicBezTo>
                  <a:cubicBezTo>
                    <a:pt x="2047625" y="266376"/>
                    <a:pt x="2059801" y="278552"/>
                    <a:pt x="2059801" y="302904"/>
                  </a:cubicBezTo>
                  <a:cubicBezTo>
                    <a:pt x="2059801" y="307775"/>
                    <a:pt x="2058115" y="319576"/>
                    <a:pt x="2054743" y="338309"/>
                  </a:cubicBezTo>
                  <a:cubicBezTo>
                    <a:pt x="2051746" y="353295"/>
                    <a:pt x="2050247" y="362661"/>
                    <a:pt x="2050247" y="366407"/>
                  </a:cubicBezTo>
                  <a:cubicBezTo>
                    <a:pt x="2050247" y="379520"/>
                    <a:pt x="2054930" y="386076"/>
                    <a:pt x="2064296" y="386076"/>
                  </a:cubicBezTo>
                  <a:cubicBezTo>
                    <a:pt x="2074787" y="386076"/>
                    <a:pt x="2088274" y="377834"/>
                    <a:pt x="2104759" y="361350"/>
                  </a:cubicBezTo>
                  <a:cubicBezTo>
                    <a:pt x="2109629" y="356479"/>
                    <a:pt x="2114687" y="354044"/>
                    <a:pt x="2119932" y="354044"/>
                  </a:cubicBezTo>
                  <a:cubicBezTo>
                    <a:pt x="2124803" y="354044"/>
                    <a:pt x="2128643" y="356198"/>
                    <a:pt x="2131452" y="360507"/>
                  </a:cubicBezTo>
                  <a:cubicBezTo>
                    <a:pt x="2134262" y="364815"/>
                    <a:pt x="2135667" y="370528"/>
                    <a:pt x="2135667" y="377647"/>
                  </a:cubicBezTo>
                  <a:cubicBezTo>
                    <a:pt x="2135667" y="391509"/>
                    <a:pt x="2131921" y="402374"/>
                    <a:pt x="2124428" y="410241"/>
                  </a:cubicBezTo>
                  <a:cubicBezTo>
                    <a:pt x="2113938" y="421106"/>
                    <a:pt x="2101668" y="430379"/>
                    <a:pt x="2087618" y="438059"/>
                  </a:cubicBezTo>
                  <a:cubicBezTo>
                    <a:pt x="2073569" y="445739"/>
                    <a:pt x="2058677" y="449580"/>
                    <a:pt x="2042941" y="449580"/>
                  </a:cubicBezTo>
                  <a:cubicBezTo>
                    <a:pt x="2023085" y="449580"/>
                    <a:pt x="2008005" y="444522"/>
                    <a:pt x="1997702" y="434406"/>
                  </a:cubicBezTo>
                  <a:cubicBezTo>
                    <a:pt x="1987400" y="424291"/>
                    <a:pt x="1982248" y="410616"/>
                    <a:pt x="1982248" y="393382"/>
                  </a:cubicBezTo>
                  <a:cubicBezTo>
                    <a:pt x="1982248" y="387762"/>
                    <a:pt x="1982810" y="382143"/>
                    <a:pt x="1983934" y="376523"/>
                  </a:cubicBezTo>
                  <a:cubicBezTo>
                    <a:pt x="1984683" y="369030"/>
                    <a:pt x="1985058" y="363972"/>
                    <a:pt x="1985058" y="361350"/>
                  </a:cubicBezTo>
                  <a:cubicBezTo>
                    <a:pt x="1985058" y="355355"/>
                    <a:pt x="1982997" y="352358"/>
                    <a:pt x="1978876" y="352358"/>
                  </a:cubicBezTo>
                  <a:cubicBezTo>
                    <a:pt x="1973257" y="352358"/>
                    <a:pt x="1965857" y="358633"/>
                    <a:pt x="1956678" y="371184"/>
                  </a:cubicBezTo>
                  <a:cubicBezTo>
                    <a:pt x="1947499" y="383735"/>
                    <a:pt x="1938414" y="400313"/>
                    <a:pt x="1929422" y="420919"/>
                  </a:cubicBezTo>
                  <a:cubicBezTo>
                    <a:pt x="1920431" y="441525"/>
                    <a:pt x="1913125" y="463254"/>
                    <a:pt x="1907505" y="486108"/>
                  </a:cubicBezTo>
                  <a:cubicBezTo>
                    <a:pt x="1903384" y="503717"/>
                    <a:pt x="1898607" y="515612"/>
                    <a:pt x="1893175" y="521793"/>
                  </a:cubicBezTo>
                  <a:cubicBezTo>
                    <a:pt x="1887743" y="527975"/>
                    <a:pt x="1879219" y="531066"/>
                    <a:pt x="1867605" y="531066"/>
                  </a:cubicBezTo>
                  <a:cubicBezTo>
                    <a:pt x="1853369" y="531066"/>
                    <a:pt x="1843347" y="523573"/>
                    <a:pt x="1837540" y="508587"/>
                  </a:cubicBezTo>
                  <a:cubicBezTo>
                    <a:pt x="1831732" y="493601"/>
                    <a:pt x="1828829" y="469623"/>
                    <a:pt x="1828829" y="436654"/>
                  </a:cubicBezTo>
                  <a:lnTo>
                    <a:pt x="1830014" y="420423"/>
                  </a:lnTo>
                  <a:lnTo>
                    <a:pt x="1820609" y="422886"/>
                  </a:lnTo>
                  <a:cubicBezTo>
                    <a:pt x="1808245" y="425134"/>
                    <a:pt x="1795320" y="426539"/>
                    <a:pt x="1781832" y="427101"/>
                  </a:cubicBezTo>
                  <a:cubicBezTo>
                    <a:pt x="1774714" y="458571"/>
                    <a:pt x="1760665" y="483766"/>
                    <a:pt x="1739684" y="502686"/>
                  </a:cubicBezTo>
                  <a:cubicBezTo>
                    <a:pt x="1718704" y="521606"/>
                    <a:pt x="1694914" y="531066"/>
                    <a:pt x="1668314" y="531066"/>
                  </a:cubicBezTo>
                  <a:cubicBezTo>
                    <a:pt x="1645835" y="531066"/>
                    <a:pt x="1626634" y="525634"/>
                    <a:pt x="1610711" y="514769"/>
                  </a:cubicBezTo>
                  <a:cubicBezTo>
                    <a:pt x="1602750" y="509336"/>
                    <a:pt x="1595749" y="503014"/>
                    <a:pt x="1589707" y="495802"/>
                  </a:cubicBezTo>
                  <a:lnTo>
                    <a:pt x="1584652" y="487742"/>
                  </a:lnTo>
                  <a:lnTo>
                    <a:pt x="1582383" y="490182"/>
                  </a:lnTo>
                  <a:cubicBezTo>
                    <a:pt x="1573625" y="498331"/>
                    <a:pt x="1564516" y="505590"/>
                    <a:pt x="1555057" y="511959"/>
                  </a:cubicBezTo>
                  <a:cubicBezTo>
                    <a:pt x="1536137" y="524697"/>
                    <a:pt x="1514688" y="531066"/>
                    <a:pt x="1490710" y="531066"/>
                  </a:cubicBezTo>
                  <a:cubicBezTo>
                    <a:pt x="1457741" y="531066"/>
                    <a:pt x="1433295" y="516080"/>
                    <a:pt x="1417373" y="486108"/>
                  </a:cubicBezTo>
                  <a:cubicBezTo>
                    <a:pt x="1409411" y="471122"/>
                    <a:pt x="1403440" y="453935"/>
                    <a:pt x="1399460" y="434547"/>
                  </a:cubicBezTo>
                  <a:lnTo>
                    <a:pt x="1397198" y="419025"/>
                  </a:lnTo>
                  <a:lnTo>
                    <a:pt x="1382459" y="422886"/>
                  </a:lnTo>
                  <a:cubicBezTo>
                    <a:pt x="1370095" y="425134"/>
                    <a:pt x="1357170" y="426539"/>
                    <a:pt x="1343683" y="427101"/>
                  </a:cubicBezTo>
                  <a:cubicBezTo>
                    <a:pt x="1336564" y="458571"/>
                    <a:pt x="1322515" y="483766"/>
                    <a:pt x="1301534" y="502686"/>
                  </a:cubicBezTo>
                  <a:cubicBezTo>
                    <a:pt x="1280554" y="521606"/>
                    <a:pt x="1256764" y="531066"/>
                    <a:pt x="1230164" y="531066"/>
                  </a:cubicBezTo>
                  <a:cubicBezTo>
                    <a:pt x="1207685" y="531066"/>
                    <a:pt x="1188484" y="525634"/>
                    <a:pt x="1172561" y="514769"/>
                  </a:cubicBezTo>
                  <a:lnTo>
                    <a:pt x="1143340" y="479884"/>
                  </a:lnTo>
                  <a:lnTo>
                    <a:pt x="1101257" y="513364"/>
                  </a:lnTo>
                  <a:cubicBezTo>
                    <a:pt x="1076717" y="525165"/>
                    <a:pt x="1053021" y="531066"/>
                    <a:pt x="1030167" y="531066"/>
                  </a:cubicBezTo>
                  <a:cubicBezTo>
                    <a:pt x="993451" y="531066"/>
                    <a:pt x="964884" y="520669"/>
                    <a:pt x="944466" y="499876"/>
                  </a:cubicBezTo>
                  <a:cubicBezTo>
                    <a:pt x="924048" y="479083"/>
                    <a:pt x="913838" y="451640"/>
                    <a:pt x="913838" y="417547"/>
                  </a:cubicBezTo>
                  <a:cubicBezTo>
                    <a:pt x="913838" y="387200"/>
                    <a:pt x="919833" y="360600"/>
                    <a:pt x="931822" y="337747"/>
                  </a:cubicBezTo>
                  <a:cubicBezTo>
                    <a:pt x="943810" y="314893"/>
                    <a:pt x="959358" y="297284"/>
                    <a:pt x="978465" y="284921"/>
                  </a:cubicBezTo>
                  <a:cubicBezTo>
                    <a:pt x="997573" y="272557"/>
                    <a:pt x="1017616" y="266376"/>
                    <a:pt x="1038597" y="266376"/>
                  </a:cubicBezTo>
                  <a:cubicBezTo>
                    <a:pt x="1059203" y="266376"/>
                    <a:pt x="1075219" y="272464"/>
                    <a:pt x="1086646" y="284640"/>
                  </a:cubicBezTo>
                  <a:cubicBezTo>
                    <a:pt x="1098073" y="296816"/>
                    <a:pt x="1103786" y="312458"/>
                    <a:pt x="1103786" y="331565"/>
                  </a:cubicBezTo>
                  <a:cubicBezTo>
                    <a:pt x="1103786" y="347300"/>
                    <a:pt x="1100320" y="360600"/>
                    <a:pt x="1093389" y="371465"/>
                  </a:cubicBezTo>
                  <a:cubicBezTo>
                    <a:pt x="1086458" y="382330"/>
                    <a:pt x="1077373" y="387762"/>
                    <a:pt x="1066134" y="387762"/>
                  </a:cubicBezTo>
                  <a:cubicBezTo>
                    <a:pt x="1059015" y="387762"/>
                    <a:pt x="1053302" y="386076"/>
                    <a:pt x="1048993" y="382705"/>
                  </a:cubicBezTo>
                  <a:cubicBezTo>
                    <a:pt x="1044685" y="379333"/>
                    <a:pt x="1042531" y="374650"/>
                    <a:pt x="1042531" y="368655"/>
                  </a:cubicBezTo>
                  <a:cubicBezTo>
                    <a:pt x="1042531" y="366033"/>
                    <a:pt x="1042905" y="363035"/>
                    <a:pt x="1043655" y="359664"/>
                  </a:cubicBezTo>
                  <a:cubicBezTo>
                    <a:pt x="1044404" y="356292"/>
                    <a:pt x="1044966" y="353857"/>
                    <a:pt x="1045341" y="352358"/>
                  </a:cubicBezTo>
                  <a:cubicBezTo>
                    <a:pt x="1047214" y="346738"/>
                    <a:pt x="1048150" y="341493"/>
                    <a:pt x="1048150" y="336623"/>
                  </a:cubicBezTo>
                  <a:cubicBezTo>
                    <a:pt x="1048150" y="331752"/>
                    <a:pt x="1046933" y="328006"/>
                    <a:pt x="1044498" y="325383"/>
                  </a:cubicBezTo>
                  <a:cubicBezTo>
                    <a:pt x="1042062" y="322761"/>
                    <a:pt x="1038597" y="321449"/>
                    <a:pt x="1034101" y="321449"/>
                  </a:cubicBezTo>
                  <a:cubicBezTo>
                    <a:pt x="1025484" y="321449"/>
                    <a:pt x="1017429" y="325289"/>
                    <a:pt x="1009936" y="332970"/>
                  </a:cubicBezTo>
                  <a:cubicBezTo>
                    <a:pt x="1002443" y="340650"/>
                    <a:pt x="996449" y="351047"/>
                    <a:pt x="991953" y="364159"/>
                  </a:cubicBezTo>
                  <a:cubicBezTo>
                    <a:pt x="987457" y="377272"/>
                    <a:pt x="985209" y="391696"/>
                    <a:pt x="985209" y="407431"/>
                  </a:cubicBezTo>
                  <a:cubicBezTo>
                    <a:pt x="985209" y="450891"/>
                    <a:pt x="1004129" y="472621"/>
                    <a:pt x="1041969" y="472621"/>
                  </a:cubicBezTo>
                  <a:cubicBezTo>
                    <a:pt x="1057329" y="472621"/>
                    <a:pt x="1073908" y="467469"/>
                    <a:pt x="1091703" y="457166"/>
                  </a:cubicBezTo>
                  <a:cubicBezTo>
                    <a:pt x="1100601" y="452015"/>
                    <a:pt x="1109429" y="445575"/>
                    <a:pt x="1118187" y="437848"/>
                  </a:cubicBezTo>
                  <a:lnTo>
                    <a:pt x="1127214" y="428480"/>
                  </a:lnTo>
                  <a:lnTo>
                    <a:pt x="1123950" y="413051"/>
                  </a:lnTo>
                  <a:cubicBezTo>
                    <a:pt x="1123950" y="384578"/>
                    <a:pt x="1129383" y="359195"/>
                    <a:pt x="1140248" y="336904"/>
                  </a:cubicBezTo>
                  <a:cubicBezTo>
                    <a:pt x="1151112" y="314612"/>
                    <a:pt x="1166098" y="297191"/>
                    <a:pt x="1185206" y="284640"/>
                  </a:cubicBezTo>
                  <a:cubicBezTo>
                    <a:pt x="1204313" y="272089"/>
                    <a:pt x="1225481" y="265814"/>
                    <a:pt x="1248709" y="265814"/>
                  </a:cubicBezTo>
                  <a:cubicBezTo>
                    <a:pt x="1277182" y="265814"/>
                    <a:pt x="1300129" y="275648"/>
                    <a:pt x="1317551" y="295317"/>
                  </a:cubicBezTo>
                  <a:cubicBezTo>
                    <a:pt x="1334972" y="314987"/>
                    <a:pt x="1345181" y="339245"/>
                    <a:pt x="1348178" y="368093"/>
                  </a:cubicBezTo>
                  <a:cubicBezTo>
                    <a:pt x="1356983" y="367531"/>
                    <a:pt x="1366630" y="366314"/>
                    <a:pt x="1377120" y="364440"/>
                  </a:cubicBezTo>
                  <a:lnTo>
                    <a:pt x="1393771" y="360725"/>
                  </a:lnTo>
                  <a:lnTo>
                    <a:pt x="1394595" y="334304"/>
                  </a:lnTo>
                  <a:cubicBezTo>
                    <a:pt x="1396808" y="297636"/>
                    <a:pt x="1402340" y="257384"/>
                    <a:pt x="1411191" y="213550"/>
                  </a:cubicBezTo>
                  <a:cubicBezTo>
                    <a:pt x="1422992" y="155105"/>
                    <a:pt x="1440414" y="104902"/>
                    <a:pt x="1463455" y="62941"/>
                  </a:cubicBezTo>
                  <a:cubicBezTo>
                    <a:pt x="1486496" y="20980"/>
                    <a:pt x="1513939" y="0"/>
                    <a:pt x="1545784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400" dirty="0">
                <a:solidFill>
                  <a:schemeClr val="bg2">
                    <a:lumMod val="25000"/>
                  </a:schemeClr>
                </a:solidFill>
                <a:latin typeface="Pacifico" panose="000005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2846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B4D5F3B-1DE7-4FD5-B441-D04A6B208DFA}"/>
              </a:ext>
            </a:extLst>
          </p:cNvPr>
          <p:cNvSpPr/>
          <p:nvPr/>
        </p:nvSpPr>
        <p:spPr>
          <a:xfrm>
            <a:off x="589660" y="4982419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F61408-BC10-48D7-8B11-BE4022E49BE8}"/>
              </a:ext>
            </a:extLst>
          </p:cNvPr>
          <p:cNvSpPr/>
          <p:nvPr/>
        </p:nvSpPr>
        <p:spPr>
          <a:xfrm>
            <a:off x="589660" y="3629855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09F90C3-0535-4874-933C-80FCB09DACB6}"/>
              </a:ext>
            </a:extLst>
          </p:cNvPr>
          <p:cNvGrpSpPr/>
          <p:nvPr/>
        </p:nvGrpSpPr>
        <p:grpSpPr>
          <a:xfrm>
            <a:off x="1641750" y="5129955"/>
            <a:ext cx="4903008" cy="805359"/>
            <a:chOff x="7267993" y="5543026"/>
            <a:chExt cx="4632049" cy="80535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8FB164-785E-4E8D-9B7D-04896CF79B28}"/>
                </a:ext>
              </a:extLst>
            </p:cNvPr>
            <p:cNvSpPr txBox="1"/>
            <p:nvPr/>
          </p:nvSpPr>
          <p:spPr>
            <a:xfrm>
              <a:off x="7271106" y="5543026"/>
              <a:ext cx="42891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/>
                  <a:cs typeface="Poppins"/>
                  <a:sym typeface="Poppins"/>
                  <a:rtl val="0"/>
                </a:rPr>
                <a:t>Check Our Animated Icon Templates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B8DB598-E79F-4386-85B2-2C28F41B235F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Recently we have started adding a new collection of fully animated icons that you can check as well.</a:t>
              </a:r>
              <a:endParaRPr lang="en-US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2B2669D-6E39-4C71-9135-36100D5D3A85}"/>
              </a:ext>
            </a:extLst>
          </p:cNvPr>
          <p:cNvSpPr txBox="1"/>
          <p:nvPr/>
        </p:nvSpPr>
        <p:spPr>
          <a:xfrm>
            <a:off x="928751" y="5344121"/>
            <a:ext cx="641522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  <a:rtl val="0"/>
              </a:rPr>
              <a:t>02.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52E4FB4-E28A-4F89-BA84-69FCEAD45CCC}"/>
              </a:ext>
            </a:extLst>
          </p:cNvPr>
          <p:cNvGrpSpPr/>
          <p:nvPr/>
        </p:nvGrpSpPr>
        <p:grpSpPr>
          <a:xfrm>
            <a:off x="1641750" y="3777391"/>
            <a:ext cx="4903008" cy="805359"/>
            <a:chOff x="7267993" y="5543026"/>
            <a:chExt cx="4632049" cy="80535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8A019E-1B70-4BF0-AEFC-1D5F775B09B6}"/>
                </a:ext>
              </a:extLst>
            </p:cNvPr>
            <p:cNvSpPr txBox="1"/>
            <p:nvPr/>
          </p:nvSpPr>
          <p:spPr>
            <a:xfrm>
              <a:off x="7271106" y="5543026"/>
              <a:ext cx="38166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Get More PowerPoint Templates </a:t>
              </a:r>
              <a:endParaRPr lang="en-US" sz="18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4B75CAE-A0E7-464F-8793-47BC854FA5D4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In PowerPoint School, we have a huge collection of very high quality free and premium templates.</a:t>
              </a:r>
              <a:endParaRPr lang="en-US" sz="1200" spc="0" baseline="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54CB090-F4BD-4CEE-BDF6-A227D6A72955}"/>
              </a:ext>
            </a:extLst>
          </p:cNvPr>
          <p:cNvSpPr txBox="1"/>
          <p:nvPr/>
        </p:nvSpPr>
        <p:spPr>
          <a:xfrm>
            <a:off x="928751" y="3991557"/>
            <a:ext cx="56297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bg1"/>
                </a:solidFill>
                <a:latin typeface="Poppins"/>
                <a:cs typeface="Poppins"/>
                <a:sym typeface="Poppins"/>
                <a:rtl val="0"/>
              </a:rPr>
              <a:t>01.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AB0D29E-DCB5-4FBE-A1CB-9101F34F4531}"/>
              </a:ext>
            </a:extLst>
          </p:cNvPr>
          <p:cNvGrpSpPr/>
          <p:nvPr/>
        </p:nvGrpSpPr>
        <p:grpSpPr>
          <a:xfrm>
            <a:off x="589661" y="2499657"/>
            <a:ext cx="6283894" cy="892552"/>
            <a:chOff x="589661" y="2499657"/>
            <a:chExt cx="6283894" cy="89255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2E3D06E-5045-42D8-8C9D-DC5835CF5206}"/>
                </a:ext>
              </a:extLst>
            </p:cNvPr>
            <p:cNvSpPr txBox="1"/>
            <p:nvPr/>
          </p:nvSpPr>
          <p:spPr>
            <a:xfrm>
              <a:off x="695261" y="2499657"/>
              <a:ext cx="6178294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For 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premium members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we are providing 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fully animated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premium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presentation templates that can increase your presentation quality as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well as check out our huge collection of free PowerPoint templates that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are also compatible with Google Slides, Keynote, and Canva.</a:t>
              </a: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C29FBBD-0ADB-4130-BBCE-2E4DACEC4C87}"/>
                </a:ext>
              </a:extLst>
            </p:cNvPr>
            <p:cNvSpPr/>
            <p:nvPr/>
          </p:nvSpPr>
          <p:spPr>
            <a:xfrm>
              <a:off x="589661" y="2541582"/>
              <a:ext cx="66675" cy="808702"/>
            </a:xfrm>
            <a:custGeom>
              <a:avLst/>
              <a:gdLst>
                <a:gd name="connsiteX0" fmla="*/ 0 w 66675"/>
                <a:gd name="connsiteY0" fmla="*/ 0 h 574484"/>
                <a:gd name="connsiteX1" fmla="*/ 66675 w 66675"/>
                <a:gd name="connsiteY1" fmla="*/ 0 h 574484"/>
                <a:gd name="connsiteX2" fmla="*/ 66675 w 66675"/>
                <a:gd name="connsiteY2" fmla="*/ 574485 h 574484"/>
                <a:gd name="connsiteX3" fmla="*/ 0 w 66675"/>
                <a:gd name="connsiteY3" fmla="*/ 574485 h 574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574484">
                  <a:moveTo>
                    <a:pt x="0" y="0"/>
                  </a:moveTo>
                  <a:lnTo>
                    <a:pt x="66675" y="0"/>
                  </a:lnTo>
                  <a:lnTo>
                    <a:pt x="66675" y="574485"/>
                  </a:lnTo>
                  <a:lnTo>
                    <a:pt x="0" y="574485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79A9818-F4F4-40F5-9FD3-349E243BC2FD}"/>
              </a:ext>
            </a:extLst>
          </p:cNvPr>
          <p:cNvSpPr txBox="1"/>
          <p:nvPr/>
        </p:nvSpPr>
        <p:spPr>
          <a:xfrm>
            <a:off x="480441" y="1209083"/>
            <a:ext cx="52232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baseline="0" dirty="0">
                <a:solidFill>
                  <a:srgbClr val="404040"/>
                </a:solidFill>
                <a:latin typeface="Poppins"/>
                <a:cs typeface="Poppins"/>
                <a:sym typeface="Poppins"/>
                <a:rtl val="0"/>
              </a:rPr>
              <a:t>get access to all our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B4FC433-08E2-4F34-849A-AB7E0B08EDB8}"/>
              </a:ext>
            </a:extLst>
          </p:cNvPr>
          <p:cNvSpPr txBox="1"/>
          <p:nvPr/>
        </p:nvSpPr>
        <p:spPr>
          <a:xfrm>
            <a:off x="480441" y="1782971"/>
            <a:ext cx="542712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dirty="0">
                <a:solidFill>
                  <a:srgbClr val="404040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Premium Templates</a:t>
            </a:r>
            <a:endParaRPr lang="en-US" sz="3800" spc="40" baseline="0" dirty="0">
              <a:solidFill>
                <a:srgbClr val="404040"/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32AC8D6-2C9C-456D-93BB-726F872861C3}"/>
              </a:ext>
            </a:extLst>
          </p:cNvPr>
          <p:cNvGrpSpPr/>
          <p:nvPr/>
        </p:nvGrpSpPr>
        <p:grpSpPr>
          <a:xfrm>
            <a:off x="589661" y="825981"/>
            <a:ext cx="2572169" cy="323165"/>
            <a:chOff x="589661" y="1104768"/>
            <a:chExt cx="2572169" cy="323165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E224714-234D-4071-8AD2-88DFCA61C9A3}"/>
                </a:ext>
              </a:extLst>
            </p:cNvPr>
            <p:cNvSpPr/>
            <p:nvPr/>
          </p:nvSpPr>
          <p:spPr>
            <a:xfrm>
              <a:off x="589661" y="1108299"/>
              <a:ext cx="2572169" cy="316103"/>
            </a:xfrm>
            <a:custGeom>
              <a:avLst/>
              <a:gdLst>
                <a:gd name="connsiteX0" fmla="*/ 0 w 2254250"/>
                <a:gd name="connsiteY0" fmla="*/ 0 h 316103"/>
                <a:gd name="connsiteX1" fmla="*/ 2254250 w 2254250"/>
                <a:gd name="connsiteY1" fmla="*/ 0 h 316103"/>
                <a:gd name="connsiteX2" fmla="*/ 2254250 w 2254250"/>
                <a:gd name="connsiteY2" fmla="*/ 316103 h 316103"/>
                <a:gd name="connsiteX3" fmla="*/ 0 w 2254250"/>
                <a:gd name="connsiteY3" fmla="*/ 316103 h 31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4250" h="316103">
                  <a:moveTo>
                    <a:pt x="0" y="0"/>
                  </a:moveTo>
                  <a:lnTo>
                    <a:pt x="2254250" y="0"/>
                  </a:lnTo>
                  <a:lnTo>
                    <a:pt x="2254250" y="316103"/>
                  </a:lnTo>
                  <a:lnTo>
                    <a:pt x="0" y="316103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580A96F-1FCF-4049-A109-17C6A56753EE}"/>
                </a:ext>
              </a:extLst>
            </p:cNvPr>
            <p:cNvSpPr txBox="1"/>
            <p:nvPr/>
          </p:nvSpPr>
          <p:spPr>
            <a:xfrm>
              <a:off x="601197" y="1104768"/>
              <a:ext cx="254909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spc="100" dirty="0">
                  <a:solidFill>
                    <a:srgbClr val="FFFFFF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POWERPOINT SCHOOL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54F561C-84F5-4C38-9129-026E2EDC3C52}"/>
              </a:ext>
            </a:extLst>
          </p:cNvPr>
          <p:cNvGrpSpPr/>
          <p:nvPr/>
        </p:nvGrpSpPr>
        <p:grpSpPr>
          <a:xfrm>
            <a:off x="7160785" y="554630"/>
            <a:ext cx="4457624" cy="6303371"/>
            <a:chOff x="7160785" y="554630"/>
            <a:chExt cx="4457624" cy="630337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2541E02-1662-4D81-B16A-79A571DA4000}"/>
                </a:ext>
              </a:extLst>
            </p:cNvPr>
            <p:cNvGrpSpPr/>
            <p:nvPr/>
          </p:nvGrpSpPr>
          <p:grpSpPr>
            <a:xfrm>
              <a:off x="7160785" y="554630"/>
              <a:ext cx="4457624" cy="6303371"/>
              <a:chOff x="7160785" y="554630"/>
              <a:chExt cx="4457624" cy="6303371"/>
            </a:xfrm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A104CCF3-8BC3-4947-80E6-AA924EE85211}"/>
                  </a:ext>
                </a:extLst>
              </p:cNvPr>
              <p:cNvSpPr/>
              <p:nvPr/>
            </p:nvSpPr>
            <p:spPr>
              <a:xfrm>
                <a:off x="7335870" y="689988"/>
                <a:ext cx="4100529" cy="6168013"/>
              </a:xfrm>
              <a:custGeom>
                <a:avLst/>
                <a:gdLst>
                  <a:gd name="connsiteX0" fmla="*/ 543894 w 4100529"/>
                  <a:gd name="connsiteY0" fmla="*/ 0 h 6168013"/>
                  <a:gd name="connsiteX1" fmla="*/ 3556635 w 4100529"/>
                  <a:gd name="connsiteY1" fmla="*/ 0 h 6168013"/>
                  <a:gd name="connsiteX2" fmla="*/ 4100529 w 4100529"/>
                  <a:gd name="connsiteY2" fmla="*/ 543894 h 6168013"/>
                  <a:gd name="connsiteX3" fmla="*/ 4100529 w 4100529"/>
                  <a:gd name="connsiteY3" fmla="*/ 6168013 h 6168013"/>
                  <a:gd name="connsiteX4" fmla="*/ 0 w 4100529"/>
                  <a:gd name="connsiteY4" fmla="*/ 6168013 h 6168013"/>
                  <a:gd name="connsiteX5" fmla="*/ 0 w 4100529"/>
                  <a:gd name="connsiteY5" fmla="*/ 543894 h 6168013"/>
                  <a:gd name="connsiteX6" fmla="*/ 543894 w 4100529"/>
                  <a:gd name="connsiteY6" fmla="*/ 0 h 61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00529" h="6168013">
                    <a:moveTo>
                      <a:pt x="543894" y="0"/>
                    </a:moveTo>
                    <a:lnTo>
                      <a:pt x="3556635" y="0"/>
                    </a:lnTo>
                    <a:cubicBezTo>
                      <a:pt x="3857019" y="0"/>
                      <a:pt x="4100529" y="243510"/>
                      <a:pt x="4100529" y="543894"/>
                    </a:cubicBezTo>
                    <a:lnTo>
                      <a:pt x="4100529" y="6168013"/>
                    </a:lnTo>
                    <a:lnTo>
                      <a:pt x="0" y="6168013"/>
                    </a:lnTo>
                    <a:lnTo>
                      <a:pt x="0" y="543894"/>
                    </a:lnTo>
                    <a:cubicBezTo>
                      <a:pt x="0" y="243510"/>
                      <a:pt x="243510" y="0"/>
                      <a:pt x="543894" y="0"/>
                    </a:cubicBezTo>
                    <a:close/>
                  </a:path>
                </a:pathLst>
              </a:custGeom>
              <a:solidFill>
                <a:schemeClr val="bg1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FCF8D3CF-4395-4019-BFD5-C3B32CBDEF5D}"/>
                  </a:ext>
                </a:extLst>
              </p:cNvPr>
              <p:cNvSpPr/>
              <p:nvPr/>
            </p:nvSpPr>
            <p:spPr>
              <a:xfrm>
                <a:off x="8814343" y="819823"/>
                <a:ext cx="1145397" cy="34303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AF5A70B3-1220-46F9-8661-0FC1D4CA3AA4}"/>
                  </a:ext>
                </a:extLst>
              </p:cNvPr>
              <p:cNvSpPr/>
              <p:nvPr/>
            </p:nvSpPr>
            <p:spPr>
              <a:xfrm>
                <a:off x="7210360" y="554630"/>
                <a:ext cx="4350285" cy="6303370"/>
              </a:xfrm>
              <a:custGeom>
                <a:avLst/>
                <a:gdLst>
                  <a:gd name="connsiteX0" fmla="*/ 686716 w 4350285"/>
                  <a:gd name="connsiteY0" fmla="*/ 0 h 6303370"/>
                  <a:gd name="connsiteX1" fmla="*/ 3663790 w 4350285"/>
                  <a:gd name="connsiteY1" fmla="*/ 0 h 6303370"/>
                  <a:gd name="connsiteX2" fmla="*/ 4350285 w 4350285"/>
                  <a:gd name="connsiteY2" fmla="*/ 686498 h 6303370"/>
                  <a:gd name="connsiteX3" fmla="*/ 4350285 w 4350285"/>
                  <a:gd name="connsiteY3" fmla="*/ 686715 h 6303370"/>
                  <a:gd name="connsiteX4" fmla="*/ 4350285 w 4350285"/>
                  <a:gd name="connsiteY4" fmla="*/ 6303370 h 6303370"/>
                  <a:gd name="connsiteX5" fmla="*/ 4316026 w 4350285"/>
                  <a:gd name="connsiteY5" fmla="*/ 6303370 h 6303370"/>
                  <a:gd name="connsiteX6" fmla="*/ 4316026 w 4350285"/>
                  <a:gd name="connsiteY6" fmla="*/ 686715 h 6303370"/>
                  <a:gd name="connsiteX7" fmla="*/ 3663790 w 4350285"/>
                  <a:gd name="connsiteY7" fmla="*/ 34479 h 6303370"/>
                  <a:gd name="connsiteX8" fmla="*/ 686716 w 4350285"/>
                  <a:gd name="connsiteY8" fmla="*/ 34479 h 6303370"/>
                  <a:gd name="connsiteX9" fmla="*/ 34260 w 4350285"/>
                  <a:gd name="connsiteY9" fmla="*/ 686715 h 6303370"/>
                  <a:gd name="connsiteX10" fmla="*/ 34260 w 4350285"/>
                  <a:gd name="connsiteY10" fmla="*/ 6303370 h 6303370"/>
                  <a:gd name="connsiteX11" fmla="*/ 0 w 4350285"/>
                  <a:gd name="connsiteY11" fmla="*/ 6303370 h 6303370"/>
                  <a:gd name="connsiteX12" fmla="*/ 0 w 4350285"/>
                  <a:gd name="connsiteY12" fmla="*/ 686715 h 6303370"/>
                  <a:gd name="connsiteX13" fmla="*/ 686716 w 4350285"/>
                  <a:gd name="connsiteY13" fmla="*/ 0 h 630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50285" h="6303370">
                    <a:moveTo>
                      <a:pt x="686716" y="0"/>
                    </a:moveTo>
                    <a:lnTo>
                      <a:pt x="3663790" y="0"/>
                    </a:lnTo>
                    <a:cubicBezTo>
                      <a:pt x="4042934" y="0"/>
                      <a:pt x="4350285" y="307355"/>
                      <a:pt x="4350285" y="686498"/>
                    </a:cubicBezTo>
                    <a:cubicBezTo>
                      <a:pt x="4350285" y="686569"/>
                      <a:pt x="4350285" y="686642"/>
                      <a:pt x="4350285" y="686715"/>
                    </a:cubicBezTo>
                    <a:lnTo>
                      <a:pt x="4350285" y="6303370"/>
                    </a:lnTo>
                    <a:lnTo>
                      <a:pt x="4316026" y="6303370"/>
                    </a:lnTo>
                    <a:lnTo>
                      <a:pt x="4316026" y="686715"/>
                    </a:lnTo>
                    <a:cubicBezTo>
                      <a:pt x="4315545" y="326693"/>
                      <a:pt x="4023816" y="34957"/>
                      <a:pt x="3663790" y="34479"/>
                    </a:cubicBezTo>
                    <a:lnTo>
                      <a:pt x="686716" y="34479"/>
                    </a:lnTo>
                    <a:cubicBezTo>
                      <a:pt x="326598" y="34838"/>
                      <a:pt x="34741" y="326609"/>
                      <a:pt x="34260" y="686715"/>
                    </a:cubicBezTo>
                    <a:lnTo>
                      <a:pt x="34260" y="6303370"/>
                    </a:lnTo>
                    <a:lnTo>
                      <a:pt x="0" y="6303370"/>
                    </a:lnTo>
                    <a:lnTo>
                      <a:pt x="0" y="686715"/>
                    </a:lnTo>
                    <a:cubicBezTo>
                      <a:pt x="0" y="307454"/>
                      <a:pt x="307462" y="0"/>
                      <a:pt x="686716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AC000BDA-AB6B-402E-AC46-C5233DD333B0}"/>
                  </a:ext>
                </a:extLst>
              </p:cNvPr>
              <p:cNvSpPr/>
              <p:nvPr/>
            </p:nvSpPr>
            <p:spPr>
              <a:xfrm>
                <a:off x="7244621" y="589109"/>
                <a:ext cx="4281765" cy="6268891"/>
              </a:xfrm>
              <a:custGeom>
                <a:avLst/>
                <a:gdLst>
                  <a:gd name="connsiteX0" fmla="*/ 652457 w 4281765"/>
                  <a:gd name="connsiteY0" fmla="*/ 0 h 6268891"/>
                  <a:gd name="connsiteX1" fmla="*/ 3629528 w 4281765"/>
                  <a:gd name="connsiteY1" fmla="*/ 0 h 6268891"/>
                  <a:gd name="connsiteX2" fmla="*/ 4281765 w 4281765"/>
                  <a:gd name="connsiteY2" fmla="*/ 652237 h 6268891"/>
                  <a:gd name="connsiteX3" fmla="*/ 4281765 w 4281765"/>
                  <a:gd name="connsiteY3" fmla="*/ 6268891 h 6268891"/>
                  <a:gd name="connsiteX4" fmla="*/ 4144510 w 4281765"/>
                  <a:gd name="connsiteY4" fmla="*/ 6268891 h 6268891"/>
                  <a:gd name="connsiteX5" fmla="*/ 4144510 w 4281765"/>
                  <a:gd name="connsiteY5" fmla="*/ 652237 h 6268891"/>
                  <a:gd name="connsiteX6" fmla="*/ 3629528 w 4281765"/>
                  <a:gd name="connsiteY6" fmla="*/ 137255 h 6268891"/>
                  <a:gd name="connsiteX7" fmla="*/ 652457 w 4281765"/>
                  <a:gd name="connsiteY7" fmla="*/ 137255 h 6268891"/>
                  <a:gd name="connsiteX8" fmla="*/ 137474 w 4281765"/>
                  <a:gd name="connsiteY8" fmla="*/ 652237 h 6268891"/>
                  <a:gd name="connsiteX9" fmla="*/ 137474 w 4281765"/>
                  <a:gd name="connsiteY9" fmla="*/ 6268891 h 6268891"/>
                  <a:gd name="connsiteX10" fmla="*/ 0 w 4281765"/>
                  <a:gd name="connsiteY10" fmla="*/ 6268891 h 6268891"/>
                  <a:gd name="connsiteX11" fmla="*/ 0 w 4281765"/>
                  <a:gd name="connsiteY11" fmla="*/ 652237 h 6268891"/>
                  <a:gd name="connsiteX12" fmla="*/ 652457 w 4281765"/>
                  <a:gd name="connsiteY12" fmla="*/ 0 h 6268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1765" h="6268891">
                    <a:moveTo>
                      <a:pt x="652457" y="0"/>
                    </a:moveTo>
                    <a:lnTo>
                      <a:pt x="3629528" y="0"/>
                    </a:lnTo>
                    <a:cubicBezTo>
                      <a:pt x="3989557" y="481"/>
                      <a:pt x="4281286" y="292215"/>
                      <a:pt x="4281765" y="652237"/>
                    </a:cubicBezTo>
                    <a:lnTo>
                      <a:pt x="4281765" y="6268891"/>
                    </a:lnTo>
                    <a:lnTo>
                      <a:pt x="4144510" y="6268891"/>
                    </a:lnTo>
                    <a:lnTo>
                      <a:pt x="4144510" y="652237"/>
                    </a:lnTo>
                    <a:cubicBezTo>
                      <a:pt x="4144379" y="367871"/>
                      <a:pt x="3913903" y="137377"/>
                      <a:pt x="3629528" y="137255"/>
                    </a:cubicBezTo>
                    <a:lnTo>
                      <a:pt x="652457" y="137255"/>
                    </a:lnTo>
                    <a:cubicBezTo>
                      <a:pt x="368039" y="137255"/>
                      <a:pt x="137474" y="367820"/>
                      <a:pt x="137474" y="652237"/>
                    </a:cubicBezTo>
                    <a:lnTo>
                      <a:pt x="137474" y="6268891"/>
                    </a:lnTo>
                    <a:lnTo>
                      <a:pt x="0" y="6268891"/>
                    </a:lnTo>
                    <a:lnTo>
                      <a:pt x="0" y="652237"/>
                    </a:lnTo>
                    <a:cubicBezTo>
                      <a:pt x="479" y="292130"/>
                      <a:pt x="292339" y="360"/>
                      <a:pt x="652457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CC7D940F-EC42-4935-B280-CDF771224215}"/>
                  </a:ext>
                </a:extLst>
              </p:cNvPr>
              <p:cNvSpPr/>
              <p:nvPr/>
            </p:nvSpPr>
            <p:spPr>
              <a:xfrm>
                <a:off x="7160806" y="2139570"/>
                <a:ext cx="51498" cy="327319"/>
              </a:xfrm>
              <a:custGeom>
                <a:avLst/>
                <a:gdLst>
                  <a:gd name="connsiteX0" fmla="*/ 14332 w 22479"/>
                  <a:gd name="connsiteY0" fmla="*/ 142943 h 142875"/>
                  <a:gd name="connsiteX1" fmla="*/ 21856 w 22479"/>
                  <a:gd name="connsiteY1" fmla="*/ 142943 h 142875"/>
                  <a:gd name="connsiteX2" fmla="*/ 21856 w 22479"/>
                  <a:gd name="connsiteY2" fmla="*/ 68 h 142875"/>
                  <a:gd name="connsiteX3" fmla="*/ 14332 w 22479"/>
                  <a:gd name="connsiteY3" fmla="*/ 68 h 142875"/>
                  <a:gd name="connsiteX4" fmla="*/ -623 w 22479"/>
                  <a:gd name="connsiteY4" fmla="*/ 14451 h 142875"/>
                  <a:gd name="connsiteX5" fmla="*/ -623 w 22479"/>
                  <a:gd name="connsiteY5" fmla="*/ 127894 h 142875"/>
                  <a:gd name="connsiteX6" fmla="*/ 14236 w 22479"/>
                  <a:gd name="connsiteY6" fmla="*/ 142943 h 142875"/>
                  <a:gd name="connsiteX7" fmla="*/ 14332 w 22479"/>
                  <a:gd name="connsiteY7" fmla="*/ 14294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79" h="142875">
                    <a:moveTo>
                      <a:pt x="14332" y="142943"/>
                    </a:moveTo>
                    <a:lnTo>
                      <a:pt x="21856" y="142943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292" y="62"/>
                      <a:pt x="-318" y="6416"/>
                      <a:pt x="-623" y="14451"/>
                    </a:cubicBezTo>
                    <a:lnTo>
                      <a:pt x="-623" y="127894"/>
                    </a:lnTo>
                    <a:cubicBezTo>
                      <a:pt x="-670" y="136153"/>
                      <a:pt x="5978" y="142890"/>
                      <a:pt x="14236" y="142943"/>
                    </a:cubicBezTo>
                    <a:cubicBezTo>
                      <a:pt x="14265" y="142943"/>
                      <a:pt x="14303" y="142943"/>
                      <a:pt x="14332" y="14294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D28B35D-3D65-4EC0-BA26-0F9B4CDF4D81}"/>
                  </a:ext>
                </a:extLst>
              </p:cNvPr>
              <p:cNvSpPr/>
              <p:nvPr/>
            </p:nvSpPr>
            <p:spPr>
              <a:xfrm>
                <a:off x="11566911" y="3180444"/>
                <a:ext cx="51498" cy="979555"/>
              </a:xfrm>
              <a:custGeom>
                <a:avLst/>
                <a:gdLst>
                  <a:gd name="connsiteX0" fmla="*/ -623 w 22479"/>
                  <a:gd name="connsiteY0" fmla="*/ 427645 h 427577"/>
                  <a:gd name="connsiteX1" fmla="*/ 6902 w 22479"/>
                  <a:gd name="connsiteY1" fmla="*/ 427645 h 427577"/>
                  <a:gd name="connsiteX2" fmla="*/ 21856 w 22479"/>
                  <a:gd name="connsiteY2" fmla="*/ 412691 h 427577"/>
                  <a:gd name="connsiteX3" fmla="*/ 21856 w 22479"/>
                  <a:gd name="connsiteY3" fmla="*/ 15118 h 427577"/>
                  <a:gd name="connsiteX4" fmla="*/ 6997 w 22479"/>
                  <a:gd name="connsiteY4" fmla="*/ 68 h 427577"/>
                  <a:gd name="connsiteX5" fmla="*/ 6902 w 22479"/>
                  <a:gd name="connsiteY5" fmla="*/ 68 h 427577"/>
                  <a:gd name="connsiteX6" fmla="*/ -623 w 22479"/>
                  <a:gd name="connsiteY6" fmla="*/ 68 h 42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479" h="427577">
                    <a:moveTo>
                      <a:pt x="-623" y="427645"/>
                    </a:moveTo>
                    <a:lnTo>
                      <a:pt x="6902" y="427645"/>
                    </a:lnTo>
                    <a:cubicBezTo>
                      <a:pt x="15160" y="427645"/>
                      <a:pt x="21856" y="420950"/>
                      <a:pt x="21856" y="412691"/>
                    </a:cubicBezTo>
                    <a:lnTo>
                      <a:pt x="21856" y="15118"/>
                    </a:lnTo>
                    <a:cubicBezTo>
                      <a:pt x="21913" y="6859"/>
                      <a:pt x="15255" y="121"/>
                      <a:pt x="6997" y="68"/>
                    </a:cubicBezTo>
                    <a:cubicBezTo>
                      <a:pt x="6968" y="68"/>
                      <a:pt x="6931" y="68"/>
                      <a:pt x="6902" y="68"/>
                    </a:cubicBezTo>
                    <a:lnTo>
                      <a:pt x="-623" y="6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9CEFA449-0216-4BF4-BDF8-C7DDEDF92986}"/>
                  </a:ext>
                </a:extLst>
              </p:cNvPr>
              <p:cNvSpPr/>
              <p:nvPr/>
            </p:nvSpPr>
            <p:spPr>
              <a:xfrm>
                <a:off x="7160785" y="2696230"/>
                <a:ext cx="51521" cy="680823"/>
              </a:xfrm>
              <a:custGeom>
                <a:avLst/>
                <a:gdLst>
                  <a:gd name="connsiteX0" fmla="*/ 14342 w 22489"/>
                  <a:gd name="connsiteY0" fmla="*/ 297248 h 297180"/>
                  <a:gd name="connsiteX1" fmla="*/ 21867 w 22489"/>
                  <a:gd name="connsiteY1" fmla="*/ 297248 h 297180"/>
                  <a:gd name="connsiteX2" fmla="*/ 21867 w 22489"/>
                  <a:gd name="connsiteY2" fmla="*/ 68 h 297180"/>
                  <a:gd name="connsiteX3" fmla="*/ 14342 w 22489"/>
                  <a:gd name="connsiteY3" fmla="*/ 68 h 297180"/>
                  <a:gd name="connsiteX4" fmla="*/ -612 w 22489"/>
                  <a:gd name="connsiteY4" fmla="*/ 15022 h 297180"/>
                  <a:gd name="connsiteX5" fmla="*/ -612 w 22489"/>
                  <a:gd name="connsiteY5" fmla="*/ 281722 h 297180"/>
                  <a:gd name="connsiteX6" fmla="*/ 13761 w 22489"/>
                  <a:gd name="connsiteY6" fmla="*/ 297238 h 297180"/>
                  <a:gd name="connsiteX7" fmla="*/ 14342 w 22489"/>
                  <a:gd name="connsiteY7" fmla="*/ 297248 h 29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89" h="297180">
                    <a:moveTo>
                      <a:pt x="14342" y="297248"/>
                    </a:moveTo>
                    <a:lnTo>
                      <a:pt x="21867" y="297248"/>
                    </a:lnTo>
                    <a:lnTo>
                      <a:pt x="21867" y="68"/>
                    </a:lnTo>
                    <a:lnTo>
                      <a:pt x="14342" y="68"/>
                    </a:lnTo>
                    <a:cubicBezTo>
                      <a:pt x="6084" y="68"/>
                      <a:pt x="-612" y="6763"/>
                      <a:pt x="-612" y="15022"/>
                    </a:cubicBezTo>
                    <a:lnTo>
                      <a:pt x="-612" y="281722"/>
                    </a:lnTo>
                    <a:cubicBezTo>
                      <a:pt x="-927" y="289976"/>
                      <a:pt x="5503" y="296921"/>
                      <a:pt x="13761" y="297238"/>
                    </a:cubicBezTo>
                    <a:cubicBezTo>
                      <a:pt x="13952" y="297244"/>
                      <a:pt x="14152" y="297248"/>
                      <a:pt x="14342" y="29724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7243DA30-E21E-4359-93DF-8E34C489D480}"/>
                  </a:ext>
                </a:extLst>
              </p:cNvPr>
              <p:cNvSpPr/>
              <p:nvPr/>
            </p:nvSpPr>
            <p:spPr>
              <a:xfrm>
                <a:off x="7160808" y="3545296"/>
                <a:ext cx="51498" cy="679948"/>
              </a:xfrm>
              <a:custGeom>
                <a:avLst/>
                <a:gdLst>
                  <a:gd name="connsiteX0" fmla="*/ 14332 w 22479"/>
                  <a:gd name="connsiteY0" fmla="*/ 296867 h 296798"/>
                  <a:gd name="connsiteX1" fmla="*/ 21856 w 22479"/>
                  <a:gd name="connsiteY1" fmla="*/ 296867 h 296798"/>
                  <a:gd name="connsiteX2" fmla="*/ 21856 w 22479"/>
                  <a:gd name="connsiteY2" fmla="*/ 68 h 296798"/>
                  <a:gd name="connsiteX3" fmla="*/ 14332 w 22479"/>
                  <a:gd name="connsiteY3" fmla="*/ 68 h 296798"/>
                  <a:gd name="connsiteX4" fmla="*/ -623 w 22479"/>
                  <a:gd name="connsiteY4" fmla="*/ 15022 h 296798"/>
                  <a:gd name="connsiteX5" fmla="*/ -623 w 22479"/>
                  <a:gd name="connsiteY5" fmla="*/ 15118 h 296798"/>
                  <a:gd name="connsiteX6" fmla="*/ -623 w 22479"/>
                  <a:gd name="connsiteY6" fmla="*/ 281818 h 296798"/>
                  <a:gd name="connsiteX7" fmla="*/ 14236 w 22479"/>
                  <a:gd name="connsiteY7" fmla="*/ 296867 h 296798"/>
                  <a:gd name="connsiteX8" fmla="*/ 14332 w 22479"/>
                  <a:gd name="connsiteY8" fmla="*/ 296867 h 29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479" h="296798">
                    <a:moveTo>
                      <a:pt x="14332" y="296867"/>
                    </a:moveTo>
                    <a:lnTo>
                      <a:pt x="21856" y="296867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073" y="68"/>
                      <a:pt x="-623" y="6763"/>
                      <a:pt x="-623" y="15022"/>
                    </a:cubicBezTo>
                    <a:cubicBezTo>
                      <a:pt x="-623" y="15054"/>
                      <a:pt x="-623" y="15086"/>
                      <a:pt x="-623" y="15118"/>
                    </a:cubicBezTo>
                    <a:lnTo>
                      <a:pt x="-623" y="281818"/>
                    </a:lnTo>
                    <a:cubicBezTo>
                      <a:pt x="-670" y="290077"/>
                      <a:pt x="5978" y="296810"/>
                      <a:pt x="14236" y="296867"/>
                    </a:cubicBezTo>
                    <a:cubicBezTo>
                      <a:pt x="14265" y="296867"/>
                      <a:pt x="14303" y="296867"/>
                      <a:pt x="14332" y="296867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98F097-2A18-4CB3-B620-F4BDE945F42D}"/>
                </a:ext>
              </a:extLst>
            </p:cNvPr>
            <p:cNvSpPr txBox="1"/>
            <p:nvPr/>
          </p:nvSpPr>
          <p:spPr>
            <a:xfrm>
              <a:off x="7652564" y="5838604"/>
              <a:ext cx="34668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Use Our Animated Slides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to </a:t>
              </a:r>
              <a:r>
                <a:rPr lang="en-US" sz="1400" dirty="0">
                  <a:solidFill>
                    <a:srgbClr val="FF7A96"/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Level Up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 Your Presentation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Quality in a Few Minutes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E934C0C-A548-4DF4-8BD6-F0A04505D22D}"/>
                </a:ext>
              </a:extLst>
            </p:cNvPr>
            <p:cNvGrpSpPr/>
            <p:nvPr/>
          </p:nvGrpSpPr>
          <p:grpSpPr>
            <a:xfrm>
              <a:off x="7900847" y="1605942"/>
              <a:ext cx="2970302" cy="2970300"/>
              <a:chOff x="8137841" y="1604588"/>
              <a:chExt cx="2206706" cy="2206704"/>
            </a:xfrm>
          </p:grpSpPr>
          <p:sp>
            <p:nvSpPr>
              <p:cNvPr id="13" name="Freeform 5">
                <a:extLst>
                  <a:ext uri="{FF2B5EF4-FFF2-40B4-BE49-F238E27FC236}">
                    <a16:creationId xmlns:a16="http://schemas.microsoft.com/office/drawing/2014/main" id="{6441894F-A5C6-4FA8-AAC0-053893D6B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7841" y="1604588"/>
                <a:ext cx="2206706" cy="2206704"/>
              </a:xfrm>
              <a:custGeom>
                <a:avLst/>
                <a:gdLst>
                  <a:gd name="T0" fmla="*/ 892 w 1784"/>
                  <a:gd name="T1" fmla="*/ 1784 h 1784"/>
                  <a:gd name="T2" fmla="*/ 261 w 1784"/>
                  <a:gd name="T3" fmla="*/ 1522 h 1784"/>
                  <a:gd name="T4" fmla="*/ 0 w 1784"/>
                  <a:gd name="T5" fmla="*/ 892 h 1784"/>
                  <a:gd name="T6" fmla="*/ 261 w 1784"/>
                  <a:gd name="T7" fmla="*/ 261 h 1784"/>
                  <a:gd name="T8" fmla="*/ 892 w 1784"/>
                  <a:gd name="T9" fmla="*/ 0 h 1784"/>
                  <a:gd name="T10" fmla="*/ 1523 w 1784"/>
                  <a:gd name="T11" fmla="*/ 261 h 1784"/>
                  <a:gd name="T12" fmla="*/ 1784 w 1784"/>
                  <a:gd name="T13" fmla="*/ 892 h 1784"/>
                  <a:gd name="T14" fmla="*/ 1523 w 1784"/>
                  <a:gd name="T15" fmla="*/ 1522 h 1784"/>
                  <a:gd name="T16" fmla="*/ 892 w 1784"/>
                  <a:gd name="T17" fmla="*/ 1784 h 1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4" h="1784">
                    <a:moveTo>
                      <a:pt x="892" y="1784"/>
                    </a:moveTo>
                    <a:cubicBezTo>
                      <a:pt x="654" y="1784"/>
                      <a:pt x="430" y="1691"/>
                      <a:pt x="261" y="1522"/>
                    </a:cubicBezTo>
                    <a:cubicBezTo>
                      <a:pt x="93" y="1354"/>
                      <a:pt x="0" y="1130"/>
                      <a:pt x="0" y="892"/>
                    </a:cubicBezTo>
                    <a:cubicBezTo>
                      <a:pt x="0" y="654"/>
                      <a:pt x="93" y="430"/>
                      <a:pt x="261" y="261"/>
                    </a:cubicBezTo>
                    <a:cubicBezTo>
                      <a:pt x="430" y="93"/>
                      <a:pt x="654" y="0"/>
                      <a:pt x="892" y="0"/>
                    </a:cubicBezTo>
                    <a:cubicBezTo>
                      <a:pt x="1130" y="0"/>
                      <a:pt x="1354" y="93"/>
                      <a:pt x="1523" y="261"/>
                    </a:cubicBezTo>
                    <a:cubicBezTo>
                      <a:pt x="1691" y="430"/>
                      <a:pt x="1784" y="654"/>
                      <a:pt x="1784" y="892"/>
                    </a:cubicBezTo>
                    <a:cubicBezTo>
                      <a:pt x="1784" y="1130"/>
                      <a:pt x="1691" y="1354"/>
                      <a:pt x="1523" y="1522"/>
                    </a:cubicBezTo>
                    <a:cubicBezTo>
                      <a:pt x="1354" y="1691"/>
                      <a:pt x="1130" y="1784"/>
                      <a:pt x="892" y="17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FA96AE-74E0-4F42-B012-56EFE81BA933}"/>
                  </a:ext>
                </a:extLst>
              </p:cNvPr>
              <p:cNvSpPr/>
              <p:nvPr/>
            </p:nvSpPr>
            <p:spPr>
              <a:xfrm>
                <a:off x="8334017" y="1798792"/>
                <a:ext cx="1814354" cy="18143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7CC724A-7DA6-4F40-91D9-B327763F2080}"/>
                  </a:ext>
                </a:extLst>
              </p:cNvPr>
              <p:cNvSpPr/>
              <p:nvPr/>
            </p:nvSpPr>
            <p:spPr>
              <a:xfrm>
                <a:off x="8519935" y="1984710"/>
                <a:ext cx="1442518" cy="14425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504B06D3-7EBE-4101-BD21-D1E54DDB0374}"/>
                  </a:ext>
                </a:extLst>
              </p:cNvPr>
              <p:cNvGrpSpPr/>
              <p:nvPr/>
            </p:nvGrpSpPr>
            <p:grpSpPr>
              <a:xfrm>
                <a:off x="8812803" y="2277521"/>
                <a:ext cx="856782" cy="856896"/>
                <a:chOff x="1511161" y="7264927"/>
                <a:chExt cx="342914" cy="342960"/>
              </a:xfrm>
              <a:solidFill>
                <a:schemeClr val="bg1"/>
              </a:solidFill>
            </p:grpSpPr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508E8A4B-1257-462D-82BE-F4FBFBE7D07B}"/>
                    </a:ext>
                  </a:extLst>
                </p:cNvPr>
                <p:cNvSpPr/>
                <p:nvPr/>
              </p:nvSpPr>
              <p:spPr>
                <a:xfrm>
                  <a:off x="1511161" y="7264927"/>
                  <a:ext cx="342914" cy="342960"/>
                </a:xfrm>
                <a:custGeom>
                  <a:avLst/>
                  <a:gdLst>
                    <a:gd name="connsiteX0" fmla="*/ 313767 w 342914"/>
                    <a:gd name="connsiteY0" fmla="*/ 268707 h 342960"/>
                    <a:gd name="connsiteX1" fmla="*/ 316686 w 342914"/>
                    <a:gd name="connsiteY1" fmla="*/ 264351 h 342960"/>
                    <a:gd name="connsiteX2" fmla="*/ 322571 w 342914"/>
                    <a:gd name="connsiteY2" fmla="*/ 254619 h 342960"/>
                    <a:gd name="connsiteX3" fmla="*/ 326093 w 342914"/>
                    <a:gd name="connsiteY3" fmla="*/ 247807 h 342960"/>
                    <a:gd name="connsiteX4" fmla="*/ 330217 w 342914"/>
                    <a:gd name="connsiteY4" fmla="*/ 239327 h 342960"/>
                    <a:gd name="connsiteX5" fmla="*/ 334341 w 342914"/>
                    <a:gd name="connsiteY5" fmla="*/ 228623 h 342960"/>
                    <a:gd name="connsiteX6" fmla="*/ 336241 w 342914"/>
                    <a:gd name="connsiteY6" fmla="*/ 223618 h 342960"/>
                    <a:gd name="connsiteX7" fmla="*/ 336241 w 342914"/>
                    <a:gd name="connsiteY7" fmla="*/ 223154 h 342960"/>
                    <a:gd name="connsiteX8" fmla="*/ 344397 w 342914"/>
                    <a:gd name="connsiteY8" fmla="*/ 171022 h 342960"/>
                    <a:gd name="connsiteX9" fmla="*/ 172940 w 342914"/>
                    <a:gd name="connsiteY9" fmla="*/ -435 h 342960"/>
                    <a:gd name="connsiteX10" fmla="*/ 1483 w 342914"/>
                    <a:gd name="connsiteY10" fmla="*/ 171022 h 342960"/>
                    <a:gd name="connsiteX11" fmla="*/ 25070 w 342914"/>
                    <a:gd name="connsiteY11" fmla="*/ 257446 h 342960"/>
                    <a:gd name="connsiteX12" fmla="*/ 25718 w 342914"/>
                    <a:gd name="connsiteY12" fmla="*/ 259022 h 342960"/>
                    <a:gd name="connsiteX13" fmla="*/ 28870 w 342914"/>
                    <a:gd name="connsiteY13" fmla="*/ 263656 h 342960"/>
                    <a:gd name="connsiteX14" fmla="*/ 33504 w 342914"/>
                    <a:gd name="connsiteY14" fmla="*/ 270375 h 342960"/>
                    <a:gd name="connsiteX15" fmla="*/ 39111 w 342914"/>
                    <a:gd name="connsiteY15" fmla="*/ 277882 h 342960"/>
                    <a:gd name="connsiteX16" fmla="*/ 44579 w 342914"/>
                    <a:gd name="connsiteY16" fmla="*/ 284277 h 342960"/>
                    <a:gd name="connsiteX17" fmla="*/ 51113 w 342914"/>
                    <a:gd name="connsiteY17" fmla="*/ 291459 h 342960"/>
                    <a:gd name="connsiteX18" fmla="*/ 55422 w 342914"/>
                    <a:gd name="connsiteY18" fmla="*/ 295491 h 342960"/>
                    <a:gd name="connsiteX19" fmla="*/ 78175 w 342914"/>
                    <a:gd name="connsiteY19" fmla="*/ 314027 h 342960"/>
                    <a:gd name="connsiteX20" fmla="*/ 78175 w 342914"/>
                    <a:gd name="connsiteY20" fmla="*/ 314027 h 342960"/>
                    <a:gd name="connsiteX21" fmla="*/ 105979 w 342914"/>
                    <a:gd name="connsiteY21" fmla="*/ 328809 h 342960"/>
                    <a:gd name="connsiteX22" fmla="*/ 106767 w 342914"/>
                    <a:gd name="connsiteY22" fmla="*/ 329180 h 342960"/>
                    <a:gd name="connsiteX23" fmla="*/ 137953 w 342914"/>
                    <a:gd name="connsiteY23" fmla="*/ 338865 h 342960"/>
                    <a:gd name="connsiteX24" fmla="*/ 139946 w 342914"/>
                    <a:gd name="connsiteY24" fmla="*/ 339236 h 342960"/>
                    <a:gd name="connsiteX25" fmla="*/ 153848 w 342914"/>
                    <a:gd name="connsiteY25" fmla="*/ 341321 h 342960"/>
                    <a:gd name="connsiteX26" fmla="*/ 157184 w 342914"/>
                    <a:gd name="connsiteY26" fmla="*/ 341692 h 342960"/>
                    <a:gd name="connsiteX27" fmla="*/ 173264 w 342914"/>
                    <a:gd name="connsiteY27" fmla="*/ 342526 h 342960"/>
                    <a:gd name="connsiteX28" fmla="*/ 190178 w 342914"/>
                    <a:gd name="connsiteY28" fmla="*/ 341645 h 342960"/>
                    <a:gd name="connsiteX29" fmla="*/ 194812 w 342914"/>
                    <a:gd name="connsiteY29" fmla="*/ 341043 h 342960"/>
                    <a:gd name="connsiteX30" fmla="*/ 206676 w 342914"/>
                    <a:gd name="connsiteY30" fmla="*/ 339236 h 342960"/>
                    <a:gd name="connsiteX31" fmla="*/ 212699 w 342914"/>
                    <a:gd name="connsiteY31" fmla="*/ 337799 h 342960"/>
                    <a:gd name="connsiteX32" fmla="*/ 222663 w 342914"/>
                    <a:gd name="connsiteY32" fmla="*/ 335250 h 342960"/>
                    <a:gd name="connsiteX33" fmla="*/ 228501 w 342914"/>
                    <a:gd name="connsiteY33" fmla="*/ 333258 h 342960"/>
                    <a:gd name="connsiteX34" fmla="*/ 235499 w 342914"/>
                    <a:gd name="connsiteY34" fmla="*/ 330941 h 342960"/>
                    <a:gd name="connsiteX35" fmla="*/ 238094 w 342914"/>
                    <a:gd name="connsiteY35" fmla="*/ 329782 h 342960"/>
                    <a:gd name="connsiteX36" fmla="*/ 246435 w 342914"/>
                    <a:gd name="connsiteY36" fmla="*/ 325982 h 342960"/>
                    <a:gd name="connsiteX37" fmla="*/ 254730 w 342914"/>
                    <a:gd name="connsiteY37" fmla="*/ 321951 h 342960"/>
                    <a:gd name="connsiteX38" fmla="*/ 258437 w 342914"/>
                    <a:gd name="connsiteY38" fmla="*/ 319773 h 342960"/>
                    <a:gd name="connsiteX39" fmla="*/ 293840 w 342914"/>
                    <a:gd name="connsiteY39" fmla="*/ 292942 h 342960"/>
                    <a:gd name="connsiteX40" fmla="*/ 294860 w 342914"/>
                    <a:gd name="connsiteY40" fmla="*/ 292015 h 342960"/>
                    <a:gd name="connsiteX41" fmla="*/ 304128 w 342914"/>
                    <a:gd name="connsiteY41" fmla="*/ 281589 h 342960"/>
                    <a:gd name="connsiteX42" fmla="*/ 306306 w 342914"/>
                    <a:gd name="connsiteY42" fmla="*/ 278994 h 342960"/>
                    <a:gd name="connsiteX43" fmla="*/ 313767 w 342914"/>
                    <a:gd name="connsiteY43" fmla="*/ 268707 h 342960"/>
                    <a:gd name="connsiteX44" fmla="*/ 309133 w 342914"/>
                    <a:gd name="connsiteY44" fmla="*/ 233952 h 342960"/>
                    <a:gd name="connsiteX45" fmla="*/ 306306 w 342914"/>
                    <a:gd name="connsiteY45" fmla="*/ 239791 h 342960"/>
                    <a:gd name="connsiteX46" fmla="*/ 301672 w 342914"/>
                    <a:gd name="connsiteY46" fmla="*/ 248271 h 342960"/>
                    <a:gd name="connsiteX47" fmla="*/ 298984 w 342914"/>
                    <a:gd name="connsiteY47" fmla="*/ 252905 h 342960"/>
                    <a:gd name="connsiteX48" fmla="*/ 292126 w 342914"/>
                    <a:gd name="connsiteY48" fmla="*/ 262497 h 342960"/>
                    <a:gd name="connsiteX49" fmla="*/ 290226 w 342914"/>
                    <a:gd name="connsiteY49" fmla="*/ 265046 h 342960"/>
                    <a:gd name="connsiteX50" fmla="*/ 280217 w 342914"/>
                    <a:gd name="connsiteY50" fmla="*/ 276306 h 342960"/>
                    <a:gd name="connsiteX51" fmla="*/ 280217 w 342914"/>
                    <a:gd name="connsiteY51" fmla="*/ 276306 h 342960"/>
                    <a:gd name="connsiteX52" fmla="*/ 256491 w 342914"/>
                    <a:gd name="connsiteY52" fmla="*/ 295954 h 342960"/>
                    <a:gd name="connsiteX53" fmla="*/ 251439 w 342914"/>
                    <a:gd name="connsiteY53" fmla="*/ 299013 h 342960"/>
                    <a:gd name="connsiteX54" fmla="*/ 243701 w 342914"/>
                    <a:gd name="connsiteY54" fmla="*/ 303647 h 342960"/>
                    <a:gd name="connsiteX55" fmla="*/ 236704 w 342914"/>
                    <a:gd name="connsiteY55" fmla="*/ 307029 h 342960"/>
                    <a:gd name="connsiteX56" fmla="*/ 230077 w 342914"/>
                    <a:gd name="connsiteY56" fmla="*/ 310042 h 342960"/>
                    <a:gd name="connsiteX57" fmla="*/ 223033 w 342914"/>
                    <a:gd name="connsiteY57" fmla="*/ 312590 h 342960"/>
                    <a:gd name="connsiteX58" fmla="*/ 214646 w 342914"/>
                    <a:gd name="connsiteY58" fmla="*/ 315324 h 342960"/>
                    <a:gd name="connsiteX59" fmla="*/ 208807 w 342914"/>
                    <a:gd name="connsiteY59" fmla="*/ 316807 h 342960"/>
                    <a:gd name="connsiteX60" fmla="*/ 198427 w 342914"/>
                    <a:gd name="connsiteY60" fmla="*/ 318939 h 342960"/>
                    <a:gd name="connsiteX61" fmla="*/ 193793 w 342914"/>
                    <a:gd name="connsiteY61" fmla="*/ 319634 h 342960"/>
                    <a:gd name="connsiteX62" fmla="*/ 182022 w 342914"/>
                    <a:gd name="connsiteY62" fmla="*/ 320792 h 342960"/>
                    <a:gd name="connsiteX63" fmla="*/ 178176 w 342914"/>
                    <a:gd name="connsiteY63" fmla="*/ 320792 h 342960"/>
                    <a:gd name="connsiteX64" fmla="*/ 165711 w 342914"/>
                    <a:gd name="connsiteY64" fmla="*/ 320792 h 342960"/>
                    <a:gd name="connsiteX65" fmla="*/ 162282 w 342914"/>
                    <a:gd name="connsiteY65" fmla="*/ 320792 h 342960"/>
                    <a:gd name="connsiteX66" fmla="*/ 149909 w 342914"/>
                    <a:gd name="connsiteY66" fmla="*/ 319309 h 342960"/>
                    <a:gd name="connsiteX67" fmla="*/ 146341 w 342914"/>
                    <a:gd name="connsiteY67" fmla="*/ 318800 h 342960"/>
                    <a:gd name="connsiteX68" fmla="*/ 135359 w 342914"/>
                    <a:gd name="connsiteY68" fmla="*/ 316297 h 342960"/>
                    <a:gd name="connsiteX69" fmla="*/ 130400 w 342914"/>
                    <a:gd name="connsiteY69" fmla="*/ 315000 h 342960"/>
                    <a:gd name="connsiteX70" fmla="*/ 122615 w 342914"/>
                    <a:gd name="connsiteY70" fmla="*/ 312312 h 342960"/>
                    <a:gd name="connsiteX71" fmla="*/ 115062 w 342914"/>
                    <a:gd name="connsiteY71" fmla="*/ 309578 h 342960"/>
                    <a:gd name="connsiteX72" fmla="*/ 114552 w 342914"/>
                    <a:gd name="connsiteY72" fmla="*/ 309300 h 342960"/>
                    <a:gd name="connsiteX73" fmla="*/ 101855 w 342914"/>
                    <a:gd name="connsiteY73" fmla="*/ 303183 h 342960"/>
                    <a:gd name="connsiteX74" fmla="*/ 204775 w 342914"/>
                    <a:gd name="connsiteY74" fmla="*/ 200216 h 342960"/>
                    <a:gd name="connsiteX75" fmla="*/ 247779 w 342914"/>
                    <a:gd name="connsiteY75" fmla="*/ 182376 h 342960"/>
                    <a:gd name="connsiteX76" fmla="*/ 290782 w 342914"/>
                    <a:gd name="connsiteY76" fmla="*/ 200216 h 342960"/>
                    <a:gd name="connsiteX77" fmla="*/ 313952 w 342914"/>
                    <a:gd name="connsiteY77" fmla="*/ 223386 h 342960"/>
                    <a:gd name="connsiteX78" fmla="*/ 312793 w 342914"/>
                    <a:gd name="connsiteY78" fmla="*/ 226537 h 342960"/>
                    <a:gd name="connsiteX79" fmla="*/ 309040 w 342914"/>
                    <a:gd name="connsiteY79" fmla="*/ 233952 h 342960"/>
                    <a:gd name="connsiteX80" fmla="*/ 77897 w 342914"/>
                    <a:gd name="connsiteY80" fmla="*/ 286825 h 342960"/>
                    <a:gd name="connsiteX81" fmla="*/ 77897 w 342914"/>
                    <a:gd name="connsiteY81" fmla="*/ 286825 h 342960"/>
                    <a:gd name="connsiteX82" fmla="*/ 67934 w 342914"/>
                    <a:gd name="connsiteY82" fmla="*/ 277557 h 342960"/>
                    <a:gd name="connsiteX83" fmla="*/ 67054 w 342914"/>
                    <a:gd name="connsiteY83" fmla="*/ 276723 h 342960"/>
                    <a:gd name="connsiteX84" fmla="*/ 57786 w 342914"/>
                    <a:gd name="connsiteY84" fmla="*/ 266621 h 342960"/>
                    <a:gd name="connsiteX85" fmla="*/ 57507 w 342914"/>
                    <a:gd name="connsiteY85" fmla="*/ 266297 h 342960"/>
                    <a:gd name="connsiteX86" fmla="*/ 48981 w 342914"/>
                    <a:gd name="connsiteY86" fmla="*/ 254897 h 342960"/>
                    <a:gd name="connsiteX87" fmla="*/ 61678 w 342914"/>
                    <a:gd name="connsiteY87" fmla="*/ 242200 h 342960"/>
                    <a:gd name="connsiteX88" fmla="*/ 139112 w 342914"/>
                    <a:gd name="connsiteY88" fmla="*/ 235157 h 342960"/>
                    <a:gd name="connsiteX89" fmla="*/ 83504 w 342914"/>
                    <a:gd name="connsiteY89" fmla="*/ 290764 h 342960"/>
                    <a:gd name="connsiteX90" fmla="*/ 77804 w 342914"/>
                    <a:gd name="connsiteY90" fmla="*/ 286825 h 342960"/>
                    <a:gd name="connsiteX91" fmla="*/ 173126 w 342914"/>
                    <a:gd name="connsiteY91" fmla="*/ 21021 h 342960"/>
                    <a:gd name="connsiteX92" fmla="*/ 323174 w 342914"/>
                    <a:gd name="connsiteY92" fmla="*/ 171022 h 342960"/>
                    <a:gd name="connsiteX93" fmla="*/ 320393 w 342914"/>
                    <a:gd name="connsiteY93" fmla="*/ 199429 h 342960"/>
                    <a:gd name="connsiteX94" fmla="*/ 305704 w 342914"/>
                    <a:gd name="connsiteY94" fmla="*/ 184739 h 342960"/>
                    <a:gd name="connsiteX95" fmla="*/ 189390 w 342914"/>
                    <a:gd name="connsiteY95" fmla="*/ 184739 h 342960"/>
                    <a:gd name="connsiteX96" fmla="*/ 154034 w 342914"/>
                    <a:gd name="connsiteY96" fmla="*/ 220096 h 342960"/>
                    <a:gd name="connsiteX97" fmla="*/ 46386 w 342914"/>
                    <a:gd name="connsiteY97" fmla="*/ 227047 h 342960"/>
                    <a:gd name="connsiteX98" fmla="*/ 37906 w 342914"/>
                    <a:gd name="connsiteY98" fmla="*/ 235527 h 342960"/>
                    <a:gd name="connsiteX99" fmla="*/ 23124 w 342914"/>
                    <a:gd name="connsiteY99" fmla="*/ 171022 h 342960"/>
                    <a:gd name="connsiteX100" fmla="*/ 173033 w 342914"/>
                    <a:gd name="connsiteY100" fmla="*/ 21021 h 34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42914" h="342960">
                      <a:moveTo>
                        <a:pt x="313767" y="268707"/>
                      </a:moveTo>
                      <a:lnTo>
                        <a:pt x="316686" y="264351"/>
                      </a:lnTo>
                      <a:cubicBezTo>
                        <a:pt x="318725" y="261153"/>
                        <a:pt x="320718" y="257956"/>
                        <a:pt x="322571" y="254619"/>
                      </a:cubicBezTo>
                      <a:cubicBezTo>
                        <a:pt x="323822" y="252395"/>
                        <a:pt x="324934" y="249985"/>
                        <a:pt x="326093" y="247807"/>
                      </a:cubicBezTo>
                      <a:cubicBezTo>
                        <a:pt x="327251" y="245629"/>
                        <a:pt x="328966" y="242247"/>
                        <a:pt x="330217" y="239327"/>
                      </a:cubicBezTo>
                      <a:cubicBezTo>
                        <a:pt x="331468" y="236408"/>
                        <a:pt x="333044" y="232237"/>
                        <a:pt x="334341" y="228623"/>
                      </a:cubicBezTo>
                      <a:cubicBezTo>
                        <a:pt x="334944" y="226908"/>
                        <a:pt x="335685" y="225332"/>
                        <a:pt x="336241" y="223618"/>
                      </a:cubicBezTo>
                      <a:cubicBezTo>
                        <a:pt x="336241" y="223618"/>
                        <a:pt x="336241" y="223294"/>
                        <a:pt x="336241" y="223154"/>
                      </a:cubicBezTo>
                      <a:cubicBezTo>
                        <a:pt x="341663" y="206305"/>
                        <a:pt x="344397" y="188719"/>
                        <a:pt x="344397" y="171022"/>
                      </a:cubicBezTo>
                      <a:cubicBezTo>
                        <a:pt x="344397" y="76327"/>
                        <a:pt x="267612" y="-435"/>
                        <a:pt x="172940" y="-435"/>
                      </a:cubicBezTo>
                      <a:cubicBezTo>
                        <a:pt x="78268" y="-435"/>
                        <a:pt x="1483" y="76327"/>
                        <a:pt x="1483" y="171022"/>
                      </a:cubicBezTo>
                      <a:cubicBezTo>
                        <a:pt x="1483" y="201421"/>
                        <a:pt x="9639" y="231259"/>
                        <a:pt x="25070" y="257446"/>
                      </a:cubicBezTo>
                      <a:cubicBezTo>
                        <a:pt x="25255" y="257988"/>
                        <a:pt x="25441" y="258512"/>
                        <a:pt x="25718" y="259022"/>
                      </a:cubicBezTo>
                      <a:cubicBezTo>
                        <a:pt x="26691" y="260597"/>
                        <a:pt x="27850" y="262080"/>
                        <a:pt x="28870" y="263656"/>
                      </a:cubicBezTo>
                      <a:cubicBezTo>
                        <a:pt x="30306" y="265926"/>
                        <a:pt x="31835" y="268290"/>
                        <a:pt x="33504" y="270375"/>
                      </a:cubicBezTo>
                      <a:cubicBezTo>
                        <a:pt x="35172" y="272460"/>
                        <a:pt x="37164" y="275426"/>
                        <a:pt x="39111" y="277882"/>
                      </a:cubicBezTo>
                      <a:cubicBezTo>
                        <a:pt x="41057" y="280338"/>
                        <a:pt x="42725" y="282191"/>
                        <a:pt x="44579" y="284277"/>
                      </a:cubicBezTo>
                      <a:cubicBezTo>
                        <a:pt x="46432" y="286362"/>
                        <a:pt x="48842" y="288911"/>
                        <a:pt x="51113" y="291459"/>
                      </a:cubicBezTo>
                      <a:cubicBezTo>
                        <a:pt x="52503" y="292850"/>
                        <a:pt x="53986" y="294147"/>
                        <a:pt x="55422" y="295491"/>
                      </a:cubicBezTo>
                      <a:cubicBezTo>
                        <a:pt x="62466" y="302326"/>
                        <a:pt x="70065" y="308531"/>
                        <a:pt x="78175" y="314027"/>
                      </a:cubicBezTo>
                      <a:lnTo>
                        <a:pt x="78175" y="314027"/>
                      </a:lnTo>
                      <a:cubicBezTo>
                        <a:pt x="86980" y="319805"/>
                        <a:pt x="96294" y="324754"/>
                        <a:pt x="105979" y="328809"/>
                      </a:cubicBezTo>
                      <a:lnTo>
                        <a:pt x="106767" y="329180"/>
                      </a:lnTo>
                      <a:cubicBezTo>
                        <a:pt x="116823" y="333378"/>
                        <a:pt x="127295" y="336622"/>
                        <a:pt x="137953" y="338865"/>
                      </a:cubicBezTo>
                      <a:lnTo>
                        <a:pt x="139946" y="339236"/>
                      </a:lnTo>
                      <a:cubicBezTo>
                        <a:pt x="144580" y="340116"/>
                        <a:pt x="149214" y="340811"/>
                        <a:pt x="153848" y="341321"/>
                      </a:cubicBezTo>
                      <a:lnTo>
                        <a:pt x="157184" y="341692"/>
                      </a:lnTo>
                      <a:cubicBezTo>
                        <a:pt x="162514" y="342201"/>
                        <a:pt x="167889" y="342526"/>
                        <a:pt x="173264" y="342526"/>
                      </a:cubicBezTo>
                      <a:cubicBezTo>
                        <a:pt x="178640" y="342526"/>
                        <a:pt x="184571" y="342201"/>
                        <a:pt x="190178" y="341645"/>
                      </a:cubicBezTo>
                      <a:cubicBezTo>
                        <a:pt x="191707" y="341645"/>
                        <a:pt x="193144" y="341228"/>
                        <a:pt x="194812" y="341043"/>
                      </a:cubicBezTo>
                      <a:cubicBezTo>
                        <a:pt x="198797" y="340533"/>
                        <a:pt x="202736" y="339977"/>
                        <a:pt x="206676" y="339236"/>
                      </a:cubicBezTo>
                      <a:cubicBezTo>
                        <a:pt x="208714" y="338819"/>
                        <a:pt x="210661" y="338263"/>
                        <a:pt x="212699" y="337799"/>
                      </a:cubicBezTo>
                      <a:cubicBezTo>
                        <a:pt x="216036" y="337011"/>
                        <a:pt x="219373" y="336224"/>
                        <a:pt x="222663" y="335250"/>
                      </a:cubicBezTo>
                      <a:cubicBezTo>
                        <a:pt x="224609" y="334648"/>
                        <a:pt x="226555" y="333953"/>
                        <a:pt x="228501" y="333258"/>
                      </a:cubicBezTo>
                      <a:cubicBezTo>
                        <a:pt x="230448" y="332563"/>
                        <a:pt x="233135" y="331821"/>
                        <a:pt x="235499" y="330941"/>
                      </a:cubicBezTo>
                      <a:cubicBezTo>
                        <a:pt x="236379" y="330616"/>
                        <a:pt x="237167" y="330107"/>
                        <a:pt x="238094" y="329782"/>
                      </a:cubicBezTo>
                      <a:cubicBezTo>
                        <a:pt x="240921" y="328624"/>
                        <a:pt x="243655" y="327280"/>
                        <a:pt x="246435" y="325982"/>
                      </a:cubicBezTo>
                      <a:cubicBezTo>
                        <a:pt x="249215" y="324685"/>
                        <a:pt x="252042" y="323434"/>
                        <a:pt x="254730" y="321951"/>
                      </a:cubicBezTo>
                      <a:cubicBezTo>
                        <a:pt x="256027" y="321256"/>
                        <a:pt x="257186" y="320468"/>
                        <a:pt x="258437" y="319773"/>
                      </a:cubicBezTo>
                      <a:cubicBezTo>
                        <a:pt x="271366" y="312396"/>
                        <a:pt x="283228" y="303378"/>
                        <a:pt x="293840" y="292942"/>
                      </a:cubicBezTo>
                      <a:lnTo>
                        <a:pt x="294860" y="292015"/>
                      </a:lnTo>
                      <a:cubicBezTo>
                        <a:pt x="298150" y="288679"/>
                        <a:pt x="301255" y="285204"/>
                        <a:pt x="304128" y="281589"/>
                      </a:cubicBezTo>
                      <a:cubicBezTo>
                        <a:pt x="304869" y="280709"/>
                        <a:pt x="305611" y="279874"/>
                        <a:pt x="306306" y="278994"/>
                      </a:cubicBezTo>
                      <a:cubicBezTo>
                        <a:pt x="308762" y="275611"/>
                        <a:pt x="311311" y="272228"/>
                        <a:pt x="313767" y="268707"/>
                      </a:cubicBezTo>
                      <a:close/>
                      <a:moveTo>
                        <a:pt x="309133" y="233952"/>
                      </a:moveTo>
                      <a:cubicBezTo>
                        <a:pt x="308206" y="235898"/>
                        <a:pt x="307279" y="237891"/>
                        <a:pt x="306306" y="239791"/>
                      </a:cubicBezTo>
                      <a:cubicBezTo>
                        <a:pt x="304823" y="242664"/>
                        <a:pt x="303155" y="245490"/>
                        <a:pt x="301672" y="248271"/>
                      </a:cubicBezTo>
                      <a:cubicBezTo>
                        <a:pt x="300791" y="249754"/>
                        <a:pt x="299958" y="251237"/>
                        <a:pt x="298984" y="252905"/>
                      </a:cubicBezTo>
                      <a:cubicBezTo>
                        <a:pt x="296853" y="256195"/>
                        <a:pt x="294350" y="259392"/>
                        <a:pt x="292126" y="262497"/>
                      </a:cubicBezTo>
                      <a:lnTo>
                        <a:pt x="290226" y="265046"/>
                      </a:lnTo>
                      <a:cubicBezTo>
                        <a:pt x="287075" y="268971"/>
                        <a:pt x="283739" y="272729"/>
                        <a:pt x="280217" y="276306"/>
                      </a:cubicBezTo>
                      <a:lnTo>
                        <a:pt x="280217" y="276306"/>
                      </a:lnTo>
                      <a:cubicBezTo>
                        <a:pt x="272988" y="283651"/>
                        <a:pt x="265064" y="290236"/>
                        <a:pt x="256491" y="295954"/>
                      </a:cubicBezTo>
                      <a:cubicBezTo>
                        <a:pt x="254869" y="297066"/>
                        <a:pt x="253108" y="297993"/>
                        <a:pt x="251439" y="299013"/>
                      </a:cubicBezTo>
                      <a:cubicBezTo>
                        <a:pt x="248891" y="300588"/>
                        <a:pt x="246342" y="302164"/>
                        <a:pt x="243701" y="303647"/>
                      </a:cubicBezTo>
                      <a:cubicBezTo>
                        <a:pt x="241059" y="305130"/>
                        <a:pt x="239067" y="305917"/>
                        <a:pt x="236704" y="307029"/>
                      </a:cubicBezTo>
                      <a:cubicBezTo>
                        <a:pt x="234340" y="308142"/>
                        <a:pt x="232070" y="309115"/>
                        <a:pt x="230077" y="310042"/>
                      </a:cubicBezTo>
                      <a:cubicBezTo>
                        <a:pt x="228085" y="310968"/>
                        <a:pt x="225443" y="311756"/>
                        <a:pt x="223033" y="312590"/>
                      </a:cubicBezTo>
                      <a:cubicBezTo>
                        <a:pt x="220624" y="313424"/>
                        <a:pt x="217473" y="314537"/>
                        <a:pt x="214646" y="315324"/>
                      </a:cubicBezTo>
                      <a:cubicBezTo>
                        <a:pt x="212699" y="315880"/>
                        <a:pt x="210754" y="316344"/>
                        <a:pt x="208807" y="316807"/>
                      </a:cubicBezTo>
                      <a:cubicBezTo>
                        <a:pt x="205378" y="317641"/>
                        <a:pt x="201902" y="318383"/>
                        <a:pt x="198427" y="318939"/>
                      </a:cubicBezTo>
                      <a:cubicBezTo>
                        <a:pt x="196944" y="319217"/>
                        <a:pt x="195415" y="319449"/>
                        <a:pt x="193793" y="319634"/>
                      </a:cubicBezTo>
                      <a:cubicBezTo>
                        <a:pt x="189901" y="320190"/>
                        <a:pt x="185961" y="320561"/>
                        <a:pt x="182022" y="320792"/>
                      </a:cubicBezTo>
                      <a:lnTo>
                        <a:pt x="178176" y="320792"/>
                      </a:lnTo>
                      <a:cubicBezTo>
                        <a:pt x="174006" y="320792"/>
                        <a:pt x="169881" y="320792"/>
                        <a:pt x="165711" y="320792"/>
                      </a:cubicBezTo>
                      <a:lnTo>
                        <a:pt x="162282" y="320792"/>
                      </a:lnTo>
                      <a:cubicBezTo>
                        <a:pt x="158157" y="320468"/>
                        <a:pt x="153987" y="319958"/>
                        <a:pt x="149909" y="319309"/>
                      </a:cubicBezTo>
                      <a:lnTo>
                        <a:pt x="146341" y="318800"/>
                      </a:lnTo>
                      <a:cubicBezTo>
                        <a:pt x="142634" y="318105"/>
                        <a:pt x="138973" y="317224"/>
                        <a:pt x="135359" y="316297"/>
                      </a:cubicBezTo>
                      <a:cubicBezTo>
                        <a:pt x="133737" y="315834"/>
                        <a:pt x="132022" y="315510"/>
                        <a:pt x="130400" y="315000"/>
                      </a:cubicBezTo>
                      <a:cubicBezTo>
                        <a:pt x="127759" y="314212"/>
                        <a:pt x="125210" y="313239"/>
                        <a:pt x="122615" y="312312"/>
                      </a:cubicBezTo>
                      <a:cubicBezTo>
                        <a:pt x="120020" y="311385"/>
                        <a:pt x="117518" y="310598"/>
                        <a:pt x="115062" y="309578"/>
                      </a:cubicBezTo>
                      <a:lnTo>
                        <a:pt x="114552" y="309300"/>
                      </a:lnTo>
                      <a:cubicBezTo>
                        <a:pt x="110196" y="307447"/>
                        <a:pt x="105979" y="305408"/>
                        <a:pt x="101855" y="303183"/>
                      </a:cubicBezTo>
                      <a:lnTo>
                        <a:pt x="204775" y="200216"/>
                      </a:lnTo>
                      <a:cubicBezTo>
                        <a:pt x="216175" y="188780"/>
                        <a:pt x="231653" y="182357"/>
                        <a:pt x="247779" y="182376"/>
                      </a:cubicBezTo>
                      <a:cubicBezTo>
                        <a:pt x="263905" y="182343"/>
                        <a:pt x="279382" y="188770"/>
                        <a:pt x="290782" y="200216"/>
                      </a:cubicBezTo>
                      <a:lnTo>
                        <a:pt x="313952" y="223386"/>
                      </a:lnTo>
                      <a:cubicBezTo>
                        <a:pt x="313581" y="224406"/>
                        <a:pt x="313211" y="225471"/>
                        <a:pt x="312793" y="226537"/>
                      </a:cubicBezTo>
                      <a:cubicBezTo>
                        <a:pt x="311311" y="228808"/>
                        <a:pt x="310245" y="231357"/>
                        <a:pt x="309040" y="233952"/>
                      </a:cubicBezTo>
                      <a:close/>
                      <a:moveTo>
                        <a:pt x="77897" y="286825"/>
                      </a:moveTo>
                      <a:lnTo>
                        <a:pt x="77897" y="286825"/>
                      </a:lnTo>
                      <a:cubicBezTo>
                        <a:pt x="74422" y="283952"/>
                        <a:pt x="71132" y="280940"/>
                        <a:pt x="67934" y="277557"/>
                      </a:cubicBezTo>
                      <a:lnTo>
                        <a:pt x="67054" y="276723"/>
                      </a:lnTo>
                      <a:cubicBezTo>
                        <a:pt x="63856" y="273526"/>
                        <a:pt x="60797" y="270143"/>
                        <a:pt x="57786" y="266621"/>
                      </a:cubicBezTo>
                      <a:lnTo>
                        <a:pt x="57507" y="266297"/>
                      </a:lnTo>
                      <a:cubicBezTo>
                        <a:pt x="54495" y="262636"/>
                        <a:pt x="51622" y="258836"/>
                        <a:pt x="48981" y="254897"/>
                      </a:cubicBezTo>
                      <a:lnTo>
                        <a:pt x="61678" y="242200"/>
                      </a:lnTo>
                      <a:cubicBezTo>
                        <a:pt x="82438" y="221496"/>
                        <a:pt x="114969" y="218535"/>
                        <a:pt x="139112" y="235157"/>
                      </a:cubicBezTo>
                      <a:lnTo>
                        <a:pt x="83504" y="290764"/>
                      </a:lnTo>
                      <a:cubicBezTo>
                        <a:pt x="81419" y="289513"/>
                        <a:pt x="79612" y="288262"/>
                        <a:pt x="77804" y="286825"/>
                      </a:cubicBezTo>
                      <a:close/>
                      <a:moveTo>
                        <a:pt x="173126" y="21021"/>
                      </a:moveTo>
                      <a:cubicBezTo>
                        <a:pt x="255935" y="21099"/>
                        <a:pt x="323081" y="88204"/>
                        <a:pt x="323174" y="171022"/>
                      </a:cubicBezTo>
                      <a:cubicBezTo>
                        <a:pt x="323128" y="180559"/>
                        <a:pt x="322200" y="190068"/>
                        <a:pt x="320393" y="199429"/>
                      </a:cubicBezTo>
                      <a:lnTo>
                        <a:pt x="305704" y="184739"/>
                      </a:lnTo>
                      <a:cubicBezTo>
                        <a:pt x="273544" y="152676"/>
                        <a:pt x="221550" y="152676"/>
                        <a:pt x="189390" y="184739"/>
                      </a:cubicBezTo>
                      <a:lnTo>
                        <a:pt x="154034" y="220096"/>
                      </a:lnTo>
                      <a:cubicBezTo>
                        <a:pt x="121457" y="195175"/>
                        <a:pt x="75487" y="198140"/>
                        <a:pt x="46386" y="227047"/>
                      </a:cubicBezTo>
                      <a:lnTo>
                        <a:pt x="37906" y="235527"/>
                      </a:lnTo>
                      <a:cubicBezTo>
                        <a:pt x="28221" y="215407"/>
                        <a:pt x="23170" y="193358"/>
                        <a:pt x="23124" y="171022"/>
                      </a:cubicBezTo>
                      <a:cubicBezTo>
                        <a:pt x="23216" y="88255"/>
                        <a:pt x="90270" y="21174"/>
                        <a:pt x="173033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B3A066AA-E725-4476-A977-B46321CE040A}"/>
                    </a:ext>
                  </a:extLst>
                </p:cNvPr>
                <p:cNvSpPr/>
                <p:nvPr/>
              </p:nvSpPr>
              <p:spPr>
                <a:xfrm>
                  <a:off x="1593923" y="7348107"/>
                  <a:ext cx="95228" cy="95135"/>
                </a:xfrm>
                <a:custGeom>
                  <a:avLst/>
                  <a:gdLst>
                    <a:gd name="connsiteX0" fmla="*/ 49120 w 95228"/>
                    <a:gd name="connsiteY0" fmla="*/ 94701 h 95135"/>
                    <a:gd name="connsiteX1" fmla="*/ 96711 w 95228"/>
                    <a:gd name="connsiteY1" fmla="*/ 47156 h 95135"/>
                    <a:gd name="connsiteX2" fmla="*/ 49120 w 95228"/>
                    <a:gd name="connsiteY2" fmla="*/ -435 h 95135"/>
                    <a:gd name="connsiteX3" fmla="*/ 1483 w 95228"/>
                    <a:gd name="connsiteY3" fmla="*/ 47156 h 95135"/>
                    <a:gd name="connsiteX4" fmla="*/ 49120 w 95228"/>
                    <a:gd name="connsiteY4" fmla="*/ 94701 h 95135"/>
                    <a:gd name="connsiteX5" fmla="*/ 49120 w 95228"/>
                    <a:gd name="connsiteY5" fmla="*/ 21021 h 95135"/>
                    <a:gd name="connsiteX6" fmla="*/ 75256 w 95228"/>
                    <a:gd name="connsiteY6" fmla="*/ 47156 h 95135"/>
                    <a:gd name="connsiteX7" fmla="*/ 49120 w 95228"/>
                    <a:gd name="connsiteY7" fmla="*/ 73292 h 95135"/>
                    <a:gd name="connsiteX8" fmla="*/ 22985 w 95228"/>
                    <a:gd name="connsiteY8" fmla="*/ 47156 h 95135"/>
                    <a:gd name="connsiteX9" fmla="*/ 49120 w 95228"/>
                    <a:gd name="connsiteY9" fmla="*/ 21021 h 9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28" h="95135">
                      <a:moveTo>
                        <a:pt x="49120" y="94701"/>
                      </a:moveTo>
                      <a:cubicBezTo>
                        <a:pt x="75395" y="94677"/>
                        <a:pt x="96665" y="73412"/>
                        <a:pt x="96711" y="47156"/>
                      </a:cubicBezTo>
                      <a:cubicBezTo>
                        <a:pt x="96665" y="20895"/>
                        <a:pt x="75395" y="-384"/>
                        <a:pt x="49120" y="-435"/>
                      </a:cubicBezTo>
                      <a:cubicBezTo>
                        <a:pt x="22845" y="-412"/>
                        <a:pt x="1529" y="20877"/>
                        <a:pt x="1483" y="47156"/>
                      </a:cubicBezTo>
                      <a:cubicBezTo>
                        <a:pt x="1529" y="73431"/>
                        <a:pt x="22845" y="94701"/>
                        <a:pt x="49120" y="94701"/>
                      </a:cubicBezTo>
                      <a:close/>
                      <a:moveTo>
                        <a:pt x="49120" y="21021"/>
                      </a:moveTo>
                      <a:cubicBezTo>
                        <a:pt x="63532" y="21044"/>
                        <a:pt x="75210" y="32731"/>
                        <a:pt x="75256" y="47156"/>
                      </a:cubicBezTo>
                      <a:cubicBezTo>
                        <a:pt x="75210" y="61582"/>
                        <a:pt x="63532" y="73269"/>
                        <a:pt x="49120" y="73292"/>
                      </a:cubicBezTo>
                      <a:cubicBezTo>
                        <a:pt x="34709" y="73269"/>
                        <a:pt x="23031" y="61582"/>
                        <a:pt x="22985" y="47156"/>
                      </a:cubicBezTo>
                      <a:cubicBezTo>
                        <a:pt x="23031" y="32731"/>
                        <a:pt x="34709" y="21048"/>
                        <a:pt x="49120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0DE33F-C7A5-48CA-B1A0-0F1EE9F2870F}"/>
                </a:ext>
              </a:extLst>
            </p:cNvPr>
            <p:cNvSpPr txBox="1"/>
            <p:nvPr/>
          </p:nvSpPr>
          <p:spPr>
            <a:xfrm>
              <a:off x="7877038" y="4966636"/>
              <a:ext cx="3017920" cy="456729"/>
            </a:xfrm>
            <a:custGeom>
              <a:avLst/>
              <a:gdLst/>
              <a:ahLst/>
              <a:cxnLst/>
              <a:rect l="l" t="t" r="r" b="b"/>
              <a:pathLst>
                <a:path w="6962174" h="1053646">
                  <a:moveTo>
                    <a:pt x="285636" y="626650"/>
                  </a:moveTo>
                  <a:lnTo>
                    <a:pt x="285636" y="813188"/>
                  </a:lnTo>
                  <a:lnTo>
                    <a:pt x="451771" y="813188"/>
                  </a:lnTo>
                  <a:cubicBezTo>
                    <a:pt x="523665" y="813188"/>
                    <a:pt x="559613" y="783070"/>
                    <a:pt x="559613" y="722834"/>
                  </a:cubicBezTo>
                  <a:cubicBezTo>
                    <a:pt x="559613" y="691744"/>
                    <a:pt x="550140" y="667941"/>
                    <a:pt x="531195" y="651425"/>
                  </a:cubicBezTo>
                  <a:cubicBezTo>
                    <a:pt x="512250" y="634908"/>
                    <a:pt x="485289" y="626650"/>
                    <a:pt x="450313" y="626650"/>
                  </a:cubicBezTo>
                  <a:close/>
                  <a:moveTo>
                    <a:pt x="285636" y="243374"/>
                  </a:moveTo>
                  <a:lnTo>
                    <a:pt x="285636" y="424082"/>
                  </a:lnTo>
                  <a:lnTo>
                    <a:pt x="429911" y="424082"/>
                  </a:lnTo>
                  <a:cubicBezTo>
                    <a:pt x="501806" y="424082"/>
                    <a:pt x="537753" y="394450"/>
                    <a:pt x="537753" y="335185"/>
                  </a:cubicBezTo>
                  <a:cubicBezTo>
                    <a:pt x="537753" y="273977"/>
                    <a:pt x="501806" y="243374"/>
                    <a:pt x="429911" y="243374"/>
                  </a:cubicBezTo>
                  <a:close/>
                  <a:moveTo>
                    <a:pt x="4486275" y="16031"/>
                  </a:moveTo>
                  <a:lnTo>
                    <a:pt x="5143528" y="16031"/>
                  </a:lnTo>
                  <a:lnTo>
                    <a:pt x="5143528" y="244831"/>
                  </a:lnTo>
                  <a:lnTo>
                    <a:pt x="4771910" y="244831"/>
                  </a:lnTo>
                  <a:lnTo>
                    <a:pt x="4771910" y="412423"/>
                  </a:lnTo>
                  <a:lnTo>
                    <a:pt x="5099809" y="412423"/>
                  </a:lnTo>
                  <a:lnTo>
                    <a:pt x="5099809" y="629565"/>
                  </a:lnTo>
                  <a:lnTo>
                    <a:pt x="4771910" y="629565"/>
                  </a:lnTo>
                  <a:lnTo>
                    <a:pt x="4771910" y="814645"/>
                  </a:lnTo>
                  <a:lnTo>
                    <a:pt x="5143528" y="814645"/>
                  </a:lnTo>
                  <a:lnTo>
                    <a:pt x="5143528" y="1043445"/>
                  </a:lnTo>
                  <a:lnTo>
                    <a:pt x="4486275" y="1043445"/>
                  </a:lnTo>
                  <a:close/>
                  <a:moveTo>
                    <a:pt x="3371850" y="16031"/>
                  </a:moveTo>
                  <a:lnTo>
                    <a:pt x="3657486" y="16031"/>
                  </a:lnTo>
                  <a:lnTo>
                    <a:pt x="4037848" y="597504"/>
                  </a:lnTo>
                  <a:lnTo>
                    <a:pt x="4037848" y="16031"/>
                  </a:lnTo>
                  <a:lnTo>
                    <a:pt x="4323483" y="16031"/>
                  </a:lnTo>
                  <a:lnTo>
                    <a:pt x="4323483" y="1043445"/>
                  </a:lnTo>
                  <a:lnTo>
                    <a:pt x="4037848" y="1043445"/>
                  </a:lnTo>
                  <a:lnTo>
                    <a:pt x="3657486" y="469259"/>
                  </a:lnTo>
                  <a:lnTo>
                    <a:pt x="3657486" y="1043445"/>
                  </a:lnTo>
                  <a:lnTo>
                    <a:pt x="3371850" y="1043445"/>
                  </a:lnTo>
                  <a:close/>
                  <a:moveTo>
                    <a:pt x="2924175" y="16031"/>
                  </a:moveTo>
                  <a:lnTo>
                    <a:pt x="3209811" y="16031"/>
                  </a:lnTo>
                  <a:lnTo>
                    <a:pt x="3209811" y="1043445"/>
                  </a:lnTo>
                  <a:lnTo>
                    <a:pt x="2924175" y="1043445"/>
                  </a:lnTo>
                  <a:close/>
                  <a:moveTo>
                    <a:pt x="976703" y="16031"/>
                  </a:moveTo>
                  <a:lnTo>
                    <a:pt x="1260882" y="16031"/>
                  </a:lnTo>
                  <a:lnTo>
                    <a:pt x="1260882" y="612077"/>
                  </a:lnTo>
                  <a:cubicBezTo>
                    <a:pt x="1260882" y="667455"/>
                    <a:pt x="1273755" y="710203"/>
                    <a:pt x="1299501" y="740321"/>
                  </a:cubicBezTo>
                  <a:cubicBezTo>
                    <a:pt x="1325247" y="770440"/>
                    <a:pt x="1364351" y="785499"/>
                    <a:pt x="1416815" y="785499"/>
                  </a:cubicBezTo>
                  <a:cubicBezTo>
                    <a:pt x="1469279" y="785499"/>
                    <a:pt x="1508869" y="770197"/>
                    <a:pt x="1535587" y="739593"/>
                  </a:cubicBezTo>
                  <a:cubicBezTo>
                    <a:pt x="1562305" y="708989"/>
                    <a:pt x="1575664" y="666484"/>
                    <a:pt x="1575664" y="612077"/>
                  </a:cubicBezTo>
                  <a:lnTo>
                    <a:pt x="1575664" y="16031"/>
                  </a:lnTo>
                  <a:lnTo>
                    <a:pt x="1861299" y="16031"/>
                  </a:lnTo>
                  <a:lnTo>
                    <a:pt x="1861299" y="612077"/>
                  </a:lnTo>
                  <a:cubicBezTo>
                    <a:pt x="1861299" y="706317"/>
                    <a:pt x="1841382" y="786713"/>
                    <a:pt x="1801549" y="853264"/>
                  </a:cubicBezTo>
                  <a:cubicBezTo>
                    <a:pt x="1761715" y="919815"/>
                    <a:pt x="1707551" y="969850"/>
                    <a:pt x="1639057" y="1003369"/>
                  </a:cubicBezTo>
                  <a:cubicBezTo>
                    <a:pt x="1570563" y="1036887"/>
                    <a:pt x="1494539" y="1053646"/>
                    <a:pt x="1410986" y="1053646"/>
                  </a:cubicBezTo>
                  <a:cubicBezTo>
                    <a:pt x="1327433" y="1053646"/>
                    <a:pt x="1252866" y="1036887"/>
                    <a:pt x="1187286" y="1003369"/>
                  </a:cubicBezTo>
                  <a:cubicBezTo>
                    <a:pt x="1121707" y="969850"/>
                    <a:pt x="1070215" y="920058"/>
                    <a:pt x="1032810" y="853993"/>
                  </a:cubicBezTo>
                  <a:cubicBezTo>
                    <a:pt x="995406" y="787927"/>
                    <a:pt x="976703" y="707289"/>
                    <a:pt x="976703" y="612077"/>
                  </a:cubicBezTo>
                  <a:close/>
                  <a:moveTo>
                    <a:pt x="0" y="16031"/>
                  </a:moveTo>
                  <a:lnTo>
                    <a:pt x="492576" y="16031"/>
                  </a:lnTo>
                  <a:cubicBezTo>
                    <a:pt x="597503" y="16031"/>
                    <a:pt x="679842" y="39348"/>
                    <a:pt x="739592" y="85982"/>
                  </a:cubicBezTo>
                  <a:cubicBezTo>
                    <a:pt x="799343" y="132617"/>
                    <a:pt x="829218" y="198197"/>
                    <a:pt x="829218" y="282721"/>
                  </a:cubicBezTo>
                  <a:cubicBezTo>
                    <a:pt x="829218" y="342958"/>
                    <a:pt x="813430" y="393235"/>
                    <a:pt x="781855" y="433555"/>
                  </a:cubicBezTo>
                  <a:cubicBezTo>
                    <a:pt x="750279" y="473874"/>
                    <a:pt x="708260" y="501320"/>
                    <a:pt x="655796" y="515893"/>
                  </a:cubicBezTo>
                  <a:cubicBezTo>
                    <a:pt x="716032" y="529495"/>
                    <a:pt x="763881" y="559370"/>
                    <a:pt x="799343" y="605519"/>
                  </a:cubicBezTo>
                  <a:cubicBezTo>
                    <a:pt x="834804" y="651668"/>
                    <a:pt x="852535" y="704374"/>
                    <a:pt x="852535" y="763639"/>
                  </a:cubicBezTo>
                  <a:cubicBezTo>
                    <a:pt x="852535" y="851078"/>
                    <a:pt x="822417" y="919572"/>
                    <a:pt x="762181" y="969121"/>
                  </a:cubicBezTo>
                  <a:cubicBezTo>
                    <a:pt x="701945" y="1018671"/>
                    <a:pt x="617420" y="1043445"/>
                    <a:pt x="508607" y="1043445"/>
                  </a:cubicBezTo>
                  <a:lnTo>
                    <a:pt x="0" y="1043445"/>
                  </a:lnTo>
                  <a:close/>
                  <a:moveTo>
                    <a:pt x="6548295" y="0"/>
                  </a:moveTo>
                  <a:cubicBezTo>
                    <a:pt x="6667796" y="0"/>
                    <a:pt x="6763250" y="27932"/>
                    <a:pt x="6834659" y="83796"/>
                  </a:cubicBezTo>
                  <a:cubicBezTo>
                    <a:pt x="6906068" y="139661"/>
                    <a:pt x="6944201" y="218113"/>
                    <a:pt x="6949059" y="319155"/>
                  </a:cubicBezTo>
                  <a:lnTo>
                    <a:pt x="6638648" y="319155"/>
                  </a:lnTo>
                  <a:cubicBezTo>
                    <a:pt x="6637676" y="288065"/>
                    <a:pt x="6628204" y="264748"/>
                    <a:pt x="6610231" y="249203"/>
                  </a:cubicBezTo>
                  <a:cubicBezTo>
                    <a:pt x="6592257" y="233658"/>
                    <a:pt x="6569182" y="225886"/>
                    <a:pt x="6541008" y="225886"/>
                  </a:cubicBezTo>
                  <a:cubicBezTo>
                    <a:pt x="6519634" y="225886"/>
                    <a:pt x="6502146" y="232201"/>
                    <a:pt x="6488544" y="244831"/>
                  </a:cubicBezTo>
                  <a:cubicBezTo>
                    <a:pt x="6474942" y="257461"/>
                    <a:pt x="6468142" y="275435"/>
                    <a:pt x="6468142" y="298752"/>
                  </a:cubicBezTo>
                  <a:cubicBezTo>
                    <a:pt x="6468142" y="318183"/>
                    <a:pt x="6475672" y="334942"/>
                    <a:pt x="6490730" y="349030"/>
                  </a:cubicBezTo>
                  <a:cubicBezTo>
                    <a:pt x="6505788" y="363117"/>
                    <a:pt x="6524492" y="375262"/>
                    <a:pt x="6546838" y="385463"/>
                  </a:cubicBezTo>
                  <a:cubicBezTo>
                    <a:pt x="6569182" y="395664"/>
                    <a:pt x="6602216" y="408537"/>
                    <a:pt x="6645936" y="424082"/>
                  </a:cubicBezTo>
                  <a:cubicBezTo>
                    <a:pt x="6711029" y="446428"/>
                    <a:pt x="6764708" y="468530"/>
                    <a:pt x="6806970" y="490390"/>
                  </a:cubicBezTo>
                  <a:cubicBezTo>
                    <a:pt x="6849232" y="512250"/>
                    <a:pt x="6885666" y="542854"/>
                    <a:pt x="6916270" y="582202"/>
                  </a:cubicBezTo>
                  <a:cubicBezTo>
                    <a:pt x="6946874" y="621550"/>
                    <a:pt x="6962174" y="671341"/>
                    <a:pt x="6962174" y="731577"/>
                  </a:cubicBezTo>
                  <a:cubicBezTo>
                    <a:pt x="6962174" y="792785"/>
                    <a:pt x="6946874" y="847678"/>
                    <a:pt x="6916270" y="896255"/>
                  </a:cubicBezTo>
                  <a:cubicBezTo>
                    <a:pt x="6885666" y="944833"/>
                    <a:pt x="6841460" y="983209"/>
                    <a:pt x="6783652" y="1011384"/>
                  </a:cubicBezTo>
                  <a:cubicBezTo>
                    <a:pt x="6725845" y="1039559"/>
                    <a:pt x="6657594" y="1053646"/>
                    <a:pt x="6578898" y="1053646"/>
                  </a:cubicBezTo>
                  <a:cubicBezTo>
                    <a:pt x="6459398" y="1053646"/>
                    <a:pt x="6361272" y="1025228"/>
                    <a:pt x="6284519" y="968393"/>
                  </a:cubicBezTo>
                  <a:cubicBezTo>
                    <a:pt x="6207766" y="911557"/>
                    <a:pt x="6166476" y="830190"/>
                    <a:pt x="6160646" y="724291"/>
                  </a:cubicBezTo>
                  <a:lnTo>
                    <a:pt x="6465227" y="724291"/>
                  </a:lnTo>
                  <a:cubicBezTo>
                    <a:pt x="6468142" y="760238"/>
                    <a:pt x="6478828" y="786470"/>
                    <a:pt x="6497288" y="802986"/>
                  </a:cubicBezTo>
                  <a:cubicBezTo>
                    <a:pt x="6515748" y="819503"/>
                    <a:pt x="6539550" y="827761"/>
                    <a:pt x="6568697" y="827761"/>
                  </a:cubicBezTo>
                  <a:cubicBezTo>
                    <a:pt x="6594929" y="827761"/>
                    <a:pt x="6616546" y="821203"/>
                    <a:pt x="6633548" y="808087"/>
                  </a:cubicBezTo>
                  <a:cubicBezTo>
                    <a:pt x="6650550" y="794971"/>
                    <a:pt x="6659052" y="776755"/>
                    <a:pt x="6659052" y="753437"/>
                  </a:cubicBezTo>
                  <a:cubicBezTo>
                    <a:pt x="6659052" y="723319"/>
                    <a:pt x="6644964" y="700002"/>
                    <a:pt x="6616789" y="683486"/>
                  </a:cubicBezTo>
                  <a:cubicBezTo>
                    <a:pt x="6588614" y="666969"/>
                    <a:pt x="6542951" y="648510"/>
                    <a:pt x="6479800" y="628107"/>
                  </a:cubicBezTo>
                  <a:cubicBezTo>
                    <a:pt x="6412764" y="605762"/>
                    <a:pt x="6358599" y="584145"/>
                    <a:pt x="6317309" y="563256"/>
                  </a:cubicBezTo>
                  <a:cubicBezTo>
                    <a:pt x="6276018" y="542368"/>
                    <a:pt x="6240070" y="511764"/>
                    <a:pt x="6209466" y="471445"/>
                  </a:cubicBezTo>
                  <a:cubicBezTo>
                    <a:pt x="6178862" y="431126"/>
                    <a:pt x="6163560" y="378419"/>
                    <a:pt x="6163560" y="313325"/>
                  </a:cubicBezTo>
                  <a:cubicBezTo>
                    <a:pt x="6163560" y="247260"/>
                    <a:pt x="6180076" y="190667"/>
                    <a:pt x="6213110" y="143547"/>
                  </a:cubicBezTo>
                  <a:cubicBezTo>
                    <a:pt x="6246142" y="96427"/>
                    <a:pt x="6291805" y="60722"/>
                    <a:pt x="6350098" y="36433"/>
                  </a:cubicBezTo>
                  <a:cubicBezTo>
                    <a:pt x="6408392" y="12145"/>
                    <a:pt x="6474456" y="0"/>
                    <a:pt x="6548295" y="0"/>
                  </a:cubicBezTo>
                  <a:close/>
                  <a:moveTo>
                    <a:pt x="5643419" y="0"/>
                  </a:moveTo>
                  <a:cubicBezTo>
                    <a:pt x="5762920" y="0"/>
                    <a:pt x="5858374" y="27932"/>
                    <a:pt x="5929784" y="83796"/>
                  </a:cubicBezTo>
                  <a:cubicBezTo>
                    <a:pt x="6001192" y="139661"/>
                    <a:pt x="6039326" y="218113"/>
                    <a:pt x="6044184" y="319155"/>
                  </a:cubicBezTo>
                  <a:lnTo>
                    <a:pt x="5733774" y="319155"/>
                  </a:lnTo>
                  <a:cubicBezTo>
                    <a:pt x="5732802" y="288065"/>
                    <a:pt x="5723330" y="264748"/>
                    <a:pt x="5705356" y="249203"/>
                  </a:cubicBezTo>
                  <a:cubicBezTo>
                    <a:pt x="5687382" y="233658"/>
                    <a:pt x="5664308" y="225886"/>
                    <a:pt x="5636133" y="225886"/>
                  </a:cubicBezTo>
                  <a:cubicBezTo>
                    <a:pt x="5614759" y="225886"/>
                    <a:pt x="5597271" y="232201"/>
                    <a:pt x="5583669" y="244831"/>
                  </a:cubicBezTo>
                  <a:cubicBezTo>
                    <a:pt x="5570068" y="257461"/>
                    <a:pt x="5563267" y="275435"/>
                    <a:pt x="5563267" y="298752"/>
                  </a:cubicBezTo>
                  <a:cubicBezTo>
                    <a:pt x="5563267" y="318183"/>
                    <a:pt x="5570797" y="334942"/>
                    <a:pt x="5585855" y="349030"/>
                  </a:cubicBezTo>
                  <a:cubicBezTo>
                    <a:pt x="5600914" y="363117"/>
                    <a:pt x="5619617" y="375262"/>
                    <a:pt x="5641962" y="385463"/>
                  </a:cubicBezTo>
                  <a:cubicBezTo>
                    <a:pt x="5664308" y="395664"/>
                    <a:pt x="5697341" y="408537"/>
                    <a:pt x="5741061" y="424082"/>
                  </a:cubicBezTo>
                  <a:cubicBezTo>
                    <a:pt x="5806154" y="446428"/>
                    <a:pt x="5859832" y="468530"/>
                    <a:pt x="5902094" y="490390"/>
                  </a:cubicBezTo>
                  <a:cubicBezTo>
                    <a:pt x="5944357" y="512250"/>
                    <a:pt x="5980790" y="542854"/>
                    <a:pt x="6011394" y="582202"/>
                  </a:cubicBezTo>
                  <a:cubicBezTo>
                    <a:pt x="6041998" y="621550"/>
                    <a:pt x="6057300" y="671341"/>
                    <a:pt x="6057300" y="731577"/>
                  </a:cubicBezTo>
                  <a:cubicBezTo>
                    <a:pt x="6057300" y="792785"/>
                    <a:pt x="6041998" y="847678"/>
                    <a:pt x="6011394" y="896255"/>
                  </a:cubicBezTo>
                  <a:cubicBezTo>
                    <a:pt x="5980790" y="944833"/>
                    <a:pt x="5936584" y="983209"/>
                    <a:pt x="5878778" y="1011384"/>
                  </a:cubicBezTo>
                  <a:cubicBezTo>
                    <a:pt x="5820970" y="1039559"/>
                    <a:pt x="5752719" y="1053646"/>
                    <a:pt x="5674023" y="1053646"/>
                  </a:cubicBezTo>
                  <a:cubicBezTo>
                    <a:pt x="5554523" y="1053646"/>
                    <a:pt x="5456397" y="1025228"/>
                    <a:pt x="5379644" y="968393"/>
                  </a:cubicBezTo>
                  <a:cubicBezTo>
                    <a:pt x="5302891" y="911557"/>
                    <a:pt x="5261600" y="830190"/>
                    <a:pt x="5255771" y="724291"/>
                  </a:cubicBezTo>
                  <a:lnTo>
                    <a:pt x="5560352" y="724291"/>
                  </a:lnTo>
                  <a:cubicBezTo>
                    <a:pt x="5563267" y="760238"/>
                    <a:pt x="5573954" y="786470"/>
                    <a:pt x="5592413" y="802986"/>
                  </a:cubicBezTo>
                  <a:cubicBezTo>
                    <a:pt x="5610873" y="819503"/>
                    <a:pt x="5634676" y="827761"/>
                    <a:pt x="5663822" y="827761"/>
                  </a:cubicBezTo>
                  <a:cubicBezTo>
                    <a:pt x="5690054" y="827761"/>
                    <a:pt x="5711671" y="821203"/>
                    <a:pt x="5728673" y="808087"/>
                  </a:cubicBezTo>
                  <a:cubicBezTo>
                    <a:pt x="5745675" y="794971"/>
                    <a:pt x="5754176" y="776755"/>
                    <a:pt x="5754176" y="753437"/>
                  </a:cubicBezTo>
                  <a:cubicBezTo>
                    <a:pt x="5754176" y="723319"/>
                    <a:pt x="5740089" y="700002"/>
                    <a:pt x="5711914" y="683486"/>
                  </a:cubicBezTo>
                  <a:cubicBezTo>
                    <a:pt x="5683739" y="666969"/>
                    <a:pt x="5638076" y="648510"/>
                    <a:pt x="5574925" y="628107"/>
                  </a:cubicBezTo>
                  <a:cubicBezTo>
                    <a:pt x="5507888" y="605762"/>
                    <a:pt x="5453725" y="584145"/>
                    <a:pt x="5412434" y="563256"/>
                  </a:cubicBezTo>
                  <a:cubicBezTo>
                    <a:pt x="5371143" y="542368"/>
                    <a:pt x="5335195" y="511764"/>
                    <a:pt x="5304591" y="471445"/>
                  </a:cubicBezTo>
                  <a:cubicBezTo>
                    <a:pt x="5273988" y="431126"/>
                    <a:pt x="5258686" y="378419"/>
                    <a:pt x="5258686" y="313325"/>
                  </a:cubicBezTo>
                  <a:cubicBezTo>
                    <a:pt x="5258686" y="247260"/>
                    <a:pt x="5275202" y="190667"/>
                    <a:pt x="5308235" y="143547"/>
                  </a:cubicBezTo>
                  <a:cubicBezTo>
                    <a:pt x="5341268" y="96427"/>
                    <a:pt x="5386930" y="60722"/>
                    <a:pt x="5445223" y="36433"/>
                  </a:cubicBezTo>
                  <a:cubicBezTo>
                    <a:pt x="5503516" y="12145"/>
                    <a:pt x="5569582" y="0"/>
                    <a:pt x="5643419" y="0"/>
                  </a:cubicBezTo>
                  <a:close/>
                  <a:moveTo>
                    <a:pt x="2376345" y="0"/>
                  </a:moveTo>
                  <a:cubicBezTo>
                    <a:pt x="2495845" y="0"/>
                    <a:pt x="2591300" y="27932"/>
                    <a:pt x="2662709" y="83796"/>
                  </a:cubicBezTo>
                  <a:cubicBezTo>
                    <a:pt x="2734118" y="139661"/>
                    <a:pt x="2772251" y="218113"/>
                    <a:pt x="2777109" y="319155"/>
                  </a:cubicBezTo>
                  <a:lnTo>
                    <a:pt x="2466699" y="319155"/>
                  </a:lnTo>
                  <a:cubicBezTo>
                    <a:pt x="2465727" y="288065"/>
                    <a:pt x="2456255" y="264748"/>
                    <a:pt x="2438281" y="249203"/>
                  </a:cubicBezTo>
                  <a:cubicBezTo>
                    <a:pt x="2420307" y="233658"/>
                    <a:pt x="2397233" y="225886"/>
                    <a:pt x="2369058" y="225886"/>
                  </a:cubicBezTo>
                  <a:cubicBezTo>
                    <a:pt x="2347684" y="225886"/>
                    <a:pt x="2330196" y="232201"/>
                    <a:pt x="2316594" y="244831"/>
                  </a:cubicBezTo>
                  <a:cubicBezTo>
                    <a:pt x="2302993" y="257461"/>
                    <a:pt x="2296192" y="275435"/>
                    <a:pt x="2296192" y="298752"/>
                  </a:cubicBezTo>
                  <a:cubicBezTo>
                    <a:pt x="2296192" y="318183"/>
                    <a:pt x="2303721" y="334942"/>
                    <a:pt x="2318780" y="349030"/>
                  </a:cubicBezTo>
                  <a:cubicBezTo>
                    <a:pt x="2333839" y="363117"/>
                    <a:pt x="2352541" y="375262"/>
                    <a:pt x="2374887" y="385463"/>
                  </a:cubicBezTo>
                  <a:cubicBezTo>
                    <a:pt x="2397233" y="395664"/>
                    <a:pt x="2430266" y="408537"/>
                    <a:pt x="2473985" y="424082"/>
                  </a:cubicBezTo>
                  <a:cubicBezTo>
                    <a:pt x="2539079" y="446428"/>
                    <a:pt x="2592758" y="468530"/>
                    <a:pt x="2635020" y="490390"/>
                  </a:cubicBezTo>
                  <a:cubicBezTo>
                    <a:pt x="2677282" y="512250"/>
                    <a:pt x="2713715" y="542854"/>
                    <a:pt x="2744319" y="582202"/>
                  </a:cubicBezTo>
                  <a:cubicBezTo>
                    <a:pt x="2774923" y="621550"/>
                    <a:pt x="2790225" y="671341"/>
                    <a:pt x="2790225" y="731577"/>
                  </a:cubicBezTo>
                  <a:cubicBezTo>
                    <a:pt x="2790225" y="792785"/>
                    <a:pt x="2774923" y="847678"/>
                    <a:pt x="2744319" y="896255"/>
                  </a:cubicBezTo>
                  <a:cubicBezTo>
                    <a:pt x="2713715" y="944833"/>
                    <a:pt x="2669510" y="983209"/>
                    <a:pt x="2611703" y="1011384"/>
                  </a:cubicBezTo>
                  <a:cubicBezTo>
                    <a:pt x="2553895" y="1039559"/>
                    <a:pt x="2485644" y="1053646"/>
                    <a:pt x="2406949" y="1053646"/>
                  </a:cubicBezTo>
                  <a:cubicBezTo>
                    <a:pt x="2287448" y="1053646"/>
                    <a:pt x="2189321" y="1025228"/>
                    <a:pt x="2112569" y="968393"/>
                  </a:cubicBezTo>
                  <a:cubicBezTo>
                    <a:pt x="2035816" y="911557"/>
                    <a:pt x="1994525" y="830190"/>
                    <a:pt x="1988696" y="724291"/>
                  </a:cubicBezTo>
                  <a:lnTo>
                    <a:pt x="2293277" y="724291"/>
                  </a:lnTo>
                  <a:cubicBezTo>
                    <a:pt x="2296192" y="760238"/>
                    <a:pt x="2306879" y="786470"/>
                    <a:pt x="2325338" y="802986"/>
                  </a:cubicBezTo>
                  <a:cubicBezTo>
                    <a:pt x="2343798" y="819503"/>
                    <a:pt x="2367601" y="827761"/>
                    <a:pt x="2396747" y="827761"/>
                  </a:cubicBezTo>
                  <a:cubicBezTo>
                    <a:pt x="2422979" y="827761"/>
                    <a:pt x="2444596" y="821203"/>
                    <a:pt x="2461598" y="808087"/>
                  </a:cubicBezTo>
                  <a:cubicBezTo>
                    <a:pt x="2478600" y="794971"/>
                    <a:pt x="2487101" y="776755"/>
                    <a:pt x="2487101" y="753437"/>
                  </a:cubicBezTo>
                  <a:cubicBezTo>
                    <a:pt x="2487101" y="723319"/>
                    <a:pt x="2473014" y="700002"/>
                    <a:pt x="2444839" y="683486"/>
                  </a:cubicBezTo>
                  <a:cubicBezTo>
                    <a:pt x="2416664" y="666969"/>
                    <a:pt x="2371001" y="648510"/>
                    <a:pt x="2307851" y="628107"/>
                  </a:cubicBezTo>
                  <a:cubicBezTo>
                    <a:pt x="2240813" y="605762"/>
                    <a:pt x="2186649" y="584145"/>
                    <a:pt x="2145359" y="563256"/>
                  </a:cubicBezTo>
                  <a:cubicBezTo>
                    <a:pt x="2104068" y="542368"/>
                    <a:pt x="2068120" y="511764"/>
                    <a:pt x="2037517" y="471445"/>
                  </a:cubicBezTo>
                  <a:cubicBezTo>
                    <a:pt x="2006913" y="431126"/>
                    <a:pt x="1991611" y="378419"/>
                    <a:pt x="1991611" y="313325"/>
                  </a:cubicBezTo>
                  <a:cubicBezTo>
                    <a:pt x="1991611" y="247260"/>
                    <a:pt x="2008127" y="190667"/>
                    <a:pt x="2041160" y="143547"/>
                  </a:cubicBezTo>
                  <a:cubicBezTo>
                    <a:pt x="2074193" y="96427"/>
                    <a:pt x="2119856" y="60722"/>
                    <a:pt x="2178148" y="36433"/>
                  </a:cubicBezTo>
                  <a:cubicBezTo>
                    <a:pt x="2236441" y="12145"/>
                    <a:pt x="2302507" y="0"/>
                    <a:pt x="23763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500" dirty="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F13ADDB-BBF0-4EFC-AE6C-C08C7B135C1A}"/>
                </a:ext>
              </a:extLst>
            </p:cNvPr>
            <p:cNvSpPr/>
            <p:nvPr/>
          </p:nvSpPr>
          <p:spPr>
            <a:xfrm>
              <a:off x="8148791" y="5282605"/>
              <a:ext cx="2473422" cy="369388"/>
            </a:xfrm>
            <a:custGeom>
              <a:avLst/>
              <a:gdLst/>
              <a:ahLst/>
              <a:cxnLst/>
              <a:rect l="l" t="t" r="r" b="b"/>
              <a:pathLst>
                <a:path w="4276801" h="638708">
                  <a:moveTo>
                    <a:pt x="2723083" y="478688"/>
                  </a:moveTo>
                  <a:cubicBezTo>
                    <a:pt x="2699614" y="498805"/>
                    <a:pt x="2682697" y="516941"/>
                    <a:pt x="2672334" y="533095"/>
                  </a:cubicBezTo>
                  <a:cubicBezTo>
                    <a:pt x="2661971" y="549250"/>
                    <a:pt x="2656789" y="563423"/>
                    <a:pt x="2656789" y="575615"/>
                  </a:cubicBezTo>
                  <a:cubicBezTo>
                    <a:pt x="2656789" y="580796"/>
                    <a:pt x="2657780" y="585064"/>
                    <a:pt x="2659761" y="588416"/>
                  </a:cubicBezTo>
                  <a:cubicBezTo>
                    <a:pt x="2661742" y="591769"/>
                    <a:pt x="2665019" y="593446"/>
                    <a:pt x="2669591" y="593446"/>
                  </a:cubicBezTo>
                  <a:cubicBezTo>
                    <a:pt x="2677211" y="593446"/>
                    <a:pt x="2685822" y="584302"/>
                    <a:pt x="2695423" y="566014"/>
                  </a:cubicBezTo>
                  <a:cubicBezTo>
                    <a:pt x="2705024" y="547726"/>
                    <a:pt x="2714244" y="518617"/>
                    <a:pt x="2723083" y="478688"/>
                  </a:cubicBezTo>
                  <a:close/>
                  <a:moveTo>
                    <a:pt x="3298927" y="406451"/>
                  </a:moveTo>
                  <a:cubicBezTo>
                    <a:pt x="3285820" y="436931"/>
                    <a:pt x="3275457" y="466039"/>
                    <a:pt x="3267837" y="493776"/>
                  </a:cubicBezTo>
                  <a:cubicBezTo>
                    <a:pt x="3260217" y="521513"/>
                    <a:pt x="3256407" y="544830"/>
                    <a:pt x="3256407" y="563728"/>
                  </a:cubicBezTo>
                  <a:cubicBezTo>
                    <a:pt x="3256407" y="573481"/>
                    <a:pt x="3257550" y="580949"/>
                    <a:pt x="3259836" y="586130"/>
                  </a:cubicBezTo>
                  <a:cubicBezTo>
                    <a:pt x="3262122" y="591312"/>
                    <a:pt x="3264789" y="593903"/>
                    <a:pt x="3267837" y="593903"/>
                  </a:cubicBezTo>
                  <a:cubicBezTo>
                    <a:pt x="3276067" y="593903"/>
                    <a:pt x="3282925" y="575996"/>
                    <a:pt x="3288411" y="540182"/>
                  </a:cubicBezTo>
                  <a:cubicBezTo>
                    <a:pt x="3293897" y="504368"/>
                    <a:pt x="3297403" y="459791"/>
                    <a:pt x="3298927" y="406451"/>
                  </a:cubicBezTo>
                  <a:close/>
                  <a:moveTo>
                    <a:pt x="2508580" y="264719"/>
                  </a:moveTo>
                  <a:cubicBezTo>
                    <a:pt x="2496388" y="264719"/>
                    <a:pt x="2486254" y="270586"/>
                    <a:pt x="2478177" y="282321"/>
                  </a:cubicBezTo>
                  <a:cubicBezTo>
                    <a:pt x="2470099" y="294056"/>
                    <a:pt x="2466061" y="310591"/>
                    <a:pt x="2466061" y="331927"/>
                  </a:cubicBezTo>
                  <a:cubicBezTo>
                    <a:pt x="2466061" y="348691"/>
                    <a:pt x="2469337" y="361493"/>
                    <a:pt x="2475890" y="370332"/>
                  </a:cubicBezTo>
                  <a:cubicBezTo>
                    <a:pt x="2482444" y="379171"/>
                    <a:pt x="2490140" y="383591"/>
                    <a:pt x="2498979" y="383591"/>
                  </a:cubicBezTo>
                  <a:cubicBezTo>
                    <a:pt x="2508733" y="383591"/>
                    <a:pt x="2517191" y="379628"/>
                    <a:pt x="2524354" y="371704"/>
                  </a:cubicBezTo>
                  <a:cubicBezTo>
                    <a:pt x="2531516" y="363779"/>
                    <a:pt x="2536317" y="352349"/>
                    <a:pt x="2538755" y="337414"/>
                  </a:cubicBezTo>
                  <a:cubicBezTo>
                    <a:pt x="2529307" y="331013"/>
                    <a:pt x="2522068" y="322631"/>
                    <a:pt x="2517039" y="312268"/>
                  </a:cubicBezTo>
                  <a:cubicBezTo>
                    <a:pt x="2512009" y="301904"/>
                    <a:pt x="2509495" y="290932"/>
                    <a:pt x="2509495" y="279349"/>
                  </a:cubicBezTo>
                  <a:cubicBezTo>
                    <a:pt x="2509495" y="274472"/>
                    <a:pt x="2509952" y="269596"/>
                    <a:pt x="2510866" y="264719"/>
                  </a:cubicBezTo>
                  <a:close/>
                  <a:moveTo>
                    <a:pt x="3395853" y="261976"/>
                  </a:moveTo>
                  <a:cubicBezTo>
                    <a:pt x="3384880" y="261976"/>
                    <a:pt x="3371622" y="273558"/>
                    <a:pt x="3356077" y="296723"/>
                  </a:cubicBezTo>
                  <a:cubicBezTo>
                    <a:pt x="3355772" y="310134"/>
                    <a:pt x="3355620" y="329794"/>
                    <a:pt x="3355620" y="355702"/>
                  </a:cubicBezTo>
                  <a:cubicBezTo>
                    <a:pt x="3355620" y="369722"/>
                    <a:pt x="3355467" y="380543"/>
                    <a:pt x="3355162" y="388163"/>
                  </a:cubicBezTo>
                  <a:cubicBezTo>
                    <a:pt x="3366135" y="385724"/>
                    <a:pt x="3376269" y="379705"/>
                    <a:pt x="3385566" y="370103"/>
                  </a:cubicBezTo>
                  <a:cubicBezTo>
                    <a:pt x="3394863" y="360502"/>
                    <a:pt x="3402254" y="348615"/>
                    <a:pt x="3407740" y="334442"/>
                  </a:cubicBezTo>
                  <a:cubicBezTo>
                    <a:pt x="3413227" y="320269"/>
                    <a:pt x="3415970" y="305410"/>
                    <a:pt x="3415970" y="289865"/>
                  </a:cubicBezTo>
                  <a:cubicBezTo>
                    <a:pt x="3415970" y="280721"/>
                    <a:pt x="3414141" y="273787"/>
                    <a:pt x="3410483" y="269062"/>
                  </a:cubicBezTo>
                  <a:cubicBezTo>
                    <a:pt x="3406826" y="264338"/>
                    <a:pt x="3401949" y="261976"/>
                    <a:pt x="3395853" y="261976"/>
                  </a:cubicBezTo>
                  <a:close/>
                  <a:moveTo>
                    <a:pt x="1649197" y="261518"/>
                  </a:moveTo>
                  <a:cubicBezTo>
                    <a:pt x="1632433" y="266700"/>
                    <a:pt x="1618488" y="277901"/>
                    <a:pt x="1607363" y="295123"/>
                  </a:cubicBezTo>
                  <a:cubicBezTo>
                    <a:pt x="1596238" y="312344"/>
                    <a:pt x="1590675" y="331470"/>
                    <a:pt x="1590675" y="352501"/>
                  </a:cubicBezTo>
                  <a:cubicBezTo>
                    <a:pt x="1590675" y="374752"/>
                    <a:pt x="1598295" y="385877"/>
                    <a:pt x="1613535" y="385877"/>
                  </a:cubicBezTo>
                  <a:cubicBezTo>
                    <a:pt x="1619327" y="385877"/>
                    <a:pt x="1625118" y="383515"/>
                    <a:pt x="1630909" y="378790"/>
                  </a:cubicBezTo>
                  <a:cubicBezTo>
                    <a:pt x="1636700" y="374066"/>
                    <a:pt x="1644015" y="365303"/>
                    <a:pt x="1652855" y="352501"/>
                  </a:cubicBezTo>
                  <a:cubicBezTo>
                    <a:pt x="1649806" y="336042"/>
                    <a:pt x="1648282" y="317602"/>
                    <a:pt x="1648282" y="297180"/>
                  </a:cubicBezTo>
                  <a:cubicBezTo>
                    <a:pt x="1648282" y="289865"/>
                    <a:pt x="1648587" y="277978"/>
                    <a:pt x="1649197" y="261518"/>
                  </a:cubicBezTo>
                  <a:close/>
                  <a:moveTo>
                    <a:pt x="1437665" y="261518"/>
                  </a:moveTo>
                  <a:cubicBezTo>
                    <a:pt x="1426388" y="261518"/>
                    <a:pt x="1416863" y="268072"/>
                    <a:pt x="1409091" y="281178"/>
                  </a:cubicBezTo>
                  <a:cubicBezTo>
                    <a:pt x="1401318" y="294284"/>
                    <a:pt x="1397432" y="310134"/>
                    <a:pt x="1397432" y="328727"/>
                  </a:cubicBezTo>
                  <a:lnTo>
                    <a:pt x="1397432" y="329641"/>
                  </a:lnTo>
                  <a:cubicBezTo>
                    <a:pt x="1415415" y="325374"/>
                    <a:pt x="1429588" y="318973"/>
                    <a:pt x="1439951" y="310439"/>
                  </a:cubicBezTo>
                  <a:cubicBezTo>
                    <a:pt x="1450315" y="301904"/>
                    <a:pt x="1455496" y="291998"/>
                    <a:pt x="1455496" y="280721"/>
                  </a:cubicBezTo>
                  <a:cubicBezTo>
                    <a:pt x="1455496" y="274930"/>
                    <a:pt x="1453896" y="270281"/>
                    <a:pt x="1450696" y="266776"/>
                  </a:cubicBezTo>
                  <a:cubicBezTo>
                    <a:pt x="1447495" y="263271"/>
                    <a:pt x="1443152" y="261518"/>
                    <a:pt x="1437665" y="261518"/>
                  </a:cubicBezTo>
                  <a:close/>
                  <a:moveTo>
                    <a:pt x="3195066" y="258318"/>
                  </a:moveTo>
                  <a:cubicBezTo>
                    <a:pt x="3182264" y="258623"/>
                    <a:pt x="3170454" y="263423"/>
                    <a:pt x="3159633" y="272720"/>
                  </a:cubicBezTo>
                  <a:cubicBezTo>
                    <a:pt x="3148812" y="282016"/>
                    <a:pt x="3140202" y="294284"/>
                    <a:pt x="3133801" y="309524"/>
                  </a:cubicBezTo>
                  <a:cubicBezTo>
                    <a:pt x="3127401" y="324764"/>
                    <a:pt x="3124200" y="340919"/>
                    <a:pt x="3124200" y="357988"/>
                  </a:cubicBezTo>
                  <a:cubicBezTo>
                    <a:pt x="3124200" y="367436"/>
                    <a:pt x="3126105" y="374447"/>
                    <a:pt x="3129915" y="379019"/>
                  </a:cubicBezTo>
                  <a:cubicBezTo>
                    <a:pt x="3133725" y="383591"/>
                    <a:pt x="3138983" y="385877"/>
                    <a:pt x="3145689" y="385877"/>
                  </a:cubicBezTo>
                  <a:cubicBezTo>
                    <a:pt x="3152394" y="385877"/>
                    <a:pt x="3158795" y="381914"/>
                    <a:pt x="3164891" y="373990"/>
                  </a:cubicBezTo>
                  <a:cubicBezTo>
                    <a:pt x="3170987" y="366065"/>
                    <a:pt x="3175406" y="355549"/>
                    <a:pt x="3178150" y="342443"/>
                  </a:cubicBezTo>
                  <a:close/>
                  <a:moveTo>
                    <a:pt x="2756002" y="258318"/>
                  </a:moveTo>
                  <a:cubicBezTo>
                    <a:pt x="2743505" y="258623"/>
                    <a:pt x="2731922" y="263423"/>
                    <a:pt x="2721255" y="272720"/>
                  </a:cubicBezTo>
                  <a:cubicBezTo>
                    <a:pt x="2710586" y="282016"/>
                    <a:pt x="2702052" y="294284"/>
                    <a:pt x="2695651" y="309524"/>
                  </a:cubicBezTo>
                  <a:cubicBezTo>
                    <a:pt x="2689250" y="324764"/>
                    <a:pt x="2686050" y="340919"/>
                    <a:pt x="2686050" y="357988"/>
                  </a:cubicBezTo>
                  <a:cubicBezTo>
                    <a:pt x="2686050" y="367436"/>
                    <a:pt x="2687955" y="374447"/>
                    <a:pt x="2691765" y="379019"/>
                  </a:cubicBezTo>
                  <a:cubicBezTo>
                    <a:pt x="2695575" y="383591"/>
                    <a:pt x="2700833" y="385877"/>
                    <a:pt x="2707539" y="385877"/>
                  </a:cubicBezTo>
                  <a:cubicBezTo>
                    <a:pt x="2714549" y="385877"/>
                    <a:pt x="2721255" y="381610"/>
                    <a:pt x="2727655" y="373075"/>
                  </a:cubicBezTo>
                  <a:cubicBezTo>
                    <a:pt x="2734056" y="364541"/>
                    <a:pt x="2738628" y="352349"/>
                    <a:pt x="2741371" y="336499"/>
                  </a:cubicBezTo>
                  <a:close/>
                  <a:moveTo>
                    <a:pt x="1070991" y="258318"/>
                  </a:moveTo>
                  <a:cubicBezTo>
                    <a:pt x="1058190" y="258623"/>
                    <a:pt x="1046379" y="263423"/>
                    <a:pt x="1035558" y="272720"/>
                  </a:cubicBezTo>
                  <a:cubicBezTo>
                    <a:pt x="1024738" y="282016"/>
                    <a:pt x="1016127" y="294284"/>
                    <a:pt x="1009726" y="309524"/>
                  </a:cubicBezTo>
                  <a:cubicBezTo>
                    <a:pt x="1003326" y="324764"/>
                    <a:pt x="1000125" y="340919"/>
                    <a:pt x="1000125" y="357988"/>
                  </a:cubicBezTo>
                  <a:cubicBezTo>
                    <a:pt x="1000125" y="367436"/>
                    <a:pt x="1002030" y="374447"/>
                    <a:pt x="1005840" y="379019"/>
                  </a:cubicBezTo>
                  <a:cubicBezTo>
                    <a:pt x="1009650" y="383591"/>
                    <a:pt x="1014908" y="385877"/>
                    <a:pt x="1021614" y="385877"/>
                  </a:cubicBezTo>
                  <a:cubicBezTo>
                    <a:pt x="1028319" y="385877"/>
                    <a:pt x="1034720" y="381914"/>
                    <a:pt x="1040816" y="373990"/>
                  </a:cubicBezTo>
                  <a:cubicBezTo>
                    <a:pt x="1046912" y="366065"/>
                    <a:pt x="1051332" y="355549"/>
                    <a:pt x="1054075" y="342443"/>
                  </a:cubicBezTo>
                  <a:close/>
                  <a:moveTo>
                    <a:pt x="128016" y="258318"/>
                  </a:moveTo>
                  <a:cubicBezTo>
                    <a:pt x="115215" y="258623"/>
                    <a:pt x="103404" y="263423"/>
                    <a:pt x="92583" y="272720"/>
                  </a:cubicBezTo>
                  <a:cubicBezTo>
                    <a:pt x="81763" y="282016"/>
                    <a:pt x="73152" y="294284"/>
                    <a:pt x="66751" y="309524"/>
                  </a:cubicBezTo>
                  <a:cubicBezTo>
                    <a:pt x="60351" y="324764"/>
                    <a:pt x="57150" y="340919"/>
                    <a:pt x="57150" y="357988"/>
                  </a:cubicBezTo>
                  <a:cubicBezTo>
                    <a:pt x="57150" y="367436"/>
                    <a:pt x="59055" y="374447"/>
                    <a:pt x="62865" y="379019"/>
                  </a:cubicBezTo>
                  <a:cubicBezTo>
                    <a:pt x="66675" y="383591"/>
                    <a:pt x="71933" y="385877"/>
                    <a:pt x="78639" y="385877"/>
                  </a:cubicBezTo>
                  <a:cubicBezTo>
                    <a:pt x="85344" y="385877"/>
                    <a:pt x="91745" y="381914"/>
                    <a:pt x="97841" y="373990"/>
                  </a:cubicBezTo>
                  <a:cubicBezTo>
                    <a:pt x="103937" y="366065"/>
                    <a:pt x="108357" y="355549"/>
                    <a:pt x="111100" y="342443"/>
                  </a:cubicBezTo>
                  <a:close/>
                  <a:moveTo>
                    <a:pt x="3824173" y="115214"/>
                  </a:moveTo>
                  <a:cubicBezTo>
                    <a:pt x="3835451" y="115214"/>
                    <a:pt x="3844595" y="117958"/>
                    <a:pt x="3851605" y="123444"/>
                  </a:cubicBezTo>
                  <a:cubicBezTo>
                    <a:pt x="3858616" y="128930"/>
                    <a:pt x="3862121" y="136703"/>
                    <a:pt x="3862121" y="146761"/>
                  </a:cubicBezTo>
                  <a:cubicBezTo>
                    <a:pt x="3862121" y="158953"/>
                    <a:pt x="3858159" y="168631"/>
                    <a:pt x="3850234" y="175793"/>
                  </a:cubicBezTo>
                  <a:cubicBezTo>
                    <a:pt x="3842309" y="182956"/>
                    <a:pt x="3831793" y="186538"/>
                    <a:pt x="3818687" y="186538"/>
                  </a:cubicBezTo>
                  <a:cubicBezTo>
                    <a:pt x="3805885" y="186538"/>
                    <a:pt x="3796284" y="183566"/>
                    <a:pt x="3789883" y="177622"/>
                  </a:cubicBezTo>
                  <a:cubicBezTo>
                    <a:pt x="3783482" y="171679"/>
                    <a:pt x="3780282" y="163373"/>
                    <a:pt x="3780282" y="152705"/>
                  </a:cubicBezTo>
                  <a:cubicBezTo>
                    <a:pt x="3780282" y="142037"/>
                    <a:pt x="3784473" y="133121"/>
                    <a:pt x="3792855" y="125959"/>
                  </a:cubicBezTo>
                  <a:cubicBezTo>
                    <a:pt x="3801237" y="118796"/>
                    <a:pt x="3811676" y="115214"/>
                    <a:pt x="3824173" y="115214"/>
                  </a:cubicBezTo>
                  <a:close/>
                  <a:moveTo>
                    <a:pt x="1938223" y="115214"/>
                  </a:moveTo>
                  <a:cubicBezTo>
                    <a:pt x="1949501" y="115214"/>
                    <a:pt x="1958645" y="117958"/>
                    <a:pt x="1965655" y="123444"/>
                  </a:cubicBezTo>
                  <a:cubicBezTo>
                    <a:pt x="1972666" y="128930"/>
                    <a:pt x="1976171" y="136703"/>
                    <a:pt x="1976171" y="146761"/>
                  </a:cubicBezTo>
                  <a:cubicBezTo>
                    <a:pt x="1976171" y="158953"/>
                    <a:pt x="1972208" y="168631"/>
                    <a:pt x="1964284" y="175793"/>
                  </a:cubicBezTo>
                  <a:cubicBezTo>
                    <a:pt x="1956359" y="182956"/>
                    <a:pt x="1945843" y="186538"/>
                    <a:pt x="1932737" y="186538"/>
                  </a:cubicBezTo>
                  <a:cubicBezTo>
                    <a:pt x="1919935" y="186538"/>
                    <a:pt x="1910334" y="183566"/>
                    <a:pt x="1903933" y="177622"/>
                  </a:cubicBezTo>
                  <a:cubicBezTo>
                    <a:pt x="1897533" y="171679"/>
                    <a:pt x="1894332" y="163373"/>
                    <a:pt x="1894332" y="152705"/>
                  </a:cubicBezTo>
                  <a:cubicBezTo>
                    <a:pt x="1894332" y="142037"/>
                    <a:pt x="1898523" y="133121"/>
                    <a:pt x="1906905" y="125959"/>
                  </a:cubicBezTo>
                  <a:cubicBezTo>
                    <a:pt x="1915287" y="118796"/>
                    <a:pt x="1925727" y="115214"/>
                    <a:pt x="1938223" y="115214"/>
                  </a:cubicBezTo>
                  <a:close/>
                  <a:moveTo>
                    <a:pt x="538048" y="115214"/>
                  </a:moveTo>
                  <a:cubicBezTo>
                    <a:pt x="549326" y="115214"/>
                    <a:pt x="558470" y="117958"/>
                    <a:pt x="565480" y="123444"/>
                  </a:cubicBezTo>
                  <a:cubicBezTo>
                    <a:pt x="572491" y="128930"/>
                    <a:pt x="575996" y="136703"/>
                    <a:pt x="575996" y="146761"/>
                  </a:cubicBezTo>
                  <a:cubicBezTo>
                    <a:pt x="575996" y="158953"/>
                    <a:pt x="572034" y="168631"/>
                    <a:pt x="564109" y="175793"/>
                  </a:cubicBezTo>
                  <a:cubicBezTo>
                    <a:pt x="556184" y="182956"/>
                    <a:pt x="545668" y="186538"/>
                    <a:pt x="532562" y="186538"/>
                  </a:cubicBezTo>
                  <a:cubicBezTo>
                    <a:pt x="519760" y="186538"/>
                    <a:pt x="510159" y="183566"/>
                    <a:pt x="503758" y="177622"/>
                  </a:cubicBezTo>
                  <a:cubicBezTo>
                    <a:pt x="497358" y="171679"/>
                    <a:pt x="494157" y="163373"/>
                    <a:pt x="494157" y="152705"/>
                  </a:cubicBezTo>
                  <a:cubicBezTo>
                    <a:pt x="494157" y="142037"/>
                    <a:pt x="498348" y="133121"/>
                    <a:pt x="506730" y="125959"/>
                  </a:cubicBezTo>
                  <a:cubicBezTo>
                    <a:pt x="515112" y="118796"/>
                    <a:pt x="525552" y="115214"/>
                    <a:pt x="538048" y="115214"/>
                  </a:cubicBezTo>
                  <a:close/>
                  <a:moveTo>
                    <a:pt x="1291895" y="74524"/>
                  </a:moveTo>
                  <a:cubicBezTo>
                    <a:pt x="1287323" y="74524"/>
                    <a:pt x="1282218" y="80239"/>
                    <a:pt x="1276579" y="91669"/>
                  </a:cubicBezTo>
                  <a:cubicBezTo>
                    <a:pt x="1270940" y="103099"/>
                    <a:pt x="1265606" y="118948"/>
                    <a:pt x="1260577" y="139217"/>
                  </a:cubicBezTo>
                  <a:cubicBezTo>
                    <a:pt x="1255547" y="159487"/>
                    <a:pt x="1251356" y="181966"/>
                    <a:pt x="1248004" y="206654"/>
                  </a:cubicBezTo>
                  <a:cubicBezTo>
                    <a:pt x="1265987" y="191110"/>
                    <a:pt x="1279474" y="173660"/>
                    <a:pt x="1288466" y="154305"/>
                  </a:cubicBezTo>
                  <a:cubicBezTo>
                    <a:pt x="1297458" y="134950"/>
                    <a:pt x="1301953" y="117348"/>
                    <a:pt x="1301953" y="101498"/>
                  </a:cubicBezTo>
                  <a:cubicBezTo>
                    <a:pt x="1301953" y="83515"/>
                    <a:pt x="1298600" y="74524"/>
                    <a:pt x="1291895" y="74524"/>
                  </a:cubicBezTo>
                  <a:close/>
                  <a:moveTo>
                    <a:pt x="3638626" y="45263"/>
                  </a:moveTo>
                  <a:cubicBezTo>
                    <a:pt x="3633140" y="45263"/>
                    <a:pt x="3627044" y="53111"/>
                    <a:pt x="3620338" y="68809"/>
                  </a:cubicBezTo>
                  <a:cubicBezTo>
                    <a:pt x="3613633" y="84506"/>
                    <a:pt x="3607156" y="105689"/>
                    <a:pt x="3600907" y="132359"/>
                  </a:cubicBezTo>
                  <a:cubicBezTo>
                    <a:pt x="3594659" y="159029"/>
                    <a:pt x="3589553" y="188062"/>
                    <a:pt x="3585591" y="219456"/>
                  </a:cubicBezTo>
                  <a:cubicBezTo>
                    <a:pt x="3604489" y="197206"/>
                    <a:pt x="3620110" y="172974"/>
                    <a:pt x="3632454" y="146761"/>
                  </a:cubicBezTo>
                  <a:cubicBezTo>
                    <a:pt x="3644798" y="120548"/>
                    <a:pt x="3650971" y="96774"/>
                    <a:pt x="3650971" y="75438"/>
                  </a:cubicBezTo>
                  <a:cubicBezTo>
                    <a:pt x="3650971" y="65684"/>
                    <a:pt x="3649904" y="58217"/>
                    <a:pt x="3647770" y="53035"/>
                  </a:cubicBezTo>
                  <a:cubicBezTo>
                    <a:pt x="3645637" y="47854"/>
                    <a:pt x="3642589" y="45263"/>
                    <a:pt x="3638626" y="45263"/>
                  </a:cubicBezTo>
                  <a:close/>
                  <a:moveTo>
                    <a:pt x="2371039" y="45263"/>
                  </a:moveTo>
                  <a:cubicBezTo>
                    <a:pt x="2365553" y="45263"/>
                    <a:pt x="2358771" y="54559"/>
                    <a:pt x="2350694" y="73152"/>
                  </a:cubicBezTo>
                  <a:cubicBezTo>
                    <a:pt x="2342617" y="91745"/>
                    <a:pt x="2334616" y="116357"/>
                    <a:pt x="2326691" y="146990"/>
                  </a:cubicBezTo>
                  <a:cubicBezTo>
                    <a:pt x="2318766" y="177622"/>
                    <a:pt x="2311908" y="210007"/>
                    <a:pt x="2306117" y="244145"/>
                  </a:cubicBezTo>
                  <a:cubicBezTo>
                    <a:pt x="2330501" y="216408"/>
                    <a:pt x="2349246" y="187528"/>
                    <a:pt x="2362353" y="157505"/>
                  </a:cubicBezTo>
                  <a:cubicBezTo>
                    <a:pt x="2375459" y="127483"/>
                    <a:pt x="2382164" y="99365"/>
                    <a:pt x="2382469" y="73152"/>
                  </a:cubicBezTo>
                  <a:cubicBezTo>
                    <a:pt x="2382469" y="54559"/>
                    <a:pt x="2378659" y="45263"/>
                    <a:pt x="2371039" y="45263"/>
                  </a:cubicBezTo>
                  <a:close/>
                  <a:moveTo>
                    <a:pt x="1745209" y="44806"/>
                  </a:moveTo>
                  <a:cubicBezTo>
                    <a:pt x="1739418" y="44806"/>
                    <a:pt x="1733626" y="55093"/>
                    <a:pt x="1727835" y="75667"/>
                  </a:cubicBezTo>
                  <a:cubicBezTo>
                    <a:pt x="1722044" y="96241"/>
                    <a:pt x="1717091" y="123139"/>
                    <a:pt x="1712976" y="156362"/>
                  </a:cubicBezTo>
                  <a:cubicBezTo>
                    <a:pt x="1708861" y="189586"/>
                    <a:pt x="1705890" y="224333"/>
                    <a:pt x="1704061" y="260604"/>
                  </a:cubicBezTo>
                  <a:cubicBezTo>
                    <a:pt x="1738198" y="186233"/>
                    <a:pt x="1755267" y="126492"/>
                    <a:pt x="1755267" y="81382"/>
                  </a:cubicBezTo>
                  <a:cubicBezTo>
                    <a:pt x="1755267" y="69799"/>
                    <a:pt x="1754277" y="60808"/>
                    <a:pt x="1752295" y="54407"/>
                  </a:cubicBezTo>
                  <a:cubicBezTo>
                    <a:pt x="1750314" y="48006"/>
                    <a:pt x="1747952" y="44806"/>
                    <a:pt x="1745209" y="44806"/>
                  </a:cubicBezTo>
                  <a:close/>
                  <a:moveTo>
                    <a:pt x="2380640" y="0"/>
                  </a:moveTo>
                  <a:cubicBezTo>
                    <a:pt x="2394966" y="0"/>
                    <a:pt x="2406168" y="6401"/>
                    <a:pt x="2414245" y="19202"/>
                  </a:cubicBezTo>
                  <a:cubicBezTo>
                    <a:pt x="2422322" y="32004"/>
                    <a:pt x="2426360" y="49225"/>
                    <a:pt x="2426360" y="70866"/>
                  </a:cubicBezTo>
                  <a:cubicBezTo>
                    <a:pt x="2426360" y="142494"/>
                    <a:pt x="2383536" y="220523"/>
                    <a:pt x="2297887" y="304952"/>
                  </a:cubicBezTo>
                  <a:cubicBezTo>
                    <a:pt x="2294839" y="334823"/>
                    <a:pt x="2293315" y="361036"/>
                    <a:pt x="2293315" y="383591"/>
                  </a:cubicBezTo>
                  <a:cubicBezTo>
                    <a:pt x="2293315" y="414985"/>
                    <a:pt x="2294382" y="447218"/>
                    <a:pt x="2296516" y="480289"/>
                  </a:cubicBezTo>
                  <a:cubicBezTo>
                    <a:pt x="2298649" y="513359"/>
                    <a:pt x="2302155" y="529895"/>
                    <a:pt x="2307031" y="529895"/>
                  </a:cubicBezTo>
                  <a:cubicBezTo>
                    <a:pt x="2316175" y="529895"/>
                    <a:pt x="2320747" y="514045"/>
                    <a:pt x="2320747" y="482346"/>
                  </a:cubicBezTo>
                  <a:cubicBezTo>
                    <a:pt x="2320747" y="458572"/>
                    <a:pt x="2319147" y="435559"/>
                    <a:pt x="2315947" y="413309"/>
                  </a:cubicBezTo>
                  <a:cubicBezTo>
                    <a:pt x="2312746" y="391058"/>
                    <a:pt x="2308403" y="367589"/>
                    <a:pt x="2302916" y="342900"/>
                  </a:cubicBezTo>
                  <a:cubicBezTo>
                    <a:pt x="2302612" y="338938"/>
                    <a:pt x="2303907" y="333908"/>
                    <a:pt x="2306803" y="327812"/>
                  </a:cubicBezTo>
                  <a:cubicBezTo>
                    <a:pt x="2309698" y="321716"/>
                    <a:pt x="2313280" y="316382"/>
                    <a:pt x="2317547" y="311810"/>
                  </a:cubicBezTo>
                  <a:cubicBezTo>
                    <a:pt x="2321814" y="307238"/>
                    <a:pt x="2325624" y="304952"/>
                    <a:pt x="2328977" y="304952"/>
                  </a:cubicBezTo>
                  <a:cubicBezTo>
                    <a:pt x="2335073" y="304952"/>
                    <a:pt x="2342388" y="305257"/>
                    <a:pt x="2350922" y="305867"/>
                  </a:cubicBezTo>
                  <a:cubicBezTo>
                    <a:pt x="2353666" y="306172"/>
                    <a:pt x="2356866" y="306324"/>
                    <a:pt x="2360524" y="306324"/>
                  </a:cubicBezTo>
                  <a:cubicBezTo>
                    <a:pt x="2372716" y="306324"/>
                    <a:pt x="2386279" y="305257"/>
                    <a:pt x="2401214" y="303124"/>
                  </a:cubicBezTo>
                  <a:cubicBezTo>
                    <a:pt x="2403653" y="302819"/>
                    <a:pt x="2406244" y="302514"/>
                    <a:pt x="2408987" y="302209"/>
                  </a:cubicBezTo>
                  <a:lnTo>
                    <a:pt x="2412627" y="302007"/>
                  </a:lnTo>
                  <a:lnTo>
                    <a:pt x="2422170" y="274091"/>
                  </a:lnTo>
                  <a:cubicBezTo>
                    <a:pt x="2431009" y="255956"/>
                    <a:pt x="2443201" y="241783"/>
                    <a:pt x="2458746" y="231572"/>
                  </a:cubicBezTo>
                  <a:cubicBezTo>
                    <a:pt x="2474290" y="221361"/>
                    <a:pt x="2491512" y="216256"/>
                    <a:pt x="2510409" y="216256"/>
                  </a:cubicBezTo>
                  <a:cubicBezTo>
                    <a:pt x="2533574" y="216256"/>
                    <a:pt x="2552243" y="224257"/>
                    <a:pt x="2566416" y="240259"/>
                  </a:cubicBezTo>
                  <a:cubicBezTo>
                    <a:pt x="2580589" y="256261"/>
                    <a:pt x="2588895" y="275996"/>
                    <a:pt x="2591334" y="299466"/>
                  </a:cubicBezTo>
                  <a:cubicBezTo>
                    <a:pt x="2605659" y="298552"/>
                    <a:pt x="2622728" y="295504"/>
                    <a:pt x="2642540" y="290322"/>
                  </a:cubicBezTo>
                  <a:lnTo>
                    <a:pt x="2645183" y="289944"/>
                  </a:lnTo>
                  <a:lnTo>
                    <a:pt x="2645816" y="288265"/>
                  </a:lnTo>
                  <a:cubicBezTo>
                    <a:pt x="2657094" y="266471"/>
                    <a:pt x="2672105" y="248945"/>
                    <a:pt x="2690851" y="235687"/>
                  </a:cubicBezTo>
                  <a:cubicBezTo>
                    <a:pt x="2709596" y="222428"/>
                    <a:pt x="2729484" y="215798"/>
                    <a:pt x="2750515" y="215798"/>
                  </a:cubicBezTo>
                  <a:cubicBezTo>
                    <a:pt x="2757221" y="215798"/>
                    <a:pt x="2761717" y="217094"/>
                    <a:pt x="2764003" y="219685"/>
                  </a:cubicBezTo>
                  <a:cubicBezTo>
                    <a:pt x="2766289" y="222275"/>
                    <a:pt x="2768194" y="226924"/>
                    <a:pt x="2769718" y="233629"/>
                  </a:cubicBezTo>
                  <a:cubicBezTo>
                    <a:pt x="2775509" y="232410"/>
                    <a:pt x="2782214" y="231800"/>
                    <a:pt x="2789834" y="231800"/>
                  </a:cubicBezTo>
                  <a:cubicBezTo>
                    <a:pt x="2797455" y="231800"/>
                    <a:pt x="2802865" y="232943"/>
                    <a:pt x="2806065" y="235229"/>
                  </a:cubicBezTo>
                  <a:cubicBezTo>
                    <a:pt x="2809265" y="237515"/>
                    <a:pt x="2810866" y="242011"/>
                    <a:pt x="2810866" y="248717"/>
                  </a:cubicBezTo>
                  <a:cubicBezTo>
                    <a:pt x="2810866" y="252374"/>
                    <a:pt x="2810713" y="255270"/>
                    <a:pt x="2810408" y="257404"/>
                  </a:cubicBezTo>
                  <a:cubicBezTo>
                    <a:pt x="2809189" y="266852"/>
                    <a:pt x="2805379" y="290779"/>
                    <a:pt x="2798979" y="329184"/>
                  </a:cubicBezTo>
                  <a:cubicBezTo>
                    <a:pt x="2797759" y="336499"/>
                    <a:pt x="2796464" y="344500"/>
                    <a:pt x="2795092" y="353187"/>
                  </a:cubicBezTo>
                  <a:cubicBezTo>
                    <a:pt x="2793721" y="361874"/>
                    <a:pt x="2792273" y="371094"/>
                    <a:pt x="2790749" y="380848"/>
                  </a:cubicBezTo>
                  <a:cubicBezTo>
                    <a:pt x="2814219" y="362560"/>
                    <a:pt x="2836774" y="346405"/>
                    <a:pt x="2858414" y="332384"/>
                  </a:cubicBezTo>
                  <a:cubicBezTo>
                    <a:pt x="2860396" y="331165"/>
                    <a:pt x="2862262" y="330251"/>
                    <a:pt x="2864015" y="329641"/>
                  </a:cubicBezTo>
                  <a:lnTo>
                    <a:pt x="2866257" y="329224"/>
                  </a:lnTo>
                  <a:lnTo>
                    <a:pt x="2868587" y="297294"/>
                  </a:lnTo>
                  <a:cubicBezTo>
                    <a:pt x="2871407" y="278473"/>
                    <a:pt x="2875636" y="260147"/>
                    <a:pt x="2881274" y="242316"/>
                  </a:cubicBezTo>
                  <a:cubicBezTo>
                    <a:pt x="2884018" y="233477"/>
                    <a:pt x="2888514" y="227000"/>
                    <a:pt x="2894762" y="222885"/>
                  </a:cubicBezTo>
                  <a:cubicBezTo>
                    <a:pt x="2901010" y="218770"/>
                    <a:pt x="2909773" y="216713"/>
                    <a:pt x="2921051" y="216713"/>
                  </a:cubicBezTo>
                  <a:cubicBezTo>
                    <a:pt x="2927147" y="216713"/>
                    <a:pt x="2931414" y="217475"/>
                    <a:pt x="2933853" y="218999"/>
                  </a:cubicBezTo>
                  <a:cubicBezTo>
                    <a:pt x="2936291" y="220523"/>
                    <a:pt x="2937510" y="223418"/>
                    <a:pt x="2937510" y="227686"/>
                  </a:cubicBezTo>
                  <a:cubicBezTo>
                    <a:pt x="2937510" y="232562"/>
                    <a:pt x="2935224" y="243535"/>
                    <a:pt x="2930652" y="260604"/>
                  </a:cubicBezTo>
                  <a:cubicBezTo>
                    <a:pt x="2927604" y="272796"/>
                    <a:pt x="2925166" y="283464"/>
                    <a:pt x="2923337" y="292608"/>
                  </a:cubicBezTo>
                  <a:cubicBezTo>
                    <a:pt x="2921508" y="301752"/>
                    <a:pt x="2919984" y="313030"/>
                    <a:pt x="2918765" y="326441"/>
                  </a:cubicBezTo>
                  <a:cubicBezTo>
                    <a:pt x="2928823" y="300228"/>
                    <a:pt x="2940101" y="278892"/>
                    <a:pt x="2952598" y="262433"/>
                  </a:cubicBezTo>
                  <a:cubicBezTo>
                    <a:pt x="2965095" y="245974"/>
                    <a:pt x="2977362" y="234239"/>
                    <a:pt x="2989402" y="227228"/>
                  </a:cubicBezTo>
                  <a:cubicBezTo>
                    <a:pt x="3001442" y="220218"/>
                    <a:pt x="3012491" y="216713"/>
                    <a:pt x="3022549" y="216713"/>
                  </a:cubicBezTo>
                  <a:cubicBezTo>
                    <a:pt x="3042361" y="216713"/>
                    <a:pt x="3052267" y="226619"/>
                    <a:pt x="3052267" y="246431"/>
                  </a:cubicBezTo>
                  <a:cubicBezTo>
                    <a:pt x="3052267" y="250393"/>
                    <a:pt x="3050896" y="259994"/>
                    <a:pt x="3048153" y="275234"/>
                  </a:cubicBezTo>
                  <a:cubicBezTo>
                    <a:pt x="3045714" y="287426"/>
                    <a:pt x="3044495" y="295046"/>
                    <a:pt x="3044495" y="298094"/>
                  </a:cubicBezTo>
                  <a:cubicBezTo>
                    <a:pt x="3044495" y="308762"/>
                    <a:pt x="3048305" y="314096"/>
                    <a:pt x="3055925" y="314096"/>
                  </a:cubicBezTo>
                  <a:cubicBezTo>
                    <a:pt x="3060192" y="314096"/>
                    <a:pt x="3065069" y="312420"/>
                    <a:pt x="3070555" y="309067"/>
                  </a:cubicBezTo>
                  <a:lnTo>
                    <a:pt x="3078215" y="303524"/>
                  </a:lnTo>
                  <a:lnTo>
                    <a:pt x="3083966" y="288265"/>
                  </a:lnTo>
                  <a:cubicBezTo>
                    <a:pt x="3095244" y="266471"/>
                    <a:pt x="3110255" y="248945"/>
                    <a:pt x="3129001" y="235687"/>
                  </a:cubicBezTo>
                  <a:cubicBezTo>
                    <a:pt x="3147746" y="222428"/>
                    <a:pt x="3167634" y="215798"/>
                    <a:pt x="3188665" y="215798"/>
                  </a:cubicBezTo>
                  <a:cubicBezTo>
                    <a:pt x="3195371" y="215798"/>
                    <a:pt x="3199867" y="217094"/>
                    <a:pt x="3202153" y="219685"/>
                  </a:cubicBezTo>
                  <a:cubicBezTo>
                    <a:pt x="3204439" y="222275"/>
                    <a:pt x="3206344" y="226924"/>
                    <a:pt x="3207868" y="233629"/>
                  </a:cubicBezTo>
                  <a:cubicBezTo>
                    <a:pt x="3214269" y="232410"/>
                    <a:pt x="3220974" y="231800"/>
                    <a:pt x="3227985" y="231800"/>
                  </a:cubicBezTo>
                  <a:cubicBezTo>
                    <a:pt x="3242920" y="231800"/>
                    <a:pt x="3250387" y="237134"/>
                    <a:pt x="3250387" y="247802"/>
                  </a:cubicBezTo>
                  <a:cubicBezTo>
                    <a:pt x="3250387" y="254203"/>
                    <a:pt x="3248101" y="269443"/>
                    <a:pt x="3243529" y="293522"/>
                  </a:cubicBezTo>
                  <a:cubicBezTo>
                    <a:pt x="3236519" y="328574"/>
                    <a:pt x="3233014" y="352958"/>
                    <a:pt x="3233014" y="366674"/>
                  </a:cubicBezTo>
                  <a:cubicBezTo>
                    <a:pt x="3233014" y="371246"/>
                    <a:pt x="3234157" y="374904"/>
                    <a:pt x="3236443" y="377647"/>
                  </a:cubicBezTo>
                  <a:cubicBezTo>
                    <a:pt x="3238729" y="380390"/>
                    <a:pt x="3241701" y="381762"/>
                    <a:pt x="3245358" y="381762"/>
                  </a:cubicBezTo>
                  <a:cubicBezTo>
                    <a:pt x="3251149" y="381762"/>
                    <a:pt x="3258160" y="378028"/>
                    <a:pt x="3266389" y="370561"/>
                  </a:cubicBezTo>
                  <a:cubicBezTo>
                    <a:pt x="3274619" y="363093"/>
                    <a:pt x="3285744" y="350977"/>
                    <a:pt x="3299765" y="334213"/>
                  </a:cubicBezTo>
                  <a:lnTo>
                    <a:pt x="3299838" y="334153"/>
                  </a:lnTo>
                  <a:lnTo>
                    <a:pt x="3299784" y="304752"/>
                  </a:lnTo>
                  <a:cubicBezTo>
                    <a:pt x="3299670" y="276463"/>
                    <a:pt x="3299384" y="255803"/>
                    <a:pt x="3298927" y="242773"/>
                  </a:cubicBezTo>
                  <a:cubicBezTo>
                    <a:pt x="3298622" y="233934"/>
                    <a:pt x="3302127" y="226924"/>
                    <a:pt x="3309442" y="221742"/>
                  </a:cubicBezTo>
                  <a:cubicBezTo>
                    <a:pt x="3316757" y="216560"/>
                    <a:pt x="3325901" y="213970"/>
                    <a:pt x="3336874" y="213970"/>
                  </a:cubicBezTo>
                  <a:cubicBezTo>
                    <a:pt x="3343275" y="213970"/>
                    <a:pt x="3347923" y="215265"/>
                    <a:pt x="3350819" y="217856"/>
                  </a:cubicBezTo>
                  <a:cubicBezTo>
                    <a:pt x="3353714" y="220447"/>
                    <a:pt x="3355315" y="225552"/>
                    <a:pt x="3355620" y="233172"/>
                  </a:cubicBezTo>
                  <a:cubicBezTo>
                    <a:pt x="3355620" y="240792"/>
                    <a:pt x="3355772" y="246431"/>
                    <a:pt x="3356077" y="250088"/>
                  </a:cubicBezTo>
                  <a:cubicBezTo>
                    <a:pt x="3365830" y="237896"/>
                    <a:pt x="3375431" y="229133"/>
                    <a:pt x="3384880" y="223799"/>
                  </a:cubicBezTo>
                  <a:cubicBezTo>
                    <a:pt x="3394329" y="218465"/>
                    <a:pt x="3404387" y="215798"/>
                    <a:pt x="3415055" y="215798"/>
                  </a:cubicBezTo>
                  <a:cubicBezTo>
                    <a:pt x="3432124" y="215798"/>
                    <a:pt x="3446069" y="222656"/>
                    <a:pt x="3456889" y="236372"/>
                  </a:cubicBezTo>
                  <a:cubicBezTo>
                    <a:pt x="3467710" y="250088"/>
                    <a:pt x="3473120" y="268072"/>
                    <a:pt x="3473120" y="290322"/>
                  </a:cubicBezTo>
                  <a:cubicBezTo>
                    <a:pt x="3473120" y="306476"/>
                    <a:pt x="3470529" y="322174"/>
                    <a:pt x="3465347" y="337414"/>
                  </a:cubicBezTo>
                  <a:cubicBezTo>
                    <a:pt x="3460166" y="352654"/>
                    <a:pt x="3453003" y="366522"/>
                    <a:pt x="3443859" y="379019"/>
                  </a:cubicBezTo>
                  <a:cubicBezTo>
                    <a:pt x="3450260" y="380848"/>
                    <a:pt x="3455594" y="381762"/>
                    <a:pt x="3459861" y="381762"/>
                  </a:cubicBezTo>
                  <a:cubicBezTo>
                    <a:pt x="3469920" y="381762"/>
                    <a:pt x="3479521" y="378104"/>
                    <a:pt x="3488665" y="370789"/>
                  </a:cubicBezTo>
                  <a:cubicBezTo>
                    <a:pt x="3495523" y="365303"/>
                    <a:pt x="3503838" y="357073"/>
                    <a:pt x="3513611" y="346100"/>
                  </a:cubicBezTo>
                  <a:lnTo>
                    <a:pt x="3523776" y="334321"/>
                  </a:lnTo>
                  <a:lnTo>
                    <a:pt x="3523869" y="326898"/>
                  </a:lnTo>
                  <a:cubicBezTo>
                    <a:pt x="3523869" y="279959"/>
                    <a:pt x="3528670" y="231038"/>
                    <a:pt x="3538271" y="180137"/>
                  </a:cubicBezTo>
                  <a:cubicBezTo>
                    <a:pt x="3547872" y="129235"/>
                    <a:pt x="3562045" y="86487"/>
                    <a:pt x="3580790" y="51892"/>
                  </a:cubicBezTo>
                  <a:cubicBezTo>
                    <a:pt x="3599536" y="17297"/>
                    <a:pt x="3622015" y="0"/>
                    <a:pt x="3648228" y="0"/>
                  </a:cubicBezTo>
                  <a:cubicBezTo>
                    <a:pt x="3662248" y="0"/>
                    <a:pt x="3673602" y="6020"/>
                    <a:pt x="3682289" y="18059"/>
                  </a:cubicBezTo>
                  <a:cubicBezTo>
                    <a:pt x="3690976" y="30099"/>
                    <a:pt x="3695319" y="45720"/>
                    <a:pt x="3695319" y="64922"/>
                  </a:cubicBezTo>
                  <a:cubicBezTo>
                    <a:pt x="3695319" y="95707"/>
                    <a:pt x="3686328" y="127635"/>
                    <a:pt x="3668344" y="160706"/>
                  </a:cubicBezTo>
                  <a:cubicBezTo>
                    <a:pt x="3650361" y="193777"/>
                    <a:pt x="3621100" y="232410"/>
                    <a:pt x="3580562" y="276606"/>
                  </a:cubicBezTo>
                  <a:cubicBezTo>
                    <a:pt x="3579647" y="292456"/>
                    <a:pt x="3579190" y="308762"/>
                    <a:pt x="3579190" y="325526"/>
                  </a:cubicBezTo>
                  <a:cubicBezTo>
                    <a:pt x="3589249" y="299618"/>
                    <a:pt x="3600450" y="278511"/>
                    <a:pt x="3612795" y="262204"/>
                  </a:cubicBezTo>
                  <a:cubicBezTo>
                    <a:pt x="3625139" y="245897"/>
                    <a:pt x="3637331" y="234239"/>
                    <a:pt x="3649371" y="227228"/>
                  </a:cubicBezTo>
                  <a:cubicBezTo>
                    <a:pt x="3661410" y="220218"/>
                    <a:pt x="3672459" y="216713"/>
                    <a:pt x="3682517" y="216713"/>
                  </a:cubicBezTo>
                  <a:cubicBezTo>
                    <a:pt x="3702330" y="216713"/>
                    <a:pt x="3712235" y="226619"/>
                    <a:pt x="3712235" y="246431"/>
                  </a:cubicBezTo>
                  <a:cubicBezTo>
                    <a:pt x="3712235" y="258318"/>
                    <a:pt x="3708883" y="279806"/>
                    <a:pt x="3702177" y="310896"/>
                  </a:cubicBezTo>
                  <a:cubicBezTo>
                    <a:pt x="3696386" y="337414"/>
                    <a:pt x="3693490" y="354940"/>
                    <a:pt x="3693490" y="363474"/>
                  </a:cubicBezTo>
                  <a:cubicBezTo>
                    <a:pt x="3693490" y="375666"/>
                    <a:pt x="3697910" y="381762"/>
                    <a:pt x="3706749" y="381762"/>
                  </a:cubicBezTo>
                  <a:cubicBezTo>
                    <a:pt x="3712845" y="381762"/>
                    <a:pt x="3720084" y="378028"/>
                    <a:pt x="3728466" y="370561"/>
                  </a:cubicBezTo>
                  <a:cubicBezTo>
                    <a:pt x="3732657" y="366827"/>
                    <a:pt x="3737553" y="361931"/>
                    <a:pt x="3743153" y="355873"/>
                  </a:cubicBezTo>
                  <a:lnTo>
                    <a:pt x="3759338" y="337342"/>
                  </a:lnTo>
                  <a:lnTo>
                    <a:pt x="3759651" y="331756"/>
                  </a:lnTo>
                  <a:cubicBezTo>
                    <a:pt x="3760527" y="322955"/>
                    <a:pt x="3761842" y="313182"/>
                    <a:pt x="3763594" y="302438"/>
                  </a:cubicBezTo>
                  <a:cubicBezTo>
                    <a:pt x="3767099" y="280949"/>
                    <a:pt x="3771595" y="260909"/>
                    <a:pt x="3777082" y="242316"/>
                  </a:cubicBezTo>
                  <a:cubicBezTo>
                    <a:pt x="3779825" y="232562"/>
                    <a:pt x="3783482" y="225857"/>
                    <a:pt x="3788054" y="222199"/>
                  </a:cubicBezTo>
                  <a:cubicBezTo>
                    <a:pt x="3792626" y="218542"/>
                    <a:pt x="3799942" y="216713"/>
                    <a:pt x="3810000" y="216713"/>
                  </a:cubicBezTo>
                  <a:cubicBezTo>
                    <a:pt x="3825545" y="216713"/>
                    <a:pt x="3833317" y="221894"/>
                    <a:pt x="3833317" y="232258"/>
                  </a:cubicBezTo>
                  <a:cubicBezTo>
                    <a:pt x="3833317" y="239878"/>
                    <a:pt x="3830422" y="257556"/>
                    <a:pt x="3824630" y="285293"/>
                  </a:cubicBezTo>
                  <a:cubicBezTo>
                    <a:pt x="3817315" y="318821"/>
                    <a:pt x="3813658" y="341528"/>
                    <a:pt x="3813658" y="353416"/>
                  </a:cubicBezTo>
                  <a:cubicBezTo>
                    <a:pt x="3813658" y="362560"/>
                    <a:pt x="3814877" y="369570"/>
                    <a:pt x="3817315" y="374447"/>
                  </a:cubicBezTo>
                  <a:cubicBezTo>
                    <a:pt x="3819754" y="379324"/>
                    <a:pt x="3823869" y="381762"/>
                    <a:pt x="3829660" y="381762"/>
                  </a:cubicBezTo>
                  <a:cubicBezTo>
                    <a:pt x="3835146" y="381762"/>
                    <a:pt x="3842004" y="377952"/>
                    <a:pt x="3850234" y="370332"/>
                  </a:cubicBezTo>
                  <a:cubicBezTo>
                    <a:pt x="3854348" y="366522"/>
                    <a:pt x="3859149" y="361607"/>
                    <a:pt x="3864635" y="355587"/>
                  </a:cubicBezTo>
                  <a:lnTo>
                    <a:pt x="3866829" y="353055"/>
                  </a:lnTo>
                  <a:lnTo>
                    <a:pt x="3865778" y="339700"/>
                  </a:lnTo>
                  <a:cubicBezTo>
                    <a:pt x="3865778" y="315011"/>
                    <a:pt x="3870655" y="293370"/>
                    <a:pt x="3880409" y="274777"/>
                  </a:cubicBezTo>
                  <a:cubicBezTo>
                    <a:pt x="3890163" y="256184"/>
                    <a:pt x="3902811" y="241859"/>
                    <a:pt x="3918356" y="231800"/>
                  </a:cubicBezTo>
                  <a:cubicBezTo>
                    <a:pt x="3933901" y="221742"/>
                    <a:pt x="3950208" y="216713"/>
                    <a:pt x="3967277" y="216713"/>
                  </a:cubicBezTo>
                  <a:cubicBezTo>
                    <a:pt x="3984041" y="216713"/>
                    <a:pt x="3997071" y="221666"/>
                    <a:pt x="4006367" y="231572"/>
                  </a:cubicBezTo>
                  <a:cubicBezTo>
                    <a:pt x="4015664" y="241478"/>
                    <a:pt x="4020312" y="254203"/>
                    <a:pt x="4020312" y="269748"/>
                  </a:cubicBezTo>
                  <a:cubicBezTo>
                    <a:pt x="4020312" y="282550"/>
                    <a:pt x="4017493" y="293370"/>
                    <a:pt x="4011854" y="302209"/>
                  </a:cubicBezTo>
                  <a:cubicBezTo>
                    <a:pt x="4006215" y="311048"/>
                    <a:pt x="3998824" y="315468"/>
                    <a:pt x="3989679" y="315468"/>
                  </a:cubicBezTo>
                  <a:cubicBezTo>
                    <a:pt x="3983889" y="315468"/>
                    <a:pt x="3979240" y="314096"/>
                    <a:pt x="3975735" y="311353"/>
                  </a:cubicBezTo>
                  <a:cubicBezTo>
                    <a:pt x="3972230" y="308610"/>
                    <a:pt x="3970477" y="304800"/>
                    <a:pt x="3970477" y="299923"/>
                  </a:cubicBezTo>
                  <a:cubicBezTo>
                    <a:pt x="3970477" y="297790"/>
                    <a:pt x="3970782" y="295351"/>
                    <a:pt x="3971392" y="292608"/>
                  </a:cubicBezTo>
                  <a:cubicBezTo>
                    <a:pt x="3972001" y="289865"/>
                    <a:pt x="3972459" y="287884"/>
                    <a:pt x="3972763" y="286664"/>
                  </a:cubicBezTo>
                  <a:cubicBezTo>
                    <a:pt x="3974287" y="282092"/>
                    <a:pt x="3975049" y="277825"/>
                    <a:pt x="3975049" y="273863"/>
                  </a:cubicBezTo>
                  <a:cubicBezTo>
                    <a:pt x="3975049" y="269900"/>
                    <a:pt x="3974059" y="266852"/>
                    <a:pt x="3972077" y="264719"/>
                  </a:cubicBezTo>
                  <a:cubicBezTo>
                    <a:pt x="3970096" y="262585"/>
                    <a:pt x="3967277" y="261518"/>
                    <a:pt x="3963619" y="261518"/>
                  </a:cubicBezTo>
                  <a:cubicBezTo>
                    <a:pt x="3956609" y="261518"/>
                    <a:pt x="3950056" y="264643"/>
                    <a:pt x="3943960" y="270891"/>
                  </a:cubicBezTo>
                  <a:cubicBezTo>
                    <a:pt x="3937864" y="277139"/>
                    <a:pt x="3932987" y="285598"/>
                    <a:pt x="3929329" y="296266"/>
                  </a:cubicBezTo>
                  <a:cubicBezTo>
                    <a:pt x="3925671" y="306934"/>
                    <a:pt x="3923843" y="318668"/>
                    <a:pt x="3923843" y="331470"/>
                  </a:cubicBezTo>
                  <a:cubicBezTo>
                    <a:pt x="3923843" y="366827"/>
                    <a:pt x="3939235" y="384505"/>
                    <a:pt x="3970020" y="384505"/>
                  </a:cubicBezTo>
                  <a:cubicBezTo>
                    <a:pt x="3982517" y="384505"/>
                    <a:pt x="3996004" y="380314"/>
                    <a:pt x="4010482" y="371932"/>
                  </a:cubicBezTo>
                  <a:cubicBezTo>
                    <a:pt x="4024960" y="363550"/>
                    <a:pt x="4039210" y="350977"/>
                    <a:pt x="4053230" y="334213"/>
                  </a:cubicBezTo>
                  <a:lnTo>
                    <a:pt x="4053263" y="334186"/>
                  </a:lnTo>
                  <a:lnTo>
                    <a:pt x="4067861" y="313182"/>
                  </a:lnTo>
                  <a:cubicBezTo>
                    <a:pt x="4073043" y="304343"/>
                    <a:pt x="4079139" y="292532"/>
                    <a:pt x="4086149" y="277749"/>
                  </a:cubicBezTo>
                  <a:cubicBezTo>
                    <a:pt x="4093160" y="262966"/>
                    <a:pt x="4100018" y="247650"/>
                    <a:pt x="4106723" y="231800"/>
                  </a:cubicBezTo>
                  <a:cubicBezTo>
                    <a:pt x="4112514" y="218389"/>
                    <a:pt x="4124554" y="211684"/>
                    <a:pt x="4142842" y="211684"/>
                  </a:cubicBezTo>
                  <a:cubicBezTo>
                    <a:pt x="4151376" y="211684"/>
                    <a:pt x="4157320" y="212446"/>
                    <a:pt x="4160672" y="213970"/>
                  </a:cubicBezTo>
                  <a:cubicBezTo>
                    <a:pt x="4164026" y="215494"/>
                    <a:pt x="4165702" y="217932"/>
                    <a:pt x="4165702" y="221285"/>
                  </a:cubicBezTo>
                  <a:cubicBezTo>
                    <a:pt x="4165702" y="223114"/>
                    <a:pt x="4165092" y="226009"/>
                    <a:pt x="4163873" y="229972"/>
                  </a:cubicBezTo>
                  <a:cubicBezTo>
                    <a:pt x="4162654" y="233934"/>
                    <a:pt x="4160978" y="237896"/>
                    <a:pt x="4158844" y="241859"/>
                  </a:cubicBezTo>
                  <a:cubicBezTo>
                    <a:pt x="4153357" y="252832"/>
                    <a:pt x="4150614" y="262128"/>
                    <a:pt x="4150614" y="269748"/>
                  </a:cubicBezTo>
                  <a:cubicBezTo>
                    <a:pt x="4150614" y="274320"/>
                    <a:pt x="4152214" y="279349"/>
                    <a:pt x="4155415" y="284836"/>
                  </a:cubicBezTo>
                  <a:cubicBezTo>
                    <a:pt x="4158615" y="290322"/>
                    <a:pt x="4163568" y="297180"/>
                    <a:pt x="4170274" y="305410"/>
                  </a:cubicBezTo>
                  <a:cubicBezTo>
                    <a:pt x="4180028" y="318211"/>
                    <a:pt x="4187419" y="329108"/>
                    <a:pt x="4192448" y="338099"/>
                  </a:cubicBezTo>
                  <a:cubicBezTo>
                    <a:pt x="4197477" y="347091"/>
                    <a:pt x="4199992" y="356921"/>
                    <a:pt x="4199992" y="367589"/>
                  </a:cubicBezTo>
                  <a:cubicBezTo>
                    <a:pt x="4199992" y="370637"/>
                    <a:pt x="4199687" y="374904"/>
                    <a:pt x="4199077" y="380390"/>
                  </a:cubicBezTo>
                  <a:cubicBezTo>
                    <a:pt x="4214013" y="374599"/>
                    <a:pt x="4231538" y="359207"/>
                    <a:pt x="4251655" y="334213"/>
                  </a:cubicBezTo>
                  <a:cubicBezTo>
                    <a:pt x="4255313" y="329946"/>
                    <a:pt x="4259428" y="327812"/>
                    <a:pt x="4264000" y="327812"/>
                  </a:cubicBezTo>
                  <a:cubicBezTo>
                    <a:pt x="4267962" y="327812"/>
                    <a:pt x="4271086" y="329641"/>
                    <a:pt x="4273372" y="333299"/>
                  </a:cubicBezTo>
                  <a:cubicBezTo>
                    <a:pt x="4275658" y="336956"/>
                    <a:pt x="4276801" y="341986"/>
                    <a:pt x="4276801" y="348386"/>
                  </a:cubicBezTo>
                  <a:cubicBezTo>
                    <a:pt x="4276801" y="359969"/>
                    <a:pt x="4273906" y="369418"/>
                    <a:pt x="4268114" y="376733"/>
                  </a:cubicBezTo>
                  <a:cubicBezTo>
                    <a:pt x="4252875" y="395630"/>
                    <a:pt x="4238320" y="408508"/>
                    <a:pt x="4224452" y="415366"/>
                  </a:cubicBezTo>
                  <a:cubicBezTo>
                    <a:pt x="4210584" y="422224"/>
                    <a:pt x="4193439" y="425958"/>
                    <a:pt x="4173017" y="426568"/>
                  </a:cubicBezTo>
                  <a:cubicBezTo>
                    <a:pt x="4160825" y="436931"/>
                    <a:pt x="4146347" y="442112"/>
                    <a:pt x="4129583" y="442112"/>
                  </a:cubicBezTo>
                  <a:cubicBezTo>
                    <a:pt x="4113734" y="442112"/>
                    <a:pt x="4101618" y="438455"/>
                    <a:pt x="4093235" y="431140"/>
                  </a:cubicBezTo>
                  <a:cubicBezTo>
                    <a:pt x="4084854" y="423824"/>
                    <a:pt x="4080662" y="415595"/>
                    <a:pt x="4080662" y="406451"/>
                  </a:cubicBezTo>
                  <a:cubicBezTo>
                    <a:pt x="4080662" y="398526"/>
                    <a:pt x="4083558" y="391668"/>
                    <a:pt x="4089349" y="385877"/>
                  </a:cubicBezTo>
                  <a:cubicBezTo>
                    <a:pt x="4095141" y="380086"/>
                    <a:pt x="4103675" y="377190"/>
                    <a:pt x="4114952" y="377190"/>
                  </a:cubicBezTo>
                  <a:cubicBezTo>
                    <a:pt x="4118915" y="377190"/>
                    <a:pt x="4123563" y="377571"/>
                    <a:pt x="4128897" y="378333"/>
                  </a:cubicBezTo>
                  <a:cubicBezTo>
                    <a:pt x="4134231" y="379095"/>
                    <a:pt x="4138270" y="379628"/>
                    <a:pt x="4141013" y="379933"/>
                  </a:cubicBezTo>
                  <a:cubicBezTo>
                    <a:pt x="4140708" y="372008"/>
                    <a:pt x="4138955" y="364541"/>
                    <a:pt x="4135755" y="357530"/>
                  </a:cubicBezTo>
                  <a:cubicBezTo>
                    <a:pt x="4132555" y="350520"/>
                    <a:pt x="4128516" y="343738"/>
                    <a:pt x="4123639" y="337185"/>
                  </a:cubicBezTo>
                  <a:cubicBezTo>
                    <a:pt x="4118763" y="330632"/>
                    <a:pt x="4114191" y="324917"/>
                    <a:pt x="4109923" y="320040"/>
                  </a:cubicBezTo>
                  <a:cubicBezTo>
                    <a:pt x="4100475" y="338023"/>
                    <a:pt x="4091102" y="352958"/>
                    <a:pt x="4081805" y="364846"/>
                  </a:cubicBezTo>
                  <a:cubicBezTo>
                    <a:pt x="4072509" y="376733"/>
                    <a:pt x="4062374" y="388010"/>
                    <a:pt x="4051402" y="398678"/>
                  </a:cubicBezTo>
                  <a:cubicBezTo>
                    <a:pt x="4048658" y="401422"/>
                    <a:pt x="4045839" y="403479"/>
                    <a:pt x="4042944" y="404851"/>
                  </a:cubicBezTo>
                  <a:lnTo>
                    <a:pt x="4036216" y="406403"/>
                  </a:lnTo>
                  <a:lnTo>
                    <a:pt x="4018254" y="417652"/>
                  </a:lnTo>
                  <a:cubicBezTo>
                    <a:pt x="3998291" y="427253"/>
                    <a:pt x="3979012" y="432054"/>
                    <a:pt x="3960419" y="432054"/>
                  </a:cubicBezTo>
                  <a:cubicBezTo>
                    <a:pt x="3930548" y="432054"/>
                    <a:pt x="3907308" y="423596"/>
                    <a:pt x="3890696" y="406679"/>
                  </a:cubicBezTo>
                  <a:lnTo>
                    <a:pt x="3882056" y="395820"/>
                  </a:lnTo>
                  <a:lnTo>
                    <a:pt x="3877351" y="400936"/>
                  </a:lnTo>
                  <a:cubicBezTo>
                    <a:pt x="3855463" y="421681"/>
                    <a:pt x="3834689" y="432054"/>
                    <a:pt x="3815029" y="432054"/>
                  </a:cubicBezTo>
                  <a:cubicBezTo>
                    <a:pt x="3795217" y="432054"/>
                    <a:pt x="3780815" y="425044"/>
                    <a:pt x="3771824" y="411023"/>
                  </a:cubicBezTo>
                  <a:lnTo>
                    <a:pt x="3763903" y="391869"/>
                  </a:lnTo>
                  <a:lnTo>
                    <a:pt x="3757213" y="398793"/>
                  </a:lnTo>
                  <a:cubicBezTo>
                    <a:pt x="3750012" y="405422"/>
                    <a:pt x="3742715" y="411328"/>
                    <a:pt x="3735324" y="416509"/>
                  </a:cubicBezTo>
                  <a:cubicBezTo>
                    <a:pt x="3720541" y="426872"/>
                    <a:pt x="3703701" y="432054"/>
                    <a:pt x="3684804" y="432054"/>
                  </a:cubicBezTo>
                  <a:cubicBezTo>
                    <a:pt x="3669259" y="432054"/>
                    <a:pt x="3657524" y="427558"/>
                    <a:pt x="3649599" y="418567"/>
                  </a:cubicBezTo>
                  <a:cubicBezTo>
                    <a:pt x="3641674" y="409575"/>
                    <a:pt x="3637712" y="396545"/>
                    <a:pt x="3637712" y="379476"/>
                  </a:cubicBezTo>
                  <a:cubicBezTo>
                    <a:pt x="3637712" y="370942"/>
                    <a:pt x="3639845" y="355702"/>
                    <a:pt x="3644113" y="333756"/>
                  </a:cubicBezTo>
                  <a:cubicBezTo>
                    <a:pt x="3648075" y="314554"/>
                    <a:pt x="3650056" y="301295"/>
                    <a:pt x="3650056" y="293980"/>
                  </a:cubicBezTo>
                  <a:cubicBezTo>
                    <a:pt x="3650056" y="289103"/>
                    <a:pt x="3648380" y="286664"/>
                    <a:pt x="3645027" y="286664"/>
                  </a:cubicBezTo>
                  <a:cubicBezTo>
                    <a:pt x="3641065" y="286664"/>
                    <a:pt x="3635426" y="291770"/>
                    <a:pt x="3628111" y="301981"/>
                  </a:cubicBezTo>
                  <a:cubicBezTo>
                    <a:pt x="3620796" y="312191"/>
                    <a:pt x="3613480" y="325679"/>
                    <a:pt x="3606165" y="342443"/>
                  </a:cubicBezTo>
                  <a:cubicBezTo>
                    <a:pt x="3598850" y="359207"/>
                    <a:pt x="3592906" y="376885"/>
                    <a:pt x="3588334" y="395478"/>
                  </a:cubicBezTo>
                  <a:cubicBezTo>
                    <a:pt x="3582543" y="419862"/>
                    <a:pt x="3568217" y="432054"/>
                    <a:pt x="3545357" y="432054"/>
                  </a:cubicBezTo>
                  <a:cubicBezTo>
                    <a:pt x="3536214" y="432054"/>
                    <a:pt x="3530194" y="428777"/>
                    <a:pt x="3527298" y="422224"/>
                  </a:cubicBezTo>
                  <a:cubicBezTo>
                    <a:pt x="3525126" y="417309"/>
                    <a:pt x="3523769" y="409437"/>
                    <a:pt x="3523226" y="398607"/>
                  </a:cubicBezTo>
                  <a:lnTo>
                    <a:pt x="3523150" y="395306"/>
                  </a:lnTo>
                  <a:lnTo>
                    <a:pt x="3519926" y="398793"/>
                  </a:lnTo>
                  <a:cubicBezTo>
                    <a:pt x="3512877" y="405422"/>
                    <a:pt x="3505581" y="411328"/>
                    <a:pt x="3498037" y="416509"/>
                  </a:cubicBezTo>
                  <a:cubicBezTo>
                    <a:pt x="3482950" y="426872"/>
                    <a:pt x="3465805" y="432054"/>
                    <a:pt x="3446602" y="432054"/>
                  </a:cubicBezTo>
                  <a:cubicBezTo>
                    <a:pt x="3430448" y="432054"/>
                    <a:pt x="3417341" y="426263"/>
                    <a:pt x="3407283" y="414680"/>
                  </a:cubicBezTo>
                  <a:cubicBezTo>
                    <a:pt x="3389909" y="425958"/>
                    <a:pt x="3371774" y="431749"/>
                    <a:pt x="3352876" y="432054"/>
                  </a:cubicBezTo>
                  <a:cubicBezTo>
                    <a:pt x="3348914" y="490880"/>
                    <a:pt x="3339922" y="540029"/>
                    <a:pt x="3325901" y="579501"/>
                  </a:cubicBezTo>
                  <a:cubicBezTo>
                    <a:pt x="3311881" y="618973"/>
                    <a:pt x="3291307" y="638708"/>
                    <a:pt x="3264180" y="638708"/>
                  </a:cubicBezTo>
                  <a:cubicBezTo>
                    <a:pt x="3247720" y="638708"/>
                    <a:pt x="3235528" y="632765"/>
                    <a:pt x="3227604" y="620878"/>
                  </a:cubicBezTo>
                  <a:cubicBezTo>
                    <a:pt x="3219678" y="608990"/>
                    <a:pt x="3215716" y="592531"/>
                    <a:pt x="3215716" y="571500"/>
                  </a:cubicBezTo>
                  <a:cubicBezTo>
                    <a:pt x="3215716" y="541630"/>
                    <a:pt x="3222574" y="506806"/>
                    <a:pt x="3236290" y="467030"/>
                  </a:cubicBezTo>
                  <a:lnTo>
                    <a:pt x="3252110" y="429139"/>
                  </a:lnTo>
                  <a:lnTo>
                    <a:pt x="3245672" y="431054"/>
                  </a:lnTo>
                  <a:cubicBezTo>
                    <a:pt x="3242339" y="431721"/>
                    <a:pt x="3239033" y="432054"/>
                    <a:pt x="3235757" y="432054"/>
                  </a:cubicBezTo>
                  <a:cubicBezTo>
                    <a:pt x="3225698" y="432054"/>
                    <a:pt x="3216478" y="428625"/>
                    <a:pt x="3208096" y="421767"/>
                  </a:cubicBezTo>
                  <a:cubicBezTo>
                    <a:pt x="3199714" y="414909"/>
                    <a:pt x="3193390" y="405536"/>
                    <a:pt x="3189122" y="393649"/>
                  </a:cubicBezTo>
                  <a:cubicBezTo>
                    <a:pt x="3173273" y="419252"/>
                    <a:pt x="3153308" y="432054"/>
                    <a:pt x="3129229" y="432054"/>
                  </a:cubicBezTo>
                  <a:cubicBezTo>
                    <a:pt x="3110332" y="432054"/>
                    <a:pt x="3095244" y="425196"/>
                    <a:pt x="3083966" y="411480"/>
                  </a:cubicBezTo>
                  <a:cubicBezTo>
                    <a:pt x="3078328" y="404622"/>
                    <a:pt x="3074099" y="396697"/>
                    <a:pt x="3071279" y="387706"/>
                  </a:cubicBezTo>
                  <a:lnTo>
                    <a:pt x="3067313" y="359407"/>
                  </a:lnTo>
                  <a:lnTo>
                    <a:pt x="3057239" y="363417"/>
                  </a:lnTo>
                  <a:cubicBezTo>
                    <a:pt x="3051181" y="364979"/>
                    <a:pt x="3044952" y="365760"/>
                    <a:pt x="3038551" y="365760"/>
                  </a:cubicBezTo>
                  <a:cubicBezTo>
                    <a:pt x="3022397" y="365760"/>
                    <a:pt x="3010129" y="361645"/>
                    <a:pt x="3001747" y="353416"/>
                  </a:cubicBezTo>
                  <a:cubicBezTo>
                    <a:pt x="2993365" y="345186"/>
                    <a:pt x="2989174" y="334061"/>
                    <a:pt x="2989174" y="320040"/>
                  </a:cubicBezTo>
                  <a:cubicBezTo>
                    <a:pt x="2989174" y="315468"/>
                    <a:pt x="2989631" y="310896"/>
                    <a:pt x="2990545" y="306324"/>
                  </a:cubicBezTo>
                  <a:cubicBezTo>
                    <a:pt x="2991155" y="300228"/>
                    <a:pt x="2991460" y="296113"/>
                    <a:pt x="2991460" y="293980"/>
                  </a:cubicBezTo>
                  <a:cubicBezTo>
                    <a:pt x="2991460" y="289103"/>
                    <a:pt x="2989783" y="286664"/>
                    <a:pt x="2986430" y="286664"/>
                  </a:cubicBezTo>
                  <a:cubicBezTo>
                    <a:pt x="2981858" y="286664"/>
                    <a:pt x="2975839" y="291770"/>
                    <a:pt x="2968371" y="301981"/>
                  </a:cubicBezTo>
                  <a:cubicBezTo>
                    <a:pt x="2960903" y="312191"/>
                    <a:pt x="2953512" y="325679"/>
                    <a:pt x="2946197" y="342443"/>
                  </a:cubicBezTo>
                  <a:cubicBezTo>
                    <a:pt x="2938882" y="359207"/>
                    <a:pt x="2932938" y="376885"/>
                    <a:pt x="2928366" y="395478"/>
                  </a:cubicBezTo>
                  <a:cubicBezTo>
                    <a:pt x="2925013" y="409804"/>
                    <a:pt x="2921127" y="419481"/>
                    <a:pt x="2916707" y="424510"/>
                  </a:cubicBezTo>
                  <a:cubicBezTo>
                    <a:pt x="2912288" y="429539"/>
                    <a:pt x="2905353" y="432054"/>
                    <a:pt x="2895905" y="432054"/>
                  </a:cubicBezTo>
                  <a:cubicBezTo>
                    <a:pt x="2884322" y="432054"/>
                    <a:pt x="2876169" y="425958"/>
                    <a:pt x="2871445" y="413766"/>
                  </a:cubicBezTo>
                  <a:cubicBezTo>
                    <a:pt x="2869082" y="407670"/>
                    <a:pt x="2867311" y="399745"/>
                    <a:pt x="2866130" y="389992"/>
                  </a:cubicBezTo>
                  <a:lnTo>
                    <a:pt x="2865140" y="378077"/>
                  </a:lnTo>
                  <a:lnTo>
                    <a:pt x="2834412" y="398907"/>
                  </a:lnTo>
                  <a:cubicBezTo>
                    <a:pt x="2824810" y="405460"/>
                    <a:pt x="2816961" y="410870"/>
                    <a:pt x="2810866" y="415138"/>
                  </a:cubicBezTo>
                  <a:lnTo>
                    <a:pt x="2781605" y="434797"/>
                  </a:lnTo>
                  <a:cubicBezTo>
                    <a:pt x="2770022" y="497891"/>
                    <a:pt x="2754859" y="547497"/>
                    <a:pt x="2736114" y="583616"/>
                  </a:cubicBezTo>
                  <a:cubicBezTo>
                    <a:pt x="2717368" y="619735"/>
                    <a:pt x="2693518" y="637794"/>
                    <a:pt x="2664562" y="637794"/>
                  </a:cubicBezTo>
                  <a:cubicBezTo>
                    <a:pt x="2649017" y="637794"/>
                    <a:pt x="2636368" y="632993"/>
                    <a:pt x="2626614" y="623392"/>
                  </a:cubicBezTo>
                  <a:cubicBezTo>
                    <a:pt x="2616860" y="613791"/>
                    <a:pt x="2611984" y="601218"/>
                    <a:pt x="2611984" y="585673"/>
                  </a:cubicBezTo>
                  <a:cubicBezTo>
                    <a:pt x="2611984" y="564032"/>
                    <a:pt x="2620518" y="540791"/>
                    <a:pt x="2637587" y="515950"/>
                  </a:cubicBezTo>
                  <a:cubicBezTo>
                    <a:pt x="2654656" y="491109"/>
                    <a:pt x="2686660" y="460553"/>
                    <a:pt x="2733599" y="424282"/>
                  </a:cubicBezTo>
                  <a:lnTo>
                    <a:pt x="2736342" y="406451"/>
                  </a:lnTo>
                  <a:cubicBezTo>
                    <a:pt x="2731160" y="414680"/>
                    <a:pt x="2724379" y="421005"/>
                    <a:pt x="2715997" y="425425"/>
                  </a:cubicBezTo>
                  <a:cubicBezTo>
                    <a:pt x="2707615" y="429844"/>
                    <a:pt x="2699309" y="432054"/>
                    <a:pt x="2691079" y="432054"/>
                  </a:cubicBezTo>
                  <a:cubicBezTo>
                    <a:pt x="2672182" y="432054"/>
                    <a:pt x="2657094" y="425196"/>
                    <a:pt x="2645816" y="411480"/>
                  </a:cubicBezTo>
                  <a:cubicBezTo>
                    <a:pt x="2634539" y="397764"/>
                    <a:pt x="2628900" y="379781"/>
                    <a:pt x="2628900" y="357530"/>
                  </a:cubicBezTo>
                  <a:lnTo>
                    <a:pt x="2630864" y="340994"/>
                  </a:lnTo>
                  <a:lnTo>
                    <a:pt x="2619223" y="344043"/>
                  </a:lnTo>
                  <a:cubicBezTo>
                    <a:pt x="2609164" y="345872"/>
                    <a:pt x="2598649" y="347015"/>
                    <a:pt x="2587676" y="347472"/>
                  </a:cubicBezTo>
                  <a:cubicBezTo>
                    <a:pt x="2581885" y="373075"/>
                    <a:pt x="2570455" y="393573"/>
                    <a:pt x="2553386" y="408965"/>
                  </a:cubicBezTo>
                  <a:cubicBezTo>
                    <a:pt x="2536317" y="424358"/>
                    <a:pt x="2516962" y="432054"/>
                    <a:pt x="2495322" y="432054"/>
                  </a:cubicBezTo>
                  <a:cubicBezTo>
                    <a:pt x="2477034" y="432054"/>
                    <a:pt x="2461412" y="427634"/>
                    <a:pt x="2448459" y="418795"/>
                  </a:cubicBezTo>
                  <a:cubicBezTo>
                    <a:pt x="2435505" y="409956"/>
                    <a:pt x="2425675" y="398221"/>
                    <a:pt x="2418969" y="383591"/>
                  </a:cubicBezTo>
                  <a:cubicBezTo>
                    <a:pt x="2415617" y="376276"/>
                    <a:pt x="2413102" y="368656"/>
                    <a:pt x="2411425" y="360731"/>
                  </a:cubicBezTo>
                  <a:lnTo>
                    <a:pt x="2410347" y="350145"/>
                  </a:lnTo>
                  <a:lnTo>
                    <a:pt x="2398128" y="354816"/>
                  </a:lnTo>
                  <a:cubicBezTo>
                    <a:pt x="2391042" y="356321"/>
                    <a:pt x="2382774" y="357073"/>
                    <a:pt x="2373325" y="357073"/>
                  </a:cubicBezTo>
                  <a:cubicBezTo>
                    <a:pt x="2366010" y="357073"/>
                    <a:pt x="2355495" y="355702"/>
                    <a:pt x="2341779" y="352958"/>
                  </a:cubicBezTo>
                  <a:cubicBezTo>
                    <a:pt x="2345741" y="371856"/>
                    <a:pt x="2349018" y="392811"/>
                    <a:pt x="2351608" y="415823"/>
                  </a:cubicBezTo>
                  <a:cubicBezTo>
                    <a:pt x="2354199" y="438836"/>
                    <a:pt x="2355495" y="457810"/>
                    <a:pt x="2355495" y="472745"/>
                  </a:cubicBezTo>
                  <a:cubicBezTo>
                    <a:pt x="2355495" y="505663"/>
                    <a:pt x="2350161" y="530809"/>
                    <a:pt x="2339493" y="548183"/>
                  </a:cubicBezTo>
                  <a:cubicBezTo>
                    <a:pt x="2328824" y="565556"/>
                    <a:pt x="2314804" y="574243"/>
                    <a:pt x="2297430" y="574243"/>
                  </a:cubicBezTo>
                  <a:cubicBezTo>
                    <a:pt x="2275485" y="574243"/>
                    <a:pt x="2259864" y="558698"/>
                    <a:pt x="2250567" y="527609"/>
                  </a:cubicBezTo>
                  <a:cubicBezTo>
                    <a:pt x="2243595" y="504292"/>
                    <a:pt x="2239237" y="472059"/>
                    <a:pt x="2237494" y="430911"/>
                  </a:cubicBezTo>
                  <a:lnTo>
                    <a:pt x="2236745" y="392996"/>
                  </a:lnTo>
                  <a:lnTo>
                    <a:pt x="2231384" y="398793"/>
                  </a:lnTo>
                  <a:cubicBezTo>
                    <a:pt x="2224335" y="405422"/>
                    <a:pt x="2217039" y="411328"/>
                    <a:pt x="2209495" y="416509"/>
                  </a:cubicBezTo>
                  <a:cubicBezTo>
                    <a:pt x="2194408" y="426872"/>
                    <a:pt x="2177263" y="432054"/>
                    <a:pt x="2158060" y="432054"/>
                  </a:cubicBezTo>
                  <a:cubicBezTo>
                    <a:pt x="2142515" y="432054"/>
                    <a:pt x="2130781" y="427558"/>
                    <a:pt x="2122856" y="418567"/>
                  </a:cubicBezTo>
                  <a:cubicBezTo>
                    <a:pt x="2114931" y="409575"/>
                    <a:pt x="2110969" y="396545"/>
                    <a:pt x="2110969" y="379476"/>
                  </a:cubicBezTo>
                  <a:cubicBezTo>
                    <a:pt x="2110969" y="370942"/>
                    <a:pt x="2113102" y="355702"/>
                    <a:pt x="2117370" y="333756"/>
                  </a:cubicBezTo>
                  <a:cubicBezTo>
                    <a:pt x="2121332" y="314554"/>
                    <a:pt x="2123313" y="301295"/>
                    <a:pt x="2123313" y="293980"/>
                  </a:cubicBezTo>
                  <a:cubicBezTo>
                    <a:pt x="2123313" y="289103"/>
                    <a:pt x="2121637" y="286664"/>
                    <a:pt x="2118284" y="286664"/>
                  </a:cubicBezTo>
                  <a:cubicBezTo>
                    <a:pt x="2114322" y="286664"/>
                    <a:pt x="2108759" y="291770"/>
                    <a:pt x="2101596" y="301981"/>
                  </a:cubicBezTo>
                  <a:cubicBezTo>
                    <a:pt x="2094433" y="312191"/>
                    <a:pt x="2087118" y="325679"/>
                    <a:pt x="2079651" y="342443"/>
                  </a:cubicBezTo>
                  <a:cubicBezTo>
                    <a:pt x="2072183" y="359207"/>
                    <a:pt x="2066163" y="376885"/>
                    <a:pt x="2061591" y="395478"/>
                  </a:cubicBezTo>
                  <a:cubicBezTo>
                    <a:pt x="2058238" y="409804"/>
                    <a:pt x="2054352" y="419481"/>
                    <a:pt x="2049932" y="424510"/>
                  </a:cubicBezTo>
                  <a:cubicBezTo>
                    <a:pt x="2045513" y="429539"/>
                    <a:pt x="2038579" y="432054"/>
                    <a:pt x="2029130" y="432054"/>
                  </a:cubicBezTo>
                  <a:cubicBezTo>
                    <a:pt x="2017547" y="432054"/>
                    <a:pt x="2009394" y="425958"/>
                    <a:pt x="2004670" y="413766"/>
                  </a:cubicBezTo>
                  <a:cubicBezTo>
                    <a:pt x="2003489" y="410718"/>
                    <a:pt x="2002455" y="407213"/>
                    <a:pt x="2001569" y="403250"/>
                  </a:cubicBezTo>
                  <a:lnTo>
                    <a:pt x="1999679" y="391935"/>
                  </a:lnTo>
                  <a:lnTo>
                    <a:pt x="1991402" y="400936"/>
                  </a:lnTo>
                  <a:cubicBezTo>
                    <a:pt x="1969513" y="421681"/>
                    <a:pt x="1948739" y="432054"/>
                    <a:pt x="1929079" y="432054"/>
                  </a:cubicBezTo>
                  <a:cubicBezTo>
                    <a:pt x="1909267" y="432054"/>
                    <a:pt x="1894866" y="425044"/>
                    <a:pt x="1885874" y="411023"/>
                  </a:cubicBezTo>
                  <a:cubicBezTo>
                    <a:pt x="1876882" y="397002"/>
                    <a:pt x="1872387" y="378409"/>
                    <a:pt x="1872387" y="355244"/>
                  </a:cubicBezTo>
                  <a:cubicBezTo>
                    <a:pt x="1872387" y="341528"/>
                    <a:pt x="1874139" y="323926"/>
                    <a:pt x="1877644" y="302438"/>
                  </a:cubicBezTo>
                  <a:cubicBezTo>
                    <a:pt x="1881149" y="280949"/>
                    <a:pt x="1885645" y="260909"/>
                    <a:pt x="1891132" y="242316"/>
                  </a:cubicBezTo>
                  <a:cubicBezTo>
                    <a:pt x="1893875" y="232562"/>
                    <a:pt x="1897533" y="225857"/>
                    <a:pt x="1902105" y="222199"/>
                  </a:cubicBezTo>
                  <a:cubicBezTo>
                    <a:pt x="1906677" y="218542"/>
                    <a:pt x="1913992" y="216713"/>
                    <a:pt x="1924050" y="216713"/>
                  </a:cubicBezTo>
                  <a:cubicBezTo>
                    <a:pt x="1939595" y="216713"/>
                    <a:pt x="1947367" y="221894"/>
                    <a:pt x="1947367" y="232258"/>
                  </a:cubicBezTo>
                  <a:cubicBezTo>
                    <a:pt x="1947367" y="239878"/>
                    <a:pt x="1944472" y="257556"/>
                    <a:pt x="1938681" y="285293"/>
                  </a:cubicBezTo>
                  <a:cubicBezTo>
                    <a:pt x="1931365" y="318821"/>
                    <a:pt x="1927708" y="341528"/>
                    <a:pt x="1927708" y="353416"/>
                  </a:cubicBezTo>
                  <a:cubicBezTo>
                    <a:pt x="1927708" y="362560"/>
                    <a:pt x="1928927" y="369570"/>
                    <a:pt x="1931365" y="374447"/>
                  </a:cubicBezTo>
                  <a:cubicBezTo>
                    <a:pt x="1933804" y="379324"/>
                    <a:pt x="1937918" y="381762"/>
                    <a:pt x="1943710" y="381762"/>
                  </a:cubicBezTo>
                  <a:cubicBezTo>
                    <a:pt x="1949196" y="381762"/>
                    <a:pt x="1956054" y="377952"/>
                    <a:pt x="1964284" y="370332"/>
                  </a:cubicBezTo>
                  <a:cubicBezTo>
                    <a:pt x="1972514" y="362712"/>
                    <a:pt x="1983486" y="350672"/>
                    <a:pt x="1997202" y="334213"/>
                  </a:cubicBezTo>
                  <a:lnTo>
                    <a:pt x="1999240" y="332535"/>
                  </a:lnTo>
                  <a:lnTo>
                    <a:pt x="2001812" y="297294"/>
                  </a:lnTo>
                  <a:cubicBezTo>
                    <a:pt x="2004632" y="278473"/>
                    <a:pt x="2008861" y="260147"/>
                    <a:pt x="2014499" y="242316"/>
                  </a:cubicBezTo>
                  <a:cubicBezTo>
                    <a:pt x="2017243" y="233477"/>
                    <a:pt x="2021739" y="227000"/>
                    <a:pt x="2027987" y="222885"/>
                  </a:cubicBezTo>
                  <a:cubicBezTo>
                    <a:pt x="2034235" y="218770"/>
                    <a:pt x="2042998" y="216713"/>
                    <a:pt x="2054276" y="216713"/>
                  </a:cubicBezTo>
                  <a:cubicBezTo>
                    <a:pt x="2060372" y="216713"/>
                    <a:pt x="2064639" y="217475"/>
                    <a:pt x="2067077" y="218999"/>
                  </a:cubicBezTo>
                  <a:cubicBezTo>
                    <a:pt x="2069516" y="220523"/>
                    <a:pt x="2070735" y="223418"/>
                    <a:pt x="2070735" y="227686"/>
                  </a:cubicBezTo>
                  <a:cubicBezTo>
                    <a:pt x="2070735" y="232562"/>
                    <a:pt x="2068449" y="243535"/>
                    <a:pt x="2063877" y="260604"/>
                  </a:cubicBezTo>
                  <a:cubicBezTo>
                    <a:pt x="2060829" y="272796"/>
                    <a:pt x="2058391" y="283464"/>
                    <a:pt x="2056562" y="292608"/>
                  </a:cubicBezTo>
                  <a:cubicBezTo>
                    <a:pt x="2054733" y="301752"/>
                    <a:pt x="2053209" y="313030"/>
                    <a:pt x="2051990" y="326441"/>
                  </a:cubicBezTo>
                  <a:cubicBezTo>
                    <a:pt x="2062048" y="300228"/>
                    <a:pt x="2073326" y="278892"/>
                    <a:pt x="2085823" y="262433"/>
                  </a:cubicBezTo>
                  <a:cubicBezTo>
                    <a:pt x="2098319" y="245974"/>
                    <a:pt x="2110588" y="234239"/>
                    <a:pt x="2122627" y="227228"/>
                  </a:cubicBezTo>
                  <a:cubicBezTo>
                    <a:pt x="2134667" y="220218"/>
                    <a:pt x="2145716" y="216713"/>
                    <a:pt x="2155774" y="216713"/>
                  </a:cubicBezTo>
                  <a:cubicBezTo>
                    <a:pt x="2175586" y="216713"/>
                    <a:pt x="2185492" y="226619"/>
                    <a:pt x="2185492" y="246431"/>
                  </a:cubicBezTo>
                  <a:cubicBezTo>
                    <a:pt x="2185492" y="258318"/>
                    <a:pt x="2182139" y="279806"/>
                    <a:pt x="2175434" y="310896"/>
                  </a:cubicBezTo>
                  <a:cubicBezTo>
                    <a:pt x="2169643" y="337414"/>
                    <a:pt x="2166747" y="354940"/>
                    <a:pt x="2166747" y="363474"/>
                  </a:cubicBezTo>
                  <a:cubicBezTo>
                    <a:pt x="2166747" y="375666"/>
                    <a:pt x="2171167" y="381762"/>
                    <a:pt x="2180006" y="381762"/>
                  </a:cubicBezTo>
                  <a:cubicBezTo>
                    <a:pt x="2186102" y="381762"/>
                    <a:pt x="2193341" y="378028"/>
                    <a:pt x="2201723" y="370561"/>
                  </a:cubicBezTo>
                  <a:cubicBezTo>
                    <a:pt x="2210105" y="363093"/>
                    <a:pt x="2221306" y="350977"/>
                    <a:pt x="2235327" y="334213"/>
                  </a:cubicBezTo>
                  <a:cubicBezTo>
                    <a:pt x="2237156" y="332080"/>
                    <a:pt x="2239099" y="330479"/>
                    <a:pt x="2241156" y="329413"/>
                  </a:cubicBezTo>
                  <a:lnTo>
                    <a:pt x="2242779" y="329014"/>
                  </a:lnTo>
                  <a:lnTo>
                    <a:pt x="2255596" y="208712"/>
                  </a:lnTo>
                  <a:cubicBezTo>
                    <a:pt x="2268245" y="148514"/>
                    <a:pt x="2285619" y="98679"/>
                    <a:pt x="2307717" y="59207"/>
                  </a:cubicBezTo>
                  <a:cubicBezTo>
                    <a:pt x="2329815" y="19736"/>
                    <a:pt x="2354123" y="0"/>
                    <a:pt x="2380640" y="0"/>
                  </a:cubicBezTo>
                  <a:close/>
                  <a:moveTo>
                    <a:pt x="1750238" y="0"/>
                  </a:moveTo>
                  <a:cubicBezTo>
                    <a:pt x="1763344" y="0"/>
                    <a:pt x="1774241" y="5944"/>
                    <a:pt x="1782928" y="17831"/>
                  </a:cubicBezTo>
                  <a:cubicBezTo>
                    <a:pt x="1791615" y="29718"/>
                    <a:pt x="1795958" y="47701"/>
                    <a:pt x="1795958" y="71780"/>
                  </a:cubicBezTo>
                  <a:cubicBezTo>
                    <a:pt x="1795958" y="105918"/>
                    <a:pt x="1787576" y="145847"/>
                    <a:pt x="1770812" y="191567"/>
                  </a:cubicBezTo>
                  <a:cubicBezTo>
                    <a:pt x="1754048" y="237287"/>
                    <a:pt x="1731645" y="284226"/>
                    <a:pt x="1703604" y="332384"/>
                  </a:cubicBezTo>
                  <a:cubicBezTo>
                    <a:pt x="1704823" y="350063"/>
                    <a:pt x="1707490" y="362712"/>
                    <a:pt x="1711605" y="370332"/>
                  </a:cubicBezTo>
                  <a:cubicBezTo>
                    <a:pt x="1715719" y="377952"/>
                    <a:pt x="1720977" y="381762"/>
                    <a:pt x="1727378" y="381762"/>
                  </a:cubicBezTo>
                  <a:cubicBezTo>
                    <a:pt x="1735608" y="381762"/>
                    <a:pt x="1743990" y="378104"/>
                    <a:pt x="1752524" y="370789"/>
                  </a:cubicBezTo>
                  <a:cubicBezTo>
                    <a:pt x="1761058" y="363474"/>
                    <a:pt x="1772488" y="351282"/>
                    <a:pt x="1786814" y="334213"/>
                  </a:cubicBezTo>
                  <a:cubicBezTo>
                    <a:pt x="1790472" y="329946"/>
                    <a:pt x="1794586" y="327812"/>
                    <a:pt x="1799159" y="327812"/>
                  </a:cubicBezTo>
                  <a:cubicBezTo>
                    <a:pt x="1803121" y="327812"/>
                    <a:pt x="1806245" y="329641"/>
                    <a:pt x="1808531" y="333299"/>
                  </a:cubicBezTo>
                  <a:cubicBezTo>
                    <a:pt x="1810817" y="336956"/>
                    <a:pt x="1811960" y="341986"/>
                    <a:pt x="1811960" y="348386"/>
                  </a:cubicBezTo>
                  <a:cubicBezTo>
                    <a:pt x="1811960" y="360578"/>
                    <a:pt x="1809064" y="370027"/>
                    <a:pt x="1803273" y="376733"/>
                  </a:cubicBezTo>
                  <a:cubicBezTo>
                    <a:pt x="1790776" y="391973"/>
                    <a:pt x="1777060" y="405003"/>
                    <a:pt x="1762125" y="415823"/>
                  </a:cubicBezTo>
                  <a:cubicBezTo>
                    <a:pt x="1747190" y="426644"/>
                    <a:pt x="1732407" y="432054"/>
                    <a:pt x="1717777" y="432054"/>
                  </a:cubicBezTo>
                  <a:cubicBezTo>
                    <a:pt x="1694612" y="432054"/>
                    <a:pt x="1676933" y="418490"/>
                    <a:pt x="1664742" y="391363"/>
                  </a:cubicBezTo>
                  <a:cubicBezTo>
                    <a:pt x="1651940" y="407518"/>
                    <a:pt x="1640739" y="418338"/>
                    <a:pt x="1631137" y="423824"/>
                  </a:cubicBezTo>
                  <a:cubicBezTo>
                    <a:pt x="1621536" y="429311"/>
                    <a:pt x="1610335" y="432054"/>
                    <a:pt x="1597533" y="432054"/>
                  </a:cubicBezTo>
                  <a:cubicBezTo>
                    <a:pt x="1578940" y="432054"/>
                    <a:pt x="1563624" y="425120"/>
                    <a:pt x="1551585" y="411251"/>
                  </a:cubicBezTo>
                  <a:lnTo>
                    <a:pt x="1539789" y="390398"/>
                  </a:lnTo>
                  <a:lnTo>
                    <a:pt x="1509217" y="414680"/>
                  </a:lnTo>
                  <a:cubicBezTo>
                    <a:pt x="1488643" y="426263"/>
                    <a:pt x="1466621" y="432054"/>
                    <a:pt x="1443152" y="432054"/>
                  </a:cubicBezTo>
                  <a:cubicBezTo>
                    <a:pt x="1411148" y="432054"/>
                    <a:pt x="1386307" y="423367"/>
                    <a:pt x="1368628" y="405994"/>
                  </a:cubicBezTo>
                  <a:lnTo>
                    <a:pt x="1359347" y="394609"/>
                  </a:lnTo>
                  <a:lnTo>
                    <a:pt x="1355446" y="398793"/>
                  </a:lnTo>
                  <a:cubicBezTo>
                    <a:pt x="1348283" y="405422"/>
                    <a:pt x="1340815" y="411328"/>
                    <a:pt x="1333043" y="416509"/>
                  </a:cubicBezTo>
                  <a:cubicBezTo>
                    <a:pt x="1317498" y="426872"/>
                    <a:pt x="1299668" y="432054"/>
                    <a:pt x="1279551" y="432054"/>
                  </a:cubicBezTo>
                  <a:cubicBezTo>
                    <a:pt x="1240689" y="432054"/>
                    <a:pt x="1213971" y="414969"/>
                    <a:pt x="1199398" y="380798"/>
                  </a:cubicBezTo>
                  <a:lnTo>
                    <a:pt x="1195857" y="369838"/>
                  </a:lnTo>
                  <a:lnTo>
                    <a:pt x="1192149" y="376733"/>
                  </a:lnTo>
                  <a:cubicBezTo>
                    <a:pt x="1179652" y="392278"/>
                    <a:pt x="1166394" y="405384"/>
                    <a:pt x="1152373" y="416052"/>
                  </a:cubicBezTo>
                  <a:cubicBezTo>
                    <a:pt x="1138352" y="426720"/>
                    <a:pt x="1124788" y="432054"/>
                    <a:pt x="1111682" y="432054"/>
                  </a:cubicBezTo>
                  <a:cubicBezTo>
                    <a:pt x="1101624" y="432054"/>
                    <a:pt x="1092403" y="428625"/>
                    <a:pt x="1084021" y="421767"/>
                  </a:cubicBezTo>
                  <a:cubicBezTo>
                    <a:pt x="1075639" y="414909"/>
                    <a:pt x="1069315" y="405536"/>
                    <a:pt x="1065048" y="393649"/>
                  </a:cubicBezTo>
                  <a:cubicBezTo>
                    <a:pt x="1049198" y="419252"/>
                    <a:pt x="1029234" y="432054"/>
                    <a:pt x="1005154" y="432054"/>
                  </a:cubicBezTo>
                  <a:cubicBezTo>
                    <a:pt x="986257" y="432054"/>
                    <a:pt x="971169" y="425196"/>
                    <a:pt x="959892" y="411480"/>
                  </a:cubicBezTo>
                  <a:lnTo>
                    <a:pt x="950001" y="392947"/>
                  </a:lnTo>
                  <a:lnTo>
                    <a:pt x="944595" y="398793"/>
                  </a:lnTo>
                  <a:cubicBezTo>
                    <a:pt x="937546" y="405422"/>
                    <a:pt x="930250" y="411328"/>
                    <a:pt x="922706" y="416509"/>
                  </a:cubicBezTo>
                  <a:cubicBezTo>
                    <a:pt x="907618" y="426872"/>
                    <a:pt x="890473" y="432054"/>
                    <a:pt x="871271" y="432054"/>
                  </a:cubicBezTo>
                  <a:cubicBezTo>
                    <a:pt x="855726" y="432054"/>
                    <a:pt x="843991" y="427558"/>
                    <a:pt x="836067" y="418567"/>
                  </a:cubicBezTo>
                  <a:cubicBezTo>
                    <a:pt x="828142" y="409575"/>
                    <a:pt x="824179" y="396545"/>
                    <a:pt x="824179" y="379476"/>
                  </a:cubicBezTo>
                  <a:cubicBezTo>
                    <a:pt x="824179" y="370942"/>
                    <a:pt x="826313" y="355702"/>
                    <a:pt x="830580" y="333756"/>
                  </a:cubicBezTo>
                  <a:cubicBezTo>
                    <a:pt x="834543" y="314554"/>
                    <a:pt x="836524" y="301295"/>
                    <a:pt x="836524" y="293980"/>
                  </a:cubicBezTo>
                  <a:cubicBezTo>
                    <a:pt x="836524" y="289103"/>
                    <a:pt x="834847" y="286664"/>
                    <a:pt x="831495" y="286664"/>
                  </a:cubicBezTo>
                  <a:cubicBezTo>
                    <a:pt x="827532" y="286664"/>
                    <a:pt x="821893" y="291770"/>
                    <a:pt x="814578" y="301981"/>
                  </a:cubicBezTo>
                  <a:cubicBezTo>
                    <a:pt x="807263" y="312191"/>
                    <a:pt x="799948" y="325679"/>
                    <a:pt x="792633" y="342443"/>
                  </a:cubicBezTo>
                  <a:cubicBezTo>
                    <a:pt x="785317" y="359207"/>
                    <a:pt x="779374" y="376885"/>
                    <a:pt x="774802" y="395478"/>
                  </a:cubicBezTo>
                  <a:cubicBezTo>
                    <a:pt x="771449" y="410108"/>
                    <a:pt x="767563" y="419862"/>
                    <a:pt x="763143" y="424739"/>
                  </a:cubicBezTo>
                  <a:cubicBezTo>
                    <a:pt x="758724" y="429616"/>
                    <a:pt x="751637" y="432054"/>
                    <a:pt x="741883" y="432054"/>
                  </a:cubicBezTo>
                  <a:cubicBezTo>
                    <a:pt x="731825" y="432054"/>
                    <a:pt x="724281" y="427253"/>
                    <a:pt x="719252" y="417652"/>
                  </a:cubicBezTo>
                  <a:cubicBezTo>
                    <a:pt x="714223" y="408051"/>
                    <a:pt x="711708" y="396392"/>
                    <a:pt x="711708" y="382676"/>
                  </a:cubicBezTo>
                  <a:cubicBezTo>
                    <a:pt x="711708" y="371094"/>
                    <a:pt x="713232" y="354330"/>
                    <a:pt x="716280" y="332384"/>
                  </a:cubicBezTo>
                  <a:cubicBezTo>
                    <a:pt x="718719" y="312877"/>
                    <a:pt x="719938" y="300076"/>
                    <a:pt x="719938" y="293980"/>
                  </a:cubicBezTo>
                  <a:cubicBezTo>
                    <a:pt x="719938" y="289103"/>
                    <a:pt x="718261" y="286664"/>
                    <a:pt x="714909" y="286664"/>
                  </a:cubicBezTo>
                  <a:cubicBezTo>
                    <a:pt x="710337" y="286664"/>
                    <a:pt x="704545" y="292151"/>
                    <a:pt x="697535" y="303124"/>
                  </a:cubicBezTo>
                  <a:cubicBezTo>
                    <a:pt x="690525" y="314096"/>
                    <a:pt x="683743" y="328117"/>
                    <a:pt x="677190" y="345186"/>
                  </a:cubicBezTo>
                  <a:cubicBezTo>
                    <a:pt x="670636" y="362255"/>
                    <a:pt x="665379" y="379019"/>
                    <a:pt x="661416" y="395478"/>
                  </a:cubicBezTo>
                  <a:cubicBezTo>
                    <a:pt x="658063" y="409804"/>
                    <a:pt x="654177" y="419481"/>
                    <a:pt x="649758" y="424510"/>
                  </a:cubicBezTo>
                  <a:cubicBezTo>
                    <a:pt x="645338" y="429539"/>
                    <a:pt x="638404" y="432054"/>
                    <a:pt x="628955" y="432054"/>
                  </a:cubicBezTo>
                  <a:cubicBezTo>
                    <a:pt x="617373" y="432054"/>
                    <a:pt x="609219" y="425958"/>
                    <a:pt x="604495" y="413766"/>
                  </a:cubicBezTo>
                  <a:cubicBezTo>
                    <a:pt x="603314" y="410718"/>
                    <a:pt x="602280" y="407213"/>
                    <a:pt x="601394" y="403250"/>
                  </a:cubicBezTo>
                  <a:lnTo>
                    <a:pt x="599505" y="391935"/>
                  </a:lnTo>
                  <a:lnTo>
                    <a:pt x="591227" y="400936"/>
                  </a:lnTo>
                  <a:cubicBezTo>
                    <a:pt x="569338" y="421681"/>
                    <a:pt x="548564" y="432054"/>
                    <a:pt x="528904" y="432054"/>
                  </a:cubicBezTo>
                  <a:cubicBezTo>
                    <a:pt x="509092" y="432054"/>
                    <a:pt x="494691" y="425044"/>
                    <a:pt x="485699" y="411023"/>
                  </a:cubicBezTo>
                  <a:lnTo>
                    <a:pt x="477124" y="390288"/>
                  </a:lnTo>
                  <a:lnTo>
                    <a:pt x="469259" y="398793"/>
                  </a:lnTo>
                  <a:cubicBezTo>
                    <a:pt x="462210" y="405422"/>
                    <a:pt x="454914" y="411328"/>
                    <a:pt x="447370" y="416509"/>
                  </a:cubicBezTo>
                  <a:cubicBezTo>
                    <a:pt x="432283" y="426872"/>
                    <a:pt x="415138" y="432054"/>
                    <a:pt x="395935" y="432054"/>
                  </a:cubicBezTo>
                  <a:cubicBezTo>
                    <a:pt x="380391" y="432054"/>
                    <a:pt x="368656" y="427558"/>
                    <a:pt x="360731" y="418567"/>
                  </a:cubicBezTo>
                  <a:cubicBezTo>
                    <a:pt x="352806" y="409575"/>
                    <a:pt x="348844" y="396545"/>
                    <a:pt x="348844" y="379476"/>
                  </a:cubicBezTo>
                  <a:cubicBezTo>
                    <a:pt x="348844" y="370942"/>
                    <a:pt x="350977" y="355702"/>
                    <a:pt x="355245" y="333756"/>
                  </a:cubicBezTo>
                  <a:cubicBezTo>
                    <a:pt x="359207" y="314554"/>
                    <a:pt x="361188" y="301295"/>
                    <a:pt x="361188" y="293980"/>
                  </a:cubicBezTo>
                  <a:cubicBezTo>
                    <a:pt x="361188" y="289103"/>
                    <a:pt x="359512" y="286664"/>
                    <a:pt x="356159" y="286664"/>
                  </a:cubicBezTo>
                  <a:cubicBezTo>
                    <a:pt x="352197" y="286664"/>
                    <a:pt x="346634" y="291770"/>
                    <a:pt x="339471" y="301981"/>
                  </a:cubicBezTo>
                  <a:cubicBezTo>
                    <a:pt x="332308" y="312191"/>
                    <a:pt x="324993" y="325679"/>
                    <a:pt x="317526" y="342443"/>
                  </a:cubicBezTo>
                  <a:cubicBezTo>
                    <a:pt x="310058" y="359207"/>
                    <a:pt x="304038" y="376885"/>
                    <a:pt x="299466" y="395478"/>
                  </a:cubicBezTo>
                  <a:cubicBezTo>
                    <a:pt x="296113" y="409804"/>
                    <a:pt x="292227" y="419481"/>
                    <a:pt x="287808" y="424510"/>
                  </a:cubicBezTo>
                  <a:cubicBezTo>
                    <a:pt x="283388" y="429539"/>
                    <a:pt x="276454" y="432054"/>
                    <a:pt x="267005" y="432054"/>
                  </a:cubicBezTo>
                  <a:cubicBezTo>
                    <a:pt x="255423" y="432054"/>
                    <a:pt x="247269" y="425958"/>
                    <a:pt x="242545" y="413766"/>
                  </a:cubicBezTo>
                  <a:cubicBezTo>
                    <a:pt x="241364" y="410718"/>
                    <a:pt x="240330" y="407213"/>
                    <a:pt x="239444" y="403250"/>
                  </a:cubicBezTo>
                  <a:lnTo>
                    <a:pt x="237234" y="390016"/>
                  </a:lnTo>
                  <a:lnTo>
                    <a:pt x="229857" y="398221"/>
                  </a:lnTo>
                  <a:cubicBezTo>
                    <a:pt x="223228" y="404774"/>
                    <a:pt x="216408" y="410718"/>
                    <a:pt x="209398" y="416052"/>
                  </a:cubicBezTo>
                  <a:cubicBezTo>
                    <a:pt x="195377" y="426720"/>
                    <a:pt x="181813" y="432054"/>
                    <a:pt x="168707" y="432054"/>
                  </a:cubicBezTo>
                  <a:cubicBezTo>
                    <a:pt x="158649" y="432054"/>
                    <a:pt x="149428" y="428625"/>
                    <a:pt x="141046" y="421767"/>
                  </a:cubicBezTo>
                  <a:cubicBezTo>
                    <a:pt x="132664" y="414909"/>
                    <a:pt x="126340" y="405536"/>
                    <a:pt x="122073" y="393649"/>
                  </a:cubicBezTo>
                  <a:cubicBezTo>
                    <a:pt x="106223" y="419252"/>
                    <a:pt x="86259" y="432054"/>
                    <a:pt x="62179" y="432054"/>
                  </a:cubicBezTo>
                  <a:cubicBezTo>
                    <a:pt x="43282" y="432054"/>
                    <a:pt x="28194" y="425196"/>
                    <a:pt x="16917" y="411480"/>
                  </a:cubicBezTo>
                  <a:cubicBezTo>
                    <a:pt x="5639" y="397764"/>
                    <a:pt x="0" y="379781"/>
                    <a:pt x="0" y="357530"/>
                  </a:cubicBezTo>
                  <a:cubicBezTo>
                    <a:pt x="0" y="333146"/>
                    <a:pt x="5639" y="310058"/>
                    <a:pt x="16917" y="288265"/>
                  </a:cubicBezTo>
                  <a:cubicBezTo>
                    <a:pt x="28194" y="266471"/>
                    <a:pt x="43206" y="248945"/>
                    <a:pt x="61951" y="235687"/>
                  </a:cubicBezTo>
                  <a:cubicBezTo>
                    <a:pt x="80696" y="222428"/>
                    <a:pt x="100584" y="215798"/>
                    <a:pt x="121615" y="215798"/>
                  </a:cubicBezTo>
                  <a:cubicBezTo>
                    <a:pt x="128321" y="215798"/>
                    <a:pt x="132817" y="217094"/>
                    <a:pt x="135103" y="219685"/>
                  </a:cubicBezTo>
                  <a:cubicBezTo>
                    <a:pt x="137389" y="222275"/>
                    <a:pt x="139294" y="226924"/>
                    <a:pt x="140818" y="233629"/>
                  </a:cubicBezTo>
                  <a:cubicBezTo>
                    <a:pt x="147219" y="232410"/>
                    <a:pt x="153924" y="231800"/>
                    <a:pt x="160935" y="231800"/>
                  </a:cubicBezTo>
                  <a:cubicBezTo>
                    <a:pt x="175870" y="231800"/>
                    <a:pt x="183337" y="237134"/>
                    <a:pt x="183337" y="247802"/>
                  </a:cubicBezTo>
                  <a:cubicBezTo>
                    <a:pt x="183337" y="254203"/>
                    <a:pt x="181051" y="269443"/>
                    <a:pt x="176479" y="293522"/>
                  </a:cubicBezTo>
                  <a:cubicBezTo>
                    <a:pt x="169469" y="328574"/>
                    <a:pt x="165964" y="352958"/>
                    <a:pt x="165964" y="366674"/>
                  </a:cubicBezTo>
                  <a:cubicBezTo>
                    <a:pt x="165964" y="371246"/>
                    <a:pt x="167107" y="374904"/>
                    <a:pt x="169393" y="377647"/>
                  </a:cubicBezTo>
                  <a:cubicBezTo>
                    <a:pt x="171679" y="380390"/>
                    <a:pt x="174651" y="381762"/>
                    <a:pt x="178308" y="381762"/>
                  </a:cubicBezTo>
                  <a:cubicBezTo>
                    <a:pt x="184099" y="381762"/>
                    <a:pt x="191110" y="378028"/>
                    <a:pt x="199339" y="370561"/>
                  </a:cubicBezTo>
                  <a:cubicBezTo>
                    <a:pt x="207569" y="363093"/>
                    <a:pt x="218694" y="350977"/>
                    <a:pt x="232715" y="334213"/>
                  </a:cubicBezTo>
                  <a:lnTo>
                    <a:pt x="237267" y="330465"/>
                  </a:lnTo>
                  <a:lnTo>
                    <a:pt x="239687" y="297294"/>
                  </a:lnTo>
                  <a:cubicBezTo>
                    <a:pt x="242507" y="278473"/>
                    <a:pt x="246736" y="260147"/>
                    <a:pt x="252375" y="242316"/>
                  </a:cubicBezTo>
                  <a:cubicBezTo>
                    <a:pt x="255118" y="233477"/>
                    <a:pt x="259614" y="227000"/>
                    <a:pt x="265862" y="222885"/>
                  </a:cubicBezTo>
                  <a:cubicBezTo>
                    <a:pt x="272110" y="218770"/>
                    <a:pt x="280873" y="216713"/>
                    <a:pt x="292151" y="216713"/>
                  </a:cubicBezTo>
                  <a:cubicBezTo>
                    <a:pt x="298247" y="216713"/>
                    <a:pt x="302514" y="217475"/>
                    <a:pt x="304953" y="218999"/>
                  </a:cubicBezTo>
                  <a:cubicBezTo>
                    <a:pt x="307391" y="220523"/>
                    <a:pt x="308610" y="223418"/>
                    <a:pt x="308610" y="227686"/>
                  </a:cubicBezTo>
                  <a:cubicBezTo>
                    <a:pt x="308610" y="232562"/>
                    <a:pt x="306324" y="243535"/>
                    <a:pt x="301752" y="260604"/>
                  </a:cubicBezTo>
                  <a:cubicBezTo>
                    <a:pt x="298704" y="272796"/>
                    <a:pt x="296266" y="283464"/>
                    <a:pt x="294437" y="292608"/>
                  </a:cubicBezTo>
                  <a:cubicBezTo>
                    <a:pt x="292608" y="301752"/>
                    <a:pt x="291084" y="313030"/>
                    <a:pt x="289865" y="326441"/>
                  </a:cubicBezTo>
                  <a:cubicBezTo>
                    <a:pt x="299923" y="300228"/>
                    <a:pt x="311201" y="278892"/>
                    <a:pt x="323698" y="262433"/>
                  </a:cubicBezTo>
                  <a:cubicBezTo>
                    <a:pt x="336195" y="245974"/>
                    <a:pt x="348463" y="234239"/>
                    <a:pt x="360502" y="227228"/>
                  </a:cubicBezTo>
                  <a:cubicBezTo>
                    <a:pt x="372542" y="220218"/>
                    <a:pt x="383591" y="216713"/>
                    <a:pt x="393649" y="216713"/>
                  </a:cubicBezTo>
                  <a:cubicBezTo>
                    <a:pt x="413461" y="216713"/>
                    <a:pt x="423367" y="226619"/>
                    <a:pt x="423367" y="246431"/>
                  </a:cubicBezTo>
                  <a:cubicBezTo>
                    <a:pt x="423367" y="258318"/>
                    <a:pt x="420015" y="279806"/>
                    <a:pt x="413309" y="310896"/>
                  </a:cubicBezTo>
                  <a:cubicBezTo>
                    <a:pt x="407518" y="337414"/>
                    <a:pt x="404622" y="354940"/>
                    <a:pt x="404622" y="363474"/>
                  </a:cubicBezTo>
                  <a:cubicBezTo>
                    <a:pt x="404622" y="375666"/>
                    <a:pt x="409042" y="381762"/>
                    <a:pt x="417881" y="381762"/>
                  </a:cubicBezTo>
                  <a:cubicBezTo>
                    <a:pt x="423977" y="381762"/>
                    <a:pt x="431216" y="378028"/>
                    <a:pt x="439598" y="370561"/>
                  </a:cubicBezTo>
                  <a:cubicBezTo>
                    <a:pt x="447980" y="363093"/>
                    <a:pt x="459181" y="350977"/>
                    <a:pt x="473202" y="334213"/>
                  </a:cubicBezTo>
                  <a:lnTo>
                    <a:pt x="473397" y="334052"/>
                  </a:lnTo>
                  <a:lnTo>
                    <a:pt x="473526" y="331756"/>
                  </a:lnTo>
                  <a:cubicBezTo>
                    <a:pt x="474402" y="322955"/>
                    <a:pt x="475717" y="313182"/>
                    <a:pt x="477469" y="302438"/>
                  </a:cubicBezTo>
                  <a:cubicBezTo>
                    <a:pt x="480975" y="280949"/>
                    <a:pt x="485470" y="260909"/>
                    <a:pt x="490957" y="242316"/>
                  </a:cubicBezTo>
                  <a:cubicBezTo>
                    <a:pt x="493700" y="232562"/>
                    <a:pt x="497358" y="225857"/>
                    <a:pt x="501930" y="222199"/>
                  </a:cubicBezTo>
                  <a:cubicBezTo>
                    <a:pt x="506502" y="218542"/>
                    <a:pt x="513817" y="216713"/>
                    <a:pt x="523875" y="216713"/>
                  </a:cubicBezTo>
                  <a:cubicBezTo>
                    <a:pt x="539420" y="216713"/>
                    <a:pt x="547192" y="221894"/>
                    <a:pt x="547192" y="232258"/>
                  </a:cubicBezTo>
                  <a:cubicBezTo>
                    <a:pt x="547192" y="239878"/>
                    <a:pt x="544297" y="257556"/>
                    <a:pt x="538506" y="285293"/>
                  </a:cubicBezTo>
                  <a:cubicBezTo>
                    <a:pt x="531190" y="318821"/>
                    <a:pt x="527533" y="341528"/>
                    <a:pt x="527533" y="353416"/>
                  </a:cubicBezTo>
                  <a:cubicBezTo>
                    <a:pt x="527533" y="362560"/>
                    <a:pt x="528752" y="369570"/>
                    <a:pt x="531190" y="374447"/>
                  </a:cubicBezTo>
                  <a:cubicBezTo>
                    <a:pt x="533629" y="379324"/>
                    <a:pt x="537744" y="381762"/>
                    <a:pt x="543535" y="381762"/>
                  </a:cubicBezTo>
                  <a:cubicBezTo>
                    <a:pt x="549021" y="381762"/>
                    <a:pt x="555879" y="377952"/>
                    <a:pt x="564109" y="370332"/>
                  </a:cubicBezTo>
                  <a:cubicBezTo>
                    <a:pt x="572338" y="362712"/>
                    <a:pt x="583311" y="350672"/>
                    <a:pt x="597027" y="334213"/>
                  </a:cubicBezTo>
                  <a:lnTo>
                    <a:pt x="599066" y="332535"/>
                  </a:lnTo>
                  <a:lnTo>
                    <a:pt x="601637" y="297294"/>
                  </a:lnTo>
                  <a:cubicBezTo>
                    <a:pt x="604457" y="278473"/>
                    <a:pt x="608686" y="260147"/>
                    <a:pt x="614325" y="242316"/>
                  </a:cubicBezTo>
                  <a:cubicBezTo>
                    <a:pt x="617068" y="233477"/>
                    <a:pt x="621564" y="227000"/>
                    <a:pt x="627812" y="222885"/>
                  </a:cubicBezTo>
                  <a:cubicBezTo>
                    <a:pt x="634060" y="218770"/>
                    <a:pt x="642823" y="216713"/>
                    <a:pt x="654101" y="216713"/>
                  </a:cubicBezTo>
                  <a:cubicBezTo>
                    <a:pt x="660197" y="216713"/>
                    <a:pt x="664464" y="217475"/>
                    <a:pt x="666903" y="218999"/>
                  </a:cubicBezTo>
                  <a:cubicBezTo>
                    <a:pt x="669341" y="220523"/>
                    <a:pt x="670560" y="223418"/>
                    <a:pt x="670560" y="227686"/>
                  </a:cubicBezTo>
                  <a:cubicBezTo>
                    <a:pt x="670560" y="232562"/>
                    <a:pt x="668274" y="243535"/>
                    <a:pt x="663702" y="260604"/>
                  </a:cubicBezTo>
                  <a:cubicBezTo>
                    <a:pt x="660654" y="272796"/>
                    <a:pt x="658216" y="283388"/>
                    <a:pt x="656387" y="292379"/>
                  </a:cubicBezTo>
                  <a:cubicBezTo>
                    <a:pt x="654558" y="301371"/>
                    <a:pt x="653034" y="312572"/>
                    <a:pt x="651815" y="325984"/>
                  </a:cubicBezTo>
                  <a:cubicBezTo>
                    <a:pt x="660045" y="302209"/>
                    <a:pt x="669874" y="282092"/>
                    <a:pt x="681304" y="265633"/>
                  </a:cubicBezTo>
                  <a:cubicBezTo>
                    <a:pt x="692734" y="249174"/>
                    <a:pt x="704469" y="236906"/>
                    <a:pt x="716509" y="228829"/>
                  </a:cubicBezTo>
                  <a:cubicBezTo>
                    <a:pt x="728548" y="220751"/>
                    <a:pt x="739902" y="216713"/>
                    <a:pt x="750570" y="216713"/>
                  </a:cubicBezTo>
                  <a:cubicBezTo>
                    <a:pt x="761238" y="216713"/>
                    <a:pt x="768782" y="219151"/>
                    <a:pt x="773202" y="224028"/>
                  </a:cubicBezTo>
                  <a:cubicBezTo>
                    <a:pt x="777621" y="228905"/>
                    <a:pt x="779831" y="236372"/>
                    <a:pt x="779831" y="246431"/>
                  </a:cubicBezTo>
                  <a:cubicBezTo>
                    <a:pt x="779831" y="256184"/>
                    <a:pt x="776935" y="273863"/>
                    <a:pt x="771144" y="299466"/>
                  </a:cubicBezTo>
                  <a:cubicBezTo>
                    <a:pt x="768706" y="310439"/>
                    <a:pt x="767029" y="318668"/>
                    <a:pt x="766115" y="324155"/>
                  </a:cubicBezTo>
                  <a:cubicBezTo>
                    <a:pt x="781355" y="286664"/>
                    <a:pt x="798271" y="259385"/>
                    <a:pt x="816864" y="242316"/>
                  </a:cubicBezTo>
                  <a:cubicBezTo>
                    <a:pt x="835457" y="225247"/>
                    <a:pt x="852831" y="216713"/>
                    <a:pt x="868985" y="216713"/>
                  </a:cubicBezTo>
                  <a:cubicBezTo>
                    <a:pt x="888797" y="216713"/>
                    <a:pt x="898703" y="226619"/>
                    <a:pt x="898703" y="246431"/>
                  </a:cubicBezTo>
                  <a:cubicBezTo>
                    <a:pt x="898703" y="258318"/>
                    <a:pt x="895350" y="279806"/>
                    <a:pt x="888645" y="310896"/>
                  </a:cubicBezTo>
                  <a:cubicBezTo>
                    <a:pt x="882853" y="337414"/>
                    <a:pt x="879958" y="354940"/>
                    <a:pt x="879958" y="363474"/>
                  </a:cubicBezTo>
                  <a:cubicBezTo>
                    <a:pt x="879958" y="375666"/>
                    <a:pt x="884377" y="381762"/>
                    <a:pt x="893217" y="381762"/>
                  </a:cubicBezTo>
                  <a:cubicBezTo>
                    <a:pt x="899313" y="381762"/>
                    <a:pt x="906552" y="378028"/>
                    <a:pt x="914934" y="370561"/>
                  </a:cubicBezTo>
                  <a:cubicBezTo>
                    <a:pt x="919125" y="366827"/>
                    <a:pt x="924021" y="361931"/>
                    <a:pt x="929621" y="355873"/>
                  </a:cubicBezTo>
                  <a:lnTo>
                    <a:pt x="945305" y="337915"/>
                  </a:lnTo>
                  <a:lnTo>
                    <a:pt x="947204" y="321926"/>
                  </a:lnTo>
                  <a:cubicBezTo>
                    <a:pt x="950024" y="310382"/>
                    <a:pt x="954253" y="299161"/>
                    <a:pt x="959892" y="288265"/>
                  </a:cubicBezTo>
                  <a:cubicBezTo>
                    <a:pt x="971169" y="266471"/>
                    <a:pt x="986181" y="248945"/>
                    <a:pt x="1004926" y="235687"/>
                  </a:cubicBezTo>
                  <a:cubicBezTo>
                    <a:pt x="1023671" y="222428"/>
                    <a:pt x="1043559" y="215798"/>
                    <a:pt x="1064590" y="215798"/>
                  </a:cubicBezTo>
                  <a:cubicBezTo>
                    <a:pt x="1071296" y="215798"/>
                    <a:pt x="1075792" y="217094"/>
                    <a:pt x="1078078" y="219685"/>
                  </a:cubicBezTo>
                  <a:cubicBezTo>
                    <a:pt x="1080364" y="222275"/>
                    <a:pt x="1082269" y="226924"/>
                    <a:pt x="1083793" y="233629"/>
                  </a:cubicBezTo>
                  <a:cubicBezTo>
                    <a:pt x="1090194" y="232410"/>
                    <a:pt x="1096899" y="231800"/>
                    <a:pt x="1103909" y="231800"/>
                  </a:cubicBezTo>
                  <a:cubicBezTo>
                    <a:pt x="1118845" y="231800"/>
                    <a:pt x="1126312" y="237134"/>
                    <a:pt x="1126312" y="247802"/>
                  </a:cubicBezTo>
                  <a:cubicBezTo>
                    <a:pt x="1126312" y="254203"/>
                    <a:pt x="1124027" y="269443"/>
                    <a:pt x="1119454" y="293522"/>
                  </a:cubicBezTo>
                  <a:cubicBezTo>
                    <a:pt x="1112444" y="328574"/>
                    <a:pt x="1108939" y="352958"/>
                    <a:pt x="1108939" y="366674"/>
                  </a:cubicBezTo>
                  <a:cubicBezTo>
                    <a:pt x="1108939" y="371246"/>
                    <a:pt x="1110082" y="374904"/>
                    <a:pt x="1112368" y="377647"/>
                  </a:cubicBezTo>
                  <a:cubicBezTo>
                    <a:pt x="1114654" y="380390"/>
                    <a:pt x="1117625" y="381762"/>
                    <a:pt x="1121283" y="381762"/>
                  </a:cubicBezTo>
                  <a:cubicBezTo>
                    <a:pt x="1127074" y="381762"/>
                    <a:pt x="1134085" y="378028"/>
                    <a:pt x="1142314" y="370561"/>
                  </a:cubicBezTo>
                  <a:cubicBezTo>
                    <a:pt x="1150544" y="363093"/>
                    <a:pt x="1161669" y="350977"/>
                    <a:pt x="1175690" y="334213"/>
                  </a:cubicBezTo>
                  <a:cubicBezTo>
                    <a:pt x="1177519" y="332080"/>
                    <a:pt x="1179462" y="330479"/>
                    <a:pt x="1181519" y="329413"/>
                  </a:cubicBezTo>
                  <a:lnTo>
                    <a:pt x="1187566" y="327928"/>
                  </a:lnTo>
                  <a:lnTo>
                    <a:pt x="1186282" y="300838"/>
                  </a:lnTo>
                  <a:cubicBezTo>
                    <a:pt x="1186282" y="287426"/>
                    <a:pt x="1186739" y="273863"/>
                    <a:pt x="1187653" y="260147"/>
                  </a:cubicBezTo>
                  <a:lnTo>
                    <a:pt x="1169823" y="260147"/>
                  </a:lnTo>
                  <a:cubicBezTo>
                    <a:pt x="1160679" y="260147"/>
                    <a:pt x="1154506" y="258470"/>
                    <a:pt x="1151306" y="255118"/>
                  </a:cubicBezTo>
                  <a:cubicBezTo>
                    <a:pt x="1148106" y="251765"/>
                    <a:pt x="1146505" y="246431"/>
                    <a:pt x="1146505" y="239116"/>
                  </a:cubicBezTo>
                  <a:cubicBezTo>
                    <a:pt x="1146505" y="222047"/>
                    <a:pt x="1153364" y="213512"/>
                    <a:pt x="1167079" y="213512"/>
                  </a:cubicBezTo>
                  <a:lnTo>
                    <a:pt x="1193140" y="213512"/>
                  </a:lnTo>
                  <a:cubicBezTo>
                    <a:pt x="1198321" y="179984"/>
                    <a:pt x="1206246" y="149352"/>
                    <a:pt x="1216914" y="121615"/>
                  </a:cubicBezTo>
                  <a:cubicBezTo>
                    <a:pt x="1227582" y="93878"/>
                    <a:pt x="1240460" y="71780"/>
                    <a:pt x="1255547" y="55321"/>
                  </a:cubicBezTo>
                  <a:cubicBezTo>
                    <a:pt x="1270635" y="38862"/>
                    <a:pt x="1286866" y="30632"/>
                    <a:pt x="1304239" y="30632"/>
                  </a:cubicBezTo>
                  <a:cubicBezTo>
                    <a:pt x="1317041" y="30632"/>
                    <a:pt x="1327099" y="36271"/>
                    <a:pt x="1334414" y="47549"/>
                  </a:cubicBezTo>
                  <a:cubicBezTo>
                    <a:pt x="1341730" y="58826"/>
                    <a:pt x="1345387" y="73000"/>
                    <a:pt x="1345387" y="90068"/>
                  </a:cubicBezTo>
                  <a:cubicBezTo>
                    <a:pt x="1345387" y="137312"/>
                    <a:pt x="1325575" y="178460"/>
                    <a:pt x="1285952" y="213512"/>
                  </a:cubicBezTo>
                  <a:lnTo>
                    <a:pt x="1337158" y="213512"/>
                  </a:lnTo>
                  <a:cubicBezTo>
                    <a:pt x="1342035" y="213512"/>
                    <a:pt x="1345540" y="214579"/>
                    <a:pt x="1347673" y="216713"/>
                  </a:cubicBezTo>
                  <a:cubicBezTo>
                    <a:pt x="1349807" y="218846"/>
                    <a:pt x="1350874" y="222809"/>
                    <a:pt x="1350874" y="228600"/>
                  </a:cubicBezTo>
                  <a:cubicBezTo>
                    <a:pt x="1350874" y="249631"/>
                    <a:pt x="1333653" y="260147"/>
                    <a:pt x="1299210" y="260147"/>
                  </a:cubicBezTo>
                  <a:lnTo>
                    <a:pt x="1243432" y="260147"/>
                  </a:lnTo>
                  <a:cubicBezTo>
                    <a:pt x="1242822" y="275387"/>
                    <a:pt x="1242517" y="287274"/>
                    <a:pt x="1242517" y="295808"/>
                  </a:cubicBezTo>
                  <a:cubicBezTo>
                    <a:pt x="1242517" y="327508"/>
                    <a:pt x="1246251" y="349758"/>
                    <a:pt x="1253719" y="362560"/>
                  </a:cubicBezTo>
                  <a:cubicBezTo>
                    <a:pt x="1261186" y="375361"/>
                    <a:pt x="1272998" y="381762"/>
                    <a:pt x="1289152" y="381762"/>
                  </a:cubicBezTo>
                  <a:cubicBezTo>
                    <a:pt x="1302258" y="381762"/>
                    <a:pt x="1313841" y="377800"/>
                    <a:pt x="1323899" y="369875"/>
                  </a:cubicBezTo>
                  <a:cubicBezTo>
                    <a:pt x="1328928" y="365912"/>
                    <a:pt x="1334414" y="360959"/>
                    <a:pt x="1340358" y="355016"/>
                  </a:cubicBezTo>
                  <a:lnTo>
                    <a:pt x="1343427" y="351691"/>
                  </a:lnTo>
                  <a:lnTo>
                    <a:pt x="1342111" y="334670"/>
                  </a:lnTo>
                  <a:cubicBezTo>
                    <a:pt x="1342111" y="313639"/>
                    <a:pt x="1346530" y="294056"/>
                    <a:pt x="1355369" y="275920"/>
                  </a:cubicBezTo>
                  <a:cubicBezTo>
                    <a:pt x="1364209" y="257785"/>
                    <a:pt x="1376477" y="243383"/>
                    <a:pt x="1392174" y="232715"/>
                  </a:cubicBezTo>
                  <a:cubicBezTo>
                    <a:pt x="1407871" y="222047"/>
                    <a:pt x="1425626" y="216713"/>
                    <a:pt x="1445438" y="216713"/>
                  </a:cubicBezTo>
                  <a:cubicBezTo>
                    <a:pt x="1463116" y="216713"/>
                    <a:pt x="1477290" y="221971"/>
                    <a:pt x="1487957" y="232486"/>
                  </a:cubicBezTo>
                  <a:cubicBezTo>
                    <a:pt x="1498625" y="243002"/>
                    <a:pt x="1503960" y="257251"/>
                    <a:pt x="1503960" y="275234"/>
                  </a:cubicBezTo>
                  <a:cubicBezTo>
                    <a:pt x="1503960" y="296266"/>
                    <a:pt x="1496416" y="314325"/>
                    <a:pt x="1481328" y="329413"/>
                  </a:cubicBezTo>
                  <a:cubicBezTo>
                    <a:pt x="1466241" y="344500"/>
                    <a:pt x="1440714" y="356464"/>
                    <a:pt x="1404747" y="365303"/>
                  </a:cubicBezTo>
                  <a:cubicBezTo>
                    <a:pt x="1412367" y="379324"/>
                    <a:pt x="1426845" y="386334"/>
                    <a:pt x="1448181" y="386334"/>
                  </a:cubicBezTo>
                  <a:cubicBezTo>
                    <a:pt x="1461897" y="386334"/>
                    <a:pt x="1477518" y="381533"/>
                    <a:pt x="1495044" y="371932"/>
                  </a:cubicBezTo>
                  <a:cubicBezTo>
                    <a:pt x="1503807" y="367132"/>
                    <a:pt x="1511980" y="361588"/>
                    <a:pt x="1519562" y="355302"/>
                  </a:cubicBezTo>
                  <a:lnTo>
                    <a:pt x="1535485" y="339291"/>
                  </a:lnTo>
                  <a:lnTo>
                    <a:pt x="1537411" y="321812"/>
                  </a:lnTo>
                  <a:cubicBezTo>
                    <a:pt x="1540002" y="310496"/>
                    <a:pt x="1543888" y="299618"/>
                    <a:pt x="1549070" y="289179"/>
                  </a:cubicBezTo>
                  <a:cubicBezTo>
                    <a:pt x="1559433" y="268300"/>
                    <a:pt x="1573682" y="251231"/>
                    <a:pt x="1591818" y="237973"/>
                  </a:cubicBezTo>
                  <a:cubicBezTo>
                    <a:pt x="1609954" y="224714"/>
                    <a:pt x="1630299" y="216865"/>
                    <a:pt x="1652855" y="214427"/>
                  </a:cubicBezTo>
                  <a:cubicBezTo>
                    <a:pt x="1658645" y="155296"/>
                    <a:pt x="1669695" y="104775"/>
                    <a:pt x="1686002" y="62865"/>
                  </a:cubicBezTo>
                  <a:cubicBezTo>
                    <a:pt x="1702308" y="20955"/>
                    <a:pt x="1723721" y="0"/>
                    <a:pt x="175023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391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3394</TotalTime>
  <Words>710</Words>
  <Application>Microsoft Office PowerPoint</Application>
  <PresentationFormat>Widescreen</PresentationFormat>
  <Paragraphs>88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4" baseType="lpstr">
      <vt:lpstr>Akira Expanded</vt:lpstr>
      <vt:lpstr>Arial</vt:lpstr>
      <vt:lpstr>Bungee</vt:lpstr>
      <vt:lpstr>Calibri</vt:lpstr>
      <vt:lpstr>Calibri Light</vt:lpstr>
      <vt:lpstr>Montserrat</vt:lpstr>
      <vt:lpstr>Montserrat ExtraBold</vt:lpstr>
      <vt:lpstr>Montserrat SemiBold</vt:lpstr>
      <vt:lpstr>Pacifico</vt:lpstr>
      <vt:lpstr>Poppins</vt:lpstr>
      <vt:lpstr>Poppins ExtraBold</vt:lpstr>
      <vt:lpstr>Poppins Medium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Zaman</dc:creator>
  <cp:lastModifiedBy>Zaman</cp:lastModifiedBy>
  <cp:revision>63</cp:revision>
  <dcterms:created xsi:type="dcterms:W3CDTF">2024-02-18T05:14:35Z</dcterms:created>
  <dcterms:modified xsi:type="dcterms:W3CDTF">2024-06-28T12:26:51Z</dcterms:modified>
</cp:coreProperties>
</file>