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42" r:id="rId2"/>
    <p:sldId id="548" r:id="rId3"/>
    <p:sldId id="549" r:id="rId4"/>
    <p:sldId id="550" r:id="rId5"/>
    <p:sldId id="551" r:id="rId6"/>
    <p:sldId id="552" r:id="rId7"/>
    <p:sldId id="547" r:id="rId8"/>
    <p:sldId id="546" r:id="rId9"/>
    <p:sldId id="265" r:id="rId10"/>
    <p:sldId id="26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42"/>
            <p14:sldId id="548"/>
            <p14:sldId id="549"/>
            <p14:sldId id="550"/>
            <p14:sldId id="551"/>
            <p14:sldId id="552"/>
          </p14:sldIdLst>
        </p14:section>
        <p14:section name="Without Animation" id="{8B86FDD1-95CF-473B-B389-78E73723E0C3}">
          <p14:sldIdLst>
            <p14:sldId id="547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FF4"/>
    <a:srgbClr val="F0F8E8"/>
    <a:srgbClr val="EEF7E5"/>
    <a:srgbClr val="ECF5DB"/>
    <a:srgbClr val="FEF4F0"/>
    <a:srgbClr val="FFF0EF"/>
    <a:srgbClr val="F6F3FF"/>
    <a:srgbClr val="F8F2FC"/>
    <a:srgbClr val="FFF7EB"/>
    <a:srgbClr val="FFF5E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406" autoAdjust="0"/>
    <p:restoredTop sz="94660"/>
  </p:normalViewPr>
  <p:slideViewPr>
    <p:cSldViewPr snapToGrid="0">
      <p:cViewPr>
        <p:scale>
          <a:sx n="75" d="100"/>
          <a:sy n="75" d="100"/>
        </p:scale>
        <p:origin x="2696" y="214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6/26/2024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1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0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Rectangle: Rounded Corners 55">
            <a:extLst>
              <a:ext uri="{FF2B5EF4-FFF2-40B4-BE49-F238E27FC236}">
                <a16:creationId xmlns:a16="http://schemas.microsoft.com/office/drawing/2014/main" id="{4A76CFD5-34DE-43C9-9A14-FFFD94D611FE}"/>
              </a:ext>
            </a:extLst>
          </p:cNvPr>
          <p:cNvSpPr/>
          <p:nvPr/>
        </p:nvSpPr>
        <p:spPr>
          <a:xfrm>
            <a:off x="8216931" y="2208883"/>
            <a:ext cx="3467100" cy="3538727"/>
          </a:xfrm>
          <a:prstGeom prst="roundRect">
            <a:avLst>
              <a:gd name="adj" fmla="val 3406"/>
            </a:avLst>
          </a:prstGeom>
          <a:gradFill flip="none" rotWithShape="1">
            <a:gsLst>
              <a:gs pos="0">
                <a:srgbClr val="E6ECFE"/>
              </a:gs>
              <a:gs pos="100000">
                <a:srgbClr val="EFF4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55" name="Rectangle: Rounded Corners 54">
            <a:extLst>
              <a:ext uri="{FF2B5EF4-FFF2-40B4-BE49-F238E27FC236}">
                <a16:creationId xmlns:a16="http://schemas.microsoft.com/office/drawing/2014/main" id="{316A0A5E-A374-4691-8D20-39F5B7EC6B3F}"/>
              </a:ext>
            </a:extLst>
          </p:cNvPr>
          <p:cNvSpPr/>
          <p:nvPr/>
        </p:nvSpPr>
        <p:spPr>
          <a:xfrm>
            <a:off x="4362450" y="2208883"/>
            <a:ext cx="3467100" cy="3538727"/>
          </a:xfrm>
          <a:prstGeom prst="roundRect">
            <a:avLst>
              <a:gd name="adj" fmla="val 3406"/>
            </a:avLst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35C358BF-FC87-446D-A82A-015E2630A713}"/>
              </a:ext>
            </a:extLst>
          </p:cNvPr>
          <p:cNvSpPr/>
          <p:nvPr/>
        </p:nvSpPr>
        <p:spPr>
          <a:xfrm>
            <a:off x="503110" y="2208883"/>
            <a:ext cx="3467100" cy="3538727"/>
          </a:xfrm>
          <a:prstGeom prst="roundRect">
            <a:avLst>
              <a:gd name="adj" fmla="val 3406"/>
            </a:avLst>
          </a:prstGeom>
          <a:gradFill flip="none" rotWithShape="1">
            <a:gsLst>
              <a:gs pos="0">
                <a:srgbClr val="E6ECFE"/>
              </a:gs>
              <a:gs pos="100000">
                <a:srgbClr val="EFF4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389E3286-0A4C-4972-9AAB-44BD5CD6DDE3}"/>
              </a:ext>
            </a:extLst>
          </p:cNvPr>
          <p:cNvSpPr txBox="1"/>
          <p:nvPr/>
        </p:nvSpPr>
        <p:spPr>
          <a:xfrm>
            <a:off x="729804" y="3332735"/>
            <a:ext cx="3003996" cy="1200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EF148C22-843C-43AC-AE3B-8BD4079F7F3F}"/>
              </a:ext>
            </a:extLst>
          </p:cNvPr>
          <p:cNvSpPr/>
          <p:nvPr/>
        </p:nvSpPr>
        <p:spPr>
          <a:xfrm>
            <a:off x="2240470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2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2" y="347186"/>
                </a:lnTo>
                <a:cubicBezTo>
                  <a:pt x="15145" y="308896"/>
                  <a:pt x="0" y="261366"/>
                  <a:pt x="0" y="209836"/>
                </a:cubicBezTo>
                <a:cubicBezTo>
                  <a:pt x="0" y="116205"/>
                  <a:pt x="50101" y="35719"/>
                  <a:pt x="122015" y="0"/>
                </a:cubicBezTo>
                <a:lnTo>
                  <a:pt x="193358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32E23AF7-191E-4262-AC4F-33AA3A6D27BB}"/>
              </a:ext>
            </a:extLst>
          </p:cNvPr>
          <p:cNvSpPr/>
          <p:nvPr/>
        </p:nvSpPr>
        <p:spPr>
          <a:xfrm>
            <a:off x="2039492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2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2" y="347186"/>
                </a:lnTo>
                <a:cubicBezTo>
                  <a:pt x="15145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5" y="0"/>
                </a:cubicBezTo>
                <a:lnTo>
                  <a:pt x="193358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B8139919-FAF4-41BC-B1AA-0A6B6DBAAAF4}"/>
              </a:ext>
            </a:extLst>
          </p:cNvPr>
          <p:cNvGrpSpPr/>
          <p:nvPr/>
        </p:nvGrpSpPr>
        <p:grpSpPr>
          <a:xfrm>
            <a:off x="1549812" y="4902648"/>
            <a:ext cx="1373695" cy="459390"/>
            <a:chOff x="1549812" y="4902648"/>
            <a:chExt cx="1373695" cy="459390"/>
          </a:xfrm>
        </p:grpSpPr>
        <p:sp>
          <p:nvSpPr>
            <p:cNvPr id="39" name="Rectangle: Rounded Corners 38">
              <a:extLst>
                <a:ext uri="{FF2B5EF4-FFF2-40B4-BE49-F238E27FC236}">
                  <a16:creationId xmlns:a16="http://schemas.microsoft.com/office/drawing/2014/main" id="{3C619D89-318F-4A5D-BEDD-2AAF77416814}"/>
                </a:ext>
              </a:extLst>
            </p:cNvPr>
            <p:cNvSpPr/>
            <p:nvPr/>
          </p:nvSpPr>
          <p:spPr>
            <a:xfrm>
              <a:off x="1549812" y="4902648"/>
              <a:ext cx="1373695" cy="459390"/>
            </a:xfrm>
            <a:prstGeom prst="roundRect">
              <a:avLst/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64317DCB-2BD0-4FEB-BE2C-DB0E84088C24}"/>
                </a:ext>
              </a:extLst>
            </p:cNvPr>
            <p:cNvSpPr txBox="1"/>
            <p:nvPr/>
          </p:nvSpPr>
          <p:spPr>
            <a:xfrm>
              <a:off x="1567999" y="4961649"/>
              <a:ext cx="1327608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Montserrat ExtraBold"/>
                  <a:cs typeface="Poppins"/>
                  <a:sym typeface="Poppins"/>
                  <a:rtl val="0"/>
                </a:rPr>
                <a:t>Name Here</a:t>
              </a:r>
            </a:p>
          </p:txBody>
        </p:sp>
      </p:grpSp>
      <p:sp>
        <p:nvSpPr>
          <p:cNvPr id="42" name="TextBox 41">
            <a:extLst>
              <a:ext uri="{FF2B5EF4-FFF2-40B4-BE49-F238E27FC236}">
                <a16:creationId xmlns:a16="http://schemas.microsoft.com/office/drawing/2014/main" id="{307689C8-DD75-4446-A0BB-4BAA8BDA0D13}"/>
              </a:ext>
            </a:extLst>
          </p:cNvPr>
          <p:cNvSpPr txBox="1"/>
          <p:nvPr/>
        </p:nvSpPr>
        <p:spPr>
          <a:xfrm>
            <a:off x="4589144" y="3332735"/>
            <a:ext cx="3003996" cy="1200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6E0583C9-EF38-4E58-910C-8352AC6FFBB3}"/>
              </a:ext>
            </a:extLst>
          </p:cNvPr>
          <p:cNvSpPr/>
          <p:nvPr/>
        </p:nvSpPr>
        <p:spPr>
          <a:xfrm>
            <a:off x="6099810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2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7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2" y="347186"/>
                </a:lnTo>
                <a:cubicBezTo>
                  <a:pt x="15144" y="308896"/>
                  <a:pt x="0" y="261366"/>
                  <a:pt x="0" y="209836"/>
                </a:cubicBezTo>
                <a:cubicBezTo>
                  <a:pt x="0" y="116205"/>
                  <a:pt x="50101" y="35719"/>
                  <a:pt x="122015" y="0"/>
                </a:cubicBezTo>
                <a:lnTo>
                  <a:pt x="193357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97E00FA7-487C-42DE-B59B-7F410F0EC2C4}"/>
              </a:ext>
            </a:extLst>
          </p:cNvPr>
          <p:cNvSpPr/>
          <p:nvPr/>
        </p:nvSpPr>
        <p:spPr>
          <a:xfrm>
            <a:off x="5898832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3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7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3" y="347186"/>
                </a:lnTo>
                <a:cubicBezTo>
                  <a:pt x="15145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5" y="0"/>
                </a:cubicBezTo>
                <a:lnTo>
                  <a:pt x="193357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11F9A563-91A9-4FA9-A92C-BDF0EC9403B2}"/>
              </a:ext>
            </a:extLst>
          </p:cNvPr>
          <p:cNvGrpSpPr/>
          <p:nvPr/>
        </p:nvGrpSpPr>
        <p:grpSpPr>
          <a:xfrm>
            <a:off x="5409152" y="4902648"/>
            <a:ext cx="1373695" cy="459390"/>
            <a:chOff x="5409152" y="4902648"/>
            <a:chExt cx="1373695" cy="459390"/>
          </a:xfrm>
        </p:grpSpPr>
        <p:sp>
          <p:nvSpPr>
            <p:cNvPr id="45" name="Rectangle: Rounded Corners 44">
              <a:extLst>
                <a:ext uri="{FF2B5EF4-FFF2-40B4-BE49-F238E27FC236}">
                  <a16:creationId xmlns:a16="http://schemas.microsoft.com/office/drawing/2014/main" id="{C03F9081-7DF1-43BC-91FA-DBD34F5B23F7}"/>
                </a:ext>
              </a:extLst>
            </p:cNvPr>
            <p:cNvSpPr/>
            <p:nvPr/>
          </p:nvSpPr>
          <p:spPr>
            <a:xfrm>
              <a:off x="5409152" y="4902648"/>
              <a:ext cx="1373695" cy="459390"/>
            </a:xfrm>
            <a:prstGeom prst="roundRect">
              <a:avLst/>
            </a:pr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C8A6F239-C0CD-42F8-86DC-FA7CE5404D6F}"/>
                </a:ext>
              </a:extLst>
            </p:cNvPr>
            <p:cNvSpPr txBox="1"/>
            <p:nvPr/>
          </p:nvSpPr>
          <p:spPr>
            <a:xfrm>
              <a:off x="5427338" y="4961649"/>
              <a:ext cx="1327608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dirty="0">
                  <a:gradFill>
                    <a:gsLst>
                      <a:gs pos="0">
                        <a:srgbClr val="1555FD"/>
                      </a:gs>
                      <a:gs pos="100000">
                        <a:srgbClr val="5680F8"/>
                      </a:gs>
                    </a:gsLst>
                    <a:lin ang="10800000" scaled="1"/>
                  </a:gradFill>
                  <a:latin typeface="Montserrat ExtraBold"/>
                  <a:cs typeface="Poppins"/>
                  <a:sym typeface="Poppins"/>
                  <a:rtl val="0"/>
                </a:rPr>
                <a:t>Name Here</a:t>
              </a:r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99BB013E-D803-4311-BB53-7ADD6A1864ED}"/>
              </a:ext>
            </a:extLst>
          </p:cNvPr>
          <p:cNvSpPr txBox="1"/>
          <p:nvPr/>
        </p:nvSpPr>
        <p:spPr>
          <a:xfrm>
            <a:off x="8448483" y="3332735"/>
            <a:ext cx="3003996" cy="1200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E04B950F-AB6A-418B-95EC-E35626C6F0DA}"/>
              </a:ext>
            </a:extLst>
          </p:cNvPr>
          <p:cNvSpPr/>
          <p:nvPr/>
        </p:nvSpPr>
        <p:spPr>
          <a:xfrm>
            <a:off x="9959149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3 w 193357"/>
              <a:gd name="connsiteY2" fmla="*/ 347186 h 347186"/>
              <a:gd name="connsiteX3" fmla="*/ 0 w 193357"/>
              <a:gd name="connsiteY3" fmla="*/ 209836 h 347186"/>
              <a:gd name="connsiteX4" fmla="*/ 122016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3" y="347186"/>
                </a:lnTo>
                <a:cubicBezTo>
                  <a:pt x="15146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6" y="0"/>
                </a:cubicBezTo>
                <a:lnTo>
                  <a:pt x="193358" y="48292"/>
                </a:lnTo>
                <a:cubicBezTo>
                  <a:pt x="161545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D36EC1F1-B5E0-4CD3-AF7D-F282450C67F3}"/>
              </a:ext>
            </a:extLst>
          </p:cNvPr>
          <p:cNvSpPr/>
          <p:nvPr/>
        </p:nvSpPr>
        <p:spPr>
          <a:xfrm>
            <a:off x="9758171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3 w 193357"/>
              <a:gd name="connsiteY2" fmla="*/ 347186 h 347186"/>
              <a:gd name="connsiteX3" fmla="*/ 0 w 193357"/>
              <a:gd name="connsiteY3" fmla="*/ 209836 h 347186"/>
              <a:gd name="connsiteX4" fmla="*/ 122016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3" y="347186"/>
                </a:lnTo>
                <a:cubicBezTo>
                  <a:pt x="15144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6" y="0"/>
                </a:cubicBezTo>
                <a:lnTo>
                  <a:pt x="193358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9051108-2620-4643-BF9F-C37BBF658205}"/>
              </a:ext>
            </a:extLst>
          </p:cNvPr>
          <p:cNvGrpSpPr/>
          <p:nvPr/>
        </p:nvGrpSpPr>
        <p:grpSpPr>
          <a:xfrm>
            <a:off x="9268396" y="4902648"/>
            <a:ext cx="1373695" cy="459390"/>
            <a:chOff x="9268396" y="4902648"/>
            <a:chExt cx="1373695" cy="459390"/>
          </a:xfrm>
        </p:grpSpPr>
        <p:sp>
          <p:nvSpPr>
            <p:cNvPr id="51" name="Rectangle: Rounded Corners 50">
              <a:extLst>
                <a:ext uri="{FF2B5EF4-FFF2-40B4-BE49-F238E27FC236}">
                  <a16:creationId xmlns:a16="http://schemas.microsoft.com/office/drawing/2014/main" id="{A9019485-2FBF-4C12-9A84-C648DFB2A7B9}"/>
                </a:ext>
              </a:extLst>
            </p:cNvPr>
            <p:cNvSpPr/>
            <p:nvPr/>
          </p:nvSpPr>
          <p:spPr>
            <a:xfrm>
              <a:off x="9268396" y="4902648"/>
              <a:ext cx="1373695" cy="459390"/>
            </a:xfrm>
            <a:prstGeom prst="roundRect">
              <a:avLst/>
            </a:prstGeom>
            <a:gradFill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6AD90E2A-F7C3-4E8B-A248-B5489B2CF5DA}"/>
                </a:ext>
              </a:extLst>
            </p:cNvPr>
            <p:cNvSpPr txBox="1"/>
            <p:nvPr/>
          </p:nvSpPr>
          <p:spPr>
            <a:xfrm>
              <a:off x="9286678" y="4961649"/>
              <a:ext cx="1327608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>
                  <a:solidFill>
                    <a:schemeClr val="bg1"/>
                  </a:solidFill>
                  <a:latin typeface="Montserrat ExtraBold"/>
                  <a:cs typeface="Poppins"/>
                  <a:sym typeface="Poppins"/>
                  <a:rtl val="0"/>
                </a:rPr>
                <a:t>Name Here</a:t>
              </a:r>
            </a:p>
          </p:txBody>
        </p: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38BD57CE-1DF9-41AF-A40F-5F1B8967B1BB}"/>
              </a:ext>
            </a:extLst>
          </p:cNvPr>
          <p:cNvSpPr txBox="1"/>
          <p:nvPr/>
        </p:nvSpPr>
        <p:spPr>
          <a:xfrm>
            <a:off x="1602624" y="844385"/>
            <a:ext cx="89867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Let’s See Our </a:t>
            </a:r>
            <a:r>
              <a:rPr lang="en-US" sz="42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Client’s Reviews 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5B4E5664-20F7-4BE8-BDC6-02B631B3B155}"/>
              </a:ext>
            </a:extLst>
          </p:cNvPr>
          <p:cNvSpPr txBox="1"/>
          <p:nvPr/>
        </p:nvSpPr>
        <p:spPr>
          <a:xfrm>
            <a:off x="4450364" y="481103"/>
            <a:ext cx="329128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Opinions about Out Products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B57CB35-C4A7-43B1-98D6-88FA7F93798F}"/>
              </a:ext>
            </a:extLst>
          </p:cNvPr>
          <p:cNvSpPr/>
          <p:nvPr/>
        </p:nvSpPr>
        <p:spPr>
          <a:xfrm>
            <a:off x="0" y="5747610"/>
            <a:ext cx="12192000" cy="111039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1790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42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42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42" presetClass="entr" presetSubtype="0" fill="hold" grpId="0" nodeType="withEffect">
                                  <p:stCondLst>
                                    <p:cond delay="11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42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decel="46667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42" presetClass="entr" presetSubtype="0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42" presetClass="entr" presetSubtype="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 animBg="1"/>
      <p:bldP spid="55" grpId="0" animBg="1"/>
      <p:bldP spid="35" grpId="0" animBg="1"/>
      <p:bldP spid="36" grpId="0"/>
      <p:bldP spid="37" grpId="0" animBg="1"/>
      <p:bldP spid="38" grpId="0" animBg="1"/>
      <p:bldP spid="42" grpId="0"/>
      <p:bldP spid="43" grpId="0" animBg="1"/>
      <p:bldP spid="44" grpId="0" animBg="1"/>
      <p:bldP spid="48" grpId="0"/>
      <p:bldP spid="49" grpId="0" animBg="1"/>
      <p:bldP spid="50" grpId="0" animBg="1"/>
      <p:bldP spid="53" grpId="0"/>
      <p:bldP spid="54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63973FA5-92F8-4075-BAF9-7D8E632A940B}"/>
              </a:ext>
            </a:extLst>
          </p:cNvPr>
          <p:cNvGrpSpPr/>
          <p:nvPr/>
        </p:nvGrpSpPr>
        <p:grpSpPr>
          <a:xfrm>
            <a:off x="503110" y="2208883"/>
            <a:ext cx="3467100" cy="3538727"/>
            <a:chOff x="503110" y="2208883"/>
            <a:chExt cx="3467100" cy="3538727"/>
          </a:xfrm>
        </p:grpSpPr>
        <p:sp>
          <p:nvSpPr>
            <p:cNvPr id="35" name="Rectangle: Rounded Corners 34">
              <a:extLst>
                <a:ext uri="{FF2B5EF4-FFF2-40B4-BE49-F238E27FC236}">
                  <a16:creationId xmlns:a16="http://schemas.microsoft.com/office/drawing/2014/main" id="{35C358BF-FC87-446D-A82A-015E2630A713}"/>
                </a:ext>
              </a:extLst>
            </p:cNvPr>
            <p:cNvSpPr/>
            <p:nvPr/>
          </p:nvSpPr>
          <p:spPr>
            <a:xfrm>
              <a:off x="503110" y="2208883"/>
              <a:ext cx="3467100" cy="3538727"/>
            </a:xfrm>
            <a:prstGeom prst="roundRect">
              <a:avLst>
                <a:gd name="adj" fmla="val 3406"/>
              </a:avLst>
            </a:prstGeom>
            <a:gradFill>
              <a:gsLst>
                <a:gs pos="0">
                  <a:srgbClr val="FFF0E1"/>
                </a:gs>
                <a:gs pos="100000">
                  <a:srgbClr val="FFF7EB"/>
                </a:gs>
              </a:gsLst>
              <a:path path="circle">
                <a:fillToRect l="100000" t="100000"/>
              </a:path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389E3286-0A4C-4972-9AAB-44BD5CD6DDE3}"/>
                </a:ext>
              </a:extLst>
            </p:cNvPr>
            <p:cNvSpPr txBox="1"/>
            <p:nvPr/>
          </p:nvSpPr>
          <p:spPr>
            <a:xfrm>
              <a:off x="729804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EF148C22-843C-43AC-AE3B-8BD4079F7F3F}"/>
                </a:ext>
              </a:extLst>
            </p:cNvPr>
            <p:cNvSpPr/>
            <p:nvPr/>
          </p:nvSpPr>
          <p:spPr>
            <a:xfrm>
              <a:off x="2240470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2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2" y="347186"/>
                  </a:lnTo>
                  <a:cubicBezTo>
                    <a:pt x="15145" y="308896"/>
                    <a:pt x="0" y="261366"/>
                    <a:pt x="0" y="209836"/>
                  </a:cubicBezTo>
                  <a:cubicBezTo>
                    <a:pt x="0" y="116205"/>
                    <a:pt x="50101" y="35719"/>
                    <a:pt x="122015" y="0"/>
                  </a:cubicBezTo>
                  <a:lnTo>
                    <a:pt x="193358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32E23AF7-191E-4262-AC4F-33AA3A6D27BB}"/>
                </a:ext>
              </a:extLst>
            </p:cNvPr>
            <p:cNvSpPr/>
            <p:nvPr/>
          </p:nvSpPr>
          <p:spPr>
            <a:xfrm>
              <a:off x="2039492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2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2" y="347186"/>
                  </a:lnTo>
                  <a:cubicBezTo>
                    <a:pt x="15145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5" y="0"/>
                  </a:cubicBezTo>
                  <a:lnTo>
                    <a:pt x="193358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B8139919-FAF4-41BC-B1AA-0A6B6DBAAAF4}"/>
                </a:ext>
              </a:extLst>
            </p:cNvPr>
            <p:cNvGrpSpPr/>
            <p:nvPr/>
          </p:nvGrpSpPr>
          <p:grpSpPr>
            <a:xfrm>
              <a:off x="1549812" y="4902648"/>
              <a:ext cx="1373695" cy="459390"/>
              <a:chOff x="1549812" y="4902648"/>
              <a:chExt cx="1373695" cy="459390"/>
            </a:xfrm>
          </p:grpSpPr>
          <p:sp>
            <p:nvSpPr>
              <p:cNvPr id="39" name="Rectangle: Rounded Corners 38">
                <a:extLst>
                  <a:ext uri="{FF2B5EF4-FFF2-40B4-BE49-F238E27FC236}">
                    <a16:creationId xmlns:a16="http://schemas.microsoft.com/office/drawing/2014/main" id="{3C619D89-318F-4A5D-BEDD-2AAF77416814}"/>
                  </a:ext>
                </a:extLst>
              </p:cNvPr>
              <p:cNvSpPr/>
              <p:nvPr/>
            </p:nvSpPr>
            <p:spPr>
              <a:xfrm>
                <a:off x="1549812" y="4902648"/>
                <a:ext cx="1373695" cy="459390"/>
              </a:xfrm>
              <a:prstGeom prst="roundRect">
                <a:avLst/>
              </a:prstGeom>
              <a:gradFill>
                <a:gsLst>
                  <a:gs pos="0">
                    <a:srgbClr val="FE7C04"/>
                  </a:gs>
                  <a:gs pos="100000">
                    <a:srgbClr val="FFCA4E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64317DCB-2BD0-4FEB-BE2C-DB0E84088C24}"/>
                  </a:ext>
                </a:extLst>
              </p:cNvPr>
              <p:cNvSpPr txBox="1"/>
              <p:nvPr/>
            </p:nvSpPr>
            <p:spPr>
              <a:xfrm>
                <a:off x="1567999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1661C387-7563-4FAA-A0CB-2E2D6D6B37FD}"/>
              </a:ext>
            </a:extLst>
          </p:cNvPr>
          <p:cNvGrpSpPr/>
          <p:nvPr/>
        </p:nvGrpSpPr>
        <p:grpSpPr>
          <a:xfrm>
            <a:off x="4362450" y="2208883"/>
            <a:ext cx="3467100" cy="3538727"/>
            <a:chOff x="4362450" y="2208883"/>
            <a:chExt cx="3467100" cy="3538727"/>
          </a:xfrm>
        </p:grpSpPr>
        <p:sp>
          <p:nvSpPr>
            <p:cNvPr id="55" name="Rectangle: Rounded Corners 54">
              <a:extLst>
                <a:ext uri="{FF2B5EF4-FFF2-40B4-BE49-F238E27FC236}">
                  <a16:creationId xmlns:a16="http://schemas.microsoft.com/office/drawing/2014/main" id="{316A0A5E-A374-4691-8D20-39F5B7EC6B3F}"/>
                </a:ext>
              </a:extLst>
            </p:cNvPr>
            <p:cNvSpPr/>
            <p:nvPr/>
          </p:nvSpPr>
          <p:spPr>
            <a:xfrm>
              <a:off x="4362450" y="2208883"/>
              <a:ext cx="3467100" cy="3538727"/>
            </a:xfrm>
            <a:prstGeom prst="roundRect">
              <a:avLst>
                <a:gd name="adj" fmla="val 3406"/>
              </a:avLst>
            </a:pr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307689C8-DD75-4446-A0BB-4BAA8BDA0D13}"/>
                </a:ext>
              </a:extLst>
            </p:cNvPr>
            <p:cNvSpPr txBox="1"/>
            <p:nvPr/>
          </p:nvSpPr>
          <p:spPr>
            <a:xfrm>
              <a:off x="4589144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6E0583C9-EF38-4E58-910C-8352AC6FFBB3}"/>
                </a:ext>
              </a:extLst>
            </p:cNvPr>
            <p:cNvSpPr/>
            <p:nvPr/>
          </p:nvSpPr>
          <p:spPr>
            <a:xfrm>
              <a:off x="6099810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2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7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2" y="347186"/>
                  </a:lnTo>
                  <a:cubicBezTo>
                    <a:pt x="15144" y="308896"/>
                    <a:pt x="0" y="261366"/>
                    <a:pt x="0" y="209836"/>
                  </a:cubicBezTo>
                  <a:cubicBezTo>
                    <a:pt x="0" y="116205"/>
                    <a:pt x="50101" y="35719"/>
                    <a:pt x="122015" y="0"/>
                  </a:cubicBezTo>
                  <a:lnTo>
                    <a:pt x="193357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97E00FA7-487C-42DE-B59B-7F410F0EC2C4}"/>
                </a:ext>
              </a:extLst>
            </p:cNvPr>
            <p:cNvSpPr/>
            <p:nvPr/>
          </p:nvSpPr>
          <p:spPr>
            <a:xfrm>
              <a:off x="5898832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3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7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3" y="347186"/>
                  </a:lnTo>
                  <a:cubicBezTo>
                    <a:pt x="15145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5" y="0"/>
                  </a:cubicBezTo>
                  <a:lnTo>
                    <a:pt x="193357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11F9A563-91A9-4FA9-A92C-BDF0EC9403B2}"/>
                </a:ext>
              </a:extLst>
            </p:cNvPr>
            <p:cNvGrpSpPr/>
            <p:nvPr/>
          </p:nvGrpSpPr>
          <p:grpSpPr>
            <a:xfrm>
              <a:off x="5409152" y="4902648"/>
              <a:ext cx="1373695" cy="459390"/>
              <a:chOff x="5409152" y="4902648"/>
              <a:chExt cx="1373695" cy="459390"/>
            </a:xfrm>
          </p:grpSpPr>
          <p:sp>
            <p:nvSpPr>
              <p:cNvPr id="45" name="Rectangle: Rounded Corners 44">
                <a:extLst>
                  <a:ext uri="{FF2B5EF4-FFF2-40B4-BE49-F238E27FC236}">
                    <a16:creationId xmlns:a16="http://schemas.microsoft.com/office/drawing/2014/main" id="{C03F9081-7DF1-43BC-91FA-DBD34F5B23F7}"/>
                  </a:ext>
                </a:extLst>
              </p:cNvPr>
              <p:cNvSpPr/>
              <p:nvPr/>
            </p:nvSpPr>
            <p:spPr>
              <a:xfrm>
                <a:off x="5409152" y="4902648"/>
                <a:ext cx="1373695" cy="459390"/>
              </a:xfrm>
              <a:prstGeom prst="roundRect">
                <a:avLst/>
              </a:prstGeom>
              <a:solidFill>
                <a:schemeClr val="bg1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6" name="TextBox 45">
                <a:extLst>
                  <a:ext uri="{FF2B5EF4-FFF2-40B4-BE49-F238E27FC236}">
                    <a16:creationId xmlns:a16="http://schemas.microsoft.com/office/drawing/2014/main" id="{C8A6F239-C0CD-42F8-86DC-FA7CE5404D6F}"/>
                  </a:ext>
                </a:extLst>
              </p:cNvPr>
              <p:cNvSpPr txBox="1"/>
              <p:nvPr/>
            </p:nvSpPr>
            <p:spPr>
              <a:xfrm>
                <a:off x="5427338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 dirty="0">
                    <a:gradFill>
                      <a:gsLst>
                        <a:gs pos="0">
                          <a:srgbClr val="FE7C04"/>
                        </a:gs>
                        <a:gs pos="100000">
                          <a:srgbClr val="FFCA4E"/>
                        </a:gs>
                      </a:gsLst>
                      <a:lin ang="10800000" scaled="1"/>
                    </a:gra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838D248-676D-4B63-A3DE-7E3FCFFB08A1}"/>
              </a:ext>
            </a:extLst>
          </p:cNvPr>
          <p:cNvGrpSpPr/>
          <p:nvPr/>
        </p:nvGrpSpPr>
        <p:grpSpPr>
          <a:xfrm>
            <a:off x="8216931" y="2208883"/>
            <a:ext cx="3467100" cy="3538727"/>
            <a:chOff x="8216931" y="2208883"/>
            <a:chExt cx="3467100" cy="3538727"/>
          </a:xfrm>
        </p:grpSpPr>
        <p:sp>
          <p:nvSpPr>
            <p:cNvPr id="56" name="Rectangle: Rounded Corners 55">
              <a:extLst>
                <a:ext uri="{FF2B5EF4-FFF2-40B4-BE49-F238E27FC236}">
                  <a16:creationId xmlns:a16="http://schemas.microsoft.com/office/drawing/2014/main" id="{4A76CFD5-34DE-43C9-9A14-FFFD94D611FE}"/>
                </a:ext>
              </a:extLst>
            </p:cNvPr>
            <p:cNvSpPr/>
            <p:nvPr/>
          </p:nvSpPr>
          <p:spPr>
            <a:xfrm>
              <a:off x="8216931" y="2208883"/>
              <a:ext cx="3467100" cy="3538727"/>
            </a:xfrm>
            <a:prstGeom prst="roundRect">
              <a:avLst>
                <a:gd name="adj" fmla="val 3406"/>
              </a:avLst>
            </a:prstGeom>
            <a:gradFill>
              <a:gsLst>
                <a:gs pos="0">
                  <a:srgbClr val="FFF0E1"/>
                </a:gs>
                <a:gs pos="100000">
                  <a:srgbClr val="FFF7EB"/>
                </a:gs>
              </a:gsLst>
              <a:path path="circle">
                <a:fillToRect l="100000" t="100000"/>
              </a:path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99BB013E-D803-4311-BB53-7ADD6A1864ED}"/>
                </a:ext>
              </a:extLst>
            </p:cNvPr>
            <p:cNvSpPr txBox="1"/>
            <p:nvPr/>
          </p:nvSpPr>
          <p:spPr>
            <a:xfrm>
              <a:off x="8448483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04B950F-AB6A-418B-95EC-E35626C6F0DA}"/>
                </a:ext>
              </a:extLst>
            </p:cNvPr>
            <p:cNvSpPr/>
            <p:nvPr/>
          </p:nvSpPr>
          <p:spPr>
            <a:xfrm>
              <a:off x="9959149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3 w 193357"/>
                <a:gd name="connsiteY2" fmla="*/ 347186 h 347186"/>
                <a:gd name="connsiteX3" fmla="*/ 0 w 193357"/>
                <a:gd name="connsiteY3" fmla="*/ 209836 h 347186"/>
                <a:gd name="connsiteX4" fmla="*/ 122016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3" y="347186"/>
                  </a:lnTo>
                  <a:cubicBezTo>
                    <a:pt x="15146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6" y="0"/>
                  </a:cubicBezTo>
                  <a:lnTo>
                    <a:pt x="193358" y="48292"/>
                  </a:lnTo>
                  <a:cubicBezTo>
                    <a:pt x="161545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D36EC1F1-B5E0-4CD3-AF7D-F282450C67F3}"/>
                </a:ext>
              </a:extLst>
            </p:cNvPr>
            <p:cNvSpPr/>
            <p:nvPr/>
          </p:nvSpPr>
          <p:spPr>
            <a:xfrm>
              <a:off x="9758171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3 w 193357"/>
                <a:gd name="connsiteY2" fmla="*/ 347186 h 347186"/>
                <a:gd name="connsiteX3" fmla="*/ 0 w 193357"/>
                <a:gd name="connsiteY3" fmla="*/ 209836 h 347186"/>
                <a:gd name="connsiteX4" fmla="*/ 122016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3" y="347186"/>
                  </a:lnTo>
                  <a:cubicBezTo>
                    <a:pt x="15144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6" y="0"/>
                  </a:cubicBezTo>
                  <a:lnTo>
                    <a:pt x="193358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79051108-2620-4643-BF9F-C37BBF658205}"/>
                </a:ext>
              </a:extLst>
            </p:cNvPr>
            <p:cNvGrpSpPr/>
            <p:nvPr/>
          </p:nvGrpSpPr>
          <p:grpSpPr>
            <a:xfrm>
              <a:off x="9268396" y="4902648"/>
              <a:ext cx="1373695" cy="459390"/>
              <a:chOff x="9268396" y="4902648"/>
              <a:chExt cx="1373695" cy="459390"/>
            </a:xfrm>
          </p:grpSpPr>
          <p:sp>
            <p:nvSpPr>
              <p:cNvPr id="51" name="Rectangle: Rounded Corners 50">
                <a:extLst>
                  <a:ext uri="{FF2B5EF4-FFF2-40B4-BE49-F238E27FC236}">
                    <a16:creationId xmlns:a16="http://schemas.microsoft.com/office/drawing/2014/main" id="{A9019485-2FBF-4C12-9A84-C648DFB2A7B9}"/>
                  </a:ext>
                </a:extLst>
              </p:cNvPr>
              <p:cNvSpPr/>
              <p:nvPr/>
            </p:nvSpPr>
            <p:spPr>
              <a:xfrm>
                <a:off x="9268396" y="4902648"/>
                <a:ext cx="1373695" cy="459390"/>
              </a:xfrm>
              <a:prstGeom prst="roundRect">
                <a:avLst/>
              </a:prstGeom>
              <a:gradFill>
                <a:gsLst>
                  <a:gs pos="0">
                    <a:srgbClr val="FE7C04"/>
                  </a:gs>
                  <a:gs pos="100000">
                    <a:srgbClr val="FFCA4E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52" name="TextBox 51">
                <a:extLst>
                  <a:ext uri="{FF2B5EF4-FFF2-40B4-BE49-F238E27FC236}">
                    <a16:creationId xmlns:a16="http://schemas.microsoft.com/office/drawing/2014/main" id="{6AD90E2A-F7C3-4E8B-A248-B5489B2CF5DA}"/>
                  </a:ext>
                </a:extLst>
              </p:cNvPr>
              <p:cNvSpPr txBox="1"/>
              <p:nvPr/>
            </p:nvSpPr>
            <p:spPr>
              <a:xfrm>
                <a:off x="9286678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>
                    <a:solidFill>
                      <a:schemeClr val="bg1"/>
                    </a:soli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38BD57CE-1DF9-41AF-A40F-5F1B8967B1BB}"/>
              </a:ext>
            </a:extLst>
          </p:cNvPr>
          <p:cNvSpPr txBox="1"/>
          <p:nvPr/>
        </p:nvSpPr>
        <p:spPr>
          <a:xfrm>
            <a:off x="1602624" y="844385"/>
            <a:ext cx="89867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Let’s See Our </a:t>
            </a:r>
            <a:r>
              <a:rPr lang="en-US" sz="42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Client’s Reviews 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5B4E5664-20F7-4BE8-BDC6-02B631B3B155}"/>
              </a:ext>
            </a:extLst>
          </p:cNvPr>
          <p:cNvSpPr txBox="1"/>
          <p:nvPr/>
        </p:nvSpPr>
        <p:spPr>
          <a:xfrm>
            <a:off x="4450364" y="481103"/>
            <a:ext cx="329128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Opinions about Out Products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B57CB35-C4A7-43B1-98D6-88FA7F93798F}"/>
              </a:ext>
            </a:extLst>
          </p:cNvPr>
          <p:cNvSpPr/>
          <p:nvPr/>
        </p:nvSpPr>
        <p:spPr>
          <a:xfrm>
            <a:off x="0" y="5747610"/>
            <a:ext cx="12192000" cy="111039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61748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3" grpId="0"/>
      <p:bldP spid="5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Rectangle: Rounded Corners 55">
            <a:extLst>
              <a:ext uri="{FF2B5EF4-FFF2-40B4-BE49-F238E27FC236}">
                <a16:creationId xmlns:a16="http://schemas.microsoft.com/office/drawing/2014/main" id="{4A76CFD5-34DE-43C9-9A14-FFFD94D611FE}"/>
              </a:ext>
            </a:extLst>
          </p:cNvPr>
          <p:cNvSpPr/>
          <p:nvPr/>
        </p:nvSpPr>
        <p:spPr>
          <a:xfrm>
            <a:off x="8216931" y="2208883"/>
            <a:ext cx="3467100" cy="3538727"/>
          </a:xfrm>
          <a:prstGeom prst="roundRect">
            <a:avLst>
              <a:gd name="adj" fmla="val 3406"/>
            </a:avLst>
          </a:prstGeom>
          <a:gradFill>
            <a:gsLst>
              <a:gs pos="0">
                <a:srgbClr val="F8F2FC"/>
              </a:gs>
              <a:gs pos="100000">
                <a:srgbClr val="F6F3FF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55" name="Rectangle: Rounded Corners 54">
            <a:extLst>
              <a:ext uri="{FF2B5EF4-FFF2-40B4-BE49-F238E27FC236}">
                <a16:creationId xmlns:a16="http://schemas.microsoft.com/office/drawing/2014/main" id="{316A0A5E-A374-4691-8D20-39F5B7EC6B3F}"/>
              </a:ext>
            </a:extLst>
          </p:cNvPr>
          <p:cNvSpPr/>
          <p:nvPr/>
        </p:nvSpPr>
        <p:spPr>
          <a:xfrm>
            <a:off x="4362450" y="2208883"/>
            <a:ext cx="3467100" cy="3538727"/>
          </a:xfrm>
          <a:prstGeom prst="roundRect">
            <a:avLst>
              <a:gd name="adj" fmla="val 3406"/>
            </a:avLst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35C358BF-FC87-446D-A82A-015E2630A713}"/>
              </a:ext>
            </a:extLst>
          </p:cNvPr>
          <p:cNvSpPr/>
          <p:nvPr/>
        </p:nvSpPr>
        <p:spPr>
          <a:xfrm>
            <a:off x="503110" y="2208883"/>
            <a:ext cx="3467100" cy="3538727"/>
          </a:xfrm>
          <a:prstGeom prst="roundRect">
            <a:avLst>
              <a:gd name="adj" fmla="val 3406"/>
            </a:avLst>
          </a:prstGeom>
          <a:gradFill>
            <a:gsLst>
              <a:gs pos="0">
                <a:srgbClr val="F8F2FC"/>
              </a:gs>
              <a:gs pos="100000">
                <a:srgbClr val="F6F3FF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389E3286-0A4C-4972-9AAB-44BD5CD6DDE3}"/>
              </a:ext>
            </a:extLst>
          </p:cNvPr>
          <p:cNvSpPr txBox="1"/>
          <p:nvPr/>
        </p:nvSpPr>
        <p:spPr>
          <a:xfrm>
            <a:off x="729804" y="3332735"/>
            <a:ext cx="3003996" cy="1200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EF148C22-843C-43AC-AE3B-8BD4079F7F3F}"/>
              </a:ext>
            </a:extLst>
          </p:cNvPr>
          <p:cNvSpPr/>
          <p:nvPr/>
        </p:nvSpPr>
        <p:spPr>
          <a:xfrm>
            <a:off x="2240470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2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2" y="347186"/>
                </a:lnTo>
                <a:cubicBezTo>
                  <a:pt x="15145" y="308896"/>
                  <a:pt x="0" y="261366"/>
                  <a:pt x="0" y="209836"/>
                </a:cubicBezTo>
                <a:cubicBezTo>
                  <a:pt x="0" y="116205"/>
                  <a:pt x="50101" y="35719"/>
                  <a:pt x="122015" y="0"/>
                </a:cubicBezTo>
                <a:lnTo>
                  <a:pt x="193358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32E23AF7-191E-4262-AC4F-33AA3A6D27BB}"/>
              </a:ext>
            </a:extLst>
          </p:cNvPr>
          <p:cNvSpPr/>
          <p:nvPr/>
        </p:nvSpPr>
        <p:spPr>
          <a:xfrm>
            <a:off x="2039492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2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2" y="347186"/>
                </a:lnTo>
                <a:cubicBezTo>
                  <a:pt x="15145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5" y="0"/>
                </a:cubicBezTo>
                <a:lnTo>
                  <a:pt x="193358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B8139919-FAF4-41BC-B1AA-0A6B6DBAAAF4}"/>
              </a:ext>
            </a:extLst>
          </p:cNvPr>
          <p:cNvGrpSpPr/>
          <p:nvPr/>
        </p:nvGrpSpPr>
        <p:grpSpPr>
          <a:xfrm>
            <a:off x="1549812" y="4902648"/>
            <a:ext cx="1373695" cy="459390"/>
            <a:chOff x="1549812" y="4902648"/>
            <a:chExt cx="1373695" cy="459390"/>
          </a:xfrm>
        </p:grpSpPr>
        <p:sp>
          <p:nvSpPr>
            <p:cNvPr id="39" name="Rectangle: Rounded Corners 38">
              <a:extLst>
                <a:ext uri="{FF2B5EF4-FFF2-40B4-BE49-F238E27FC236}">
                  <a16:creationId xmlns:a16="http://schemas.microsoft.com/office/drawing/2014/main" id="{3C619D89-318F-4A5D-BEDD-2AAF77416814}"/>
                </a:ext>
              </a:extLst>
            </p:cNvPr>
            <p:cNvSpPr/>
            <p:nvPr/>
          </p:nvSpPr>
          <p:spPr>
            <a:xfrm>
              <a:off x="1549812" y="4902648"/>
              <a:ext cx="1373695" cy="459390"/>
            </a:xfrm>
            <a:prstGeom prst="roundRect">
              <a:avLst/>
            </a:pr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64317DCB-2BD0-4FEB-BE2C-DB0E84088C24}"/>
                </a:ext>
              </a:extLst>
            </p:cNvPr>
            <p:cNvSpPr txBox="1"/>
            <p:nvPr/>
          </p:nvSpPr>
          <p:spPr>
            <a:xfrm>
              <a:off x="1567999" y="4961649"/>
              <a:ext cx="1327608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Montserrat ExtraBold"/>
                  <a:cs typeface="Poppins"/>
                  <a:sym typeface="Poppins"/>
                  <a:rtl val="0"/>
                </a:rPr>
                <a:t>Name Here</a:t>
              </a:r>
            </a:p>
          </p:txBody>
        </p:sp>
      </p:grpSp>
      <p:sp>
        <p:nvSpPr>
          <p:cNvPr id="42" name="TextBox 41">
            <a:extLst>
              <a:ext uri="{FF2B5EF4-FFF2-40B4-BE49-F238E27FC236}">
                <a16:creationId xmlns:a16="http://schemas.microsoft.com/office/drawing/2014/main" id="{307689C8-DD75-4446-A0BB-4BAA8BDA0D13}"/>
              </a:ext>
            </a:extLst>
          </p:cNvPr>
          <p:cNvSpPr txBox="1"/>
          <p:nvPr/>
        </p:nvSpPr>
        <p:spPr>
          <a:xfrm>
            <a:off x="4589144" y="3332735"/>
            <a:ext cx="3003996" cy="1200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6E0583C9-EF38-4E58-910C-8352AC6FFBB3}"/>
              </a:ext>
            </a:extLst>
          </p:cNvPr>
          <p:cNvSpPr/>
          <p:nvPr/>
        </p:nvSpPr>
        <p:spPr>
          <a:xfrm>
            <a:off x="6099810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2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7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2" y="347186"/>
                </a:lnTo>
                <a:cubicBezTo>
                  <a:pt x="15144" y="308896"/>
                  <a:pt x="0" y="261366"/>
                  <a:pt x="0" y="209836"/>
                </a:cubicBezTo>
                <a:cubicBezTo>
                  <a:pt x="0" y="116205"/>
                  <a:pt x="50101" y="35719"/>
                  <a:pt x="122015" y="0"/>
                </a:cubicBezTo>
                <a:lnTo>
                  <a:pt x="193357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97E00FA7-487C-42DE-B59B-7F410F0EC2C4}"/>
              </a:ext>
            </a:extLst>
          </p:cNvPr>
          <p:cNvSpPr/>
          <p:nvPr/>
        </p:nvSpPr>
        <p:spPr>
          <a:xfrm>
            <a:off x="5898832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3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7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3" y="347186"/>
                </a:lnTo>
                <a:cubicBezTo>
                  <a:pt x="15145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5" y="0"/>
                </a:cubicBezTo>
                <a:lnTo>
                  <a:pt x="193357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11F9A563-91A9-4FA9-A92C-BDF0EC9403B2}"/>
              </a:ext>
            </a:extLst>
          </p:cNvPr>
          <p:cNvGrpSpPr/>
          <p:nvPr/>
        </p:nvGrpSpPr>
        <p:grpSpPr>
          <a:xfrm>
            <a:off x="5409152" y="4902648"/>
            <a:ext cx="1373695" cy="459390"/>
            <a:chOff x="5409152" y="4902648"/>
            <a:chExt cx="1373695" cy="459390"/>
          </a:xfrm>
        </p:grpSpPr>
        <p:sp>
          <p:nvSpPr>
            <p:cNvPr id="45" name="Rectangle: Rounded Corners 44">
              <a:extLst>
                <a:ext uri="{FF2B5EF4-FFF2-40B4-BE49-F238E27FC236}">
                  <a16:creationId xmlns:a16="http://schemas.microsoft.com/office/drawing/2014/main" id="{C03F9081-7DF1-43BC-91FA-DBD34F5B23F7}"/>
                </a:ext>
              </a:extLst>
            </p:cNvPr>
            <p:cNvSpPr/>
            <p:nvPr/>
          </p:nvSpPr>
          <p:spPr>
            <a:xfrm>
              <a:off x="5409152" y="4902648"/>
              <a:ext cx="1373695" cy="459390"/>
            </a:xfrm>
            <a:prstGeom prst="roundRect">
              <a:avLst/>
            </a:pr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C8A6F239-C0CD-42F8-86DC-FA7CE5404D6F}"/>
                </a:ext>
              </a:extLst>
            </p:cNvPr>
            <p:cNvSpPr txBox="1"/>
            <p:nvPr/>
          </p:nvSpPr>
          <p:spPr>
            <a:xfrm>
              <a:off x="5427338" y="4961649"/>
              <a:ext cx="1327608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dirty="0">
                  <a:gradFill>
                    <a:gsLst>
                      <a:gs pos="0">
                        <a:srgbClr val="5D28FE"/>
                      </a:gs>
                      <a:gs pos="100000">
                        <a:srgbClr val="BB66DD"/>
                      </a:gs>
                    </a:gsLst>
                    <a:lin ang="10800000" scaled="1"/>
                  </a:gradFill>
                  <a:latin typeface="Montserrat ExtraBold"/>
                  <a:cs typeface="Poppins"/>
                  <a:sym typeface="Poppins"/>
                  <a:rtl val="0"/>
                </a:rPr>
                <a:t>Name Here</a:t>
              </a:r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99BB013E-D803-4311-BB53-7ADD6A1864ED}"/>
              </a:ext>
            </a:extLst>
          </p:cNvPr>
          <p:cNvSpPr txBox="1"/>
          <p:nvPr/>
        </p:nvSpPr>
        <p:spPr>
          <a:xfrm>
            <a:off x="8448483" y="3332735"/>
            <a:ext cx="3003996" cy="1200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E04B950F-AB6A-418B-95EC-E35626C6F0DA}"/>
              </a:ext>
            </a:extLst>
          </p:cNvPr>
          <p:cNvSpPr/>
          <p:nvPr/>
        </p:nvSpPr>
        <p:spPr>
          <a:xfrm>
            <a:off x="9959149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3 w 193357"/>
              <a:gd name="connsiteY2" fmla="*/ 347186 h 347186"/>
              <a:gd name="connsiteX3" fmla="*/ 0 w 193357"/>
              <a:gd name="connsiteY3" fmla="*/ 209836 h 347186"/>
              <a:gd name="connsiteX4" fmla="*/ 122016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3" y="347186"/>
                </a:lnTo>
                <a:cubicBezTo>
                  <a:pt x="15146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6" y="0"/>
                </a:cubicBezTo>
                <a:lnTo>
                  <a:pt x="193358" y="48292"/>
                </a:lnTo>
                <a:cubicBezTo>
                  <a:pt x="161545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D36EC1F1-B5E0-4CD3-AF7D-F282450C67F3}"/>
              </a:ext>
            </a:extLst>
          </p:cNvPr>
          <p:cNvSpPr/>
          <p:nvPr/>
        </p:nvSpPr>
        <p:spPr>
          <a:xfrm>
            <a:off x="9758171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3 w 193357"/>
              <a:gd name="connsiteY2" fmla="*/ 347186 h 347186"/>
              <a:gd name="connsiteX3" fmla="*/ 0 w 193357"/>
              <a:gd name="connsiteY3" fmla="*/ 209836 h 347186"/>
              <a:gd name="connsiteX4" fmla="*/ 122016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3" y="347186"/>
                </a:lnTo>
                <a:cubicBezTo>
                  <a:pt x="15144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6" y="0"/>
                </a:cubicBezTo>
                <a:lnTo>
                  <a:pt x="193358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5D28FE"/>
              </a:gs>
              <a:gs pos="100000">
                <a:srgbClr val="BB66DD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9051108-2620-4643-BF9F-C37BBF658205}"/>
              </a:ext>
            </a:extLst>
          </p:cNvPr>
          <p:cNvGrpSpPr/>
          <p:nvPr/>
        </p:nvGrpSpPr>
        <p:grpSpPr>
          <a:xfrm>
            <a:off x="9268396" y="4902648"/>
            <a:ext cx="1373695" cy="459390"/>
            <a:chOff x="9268396" y="4902648"/>
            <a:chExt cx="1373695" cy="459390"/>
          </a:xfrm>
        </p:grpSpPr>
        <p:sp>
          <p:nvSpPr>
            <p:cNvPr id="51" name="Rectangle: Rounded Corners 50">
              <a:extLst>
                <a:ext uri="{FF2B5EF4-FFF2-40B4-BE49-F238E27FC236}">
                  <a16:creationId xmlns:a16="http://schemas.microsoft.com/office/drawing/2014/main" id="{A9019485-2FBF-4C12-9A84-C648DFB2A7B9}"/>
                </a:ext>
              </a:extLst>
            </p:cNvPr>
            <p:cNvSpPr/>
            <p:nvPr/>
          </p:nvSpPr>
          <p:spPr>
            <a:xfrm>
              <a:off x="9268396" y="4902648"/>
              <a:ext cx="1373695" cy="459390"/>
            </a:xfrm>
            <a:prstGeom prst="roundRect">
              <a:avLst/>
            </a:prstGeom>
            <a:gradFill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6AD90E2A-F7C3-4E8B-A248-B5489B2CF5DA}"/>
                </a:ext>
              </a:extLst>
            </p:cNvPr>
            <p:cNvSpPr txBox="1"/>
            <p:nvPr/>
          </p:nvSpPr>
          <p:spPr>
            <a:xfrm>
              <a:off x="9286678" y="4961649"/>
              <a:ext cx="1327608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Montserrat ExtraBold"/>
                  <a:cs typeface="Poppins"/>
                  <a:sym typeface="Poppins"/>
                  <a:rtl val="0"/>
                </a:rPr>
                <a:t>Name Here</a:t>
              </a:r>
            </a:p>
          </p:txBody>
        </p: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38BD57CE-1DF9-41AF-A40F-5F1B8967B1BB}"/>
              </a:ext>
            </a:extLst>
          </p:cNvPr>
          <p:cNvSpPr txBox="1"/>
          <p:nvPr/>
        </p:nvSpPr>
        <p:spPr>
          <a:xfrm>
            <a:off x="1602624" y="844385"/>
            <a:ext cx="89867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Let’s See Our </a:t>
            </a:r>
            <a:r>
              <a:rPr lang="en-US" sz="42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Client’s Reviews 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5B4E5664-20F7-4BE8-BDC6-02B631B3B155}"/>
              </a:ext>
            </a:extLst>
          </p:cNvPr>
          <p:cNvSpPr txBox="1"/>
          <p:nvPr/>
        </p:nvSpPr>
        <p:spPr>
          <a:xfrm>
            <a:off x="4450364" y="481103"/>
            <a:ext cx="329128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Opinions about Out Products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B57CB35-C4A7-43B1-98D6-88FA7F93798F}"/>
              </a:ext>
            </a:extLst>
          </p:cNvPr>
          <p:cNvSpPr/>
          <p:nvPr/>
        </p:nvSpPr>
        <p:spPr>
          <a:xfrm>
            <a:off x="0" y="5747610"/>
            <a:ext cx="12192000" cy="111039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1379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42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42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42" presetClass="entr" presetSubtype="0" fill="hold" grpId="0" nodeType="withEffect">
                                  <p:stCondLst>
                                    <p:cond delay="11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42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decel="46667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42" presetClass="entr" presetSubtype="0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42" presetClass="entr" presetSubtype="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 animBg="1"/>
      <p:bldP spid="55" grpId="0" animBg="1"/>
      <p:bldP spid="35" grpId="0" animBg="1"/>
      <p:bldP spid="36" grpId="0"/>
      <p:bldP spid="37" grpId="0" animBg="1"/>
      <p:bldP spid="38" grpId="0" animBg="1"/>
      <p:bldP spid="42" grpId="0"/>
      <p:bldP spid="43" grpId="0" animBg="1"/>
      <p:bldP spid="44" grpId="0" animBg="1"/>
      <p:bldP spid="48" grpId="0"/>
      <p:bldP spid="49" grpId="0" animBg="1"/>
      <p:bldP spid="50" grpId="0" animBg="1"/>
      <p:bldP spid="53" grpId="0"/>
      <p:bldP spid="5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63973FA5-92F8-4075-BAF9-7D8E632A940B}"/>
              </a:ext>
            </a:extLst>
          </p:cNvPr>
          <p:cNvGrpSpPr/>
          <p:nvPr/>
        </p:nvGrpSpPr>
        <p:grpSpPr>
          <a:xfrm>
            <a:off x="503110" y="2208883"/>
            <a:ext cx="3467100" cy="3538727"/>
            <a:chOff x="503110" y="2208883"/>
            <a:chExt cx="3467100" cy="3538727"/>
          </a:xfrm>
        </p:grpSpPr>
        <p:sp>
          <p:nvSpPr>
            <p:cNvPr id="35" name="Rectangle: Rounded Corners 34">
              <a:extLst>
                <a:ext uri="{FF2B5EF4-FFF2-40B4-BE49-F238E27FC236}">
                  <a16:creationId xmlns:a16="http://schemas.microsoft.com/office/drawing/2014/main" id="{35C358BF-FC87-446D-A82A-015E2630A713}"/>
                </a:ext>
              </a:extLst>
            </p:cNvPr>
            <p:cNvSpPr/>
            <p:nvPr/>
          </p:nvSpPr>
          <p:spPr>
            <a:xfrm>
              <a:off x="503110" y="2208883"/>
              <a:ext cx="3467100" cy="3538727"/>
            </a:xfrm>
            <a:prstGeom prst="roundRect">
              <a:avLst>
                <a:gd name="adj" fmla="val 3406"/>
              </a:avLst>
            </a:prstGeom>
            <a:gradFill>
              <a:gsLst>
                <a:gs pos="0">
                  <a:srgbClr val="FFF0EF"/>
                </a:gs>
                <a:gs pos="100000">
                  <a:srgbClr val="FEF4F0"/>
                </a:gs>
              </a:gsLst>
              <a:path path="circle">
                <a:fillToRect l="100000" t="100000"/>
              </a:path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389E3286-0A4C-4972-9AAB-44BD5CD6DDE3}"/>
                </a:ext>
              </a:extLst>
            </p:cNvPr>
            <p:cNvSpPr txBox="1"/>
            <p:nvPr/>
          </p:nvSpPr>
          <p:spPr>
            <a:xfrm>
              <a:off x="729804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EF148C22-843C-43AC-AE3B-8BD4079F7F3F}"/>
                </a:ext>
              </a:extLst>
            </p:cNvPr>
            <p:cNvSpPr/>
            <p:nvPr/>
          </p:nvSpPr>
          <p:spPr>
            <a:xfrm>
              <a:off x="2240470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2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2" y="347186"/>
                  </a:lnTo>
                  <a:cubicBezTo>
                    <a:pt x="15145" y="308896"/>
                    <a:pt x="0" y="261366"/>
                    <a:pt x="0" y="209836"/>
                  </a:cubicBezTo>
                  <a:cubicBezTo>
                    <a:pt x="0" y="116205"/>
                    <a:pt x="50101" y="35719"/>
                    <a:pt x="122015" y="0"/>
                  </a:cubicBezTo>
                  <a:lnTo>
                    <a:pt x="193358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32E23AF7-191E-4262-AC4F-33AA3A6D27BB}"/>
                </a:ext>
              </a:extLst>
            </p:cNvPr>
            <p:cNvSpPr/>
            <p:nvPr/>
          </p:nvSpPr>
          <p:spPr>
            <a:xfrm>
              <a:off x="2039492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2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2" y="347186"/>
                  </a:lnTo>
                  <a:cubicBezTo>
                    <a:pt x="15145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5" y="0"/>
                  </a:cubicBezTo>
                  <a:lnTo>
                    <a:pt x="193358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B8139919-FAF4-41BC-B1AA-0A6B6DBAAAF4}"/>
                </a:ext>
              </a:extLst>
            </p:cNvPr>
            <p:cNvGrpSpPr/>
            <p:nvPr/>
          </p:nvGrpSpPr>
          <p:grpSpPr>
            <a:xfrm>
              <a:off x="1549812" y="4902648"/>
              <a:ext cx="1373695" cy="459390"/>
              <a:chOff x="1549812" y="4902648"/>
              <a:chExt cx="1373695" cy="459390"/>
            </a:xfrm>
          </p:grpSpPr>
          <p:sp>
            <p:nvSpPr>
              <p:cNvPr id="39" name="Rectangle: Rounded Corners 38">
                <a:extLst>
                  <a:ext uri="{FF2B5EF4-FFF2-40B4-BE49-F238E27FC236}">
                    <a16:creationId xmlns:a16="http://schemas.microsoft.com/office/drawing/2014/main" id="{3C619D89-318F-4A5D-BEDD-2AAF77416814}"/>
                  </a:ext>
                </a:extLst>
              </p:cNvPr>
              <p:cNvSpPr/>
              <p:nvPr/>
            </p:nvSpPr>
            <p:spPr>
              <a:xfrm>
                <a:off x="1549812" y="4902648"/>
                <a:ext cx="1373695" cy="459390"/>
              </a:xfrm>
              <a:prstGeom prst="roundRect">
                <a:avLst/>
              </a:prstGeom>
              <a:gradFill>
                <a:gsLst>
                  <a:gs pos="0">
                    <a:srgbClr val="DD421D"/>
                  </a:gs>
                  <a:gs pos="100000">
                    <a:srgbClr val="FF6F57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64317DCB-2BD0-4FEB-BE2C-DB0E84088C24}"/>
                  </a:ext>
                </a:extLst>
              </p:cNvPr>
              <p:cNvSpPr txBox="1"/>
              <p:nvPr/>
            </p:nvSpPr>
            <p:spPr>
              <a:xfrm>
                <a:off x="1567999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1661C387-7563-4FAA-A0CB-2E2D6D6B37FD}"/>
              </a:ext>
            </a:extLst>
          </p:cNvPr>
          <p:cNvGrpSpPr/>
          <p:nvPr/>
        </p:nvGrpSpPr>
        <p:grpSpPr>
          <a:xfrm>
            <a:off x="4362450" y="2208883"/>
            <a:ext cx="3467100" cy="3538727"/>
            <a:chOff x="4362450" y="2208883"/>
            <a:chExt cx="3467100" cy="3538727"/>
          </a:xfrm>
        </p:grpSpPr>
        <p:sp>
          <p:nvSpPr>
            <p:cNvPr id="55" name="Rectangle: Rounded Corners 54">
              <a:extLst>
                <a:ext uri="{FF2B5EF4-FFF2-40B4-BE49-F238E27FC236}">
                  <a16:creationId xmlns:a16="http://schemas.microsoft.com/office/drawing/2014/main" id="{316A0A5E-A374-4691-8D20-39F5B7EC6B3F}"/>
                </a:ext>
              </a:extLst>
            </p:cNvPr>
            <p:cNvSpPr/>
            <p:nvPr/>
          </p:nvSpPr>
          <p:spPr>
            <a:xfrm>
              <a:off x="4362450" y="2208883"/>
              <a:ext cx="3467100" cy="3538727"/>
            </a:xfrm>
            <a:prstGeom prst="roundRect">
              <a:avLst>
                <a:gd name="adj" fmla="val 3406"/>
              </a:avLst>
            </a:pr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307689C8-DD75-4446-A0BB-4BAA8BDA0D13}"/>
                </a:ext>
              </a:extLst>
            </p:cNvPr>
            <p:cNvSpPr txBox="1"/>
            <p:nvPr/>
          </p:nvSpPr>
          <p:spPr>
            <a:xfrm>
              <a:off x="4589144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6E0583C9-EF38-4E58-910C-8352AC6FFBB3}"/>
                </a:ext>
              </a:extLst>
            </p:cNvPr>
            <p:cNvSpPr/>
            <p:nvPr/>
          </p:nvSpPr>
          <p:spPr>
            <a:xfrm>
              <a:off x="6099810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2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7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2" y="347186"/>
                  </a:lnTo>
                  <a:cubicBezTo>
                    <a:pt x="15144" y="308896"/>
                    <a:pt x="0" y="261366"/>
                    <a:pt x="0" y="209836"/>
                  </a:cubicBezTo>
                  <a:cubicBezTo>
                    <a:pt x="0" y="116205"/>
                    <a:pt x="50101" y="35719"/>
                    <a:pt x="122015" y="0"/>
                  </a:cubicBezTo>
                  <a:lnTo>
                    <a:pt x="193357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97E00FA7-487C-42DE-B59B-7F410F0EC2C4}"/>
                </a:ext>
              </a:extLst>
            </p:cNvPr>
            <p:cNvSpPr/>
            <p:nvPr/>
          </p:nvSpPr>
          <p:spPr>
            <a:xfrm>
              <a:off x="5898832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3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7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3" y="347186"/>
                  </a:lnTo>
                  <a:cubicBezTo>
                    <a:pt x="15145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5" y="0"/>
                  </a:cubicBezTo>
                  <a:lnTo>
                    <a:pt x="193357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11F9A563-91A9-4FA9-A92C-BDF0EC9403B2}"/>
                </a:ext>
              </a:extLst>
            </p:cNvPr>
            <p:cNvGrpSpPr/>
            <p:nvPr/>
          </p:nvGrpSpPr>
          <p:grpSpPr>
            <a:xfrm>
              <a:off x="5409152" y="4902648"/>
              <a:ext cx="1373695" cy="459390"/>
              <a:chOff x="5409152" y="4902648"/>
              <a:chExt cx="1373695" cy="459390"/>
            </a:xfrm>
          </p:grpSpPr>
          <p:sp>
            <p:nvSpPr>
              <p:cNvPr id="45" name="Rectangle: Rounded Corners 44">
                <a:extLst>
                  <a:ext uri="{FF2B5EF4-FFF2-40B4-BE49-F238E27FC236}">
                    <a16:creationId xmlns:a16="http://schemas.microsoft.com/office/drawing/2014/main" id="{C03F9081-7DF1-43BC-91FA-DBD34F5B23F7}"/>
                  </a:ext>
                </a:extLst>
              </p:cNvPr>
              <p:cNvSpPr/>
              <p:nvPr/>
            </p:nvSpPr>
            <p:spPr>
              <a:xfrm>
                <a:off x="5409152" y="4902648"/>
                <a:ext cx="1373695" cy="459390"/>
              </a:xfrm>
              <a:prstGeom prst="roundRect">
                <a:avLst/>
              </a:prstGeom>
              <a:solidFill>
                <a:schemeClr val="bg1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6" name="TextBox 45">
                <a:extLst>
                  <a:ext uri="{FF2B5EF4-FFF2-40B4-BE49-F238E27FC236}">
                    <a16:creationId xmlns:a16="http://schemas.microsoft.com/office/drawing/2014/main" id="{C8A6F239-C0CD-42F8-86DC-FA7CE5404D6F}"/>
                  </a:ext>
                </a:extLst>
              </p:cNvPr>
              <p:cNvSpPr txBox="1"/>
              <p:nvPr/>
            </p:nvSpPr>
            <p:spPr>
              <a:xfrm>
                <a:off x="5427338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 dirty="0">
                    <a:gradFill>
                      <a:gsLst>
                        <a:gs pos="0">
                          <a:srgbClr val="DD421D"/>
                        </a:gs>
                        <a:gs pos="100000">
                          <a:srgbClr val="FF6F57"/>
                        </a:gs>
                      </a:gsLst>
                      <a:lin ang="10800000" scaled="1"/>
                    </a:gra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838D248-676D-4B63-A3DE-7E3FCFFB08A1}"/>
              </a:ext>
            </a:extLst>
          </p:cNvPr>
          <p:cNvGrpSpPr/>
          <p:nvPr/>
        </p:nvGrpSpPr>
        <p:grpSpPr>
          <a:xfrm>
            <a:off x="8216931" y="2208883"/>
            <a:ext cx="3467100" cy="3538727"/>
            <a:chOff x="8216931" y="2208883"/>
            <a:chExt cx="3467100" cy="3538727"/>
          </a:xfrm>
        </p:grpSpPr>
        <p:sp>
          <p:nvSpPr>
            <p:cNvPr id="56" name="Rectangle: Rounded Corners 55">
              <a:extLst>
                <a:ext uri="{FF2B5EF4-FFF2-40B4-BE49-F238E27FC236}">
                  <a16:creationId xmlns:a16="http://schemas.microsoft.com/office/drawing/2014/main" id="{4A76CFD5-34DE-43C9-9A14-FFFD94D611FE}"/>
                </a:ext>
              </a:extLst>
            </p:cNvPr>
            <p:cNvSpPr/>
            <p:nvPr/>
          </p:nvSpPr>
          <p:spPr>
            <a:xfrm>
              <a:off x="8216931" y="2208883"/>
              <a:ext cx="3467100" cy="3538727"/>
            </a:xfrm>
            <a:prstGeom prst="roundRect">
              <a:avLst>
                <a:gd name="adj" fmla="val 3406"/>
              </a:avLst>
            </a:prstGeom>
            <a:gradFill>
              <a:gsLst>
                <a:gs pos="0">
                  <a:srgbClr val="FFF0EF"/>
                </a:gs>
                <a:gs pos="100000">
                  <a:srgbClr val="FEF4F0"/>
                </a:gs>
              </a:gsLst>
              <a:path path="circle">
                <a:fillToRect l="100000" t="100000"/>
              </a:path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99BB013E-D803-4311-BB53-7ADD6A1864ED}"/>
                </a:ext>
              </a:extLst>
            </p:cNvPr>
            <p:cNvSpPr txBox="1"/>
            <p:nvPr/>
          </p:nvSpPr>
          <p:spPr>
            <a:xfrm>
              <a:off x="8448483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04B950F-AB6A-418B-95EC-E35626C6F0DA}"/>
                </a:ext>
              </a:extLst>
            </p:cNvPr>
            <p:cNvSpPr/>
            <p:nvPr/>
          </p:nvSpPr>
          <p:spPr>
            <a:xfrm>
              <a:off x="9959149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3 w 193357"/>
                <a:gd name="connsiteY2" fmla="*/ 347186 h 347186"/>
                <a:gd name="connsiteX3" fmla="*/ 0 w 193357"/>
                <a:gd name="connsiteY3" fmla="*/ 209836 h 347186"/>
                <a:gd name="connsiteX4" fmla="*/ 122016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3" y="347186"/>
                  </a:lnTo>
                  <a:cubicBezTo>
                    <a:pt x="15146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6" y="0"/>
                  </a:cubicBezTo>
                  <a:lnTo>
                    <a:pt x="193358" y="48292"/>
                  </a:lnTo>
                  <a:cubicBezTo>
                    <a:pt x="161545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D36EC1F1-B5E0-4CD3-AF7D-F282450C67F3}"/>
                </a:ext>
              </a:extLst>
            </p:cNvPr>
            <p:cNvSpPr/>
            <p:nvPr/>
          </p:nvSpPr>
          <p:spPr>
            <a:xfrm>
              <a:off x="9758171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3 w 193357"/>
                <a:gd name="connsiteY2" fmla="*/ 347186 h 347186"/>
                <a:gd name="connsiteX3" fmla="*/ 0 w 193357"/>
                <a:gd name="connsiteY3" fmla="*/ 209836 h 347186"/>
                <a:gd name="connsiteX4" fmla="*/ 122016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3" y="347186"/>
                  </a:lnTo>
                  <a:cubicBezTo>
                    <a:pt x="15144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6" y="0"/>
                  </a:cubicBezTo>
                  <a:lnTo>
                    <a:pt x="193358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79051108-2620-4643-BF9F-C37BBF658205}"/>
                </a:ext>
              </a:extLst>
            </p:cNvPr>
            <p:cNvGrpSpPr/>
            <p:nvPr/>
          </p:nvGrpSpPr>
          <p:grpSpPr>
            <a:xfrm>
              <a:off x="9268396" y="4902648"/>
              <a:ext cx="1373695" cy="459390"/>
              <a:chOff x="9268396" y="4902648"/>
              <a:chExt cx="1373695" cy="459390"/>
            </a:xfrm>
          </p:grpSpPr>
          <p:sp>
            <p:nvSpPr>
              <p:cNvPr id="51" name="Rectangle: Rounded Corners 50">
                <a:extLst>
                  <a:ext uri="{FF2B5EF4-FFF2-40B4-BE49-F238E27FC236}">
                    <a16:creationId xmlns:a16="http://schemas.microsoft.com/office/drawing/2014/main" id="{A9019485-2FBF-4C12-9A84-C648DFB2A7B9}"/>
                  </a:ext>
                </a:extLst>
              </p:cNvPr>
              <p:cNvSpPr/>
              <p:nvPr/>
            </p:nvSpPr>
            <p:spPr>
              <a:xfrm>
                <a:off x="9268396" y="4902648"/>
                <a:ext cx="1373695" cy="459390"/>
              </a:xfrm>
              <a:prstGeom prst="roundRect">
                <a:avLst/>
              </a:prstGeom>
              <a:gradFill>
                <a:gsLst>
                  <a:gs pos="0">
                    <a:srgbClr val="DD421D"/>
                  </a:gs>
                  <a:gs pos="100000">
                    <a:srgbClr val="FF6F57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52" name="TextBox 51">
                <a:extLst>
                  <a:ext uri="{FF2B5EF4-FFF2-40B4-BE49-F238E27FC236}">
                    <a16:creationId xmlns:a16="http://schemas.microsoft.com/office/drawing/2014/main" id="{6AD90E2A-F7C3-4E8B-A248-B5489B2CF5DA}"/>
                  </a:ext>
                </a:extLst>
              </p:cNvPr>
              <p:cNvSpPr txBox="1"/>
              <p:nvPr/>
            </p:nvSpPr>
            <p:spPr>
              <a:xfrm>
                <a:off x="9286678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>
                    <a:solidFill>
                      <a:schemeClr val="bg1"/>
                    </a:soli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38BD57CE-1DF9-41AF-A40F-5F1B8967B1BB}"/>
              </a:ext>
            </a:extLst>
          </p:cNvPr>
          <p:cNvSpPr txBox="1"/>
          <p:nvPr/>
        </p:nvSpPr>
        <p:spPr>
          <a:xfrm>
            <a:off x="1602624" y="844385"/>
            <a:ext cx="89867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Let’s See Our </a:t>
            </a:r>
            <a:r>
              <a:rPr lang="en-US" sz="42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Client’s Reviews 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5B4E5664-20F7-4BE8-BDC6-02B631B3B155}"/>
              </a:ext>
            </a:extLst>
          </p:cNvPr>
          <p:cNvSpPr txBox="1"/>
          <p:nvPr/>
        </p:nvSpPr>
        <p:spPr>
          <a:xfrm>
            <a:off x="4450364" y="481103"/>
            <a:ext cx="329128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Opinions about Out Products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B57CB35-C4A7-43B1-98D6-88FA7F93798F}"/>
              </a:ext>
            </a:extLst>
          </p:cNvPr>
          <p:cNvSpPr/>
          <p:nvPr/>
        </p:nvSpPr>
        <p:spPr>
          <a:xfrm>
            <a:off x="0" y="5747610"/>
            <a:ext cx="12192000" cy="111039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80166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3" grpId="0"/>
      <p:bldP spid="5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Rectangle: Rounded Corners 55">
            <a:extLst>
              <a:ext uri="{FF2B5EF4-FFF2-40B4-BE49-F238E27FC236}">
                <a16:creationId xmlns:a16="http://schemas.microsoft.com/office/drawing/2014/main" id="{4A76CFD5-34DE-43C9-9A14-FFFD94D611FE}"/>
              </a:ext>
            </a:extLst>
          </p:cNvPr>
          <p:cNvSpPr/>
          <p:nvPr/>
        </p:nvSpPr>
        <p:spPr>
          <a:xfrm>
            <a:off x="8216931" y="2208883"/>
            <a:ext cx="3467100" cy="3538727"/>
          </a:xfrm>
          <a:prstGeom prst="roundRect">
            <a:avLst>
              <a:gd name="adj" fmla="val 3406"/>
            </a:avLst>
          </a:prstGeom>
          <a:gradFill>
            <a:gsLst>
              <a:gs pos="0">
                <a:srgbClr val="ECF5DB"/>
              </a:gs>
              <a:gs pos="100000">
                <a:srgbClr val="F0F8E8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55" name="Rectangle: Rounded Corners 54">
            <a:extLst>
              <a:ext uri="{FF2B5EF4-FFF2-40B4-BE49-F238E27FC236}">
                <a16:creationId xmlns:a16="http://schemas.microsoft.com/office/drawing/2014/main" id="{316A0A5E-A374-4691-8D20-39F5B7EC6B3F}"/>
              </a:ext>
            </a:extLst>
          </p:cNvPr>
          <p:cNvSpPr/>
          <p:nvPr/>
        </p:nvSpPr>
        <p:spPr>
          <a:xfrm>
            <a:off x="4362450" y="2208883"/>
            <a:ext cx="3467100" cy="3538727"/>
          </a:xfrm>
          <a:prstGeom prst="roundRect">
            <a:avLst>
              <a:gd name="adj" fmla="val 3406"/>
            </a:avLst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35C358BF-FC87-446D-A82A-015E2630A713}"/>
              </a:ext>
            </a:extLst>
          </p:cNvPr>
          <p:cNvSpPr/>
          <p:nvPr/>
        </p:nvSpPr>
        <p:spPr>
          <a:xfrm>
            <a:off x="503110" y="2208883"/>
            <a:ext cx="3467100" cy="3538727"/>
          </a:xfrm>
          <a:prstGeom prst="roundRect">
            <a:avLst>
              <a:gd name="adj" fmla="val 3406"/>
            </a:avLst>
          </a:prstGeom>
          <a:gradFill>
            <a:gsLst>
              <a:gs pos="0">
                <a:srgbClr val="ECF5DB"/>
              </a:gs>
              <a:gs pos="100000">
                <a:srgbClr val="F0F8E8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389E3286-0A4C-4972-9AAB-44BD5CD6DDE3}"/>
              </a:ext>
            </a:extLst>
          </p:cNvPr>
          <p:cNvSpPr txBox="1"/>
          <p:nvPr/>
        </p:nvSpPr>
        <p:spPr>
          <a:xfrm>
            <a:off x="729804" y="3332735"/>
            <a:ext cx="3003996" cy="1200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EF148C22-843C-43AC-AE3B-8BD4079F7F3F}"/>
              </a:ext>
            </a:extLst>
          </p:cNvPr>
          <p:cNvSpPr/>
          <p:nvPr/>
        </p:nvSpPr>
        <p:spPr>
          <a:xfrm>
            <a:off x="2240470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2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2" y="347186"/>
                </a:lnTo>
                <a:cubicBezTo>
                  <a:pt x="15145" y="308896"/>
                  <a:pt x="0" y="261366"/>
                  <a:pt x="0" y="209836"/>
                </a:cubicBezTo>
                <a:cubicBezTo>
                  <a:pt x="0" y="116205"/>
                  <a:pt x="50101" y="35719"/>
                  <a:pt x="122015" y="0"/>
                </a:cubicBezTo>
                <a:lnTo>
                  <a:pt x="193358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32E23AF7-191E-4262-AC4F-33AA3A6D27BB}"/>
              </a:ext>
            </a:extLst>
          </p:cNvPr>
          <p:cNvSpPr/>
          <p:nvPr/>
        </p:nvSpPr>
        <p:spPr>
          <a:xfrm>
            <a:off x="2039492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2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2" y="347186"/>
                </a:lnTo>
                <a:cubicBezTo>
                  <a:pt x="15145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5" y="0"/>
                </a:cubicBezTo>
                <a:lnTo>
                  <a:pt x="193358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B8139919-FAF4-41BC-B1AA-0A6B6DBAAAF4}"/>
              </a:ext>
            </a:extLst>
          </p:cNvPr>
          <p:cNvGrpSpPr/>
          <p:nvPr/>
        </p:nvGrpSpPr>
        <p:grpSpPr>
          <a:xfrm>
            <a:off x="1549812" y="4902648"/>
            <a:ext cx="1373695" cy="459390"/>
            <a:chOff x="1549812" y="4902648"/>
            <a:chExt cx="1373695" cy="459390"/>
          </a:xfrm>
        </p:grpSpPr>
        <p:sp>
          <p:nvSpPr>
            <p:cNvPr id="39" name="Rectangle: Rounded Corners 38">
              <a:extLst>
                <a:ext uri="{FF2B5EF4-FFF2-40B4-BE49-F238E27FC236}">
                  <a16:creationId xmlns:a16="http://schemas.microsoft.com/office/drawing/2014/main" id="{3C619D89-318F-4A5D-BEDD-2AAF77416814}"/>
                </a:ext>
              </a:extLst>
            </p:cNvPr>
            <p:cNvSpPr/>
            <p:nvPr/>
          </p:nvSpPr>
          <p:spPr>
            <a:xfrm>
              <a:off x="1549812" y="4902648"/>
              <a:ext cx="1373695" cy="459390"/>
            </a:xfrm>
            <a:prstGeom prst="roundRect">
              <a:avLst/>
            </a:pr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64317DCB-2BD0-4FEB-BE2C-DB0E84088C24}"/>
                </a:ext>
              </a:extLst>
            </p:cNvPr>
            <p:cNvSpPr txBox="1"/>
            <p:nvPr/>
          </p:nvSpPr>
          <p:spPr>
            <a:xfrm>
              <a:off x="1567999" y="4961649"/>
              <a:ext cx="1327608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Montserrat ExtraBold"/>
                  <a:cs typeface="Poppins"/>
                  <a:sym typeface="Poppins"/>
                  <a:rtl val="0"/>
                </a:rPr>
                <a:t>Name Here</a:t>
              </a:r>
            </a:p>
          </p:txBody>
        </p:sp>
      </p:grpSp>
      <p:sp>
        <p:nvSpPr>
          <p:cNvPr id="42" name="TextBox 41">
            <a:extLst>
              <a:ext uri="{FF2B5EF4-FFF2-40B4-BE49-F238E27FC236}">
                <a16:creationId xmlns:a16="http://schemas.microsoft.com/office/drawing/2014/main" id="{307689C8-DD75-4446-A0BB-4BAA8BDA0D13}"/>
              </a:ext>
            </a:extLst>
          </p:cNvPr>
          <p:cNvSpPr txBox="1"/>
          <p:nvPr/>
        </p:nvSpPr>
        <p:spPr>
          <a:xfrm>
            <a:off x="4589144" y="3332735"/>
            <a:ext cx="3003996" cy="1200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43" name="Freeform: Shape 42">
            <a:extLst>
              <a:ext uri="{FF2B5EF4-FFF2-40B4-BE49-F238E27FC236}">
                <a16:creationId xmlns:a16="http://schemas.microsoft.com/office/drawing/2014/main" id="{6E0583C9-EF38-4E58-910C-8352AC6FFBB3}"/>
              </a:ext>
            </a:extLst>
          </p:cNvPr>
          <p:cNvSpPr/>
          <p:nvPr/>
        </p:nvSpPr>
        <p:spPr>
          <a:xfrm>
            <a:off x="6099810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2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7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2" y="347186"/>
                </a:lnTo>
                <a:cubicBezTo>
                  <a:pt x="15144" y="308896"/>
                  <a:pt x="0" y="261366"/>
                  <a:pt x="0" y="209836"/>
                </a:cubicBezTo>
                <a:cubicBezTo>
                  <a:pt x="0" y="116205"/>
                  <a:pt x="50101" y="35719"/>
                  <a:pt x="122015" y="0"/>
                </a:cubicBezTo>
                <a:lnTo>
                  <a:pt x="193357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4" name="Freeform: Shape 43">
            <a:extLst>
              <a:ext uri="{FF2B5EF4-FFF2-40B4-BE49-F238E27FC236}">
                <a16:creationId xmlns:a16="http://schemas.microsoft.com/office/drawing/2014/main" id="{97E00FA7-487C-42DE-B59B-7F410F0EC2C4}"/>
              </a:ext>
            </a:extLst>
          </p:cNvPr>
          <p:cNvSpPr/>
          <p:nvPr/>
        </p:nvSpPr>
        <p:spPr>
          <a:xfrm>
            <a:off x="5898832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3 w 193357"/>
              <a:gd name="connsiteY2" fmla="*/ 347186 h 347186"/>
              <a:gd name="connsiteX3" fmla="*/ 0 w 193357"/>
              <a:gd name="connsiteY3" fmla="*/ 209836 h 347186"/>
              <a:gd name="connsiteX4" fmla="*/ 122015 w 193357"/>
              <a:gd name="connsiteY4" fmla="*/ 0 h 347186"/>
              <a:gd name="connsiteX5" fmla="*/ 193357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3" y="347186"/>
                </a:lnTo>
                <a:cubicBezTo>
                  <a:pt x="15145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5" y="0"/>
                </a:cubicBezTo>
                <a:lnTo>
                  <a:pt x="193357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11F9A563-91A9-4FA9-A92C-BDF0EC9403B2}"/>
              </a:ext>
            </a:extLst>
          </p:cNvPr>
          <p:cNvGrpSpPr/>
          <p:nvPr/>
        </p:nvGrpSpPr>
        <p:grpSpPr>
          <a:xfrm>
            <a:off x="5409152" y="4902648"/>
            <a:ext cx="1373695" cy="459390"/>
            <a:chOff x="5409152" y="4902648"/>
            <a:chExt cx="1373695" cy="459390"/>
          </a:xfrm>
        </p:grpSpPr>
        <p:sp>
          <p:nvSpPr>
            <p:cNvPr id="45" name="Rectangle: Rounded Corners 44">
              <a:extLst>
                <a:ext uri="{FF2B5EF4-FFF2-40B4-BE49-F238E27FC236}">
                  <a16:creationId xmlns:a16="http://schemas.microsoft.com/office/drawing/2014/main" id="{C03F9081-7DF1-43BC-91FA-DBD34F5B23F7}"/>
                </a:ext>
              </a:extLst>
            </p:cNvPr>
            <p:cNvSpPr/>
            <p:nvPr/>
          </p:nvSpPr>
          <p:spPr>
            <a:xfrm>
              <a:off x="5409152" y="4902648"/>
              <a:ext cx="1373695" cy="459390"/>
            </a:xfrm>
            <a:prstGeom prst="roundRect">
              <a:avLst/>
            </a:pr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C8A6F239-C0CD-42F8-86DC-FA7CE5404D6F}"/>
                </a:ext>
              </a:extLst>
            </p:cNvPr>
            <p:cNvSpPr txBox="1"/>
            <p:nvPr/>
          </p:nvSpPr>
          <p:spPr>
            <a:xfrm>
              <a:off x="5427338" y="4961649"/>
              <a:ext cx="1327608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dirty="0">
                  <a:gradFill>
                    <a:gsLst>
                      <a:gs pos="0">
                        <a:srgbClr val="81C123"/>
                      </a:gs>
                      <a:gs pos="100000">
                        <a:srgbClr val="B3DA7D"/>
                      </a:gs>
                    </a:gsLst>
                    <a:lin ang="10800000" scaled="1"/>
                  </a:gradFill>
                  <a:latin typeface="Montserrat ExtraBold"/>
                  <a:cs typeface="Poppins"/>
                  <a:sym typeface="Poppins"/>
                  <a:rtl val="0"/>
                </a:rPr>
                <a:t>Name Here</a:t>
              </a:r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99BB013E-D803-4311-BB53-7ADD6A1864ED}"/>
              </a:ext>
            </a:extLst>
          </p:cNvPr>
          <p:cNvSpPr txBox="1"/>
          <p:nvPr/>
        </p:nvSpPr>
        <p:spPr>
          <a:xfrm>
            <a:off x="8448483" y="3332735"/>
            <a:ext cx="3003996" cy="1200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49" name="Freeform: Shape 48">
            <a:extLst>
              <a:ext uri="{FF2B5EF4-FFF2-40B4-BE49-F238E27FC236}">
                <a16:creationId xmlns:a16="http://schemas.microsoft.com/office/drawing/2014/main" id="{E04B950F-AB6A-418B-95EC-E35626C6F0DA}"/>
              </a:ext>
            </a:extLst>
          </p:cNvPr>
          <p:cNvSpPr/>
          <p:nvPr/>
        </p:nvSpPr>
        <p:spPr>
          <a:xfrm>
            <a:off x="9959149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3 w 193357"/>
              <a:gd name="connsiteY2" fmla="*/ 347186 h 347186"/>
              <a:gd name="connsiteX3" fmla="*/ 0 w 193357"/>
              <a:gd name="connsiteY3" fmla="*/ 209836 h 347186"/>
              <a:gd name="connsiteX4" fmla="*/ 122016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3" y="347186"/>
                </a:lnTo>
                <a:cubicBezTo>
                  <a:pt x="15146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6" y="0"/>
                </a:cubicBezTo>
                <a:lnTo>
                  <a:pt x="193358" y="48292"/>
                </a:lnTo>
                <a:cubicBezTo>
                  <a:pt x="161545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D36EC1F1-B5E0-4CD3-AF7D-F282450C67F3}"/>
              </a:ext>
            </a:extLst>
          </p:cNvPr>
          <p:cNvSpPr/>
          <p:nvPr/>
        </p:nvSpPr>
        <p:spPr>
          <a:xfrm>
            <a:off x="9758171" y="2594455"/>
            <a:ext cx="193357" cy="347186"/>
          </a:xfrm>
          <a:custGeom>
            <a:avLst/>
            <a:gdLst>
              <a:gd name="connsiteX0" fmla="*/ 142304 w 193357"/>
              <a:gd name="connsiteY0" fmla="*/ 199549 h 347186"/>
              <a:gd name="connsiteX1" fmla="*/ 161830 w 193357"/>
              <a:gd name="connsiteY1" fmla="*/ 297275 h 347186"/>
              <a:gd name="connsiteX2" fmla="*/ 40863 w 193357"/>
              <a:gd name="connsiteY2" fmla="*/ 347186 h 347186"/>
              <a:gd name="connsiteX3" fmla="*/ 0 w 193357"/>
              <a:gd name="connsiteY3" fmla="*/ 209836 h 347186"/>
              <a:gd name="connsiteX4" fmla="*/ 122016 w 193357"/>
              <a:gd name="connsiteY4" fmla="*/ 0 h 347186"/>
              <a:gd name="connsiteX5" fmla="*/ 193358 w 193357"/>
              <a:gd name="connsiteY5" fmla="*/ 48292 h 347186"/>
              <a:gd name="connsiteX6" fmla="*/ 142304 w 193357"/>
              <a:gd name="connsiteY6" fmla="*/ 199549 h 347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93357" h="347186">
                <a:moveTo>
                  <a:pt x="142304" y="199549"/>
                </a:moveTo>
                <a:cubicBezTo>
                  <a:pt x="142304" y="234506"/>
                  <a:pt x="149257" y="267653"/>
                  <a:pt x="161830" y="297275"/>
                </a:cubicBezTo>
                <a:lnTo>
                  <a:pt x="40863" y="347186"/>
                </a:lnTo>
                <a:cubicBezTo>
                  <a:pt x="15144" y="308896"/>
                  <a:pt x="0" y="261366"/>
                  <a:pt x="0" y="209836"/>
                </a:cubicBezTo>
                <a:cubicBezTo>
                  <a:pt x="0" y="116205"/>
                  <a:pt x="50102" y="35719"/>
                  <a:pt x="122016" y="0"/>
                </a:cubicBezTo>
                <a:lnTo>
                  <a:pt x="193358" y="48292"/>
                </a:lnTo>
                <a:cubicBezTo>
                  <a:pt x="161544" y="88678"/>
                  <a:pt x="142304" y="141637"/>
                  <a:pt x="142304" y="199549"/>
                </a:cubicBezTo>
                <a:close/>
              </a:path>
            </a:pathLst>
          </a:custGeom>
          <a:gradFill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9051108-2620-4643-BF9F-C37BBF658205}"/>
              </a:ext>
            </a:extLst>
          </p:cNvPr>
          <p:cNvGrpSpPr/>
          <p:nvPr/>
        </p:nvGrpSpPr>
        <p:grpSpPr>
          <a:xfrm>
            <a:off x="9268396" y="4902648"/>
            <a:ext cx="1373695" cy="459390"/>
            <a:chOff x="9268396" y="4902648"/>
            <a:chExt cx="1373695" cy="459390"/>
          </a:xfrm>
        </p:grpSpPr>
        <p:sp>
          <p:nvSpPr>
            <p:cNvPr id="51" name="Rectangle: Rounded Corners 50">
              <a:extLst>
                <a:ext uri="{FF2B5EF4-FFF2-40B4-BE49-F238E27FC236}">
                  <a16:creationId xmlns:a16="http://schemas.microsoft.com/office/drawing/2014/main" id="{A9019485-2FBF-4C12-9A84-C648DFB2A7B9}"/>
                </a:ext>
              </a:extLst>
            </p:cNvPr>
            <p:cNvSpPr/>
            <p:nvPr/>
          </p:nvSpPr>
          <p:spPr>
            <a:xfrm>
              <a:off x="9268396" y="4902648"/>
              <a:ext cx="1373695" cy="459390"/>
            </a:xfrm>
            <a:prstGeom prst="roundRect">
              <a:avLst/>
            </a:prstGeom>
            <a:gradFill>
              <a:gsLst>
                <a:gs pos="0">
                  <a:srgbClr val="81C123"/>
                </a:gs>
                <a:gs pos="100000">
                  <a:srgbClr val="B3DA7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6AD90E2A-F7C3-4E8B-A248-B5489B2CF5DA}"/>
                </a:ext>
              </a:extLst>
            </p:cNvPr>
            <p:cNvSpPr txBox="1"/>
            <p:nvPr/>
          </p:nvSpPr>
          <p:spPr>
            <a:xfrm>
              <a:off x="9286678" y="4961649"/>
              <a:ext cx="1327608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>
                  <a:solidFill>
                    <a:schemeClr val="bg1"/>
                  </a:solidFill>
                  <a:latin typeface="Montserrat ExtraBold"/>
                  <a:cs typeface="Poppins"/>
                  <a:sym typeface="Poppins"/>
                  <a:rtl val="0"/>
                </a:rPr>
                <a:t>Name Here</a:t>
              </a:r>
            </a:p>
          </p:txBody>
        </p: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38BD57CE-1DF9-41AF-A40F-5F1B8967B1BB}"/>
              </a:ext>
            </a:extLst>
          </p:cNvPr>
          <p:cNvSpPr txBox="1"/>
          <p:nvPr/>
        </p:nvSpPr>
        <p:spPr>
          <a:xfrm>
            <a:off x="1602624" y="844385"/>
            <a:ext cx="89867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Let’s See Our </a:t>
            </a:r>
            <a:r>
              <a:rPr lang="en-US" sz="42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Client’s Reviews 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5B4E5664-20F7-4BE8-BDC6-02B631B3B155}"/>
              </a:ext>
            </a:extLst>
          </p:cNvPr>
          <p:cNvSpPr txBox="1"/>
          <p:nvPr/>
        </p:nvSpPr>
        <p:spPr>
          <a:xfrm>
            <a:off x="4450364" y="481103"/>
            <a:ext cx="329128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Opinions about Out Products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B57CB35-C4A7-43B1-98D6-88FA7F93798F}"/>
              </a:ext>
            </a:extLst>
          </p:cNvPr>
          <p:cNvSpPr/>
          <p:nvPr/>
        </p:nvSpPr>
        <p:spPr>
          <a:xfrm>
            <a:off x="0" y="5747610"/>
            <a:ext cx="12192000" cy="111039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26658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6667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42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42" presetClass="entr" presetSubtype="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decel="46667" fill="hold" grpId="0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42" presetClass="entr" presetSubtype="0" fill="hold" grpId="0" nodeType="withEffect">
                                  <p:stCondLst>
                                    <p:cond delay="11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42" presetClass="entr" presetSubtype="0" fill="hold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decel="46667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75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42" presetClass="entr" presetSubtype="0" fill="hold" grpId="0" nodeType="withEffect">
                                  <p:stCondLst>
                                    <p:cond delay="14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42" presetClass="entr" presetSubtype="0" fill="hold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 animBg="1"/>
      <p:bldP spid="55" grpId="0" animBg="1"/>
      <p:bldP spid="35" grpId="0" animBg="1"/>
      <p:bldP spid="36" grpId="0"/>
      <p:bldP spid="37" grpId="0" animBg="1"/>
      <p:bldP spid="38" grpId="0" animBg="1"/>
      <p:bldP spid="42" grpId="0"/>
      <p:bldP spid="43" grpId="0" animBg="1"/>
      <p:bldP spid="44" grpId="0" animBg="1"/>
      <p:bldP spid="48" grpId="0"/>
      <p:bldP spid="49" grpId="0" animBg="1"/>
      <p:bldP spid="50" grpId="0" animBg="1"/>
      <p:bldP spid="53" grpId="0"/>
      <p:bldP spid="5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63973FA5-92F8-4075-BAF9-7D8E632A940B}"/>
              </a:ext>
            </a:extLst>
          </p:cNvPr>
          <p:cNvGrpSpPr/>
          <p:nvPr/>
        </p:nvGrpSpPr>
        <p:grpSpPr>
          <a:xfrm>
            <a:off x="503110" y="2208883"/>
            <a:ext cx="3467100" cy="3538727"/>
            <a:chOff x="503110" y="2208883"/>
            <a:chExt cx="3467100" cy="3538727"/>
          </a:xfrm>
        </p:grpSpPr>
        <p:sp>
          <p:nvSpPr>
            <p:cNvPr id="35" name="Rectangle: Rounded Corners 34">
              <a:extLst>
                <a:ext uri="{FF2B5EF4-FFF2-40B4-BE49-F238E27FC236}">
                  <a16:creationId xmlns:a16="http://schemas.microsoft.com/office/drawing/2014/main" id="{35C358BF-FC87-446D-A82A-015E2630A713}"/>
                </a:ext>
              </a:extLst>
            </p:cNvPr>
            <p:cNvSpPr/>
            <p:nvPr/>
          </p:nvSpPr>
          <p:spPr>
            <a:xfrm>
              <a:off x="503110" y="2208883"/>
              <a:ext cx="3467100" cy="3538727"/>
            </a:xfrm>
            <a:prstGeom prst="roundRect">
              <a:avLst>
                <a:gd name="adj" fmla="val 3406"/>
              </a:avLst>
            </a:prstGeom>
            <a:gradFill>
              <a:gsLst>
                <a:gs pos="0">
                  <a:srgbClr val="FFEFF4"/>
                </a:gs>
                <a:gs pos="100000">
                  <a:srgbClr val="FFF3F4"/>
                </a:gs>
              </a:gsLst>
              <a:path path="circle">
                <a:fillToRect l="100000" t="100000"/>
              </a:path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389E3286-0A4C-4972-9AAB-44BD5CD6DDE3}"/>
                </a:ext>
              </a:extLst>
            </p:cNvPr>
            <p:cNvSpPr txBox="1"/>
            <p:nvPr/>
          </p:nvSpPr>
          <p:spPr>
            <a:xfrm>
              <a:off x="729804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EF148C22-843C-43AC-AE3B-8BD4079F7F3F}"/>
                </a:ext>
              </a:extLst>
            </p:cNvPr>
            <p:cNvSpPr/>
            <p:nvPr/>
          </p:nvSpPr>
          <p:spPr>
            <a:xfrm>
              <a:off x="2240470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2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2" y="347186"/>
                  </a:lnTo>
                  <a:cubicBezTo>
                    <a:pt x="15145" y="308896"/>
                    <a:pt x="0" y="261366"/>
                    <a:pt x="0" y="209836"/>
                  </a:cubicBezTo>
                  <a:cubicBezTo>
                    <a:pt x="0" y="116205"/>
                    <a:pt x="50101" y="35719"/>
                    <a:pt x="122015" y="0"/>
                  </a:cubicBezTo>
                  <a:lnTo>
                    <a:pt x="193358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38" name="Freeform: Shape 37">
              <a:extLst>
                <a:ext uri="{FF2B5EF4-FFF2-40B4-BE49-F238E27FC236}">
                  <a16:creationId xmlns:a16="http://schemas.microsoft.com/office/drawing/2014/main" id="{32E23AF7-191E-4262-AC4F-33AA3A6D27BB}"/>
                </a:ext>
              </a:extLst>
            </p:cNvPr>
            <p:cNvSpPr/>
            <p:nvPr/>
          </p:nvSpPr>
          <p:spPr>
            <a:xfrm>
              <a:off x="2039492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2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2" y="347186"/>
                  </a:lnTo>
                  <a:cubicBezTo>
                    <a:pt x="15145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5" y="0"/>
                  </a:cubicBezTo>
                  <a:lnTo>
                    <a:pt x="193358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B8139919-FAF4-41BC-B1AA-0A6B6DBAAAF4}"/>
                </a:ext>
              </a:extLst>
            </p:cNvPr>
            <p:cNvGrpSpPr/>
            <p:nvPr/>
          </p:nvGrpSpPr>
          <p:grpSpPr>
            <a:xfrm>
              <a:off x="1549812" y="4902648"/>
              <a:ext cx="1373695" cy="459390"/>
              <a:chOff x="1549812" y="4902648"/>
              <a:chExt cx="1373695" cy="459390"/>
            </a:xfrm>
          </p:grpSpPr>
          <p:sp>
            <p:nvSpPr>
              <p:cNvPr id="39" name="Rectangle: Rounded Corners 38">
                <a:extLst>
                  <a:ext uri="{FF2B5EF4-FFF2-40B4-BE49-F238E27FC236}">
                    <a16:creationId xmlns:a16="http://schemas.microsoft.com/office/drawing/2014/main" id="{3C619D89-318F-4A5D-BEDD-2AAF77416814}"/>
                  </a:ext>
                </a:extLst>
              </p:cNvPr>
              <p:cNvSpPr/>
              <p:nvPr/>
            </p:nvSpPr>
            <p:spPr>
              <a:xfrm>
                <a:off x="1549812" y="4902648"/>
                <a:ext cx="1373695" cy="459390"/>
              </a:xfrm>
              <a:prstGeom prst="roundRect">
                <a:avLst/>
              </a:prstGeom>
              <a:gradFill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64317DCB-2BD0-4FEB-BE2C-DB0E84088C24}"/>
                  </a:ext>
                </a:extLst>
              </p:cNvPr>
              <p:cNvSpPr txBox="1"/>
              <p:nvPr/>
            </p:nvSpPr>
            <p:spPr>
              <a:xfrm>
                <a:off x="1567999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1661C387-7563-4FAA-A0CB-2E2D6D6B37FD}"/>
              </a:ext>
            </a:extLst>
          </p:cNvPr>
          <p:cNvGrpSpPr/>
          <p:nvPr/>
        </p:nvGrpSpPr>
        <p:grpSpPr>
          <a:xfrm>
            <a:off x="4362450" y="2208883"/>
            <a:ext cx="3467100" cy="3538727"/>
            <a:chOff x="4362450" y="2208883"/>
            <a:chExt cx="3467100" cy="3538727"/>
          </a:xfrm>
        </p:grpSpPr>
        <p:sp>
          <p:nvSpPr>
            <p:cNvPr id="55" name="Rectangle: Rounded Corners 54">
              <a:extLst>
                <a:ext uri="{FF2B5EF4-FFF2-40B4-BE49-F238E27FC236}">
                  <a16:creationId xmlns:a16="http://schemas.microsoft.com/office/drawing/2014/main" id="{316A0A5E-A374-4691-8D20-39F5B7EC6B3F}"/>
                </a:ext>
              </a:extLst>
            </p:cNvPr>
            <p:cNvSpPr/>
            <p:nvPr/>
          </p:nvSpPr>
          <p:spPr>
            <a:xfrm>
              <a:off x="4362450" y="2208883"/>
              <a:ext cx="3467100" cy="3538727"/>
            </a:xfrm>
            <a:prstGeom prst="roundRect">
              <a:avLst>
                <a:gd name="adj" fmla="val 3406"/>
              </a:avLst>
            </a:prstGeom>
            <a:gradFill flip="none" rotWithShape="1">
              <a:gsLst>
                <a:gs pos="0">
                  <a:srgbClr val="FF598A"/>
                </a:gs>
                <a:gs pos="100000">
                  <a:srgbClr val="FF8A9C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307689C8-DD75-4446-A0BB-4BAA8BDA0D13}"/>
                </a:ext>
              </a:extLst>
            </p:cNvPr>
            <p:cNvSpPr txBox="1"/>
            <p:nvPr/>
          </p:nvSpPr>
          <p:spPr>
            <a:xfrm>
              <a:off x="4589144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6E0583C9-EF38-4E58-910C-8352AC6FFBB3}"/>
                </a:ext>
              </a:extLst>
            </p:cNvPr>
            <p:cNvSpPr/>
            <p:nvPr/>
          </p:nvSpPr>
          <p:spPr>
            <a:xfrm>
              <a:off x="6099810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2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7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2" y="347186"/>
                  </a:lnTo>
                  <a:cubicBezTo>
                    <a:pt x="15144" y="308896"/>
                    <a:pt x="0" y="261366"/>
                    <a:pt x="0" y="209836"/>
                  </a:cubicBezTo>
                  <a:cubicBezTo>
                    <a:pt x="0" y="116205"/>
                    <a:pt x="50101" y="35719"/>
                    <a:pt x="122015" y="0"/>
                  </a:cubicBezTo>
                  <a:lnTo>
                    <a:pt x="193357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97E00FA7-487C-42DE-B59B-7F410F0EC2C4}"/>
                </a:ext>
              </a:extLst>
            </p:cNvPr>
            <p:cNvSpPr/>
            <p:nvPr/>
          </p:nvSpPr>
          <p:spPr>
            <a:xfrm>
              <a:off x="5898832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3 w 193357"/>
                <a:gd name="connsiteY2" fmla="*/ 347186 h 347186"/>
                <a:gd name="connsiteX3" fmla="*/ 0 w 193357"/>
                <a:gd name="connsiteY3" fmla="*/ 209836 h 347186"/>
                <a:gd name="connsiteX4" fmla="*/ 122015 w 193357"/>
                <a:gd name="connsiteY4" fmla="*/ 0 h 347186"/>
                <a:gd name="connsiteX5" fmla="*/ 193357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3" y="347186"/>
                  </a:lnTo>
                  <a:cubicBezTo>
                    <a:pt x="15145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5" y="0"/>
                  </a:cubicBezTo>
                  <a:lnTo>
                    <a:pt x="193357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solidFill>
              <a:schemeClr val="bg1"/>
            </a:soli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11F9A563-91A9-4FA9-A92C-BDF0EC9403B2}"/>
                </a:ext>
              </a:extLst>
            </p:cNvPr>
            <p:cNvGrpSpPr/>
            <p:nvPr/>
          </p:nvGrpSpPr>
          <p:grpSpPr>
            <a:xfrm>
              <a:off x="5409152" y="4902648"/>
              <a:ext cx="1373695" cy="459390"/>
              <a:chOff x="5409152" y="4902648"/>
              <a:chExt cx="1373695" cy="459390"/>
            </a:xfrm>
          </p:grpSpPr>
          <p:sp>
            <p:nvSpPr>
              <p:cNvPr id="45" name="Rectangle: Rounded Corners 44">
                <a:extLst>
                  <a:ext uri="{FF2B5EF4-FFF2-40B4-BE49-F238E27FC236}">
                    <a16:creationId xmlns:a16="http://schemas.microsoft.com/office/drawing/2014/main" id="{C03F9081-7DF1-43BC-91FA-DBD34F5B23F7}"/>
                  </a:ext>
                </a:extLst>
              </p:cNvPr>
              <p:cNvSpPr/>
              <p:nvPr/>
            </p:nvSpPr>
            <p:spPr>
              <a:xfrm>
                <a:off x="5409152" y="4902648"/>
                <a:ext cx="1373695" cy="459390"/>
              </a:xfrm>
              <a:prstGeom prst="roundRect">
                <a:avLst/>
              </a:prstGeom>
              <a:solidFill>
                <a:schemeClr val="bg1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6" name="TextBox 45">
                <a:extLst>
                  <a:ext uri="{FF2B5EF4-FFF2-40B4-BE49-F238E27FC236}">
                    <a16:creationId xmlns:a16="http://schemas.microsoft.com/office/drawing/2014/main" id="{C8A6F239-C0CD-42F8-86DC-FA7CE5404D6F}"/>
                  </a:ext>
                </a:extLst>
              </p:cNvPr>
              <p:cNvSpPr txBox="1"/>
              <p:nvPr/>
            </p:nvSpPr>
            <p:spPr>
              <a:xfrm>
                <a:off x="5427338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 dirty="0">
                    <a:gradFill>
                      <a:gsLst>
                        <a:gs pos="0">
                          <a:srgbClr val="FF598A"/>
                        </a:gs>
                        <a:gs pos="100000">
                          <a:srgbClr val="FF8A9C"/>
                        </a:gs>
                      </a:gsLst>
                      <a:lin ang="10800000" scaled="1"/>
                    </a:gra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5838D248-676D-4B63-A3DE-7E3FCFFB08A1}"/>
              </a:ext>
            </a:extLst>
          </p:cNvPr>
          <p:cNvGrpSpPr/>
          <p:nvPr/>
        </p:nvGrpSpPr>
        <p:grpSpPr>
          <a:xfrm>
            <a:off x="8216931" y="2208883"/>
            <a:ext cx="3467100" cy="3538727"/>
            <a:chOff x="8216931" y="2208883"/>
            <a:chExt cx="3467100" cy="3538727"/>
          </a:xfrm>
        </p:grpSpPr>
        <p:sp>
          <p:nvSpPr>
            <p:cNvPr id="56" name="Rectangle: Rounded Corners 55">
              <a:extLst>
                <a:ext uri="{FF2B5EF4-FFF2-40B4-BE49-F238E27FC236}">
                  <a16:creationId xmlns:a16="http://schemas.microsoft.com/office/drawing/2014/main" id="{4A76CFD5-34DE-43C9-9A14-FFFD94D611FE}"/>
                </a:ext>
              </a:extLst>
            </p:cNvPr>
            <p:cNvSpPr/>
            <p:nvPr/>
          </p:nvSpPr>
          <p:spPr>
            <a:xfrm>
              <a:off x="8216931" y="2208883"/>
              <a:ext cx="3467100" cy="3538727"/>
            </a:xfrm>
            <a:prstGeom prst="roundRect">
              <a:avLst>
                <a:gd name="adj" fmla="val 3406"/>
              </a:avLst>
            </a:prstGeom>
            <a:gradFill>
              <a:gsLst>
                <a:gs pos="0">
                  <a:srgbClr val="FFEFF4"/>
                </a:gs>
                <a:gs pos="100000">
                  <a:srgbClr val="FFF3F4"/>
                </a:gs>
              </a:gsLst>
              <a:path path="circle">
                <a:fillToRect l="100000" t="100000"/>
              </a:path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99BB013E-D803-4311-BB53-7ADD6A1864ED}"/>
                </a:ext>
              </a:extLst>
            </p:cNvPr>
            <p:cNvSpPr txBox="1"/>
            <p:nvPr/>
          </p:nvSpPr>
          <p:spPr>
            <a:xfrm>
              <a:off x="8448483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04B950F-AB6A-418B-95EC-E35626C6F0DA}"/>
                </a:ext>
              </a:extLst>
            </p:cNvPr>
            <p:cNvSpPr/>
            <p:nvPr/>
          </p:nvSpPr>
          <p:spPr>
            <a:xfrm>
              <a:off x="9959149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3 w 193357"/>
                <a:gd name="connsiteY2" fmla="*/ 347186 h 347186"/>
                <a:gd name="connsiteX3" fmla="*/ 0 w 193357"/>
                <a:gd name="connsiteY3" fmla="*/ 209836 h 347186"/>
                <a:gd name="connsiteX4" fmla="*/ 122016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3" y="347186"/>
                  </a:lnTo>
                  <a:cubicBezTo>
                    <a:pt x="15146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6" y="0"/>
                  </a:cubicBezTo>
                  <a:lnTo>
                    <a:pt x="193358" y="48292"/>
                  </a:lnTo>
                  <a:cubicBezTo>
                    <a:pt x="161545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D36EC1F1-B5E0-4CD3-AF7D-F282450C67F3}"/>
                </a:ext>
              </a:extLst>
            </p:cNvPr>
            <p:cNvSpPr/>
            <p:nvPr/>
          </p:nvSpPr>
          <p:spPr>
            <a:xfrm>
              <a:off x="9758171" y="2594455"/>
              <a:ext cx="193357" cy="347186"/>
            </a:xfrm>
            <a:custGeom>
              <a:avLst/>
              <a:gdLst>
                <a:gd name="connsiteX0" fmla="*/ 142304 w 193357"/>
                <a:gd name="connsiteY0" fmla="*/ 199549 h 347186"/>
                <a:gd name="connsiteX1" fmla="*/ 161830 w 193357"/>
                <a:gd name="connsiteY1" fmla="*/ 297275 h 347186"/>
                <a:gd name="connsiteX2" fmla="*/ 40863 w 193357"/>
                <a:gd name="connsiteY2" fmla="*/ 347186 h 347186"/>
                <a:gd name="connsiteX3" fmla="*/ 0 w 193357"/>
                <a:gd name="connsiteY3" fmla="*/ 209836 h 347186"/>
                <a:gd name="connsiteX4" fmla="*/ 122016 w 193357"/>
                <a:gd name="connsiteY4" fmla="*/ 0 h 347186"/>
                <a:gd name="connsiteX5" fmla="*/ 193358 w 193357"/>
                <a:gd name="connsiteY5" fmla="*/ 48292 h 347186"/>
                <a:gd name="connsiteX6" fmla="*/ 142304 w 193357"/>
                <a:gd name="connsiteY6" fmla="*/ 199549 h 3471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93357" h="347186">
                  <a:moveTo>
                    <a:pt x="142304" y="199549"/>
                  </a:moveTo>
                  <a:cubicBezTo>
                    <a:pt x="142304" y="234506"/>
                    <a:pt x="149257" y="267653"/>
                    <a:pt x="161830" y="297275"/>
                  </a:cubicBezTo>
                  <a:lnTo>
                    <a:pt x="40863" y="347186"/>
                  </a:lnTo>
                  <a:cubicBezTo>
                    <a:pt x="15144" y="308896"/>
                    <a:pt x="0" y="261366"/>
                    <a:pt x="0" y="209836"/>
                  </a:cubicBezTo>
                  <a:cubicBezTo>
                    <a:pt x="0" y="116205"/>
                    <a:pt x="50102" y="35719"/>
                    <a:pt x="122016" y="0"/>
                  </a:cubicBezTo>
                  <a:lnTo>
                    <a:pt x="193358" y="48292"/>
                  </a:lnTo>
                  <a:cubicBezTo>
                    <a:pt x="161544" y="88678"/>
                    <a:pt x="142304" y="141637"/>
                    <a:pt x="142304" y="199549"/>
                  </a:cubicBez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>
                <a:solidFill>
                  <a:prstClr val="black"/>
                </a:solidFill>
                <a:latin typeface="Montserrat"/>
              </a:endParaRPr>
            </a:p>
          </p:txBody>
        </p: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79051108-2620-4643-BF9F-C37BBF658205}"/>
                </a:ext>
              </a:extLst>
            </p:cNvPr>
            <p:cNvGrpSpPr/>
            <p:nvPr/>
          </p:nvGrpSpPr>
          <p:grpSpPr>
            <a:xfrm>
              <a:off x="9268396" y="4902648"/>
              <a:ext cx="1373695" cy="459390"/>
              <a:chOff x="9268396" y="4902648"/>
              <a:chExt cx="1373695" cy="459390"/>
            </a:xfrm>
          </p:grpSpPr>
          <p:sp>
            <p:nvSpPr>
              <p:cNvPr id="51" name="Rectangle: Rounded Corners 50">
                <a:extLst>
                  <a:ext uri="{FF2B5EF4-FFF2-40B4-BE49-F238E27FC236}">
                    <a16:creationId xmlns:a16="http://schemas.microsoft.com/office/drawing/2014/main" id="{A9019485-2FBF-4C12-9A84-C648DFB2A7B9}"/>
                  </a:ext>
                </a:extLst>
              </p:cNvPr>
              <p:cNvSpPr/>
              <p:nvPr/>
            </p:nvSpPr>
            <p:spPr>
              <a:xfrm>
                <a:off x="9268396" y="4902648"/>
                <a:ext cx="1373695" cy="459390"/>
              </a:xfrm>
              <a:prstGeom prst="roundRect">
                <a:avLst/>
              </a:prstGeom>
              <a:gradFill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52" name="TextBox 51">
                <a:extLst>
                  <a:ext uri="{FF2B5EF4-FFF2-40B4-BE49-F238E27FC236}">
                    <a16:creationId xmlns:a16="http://schemas.microsoft.com/office/drawing/2014/main" id="{6AD90E2A-F7C3-4E8B-A248-B5489B2CF5DA}"/>
                  </a:ext>
                </a:extLst>
              </p:cNvPr>
              <p:cNvSpPr txBox="1"/>
              <p:nvPr/>
            </p:nvSpPr>
            <p:spPr>
              <a:xfrm>
                <a:off x="9286678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>
                    <a:solidFill>
                      <a:schemeClr val="bg1"/>
                    </a:soli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38BD57CE-1DF9-41AF-A40F-5F1B8967B1BB}"/>
              </a:ext>
            </a:extLst>
          </p:cNvPr>
          <p:cNvSpPr txBox="1"/>
          <p:nvPr/>
        </p:nvSpPr>
        <p:spPr>
          <a:xfrm>
            <a:off x="1602624" y="844385"/>
            <a:ext cx="89867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Let’s See Our </a:t>
            </a:r>
            <a:r>
              <a:rPr lang="en-US" sz="42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Client’s Reviews 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5B4E5664-20F7-4BE8-BDC6-02B631B3B155}"/>
              </a:ext>
            </a:extLst>
          </p:cNvPr>
          <p:cNvSpPr txBox="1"/>
          <p:nvPr/>
        </p:nvSpPr>
        <p:spPr>
          <a:xfrm>
            <a:off x="4450364" y="481103"/>
            <a:ext cx="329128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Opinions about Out Products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B57CB35-C4A7-43B1-98D6-88FA7F93798F}"/>
              </a:ext>
            </a:extLst>
          </p:cNvPr>
          <p:cNvSpPr/>
          <p:nvPr/>
        </p:nvSpPr>
        <p:spPr>
          <a:xfrm>
            <a:off x="0" y="5747610"/>
            <a:ext cx="12192000" cy="111039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93157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100000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100000" fill="hold" nodeType="withEffect">
                                  <p:stCondLst>
                                    <p:cond delay="35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3" grpId="0"/>
      <p:bldP spid="5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>
            <a:extLst>
              <a:ext uri="{FF2B5EF4-FFF2-40B4-BE49-F238E27FC236}">
                <a16:creationId xmlns:a16="http://schemas.microsoft.com/office/drawing/2014/main" id="{F2D61F8C-0411-4FDA-BE3E-4AA7D98FFA9E}"/>
              </a:ext>
            </a:extLst>
          </p:cNvPr>
          <p:cNvGrpSpPr/>
          <p:nvPr/>
        </p:nvGrpSpPr>
        <p:grpSpPr>
          <a:xfrm>
            <a:off x="503110" y="2208883"/>
            <a:ext cx="3467100" cy="3538727"/>
            <a:chOff x="503110" y="2208883"/>
            <a:chExt cx="3467100" cy="3538727"/>
          </a:xfrm>
        </p:grpSpPr>
        <p:sp>
          <p:nvSpPr>
            <p:cNvPr id="24" name="Rectangle: Rounded Corners 23">
              <a:extLst>
                <a:ext uri="{FF2B5EF4-FFF2-40B4-BE49-F238E27FC236}">
                  <a16:creationId xmlns:a16="http://schemas.microsoft.com/office/drawing/2014/main" id="{E403D2FD-CBEF-44B7-92FC-A35E4F56FC30}"/>
                </a:ext>
              </a:extLst>
            </p:cNvPr>
            <p:cNvSpPr/>
            <p:nvPr/>
          </p:nvSpPr>
          <p:spPr>
            <a:xfrm>
              <a:off x="503110" y="2208883"/>
              <a:ext cx="3467100" cy="3538727"/>
            </a:xfrm>
            <a:prstGeom prst="roundRect">
              <a:avLst>
                <a:gd name="adj" fmla="val 3406"/>
              </a:avLst>
            </a:prstGeom>
            <a:gradFill flip="none" rotWithShape="1">
              <a:gsLst>
                <a:gs pos="0">
                  <a:srgbClr val="E6ECFE"/>
                </a:gs>
                <a:gs pos="100000">
                  <a:srgbClr val="EFF4FF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EE481D7E-C822-4967-9D2B-67174DDDA3F1}"/>
                </a:ext>
              </a:extLst>
            </p:cNvPr>
            <p:cNvSpPr txBox="1"/>
            <p:nvPr/>
          </p:nvSpPr>
          <p:spPr>
            <a:xfrm>
              <a:off x="729804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76BC08D7-8B5F-46F4-9D6D-40FE1F36F5B7}"/>
                </a:ext>
              </a:extLst>
            </p:cNvPr>
            <p:cNvGrpSpPr/>
            <p:nvPr/>
          </p:nvGrpSpPr>
          <p:grpSpPr>
            <a:xfrm>
              <a:off x="2039492" y="2594455"/>
              <a:ext cx="394335" cy="347186"/>
              <a:chOff x="2039492" y="2594455"/>
              <a:chExt cx="394335" cy="347186"/>
            </a:xfrm>
          </p:grpSpPr>
          <p:sp>
            <p:nvSpPr>
              <p:cNvPr id="26" name="Freeform: Shape 25">
                <a:extLst>
                  <a:ext uri="{FF2B5EF4-FFF2-40B4-BE49-F238E27FC236}">
                    <a16:creationId xmlns:a16="http://schemas.microsoft.com/office/drawing/2014/main" id="{AE08ABB1-9F49-46E1-988D-8076DFE2427D}"/>
                  </a:ext>
                </a:extLst>
              </p:cNvPr>
              <p:cNvSpPr/>
              <p:nvPr/>
            </p:nvSpPr>
            <p:spPr>
              <a:xfrm>
                <a:off x="2240470" y="2594455"/>
                <a:ext cx="193357" cy="347186"/>
              </a:xfrm>
              <a:custGeom>
                <a:avLst/>
                <a:gdLst>
                  <a:gd name="connsiteX0" fmla="*/ 142304 w 193357"/>
                  <a:gd name="connsiteY0" fmla="*/ 199549 h 347186"/>
                  <a:gd name="connsiteX1" fmla="*/ 161830 w 193357"/>
                  <a:gd name="connsiteY1" fmla="*/ 297275 h 347186"/>
                  <a:gd name="connsiteX2" fmla="*/ 40862 w 193357"/>
                  <a:gd name="connsiteY2" fmla="*/ 347186 h 347186"/>
                  <a:gd name="connsiteX3" fmla="*/ 0 w 193357"/>
                  <a:gd name="connsiteY3" fmla="*/ 209836 h 347186"/>
                  <a:gd name="connsiteX4" fmla="*/ 122015 w 193357"/>
                  <a:gd name="connsiteY4" fmla="*/ 0 h 347186"/>
                  <a:gd name="connsiteX5" fmla="*/ 193358 w 193357"/>
                  <a:gd name="connsiteY5" fmla="*/ 48292 h 347186"/>
                  <a:gd name="connsiteX6" fmla="*/ 142304 w 193357"/>
                  <a:gd name="connsiteY6" fmla="*/ 199549 h 3471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7" h="347186">
                    <a:moveTo>
                      <a:pt x="142304" y="199549"/>
                    </a:moveTo>
                    <a:cubicBezTo>
                      <a:pt x="142304" y="234506"/>
                      <a:pt x="149257" y="267653"/>
                      <a:pt x="161830" y="297275"/>
                    </a:cubicBezTo>
                    <a:lnTo>
                      <a:pt x="40862" y="347186"/>
                    </a:lnTo>
                    <a:cubicBezTo>
                      <a:pt x="15145" y="308896"/>
                      <a:pt x="0" y="261366"/>
                      <a:pt x="0" y="209836"/>
                    </a:cubicBezTo>
                    <a:cubicBezTo>
                      <a:pt x="0" y="116205"/>
                      <a:pt x="50101" y="35719"/>
                      <a:pt x="122015" y="0"/>
                    </a:cubicBezTo>
                    <a:lnTo>
                      <a:pt x="193358" y="48292"/>
                    </a:lnTo>
                    <a:cubicBezTo>
                      <a:pt x="161544" y="88678"/>
                      <a:pt x="142304" y="141637"/>
                      <a:pt x="142304" y="199549"/>
                    </a:cubicBezTo>
                    <a:close/>
                  </a:path>
                </a:pathLst>
              </a:custGeom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27" name="Freeform: Shape 26">
                <a:extLst>
                  <a:ext uri="{FF2B5EF4-FFF2-40B4-BE49-F238E27FC236}">
                    <a16:creationId xmlns:a16="http://schemas.microsoft.com/office/drawing/2014/main" id="{60CBD407-9775-4EF5-A956-D17E72EF5245}"/>
                  </a:ext>
                </a:extLst>
              </p:cNvPr>
              <p:cNvSpPr/>
              <p:nvPr/>
            </p:nvSpPr>
            <p:spPr>
              <a:xfrm>
                <a:off x="2039492" y="2594455"/>
                <a:ext cx="193357" cy="347186"/>
              </a:xfrm>
              <a:custGeom>
                <a:avLst/>
                <a:gdLst>
                  <a:gd name="connsiteX0" fmla="*/ 142304 w 193357"/>
                  <a:gd name="connsiteY0" fmla="*/ 199549 h 347186"/>
                  <a:gd name="connsiteX1" fmla="*/ 161830 w 193357"/>
                  <a:gd name="connsiteY1" fmla="*/ 297275 h 347186"/>
                  <a:gd name="connsiteX2" fmla="*/ 40862 w 193357"/>
                  <a:gd name="connsiteY2" fmla="*/ 347186 h 347186"/>
                  <a:gd name="connsiteX3" fmla="*/ 0 w 193357"/>
                  <a:gd name="connsiteY3" fmla="*/ 209836 h 347186"/>
                  <a:gd name="connsiteX4" fmla="*/ 122015 w 193357"/>
                  <a:gd name="connsiteY4" fmla="*/ 0 h 347186"/>
                  <a:gd name="connsiteX5" fmla="*/ 193358 w 193357"/>
                  <a:gd name="connsiteY5" fmla="*/ 48292 h 347186"/>
                  <a:gd name="connsiteX6" fmla="*/ 142304 w 193357"/>
                  <a:gd name="connsiteY6" fmla="*/ 199549 h 3471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7" h="347186">
                    <a:moveTo>
                      <a:pt x="142304" y="199549"/>
                    </a:moveTo>
                    <a:cubicBezTo>
                      <a:pt x="142304" y="234506"/>
                      <a:pt x="149257" y="267653"/>
                      <a:pt x="161830" y="297275"/>
                    </a:cubicBezTo>
                    <a:lnTo>
                      <a:pt x="40862" y="347186"/>
                    </a:lnTo>
                    <a:cubicBezTo>
                      <a:pt x="15145" y="308896"/>
                      <a:pt x="0" y="261366"/>
                      <a:pt x="0" y="209836"/>
                    </a:cubicBezTo>
                    <a:cubicBezTo>
                      <a:pt x="0" y="116205"/>
                      <a:pt x="50102" y="35719"/>
                      <a:pt x="122015" y="0"/>
                    </a:cubicBezTo>
                    <a:lnTo>
                      <a:pt x="193358" y="48292"/>
                    </a:lnTo>
                    <a:cubicBezTo>
                      <a:pt x="161544" y="88678"/>
                      <a:pt x="142304" y="141637"/>
                      <a:pt x="142304" y="199549"/>
                    </a:cubicBezTo>
                    <a:close/>
                  </a:path>
                </a:pathLst>
              </a:custGeom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  <p:grpSp>
          <p:nvGrpSpPr>
            <p:cNvPr id="28" name="Group 27">
              <a:extLst>
                <a:ext uri="{FF2B5EF4-FFF2-40B4-BE49-F238E27FC236}">
                  <a16:creationId xmlns:a16="http://schemas.microsoft.com/office/drawing/2014/main" id="{758340A5-37F8-4E8B-A256-74126B49F386}"/>
                </a:ext>
              </a:extLst>
            </p:cNvPr>
            <p:cNvGrpSpPr/>
            <p:nvPr/>
          </p:nvGrpSpPr>
          <p:grpSpPr>
            <a:xfrm>
              <a:off x="1549812" y="4902648"/>
              <a:ext cx="1373695" cy="459390"/>
              <a:chOff x="1549812" y="4902648"/>
              <a:chExt cx="1373695" cy="459390"/>
            </a:xfrm>
          </p:grpSpPr>
          <p:sp>
            <p:nvSpPr>
              <p:cNvPr id="29" name="Rectangle: Rounded Corners 28">
                <a:extLst>
                  <a:ext uri="{FF2B5EF4-FFF2-40B4-BE49-F238E27FC236}">
                    <a16:creationId xmlns:a16="http://schemas.microsoft.com/office/drawing/2014/main" id="{C2259989-5993-4A9E-8EFB-A2C2C0734C1D}"/>
                  </a:ext>
                </a:extLst>
              </p:cNvPr>
              <p:cNvSpPr/>
              <p:nvPr/>
            </p:nvSpPr>
            <p:spPr>
              <a:xfrm>
                <a:off x="1549812" y="4902648"/>
                <a:ext cx="1373695" cy="459390"/>
              </a:xfrm>
              <a:prstGeom prst="roundRect">
                <a:avLst/>
              </a:prstGeom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65DAEDDC-1A27-487C-A201-7BCC4CB0C384}"/>
                  </a:ext>
                </a:extLst>
              </p:cNvPr>
              <p:cNvSpPr txBox="1"/>
              <p:nvPr/>
            </p:nvSpPr>
            <p:spPr>
              <a:xfrm>
                <a:off x="1567999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 dirty="0">
                    <a:solidFill>
                      <a:schemeClr val="bg1"/>
                    </a:soli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4CA9388A-753E-4A97-BE64-536CFFB88A32}"/>
              </a:ext>
            </a:extLst>
          </p:cNvPr>
          <p:cNvGrpSpPr/>
          <p:nvPr/>
        </p:nvGrpSpPr>
        <p:grpSpPr>
          <a:xfrm>
            <a:off x="4362450" y="2208883"/>
            <a:ext cx="3467100" cy="3538727"/>
            <a:chOff x="4362450" y="2208883"/>
            <a:chExt cx="3467100" cy="3538727"/>
          </a:xfrm>
        </p:grpSpPr>
        <p:sp>
          <p:nvSpPr>
            <p:cNvPr id="23" name="Rectangle: Rounded Corners 22">
              <a:extLst>
                <a:ext uri="{FF2B5EF4-FFF2-40B4-BE49-F238E27FC236}">
                  <a16:creationId xmlns:a16="http://schemas.microsoft.com/office/drawing/2014/main" id="{DF94B35A-C225-4487-994B-E8AC88F31532}"/>
                </a:ext>
              </a:extLst>
            </p:cNvPr>
            <p:cNvSpPr/>
            <p:nvPr/>
          </p:nvSpPr>
          <p:spPr>
            <a:xfrm>
              <a:off x="4362450" y="2208883"/>
              <a:ext cx="3467100" cy="3538727"/>
            </a:xfrm>
            <a:prstGeom prst="roundRect">
              <a:avLst>
                <a:gd name="adj" fmla="val 3406"/>
              </a:avLst>
            </a:pr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3666B22A-DE99-4741-AABF-E6DB551CDC6F}"/>
                </a:ext>
              </a:extLst>
            </p:cNvPr>
            <p:cNvSpPr txBox="1"/>
            <p:nvPr/>
          </p:nvSpPr>
          <p:spPr>
            <a:xfrm>
              <a:off x="4589144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593468C8-6FD3-4D5F-B228-3721A492CB1B}"/>
                </a:ext>
              </a:extLst>
            </p:cNvPr>
            <p:cNvGrpSpPr/>
            <p:nvPr/>
          </p:nvGrpSpPr>
          <p:grpSpPr>
            <a:xfrm>
              <a:off x="5898832" y="2594455"/>
              <a:ext cx="394335" cy="347186"/>
              <a:chOff x="5898832" y="2594455"/>
              <a:chExt cx="394335" cy="347186"/>
            </a:xfrm>
          </p:grpSpPr>
          <p:sp>
            <p:nvSpPr>
              <p:cNvPr id="32" name="Freeform: Shape 31">
                <a:extLst>
                  <a:ext uri="{FF2B5EF4-FFF2-40B4-BE49-F238E27FC236}">
                    <a16:creationId xmlns:a16="http://schemas.microsoft.com/office/drawing/2014/main" id="{3AD6760C-5DA1-4731-B27F-3BCD74E4E9B2}"/>
                  </a:ext>
                </a:extLst>
              </p:cNvPr>
              <p:cNvSpPr/>
              <p:nvPr/>
            </p:nvSpPr>
            <p:spPr>
              <a:xfrm>
                <a:off x="6099810" y="2594455"/>
                <a:ext cx="193357" cy="347186"/>
              </a:xfrm>
              <a:custGeom>
                <a:avLst/>
                <a:gdLst>
                  <a:gd name="connsiteX0" fmla="*/ 142304 w 193357"/>
                  <a:gd name="connsiteY0" fmla="*/ 199549 h 347186"/>
                  <a:gd name="connsiteX1" fmla="*/ 161830 w 193357"/>
                  <a:gd name="connsiteY1" fmla="*/ 297275 h 347186"/>
                  <a:gd name="connsiteX2" fmla="*/ 40862 w 193357"/>
                  <a:gd name="connsiteY2" fmla="*/ 347186 h 347186"/>
                  <a:gd name="connsiteX3" fmla="*/ 0 w 193357"/>
                  <a:gd name="connsiteY3" fmla="*/ 209836 h 347186"/>
                  <a:gd name="connsiteX4" fmla="*/ 122015 w 193357"/>
                  <a:gd name="connsiteY4" fmla="*/ 0 h 347186"/>
                  <a:gd name="connsiteX5" fmla="*/ 193357 w 193357"/>
                  <a:gd name="connsiteY5" fmla="*/ 48292 h 347186"/>
                  <a:gd name="connsiteX6" fmla="*/ 142304 w 193357"/>
                  <a:gd name="connsiteY6" fmla="*/ 199549 h 3471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7" h="347186">
                    <a:moveTo>
                      <a:pt x="142304" y="199549"/>
                    </a:moveTo>
                    <a:cubicBezTo>
                      <a:pt x="142304" y="234506"/>
                      <a:pt x="149257" y="267653"/>
                      <a:pt x="161830" y="297275"/>
                    </a:cubicBezTo>
                    <a:lnTo>
                      <a:pt x="40862" y="347186"/>
                    </a:lnTo>
                    <a:cubicBezTo>
                      <a:pt x="15144" y="308896"/>
                      <a:pt x="0" y="261366"/>
                      <a:pt x="0" y="209836"/>
                    </a:cubicBezTo>
                    <a:cubicBezTo>
                      <a:pt x="0" y="116205"/>
                      <a:pt x="50101" y="35719"/>
                      <a:pt x="122015" y="0"/>
                    </a:cubicBezTo>
                    <a:lnTo>
                      <a:pt x="193357" y="48292"/>
                    </a:lnTo>
                    <a:cubicBezTo>
                      <a:pt x="161544" y="88678"/>
                      <a:pt x="142304" y="141637"/>
                      <a:pt x="142304" y="199549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33" name="Freeform: Shape 32">
                <a:extLst>
                  <a:ext uri="{FF2B5EF4-FFF2-40B4-BE49-F238E27FC236}">
                    <a16:creationId xmlns:a16="http://schemas.microsoft.com/office/drawing/2014/main" id="{23AB2310-51CE-4C2B-ADAC-52395A9EB723}"/>
                  </a:ext>
                </a:extLst>
              </p:cNvPr>
              <p:cNvSpPr/>
              <p:nvPr/>
            </p:nvSpPr>
            <p:spPr>
              <a:xfrm>
                <a:off x="5898832" y="2594455"/>
                <a:ext cx="193357" cy="347186"/>
              </a:xfrm>
              <a:custGeom>
                <a:avLst/>
                <a:gdLst>
                  <a:gd name="connsiteX0" fmla="*/ 142304 w 193357"/>
                  <a:gd name="connsiteY0" fmla="*/ 199549 h 347186"/>
                  <a:gd name="connsiteX1" fmla="*/ 161830 w 193357"/>
                  <a:gd name="connsiteY1" fmla="*/ 297275 h 347186"/>
                  <a:gd name="connsiteX2" fmla="*/ 40863 w 193357"/>
                  <a:gd name="connsiteY2" fmla="*/ 347186 h 347186"/>
                  <a:gd name="connsiteX3" fmla="*/ 0 w 193357"/>
                  <a:gd name="connsiteY3" fmla="*/ 209836 h 347186"/>
                  <a:gd name="connsiteX4" fmla="*/ 122015 w 193357"/>
                  <a:gd name="connsiteY4" fmla="*/ 0 h 347186"/>
                  <a:gd name="connsiteX5" fmla="*/ 193357 w 193357"/>
                  <a:gd name="connsiteY5" fmla="*/ 48292 h 347186"/>
                  <a:gd name="connsiteX6" fmla="*/ 142304 w 193357"/>
                  <a:gd name="connsiteY6" fmla="*/ 199549 h 3471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7" h="347186">
                    <a:moveTo>
                      <a:pt x="142304" y="199549"/>
                    </a:moveTo>
                    <a:cubicBezTo>
                      <a:pt x="142304" y="234506"/>
                      <a:pt x="149257" y="267653"/>
                      <a:pt x="161830" y="297275"/>
                    </a:cubicBezTo>
                    <a:lnTo>
                      <a:pt x="40863" y="347186"/>
                    </a:lnTo>
                    <a:cubicBezTo>
                      <a:pt x="15145" y="308896"/>
                      <a:pt x="0" y="261366"/>
                      <a:pt x="0" y="209836"/>
                    </a:cubicBezTo>
                    <a:cubicBezTo>
                      <a:pt x="0" y="116205"/>
                      <a:pt x="50102" y="35719"/>
                      <a:pt x="122015" y="0"/>
                    </a:cubicBezTo>
                    <a:lnTo>
                      <a:pt x="193357" y="48292"/>
                    </a:lnTo>
                    <a:cubicBezTo>
                      <a:pt x="161544" y="88678"/>
                      <a:pt x="142304" y="141637"/>
                      <a:pt x="142304" y="199549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43331CBA-235C-4391-B223-4088DF766B90}"/>
                </a:ext>
              </a:extLst>
            </p:cNvPr>
            <p:cNvGrpSpPr/>
            <p:nvPr/>
          </p:nvGrpSpPr>
          <p:grpSpPr>
            <a:xfrm>
              <a:off x="5409152" y="4902648"/>
              <a:ext cx="1373695" cy="459390"/>
              <a:chOff x="5409152" y="4902648"/>
              <a:chExt cx="1373695" cy="459390"/>
            </a:xfrm>
          </p:grpSpPr>
          <p:sp>
            <p:nvSpPr>
              <p:cNvPr id="35" name="Rectangle: Rounded Corners 34">
                <a:extLst>
                  <a:ext uri="{FF2B5EF4-FFF2-40B4-BE49-F238E27FC236}">
                    <a16:creationId xmlns:a16="http://schemas.microsoft.com/office/drawing/2014/main" id="{413B1995-7CBE-4AD7-95C4-33E06C75013A}"/>
                  </a:ext>
                </a:extLst>
              </p:cNvPr>
              <p:cNvSpPr/>
              <p:nvPr/>
            </p:nvSpPr>
            <p:spPr>
              <a:xfrm>
                <a:off x="5409152" y="4902648"/>
                <a:ext cx="1373695" cy="459390"/>
              </a:xfrm>
              <a:prstGeom prst="roundRect">
                <a:avLst/>
              </a:prstGeom>
              <a:solidFill>
                <a:schemeClr val="bg1"/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8B9FB5DE-B85F-4F97-A949-629E24A98A14}"/>
                  </a:ext>
                </a:extLst>
              </p:cNvPr>
              <p:cNvSpPr txBox="1"/>
              <p:nvPr/>
            </p:nvSpPr>
            <p:spPr>
              <a:xfrm>
                <a:off x="5427338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 dirty="0">
                    <a:gradFill>
                      <a:gsLst>
                        <a:gs pos="0">
                          <a:srgbClr val="1555FD"/>
                        </a:gs>
                        <a:gs pos="100000">
                          <a:srgbClr val="5680F8"/>
                        </a:gs>
                      </a:gsLst>
                      <a:lin ang="10800000" scaled="1"/>
                    </a:gra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891B3B0C-45B9-4A19-8D87-2D3D35B2D134}"/>
              </a:ext>
            </a:extLst>
          </p:cNvPr>
          <p:cNvGrpSpPr/>
          <p:nvPr/>
        </p:nvGrpSpPr>
        <p:grpSpPr>
          <a:xfrm>
            <a:off x="8216931" y="2208883"/>
            <a:ext cx="3467100" cy="3538727"/>
            <a:chOff x="8216931" y="2208883"/>
            <a:chExt cx="3467100" cy="3538727"/>
          </a:xfrm>
        </p:grpSpPr>
        <p:sp>
          <p:nvSpPr>
            <p:cNvPr id="22" name="Rectangle: Rounded Corners 21">
              <a:extLst>
                <a:ext uri="{FF2B5EF4-FFF2-40B4-BE49-F238E27FC236}">
                  <a16:creationId xmlns:a16="http://schemas.microsoft.com/office/drawing/2014/main" id="{86D9B430-09AC-46DE-8480-DD8A567F0D8E}"/>
                </a:ext>
              </a:extLst>
            </p:cNvPr>
            <p:cNvSpPr/>
            <p:nvPr/>
          </p:nvSpPr>
          <p:spPr>
            <a:xfrm>
              <a:off x="8216931" y="2208883"/>
              <a:ext cx="3467100" cy="3538727"/>
            </a:xfrm>
            <a:prstGeom prst="roundRect">
              <a:avLst>
                <a:gd name="adj" fmla="val 3406"/>
              </a:avLst>
            </a:prstGeom>
            <a:gradFill flip="none" rotWithShape="1">
              <a:gsLst>
                <a:gs pos="0">
                  <a:srgbClr val="E6ECFE"/>
                </a:gs>
                <a:gs pos="100000">
                  <a:srgbClr val="EFF4FF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>
                <a:solidFill>
                  <a:schemeClr val="lt1"/>
                </a:solidFill>
              </a:endParaRP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9171601E-017E-4948-A953-3524A688A34C}"/>
                </a:ext>
              </a:extLst>
            </p:cNvPr>
            <p:cNvSpPr txBox="1"/>
            <p:nvPr/>
          </p:nvSpPr>
          <p:spPr>
            <a:xfrm>
              <a:off x="8448483" y="3332735"/>
              <a:ext cx="3003996" cy="12009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16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Add Some Brief Text to Explain The Title This is Just a Demo So Consider Replacing This</a:t>
              </a:r>
            </a:p>
          </p:txBody>
        </p: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A92913D8-D0D0-4961-8C72-66C5AD97400E}"/>
                </a:ext>
              </a:extLst>
            </p:cNvPr>
            <p:cNvGrpSpPr/>
            <p:nvPr/>
          </p:nvGrpSpPr>
          <p:grpSpPr>
            <a:xfrm>
              <a:off x="9758171" y="2594455"/>
              <a:ext cx="394335" cy="347186"/>
              <a:chOff x="9758171" y="2594455"/>
              <a:chExt cx="394335" cy="347186"/>
            </a:xfrm>
          </p:grpSpPr>
          <p:sp>
            <p:nvSpPr>
              <p:cNvPr id="38" name="Freeform: Shape 37">
                <a:extLst>
                  <a:ext uri="{FF2B5EF4-FFF2-40B4-BE49-F238E27FC236}">
                    <a16:creationId xmlns:a16="http://schemas.microsoft.com/office/drawing/2014/main" id="{1E9FAF1E-F56A-4697-A11E-334C34B898E9}"/>
                  </a:ext>
                </a:extLst>
              </p:cNvPr>
              <p:cNvSpPr/>
              <p:nvPr/>
            </p:nvSpPr>
            <p:spPr>
              <a:xfrm>
                <a:off x="9959149" y="2594455"/>
                <a:ext cx="193357" cy="347186"/>
              </a:xfrm>
              <a:custGeom>
                <a:avLst/>
                <a:gdLst>
                  <a:gd name="connsiteX0" fmla="*/ 142304 w 193357"/>
                  <a:gd name="connsiteY0" fmla="*/ 199549 h 347186"/>
                  <a:gd name="connsiteX1" fmla="*/ 161830 w 193357"/>
                  <a:gd name="connsiteY1" fmla="*/ 297275 h 347186"/>
                  <a:gd name="connsiteX2" fmla="*/ 40863 w 193357"/>
                  <a:gd name="connsiteY2" fmla="*/ 347186 h 347186"/>
                  <a:gd name="connsiteX3" fmla="*/ 0 w 193357"/>
                  <a:gd name="connsiteY3" fmla="*/ 209836 h 347186"/>
                  <a:gd name="connsiteX4" fmla="*/ 122016 w 193357"/>
                  <a:gd name="connsiteY4" fmla="*/ 0 h 347186"/>
                  <a:gd name="connsiteX5" fmla="*/ 193358 w 193357"/>
                  <a:gd name="connsiteY5" fmla="*/ 48292 h 347186"/>
                  <a:gd name="connsiteX6" fmla="*/ 142304 w 193357"/>
                  <a:gd name="connsiteY6" fmla="*/ 199549 h 3471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7" h="347186">
                    <a:moveTo>
                      <a:pt x="142304" y="199549"/>
                    </a:moveTo>
                    <a:cubicBezTo>
                      <a:pt x="142304" y="234506"/>
                      <a:pt x="149257" y="267653"/>
                      <a:pt x="161830" y="297275"/>
                    </a:cubicBezTo>
                    <a:lnTo>
                      <a:pt x="40863" y="347186"/>
                    </a:lnTo>
                    <a:cubicBezTo>
                      <a:pt x="15146" y="308896"/>
                      <a:pt x="0" y="261366"/>
                      <a:pt x="0" y="209836"/>
                    </a:cubicBezTo>
                    <a:cubicBezTo>
                      <a:pt x="0" y="116205"/>
                      <a:pt x="50102" y="35719"/>
                      <a:pt x="122016" y="0"/>
                    </a:cubicBezTo>
                    <a:lnTo>
                      <a:pt x="193358" y="48292"/>
                    </a:lnTo>
                    <a:cubicBezTo>
                      <a:pt x="161545" y="88678"/>
                      <a:pt x="142304" y="141637"/>
                      <a:pt x="142304" y="199549"/>
                    </a:cubicBezTo>
                    <a:close/>
                  </a:path>
                </a:pathLst>
              </a:custGeom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39" name="Freeform: Shape 38">
                <a:extLst>
                  <a:ext uri="{FF2B5EF4-FFF2-40B4-BE49-F238E27FC236}">
                    <a16:creationId xmlns:a16="http://schemas.microsoft.com/office/drawing/2014/main" id="{B683BB9C-E797-4EBB-B80F-2B1DA266CDAB}"/>
                  </a:ext>
                </a:extLst>
              </p:cNvPr>
              <p:cNvSpPr/>
              <p:nvPr/>
            </p:nvSpPr>
            <p:spPr>
              <a:xfrm>
                <a:off x="9758171" y="2594455"/>
                <a:ext cx="193357" cy="347186"/>
              </a:xfrm>
              <a:custGeom>
                <a:avLst/>
                <a:gdLst>
                  <a:gd name="connsiteX0" fmla="*/ 142304 w 193357"/>
                  <a:gd name="connsiteY0" fmla="*/ 199549 h 347186"/>
                  <a:gd name="connsiteX1" fmla="*/ 161830 w 193357"/>
                  <a:gd name="connsiteY1" fmla="*/ 297275 h 347186"/>
                  <a:gd name="connsiteX2" fmla="*/ 40863 w 193357"/>
                  <a:gd name="connsiteY2" fmla="*/ 347186 h 347186"/>
                  <a:gd name="connsiteX3" fmla="*/ 0 w 193357"/>
                  <a:gd name="connsiteY3" fmla="*/ 209836 h 347186"/>
                  <a:gd name="connsiteX4" fmla="*/ 122016 w 193357"/>
                  <a:gd name="connsiteY4" fmla="*/ 0 h 347186"/>
                  <a:gd name="connsiteX5" fmla="*/ 193358 w 193357"/>
                  <a:gd name="connsiteY5" fmla="*/ 48292 h 347186"/>
                  <a:gd name="connsiteX6" fmla="*/ 142304 w 193357"/>
                  <a:gd name="connsiteY6" fmla="*/ 199549 h 3471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7" h="347186">
                    <a:moveTo>
                      <a:pt x="142304" y="199549"/>
                    </a:moveTo>
                    <a:cubicBezTo>
                      <a:pt x="142304" y="234506"/>
                      <a:pt x="149257" y="267653"/>
                      <a:pt x="161830" y="297275"/>
                    </a:cubicBezTo>
                    <a:lnTo>
                      <a:pt x="40863" y="347186"/>
                    </a:lnTo>
                    <a:cubicBezTo>
                      <a:pt x="15144" y="308896"/>
                      <a:pt x="0" y="261366"/>
                      <a:pt x="0" y="209836"/>
                    </a:cubicBezTo>
                    <a:cubicBezTo>
                      <a:pt x="0" y="116205"/>
                      <a:pt x="50102" y="35719"/>
                      <a:pt x="122016" y="0"/>
                    </a:cubicBezTo>
                    <a:lnTo>
                      <a:pt x="193358" y="48292"/>
                    </a:lnTo>
                    <a:cubicBezTo>
                      <a:pt x="161544" y="88678"/>
                      <a:pt x="142304" y="141637"/>
                      <a:pt x="142304" y="199549"/>
                    </a:cubicBezTo>
                    <a:close/>
                  </a:path>
                </a:pathLst>
              </a:custGeom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</p:grpSp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F6050C12-1339-4A80-B3A9-6BDFF2D6F62F}"/>
                </a:ext>
              </a:extLst>
            </p:cNvPr>
            <p:cNvGrpSpPr/>
            <p:nvPr/>
          </p:nvGrpSpPr>
          <p:grpSpPr>
            <a:xfrm>
              <a:off x="9268396" y="4902648"/>
              <a:ext cx="1373695" cy="459390"/>
              <a:chOff x="9268396" y="4902648"/>
              <a:chExt cx="1373695" cy="459390"/>
            </a:xfrm>
          </p:grpSpPr>
          <p:sp>
            <p:nvSpPr>
              <p:cNvPr id="41" name="Rectangle: Rounded Corners 40">
                <a:extLst>
                  <a:ext uri="{FF2B5EF4-FFF2-40B4-BE49-F238E27FC236}">
                    <a16:creationId xmlns:a16="http://schemas.microsoft.com/office/drawing/2014/main" id="{C7BA6262-AA66-4309-B963-BE88A38770FC}"/>
                  </a:ext>
                </a:extLst>
              </p:cNvPr>
              <p:cNvSpPr/>
              <p:nvPr/>
            </p:nvSpPr>
            <p:spPr>
              <a:xfrm>
                <a:off x="9268396" y="4902648"/>
                <a:ext cx="1373695" cy="459390"/>
              </a:xfrm>
              <a:prstGeom prst="roundRect">
                <a:avLst/>
              </a:prstGeom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path path="circle">
                  <a:fillToRect l="100000" t="100000"/>
                </a:path>
              </a:gra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>
                  <a:solidFill>
                    <a:prstClr val="black"/>
                  </a:solidFill>
                  <a:latin typeface="Montserrat"/>
                </a:endParaRPr>
              </a:p>
            </p:txBody>
          </p:sp>
          <p:sp>
            <p:nvSpPr>
              <p:cNvPr id="42" name="TextBox 41">
                <a:extLst>
                  <a:ext uri="{FF2B5EF4-FFF2-40B4-BE49-F238E27FC236}">
                    <a16:creationId xmlns:a16="http://schemas.microsoft.com/office/drawing/2014/main" id="{17E27CDF-441E-4962-BAD0-E8773B09B684}"/>
                  </a:ext>
                </a:extLst>
              </p:cNvPr>
              <p:cNvSpPr txBox="1"/>
              <p:nvPr/>
            </p:nvSpPr>
            <p:spPr>
              <a:xfrm>
                <a:off x="9286678" y="4961649"/>
                <a:ext cx="1327608" cy="3231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sz="1500">
                    <a:solidFill>
                      <a:schemeClr val="bg1"/>
                    </a:solidFill>
                    <a:latin typeface="Montserrat ExtraBold"/>
                    <a:cs typeface="Poppins"/>
                    <a:sym typeface="Poppins"/>
                    <a:rtl val="0"/>
                  </a:rPr>
                  <a:t>Name Here</a:t>
                </a:r>
              </a:p>
            </p:txBody>
          </p:sp>
        </p:grpSp>
      </p:grpSp>
      <p:sp>
        <p:nvSpPr>
          <p:cNvPr id="43" name="TextBox 42">
            <a:extLst>
              <a:ext uri="{FF2B5EF4-FFF2-40B4-BE49-F238E27FC236}">
                <a16:creationId xmlns:a16="http://schemas.microsoft.com/office/drawing/2014/main" id="{93BFB373-7250-44C6-9E0E-1178253DCB41}"/>
              </a:ext>
            </a:extLst>
          </p:cNvPr>
          <p:cNvSpPr txBox="1"/>
          <p:nvPr/>
        </p:nvSpPr>
        <p:spPr>
          <a:xfrm>
            <a:off x="1602624" y="844385"/>
            <a:ext cx="8986756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Let’s See Our </a:t>
            </a:r>
            <a:r>
              <a:rPr lang="en-US" sz="42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Client’s Reviews 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174DD573-EAE3-4C8F-AC33-F01A7037605E}"/>
              </a:ext>
            </a:extLst>
          </p:cNvPr>
          <p:cNvSpPr txBox="1"/>
          <p:nvPr/>
        </p:nvSpPr>
        <p:spPr>
          <a:xfrm>
            <a:off x="4450364" y="481103"/>
            <a:ext cx="329128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 SemiBold" panose="00000700000000000000" pitchFamily="2" charset="0"/>
                <a:cs typeface="Poppins"/>
                <a:sym typeface="Poppins"/>
                <a:rtl val="0"/>
              </a:rPr>
              <a:t>Opinions about Out Products</a:t>
            </a:r>
          </a:p>
        </p:txBody>
      </p:sp>
    </p:spTree>
    <p:extLst>
      <p:ext uri="{BB962C8B-B14F-4D97-AF65-F5344CB8AC3E}">
        <p14:creationId xmlns:p14="http://schemas.microsoft.com/office/powerpoint/2010/main" val="34992569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use the above </a:t>
            </a:r>
            <a:r>
              <a:rPr lang="en-US" spc="18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gradient color codes or simply use the format painter tool</a:t>
            </a:r>
          </a:p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to pick the exact gradient color settings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8" name="Group 77">
            <a:extLst>
              <a:ext uri="{FF2B5EF4-FFF2-40B4-BE49-F238E27FC236}">
                <a16:creationId xmlns:a16="http://schemas.microsoft.com/office/drawing/2014/main" id="{1F7C7DB2-2D5E-490C-AE73-B221D04E593C}"/>
              </a:ext>
            </a:extLst>
          </p:cNvPr>
          <p:cNvGrpSpPr/>
          <p:nvPr/>
        </p:nvGrpSpPr>
        <p:grpSpPr>
          <a:xfrm>
            <a:off x="3464052" y="6158392"/>
            <a:ext cx="5263897" cy="307777"/>
            <a:chOff x="2630582" y="6175216"/>
            <a:chExt cx="5263897" cy="307777"/>
          </a:xfrm>
        </p:grpSpPr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2B2B01A6-019C-4CBB-A57F-1C211D62E44A}"/>
                </a:ext>
              </a:extLst>
            </p:cNvPr>
            <p:cNvSpPr txBox="1"/>
            <p:nvPr/>
          </p:nvSpPr>
          <p:spPr>
            <a:xfrm>
              <a:off x="2630582" y="6175216"/>
              <a:ext cx="168273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PowerPoint</a:t>
              </a:r>
            </a:p>
          </p:txBody>
        </p:sp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47F6F719-40B9-42EE-9540-B7229E5C3D5D}"/>
                </a:ext>
              </a:extLst>
            </p:cNvPr>
            <p:cNvSpPr txBox="1"/>
            <p:nvPr/>
          </p:nvSpPr>
          <p:spPr>
            <a:xfrm>
              <a:off x="4208468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Google slides</a:t>
              </a: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743D1743-42FA-43D9-A744-B3B61AFBC0DB}"/>
                </a:ext>
              </a:extLst>
            </p:cNvPr>
            <p:cNvSpPr txBox="1"/>
            <p:nvPr/>
          </p:nvSpPr>
          <p:spPr>
            <a:xfrm>
              <a:off x="6045055" y="6175216"/>
              <a:ext cx="184942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spc="40" dirty="0">
                  <a:solidFill>
                    <a:schemeClr val="bg2">
                      <a:lumMod val="25000"/>
                    </a:schemeClr>
                  </a:solidFill>
                  <a:latin typeface="Bungee" pitchFamily="2" charset="0"/>
                  <a:cs typeface="Prompt ExtraBold" panose="00000900000000000000" pitchFamily="2" charset="-34"/>
                </a:rPr>
                <a:t>keynote</a:t>
              </a: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E11E2DF4-A52F-4BFA-90C2-BF201024C106}"/>
                </a:ext>
              </a:extLst>
            </p:cNvPr>
            <p:cNvSpPr/>
            <p:nvPr/>
          </p:nvSpPr>
          <p:spPr>
            <a:xfrm flipH="1">
              <a:off x="413394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8060332E-8F60-4159-8E13-E30E4885230E}"/>
                </a:ext>
              </a:extLst>
            </p:cNvPr>
            <p:cNvSpPr/>
            <p:nvPr/>
          </p:nvSpPr>
          <p:spPr>
            <a:xfrm flipH="1">
              <a:off x="5971375" y="6282814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10E50C27-230B-496B-AD66-56F85F7ED97A}"/>
              </a:ext>
            </a:extLst>
          </p:cNvPr>
          <p:cNvSpPr txBox="1"/>
          <p:nvPr/>
        </p:nvSpPr>
        <p:spPr>
          <a:xfrm>
            <a:off x="1298845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#1555FD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97FDC18D-4133-4408-81F5-FB444F97BEAB}"/>
              </a:ext>
            </a:extLst>
          </p:cNvPr>
          <p:cNvSpPr txBox="1"/>
          <p:nvPr/>
        </p:nvSpPr>
        <p:spPr>
          <a:xfrm>
            <a:off x="1298845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#5680F8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EC8E4F3-5D32-42EF-8D0C-0E0A4DC19653}"/>
              </a:ext>
            </a:extLst>
          </p:cNvPr>
          <p:cNvSpPr txBox="1"/>
          <p:nvPr/>
        </p:nvSpPr>
        <p:spPr>
          <a:xfrm>
            <a:off x="3301774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#FE7C04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A3501845-8A74-4177-B622-F2D0D994FC28}"/>
              </a:ext>
            </a:extLst>
          </p:cNvPr>
          <p:cNvSpPr txBox="1"/>
          <p:nvPr/>
        </p:nvSpPr>
        <p:spPr>
          <a:xfrm>
            <a:off x="3301774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#FFCA4E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0D8AB496-55FA-4B5A-B5CC-4C2E62241162}"/>
              </a:ext>
            </a:extLst>
          </p:cNvPr>
          <p:cNvSpPr txBox="1"/>
          <p:nvPr/>
        </p:nvSpPr>
        <p:spPr>
          <a:xfrm>
            <a:off x="529812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#5D28FE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156E555-6C8D-4E43-8AB9-013287C02103}"/>
              </a:ext>
            </a:extLst>
          </p:cNvPr>
          <p:cNvSpPr txBox="1"/>
          <p:nvPr/>
        </p:nvSpPr>
        <p:spPr>
          <a:xfrm>
            <a:off x="529812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#BB66DD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988C28F9-4232-4056-9665-F98B031ECC33}"/>
              </a:ext>
            </a:extLst>
          </p:cNvPr>
          <p:cNvSpPr txBox="1"/>
          <p:nvPr/>
        </p:nvSpPr>
        <p:spPr>
          <a:xfrm>
            <a:off x="7309279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#DD421D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AC747F27-873F-4FEE-B8ED-2716D716BD64}"/>
              </a:ext>
            </a:extLst>
          </p:cNvPr>
          <p:cNvSpPr txBox="1"/>
          <p:nvPr/>
        </p:nvSpPr>
        <p:spPr>
          <a:xfrm>
            <a:off x="7309279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#FF6F57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D81EE50A-8083-4073-854C-6B8AAE189706}"/>
              </a:ext>
            </a:extLst>
          </p:cNvPr>
          <p:cNvSpPr txBox="1"/>
          <p:nvPr/>
        </p:nvSpPr>
        <p:spPr>
          <a:xfrm>
            <a:off x="9312756" y="4197450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#81C123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3D75F53D-3A60-457F-80FF-EBA76F4EEB13}"/>
              </a:ext>
            </a:extLst>
          </p:cNvPr>
          <p:cNvSpPr txBox="1"/>
          <p:nvPr/>
        </p:nvSpPr>
        <p:spPr>
          <a:xfrm>
            <a:off x="9312756" y="4563594"/>
            <a:ext cx="15803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65000"/>
                    <a:lumOff val="35000"/>
                  </a:schemeClr>
                </a:solidFill>
                <a:latin typeface="Bungee" pitchFamily="2" charset="0"/>
                <a:cs typeface="Poppins Medium" panose="00000600000000000000" pitchFamily="2" charset="0"/>
                <a:sym typeface="Poppins"/>
                <a:rtl val="0"/>
              </a:rPr>
              <a:t>#B3DA7D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103A907-E72A-4EE0-A425-0A065F3BDF98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BEBCFCCF-A007-47BF-980C-5A2FBCFDA05C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FBCE5289-A5F9-45C2-AA8B-3BF194DD06ED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83894" cy="892552"/>
            <a:chOff x="589661" y="2499657"/>
            <a:chExt cx="628389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7829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huge collection of free PowerPoint templates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are also compatible with Google Slides, Keynote, and Canva.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427127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Templates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3394</TotalTime>
  <Words>710</Words>
  <Application>Microsoft Office PowerPoint</Application>
  <PresentationFormat>Widescreen</PresentationFormat>
  <Paragraphs>88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4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Montserrat SemiBold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63</cp:revision>
  <dcterms:created xsi:type="dcterms:W3CDTF">2024-02-18T05:14:35Z</dcterms:created>
  <dcterms:modified xsi:type="dcterms:W3CDTF">2024-06-28T12:26:51Z</dcterms:modified>
</cp:coreProperties>
</file>

<file path=docProps/thumbnail.jpeg>
</file>