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58" r:id="rId2"/>
    <p:sldId id="559" r:id="rId3"/>
    <p:sldId id="560" r:id="rId4"/>
    <p:sldId id="561" r:id="rId5"/>
    <p:sldId id="562" r:id="rId6"/>
    <p:sldId id="557" r:id="rId7"/>
    <p:sldId id="547" r:id="rId8"/>
    <p:sldId id="546" r:id="rId9"/>
    <p:sldId id="265" r:id="rId10"/>
    <p:sldId id="26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58"/>
            <p14:sldId id="559"/>
            <p14:sldId id="560"/>
            <p14:sldId id="561"/>
            <p14:sldId id="562"/>
            <p14:sldId id="557"/>
          </p14:sldIdLst>
        </p14:section>
        <p14:section name="Without Animation" id="{8B86FDD1-95CF-473B-B389-78E73723E0C3}">
          <p14:sldIdLst>
            <p14:sldId id="547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CF6DE"/>
    <a:srgbClr val="8CC737"/>
    <a:srgbClr val="FADDD6"/>
    <a:srgbClr val="E44C2A"/>
    <a:srgbClr val="FCECE8"/>
    <a:srgbClr val="EAE1FF"/>
    <a:srgbClr val="7638FD"/>
    <a:srgbClr val="FFE8D1"/>
    <a:srgbClr val="FE840C"/>
    <a:srgbClr val="FFF7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737" autoAdjust="0"/>
    <p:restoredTop sz="94660"/>
  </p:normalViewPr>
  <p:slideViewPr>
    <p:cSldViewPr snapToGrid="0">
      <p:cViewPr>
        <p:scale>
          <a:sx n="125" d="100"/>
          <a:sy n="125" d="100"/>
        </p:scale>
        <p:origin x="1688" y="106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2/22/2024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1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Box 65">
            <a:extLst>
              <a:ext uri="{FF2B5EF4-FFF2-40B4-BE49-F238E27FC236}">
                <a16:creationId xmlns:a16="http://schemas.microsoft.com/office/drawing/2014/main" id="{A6D60C03-D540-48FB-8430-94DB585D9F9F}"/>
              </a:ext>
            </a:extLst>
          </p:cNvPr>
          <p:cNvSpPr txBox="1"/>
          <p:nvPr/>
        </p:nvSpPr>
        <p:spPr>
          <a:xfrm>
            <a:off x="2372535" y="747724"/>
            <a:ext cx="7446931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Premium </a:t>
            </a:r>
            <a:r>
              <a:rPr lang="en-US" sz="44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Packages 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8419DFE-3C86-4F8C-BA69-77931AF5AF34}"/>
              </a:ext>
            </a:extLst>
          </p:cNvPr>
          <p:cNvSpPr txBox="1"/>
          <p:nvPr/>
        </p:nvSpPr>
        <p:spPr>
          <a:xfrm>
            <a:off x="4377421" y="427983"/>
            <a:ext cx="34371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Business Pricing Plans</a:t>
            </a:r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AC67C2AE-43A5-4512-BD1A-027D2B6032B5}"/>
              </a:ext>
            </a:extLst>
          </p:cNvPr>
          <p:cNvGrpSpPr/>
          <p:nvPr/>
        </p:nvGrpSpPr>
        <p:grpSpPr>
          <a:xfrm>
            <a:off x="818261" y="1867885"/>
            <a:ext cx="2374025" cy="4280975"/>
            <a:chOff x="818261" y="1867885"/>
            <a:chExt cx="2374025" cy="4280975"/>
          </a:xfrm>
        </p:grpSpPr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04BB92E4-A976-4789-889B-B3C418866D12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77ED4C5-BBD3-49F5-B286-BC592F6C5C13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EB68F513-7432-4A45-B0F2-4F7DB83F1A5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9B0A8AA7-4622-4FC8-9D86-2CA4638A19F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1B17FCC9-047B-4B52-A7F2-4E6BA93DF597}"/>
                </a:ext>
              </a:extLst>
            </p:cNvPr>
            <p:cNvGrpSpPr/>
            <p:nvPr/>
          </p:nvGrpSpPr>
          <p:grpSpPr>
            <a:xfrm>
              <a:off x="1200533" y="2011972"/>
              <a:ext cx="1609480" cy="557640"/>
              <a:chOff x="1204249" y="2011972"/>
              <a:chExt cx="1609480" cy="557640"/>
            </a:xfrm>
          </p:grpSpPr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8D71AD4C-2913-4ABC-99D0-44D7C158BDF4}"/>
                  </a:ext>
                </a:extLst>
              </p:cNvPr>
              <p:cNvSpPr txBox="1"/>
              <p:nvPr/>
            </p:nvSpPr>
            <p:spPr>
              <a:xfrm>
                <a:off x="1204249" y="2011972"/>
                <a:ext cx="1609480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STANDARD</a:t>
                </a:r>
              </a:p>
            </p:txBody>
          </p: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1498A858-E20C-478D-A1C3-30F68F7CC8C2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74B91BCB-3CBC-4D9D-B51F-DA016CD00B7D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ABEEF770-AFA7-4995-B5DD-E7FA73AB4182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6BAC222C-C971-41B0-BE47-78F31E854BF1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59" name="TextBox 58">
                <a:extLst>
                  <a:ext uri="{FF2B5EF4-FFF2-40B4-BE49-F238E27FC236}">
                    <a16:creationId xmlns:a16="http://schemas.microsoft.com/office/drawing/2014/main" id="{C2C796FB-BE1E-4C7E-876D-A4F96B139F06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AD073E9C-DD93-415D-9C71-D062C74CCE24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65BCD85A-FB52-4CBD-9516-62D7089E460E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6B18163F-A52B-412A-BDAB-C939CEEBCDC3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55" name="Freeform: Shape 54">
                <a:extLst>
                  <a:ext uri="{FF2B5EF4-FFF2-40B4-BE49-F238E27FC236}">
                    <a16:creationId xmlns:a16="http://schemas.microsoft.com/office/drawing/2014/main" id="{B57C0C58-0DEC-40AD-B283-64E062C9D878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6" name="TextBox 55">
                <a:extLst>
                  <a:ext uri="{FF2B5EF4-FFF2-40B4-BE49-F238E27FC236}">
                    <a16:creationId xmlns:a16="http://schemas.microsoft.com/office/drawing/2014/main" id="{F05C5BA2-16A8-4125-9C2E-C3CC728F1E4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CE93AB79-A655-4797-AEE1-76F66C4289BB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$69.99</a:t>
              </a:r>
            </a:p>
          </p:txBody>
        </p:sp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F4B16D8F-0836-4874-A7C6-E25349ECD59A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53" name="Freeform: Shape 52">
                <a:extLst>
                  <a:ext uri="{FF2B5EF4-FFF2-40B4-BE49-F238E27FC236}">
                    <a16:creationId xmlns:a16="http://schemas.microsoft.com/office/drawing/2014/main" id="{EBC619C1-76A0-41E2-A57B-440F51731089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4" name="TextBox 53">
                <a:extLst>
                  <a:ext uri="{FF2B5EF4-FFF2-40B4-BE49-F238E27FC236}">
                    <a16:creationId xmlns:a16="http://schemas.microsoft.com/office/drawing/2014/main" id="{03B895AF-2521-4C84-9C74-95B3890AC96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0A50738A-0259-4CAC-A684-7ACCF471695D}"/>
              </a:ext>
            </a:extLst>
          </p:cNvPr>
          <p:cNvGrpSpPr/>
          <p:nvPr/>
        </p:nvGrpSpPr>
        <p:grpSpPr>
          <a:xfrm>
            <a:off x="3545461" y="1867885"/>
            <a:ext cx="2374025" cy="4280975"/>
            <a:chOff x="3545461" y="1867885"/>
            <a:chExt cx="2374025" cy="4280975"/>
          </a:xfrm>
        </p:grpSpPr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87B44551-BBE9-4CE4-B2A4-B110F79BF015}"/>
                </a:ext>
              </a:extLst>
            </p:cNvPr>
            <p:cNvSpPr/>
            <p:nvPr/>
          </p:nvSpPr>
          <p:spPr>
            <a:xfrm>
              <a:off x="35454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B4DBA32D-2B6C-4749-80BF-AE63E73B6597}"/>
                </a:ext>
              </a:extLst>
            </p:cNvPr>
            <p:cNvSpPr/>
            <p:nvPr/>
          </p:nvSpPr>
          <p:spPr>
            <a:xfrm>
              <a:off x="35454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47234452-2A79-4BD4-AEE6-86346BEECF97}"/>
                </a:ext>
              </a:extLst>
            </p:cNvPr>
            <p:cNvSpPr/>
            <p:nvPr/>
          </p:nvSpPr>
          <p:spPr>
            <a:xfrm>
              <a:off x="35454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E5ECFF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9BB3FE84-5228-49F0-BAC0-D36F88EE95AF}"/>
                </a:ext>
              </a:extLst>
            </p:cNvPr>
            <p:cNvSpPr/>
            <p:nvPr/>
          </p:nvSpPr>
          <p:spPr>
            <a:xfrm>
              <a:off x="35454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4DE58F90-FEF1-4B0A-BD51-7CAE209C8B26}"/>
                </a:ext>
              </a:extLst>
            </p:cNvPr>
            <p:cNvGrpSpPr/>
            <p:nvPr/>
          </p:nvGrpSpPr>
          <p:grpSpPr>
            <a:xfrm>
              <a:off x="4029909" y="2011972"/>
              <a:ext cx="1405129" cy="557640"/>
              <a:chOff x="1306425" y="2011972"/>
              <a:chExt cx="1405129" cy="557640"/>
            </a:xfrm>
          </p:grpSpPr>
          <p:sp>
            <p:nvSpPr>
              <p:cNvPr id="110" name="TextBox 109">
                <a:extLst>
                  <a:ext uri="{FF2B5EF4-FFF2-40B4-BE49-F238E27FC236}">
                    <a16:creationId xmlns:a16="http://schemas.microsoft.com/office/drawing/2014/main" id="{A5A399FF-C5B5-4E32-B9C1-41525C8EBA5B}"/>
                  </a:ext>
                </a:extLst>
              </p:cNvPr>
              <p:cNvSpPr txBox="1"/>
              <p:nvPr/>
            </p:nvSpPr>
            <p:spPr>
              <a:xfrm>
                <a:off x="1306425" y="2011972"/>
                <a:ext cx="1405129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PREMIUM</a:t>
                </a:r>
              </a:p>
            </p:txBody>
          </p:sp>
          <p:sp>
            <p:nvSpPr>
              <p:cNvPr id="111" name="TextBox 110">
                <a:extLst>
                  <a:ext uri="{FF2B5EF4-FFF2-40B4-BE49-F238E27FC236}">
                    <a16:creationId xmlns:a16="http://schemas.microsoft.com/office/drawing/2014/main" id="{52078FDF-31E7-484C-BDD1-13D4B1159A6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12" name="Group 111">
              <a:extLst>
                <a:ext uri="{FF2B5EF4-FFF2-40B4-BE49-F238E27FC236}">
                  <a16:creationId xmlns:a16="http://schemas.microsoft.com/office/drawing/2014/main" id="{FF82C77C-6FC9-4954-B737-30AA0F6E61DB}"/>
                </a:ext>
              </a:extLst>
            </p:cNvPr>
            <p:cNvGrpSpPr/>
            <p:nvPr/>
          </p:nvGrpSpPr>
          <p:grpSpPr>
            <a:xfrm>
              <a:off x="37504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13" name="TextBox 112">
                <a:extLst>
                  <a:ext uri="{FF2B5EF4-FFF2-40B4-BE49-F238E27FC236}">
                    <a16:creationId xmlns:a16="http://schemas.microsoft.com/office/drawing/2014/main" id="{2C135EFB-44F1-4E1D-9003-0F34DD0C2A05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14" name="TextBox 113">
                <a:extLst>
                  <a:ext uri="{FF2B5EF4-FFF2-40B4-BE49-F238E27FC236}">
                    <a16:creationId xmlns:a16="http://schemas.microsoft.com/office/drawing/2014/main" id="{ACB996AA-B2C6-46DA-974A-DC6058A71E86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15" name="TextBox 114">
                <a:extLst>
                  <a:ext uri="{FF2B5EF4-FFF2-40B4-BE49-F238E27FC236}">
                    <a16:creationId xmlns:a16="http://schemas.microsoft.com/office/drawing/2014/main" id="{462F132E-AC3E-459E-BAE0-B4D8D922EAE3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16" name="TextBox 115">
                <a:extLst>
                  <a:ext uri="{FF2B5EF4-FFF2-40B4-BE49-F238E27FC236}">
                    <a16:creationId xmlns:a16="http://schemas.microsoft.com/office/drawing/2014/main" id="{44C9FB26-8804-46D9-94C2-043879AC5676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17" name="TextBox 116">
                <a:extLst>
                  <a:ext uri="{FF2B5EF4-FFF2-40B4-BE49-F238E27FC236}">
                    <a16:creationId xmlns:a16="http://schemas.microsoft.com/office/drawing/2014/main" id="{87C64BCB-09C7-4443-91BC-72252AECC68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18" name="Group 117">
              <a:extLst>
                <a:ext uri="{FF2B5EF4-FFF2-40B4-BE49-F238E27FC236}">
                  <a16:creationId xmlns:a16="http://schemas.microsoft.com/office/drawing/2014/main" id="{0411A5F9-BAAC-462E-B651-3FB0C2353295}"/>
                </a:ext>
              </a:extLst>
            </p:cNvPr>
            <p:cNvGrpSpPr/>
            <p:nvPr/>
          </p:nvGrpSpPr>
          <p:grpSpPr>
            <a:xfrm>
              <a:off x="3743059" y="2637534"/>
              <a:ext cx="1978929" cy="367152"/>
              <a:chOff x="1015859" y="2637534"/>
              <a:chExt cx="1978929" cy="367152"/>
            </a:xfrm>
          </p:grpSpPr>
          <p:sp>
            <p:nvSpPr>
              <p:cNvPr id="119" name="Freeform: Shape 118">
                <a:extLst>
                  <a:ext uri="{FF2B5EF4-FFF2-40B4-BE49-F238E27FC236}">
                    <a16:creationId xmlns:a16="http://schemas.microsoft.com/office/drawing/2014/main" id="{CDD5A77B-4671-480D-BE35-3EC11D55D086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0" name="TextBox 119">
                <a:extLst>
                  <a:ext uri="{FF2B5EF4-FFF2-40B4-BE49-F238E27FC236}">
                    <a16:creationId xmlns:a16="http://schemas.microsoft.com/office/drawing/2014/main" id="{9C6DDEF8-C565-4286-AB18-BFD1F2D1E796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1555FD"/>
                        </a:gs>
                        <a:gs pos="100000">
                          <a:srgbClr val="5680F8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347D264F-FAE1-4DBE-972C-D0FA2F8A49ED}"/>
                </a:ext>
              </a:extLst>
            </p:cNvPr>
            <p:cNvSpPr txBox="1"/>
            <p:nvPr/>
          </p:nvSpPr>
          <p:spPr>
            <a:xfrm>
              <a:off x="3779982" y="4871215"/>
              <a:ext cx="1933543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$79.99</a:t>
              </a:r>
            </a:p>
          </p:txBody>
        </p:sp>
        <p:grpSp>
          <p:nvGrpSpPr>
            <p:cNvPr id="122" name="Group 121">
              <a:extLst>
                <a:ext uri="{FF2B5EF4-FFF2-40B4-BE49-F238E27FC236}">
                  <a16:creationId xmlns:a16="http://schemas.microsoft.com/office/drawing/2014/main" id="{34D777D2-396A-4ABC-BFA5-690A3C6D8D81}"/>
                </a:ext>
              </a:extLst>
            </p:cNvPr>
            <p:cNvGrpSpPr/>
            <p:nvPr/>
          </p:nvGrpSpPr>
          <p:grpSpPr>
            <a:xfrm>
              <a:off x="4082050" y="5611977"/>
              <a:ext cx="1300848" cy="377248"/>
              <a:chOff x="1354850" y="5611977"/>
              <a:chExt cx="1300848" cy="377248"/>
            </a:xfrm>
          </p:grpSpPr>
          <p:sp>
            <p:nvSpPr>
              <p:cNvPr id="123" name="Freeform: Shape 122">
                <a:extLst>
                  <a:ext uri="{FF2B5EF4-FFF2-40B4-BE49-F238E27FC236}">
                    <a16:creationId xmlns:a16="http://schemas.microsoft.com/office/drawing/2014/main" id="{3D657580-125E-43AA-9A6D-4E1B597567C5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4" name="TextBox 123">
                <a:extLst>
                  <a:ext uri="{FF2B5EF4-FFF2-40B4-BE49-F238E27FC236}">
                    <a16:creationId xmlns:a16="http://schemas.microsoft.com/office/drawing/2014/main" id="{A2C1E0B4-DAD7-4090-884B-35DA161BC4A5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1555FD"/>
                        </a:gs>
                        <a:gs pos="100000">
                          <a:srgbClr val="5680F8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95173EED-BB7C-4C92-84C0-31059C0098B3}"/>
              </a:ext>
            </a:extLst>
          </p:cNvPr>
          <p:cNvGrpSpPr/>
          <p:nvPr/>
        </p:nvGrpSpPr>
        <p:grpSpPr>
          <a:xfrm>
            <a:off x="6267555" y="1867885"/>
            <a:ext cx="2374025" cy="4280975"/>
            <a:chOff x="818261" y="1867885"/>
            <a:chExt cx="2374025" cy="4280975"/>
          </a:xfrm>
        </p:grpSpPr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17E36D20-5FB0-4996-9C55-42059628A1EE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515FD2A2-F1D1-4D38-86B1-E6A3AB138397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AF1B01D7-6AB0-4A1C-9D8A-724EC73BA53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246FC88B-57FF-4EDD-9BA8-20804A9666B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30" name="Group 129">
              <a:extLst>
                <a:ext uri="{FF2B5EF4-FFF2-40B4-BE49-F238E27FC236}">
                  <a16:creationId xmlns:a16="http://schemas.microsoft.com/office/drawing/2014/main" id="{437D0039-2E1B-42D1-8A0E-E83806A85820}"/>
                </a:ext>
              </a:extLst>
            </p:cNvPr>
            <p:cNvGrpSpPr/>
            <p:nvPr/>
          </p:nvGrpSpPr>
          <p:grpSpPr>
            <a:xfrm>
              <a:off x="1211371" y="2011972"/>
              <a:ext cx="1587807" cy="557640"/>
              <a:chOff x="1215087" y="2011972"/>
              <a:chExt cx="1587807" cy="557640"/>
            </a:xfrm>
          </p:grpSpPr>
          <p:sp>
            <p:nvSpPr>
              <p:cNvPr id="144" name="TextBox 143">
                <a:extLst>
                  <a:ext uri="{FF2B5EF4-FFF2-40B4-BE49-F238E27FC236}">
                    <a16:creationId xmlns:a16="http://schemas.microsoft.com/office/drawing/2014/main" id="{91644EF5-F5A8-4025-B838-4E98C4286005}"/>
                  </a:ext>
                </a:extLst>
              </p:cNvPr>
              <p:cNvSpPr txBox="1"/>
              <p:nvPr/>
            </p:nvSpPr>
            <p:spPr>
              <a:xfrm>
                <a:off x="1215087" y="2011972"/>
                <a:ext cx="1587807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EXCLUSIVE</a:t>
                </a:r>
              </a:p>
            </p:txBody>
          </p:sp>
          <p:sp>
            <p:nvSpPr>
              <p:cNvPr id="145" name="TextBox 144">
                <a:extLst>
                  <a:ext uri="{FF2B5EF4-FFF2-40B4-BE49-F238E27FC236}">
                    <a16:creationId xmlns:a16="http://schemas.microsoft.com/office/drawing/2014/main" id="{554022B6-17ED-451D-97BB-A7433418757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31" name="Group 130">
              <a:extLst>
                <a:ext uri="{FF2B5EF4-FFF2-40B4-BE49-F238E27FC236}">
                  <a16:creationId xmlns:a16="http://schemas.microsoft.com/office/drawing/2014/main" id="{724D663D-127A-46EB-965A-F503AA6A2B3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39" name="TextBox 138">
                <a:extLst>
                  <a:ext uri="{FF2B5EF4-FFF2-40B4-BE49-F238E27FC236}">
                    <a16:creationId xmlns:a16="http://schemas.microsoft.com/office/drawing/2014/main" id="{8D398882-EFEB-4C01-BB48-7E11BC22D550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40" name="TextBox 139">
                <a:extLst>
                  <a:ext uri="{FF2B5EF4-FFF2-40B4-BE49-F238E27FC236}">
                    <a16:creationId xmlns:a16="http://schemas.microsoft.com/office/drawing/2014/main" id="{B33E98A0-91D0-4802-818C-E4C8450BC803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41" name="TextBox 140">
                <a:extLst>
                  <a:ext uri="{FF2B5EF4-FFF2-40B4-BE49-F238E27FC236}">
                    <a16:creationId xmlns:a16="http://schemas.microsoft.com/office/drawing/2014/main" id="{68663E0D-2008-41FF-8A32-0BC81C5E09A9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42" name="TextBox 141">
                <a:extLst>
                  <a:ext uri="{FF2B5EF4-FFF2-40B4-BE49-F238E27FC236}">
                    <a16:creationId xmlns:a16="http://schemas.microsoft.com/office/drawing/2014/main" id="{85D83496-B0F5-465E-91C3-40A5F8EBEE47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43" name="TextBox 142">
                <a:extLst>
                  <a:ext uri="{FF2B5EF4-FFF2-40B4-BE49-F238E27FC236}">
                    <a16:creationId xmlns:a16="http://schemas.microsoft.com/office/drawing/2014/main" id="{8CEDEAC2-4A09-4348-A7BC-1CEE4EC13611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8DA0DC0D-5D84-4647-A76E-F6DA8325F1BA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37" name="Freeform: Shape 136">
                <a:extLst>
                  <a:ext uri="{FF2B5EF4-FFF2-40B4-BE49-F238E27FC236}">
                    <a16:creationId xmlns:a16="http://schemas.microsoft.com/office/drawing/2014/main" id="{FE45599D-0D44-44BA-A1A0-FBA906BE1B1F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8" name="TextBox 137">
                <a:extLst>
                  <a:ext uri="{FF2B5EF4-FFF2-40B4-BE49-F238E27FC236}">
                    <a16:creationId xmlns:a16="http://schemas.microsoft.com/office/drawing/2014/main" id="{55B14236-B020-4B28-8413-DC890DDF44A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E29B450F-881C-493F-A1F5-D158FC6D93E5}"/>
                </a:ext>
              </a:extLst>
            </p:cNvPr>
            <p:cNvSpPr txBox="1"/>
            <p:nvPr/>
          </p:nvSpPr>
          <p:spPr>
            <a:xfrm>
              <a:off x="1043164" y="4871215"/>
              <a:ext cx="1952779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$89.99</a:t>
              </a: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000BA5F4-B8AF-4366-80CC-A2BE148B5633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35" name="Freeform: Shape 134">
                <a:extLst>
                  <a:ext uri="{FF2B5EF4-FFF2-40B4-BE49-F238E27FC236}">
                    <a16:creationId xmlns:a16="http://schemas.microsoft.com/office/drawing/2014/main" id="{430B43F7-E21C-4A0D-B5FC-B73B0A50AEE1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6" name="TextBox 135">
                <a:extLst>
                  <a:ext uri="{FF2B5EF4-FFF2-40B4-BE49-F238E27FC236}">
                    <a16:creationId xmlns:a16="http://schemas.microsoft.com/office/drawing/2014/main" id="{3CB77F35-0764-4D4D-A0BB-65D9292BC1A9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3D1E3A30-C4DC-480E-845C-B73FE624D8A2}"/>
              </a:ext>
            </a:extLst>
          </p:cNvPr>
          <p:cNvGrpSpPr/>
          <p:nvPr/>
        </p:nvGrpSpPr>
        <p:grpSpPr>
          <a:xfrm>
            <a:off x="9004050" y="1867885"/>
            <a:ext cx="2374025" cy="4280975"/>
            <a:chOff x="818261" y="1867885"/>
            <a:chExt cx="2374025" cy="4280975"/>
          </a:xfrm>
        </p:grpSpPr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0F45BD4B-EDA9-4DD1-A157-F6131CFE06B9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3ADA2281-11F3-4FC0-B426-D7D1EF5254C9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B7F913A9-D3EE-4FE5-8BF4-9CA917EE5535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FBB50285-4A60-44B0-8091-E29A8A3610C1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51" name="Group 150">
              <a:extLst>
                <a:ext uri="{FF2B5EF4-FFF2-40B4-BE49-F238E27FC236}">
                  <a16:creationId xmlns:a16="http://schemas.microsoft.com/office/drawing/2014/main" id="{C2AA0B6A-5D06-4CE8-94DB-AA99D7386C96}"/>
                </a:ext>
              </a:extLst>
            </p:cNvPr>
            <p:cNvGrpSpPr/>
            <p:nvPr/>
          </p:nvGrpSpPr>
          <p:grpSpPr>
            <a:xfrm>
              <a:off x="1119199" y="2011972"/>
              <a:ext cx="1772152" cy="557640"/>
              <a:chOff x="1122915" y="2011972"/>
              <a:chExt cx="1772152" cy="557640"/>
            </a:xfrm>
          </p:grpSpPr>
          <p:sp>
            <p:nvSpPr>
              <p:cNvPr id="165" name="TextBox 164">
                <a:extLst>
                  <a:ext uri="{FF2B5EF4-FFF2-40B4-BE49-F238E27FC236}">
                    <a16:creationId xmlns:a16="http://schemas.microsoft.com/office/drawing/2014/main" id="{AE81E558-780C-45F5-96B7-DD3C6EB67F0D}"/>
                  </a:ext>
                </a:extLst>
              </p:cNvPr>
              <p:cNvSpPr txBox="1"/>
              <p:nvPr/>
            </p:nvSpPr>
            <p:spPr>
              <a:xfrm>
                <a:off x="1122915" y="2011972"/>
                <a:ext cx="1772152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CORPORATE</a:t>
                </a:r>
              </a:p>
            </p:txBody>
          </p:sp>
          <p:sp>
            <p:nvSpPr>
              <p:cNvPr id="166" name="TextBox 165">
                <a:extLst>
                  <a:ext uri="{FF2B5EF4-FFF2-40B4-BE49-F238E27FC236}">
                    <a16:creationId xmlns:a16="http://schemas.microsoft.com/office/drawing/2014/main" id="{5F01AA3F-A8F9-471D-8886-1BF11E242281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52" name="Group 151">
              <a:extLst>
                <a:ext uri="{FF2B5EF4-FFF2-40B4-BE49-F238E27FC236}">
                  <a16:creationId xmlns:a16="http://schemas.microsoft.com/office/drawing/2014/main" id="{9F05590E-FB9B-417E-AE30-B47BB85A11A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60" name="TextBox 159">
                <a:extLst>
                  <a:ext uri="{FF2B5EF4-FFF2-40B4-BE49-F238E27FC236}">
                    <a16:creationId xmlns:a16="http://schemas.microsoft.com/office/drawing/2014/main" id="{05F76046-E063-4104-BD00-C739755DD083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61" name="TextBox 160">
                <a:extLst>
                  <a:ext uri="{FF2B5EF4-FFF2-40B4-BE49-F238E27FC236}">
                    <a16:creationId xmlns:a16="http://schemas.microsoft.com/office/drawing/2014/main" id="{1C9E2B68-D7D4-437A-9620-9C749A2D4B00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62" name="TextBox 161">
                <a:extLst>
                  <a:ext uri="{FF2B5EF4-FFF2-40B4-BE49-F238E27FC236}">
                    <a16:creationId xmlns:a16="http://schemas.microsoft.com/office/drawing/2014/main" id="{35F51503-8614-47F7-BBA8-66F27B0252DE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63" name="TextBox 162">
                <a:extLst>
                  <a:ext uri="{FF2B5EF4-FFF2-40B4-BE49-F238E27FC236}">
                    <a16:creationId xmlns:a16="http://schemas.microsoft.com/office/drawing/2014/main" id="{B22297E2-4F29-40CE-9939-3C1E793FEFBF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64" name="TextBox 163">
                <a:extLst>
                  <a:ext uri="{FF2B5EF4-FFF2-40B4-BE49-F238E27FC236}">
                    <a16:creationId xmlns:a16="http://schemas.microsoft.com/office/drawing/2014/main" id="{0955FD6E-E0E1-44AF-B7B9-18140ACA501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53" name="Group 152">
              <a:extLst>
                <a:ext uri="{FF2B5EF4-FFF2-40B4-BE49-F238E27FC236}">
                  <a16:creationId xmlns:a16="http://schemas.microsoft.com/office/drawing/2014/main" id="{6647F876-E5FE-404F-9AD6-95551DA9842F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58" name="Freeform: Shape 157">
                <a:extLst>
                  <a:ext uri="{FF2B5EF4-FFF2-40B4-BE49-F238E27FC236}">
                    <a16:creationId xmlns:a16="http://schemas.microsoft.com/office/drawing/2014/main" id="{A0024C9A-4F9B-454F-BE89-A3956E187B6A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9" name="TextBox 158">
                <a:extLst>
                  <a:ext uri="{FF2B5EF4-FFF2-40B4-BE49-F238E27FC236}">
                    <a16:creationId xmlns:a16="http://schemas.microsoft.com/office/drawing/2014/main" id="{2E38B989-AC7C-4970-9180-E5FB6C4A53A3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54" name="TextBox 153">
              <a:extLst>
                <a:ext uri="{FF2B5EF4-FFF2-40B4-BE49-F238E27FC236}">
                  <a16:creationId xmlns:a16="http://schemas.microsoft.com/office/drawing/2014/main" id="{5F320F04-7BF6-49D3-8727-3F04FB4E75B7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$99.99</a:t>
              </a:r>
            </a:p>
          </p:txBody>
        </p:sp>
        <p:grpSp>
          <p:nvGrpSpPr>
            <p:cNvPr id="155" name="Group 154">
              <a:extLst>
                <a:ext uri="{FF2B5EF4-FFF2-40B4-BE49-F238E27FC236}">
                  <a16:creationId xmlns:a16="http://schemas.microsoft.com/office/drawing/2014/main" id="{4F47FFE0-AE28-4959-9645-24DB47D32398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56" name="Freeform: Shape 155">
                <a:extLst>
                  <a:ext uri="{FF2B5EF4-FFF2-40B4-BE49-F238E27FC236}">
                    <a16:creationId xmlns:a16="http://schemas.microsoft.com/office/drawing/2014/main" id="{D8CB9BB3-34A6-495D-B020-3486E16169CA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7" name="TextBox 156">
                <a:extLst>
                  <a:ext uri="{FF2B5EF4-FFF2-40B4-BE49-F238E27FC236}">
                    <a16:creationId xmlns:a16="http://schemas.microsoft.com/office/drawing/2014/main" id="{1C21F662-9510-400B-8BAD-8FE5ECABCF5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724382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decel="4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" grpId="0"/>
      <p:bldP spid="69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Box 65">
            <a:extLst>
              <a:ext uri="{FF2B5EF4-FFF2-40B4-BE49-F238E27FC236}">
                <a16:creationId xmlns:a16="http://schemas.microsoft.com/office/drawing/2014/main" id="{A6D60C03-D540-48FB-8430-94DB585D9F9F}"/>
              </a:ext>
            </a:extLst>
          </p:cNvPr>
          <p:cNvSpPr txBox="1"/>
          <p:nvPr/>
        </p:nvSpPr>
        <p:spPr>
          <a:xfrm>
            <a:off x="2372535" y="747724"/>
            <a:ext cx="7446931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Premium </a:t>
            </a:r>
            <a:r>
              <a:rPr lang="en-US" sz="4400" spc="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Packages 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8419DFE-3C86-4F8C-BA69-77931AF5AF34}"/>
              </a:ext>
            </a:extLst>
          </p:cNvPr>
          <p:cNvSpPr txBox="1"/>
          <p:nvPr/>
        </p:nvSpPr>
        <p:spPr>
          <a:xfrm>
            <a:off x="4377421" y="427983"/>
            <a:ext cx="34371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Business Pricing Plans</a:t>
            </a:r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AC67C2AE-43A5-4512-BD1A-027D2B6032B5}"/>
              </a:ext>
            </a:extLst>
          </p:cNvPr>
          <p:cNvGrpSpPr/>
          <p:nvPr/>
        </p:nvGrpSpPr>
        <p:grpSpPr>
          <a:xfrm>
            <a:off x="818261" y="1867885"/>
            <a:ext cx="2374025" cy="4280975"/>
            <a:chOff x="818261" y="1867885"/>
            <a:chExt cx="2374025" cy="4280975"/>
          </a:xfrm>
        </p:grpSpPr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04BB92E4-A976-4789-889B-B3C418866D12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77ED4C5-BBD3-49F5-B286-BC592F6C5C13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EB68F513-7432-4A45-B0F2-4F7DB83F1A5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9B0A8AA7-4622-4FC8-9D86-2CA4638A19F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1B17FCC9-047B-4B52-A7F2-4E6BA93DF597}"/>
                </a:ext>
              </a:extLst>
            </p:cNvPr>
            <p:cNvGrpSpPr/>
            <p:nvPr/>
          </p:nvGrpSpPr>
          <p:grpSpPr>
            <a:xfrm>
              <a:off x="1200533" y="2011972"/>
              <a:ext cx="1609480" cy="557640"/>
              <a:chOff x="1204249" y="2011972"/>
              <a:chExt cx="1609480" cy="557640"/>
            </a:xfrm>
          </p:grpSpPr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8D71AD4C-2913-4ABC-99D0-44D7C158BDF4}"/>
                  </a:ext>
                </a:extLst>
              </p:cNvPr>
              <p:cNvSpPr txBox="1"/>
              <p:nvPr/>
            </p:nvSpPr>
            <p:spPr>
              <a:xfrm>
                <a:off x="1204249" y="2011972"/>
                <a:ext cx="1609480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STANDARD</a:t>
                </a:r>
              </a:p>
            </p:txBody>
          </p: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1498A858-E20C-478D-A1C3-30F68F7CC8C2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74B91BCB-3CBC-4D9D-B51F-DA016CD00B7D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ABEEF770-AFA7-4995-B5DD-E7FA73AB4182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6BAC222C-C971-41B0-BE47-78F31E854BF1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59" name="TextBox 58">
                <a:extLst>
                  <a:ext uri="{FF2B5EF4-FFF2-40B4-BE49-F238E27FC236}">
                    <a16:creationId xmlns:a16="http://schemas.microsoft.com/office/drawing/2014/main" id="{C2C796FB-BE1E-4C7E-876D-A4F96B139F06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AD073E9C-DD93-415D-9C71-D062C74CCE24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65BCD85A-FB52-4CBD-9516-62D7089E460E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6B18163F-A52B-412A-BDAB-C939CEEBCDC3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55" name="Freeform: Shape 54">
                <a:extLst>
                  <a:ext uri="{FF2B5EF4-FFF2-40B4-BE49-F238E27FC236}">
                    <a16:creationId xmlns:a16="http://schemas.microsoft.com/office/drawing/2014/main" id="{B57C0C58-0DEC-40AD-B283-64E062C9D878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6" name="TextBox 55">
                <a:extLst>
                  <a:ext uri="{FF2B5EF4-FFF2-40B4-BE49-F238E27FC236}">
                    <a16:creationId xmlns:a16="http://schemas.microsoft.com/office/drawing/2014/main" id="{F05C5BA2-16A8-4125-9C2E-C3CC728F1E4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CE93AB79-A655-4797-AEE1-76F66C4289BB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$69.99</a:t>
              </a:r>
            </a:p>
          </p:txBody>
        </p:sp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F4B16D8F-0836-4874-A7C6-E25349ECD59A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53" name="Freeform: Shape 52">
                <a:extLst>
                  <a:ext uri="{FF2B5EF4-FFF2-40B4-BE49-F238E27FC236}">
                    <a16:creationId xmlns:a16="http://schemas.microsoft.com/office/drawing/2014/main" id="{EBC619C1-76A0-41E2-A57B-440F51731089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4" name="TextBox 53">
                <a:extLst>
                  <a:ext uri="{FF2B5EF4-FFF2-40B4-BE49-F238E27FC236}">
                    <a16:creationId xmlns:a16="http://schemas.microsoft.com/office/drawing/2014/main" id="{03B895AF-2521-4C84-9C74-95B3890AC96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0A50738A-0259-4CAC-A684-7ACCF471695D}"/>
              </a:ext>
            </a:extLst>
          </p:cNvPr>
          <p:cNvGrpSpPr/>
          <p:nvPr/>
        </p:nvGrpSpPr>
        <p:grpSpPr>
          <a:xfrm>
            <a:off x="3545461" y="1867885"/>
            <a:ext cx="2374025" cy="4280975"/>
            <a:chOff x="3545461" y="1867885"/>
            <a:chExt cx="2374025" cy="4280975"/>
          </a:xfrm>
        </p:grpSpPr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87B44551-BBE9-4CE4-B2A4-B110F79BF015}"/>
                </a:ext>
              </a:extLst>
            </p:cNvPr>
            <p:cNvSpPr/>
            <p:nvPr/>
          </p:nvSpPr>
          <p:spPr>
            <a:xfrm>
              <a:off x="35454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B4DBA32D-2B6C-4749-80BF-AE63E73B6597}"/>
                </a:ext>
              </a:extLst>
            </p:cNvPr>
            <p:cNvSpPr/>
            <p:nvPr/>
          </p:nvSpPr>
          <p:spPr>
            <a:xfrm>
              <a:off x="35454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47234452-2A79-4BD4-AEE6-86346BEECF97}"/>
                </a:ext>
              </a:extLst>
            </p:cNvPr>
            <p:cNvSpPr/>
            <p:nvPr/>
          </p:nvSpPr>
          <p:spPr>
            <a:xfrm>
              <a:off x="35454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FFE8D1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9BB3FE84-5228-49F0-BAC0-D36F88EE95AF}"/>
                </a:ext>
              </a:extLst>
            </p:cNvPr>
            <p:cNvSpPr/>
            <p:nvPr/>
          </p:nvSpPr>
          <p:spPr>
            <a:xfrm>
              <a:off x="35454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4DE58F90-FEF1-4B0A-BD51-7CAE209C8B26}"/>
                </a:ext>
              </a:extLst>
            </p:cNvPr>
            <p:cNvGrpSpPr/>
            <p:nvPr/>
          </p:nvGrpSpPr>
          <p:grpSpPr>
            <a:xfrm>
              <a:off x="4029909" y="2011972"/>
              <a:ext cx="1405129" cy="557640"/>
              <a:chOff x="1306425" y="2011972"/>
              <a:chExt cx="1405129" cy="557640"/>
            </a:xfrm>
          </p:grpSpPr>
          <p:sp>
            <p:nvSpPr>
              <p:cNvPr id="110" name="TextBox 109">
                <a:extLst>
                  <a:ext uri="{FF2B5EF4-FFF2-40B4-BE49-F238E27FC236}">
                    <a16:creationId xmlns:a16="http://schemas.microsoft.com/office/drawing/2014/main" id="{A5A399FF-C5B5-4E32-B9C1-41525C8EBA5B}"/>
                  </a:ext>
                </a:extLst>
              </p:cNvPr>
              <p:cNvSpPr txBox="1"/>
              <p:nvPr/>
            </p:nvSpPr>
            <p:spPr>
              <a:xfrm>
                <a:off x="1306425" y="2011972"/>
                <a:ext cx="1405129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PREMIUM</a:t>
                </a:r>
              </a:p>
            </p:txBody>
          </p:sp>
          <p:sp>
            <p:nvSpPr>
              <p:cNvPr id="111" name="TextBox 110">
                <a:extLst>
                  <a:ext uri="{FF2B5EF4-FFF2-40B4-BE49-F238E27FC236}">
                    <a16:creationId xmlns:a16="http://schemas.microsoft.com/office/drawing/2014/main" id="{52078FDF-31E7-484C-BDD1-13D4B1159A6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12" name="Group 111">
              <a:extLst>
                <a:ext uri="{FF2B5EF4-FFF2-40B4-BE49-F238E27FC236}">
                  <a16:creationId xmlns:a16="http://schemas.microsoft.com/office/drawing/2014/main" id="{FF82C77C-6FC9-4954-B737-30AA0F6E61DB}"/>
                </a:ext>
              </a:extLst>
            </p:cNvPr>
            <p:cNvGrpSpPr/>
            <p:nvPr/>
          </p:nvGrpSpPr>
          <p:grpSpPr>
            <a:xfrm>
              <a:off x="37504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13" name="TextBox 112">
                <a:extLst>
                  <a:ext uri="{FF2B5EF4-FFF2-40B4-BE49-F238E27FC236}">
                    <a16:creationId xmlns:a16="http://schemas.microsoft.com/office/drawing/2014/main" id="{2C135EFB-44F1-4E1D-9003-0F34DD0C2A05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14" name="TextBox 113">
                <a:extLst>
                  <a:ext uri="{FF2B5EF4-FFF2-40B4-BE49-F238E27FC236}">
                    <a16:creationId xmlns:a16="http://schemas.microsoft.com/office/drawing/2014/main" id="{ACB996AA-B2C6-46DA-974A-DC6058A71E86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15" name="TextBox 114">
                <a:extLst>
                  <a:ext uri="{FF2B5EF4-FFF2-40B4-BE49-F238E27FC236}">
                    <a16:creationId xmlns:a16="http://schemas.microsoft.com/office/drawing/2014/main" id="{462F132E-AC3E-459E-BAE0-B4D8D922EAE3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16" name="TextBox 115">
                <a:extLst>
                  <a:ext uri="{FF2B5EF4-FFF2-40B4-BE49-F238E27FC236}">
                    <a16:creationId xmlns:a16="http://schemas.microsoft.com/office/drawing/2014/main" id="{44C9FB26-8804-46D9-94C2-043879AC5676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17" name="TextBox 116">
                <a:extLst>
                  <a:ext uri="{FF2B5EF4-FFF2-40B4-BE49-F238E27FC236}">
                    <a16:creationId xmlns:a16="http://schemas.microsoft.com/office/drawing/2014/main" id="{87C64BCB-09C7-4443-91BC-72252AECC68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18" name="Group 117">
              <a:extLst>
                <a:ext uri="{FF2B5EF4-FFF2-40B4-BE49-F238E27FC236}">
                  <a16:creationId xmlns:a16="http://schemas.microsoft.com/office/drawing/2014/main" id="{0411A5F9-BAAC-462E-B651-3FB0C2353295}"/>
                </a:ext>
              </a:extLst>
            </p:cNvPr>
            <p:cNvGrpSpPr/>
            <p:nvPr/>
          </p:nvGrpSpPr>
          <p:grpSpPr>
            <a:xfrm>
              <a:off x="3743059" y="2637534"/>
              <a:ext cx="1978929" cy="367152"/>
              <a:chOff x="1015859" y="2637534"/>
              <a:chExt cx="1978929" cy="367152"/>
            </a:xfrm>
          </p:grpSpPr>
          <p:sp>
            <p:nvSpPr>
              <p:cNvPr id="119" name="Freeform: Shape 118">
                <a:extLst>
                  <a:ext uri="{FF2B5EF4-FFF2-40B4-BE49-F238E27FC236}">
                    <a16:creationId xmlns:a16="http://schemas.microsoft.com/office/drawing/2014/main" id="{CDD5A77B-4671-480D-BE35-3EC11D55D086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0" name="TextBox 119">
                <a:extLst>
                  <a:ext uri="{FF2B5EF4-FFF2-40B4-BE49-F238E27FC236}">
                    <a16:creationId xmlns:a16="http://schemas.microsoft.com/office/drawing/2014/main" id="{9C6DDEF8-C565-4286-AB18-BFD1F2D1E796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FE7C04"/>
                        </a:gs>
                        <a:gs pos="100000">
                          <a:srgbClr val="FFCA4E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347D264F-FAE1-4DBE-972C-D0FA2F8A49ED}"/>
                </a:ext>
              </a:extLst>
            </p:cNvPr>
            <p:cNvSpPr txBox="1"/>
            <p:nvPr/>
          </p:nvSpPr>
          <p:spPr>
            <a:xfrm>
              <a:off x="3779982" y="4871215"/>
              <a:ext cx="1933543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$79.99</a:t>
              </a:r>
            </a:p>
          </p:txBody>
        </p:sp>
        <p:grpSp>
          <p:nvGrpSpPr>
            <p:cNvPr id="122" name="Group 121">
              <a:extLst>
                <a:ext uri="{FF2B5EF4-FFF2-40B4-BE49-F238E27FC236}">
                  <a16:creationId xmlns:a16="http://schemas.microsoft.com/office/drawing/2014/main" id="{34D777D2-396A-4ABC-BFA5-690A3C6D8D81}"/>
                </a:ext>
              </a:extLst>
            </p:cNvPr>
            <p:cNvGrpSpPr/>
            <p:nvPr/>
          </p:nvGrpSpPr>
          <p:grpSpPr>
            <a:xfrm>
              <a:off x="4082050" y="5611977"/>
              <a:ext cx="1300848" cy="377248"/>
              <a:chOff x="1354850" y="5611977"/>
              <a:chExt cx="1300848" cy="377248"/>
            </a:xfrm>
          </p:grpSpPr>
          <p:sp>
            <p:nvSpPr>
              <p:cNvPr id="123" name="Freeform: Shape 122">
                <a:extLst>
                  <a:ext uri="{FF2B5EF4-FFF2-40B4-BE49-F238E27FC236}">
                    <a16:creationId xmlns:a16="http://schemas.microsoft.com/office/drawing/2014/main" id="{3D657580-125E-43AA-9A6D-4E1B597567C5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4" name="TextBox 123">
                <a:extLst>
                  <a:ext uri="{FF2B5EF4-FFF2-40B4-BE49-F238E27FC236}">
                    <a16:creationId xmlns:a16="http://schemas.microsoft.com/office/drawing/2014/main" id="{A2C1E0B4-DAD7-4090-884B-35DA161BC4A5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FE7C04"/>
                        </a:gs>
                        <a:gs pos="100000">
                          <a:srgbClr val="FFCA4E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95173EED-BB7C-4C92-84C0-31059C0098B3}"/>
              </a:ext>
            </a:extLst>
          </p:cNvPr>
          <p:cNvGrpSpPr/>
          <p:nvPr/>
        </p:nvGrpSpPr>
        <p:grpSpPr>
          <a:xfrm>
            <a:off x="6267555" y="1867885"/>
            <a:ext cx="2374025" cy="4280975"/>
            <a:chOff x="818261" y="1867885"/>
            <a:chExt cx="2374025" cy="4280975"/>
          </a:xfrm>
        </p:grpSpPr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17E36D20-5FB0-4996-9C55-42059628A1EE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515FD2A2-F1D1-4D38-86B1-E6A3AB138397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AF1B01D7-6AB0-4A1C-9D8A-724EC73BA53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246FC88B-57FF-4EDD-9BA8-20804A9666B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30" name="Group 129">
              <a:extLst>
                <a:ext uri="{FF2B5EF4-FFF2-40B4-BE49-F238E27FC236}">
                  <a16:creationId xmlns:a16="http://schemas.microsoft.com/office/drawing/2014/main" id="{437D0039-2E1B-42D1-8A0E-E83806A85820}"/>
                </a:ext>
              </a:extLst>
            </p:cNvPr>
            <p:cNvGrpSpPr/>
            <p:nvPr/>
          </p:nvGrpSpPr>
          <p:grpSpPr>
            <a:xfrm>
              <a:off x="1211371" y="2011972"/>
              <a:ext cx="1587807" cy="557640"/>
              <a:chOff x="1215087" y="2011972"/>
              <a:chExt cx="1587807" cy="557640"/>
            </a:xfrm>
          </p:grpSpPr>
          <p:sp>
            <p:nvSpPr>
              <p:cNvPr id="144" name="TextBox 143">
                <a:extLst>
                  <a:ext uri="{FF2B5EF4-FFF2-40B4-BE49-F238E27FC236}">
                    <a16:creationId xmlns:a16="http://schemas.microsoft.com/office/drawing/2014/main" id="{91644EF5-F5A8-4025-B838-4E98C4286005}"/>
                  </a:ext>
                </a:extLst>
              </p:cNvPr>
              <p:cNvSpPr txBox="1"/>
              <p:nvPr/>
            </p:nvSpPr>
            <p:spPr>
              <a:xfrm>
                <a:off x="1215087" y="2011972"/>
                <a:ext cx="1587807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EXCLUSIVE</a:t>
                </a:r>
              </a:p>
            </p:txBody>
          </p:sp>
          <p:sp>
            <p:nvSpPr>
              <p:cNvPr id="145" name="TextBox 144">
                <a:extLst>
                  <a:ext uri="{FF2B5EF4-FFF2-40B4-BE49-F238E27FC236}">
                    <a16:creationId xmlns:a16="http://schemas.microsoft.com/office/drawing/2014/main" id="{554022B6-17ED-451D-97BB-A7433418757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31" name="Group 130">
              <a:extLst>
                <a:ext uri="{FF2B5EF4-FFF2-40B4-BE49-F238E27FC236}">
                  <a16:creationId xmlns:a16="http://schemas.microsoft.com/office/drawing/2014/main" id="{724D663D-127A-46EB-965A-F503AA6A2B3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39" name="TextBox 138">
                <a:extLst>
                  <a:ext uri="{FF2B5EF4-FFF2-40B4-BE49-F238E27FC236}">
                    <a16:creationId xmlns:a16="http://schemas.microsoft.com/office/drawing/2014/main" id="{8D398882-EFEB-4C01-BB48-7E11BC22D550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40" name="TextBox 139">
                <a:extLst>
                  <a:ext uri="{FF2B5EF4-FFF2-40B4-BE49-F238E27FC236}">
                    <a16:creationId xmlns:a16="http://schemas.microsoft.com/office/drawing/2014/main" id="{B33E98A0-91D0-4802-818C-E4C8450BC803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41" name="TextBox 140">
                <a:extLst>
                  <a:ext uri="{FF2B5EF4-FFF2-40B4-BE49-F238E27FC236}">
                    <a16:creationId xmlns:a16="http://schemas.microsoft.com/office/drawing/2014/main" id="{68663E0D-2008-41FF-8A32-0BC81C5E09A9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42" name="TextBox 141">
                <a:extLst>
                  <a:ext uri="{FF2B5EF4-FFF2-40B4-BE49-F238E27FC236}">
                    <a16:creationId xmlns:a16="http://schemas.microsoft.com/office/drawing/2014/main" id="{85D83496-B0F5-465E-91C3-40A5F8EBEE47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43" name="TextBox 142">
                <a:extLst>
                  <a:ext uri="{FF2B5EF4-FFF2-40B4-BE49-F238E27FC236}">
                    <a16:creationId xmlns:a16="http://schemas.microsoft.com/office/drawing/2014/main" id="{8CEDEAC2-4A09-4348-A7BC-1CEE4EC13611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8DA0DC0D-5D84-4647-A76E-F6DA8325F1BA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37" name="Freeform: Shape 136">
                <a:extLst>
                  <a:ext uri="{FF2B5EF4-FFF2-40B4-BE49-F238E27FC236}">
                    <a16:creationId xmlns:a16="http://schemas.microsoft.com/office/drawing/2014/main" id="{FE45599D-0D44-44BA-A1A0-FBA906BE1B1F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8" name="TextBox 137">
                <a:extLst>
                  <a:ext uri="{FF2B5EF4-FFF2-40B4-BE49-F238E27FC236}">
                    <a16:creationId xmlns:a16="http://schemas.microsoft.com/office/drawing/2014/main" id="{55B14236-B020-4B28-8413-DC890DDF44A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E29B450F-881C-493F-A1F5-D158FC6D93E5}"/>
                </a:ext>
              </a:extLst>
            </p:cNvPr>
            <p:cNvSpPr txBox="1"/>
            <p:nvPr/>
          </p:nvSpPr>
          <p:spPr>
            <a:xfrm>
              <a:off x="1043164" y="4871215"/>
              <a:ext cx="1952779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$89.99</a:t>
              </a: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000BA5F4-B8AF-4366-80CC-A2BE148B5633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35" name="Freeform: Shape 134">
                <a:extLst>
                  <a:ext uri="{FF2B5EF4-FFF2-40B4-BE49-F238E27FC236}">
                    <a16:creationId xmlns:a16="http://schemas.microsoft.com/office/drawing/2014/main" id="{430B43F7-E21C-4A0D-B5FC-B73B0A50AEE1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6" name="TextBox 135">
                <a:extLst>
                  <a:ext uri="{FF2B5EF4-FFF2-40B4-BE49-F238E27FC236}">
                    <a16:creationId xmlns:a16="http://schemas.microsoft.com/office/drawing/2014/main" id="{3CB77F35-0764-4D4D-A0BB-65D9292BC1A9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3D1E3A30-C4DC-480E-845C-B73FE624D8A2}"/>
              </a:ext>
            </a:extLst>
          </p:cNvPr>
          <p:cNvGrpSpPr/>
          <p:nvPr/>
        </p:nvGrpSpPr>
        <p:grpSpPr>
          <a:xfrm>
            <a:off x="9004050" y="1867885"/>
            <a:ext cx="2374025" cy="4280975"/>
            <a:chOff x="818261" y="1867885"/>
            <a:chExt cx="2374025" cy="4280975"/>
          </a:xfrm>
        </p:grpSpPr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0F45BD4B-EDA9-4DD1-A157-F6131CFE06B9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3ADA2281-11F3-4FC0-B426-D7D1EF5254C9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B7F913A9-D3EE-4FE5-8BF4-9CA917EE5535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FBB50285-4A60-44B0-8091-E29A8A3610C1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51" name="Group 150">
              <a:extLst>
                <a:ext uri="{FF2B5EF4-FFF2-40B4-BE49-F238E27FC236}">
                  <a16:creationId xmlns:a16="http://schemas.microsoft.com/office/drawing/2014/main" id="{C2AA0B6A-5D06-4CE8-94DB-AA99D7386C96}"/>
                </a:ext>
              </a:extLst>
            </p:cNvPr>
            <p:cNvGrpSpPr/>
            <p:nvPr/>
          </p:nvGrpSpPr>
          <p:grpSpPr>
            <a:xfrm>
              <a:off x="1119199" y="2011972"/>
              <a:ext cx="1772152" cy="557640"/>
              <a:chOff x="1122915" y="2011972"/>
              <a:chExt cx="1772152" cy="557640"/>
            </a:xfrm>
          </p:grpSpPr>
          <p:sp>
            <p:nvSpPr>
              <p:cNvPr id="165" name="TextBox 164">
                <a:extLst>
                  <a:ext uri="{FF2B5EF4-FFF2-40B4-BE49-F238E27FC236}">
                    <a16:creationId xmlns:a16="http://schemas.microsoft.com/office/drawing/2014/main" id="{AE81E558-780C-45F5-96B7-DD3C6EB67F0D}"/>
                  </a:ext>
                </a:extLst>
              </p:cNvPr>
              <p:cNvSpPr txBox="1"/>
              <p:nvPr/>
            </p:nvSpPr>
            <p:spPr>
              <a:xfrm>
                <a:off x="1122915" y="2011972"/>
                <a:ext cx="1772152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CORPORATE</a:t>
                </a:r>
              </a:p>
            </p:txBody>
          </p:sp>
          <p:sp>
            <p:nvSpPr>
              <p:cNvPr id="166" name="TextBox 165">
                <a:extLst>
                  <a:ext uri="{FF2B5EF4-FFF2-40B4-BE49-F238E27FC236}">
                    <a16:creationId xmlns:a16="http://schemas.microsoft.com/office/drawing/2014/main" id="{5F01AA3F-A8F9-471D-8886-1BF11E242281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52" name="Group 151">
              <a:extLst>
                <a:ext uri="{FF2B5EF4-FFF2-40B4-BE49-F238E27FC236}">
                  <a16:creationId xmlns:a16="http://schemas.microsoft.com/office/drawing/2014/main" id="{9F05590E-FB9B-417E-AE30-B47BB85A11A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60" name="TextBox 159">
                <a:extLst>
                  <a:ext uri="{FF2B5EF4-FFF2-40B4-BE49-F238E27FC236}">
                    <a16:creationId xmlns:a16="http://schemas.microsoft.com/office/drawing/2014/main" id="{05F76046-E063-4104-BD00-C739755DD083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61" name="TextBox 160">
                <a:extLst>
                  <a:ext uri="{FF2B5EF4-FFF2-40B4-BE49-F238E27FC236}">
                    <a16:creationId xmlns:a16="http://schemas.microsoft.com/office/drawing/2014/main" id="{1C9E2B68-D7D4-437A-9620-9C749A2D4B00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62" name="TextBox 161">
                <a:extLst>
                  <a:ext uri="{FF2B5EF4-FFF2-40B4-BE49-F238E27FC236}">
                    <a16:creationId xmlns:a16="http://schemas.microsoft.com/office/drawing/2014/main" id="{35F51503-8614-47F7-BBA8-66F27B0252DE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63" name="TextBox 162">
                <a:extLst>
                  <a:ext uri="{FF2B5EF4-FFF2-40B4-BE49-F238E27FC236}">
                    <a16:creationId xmlns:a16="http://schemas.microsoft.com/office/drawing/2014/main" id="{B22297E2-4F29-40CE-9939-3C1E793FEFBF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64" name="TextBox 163">
                <a:extLst>
                  <a:ext uri="{FF2B5EF4-FFF2-40B4-BE49-F238E27FC236}">
                    <a16:creationId xmlns:a16="http://schemas.microsoft.com/office/drawing/2014/main" id="{0955FD6E-E0E1-44AF-B7B9-18140ACA501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53" name="Group 152">
              <a:extLst>
                <a:ext uri="{FF2B5EF4-FFF2-40B4-BE49-F238E27FC236}">
                  <a16:creationId xmlns:a16="http://schemas.microsoft.com/office/drawing/2014/main" id="{6647F876-E5FE-404F-9AD6-95551DA9842F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58" name="Freeform: Shape 157">
                <a:extLst>
                  <a:ext uri="{FF2B5EF4-FFF2-40B4-BE49-F238E27FC236}">
                    <a16:creationId xmlns:a16="http://schemas.microsoft.com/office/drawing/2014/main" id="{A0024C9A-4F9B-454F-BE89-A3956E187B6A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9" name="TextBox 158">
                <a:extLst>
                  <a:ext uri="{FF2B5EF4-FFF2-40B4-BE49-F238E27FC236}">
                    <a16:creationId xmlns:a16="http://schemas.microsoft.com/office/drawing/2014/main" id="{2E38B989-AC7C-4970-9180-E5FB6C4A53A3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54" name="TextBox 153">
              <a:extLst>
                <a:ext uri="{FF2B5EF4-FFF2-40B4-BE49-F238E27FC236}">
                  <a16:creationId xmlns:a16="http://schemas.microsoft.com/office/drawing/2014/main" id="{5F320F04-7BF6-49D3-8727-3F04FB4E75B7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$99.99</a:t>
              </a:r>
            </a:p>
          </p:txBody>
        </p:sp>
        <p:grpSp>
          <p:nvGrpSpPr>
            <p:cNvPr id="155" name="Group 154">
              <a:extLst>
                <a:ext uri="{FF2B5EF4-FFF2-40B4-BE49-F238E27FC236}">
                  <a16:creationId xmlns:a16="http://schemas.microsoft.com/office/drawing/2014/main" id="{4F47FFE0-AE28-4959-9645-24DB47D32398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56" name="Freeform: Shape 155">
                <a:extLst>
                  <a:ext uri="{FF2B5EF4-FFF2-40B4-BE49-F238E27FC236}">
                    <a16:creationId xmlns:a16="http://schemas.microsoft.com/office/drawing/2014/main" id="{D8CB9BB3-34A6-495D-B020-3486E16169CA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7" name="TextBox 156">
                <a:extLst>
                  <a:ext uri="{FF2B5EF4-FFF2-40B4-BE49-F238E27FC236}">
                    <a16:creationId xmlns:a16="http://schemas.microsoft.com/office/drawing/2014/main" id="{1C21F662-9510-400B-8BAD-8FE5ECABCF5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5632920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decel="4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" grpId="0"/>
      <p:bldP spid="6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Box 65">
            <a:extLst>
              <a:ext uri="{FF2B5EF4-FFF2-40B4-BE49-F238E27FC236}">
                <a16:creationId xmlns:a16="http://schemas.microsoft.com/office/drawing/2014/main" id="{A6D60C03-D540-48FB-8430-94DB585D9F9F}"/>
              </a:ext>
            </a:extLst>
          </p:cNvPr>
          <p:cNvSpPr txBox="1"/>
          <p:nvPr/>
        </p:nvSpPr>
        <p:spPr>
          <a:xfrm>
            <a:off x="2372535" y="747724"/>
            <a:ext cx="7446931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Premium </a:t>
            </a:r>
            <a:r>
              <a:rPr lang="en-US" sz="4400" spc="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Packages 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8419DFE-3C86-4F8C-BA69-77931AF5AF34}"/>
              </a:ext>
            </a:extLst>
          </p:cNvPr>
          <p:cNvSpPr txBox="1"/>
          <p:nvPr/>
        </p:nvSpPr>
        <p:spPr>
          <a:xfrm>
            <a:off x="4377421" y="427983"/>
            <a:ext cx="34371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Business Pricing Plans</a:t>
            </a:r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AC67C2AE-43A5-4512-BD1A-027D2B6032B5}"/>
              </a:ext>
            </a:extLst>
          </p:cNvPr>
          <p:cNvGrpSpPr/>
          <p:nvPr/>
        </p:nvGrpSpPr>
        <p:grpSpPr>
          <a:xfrm>
            <a:off x="818261" y="1867885"/>
            <a:ext cx="2374025" cy="4280975"/>
            <a:chOff x="818261" y="1867885"/>
            <a:chExt cx="2374025" cy="4280975"/>
          </a:xfrm>
        </p:grpSpPr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04BB92E4-A976-4789-889B-B3C418866D12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77ED4C5-BBD3-49F5-B286-BC592F6C5C13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EB68F513-7432-4A45-B0F2-4F7DB83F1A5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9B0A8AA7-4622-4FC8-9D86-2CA4638A19F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1B17FCC9-047B-4B52-A7F2-4E6BA93DF597}"/>
                </a:ext>
              </a:extLst>
            </p:cNvPr>
            <p:cNvGrpSpPr/>
            <p:nvPr/>
          </p:nvGrpSpPr>
          <p:grpSpPr>
            <a:xfrm>
              <a:off x="1200533" y="2011972"/>
              <a:ext cx="1609480" cy="557640"/>
              <a:chOff x="1204249" y="2011972"/>
              <a:chExt cx="1609480" cy="557640"/>
            </a:xfrm>
          </p:grpSpPr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8D71AD4C-2913-4ABC-99D0-44D7C158BDF4}"/>
                  </a:ext>
                </a:extLst>
              </p:cNvPr>
              <p:cNvSpPr txBox="1"/>
              <p:nvPr/>
            </p:nvSpPr>
            <p:spPr>
              <a:xfrm>
                <a:off x="1204249" y="2011972"/>
                <a:ext cx="1609480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STANDARD</a:t>
                </a:r>
              </a:p>
            </p:txBody>
          </p: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1498A858-E20C-478D-A1C3-30F68F7CC8C2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74B91BCB-3CBC-4D9D-B51F-DA016CD00B7D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ABEEF770-AFA7-4995-B5DD-E7FA73AB4182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6BAC222C-C971-41B0-BE47-78F31E854BF1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59" name="TextBox 58">
                <a:extLst>
                  <a:ext uri="{FF2B5EF4-FFF2-40B4-BE49-F238E27FC236}">
                    <a16:creationId xmlns:a16="http://schemas.microsoft.com/office/drawing/2014/main" id="{C2C796FB-BE1E-4C7E-876D-A4F96B139F06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AD073E9C-DD93-415D-9C71-D062C74CCE24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65BCD85A-FB52-4CBD-9516-62D7089E460E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6B18163F-A52B-412A-BDAB-C939CEEBCDC3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55" name="Freeform: Shape 54">
                <a:extLst>
                  <a:ext uri="{FF2B5EF4-FFF2-40B4-BE49-F238E27FC236}">
                    <a16:creationId xmlns:a16="http://schemas.microsoft.com/office/drawing/2014/main" id="{B57C0C58-0DEC-40AD-B283-64E062C9D878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6" name="TextBox 55">
                <a:extLst>
                  <a:ext uri="{FF2B5EF4-FFF2-40B4-BE49-F238E27FC236}">
                    <a16:creationId xmlns:a16="http://schemas.microsoft.com/office/drawing/2014/main" id="{F05C5BA2-16A8-4125-9C2E-C3CC728F1E4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CE93AB79-A655-4797-AEE1-76F66C4289BB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$69.99</a:t>
              </a:r>
            </a:p>
          </p:txBody>
        </p:sp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F4B16D8F-0836-4874-A7C6-E25349ECD59A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53" name="Freeform: Shape 52">
                <a:extLst>
                  <a:ext uri="{FF2B5EF4-FFF2-40B4-BE49-F238E27FC236}">
                    <a16:creationId xmlns:a16="http://schemas.microsoft.com/office/drawing/2014/main" id="{EBC619C1-76A0-41E2-A57B-440F51731089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4" name="TextBox 53">
                <a:extLst>
                  <a:ext uri="{FF2B5EF4-FFF2-40B4-BE49-F238E27FC236}">
                    <a16:creationId xmlns:a16="http://schemas.microsoft.com/office/drawing/2014/main" id="{03B895AF-2521-4C84-9C74-95B3890AC96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0A50738A-0259-4CAC-A684-7ACCF471695D}"/>
              </a:ext>
            </a:extLst>
          </p:cNvPr>
          <p:cNvGrpSpPr/>
          <p:nvPr/>
        </p:nvGrpSpPr>
        <p:grpSpPr>
          <a:xfrm>
            <a:off x="3545461" y="1867885"/>
            <a:ext cx="2374025" cy="4280975"/>
            <a:chOff x="3545461" y="1867885"/>
            <a:chExt cx="2374025" cy="4280975"/>
          </a:xfrm>
        </p:grpSpPr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87B44551-BBE9-4CE4-B2A4-B110F79BF015}"/>
                </a:ext>
              </a:extLst>
            </p:cNvPr>
            <p:cNvSpPr/>
            <p:nvPr/>
          </p:nvSpPr>
          <p:spPr>
            <a:xfrm>
              <a:off x="35454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B4DBA32D-2B6C-4749-80BF-AE63E73B6597}"/>
                </a:ext>
              </a:extLst>
            </p:cNvPr>
            <p:cNvSpPr/>
            <p:nvPr/>
          </p:nvSpPr>
          <p:spPr>
            <a:xfrm>
              <a:off x="35454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47234452-2A79-4BD4-AEE6-86346BEECF97}"/>
                </a:ext>
              </a:extLst>
            </p:cNvPr>
            <p:cNvSpPr/>
            <p:nvPr/>
          </p:nvSpPr>
          <p:spPr>
            <a:xfrm>
              <a:off x="35454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EAE1FF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9BB3FE84-5228-49F0-BAC0-D36F88EE95AF}"/>
                </a:ext>
              </a:extLst>
            </p:cNvPr>
            <p:cNvSpPr/>
            <p:nvPr/>
          </p:nvSpPr>
          <p:spPr>
            <a:xfrm>
              <a:off x="35454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4DE58F90-FEF1-4B0A-BD51-7CAE209C8B26}"/>
                </a:ext>
              </a:extLst>
            </p:cNvPr>
            <p:cNvGrpSpPr/>
            <p:nvPr/>
          </p:nvGrpSpPr>
          <p:grpSpPr>
            <a:xfrm>
              <a:off x="4029909" y="2011972"/>
              <a:ext cx="1405129" cy="557640"/>
              <a:chOff x="1306425" y="2011972"/>
              <a:chExt cx="1405129" cy="557640"/>
            </a:xfrm>
          </p:grpSpPr>
          <p:sp>
            <p:nvSpPr>
              <p:cNvPr id="110" name="TextBox 109">
                <a:extLst>
                  <a:ext uri="{FF2B5EF4-FFF2-40B4-BE49-F238E27FC236}">
                    <a16:creationId xmlns:a16="http://schemas.microsoft.com/office/drawing/2014/main" id="{A5A399FF-C5B5-4E32-B9C1-41525C8EBA5B}"/>
                  </a:ext>
                </a:extLst>
              </p:cNvPr>
              <p:cNvSpPr txBox="1"/>
              <p:nvPr/>
            </p:nvSpPr>
            <p:spPr>
              <a:xfrm>
                <a:off x="1306425" y="2011972"/>
                <a:ext cx="1405129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PREMIUM</a:t>
                </a:r>
              </a:p>
            </p:txBody>
          </p:sp>
          <p:sp>
            <p:nvSpPr>
              <p:cNvPr id="111" name="TextBox 110">
                <a:extLst>
                  <a:ext uri="{FF2B5EF4-FFF2-40B4-BE49-F238E27FC236}">
                    <a16:creationId xmlns:a16="http://schemas.microsoft.com/office/drawing/2014/main" id="{52078FDF-31E7-484C-BDD1-13D4B1159A6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12" name="Group 111">
              <a:extLst>
                <a:ext uri="{FF2B5EF4-FFF2-40B4-BE49-F238E27FC236}">
                  <a16:creationId xmlns:a16="http://schemas.microsoft.com/office/drawing/2014/main" id="{FF82C77C-6FC9-4954-B737-30AA0F6E61DB}"/>
                </a:ext>
              </a:extLst>
            </p:cNvPr>
            <p:cNvGrpSpPr/>
            <p:nvPr/>
          </p:nvGrpSpPr>
          <p:grpSpPr>
            <a:xfrm>
              <a:off x="37504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13" name="TextBox 112">
                <a:extLst>
                  <a:ext uri="{FF2B5EF4-FFF2-40B4-BE49-F238E27FC236}">
                    <a16:creationId xmlns:a16="http://schemas.microsoft.com/office/drawing/2014/main" id="{2C135EFB-44F1-4E1D-9003-0F34DD0C2A05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14" name="TextBox 113">
                <a:extLst>
                  <a:ext uri="{FF2B5EF4-FFF2-40B4-BE49-F238E27FC236}">
                    <a16:creationId xmlns:a16="http://schemas.microsoft.com/office/drawing/2014/main" id="{ACB996AA-B2C6-46DA-974A-DC6058A71E86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15" name="TextBox 114">
                <a:extLst>
                  <a:ext uri="{FF2B5EF4-FFF2-40B4-BE49-F238E27FC236}">
                    <a16:creationId xmlns:a16="http://schemas.microsoft.com/office/drawing/2014/main" id="{462F132E-AC3E-459E-BAE0-B4D8D922EAE3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16" name="TextBox 115">
                <a:extLst>
                  <a:ext uri="{FF2B5EF4-FFF2-40B4-BE49-F238E27FC236}">
                    <a16:creationId xmlns:a16="http://schemas.microsoft.com/office/drawing/2014/main" id="{44C9FB26-8804-46D9-94C2-043879AC5676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17" name="TextBox 116">
                <a:extLst>
                  <a:ext uri="{FF2B5EF4-FFF2-40B4-BE49-F238E27FC236}">
                    <a16:creationId xmlns:a16="http://schemas.microsoft.com/office/drawing/2014/main" id="{87C64BCB-09C7-4443-91BC-72252AECC68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18" name="Group 117">
              <a:extLst>
                <a:ext uri="{FF2B5EF4-FFF2-40B4-BE49-F238E27FC236}">
                  <a16:creationId xmlns:a16="http://schemas.microsoft.com/office/drawing/2014/main" id="{0411A5F9-BAAC-462E-B651-3FB0C2353295}"/>
                </a:ext>
              </a:extLst>
            </p:cNvPr>
            <p:cNvGrpSpPr/>
            <p:nvPr/>
          </p:nvGrpSpPr>
          <p:grpSpPr>
            <a:xfrm>
              <a:off x="3743059" y="2637534"/>
              <a:ext cx="1978929" cy="367152"/>
              <a:chOff x="1015859" y="2637534"/>
              <a:chExt cx="1978929" cy="367152"/>
            </a:xfrm>
          </p:grpSpPr>
          <p:sp>
            <p:nvSpPr>
              <p:cNvPr id="119" name="Freeform: Shape 118">
                <a:extLst>
                  <a:ext uri="{FF2B5EF4-FFF2-40B4-BE49-F238E27FC236}">
                    <a16:creationId xmlns:a16="http://schemas.microsoft.com/office/drawing/2014/main" id="{CDD5A77B-4671-480D-BE35-3EC11D55D086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0" name="TextBox 119">
                <a:extLst>
                  <a:ext uri="{FF2B5EF4-FFF2-40B4-BE49-F238E27FC236}">
                    <a16:creationId xmlns:a16="http://schemas.microsoft.com/office/drawing/2014/main" id="{9C6DDEF8-C565-4286-AB18-BFD1F2D1E796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5D28FE"/>
                        </a:gs>
                        <a:gs pos="100000">
                          <a:srgbClr val="BB66DD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347D264F-FAE1-4DBE-972C-D0FA2F8A49ED}"/>
                </a:ext>
              </a:extLst>
            </p:cNvPr>
            <p:cNvSpPr txBox="1"/>
            <p:nvPr/>
          </p:nvSpPr>
          <p:spPr>
            <a:xfrm>
              <a:off x="3779982" y="4871215"/>
              <a:ext cx="1933543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$79.99</a:t>
              </a:r>
            </a:p>
          </p:txBody>
        </p:sp>
        <p:grpSp>
          <p:nvGrpSpPr>
            <p:cNvPr id="122" name="Group 121">
              <a:extLst>
                <a:ext uri="{FF2B5EF4-FFF2-40B4-BE49-F238E27FC236}">
                  <a16:creationId xmlns:a16="http://schemas.microsoft.com/office/drawing/2014/main" id="{34D777D2-396A-4ABC-BFA5-690A3C6D8D81}"/>
                </a:ext>
              </a:extLst>
            </p:cNvPr>
            <p:cNvGrpSpPr/>
            <p:nvPr/>
          </p:nvGrpSpPr>
          <p:grpSpPr>
            <a:xfrm>
              <a:off x="4082050" y="5611977"/>
              <a:ext cx="1300848" cy="377248"/>
              <a:chOff x="1354850" y="5611977"/>
              <a:chExt cx="1300848" cy="377248"/>
            </a:xfrm>
          </p:grpSpPr>
          <p:sp>
            <p:nvSpPr>
              <p:cNvPr id="123" name="Freeform: Shape 122">
                <a:extLst>
                  <a:ext uri="{FF2B5EF4-FFF2-40B4-BE49-F238E27FC236}">
                    <a16:creationId xmlns:a16="http://schemas.microsoft.com/office/drawing/2014/main" id="{3D657580-125E-43AA-9A6D-4E1B597567C5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4" name="TextBox 123">
                <a:extLst>
                  <a:ext uri="{FF2B5EF4-FFF2-40B4-BE49-F238E27FC236}">
                    <a16:creationId xmlns:a16="http://schemas.microsoft.com/office/drawing/2014/main" id="{A2C1E0B4-DAD7-4090-884B-35DA161BC4A5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5D28FE"/>
                        </a:gs>
                        <a:gs pos="100000">
                          <a:srgbClr val="BB66DD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95173EED-BB7C-4C92-84C0-31059C0098B3}"/>
              </a:ext>
            </a:extLst>
          </p:cNvPr>
          <p:cNvGrpSpPr/>
          <p:nvPr/>
        </p:nvGrpSpPr>
        <p:grpSpPr>
          <a:xfrm>
            <a:off x="6267555" y="1867885"/>
            <a:ext cx="2374025" cy="4280975"/>
            <a:chOff x="818261" y="1867885"/>
            <a:chExt cx="2374025" cy="4280975"/>
          </a:xfrm>
        </p:grpSpPr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17E36D20-5FB0-4996-9C55-42059628A1EE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515FD2A2-F1D1-4D38-86B1-E6A3AB138397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AF1B01D7-6AB0-4A1C-9D8A-724EC73BA53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246FC88B-57FF-4EDD-9BA8-20804A9666B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30" name="Group 129">
              <a:extLst>
                <a:ext uri="{FF2B5EF4-FFF2-40B4-BE49-F238E27FC236}">
                  <a16:creationId xmlns:a16="http://schemas.microsoft.com/office/drawing/2014/main" id="{437D0039-2E1B-42D1-8A0E-E83806A85820}"/>
                </a:ext>
              </a:extLst>
            </p:cNvPr>
            <p:cNvGrpSpPr/>
            <p:nvPr/>
          </p:nvGrpSpPr>
          <p:grpSpPr>
            <a:xfrm>
              <a:off x="1211371" y="2011972"/>
              <a:ext cx="1587807" cy="557640"/>
              <a:chOff x="1215087" y="2011972"/>
              <a:chExt cx="1587807" cy="557640"/>
            </a:xfrm>
          </p:grpSpPr>
          <p:sp>
            <p:nvSpPr>
              <p:cNvPr id="144" name="TextBox 143">
                <a:extLst>
                  <a:ext uri="{FF2B5EF4-FFF2-40B4-BE49-F238E27FC236}">
                    <a16:creationId xmlns:a16="http://schemas.microsoft.com/office/drawing/2014/main" id="{91644EF5-F5A8-4025-B838-4E98C4286005}"/>
                  </a:ext>
                </a:extLst>
              </p:cNvPr>
              <p:cNvSpPr txBox="1"/>
              <p:nvPr/>
            </p:nvSpPr>
            <p:spPr>
              <a:xfrm>
                <a:off x="1215087" y="2011972"/>
                <a:ext cx="1587807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EXCLUSIVE</a:t>
                </a:r>
              </a:p>
            </p:txBody>
          </p:sp>
          <p:sp>
            <p:nvSpPr>
              <p:cNvPr id="145" name="TextBox 144">
                <a:extLst>
                  <a:ext uri="{FF2B5EF4-FFF2-40B4-BE49-F238E27FC236}">
                    <a16:creationId xmlns:a16="http://schemas.microsoft.com/office/drawing/2014/main" id="{554022B6-17ED-451D-97BB-A7433418757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31" name="Group 130">
              <a:extLst>
                <a:ext uri="{FF2B5EF4-FFF2-40B4-BE49-F238E27FC236}">
                  <a16:creationId xmlns:a16="http://schemas.microsoft.com/office/drawing/2014/main" id="{724D663D-127A-46EB-965A-F503AA6A2B3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39" name="TextBox 138">
                <a:extLst>
                  <a:ext uri="{FF2B5EF4-FFF2-40B4-BE49-F238E27FC236}">
                    <a16:creationId xmlns:a16="http://schemas.microsoft.com/office/drawing/2014/main" id="{8D398882-EFEB-4C01-BB48-7E11BC22D550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40" name="TextBox 139">
                <a:extLst>
                  <a:ext uri="{FF2B5EF4-FFF2-40B4-BE49-F238E27FC236}">
                    <a16:creationId xmlns:a16="http://schemas.microsoft.com/office/drawing/2014/main" id="{B33E98A0-91D0-4802-818C-E4C8450BC803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41" name="TextBox 140">
                <a:extLst>
                  <a:ext uri="{FF2B5EF4-FFF2-40B4-BE49-F238E27FC236}">
                    <a16:creationId xmlns:a16="http://schemas.microsoft.com/office/drawing/2014/main" id="{68663E0D-2008-41FF-8A32-0BC81C5E09A9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42" name="TextBox 141">
                <a:extLst>
                  <a:ext uri="{FF2B5EF4-FFF2-40B4-BE49-F238E27FC236}">
                    <a16:creationId xmlns:a16="http://schemas.microsoft.com/office/drawing/2014/main" id="{85D83496-B0F5-465E-91C3-40A5F8EBEE47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43" name="TextBox 142">
                <a:extLst>
                  <a:ext uri="{FF2B5EF4-FFF2-40B4-BE49-F238E27FC236}">
                    <a16:creationId xmlns:a16="http://schemas.microsoft.com/office/drawing/2014/main" id="{8CEDEAC2-4A09-4348-A7BC-1CEE4EC13611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8DA0DC0D-5D84-4647-A76E-F6DA8325F1BA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37" name="Freeform: Shape 136">
                <a:extLst>
                  <a:ext uri="{FF2B5EF4-FFF2-40B4-BE49-F238E27FC236}">
                    <a16:creationId xmlns:a16="http://schemas.microsoft.com/office/drawing/2014/main" id="{FE45599D-0D44-44BA-A1A0-FBA906BE1B1F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8" name="TextBox 137">
                <a:extLst>
                  <a:ext uri="{FF2B5EF4-FFF2-40B4-BE49-F238E27FC236}">
                    <a16:creationId xmlns:a16="http://schemas.microsoft.com/office/drawing/2014/main" id="{55B14236-B020-4B28-8413-DC890DDF44A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E29B450F-881C-493F-A1F5-D158FC6D93E5}"/>
                </a:ext>
              </a:extLst>
            </p:cNvPr>
            <p:cNvSpPr txBox="1"/>
            <p:nvPr/>
          </p:nvSpPr>
          <p:spPr>
            <a:xfrm>
              <a:off x="1043164" y="4871215"/>
              <a:ext cx="1952779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$89.99</a:t>
              </a: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000BA5F4-B8AF-4366-80CC-A2BE148B5633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35" name="Freeform: Shape 134">
                <a:extLst>
                  <a:ext uri="{FF2B5EF4-FFF2-40B4-BE49-F238E27FC236}">
                    <a16:creationId xmlns:a16="http://schemas.microsoft.com/office/drawing/2014/main" id="{430B43F7-E21C-4A0D-B5FC-B73B0A50AEE1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6" name="TextBox 135">
                <a:extLst>
                  <a:ext uri="{FF2B5EF4-FFF2-40B4-BE49-F238E27FC236}">
                    <a16:creationId xmlns:a16="http://schemas.microsoft.com/office/drawing/2014/main" id="{3CB77F35-0764-4D4D-A0BB-65D9292BC1A9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3D1E3A30-C4DC-480E-845C-B73FE624D8A2}"/>
              </a:ext>
            </a:extLst>
          </p:cNvPr>
          <p:cNvGrpSpPr/>
          <p:nvPr/>
        </p:nvGrpSpPr>
        <p:grpSpPr>
          <a:xfrm>
            <a:off x="9004050" y="1867885"/>
            <a:ext cx="2374025" cy="4280975"/>
            <a:chOff x="818261" y="1867885"/>
            <a:chExt cx="2374025" cy="4280975"/>
          </a:xfrm>
        </p:grpSpPr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0F45BD4B-EDA9-4DD1-A157-F6131CFE06B9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3ADA2281-11F3-4FC0-B426-D7D1EF5254C9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B7F913A9-D3EE-4FE5-8BF4-9CA917EE5535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FBB50285-4A60-44B0-8091-E29A8A3610C1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51" name="Group 150">
              <a:extLst>
                <a:ext uri="{FF2B5EF4-FFF2-40B4-BE49-F238E27FC236}">
                  <a16:creationId xmlns:a16="http://schemas.microsoft.com/office/drawing/2014/main" id="{C2AA0B6A-5D06-4CE8-94DB-AA99D7386C96}"/>
                </a:ext>
              </a:extLst>
            </p:cNvPr>
            <p:cNvGrpSpPr/>
            <p:nvPr/>
          </p:nvGrpSpPr>
          <p:grpSpPr>
            <a:xfrm>
              <a:off x="1119199" y="2011972"/>
              <a:ext cx="1772152" cy="557640"/>
              <a:chOff x="1122915" y="2011972"/>
              <a:chExt cx="1772152" cy="557640"/>
            </a:xfrm>
          </p:grpSpPr>
          <p:sp>
            <p:nvSpPr>
              <p:cNvPr id="165" name="TextBox 164">
                <a:extLst>
                  <a:ext uri="{FF2B5EF4-FFF2-40B4-BE49-F238E27FC236}">
                    <a16:creationId xmlns:a16="http://schemas.microsoft.com/office/drawing/2014/main" id="{AE81E558-780C-45F5-96B7-DD3C6EB67F0D}"/>
                  </a:ext>
                </a:extLst>
              </p:cNvPr>
              <p:cNvSpPr txBox="1"/>
              <p:nvPr/>
            </p:nvSpPr>
            <p:spPr>
              <a:xfrm>
                <a:off x="1122915" y="2011972"/>
                <a:ext cx="1772152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CORPORATE</a:t>
                </a:r>
              </a:p>
            </p:txBody>
          </p:sp>
          <p:sp>
            <p:nvSpPr>
              <p:cNvPr id="166" name="TextBox 165">
                <a:extLst>
                  <a:ext uri="{FF2B5EF4-FFF2-40B4-BE49-F238E27FC236}">
                    <a16:creationId xmlns:a16="http://schemas.microsoft.com/office/drawing/2014/main" id="{5F01AA3F-A8F9-471D-8886-1BF11E242281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52" name="Group 151">
              <a:extLst>
                <a:ext uri="{FF2B5EF4-FFF2-40B4-BE49-F238E27FC236}">
                  <a16:creationId xmlns:a16="http://schemas.microsoft.com/office/drawing/2014/main" id="{9F05590E-FB9B-417E-AE30-B47BB85A11A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60" name="TextBox 159">
                <a:extLst>
                  <a:ext uri="{FF2B5EF4-FFF2-40B4-BE49-F238E27FC236}">
                    <a16:creationId xmlns:a16="http://schemas.microsoft.com/office/drawing/2014/main" id="{05F76046-E063-4104-BD00-C739755DD083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61" name="TextBox 160">
                <a:extLst>
                  <a:ext uri="{FF2B5EF4-FFF2-40B4-BE49-F238E27FC236}">
                    <a16:creationId xmlns:a16="http://schemas.microsoft.com/office/drawing/2014/main" id="{1C9E2B68-D7D4-437A-9620-9C749A2D4B00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62" name="TextBox 161">
                <a:extLst>
                  <a:ext uri="{FF2B5EF4-FFF2-40B4-BE49-F238E27FC236}">
                    <a16:creationId xmlns:a16="http://schemas.microsoft.com/office/drawing/2014/main" id="{35F51503-8614-47F7-BBA8-66F27B0252DE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63" name="TextBox 162">
                <a:extLst>
                  <a:ext uri="{FF2B5EF4-FFF2-40B4-BE49-F238E27FC236}">
                    <a16:creationId xmlns:a16="http://schemas.microsoft.com/office/drawing/2014/main" id="{B22297E2-4F29-40CE-9939-3C1E793FEFBF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64" name="TextBox 163">
                <a:extLst>
                  <a:ext uri="{FF2B5EF4-FFF2-40B4-BE49-F238E27FC236}">
                    <a16:creationId xmlns:a16="http://schemas.microsoft.com/office/drawing/2014/main" id="{0955FD6E-E0E1-44AF-B7B9-18140ACA501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53" name="Group 152">
              <a:extLst>
                <a:ext uri="{FF2B5EF4-FFF2-40B4-BE49-F238E27FC236}">
                  <a16:creationId xmlns:a16="http://schemas.microsoft.com/office/drawing/2014/main" id="{6647F876-E5FE-404F-9AD6-95551DA9842F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58" name="Freeform: Shape 157">
                <a:extLst>
                  <a:ext uri="{FF2B5EF4-FFF2-40B4-BE49-F238E27FC236}">
                    <a16:creationId xmlns:a16="http://schemas.microsoft.com/office/drawing/2014/main" id="{A0024C9A-4F9B-454F-BE89-A3956E187B6A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9" name="TextBox 158">
                <a:extLst>
                  <a:ext uri="{FF2B5EF4-FFF2-40B4-BE49-F238E27FC236}">
                    <a16:creationId xmlns:a16="http://schemas.microsoft.com/office/drawing/2014/main" id="{2E38B989-AC7C-4970-9180-E5FB6C4A53A3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54" name="TextBox 153">
              <a:extLst>
                <a:ext uri="{FF2B5EF4-FFF2-40B4-BE49-F238E27FC236}">
                  <a16:creationId xmlns:a16="http://schemas.microsoft.com/office/drawing/2014/main" id="{5F320F04-7BF6-49D3-8727-3F04FB4E75B7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$99.99</a:t>
              </a:r>
            </a:p>
          </p:txBody>
        </p:sp>
        <p:grpSp>
          <p:nvGrpSpPr>
            <p:cNvPr id="155" name="Group 154">
              <a:extLst>
                <a:ext uri="{FF2B5EF4-FFF2-40B4-BE49-F238E27FC236}">
                  <a16:creationId xmlns:a16="http://schemas.microsoft.com/office/drawing/2014/main" id="{4F47FFE0-AE28-4959-9645-24DB47D32398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56" name="Freeform: Shape 155">
                <a:extLst>
                  <a:ext uri="{FF2B5EF4-FFF2-40B4-BE49-F238E27FC236}">
                    <a16:creationId xmlns:a16="http://schemas.microsoft.com/office/drawing/2014/main" id="{D8CB9BB3-34A6-495D-B020-3486E16169CA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7" name="TextBox 156">
                <a:extLst>
                  <a:ext uri="{FF2B5EF4-FFF2-40B4-BE49-F238E27FC236}">
                    <a16:creationId xmlns:a16="http://schemas.microsoft.com/office/drawing/2014/main" id="{1C21F662-9510-400B-8BAD-8FE5ECABCF5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299308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decel="4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" grpId="0"/>
      <p:bldP spid="6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Box 65">
            <a:extLst>
              <a:ext uri="{FF2B5EF4-FFF2-40B4-BE49-F238E27FC236}">
                <a16:creationId xmlns:a16="http://schemas.microsoft.com/office/drawing/2014/main" id="{A6D60C03-D540-48FB-8430-94DB585D9F9F}"/>
              </a:ext>
            </a:extLst>
          </p:cNvPr>
          <p:cNvSpPr txBox="1"/>
          <p:nvPr/>
        </p:nvSpPr>
        <p:spPr>
          <a:xfrm>
            <a:off x="2372535" y="747724"/>
            <a:ext cx="7446931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Premium </a:t>
            </a:r>
            <a:r>
              <a:rPr lang="en-US" sz="4400" spc="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Packages 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8419DFE-3C86-4F8C-BA69-77931AF5AF34}"/>
              </a:ext>
            </a:extLst>
          </p:cNvPr>
          <p:cNvSpPr txBox="1"/>
          <p:nvPr/>
        </p:nvSpPr>
        <p:spPr>
          <a:xfrm>
            <a:off x="4377421" y="427983"/>
            <a:ext cx="34371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Business Pricing Plans</a:t>
            </a:r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AC67C2AE-43A5-4512-BD1A-027D2B6032B5}"/>
              </a:ext>
            </a:extLst>
          </p:cNvPr>
          <p:cNvGrpSpPr/>
          <p:nvPr/>
        </p:nvGrpSpPr>
        <p:grpSpPr>
          <a:xfrm>
            <a:off x="818261" y="1867885"/>
            <a:ext cx="2374025" cy="4280975"/>
            <a:chOff x="818261" y="1867885"/>
            <a:chExt cx="2374025" cy="4280975"/>
          </a:xfrm>
        </p:grpSpPr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04BB92E4-A976-4789-889B-B3C418866D12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77ED4C5-BBD3-49F5-B286-BC592F6C5C13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EB68F513-7432-4A45-B0F2-4F7DB83F1A5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9B0A8AA7-4622-4FC8-9D86-2CA4638A19F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1B17FCC9-047B-4B52-A7F2-4E6BA93DF597}"/>
                </a:ext>
              </a:extLst>
            </p:cNvPr>
            <p:cNvGrpSpPr/>
            <p:nvPr/>
          </p:nvGrpSpPr>
          <p:grpSpPr>
            <a:xfrm>
              <a:off x="1200533" y="2011972"/>
              <a:ext cx="1609480" cy="557640"/>
              <a:chOff x="1204249" y="2011972"/>
              <a:chExt cx="1609480" cy="557640"/>
            </a:xfrm>
          </p:grpSpPr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8D71AD4C-2913-4ABC-99D0-44D7C158BDF4}"/>
                  </a:ext>
                </a:extLst>
              </p:cNvPr>
              <p:cNvSpPr txBox="1"/>
              <p:nvPr/>
            </p:nvSpPr>
            <p:spPr>
              <a:xfrm>
                <a:off x="1204249" y="2011972"/>
                <a:ext cx="1609480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STANDARD</a:t>
                </a:r>
              </a:p>
            </p:txBody>
          </p: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1498A858-E20C-478D-A1C3-30F68F7CC8C2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74B91BCB-3CBC-4D9D-B51F-DA016CD00B7D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ABEEF770-AFA7-4995-B5DD-E7FA73AB4182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6BAC222C-C971-41B0-BE47-78F31E854BF1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59" name="TextBox 58">
                <a:extLst>
                  <a:ext uri="{FF2B5EF4-FFF2-40B4-BE49-F238E27FC236}">
                    <a16:creationId xmlns:a16="http://schemas.microsoft.com/office/drawing/2014/main" id="{C2C796FB-BE1E-4C7E-876D-A4F96B139F06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AD073E9C-DD93-415D-9C71-D062C74CCE24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65BCD85A-FB52-4CBD-9516-62D7089E460E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6B18163F-A52B-412A-BDAB-C939CEEBCDC3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55" name="Freeform: Shape 54">
                <a:extLst>
                  <a:ext uri="{FF2B5EF4-FFF2-40B4-BE49-F238E27FC236}">
                    <a16:creationId xmlns:a16="http://schemas.microsoft.com/office/drawing/2014/main" id="{B57C0C58-0DEC-40AD-B283-64E062C9D878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6" name="TextBox 55">
                <a:extLst>
                  <a:ext uri="{FF2B5EF4-FFF2-40B4-BE49-F238E27FC236}">
                    <a16:creationId xmlns:a16="http://schemas.microsoft.com/office/drawing/2014/main" id="{F05C5BA2-16A8-4125-9C2E-C3CC728F1E4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CE93AB79-A655-4797-AEE1-76F66C4289BB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$69.99</a:t>
              </a:r>
            </a:p>
          </p:txBody>
        </p:sp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F4B16D8F-0836-4874-A7C6-E25349ECD59A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53" name="Freeform: Shape 52">
                <a:extLst>
                  <a:ext uri="{FF2B5EF4-FFF2-40B4-BE49-F238E27FC236}">
                    <a16:creationId xmlns:a16="http://schemas.microsoft.com/office/drawing/2014/main" id="{EBC619C1-76A0-41E2-A57B-440F51731089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4" name="TextBox 53">
                <a:extLst>
                  <a:ext uri="{FF2B5EF4-FFF2-40B4-BE49-F238E27FC236}">
                    <a16:creationId xmlns:a16="http://schemas.microsoft.com/office/drawing/2014/main" id="{03B895AF-2521-4C84-9C74-95B3890AC96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0A50738A-0259-4CAC-A684-7ACCF471695D}"/>
              </a:ext>
            </a:extLst>
          </p:cNvPr>
          <p:cNvGrpSpPr/>
          <p:nvPr/>
        </p:nvGrpSpPr>
        <p:grpSpPr>
          <a:xfrm>
            <a:off x="3545461" y="1867885"/>
            <a:ext cx="2374025" cy="4280975"/>
            <a:chOff x="3545461" y="1867885"/>
            <a:chExt cx="2374025" cy="4280975"/>
          </a:xfrm>
        </p:grpSpPr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87B44551-BBE9-4CE4-B2A4-B110F79BF015}"/>
                </a:ext>
              </a:extLst>
            </p:cNvPr>
            <p:cNvSpPr/>
            <p:nvPr/>
          </p:nvSpPr>
          <p:spPr>
            <a:xfrm>
              <a:off x="35454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B4DBA32D-2B6C-4749-80BF-AE63E73B6597}"/>
                </a:ext>
              </a:extLst>
            </p:cNvPr>
            <p:cNvSpPr/>
            <p:nvPr/>
          </p:nvSpPr>
          <p:spPr>
            <a:xfrm>
              <a:off x="35454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47234452-2A79-4BD4-AEE6-86346BEECF97}"/>
                </a:ext>
              </a:extLst>
            </p:cNvPr>
            <p:cNvSpPr/>
            <p:nvPr/>
          </p:nvSpPr>
          <p:spPr>
            <a:xfrm>
              <a:off x="35454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FADDD6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9BB3FE84-5228-49F0-BAC0-D36F88EE95AF}"/>
                </a:ext>
              </a:extLst>
            </p:cNvPr>
            <p:cNvSpPr/>
            <p:nvPr/>
          </p:nvSpPr>
          <p:spPr>
            <a:xfrm>
              <a:off x="35454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4DE58F90-FEF1-4B0A-BD51-7CAE209C8B26}"/>
                </a:ext>
              </a:extLst>
            </p:cNvPr>
            <p:cNvGrpSpPr/>
            <p:nvPr/>
          </p:nvGrpSpPr>
          <p:grpSpPr>
            <a:xfrm>
              <a:off x="4029909" y="2011972"/>
              <a:ext cx="1405129" cy="557640"/>
              <a:chOff x="1306425" y="2011972"/>
              <a:chExt cx="1405129" cy="557640"/>
            </a:xfrm>
          </p:grpSpPr>
          <p:sp>
            <p:nvSpPr>
              <p:cNvPr id="110" name="TextBox 109">
                <a:extLst>
                  <a:ext uri="{FF2B5EF4-FFF2-40B4-BE49-F238E27FC236}">
                    <a16:creationId xmlns:a16="http://schemas.microsoft.com/office/drawing/2014/main" id="{A5A399FF-C5B5-4E32-B9C1-41525C8EBA5B}"/>
                  </a:ext>
                </a:extLst>
              </p:cNvPr>
              <p:cNvSpPr txBox="1"/>
              <p:nvPr/>
            </p:nvSpPr>
            <p:spPr>
              <a:xfrm>
                <a:off x="1306425" y="2011972"/>
                <a:ext cx="1405129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PREMIUM</a:t>
                </a:r>
              </a:p>
            </p:txBody>
          </p:sp>
          <p:sp>
            <p:nvSpPr>
              <p:cNvPr id="111" name="TextBox 110">
                <a:extLst>
                  <a:ext uri="{FF2B5EF4-FFF2-40B4-BE49-F238E27FC236}">
                    <a16:creationId xmlns:a16="http://schemas.microsoft.com/office/drawing/2014/main" id="{52078FDF-31E7-484C-BDD1-13D4B1159A6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12" name="Group 111">
              <a:extLst>
                <a:ext uri="{FF2B5EF4-FFF2-40B4-BE49-F238E27FC236}">
                  <a16:creationId xmlns:a16="http://schemas.microsoft.com/office/drawing/2014/main" id="{FF82C77C-6FC9-4954-B737-30AA0F6E61DB}"/>
                </a:ext>
              </a:extLst>
            </p:cNvPr>
            <p:cNvGrpSpPr/>
            <p:nvPr/>
          </p:nvGrpSpPr>
          <p:grpSpPr>
            <a:xfrm>
              <a:off x="37504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13" name="TextBox 112">
                <a:extLst>
                  <a:ext uri="{FF2B5EF4-FFF2-40B4-BE49-F238E27FC236}">
                    <a16:creationId xmlns:a16="http://schemas.microsoft.com/office/drawing/2014/main" id="{2C135EFB-44F1-4E1D-9003-0F34DD0C2A05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14" name="TextBox 113">
                <a:extLst>
                  <a:ext uri="{FF2B5EF4-FFF2-40B4-BE49-F238E27FC236}">
                    <a16:creationId xmlns:a16="http://schemas.microsoft.com/office/drawing/2014/main" id="{ACB996AA-B2C6-46DA-974A-DC6058A71E86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15" name="TextBox 114">
                <a:extLst>
                  <a:ext uri="{FF2B5EF4-FFF2-40B4-BE49-F238E27FC236}">
                    <a16:creationId xmlns:a16="http://schemas.microsoft.com/office/drawing/2014/main" id="{462F132E-AC3E-459E-BAE0-B4D8D922EAE3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16" name="TextBox 115">
                <a:extLst>
                  <a:ext uri="{FF2B5EF4-FFF2-40B4-BE49-F238E27FC236}">
                    <a16:creationId xmlns:a16="http://schemas.microsoft.com/office/drawing/2014/main" id="{44C9FB26-8804-46D9-94C2-043879AC5676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17" name="TextBox 116">
                <a:extLst>
                  <a:ext uri="{FF2B5EF4-FFF2-40B4-BE49-F238E27FC236}">
                    <a16:creationId xmlns:a16="http://schemas.microsoft.com/office/drawing/2014/main" id="{87C64BCB-09C7-4443-91BC-72252AECC68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18" name="Group 117">
              <a:extLst>
                <a:ext uri="{FF2B5EF4-FFF2-40B4-BE49-F238E27FC236}">
                  <a16:creationId xmlns:a16="http://schemas.microsoft.com/office/drawing/2014/main" id="{0411A5F9-BAAC-462E-B651-3FB0C2353295}"/>
                </a:ext>
              </a:extLst>
            </p:cNvPr>
            <p:cNvGrpSpPr/>
            <p:nvPr/>
          </p:nvGrpSpPr>
          <p:grpSpPr>
            <a:xfrm>
              <a:off x="3743059" y="2637534"/>
              <a:ext cx="1978929" cy="367152"/>
              <a:chOff x="1015859" y="2637534"/>
              <a:chExt cx="1978929" cy="367152"/>
            </a:xfrm>
          </p:grpSpPr>
          <p:sp>
            <p:nvSpPr>
              <p:cNvPr id="119" name="Freeform: Shape 118">
                <a:extLst>
                  <a:ext uri="{FF2B5EF4-FFF2-40B4-BE49-F238E27FC236}">
                    <a16:creationId xmlns:a16="http://schemas.microsoft.com/office/drawing/2014/main" id="{CDD5A77B-4671-480D-BE35-3EC11D55D086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0" name="TextBox 119">
                <a:extLst>
                  <a:ext uri="{FF2B5EF4-FFF2-40B4-BE49-F238E27FC236}">
                    <a16:creationId xmlns:a16="http://schemas.microsoft.com/office/drawing/2014/main" id="{9C6DDEF8-C565-4286-AB18-BFD1F2D1E796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DD421D"/>
                        </a:gs>
                        <a:gs pos="100000">
                          <a:srgbClr val="FF6F57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347D264F-FAE1-4DBE-972C-D0FA2F8A49ED}"/>
                </a:ext>
              </a:extLst>
            </p:cNvPr>
            <p:cNvSpPr txBox="1"/>
            <p:nvPr/>
          </p:nvSpPr>
          <p:spPr>
            <a:xfrm>
              <a:off x="3779982" y="4871215"/>
              <a:ext cx="1933543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$79.99</a:t>
              </a:r>
            </a:p>
          </p:txBody>
        </p:sp>
        <p:grpSp>
          <p:nvGrpSpPr>
            <p:cNvPr id="122" name="Group 121">
              <a:extLst>
                <a:ext uri="{FF2B5EF4-FFF2-40B4-BE49-F238E27FC236}">
                  <a16:creationId xmlns:a16="http://schemas.microsoft.com/office/drawing/2014/main" id="{34D777D2-396A-4ABC-BFA5-690A3C6D8D81}"/>
                </a:ext>
              </a:extLst>
            </p:cNvPr>
            <p:cNvGrpSpPr/>
            <p:nvPr/>
          </p:nvGrpSpPr>
          <p:grpSpPr>
            <a:xfrm>
              <a:off x="4082050" y="5611977"/>
              <a:ext cx="1300848" cy="377248"/>
              <a:chOff x="1354850" y="5611977"/>
              <a:chExt cx="1300848" cy="377248"/>
            </a:xfrm>
          </p:grpSpPr>
          <p:sp>
            <p:nvSpPr>
              <p:cNvPr id="123" name="Freeform: Shape 122">
                <a:extLst>
                  <a:ext uri="{FF2B5EF4-FFF2-40B4-BE49-F238E27FC236}">
                    <a16:creationId xmlns:a16="http://schemas.microsoft.com/office/drawing/2014/main" id="{3D657580-125E-43AA-9A6D-4E1B597567C5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4" name="TextBox 123">
                <a:extLst>
                  <a:ext uri="{FF2B5EF4-FFF2-40B4-BE49-F238E27FC236}">
                    <a16:creationId xmlns:a16="http://schemas.microsoft.com/office/drawing/2014/main" id="{A2C1E0B4-DAD7-4090-884B-35DA161BC4A5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DD421D"/>
                        </a:gs>
                        <a:gs pos="100000">
                          <a:srgbClr val="FF6F57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95173EED-BB7C-4C92-84C0-31059C0098B3}"/>
              </a:ext>
            </a:extLst>
          </p:cNvPr>
          <p:cNvGrpSpPr/>
          <p:nvPr/>
        </p:nvGrpSpPr>
        <p:grpSpPr>
          <a:xfrm>
            <a:off x="6267555" y="1867885"/>
            <a:ext cx="2374025" cy="4280975"/>
            <a:chOff x="818261" y="1867885"/>
            <a:chExt cx="2374025" cy="4280975"/>
          </a:xfrm>
        </p:grpSpPr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17E36D20-5FB0-4996-9C55-42059628A1EE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515FD2A2-F1D1-4D38-86B1-E6A3AB138397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AF1B01D7-6AB0-4A1C-9D8A-724EC73BA53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246FC88B-57FF-4EDD-9BA8-20804A9666B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30" name="Group 129">
              <a:extLst>
                <a:ext uri="{FF2B5EF4-FFF2-40B4-BE49-F238E27FC236}">
                  <a16:creationId xmlns:a16="http://schemas.microsoft.com/office/drawing/2014/main" id="{437D0039-2E1B-42D1-8A0E-E83806A85820}"/>
                </a:ext>
              </a:extLst>
            </p:cNvPr>
            <p:cNvGrpSpPr/>
            <p:nvPr/>
          </p:nvGrpSpPr>
          <p:grpSpPr>
            <a:xfrm>
              <a:off x="1211371" y="2011972"/>
              <a:ext cx="1587807" cy="557640"/>
              <a:chOff x="1215087" y="2011972"/>
              <a:chExt cx="1587807" cy="557640"/>
            </a:xfrm>
          </p:grpSpPr>
          <p:sp>
            <p:nvSpPr>
              <p:cNvPr id="144" name="TextBox 143">
                <a:extLst>
                  <a:ext uri="{FF2B5EF4-FFF2-40B4-BE49-F238E27FC236}">
                    <a16:creationId xmlns:a16="http://schemas.microsoft.com/office/drawing/2014/main" id="{91644EF5-F5A8-4025-B838-4E98C4286005}"/>
                  </a:ext>
                </a:extLst>
              </p:cNvPr>
              <p:cNvSpPr txBox="1"/>
              <p:nvPr/>
            </p:nvSpPr>
            <p:spPr>
              <a:xfrm>
                <a:off x="1215087" y="2011972"/>
                <a:ext cx="1587807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EXCLUSIVE</a:t>
                </a:r>
              </a:p>
            </p:txBody>
          </p:sp>
          <p:sp>
            <p:nvSpPr>
              <p:cNvPr id="145" name="TextBox 144">
                <a:extLst>
                  <a:ext uri="{FF2B5EF4-FFF2-40B4-BE49-F238E27FC236}">
                    <a16:creationId xmlns:a16="http://schemas.microsoft.com/office/drawing/2014/main" id="{554022B6-17ED-451D-97BB-A7433418757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31" name="Group 130">
              <a:extLst>
                <a:ext uri="{FF2B5EF4-FFF2-40B4-BE49-F238E27FC236}">
                  <a16:creationId xmlns:a16="http://schemas.microsoft.com/office/drawing/2014/main" id="{724D663D-127A-46EB-965A-F503AA6A2B3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39" name="TextBox 138">
                <a:extLst>
                  <a:ext uri="{FF2B5EF4-FFF2-40B4-BE49-F238E27FC236}">
                    <a16:creationId xmlns:a16="http://schemas.microsoft.com/office/drawing/2014/main" id="{8D398882-EFEB-4C01-BB48-7E11BC22D550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40" name="TextBox 139">
                <a:extLst>
                  <a:ext uri="{FF2B5EF4-FFF2-40B4-BE49-F238E27FC236}">
                    <a16:creationId xmlns:a16="http://schemas.microsoft.com/office/drawing/2014/main" id="{B33E98A0-91D0-4802-818C-E4C8450BC803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41" name="TextBox 140">
                <a:extLst>
                  <a:ext uri="{FF2B5EF4-FFF2-40B4-BE49-F238E27FC236}">
                    <a16:creationId xmlns:a16="http://schemas.microsoft.com/office/drawing/2014/main" id="{68663E0D-2008-41FF-8A32-0BC81C5E09A9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42" name="TextBox 141">
                <a:extLst>
                  <a:ext uri="{FF2B5EF4-FFF2-40B4-BE49-F238E27FC236}">
                    <a16:creationId xmlns:a16="http://schemas.microsoft.com/office/drawing/2014/main" id="{85D83496-B0F5-465E-91C3-40A5F8EBEE47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43" name="TextBox 142">
                <a:extLst>
                  <a:ext uri="{FF2B5EF4-FFF2-40B4-BE49-F238E27FC236}">
                    <a16:creationId xmlns:a16="http://schemas.microsoft.com/office/drawing/2014/main" id="{8CEDEAC2-4A09-4348-A7BC-1CEE4EC13611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8DA0DC0D-5D84-4647-A76E-F6DA8325F1BA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37" name="Freeform: Shape 136">
                <a:extLst>
                  <a:ext uri="{FF2B5EF4-FFF2-40B4-BE49-F238E27FC236}">
                    <a16:creationId xmlns:a16="http://schemas.microsoft.com/office/drawing/2014/main" id="{FE45599D-0D44-44BA-A1A0-FBA906BE1B1F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8" name="TextBox 137">
                <a:extLst>
                  <a:ext uri="{FF2B5EF4-FFF2-40B4-BE49-F238E27FC236}">
                    <a16:creationId xmlns:a16="http://schemas.microsoft.com/office/drawing/2014/main" id="{55B14236-B020-4B28-8413-DC890DDF44A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E29B450F-881C-493F-A1F5-D158FC6D93E5}"/>
                </a:ext>
              </a:extLst>
            </p:cNvPr>
            <p:cNvSpPr txBox="1"/>
            <p:nvPr/>
          </p:nvSpPr>
          <p:spPr>
            <a:xfrm>
              <a:off x="1043164" y="4871215"/>
              <a:ext cx="1952779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$89.99</a:t>
              </a: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000BA5F4-B8AF-4366-80CC-A2BE148B5633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35" name="Freeform: Shape 134">
                <a:extLst>
                  <a:ext uri="{FF2B5EF4-FFF2-40B4-BE49-F238E27FC236}">
                    <a16:creationId xmlns:a16="http://schemas.microsoft.com/office/drawing/2014/main" id="{430B43F7-E21C-4A0D-B5FC-B73B0A50AEE1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6" name="TextBox 135">
                <a:extLst>
                  <a:ext uri="{FF2B5EF4-FFF2-40B4-BE49-F238E27FC236}">
                    <a16:creationId xmlns:a16="http://schemas.microsoft.com/office/drawing/2014/main" id="{3CB77F35-0764-4D4D-A0BB-65D9292BC1A9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3D1E3A30-C4DC-480E-845C-B73FE624D8A2}"/>
              </a:ext>
            </a:extLst>
          </p:cNvPr>
          <p:cNvGrpSpPr/>
          <p:nvPr/>
        </p:nvGrpSpPr>
        <p:grpSpPr>
          <a:xfrm>
            <a:off x="9004050" y="1867885"/>
            <a:ext cx="2374025" cy="4280975"/>
            <a:chOff x="818261" y="1867885"/>
            <a:chExt cx="2374025" cy="4280975"/>
          </a:xfrm>
        </p:grpSpPr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0F45BD4B-EDA9-4DD1-A157-F6131CFE06B9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3ADA2281-11F3-4FC0-B426-D7D1EF5254C9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B7F913A9-D3EE-4FE5-8BF4-9CA917EE5535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FBB50285-4A60-44B0-8091-E29A8A3610C1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51" name="Group 150">
              <a:extLst>
                <a:ext uri="{FF2B5EF4-FFF2-40B4-BE49-F238E27FC236}">
                  <a16:creationId xmlns:a16="http://schemas.microsoft.com/office/drawing/2014/main" id="{C2AA0B6A-5D06-4CE8-94DB-AA99D7386C96}"/>
                </a:ext>
              </a:extLst>
            </p:cNvPr>
            <p:cNvGrpSpPr/>
            <p:nvPr/>
          </p:nvGrpSpPr>
          <p:grpSpPr>
            <a:xfrm>
              <a:off x="1119199" y="2011972"/>
              <a:ext cx="1772152" cy="557640"/>
              <a:chOff x="1122915" y="2011972"/>
              <a:chExt cx="1772152" cy="557640"/>
            </a:xfrm>
          </p:grpSpPr>
          <p:sp>
            <p:nvSpPr>
              <p:cNvPr id="165" name="TextBox 164">
                <a:extLst>
                  <a:ext uri="{FF2B5EF4-FFF2-40B4-BE49-F238E27FC236}">
                    <a16:creationId xmlns:a16="http://schemas.microsoft.com/office/drawing/2014/main" id="{AE81E558-780C-45F5-96B7-DD3C6EB67F0D}"/>
                  </a:ext>
                </a:extLst>
              </p:cNvPr>
              <p:cNvSpPr txBox="1"/>
              <p:nvPr/>
            </p:nvSpPr>
            <p:spPr>
              <a:xfrm>
                <a:off x="1122915" y="2011972"/>
                <a:ext cx="1772152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CORPORATE</a:t>
                </a:r>
              </a:p>
            </p:txBody>
          </p:sp>
          <p:sp>
            <p:nvSpPr>
              <p:cNvPr id="166" name="TextBox 165">
                <a:extLst>
                  <a:ext uri="{FF2B5EF4-FFF2-40B4-BE49-F238E27FC236}">
                    <a16:creationId xmlns:a16="http://schemas.microsoft.com/office/drawing/2014/main" id="{5F01AA3F-A8F9-471D-8886-1BF11E242281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52" name="Group 151">
              <a:extLst>
                <a:ext uri="{FF2B5EF4-FFF2-40B4-BE49-F238E27FC236}">
                  <a16:creationId xmlns:a16="http://schemas.microsoft.com/office/drawing/2014/main" id="{9F05590E-FB9B-417E-AE30-B47BB85A11A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60" name="TextBox 159">
                <a:extLst>
                  <a:ext uri="{FF2B5EF4-FFF2-40B4-BE49-F238E27FC236}">
                    <a16:creationId xmlns:a16="http://schemas.microsoft.com/office/drawing/2014/main" id="{05F76046-E063-4104-BD00-C739755DD083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61" name="TextBox 160">
                <a:extLst>
                  <a:ext uri="{FF2B5EF4-FFF2-40B4-BE49-F238E27FC236}">
                    <a16:creationId xmlns:a16="http://schemas.microsoft.com/office/drawing/2014/main" id="{1C9E2B68-D7D4-437A-9620-9C749A2D4B00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62" name="TextBox 161">
                <a:extLst>
                  <a:ext uri="{FF2B5EF4-FFF2-40B4-BE49-F238E27FC236}">
                    <a16:creationId xmlns:a16="http://schemas.microsoft.com/office/drawing/2014/main" id="{35F51503-8614-47F7-BBA8-66F27B0252DE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63" name="TextBox 162">
                <a:extLst>
                  <a:ext uri="{FF2B5EF4-FFF2-40B4-BE49-F238E27FC236}">
                    <a16:creationId xmlns:a16="http://schemas.microsoft.com/office/drawing/2014/main" id="{B22297E2-4F29-40CE-9939-3C1E793FEFBF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64" name="TextBox 163">
                <a:extLst>
                  <a:ext uri="{FF2B5EF4-FFF2-40B4-BE49-F238E27FC236}">
                    <a16:creationId xmlns:a16="http://schemas.microsoft.com/office/drawing/2014/main" id="{0955FD6E-E0E1-44AF-B7B9-18140ACA501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53" name="Group 152">
              <a:extLst>
                <a:ext uri="{FF2B5EF4-FFF2-40B4-BE49-F238E27FC236}">
                  <a16:creationId xmlns:a16="http://schemas.microsoft.com/office/drawing/2014/main" id="{6647F876-E5FE-404F-9AD6-95551DA9842F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58" name="Freeform: Shape 157">
                <a:extLst>
                  <a:ext uri="{FF2B5EF4-FFF2-40B4-BE49-F238E27FC236}">
                    <a16:creationId xmlns:a16="http://schemas.microsoft.com/office/drawing/2014/main" id="{A0024C9A-4F9B-454F-BE89-A3956E187B6A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9" name="TextBox 158">
                <a:extLst>
                  <a:ext uri="{FF2B5EF4-FFF2-40B4-BE49-F238E27FC236}">
                    <a16:creationId xmlns:a16="http://schemas.microsoft.com/office/drawing/2014/main" id="{2E38B989-AC7C-4970-9180-E5FB6C4A53A3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54" name="TextBox 153">
              <a:extLst>
                <a:ext uri="{FF2B5EF4-FFF2-40B4-BE49-F238E27FC236}">
                  <a16:creationId xmlns:a16="http://schemas.microsoft.com/office/drawing/2014/main" id="{5F320F04-7BF6-49D3-8727-3F04FB4E75B7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$99.99</a:t>
              </a:r>
            </a:p>
          </p:txBody>
        </p:sp>
        <p:grpSp>
          <p:nvGrpSpPr>
            <p:cNvPr id="155" name="Group 154">
              <a:extLst>
                <a:ext uri="{FF2B5EF4-FFF2-40B4-BE49-F238E27FC236}">
                  <a16:creationId xmlns:a16="http://schemas.microsoft.com/office/drawing/2014/main" id="{4F47FFE0-AE28-4959-9645-24DB47D32398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56" name="Freeform: Shape 155">
                <a:extLst>
                  <a:ext uri="{FF2B5EF4-FFF2-40B4-BE49-F238E27FC236}">
                    <a16:creationId xmlns:a16="http://schemas.microsoft.com/office/drawing/2014/main" id="{D8CB9BB3-34A6-495D-B020-3486E16169CA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7" name="TextBox 156">
                <a:extLst>
                  <a:ext uri="{FF2B5EF4-FFF2-40B4-BE49-F238E27FC236}">
                    <a16:creationId xmlns:a16="http://schemas.microsoft.com/office/drawing/2014/main" id="{1C21F662-9510-400B-8BAD-8FE5ECABCF5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187018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decel="4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" grpId="0"/>
      <p:bldP spid="6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TextBox 65">
            <a:extLst>
              <a:ext uri="{FF2B5EF4-FFF2-40B4-BE49-F238E27FC236}">
                <a16:creationId xmlns:a16="http://schemas.microsoft.com/office/drawing/2014/main" id="{A6D60C03-D540-48FB-8430-94DB585D9F9F}"/>
              </a:ext>
            </a:extLst>
          </p:cNvPr>
          <p:cNvSpPr txBox="1"/>
          <p:nvPr/>
        </p:nvSpPr>
        <p:spPr>
          <a:xfrm>
            <a:off x="2372535" y="747724"/>
            <a:ext cx="7446931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Premium </a:t>
            </a:r>
            <a:r>
              <a:rPr lang="en-US" sz="4400" spc="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Packages 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8419DFE-3C86-4F8C-BA69-77931AF5AF34}"/>
              </a:ext>
            </a:extLst>
          </p:cNvPr>
          <p:cNvSpPr txBox="1"/>
          <p:nvPr/>
        </p:nvSpPr>
        <p:spPr>
          <a:xfrm>
            <a:off x="4377421" y="427983"/>
            <a:ext cx="34371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Business Pricing Plans</a:t>
            </a:r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AC67C2AE-43A5-4512-BD1A-027D2B6032B5}"/>
              </a:ext>
            </a:extLst>
          </p:cNvPr>
          <p:cNvGrpSpPr/>
          <p:nvPr/>
        </p:nvGrpSpPr>
        <p:grpSpPr>
          <a:xfrm>
            <a:off x="818261" y="1867885"/>
            <a:ext cx="2374025" cy="4280975"/>
            <a:chOff x="818261" y="1867885"/>
            <a:chExt cx="2374025" cy="4280975"/>
          </a:xfrm>
        </p:grpSpPr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04BB92E4-A976-4789-889B-B3C418866D12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77ED4C5-BBD3-49F5-B286-BC592F6C5C13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EB68F513-7432-4A45-B0F2-4F7DB83F1A5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9B0A8AA7-4622-4FC8-9D86-2CA4638A19F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1B17FCC9-047B-4B52-A7F2-4E6BA93DF597}"/>
                </a:ext>
              </a:extLst>
            </p:cNvPr>
            <p:cNvGrpSpPr/>
            <p:nvPr/>
          </p:nvGrpSpPr>
          <p:grpSpPr>
            <a:xfrm>
              <a:off x="1200533" y="2011972"/>
              <a:ext cx="1609480" cy="557640"/>
              <a:chOff x="1204249" y="2011972"/>
              <a:chExt cx="1609480" cy="557640"/>
            </a:xfrm>
          </p:grpSpPr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8D71AD4C-2913-4ABC-99D0-44D7C158BDF4}"/>
                  </a:ext>
                </a:extLst>
              </p:cNvPr>
              <p:cNvSpPr txBox="1"/>
              <p:nvPr/>
            </p:nvSpPr>
            <p:spPr>
              <a:xfrm>
                <a:off x="1204249" y="2011972"/>
                <a:ext cx="1609480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STANDARD</a:t>
                </a:r>
              </a:p>
            </p:txBody>
          </p: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1498A858-E20C-478D-A1C3-30F68F7CC8C2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74B91BCB-3CBC-4D9D-B51F-DA016CD00B7D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ABEEF770-AFA7-4995-B5DD-E7FA73AB4182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6BAC222C-C971-41B0-BE47-78F31E854BF1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59" name="TextBox 58">
                <a:extLst>
                  <a:ext uri="{FF2B5EF4-FFF2-40B4-BE49-F238E27FC236}">
                    <a16:creationId xmlns:a16="http://schemas.microsoft.com/office/drawing/2014/main" id="{C2C796FB-BE1E-4C7E-876D-A4F96B139F06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AD073E9C-DD93-415D-9C71-D062C74CCE24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65BCD85A-FB52-4CBD-9516-62D7089E460E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6B18163F-A52B-412A-BDAB-C939CEEBCDC3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55" name="Freeform: Shape 54">
                <a:extLst>
                  <a:ext uri="{FF2B5EF4-FFF2-40B4-BE49-F238E27FC236}">
                    <a16:creationId xmlns:a16="http://schemas.microsoft.com/office/drawing/2014/main" id="{B57C0C58-0DEC-40AD-B283-64E062C9D878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6" name="TextBox 55">
                <a:extLst>
                  <a:ext uri="{FF2B5EF4-FFF2-40B4-BE49-F238E27FC236}">
                    <a16:creationId xmlns:a16="http://schemas.microsoft.com/office/drawing/2014/main" id="{F05C5BA2-16A8-4125-9C2E-C3CC728F1E4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CE93AB79-A655-4797-AEE1-76F66C4289BB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$69.99</a:t>
              </a:r>
            </a:p>
          </p:txBody>
        </p:sp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F4B16D8F-0836-4874-A7C6-E25349ECD59A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53" name="Freeform: Shape 52">
                <a:extLst>
                  <a:ext uri="{FF2B5EF4-FFF2-40B4-BE49-F238E27FC236}">
                    <a16:creationId xmlns:a16="http://schemas.microsoft.com/office/drawing/2014/main" id="{EBC619C1-76A0-41E2-A57B-440F51731089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4" name="TextBox 53">
                <a:extLst>
                  <a:ext uri="{FF2B5EF4-FFF2-40B4-BE49-F238E27FC236}">
                    <a16:creationId xmlns:a16="http://schemas.microsoft.com/office/drawing/2014/main" id="{03B895AF-2521-4C84-9C74-95B3890AC96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0A50738A-0259-4CAC-A684-7ACCF471695D}"/>
              </a:ext>
            </a:extLst>
          </p:cNvPr>
          <p:cNvGrpSpPr/>
          <p:nvPr/>
        </p:nvGrpSpPr>
        <p:grpSpPr>
          <a:xfrm>
            <a:off x="3545461" y="1867885"/>
            <a:ext cx="2374025" cy="4280975"/>
            <a:chOff x="3545461" y="1867885"/>
            <a:chExt cx="2374025" cy="4280975"/>
          </a:xfrm>
        </p:grpSpPr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87B44551-BBE9-4CE4-B2A4-B110F79BF015}"/>
                </a:ext>
              </a:extLst>
            </p:cNvPr>
            <p:cNvSpPr/>
            <p:nvPr/>
          </p:nvSpPr>
          <p:spPr>
            <a:xfrm>
              <a:off x="35454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B4DBA32D-2B6C-4749-80BF-AE63E73B6597}"/>
                </a:ext>
              </a:extLst>
            </p:cNvPr>
            <p:cNvSpPr/>
            <p:nvPr/>
          </p:nvSpPr>
          <p:spPr>
            <a:xfrm>
              <a:off x="35454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47234452-2A79-4BD4-AEE6-86346BEECF97}"/>
                </a:ext>
              </a:extLst>
            </p:cNvPr>
            <p:cNvSpPr/>
            <p:nvPr/>
          </p:nvSpPr>
          <p:spPr>
            <a:xfrm>
              <a:off x="35454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ECF6DE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9BB3FE84-5228-49F0-BAC0-D36F88EE95AF}"/>
                </a:ext>
              </a:extLst>
            </p:cNvPr>
            <p:cNvSpPr/>
            <p:nvPr/>
          </p:nvSpPr>
          <p:spPr>
            <a:xfrm>
              <a:off x="35454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4DE58F90-FEF1-4B0A-BD51-7CAE209C8B26}"/>
                </a:ext>
              </a:extLst>
            </p:cNvPr>
            <p:cNvGrpSpPr/>
            <p:nvPr/>
          </p:nvGrpSpPr>
          <p:grpSpPr>
            <a:xfrm>
              <a:off x="4029909" y="2011972"/>
              <a:ext cx="1405129" cy="557640"/>
              <a:chOff x="1306425" y="2011972"/>
              <a:chExt cx="1405129" cy="557640"/>
            </a:xfrm>
          </p:grpSpPr>
          <p:sp>
            <p:nvSpPr>
              <p:cNvPr id="110" name="TextBox 109">
                <a:extLst>
                  <a:ext uri="{FF2B5EF4-FFF2-40B4-BE49-F238E27FC236}">
                    <a16:creationId xmlns:a16="http://schemas.microsoft.com/office/drawing/2014/main" id="{A5A399FF-C5B5-4E32-B9C1-41525C8EBA5B}"/>
                  </a:ext>
                </a:extLst>
              </p:cNvPr>
              <p:cNvSpPr txBox="1"/>
              <p:nvPr/>
            </p:nvSpPr>
            <p:spPr>
              <a:xfrm>
                <a:off x="1306425" y="2011972"/>
                <a:ext cx="1405129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PREMIUM</a:t>
                </a:r>
              </a:p>
            </p:txBody>
          </p:sp>
          <p:sp>
            <p:nvSpPr>
              <p:cNvPr id="111" name="TextBox 110">
                <a:extLst>
                  <a:ext uri="{FF2B5EF4-FFF2-40B4-BE49-F238E27FC236}">
                    <a16:creationId xmlns:a16="http://schemas.microsoft.com/office/drawing/2014/main" id="{52078FDF-31E7-484C-BDD1-13D4B1159A6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12" name="Group 111">
              <a:extLst>
                <a:ext uri="{FF2B5EF4-FFF2-40B4-BE49-F238E27FC236}">
                  <a16:creationId xmlns:a16="http://schemas.microsoft.com/office/drawing/2014/main" id="{FF82C77C-6FC9-4954-B737-30AA0F6E61DB}"/>
                </a:ext>
              </a:extLst>
            </p:cNvPr>
            <p:cNvGrpSpPr/>
            <p:nvPr/>
          </p:nvGrpSpPr>
          <p:grpSpPr>
            <a:xfrm>
              <a:off x="37504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13" name="TextBox 112">
                <a:extLst>
                  <a:ext uri="{FF2B5EF4-FFF2-40B4-BE49-F238E27FC236}">
                    <a16:creationId xmlns:a16="http://schemas.microsoft.com/office/drawing/2014/main" id="{2C135EFB-44F1-4E1D-9003-0F34DD0C2A05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14" name="TextBox 113">
                <a:extLst>
                  <a:ext uri="{FF2B5EF4-FFF2-40B4-BE49-F238E27FC236}">
                    <a16:creationId xmlns:a16="http://schemas.microsoft.com/office/drawing/2014/main" id="{ACB996AA-B2C6-46DA-974A-DC6058A71E86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15" name="TextBox 114">
                <a:extLst>
                  <a:ext uri="{FF2B5EF4-FFF2-40B4-BE49-F238E27FC236}">
                    <a16:creationId xmlns:a16="http://schemas.microsoft.com/office/drawing/2014/main" id="{462F132E-AC3E-459E-BAE0-B4D8D922EAE3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16" name="TextBox 115">
                <a:extLst>
                  <a:ext uri="{FF2B5EF4-FFF2-40B4-BE49-F238E27FC236}">
                    <a16:creationId xmlns:a16="http://schemas.microsoft.com/office/drawing/2014/main" id="{44C9FB26-8804-46D9-94C2-043879AC5676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17" name="TextBox 116">
                <a:extLst>
                  <a:ext uri="{FF2B5EF4-FFF2-40B4-BE49-F238E27FC236}">
                    <a16:creationId xmlns:a16="http://schemas.microsoft.com/office/drawing/2014/main" id="{87C64BCB-09C7-4443-91BC-72252AECC68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18" name="Group 117">
              <a:extLst>
                <a:ext uri="{FF2B5EF4-FFF2-40B4-BE49-F238E27FC236}">
                  <a16:creationId xmlns:a16="http://schemas.microsoft.com/office/drawing/2014/main" id="{0411A5F9-BAAC-462E-B651-3FB0C2353295}"/>
                </a:ext>
              </a:extLst>
            </p:cNvPr>
            <p:cNvGrpSpPr/>
            <p:nvPr/>
          </p:nvGrpSpPr>
          <p:grpSpPr>
            <a:xfrm>
              <a:off x="3743059" y="2637534"/>
              <a:ext cx="1978929" cy="367152"/>
              <a:chOff x="1015859" y="2637534"/>
              <a:chExt cx="1978929" cy="367152"/>
            </a:xfrm>
          </p:grpSpPr>
          <p:sp>
            <p:nvSpPr>
              <p:cNvPr id="119" name="Freeform: Shape 118">
                <a:extLst>
                  <a:ext uri="{FF2B5EF4-FFF2-40B4-BE49-F238E27FC236}">
                    <a16:creationId xmlns:a16="http://schemas.microsoft.com/office/drawing/2014/main" id="{CDD5A77B-4671-480D-BE35-3EC11D55D086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0" name="TextBox 119">
                <a:extLst>
                  <a:ext uri="{FF2B5EF4-FFF2-40B4-BE49-F238E27FC236}">
                    <a16:creationId xmlns:a16="http://schemas.microsoft.com/office/drawing/2014/main" id="{9C6DDEF8-C565-4286-AB18-BFD1F2D1E796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81C123"/>
                        </a:gs>
                        <a:gs pos="100000">
                          <a:srgbClr val="B3DA7D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347D264F-FAE1-4DBE-972C-D0FA2F8A49ED}"/>
                </a:ext>
              </a:extLst>
            </p:cNvPr>
            <p:cNvSpPr txBox="1"/>
            <p:nvPr/>
          </p:nvSpPr>
          <p:spPr>
            <a:xfrm>
              <a:off x="3779982" y="4871215"/>
              <a:ext cx="1933543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$79.99</a:t>
              </a:r>
            </a:p>
          </p:txBody>
        </p:sp>
        <p:grpSp>
          <p:nvGrpSpPr>
            <p:cNvPr id="122" name="Group 121">
              <a:extLst>
                <a:ext uri="{FF2B5EF4-FFF2-40B4-BE49-F238E27FC236}">
                  <a16:creationId xmlns:a16="http://schemas.microsoft.com/office/drawing/2014/main" id="{34D777D2-396A-4ABC-BFA5-690A3C6D8D81}"/>
                </a:ext>
              </a:extLst>
            </p:cNvPr>
            <p:cNvGrpSpPr/>
            <p:nvPr/>
          </p:nvGrpSpPr>
          <p:grpSpPr>
            <a:xfrm>
              <a:off x="4082050" y="5611977"/>
              <a:ext cx="1300848" cy="377248"/>
              <a:chOff x="1354850" y="5611977"/>
              <a:chExt cx="1300848" cy="377248"/>
            </a:xfrm>
          </p:grpSpPr>
          <p:sp>
            <p:nvSpPr>
              <p:cNvPr id="123" name="Freeform: Shape 122">
                <a:extLst>
                  <a:ext uri="{FF2B5EF4-FFF2-40B4-BE49-F238E27FC236}">
                    <a16:creationId xmlns:a16="http://schemas.microsoft.com/office/drawing/2014/main" id="{3D657580-125E-43AA-9A6D-4E1B597567C5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4" name="TextBox 123">
                <a:extLst>
                  <a:ext uri="{FF2B5EF4-FFF2-40B4-BE49-F238E27FC236}">
                    <a16:creationId xmlns:a16="http://schemas.microsoft.com/office/drawing/2014/main" id="{A2C1E0B4-DAD7-4090-884B-35DA161BC4A5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81C123"/>
                        </a:gs>
                        <a:gs pos="100000">
                          <a:srgbClr val="B3DA7D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95173EED-BB7C-4C92-84C0-31059C0098B3}"/>
              </a:ext>
            </a:extLst>
          </p:cNvPr>
          <p:cNvGrpSpPr/>
          <p:nvPr/>
        </p:nvGrpSpPr>
        <p:grpSpPr>
          <a:xfrm>
            <a:off x="6267555" y="1867885"/>
            <a:ext cx="2374025" cy="4280975"/>
            <a:chOff x="818261" y="1867885"/>
            <a:chExt cx="2374025" cy="4280975"/>
          </a:xfrm>
        </p:grpSpPr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17E36D20-5FB0-4996-9C55-42059628A1EE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515FD2A2-F1D1-4D38-86B1-E6A3AB138397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AF1B01D7-6AB0-4A1C-9D8A-724EC73BA534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246FC88B-57FF-4EDD-9BA8-20804A9666B5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30" name="Group 129">
              <a:extLst>
                <a:ext uri="{FF2B5EF4-FFF2-40B4-BE49-F238E27FC236}">
                  <a16:creationId xmlns:a16="http://schemas.microsoft.com/office/drawing/2014/main" id="{437D0039-2E1B-42D1-8A0E-E83806A85820}"/>
                </a:ext>
              </a:extLst>
            </p:cNvPr>
            <p:cNvGrpSpPr/>
            <p:nvPr/>
          </p:nvGrpSpPr>
          <p:grpSpPr>
            <a:xfrm>
              <a:off x="1211371" y="2011972"/>
              <a:ext cx="1587807" cy="557640"/>
              <a:chOff x="1215087" y="2011972"/>
              <a:chExt cx="1587807" cy="557640"/>
            </a:xfrm>
          </p:grpSpPr>
          <p:sp>
            <p:nvSpPr>
              <p:cNvPr id="144" name="TextBox 143">
                <a:extLst>
                  <a:ext uri="{FF2B5EF4-FFF2-40B4-BE49-F238E27FC236}">
                    <a16:creationId xmlns:a16="http://schemas.microsoft.com/office/drawing/2014/main" id="{91644EF5-F5A8-4025-B838-4E98C4286005}"/>
                  </a:ext>
                </a:extLst>
              </p:cNvPr>
              <p:cNvSpPr txBox="1"/>
              <p:nvPr/>
            </p:nvSpPr>
            <p:spPr>
              <a:xfrm>
                <a:off x="1215087" y="2011972"/>
                <a:ext cx="1587807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EXCLUSIVE</a:t>
                </a:r>
              </a:p>
            </p:txBody>
          </p:sp>
          <p:sp>
            <p:nvSpPr>
              <p:cNvPr id="145" name="TextBox 144">
                <a:extLst>
                  <a:ext uri="{FF2B5EF4-FFF2-40B4-BE49-F238E27FC236}">
                    <a16:creationId xmlns:a16="http://schemas.microsoft.com/office/drawing/2014/main" id="{554022B6-17ED-451D-97BB-A7433418757F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31" name="Group 130">
              <a:extLst>
                <a:ext uri="{FF2B5EF4-FFF2-40B4-BE49-F238E27FC236}">
                  <a16:creationId xmlns:a16="http://schemas.microsoft.com/office/drawing/2014/main" id="{724D663D-127A-46EB-965A-F503AA6A2B3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39" name="TextBox 138">
                <a:extLst>
                  <a:ext uri="{FF2B5EF4-FFF2-40B4-BE49-F238E27FC236}">
                    <a16:creationId xmlns:a16="http://schemas.microsoft.com/office/drawing/2014/main" id="{8D398882-EFEB-4C01-BB48-7E11BC22D550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40" name="TextBox 139">
                <a:extLst>
                  <a:ext uri="{FF2B5EF4-FFF2-40B4-BE49-F238E27FC236}">
                    <a16:creationId xmlns:a16="http://schemas.microsoft.com/office/drawing/2014/main" id="{B33E98A0-91D0-4802-818C-E4C8450BC803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41" name="TextBox 140">
                <a:extLst>
                  <a:ext uri="{FF2B5EF4-FFF2-40B4-BE49-F238E27FC236}">
                    <a16:creationId xmlns:a16="http://schemas.microsoft.com/office/drawing/2014/main" id="{68663E0D-2008-41FF-8A32-0BC81C5E09A9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42" name="TextBox 141">
                <a:extLst>
                  <a:ext uri="{FF2B5EF4-FFF2-40B4-BE49-F238E27FC236}">
                    <a16:creationId xmlns:a16="http://schemas.microsoft.com/office/drawing/2014/main" id="{85D83496-B0F5-465E-91C3-40A5F8EBEE47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43" name="TextBox 142">
                <a:extLst>
                  <a:ext uri="{FF2B5EF4-FFF2-40B4-BE49-F238E27FC236}">
                    <a16:creationId xmlns:a16="http://schemas.microsoft.com/office/drawing/2014/main" id="{8CEDEAC2-4A09-4348-A7BC-1CEE4EC13611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8DA0DC0D-5D84-4647-A76E-F6DA8325F1BA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37" name="Freeform: Shape 136">
                <a:extLst>
                  <a:ext uri="{FF2B5EF4-FFF2-40B4-BE49-F238E27FC236}">
                    <a16:creationId xmlns:a16="http://schemas.microsoft.com/office/drawing/2014/main" id="{FE45599D-0D44-44BA-A1A0-FBA906BE1B1F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8" name="TextBox 137">
                <a:extLst>
                  <a:ext uri="{FF2B5EF4-FFF2-40B4-BE49-F238E27FC236}">
                    <a16:creationId xmlns:a16="http://schemas.microsoft.com/office/drawing/2014/main" id="{55B14236-B020-4B28-8413-DC890DDF44A2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E29B450F-881C-493F-A1F5-D158FC6D93E5}"/>
                </a:ext>
              </a:extLst>
            </p:cNvPr>
            <p:cNvSpPr txBox="1"/>
            <p:nvPr/>
          </p:nvSpPr>
          <p:spPr>
            <a:xfrm>
              <a:off x="1043164" y="4871215"/>
              <a:ext cx="1952779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$89.99</a:t>
              </a: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000BA5F4-B8AF-4366-80CC-A2BE148B5633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35" name="Freeform: Shape 134">
                <a:extLst>
                  <a:ext uri="{FF2B5EF4-FFF2-40B4-BE49-F238E27FC236}">
                    <a16:creationId xmlns:a16="http://schemas.microsoft.com/office/drawing/2014/main" id="{430B43F7-E21C-4A0D-B5FC-B73B0A50AEE1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6" name="TextBox 135">
                <a:extLst>
                  <a:ext uri="{FF2B5EF4-FFF2-40B4-BE49-F238E27FC236}">
                    <a16:creationId xmlns:a16="http://schemas.microsoft.com/office/drawing/2014/main" id="{3CB77F35-0764-4D4D-A0BB-65D9292BC1A9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3D1E3A30-C4DC-480E-845C-B73FE624D8A2}"/>
              </a:ext>
            </a:extLst>
          </p:cNvPr>
          <p:cNvGrpSpPr/>
          <p:nvPr/>
        </p:nvGrpSpPr>
        <p:grpSpPr>
          <a:xfrm>
            <a:off x="9004050" y="1867885"/>
            <a:ext cx="2374025" cy="4280975"/>
            <a:chOff x="818261" y="1867885"/>
            <a:chExt cx="2374025" cy="4280975"/>
          </a:xfrm>
        </p:grpSpPr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0F45BD4B-EDA9-4DD1-A157-F6131CFE06B9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3ADA2281-11F3-4FC0-B426-D7D1EF5254C9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B7F913A9-D3EE-4FE5-8BF4-9CA917EE5535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FBB50285-4A60-44B0-8091-E29A8A3610C1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51" name="Group 150">
              <a:extLst>
                <a:ext uri="{FF2B5EF4-FFF2-40B4-BE49-F238E27FC236}">
                  <a16:creationId xmlns:a16="http://schemas.microsoft.com/office/drawing/2014/main" id="{C2AA0B6A-5D06-4CE8-94DB-AA99D7386C96}"/>
                </a:ext>
              </a:extLst>
            </p:cNvPr>
            <p:cNvGrpSpPr/>
            <p:nvPr/>
          </p:nvGrpSpPr>
          <p:grpSpPr>
            <a:xfrm>
              <a:off x="1119199" y="2011972"/>
              <a:ext cx="1772152" cy="557640"/>
              <a:chOff x="1122915" y="2011972"/>
              <a:chExt cx="1772152" cy="557640"/>
            </a:xfrm>
          </p:grpSpPr>
          <p:sp>
            <p:nvSpPr>
              <p:cNvPr id="165" name="TextBox 164">
                <a:extLst>
                  <a:ext uri="{FF2B5EF4-FFF2-40B4-BE49-F238E27FC236}">
                    <a16:creationId xmlns:a16="http://schemas.microsoft.com/office/drawing/2014/main" id="{AE81E558-780C-45F5-96B7-DD3C6EB67F0D}"/>
                  </a:ext>
                </a:extLst>
              </p:cNvPr>
              <p:cNvSpPr txBox="1"/>
              <p:nvPr/>
            </p:nvSpPr>
            <p:spPr>
              <a:xfrm>
                <a:off x="1122915" y="2011972"/>
                <a:ext cx="1772152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CORPORATE</a:t>
                </a:r>
              </a:p>
            </p:txBody>
          </p:sp>
          <p:sp>
            <p:nvSpPr>
              <p:cNvPr id="166" name="TextBox 165">
                <a:extLst>
                  <a:ext uri="{FF2B5EF4-FFF2-40B4-BE49-F238E27FC236}">
                    <a16:creationId xmlns:a16="http://schemas.microsoft.com/office/drawing/2014/main" id="{5F01AA3F-A8F9-471D-8886-1BF11E242281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52" name="Group 151">
              <a:extLst>
                <a:ext uri="{FF2B5EF4-FFF2-40B4-BE49-F238E27FC236}">
                  <a16:creationId xmlns:a16="http://schemas.microsoft.com/office/drawing/2014/main" id="{9F05590E-FB9B-417E-AE30-B47BB85A11AB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60" name="TextBox 159">
                <a:extLst>
                  <a:ext uri="{FF2B5EF4-FFF2-40B4-BE49-F238E27FC236}">
                    <a16:creationId xmlns:a16="http://schemas.microsoft.com/office/drawing/2014/main" id="{05F76046-E063-4104-BD00-C739755DD083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61" name="TextBox 160">
                <a:extLst>
                  <a:ext uri="{FF2B5EF4-FFF2-40B4-BE49-F238E27FC236}">
                    <a16:creationId xmlns:a16="http://schemas.microsoft.com/office/drawing/2014/main" id="{1C9E2B68-D7D4-437A-9620-9C749A2D4B00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62" name="TextBox 161">
                <a:extLst>
                  <a:ext uri="{FF2B5EF4-FFF2-40B4-BE49-F238E27FC236}">
                    <a16:creationId xmlns:a16="http://schemas.microsoft.com/office/drawing/2014/main" id="{35F51503-8614-47F7-BBA8-66F27B0252DE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63" name="TextBox 162">
                <a:extLst>
                  <a:ext uri="{FF2B5EF4-FFF2-40B4-BE49-F238E27FC236}">
                    <a16:creationId xmlns:a16="http://schemas.microsoft.com/office/drawing/2014/main" id="{B22297E2-4F29-40CE-9939-3C1E793FEFBF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64" name="TextBox 163">
                <a:extLst>
                  <a:ext uri="{FF2B5EF4-FFF2-40B4-BE49-F238E27FC236}">
                    <a16:creationId xmlns:a16="http://schemas.microsoft.com/office/drawing/2014/main" id="{0955FD6E-E0E1-44AF-B7B9-18140ACA5010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53" name="Group 152">
              <a:extLst>
                <a:ext uri="{FF2B5EF4-FFF2-40B4-BE49-F238E27FC236}">
                  <a16:creationId xmlns:a16="http://schemas.microsoft.com/office/drawing/2014/main" id="{6647F876-E5FE-404F-9AD6-95551DA9842F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58" name="Freeform: Shape 157">
                <a:extLst>
                  <a:ext uri="{FF2B5EF4-FFF2-40B4-BE49-F238E27FC236}">
                    <a16:creationId xmlns:a16="http://schemas.microsoft.com/office/drawing/2014/main" id="{A0024C9A-4F9B-454F-BE89-A3956E187B6A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9" name="TextBox 158">
                <a:extLst>
                  <a:ext uri="{FF2B5EF4-FFF2-40B4-BE49-F238E27FC236}">
                    <a16:creationId xmlns:a16="http://schemas.microsoft.com/office/drawing/2014/main" id="{2E38B989-AC7C-4970-9180-E5FB6C4A53A3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54" name="TextBox 153">
              <a:extLst>
                <a:ext uri="{FF2B5EF4-FFF2-40B4-BE49-F238E27FC236}">
                  <a16:creationId xmlns:a16="http://schemas.microsoft.com/office/drawing/2014/main" id="{5F320F04-7BF6-49D3-8727-3F04FB4E75B7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$99.99</a:t>
              </a:r>
            </a:p>
          </p:txBody>
        </p:sp>
        <p:grpSp>
          <p:nvGrpSpPr>
            <p:cNvPr id="155" name="Group 154">
              <a:extLst>
                <a:ext uri="{FF2B5EF4-FFF2-40B4-BE49-F238E27FC236}">
                  <a16:creationId xmlns:a16="http://schemas.microsoft.com/office/drawing/2014/main" id="{4F47FFE0-AE28-4959-9645-24DB47D32398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56" name="Freeform: Shape 155">
                <a:extLst>
                  <a:ext uri="{FF2B5EF4-FFF2-40B4-BE49-F238E27FC236}">
                    <a16:creationId xmlns:a16="http://schemas.microsoft.com/office/drawing/2014/main" id="{D8CB9BB3-34A6-495D-B020-3486E16169CA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7" name="TextBox 156">
                <a:extLst>
                  <a:ext uri="{FF2B5EF4-FFF2-40B4-BE49-F238E27FC236}">
                    <a16:creationId xmlns:a16="http://schemas.microsoft.com/office/drawing/2014/main" id="{1C21F662-9510-400B-8BAD-8FE5ECABCF53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628766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decel="4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" grpId="0"/>
      <p:bldP spid="6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TextBox 48">
            <a:extLst>
              <a:ext uri="{FF2B5EF4-FFF2-40B4-BE49-F238E27FC236}">
                <a16:creationId xmlns:a16="http://schemas.microsoft.com/office/drawing/2014/main" id="{6C14DB0C-1E5A-47EC-B65E-E6F92BC8A175}"/>
              </a:ext>
            </a:extLst>
          </p:cNvPr>
          <p:cNvSpPr txBox="1"/>
          <p:nvPr/>
        </p:nvSpPr>
        <p:spPr>
          <a:xfrm>
            <a:off x="2372535" y="747724"/>
            <a:ext cx="7446931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spc="0" baseline="0" dirty="0">
                <a:solidFill>
                  <a:srgbClr val="404040"/>
                </a:solidFill>
                <a:latin typeface="Montserrat ExtraBold" panose="00000900000000000000" pitchFamily="2" charset="0"/>
                <a:sym typeface="Montserrat"/>
                <a:rtl val="0"/>
              </a:rPr>
              <a:t>Our Premium </a:t>
            </a:r>
            <a:r>
              <a:rPr lang="en-US" sz="4400" spc="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Packages 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D712ACDC-B7C8-4BED-9AAD-2EA51E460AA9}"/>
              </a:ext>
            </a:extLst>
          </p:cNvPr>
          <p:cNvSpPr txBox="1"/>
          <p:nvPr/>
        </p:nvSpPr>
        <p:spPr>
          <a:xfrm>
            <a:off x="4377421" y="427983"/>
            <a:ext cx="34371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spc="0" baseline="0" dirty="0">
                <a:solidFill>
                  <a:srgbClr val="404040"/>
                </a:solidFill>
                <a:latin typeface="Montserrat SemiBold" panose="00000700000000000000" pitchFamily="2" charset="0"/>
                <a:sym typeface="Montserrat"/>
                <a:rtl val="0"/>
              </a:rPr>
              <a:t>Our Business Pricing Plans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94BB02FA-E680-4B78-906D-2CEB07D7C519}"/>
              </a:ext>
            </a:extLst>
          </p:cNvPr>
          <p:cNvGrpSpPr/>
          <p:nvPr/>
        </p:nvGrpSpPr>
        <p:grpSpPr>
          <a:xfrm>
            <a:off x="818261" y="1867885"/>
            <a:ext cx="2374025" cy="4280975"/>
            <a:chOff x="818261" y="1867885"/>
            <a:chExt cx="2374025" cy="4280975"/>
          </a:xfrm>
        </p:grpSpPr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FF42F277-83DB-4F2E-A29A-501C0F0D96FB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F9B6BBCC-946C-45BE-93BF-29CDEED7CC46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45F1F9D7-A45C-4B92-B9AC-8C387227F6AF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FFEFF4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90260359-7EA8-4D24-9005-7BA58B4DB454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A5DBDECF-527F-4BAC-942D-B40A78722886}"/>
                </a:ext>
              </a:extLst>
            </p:cNvPr>
            <p:cNvGrpSpPr/>
            <p:nvPr/>
          </p:nvGrpSpPr>
          <p:grpSpPr>
            <a:xfrm>
              <a:off x="1200533" y="2011972"/>
              <a:ext cx="1609480" cy="557640"/>
              <a:chOff x="1204249" y="2011972"/>
              <a:chExt cx="1609480" cy="557640"/>
            </a:xfrm>
          </p:grpSpPr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01354042-5F8A-4523-B1B5-9B5E37C36B42}"/>
                  </a:ext>
                </a:extLst>
              </p:cNvPr>
              <p:cNvSpPr txBox="1"/>
              <p:nvPr/>
            </p:nvSpPr>
            <p:spPr>
              <a:xfrm>
                <a:off x="1204249" y="2011972"/>
                <a:ext cx="1609480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STANDARD</a:t>
                </a:r>
              </a:p>
            </p:txBody>
          </p:sp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878DF954-CD94-4F22-92BD-B51A26DEB7BD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10C8EB90-33E6-44C5-A8B9-D50447E19E28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70" name="TextBox 69">
                <a:extLst>
                  <a:ext uri="{FF2B5EF4-FFF2-40B4-BE49-F238E27FC236}">
                    <a16:creationId xmlns:a16="http://schemas.microsoft.com/office/drawing/2014/main" id="{BAE604BA-8FFC-4D32-8B46-A84C2C33C319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71" name="TextBox 70">
                <a:extLst>
                  <a:ext uri="{FF2B5EF4-FFF2-40B4-BE49-F238E27FC236}">
                    <a16:creationId xmlns:a16="http://schemas.microsoft.com/office/drawing/2014/main" id="{BB5AD4D5-ADCD-4B3E-8E35-740C7BCD4061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72" name="TextBox 71">
                <a:extLst>
                  <a:ext uri="{FF2B5EF4-FFF2-40B4-BE49-F238E27FC236}">
                    <a16:creationId xmlns:a16="http://schemas.microsoft.com/office/drawing/2014/main" id="{A2EBE5A8-5207-4F98-A9F0-55140710BDB9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73" name="TextBox 72">
                <a:extLst>
                  <a:ext uri="{FF2B5EF4-FFF2-40B4-BE49-F238E27FC236}">
                    <a16:creationId xmlns:a16="http://schemas.microsoft.com/office/drawing/2014/main" id="{B3A3DC9C-95C5-498A-9D3E-AA0428FB12A9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74" name="TextBox 73">
                <a:extLst>
                  <a:ext uri="{FF2B5EF4-FFF2-40B4-BE49-F238E27FC236}">
                    <a16:creationId xmlns:a16="http://schemas.microsoft.com/office/drawing/2014/main" id="{C343818A-7059-453C-AFA3-D0855DAED78F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30FE49D5-899D-4F2E-9333-71BF422B58EC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76" name="Freeform: Shape 75">
                <a:extLst>
                  <a:ext uri="{FF2B5EF4-FFF2-40B4-BE49-F238E27FC236}">
                    <a16:creationId xmlns:a16="http://schemas.microsoft.com/office/drawing/2014/main" id="{A8801102-AF7F-4E42-84FA-1F728848580B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7" name="TextBox 76">
                <a:extLst>
                  <a:ext uri="{FF2B5EF4-FFF2-40B4-BE49-F238E27FC236}">
                    <a16:creationId xmlns:a16="http://schemas.microsoft.com/office/drawing/2014/main" id="{A3499CE2-3913-4227-B819-B9E3EBD729FF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FF598A"/>
                        </a:gs>
                        <a:gs pos="100000">
                          <a:srgbClr val="FF8A9C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78" name="TextBox 77">
              <a:extLst>
                <a:ext uri="{FF2B5EF4-FFF2-40B4-BE49-F238E27FC236}">
                  <a16:creationId xmlns:a16="http://schemas.microsoft.com/office/drawing/2014/main" id="{EE734D1D-DFB5-4DCD-9B16-A2BEEB404A74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$69.99</a:t>
              </a:r>
            </a:p>
          </p:txBody>
        </p:sp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29186C46-2B56-422E-998D-3366AA73A648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80" name="Freeform: Shape 79">
                <a:extLst>
                  <a:ext uri="{FF2B5EF4-FFF2-40B4-BE49-F238E27FC236}">
                    <a16:creationId xmlns:a16="http://schemas.microsoft.com/office/drawing/2014/main" id="{14C7FA81-F76C-4EAF-8597-9A1FB796201A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1" name="TextBox 80">
                <a:extLst>
                  <a:ext uri="{FF2B5EF4-FFF2-40B4-BE49-F238E27FC236}">
                    <a16:creationId xmlns:a16="http://schemas.microsoft.com/office/drawing/2014/main" id="{224FB2EB-B44E-4D5F-A03B-990CBF899C94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FF598A"/>
                        </a:gs>
                        <a:gs pos="100000">
                          <a:srgbClr val="FF8A9C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8B7AC63A-BA08-4FE3-B3F4-EEAD040AC67E}"/>
              </a:ext>
            </a:extLst>
          </p:cNvPr>
          <p:cNvGrpSpPr/>
          <p:nvPr/>
        </p:nvGrpSpPr>
        <p:grpSpPr>
          <a:xfrm>
            <a:off x="3545461" y="1867885"/>
            <a:ext cx="2374025" cy="4280975"/>
            <a:chOff x="3545461" y="1867885"/>
            <a:chExt cx="2374025" cy="4280975"/>
          </a:xfrm>
        </p:grpSpPr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F3762C12-C315-448C-8E38-F67501C44780}"/>
                </a:ext>
              </a:extLst>
            </p:cNvPr>
            <p:cNvSpPr/>
            <p:nvPr/>
          </p:nvSpPr>
          <p:spPr>
            <a:xfrm>
              <a:off x="35454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974F"/>
                </a:gs>
                <a:gs pos="100000">
                  <a:srgbClr val="FEBD61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B0EAA082-FF15-4817-A2E5-DC7A4801E922}"/>
                </a:ext>
              </a:extLst>
            </p:cNvPr>
            <p:cNvSpPr/>
            <p:nvPr/>
          </p:nvSpPr>
          <p:spPr>
            <a:xfrm>
              <a:off x="35454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974F"/>
                </a:gs>
                <a:gs pos="100000">
                  <a:srgbClr val="FEBD61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CB0B211F-71C4-4AE2-85DE-5BDAC393C2E2}"/>
                </a:ext>
              </a:extLst>
            </p:cNvPr>
            <p:cNvSpPr/>
            <p:nvPr/>
          </p:nvSpPr>
          <p:spPr>
            <a:xfrm>
              <a:off x="35454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FFF1E7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3C79C922-C44B-4D88-92E9-33EE19DDEE8A}"/>
                </a:ext>
              </a:extLst>
            </p:cNvPr>
            <p:cNvSpPr/>
            <p:nvPr/>
          </p:nvSpPr>
          <p:spPr>
            <a:xfrm>
              <a:off x="35454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86" name="Group 85">
              <a:extLst>
                <a:ext uri="{FF2B5EF4-FFF2-40B4-BE49-F238E27FC236}">
                  <a16:creationId xmlns:a16="http://schemas.microsoft.com/office/drawing/2014/main" id="{33B6D5C0-28D8-428B-9FA8-DB31215A5ABB}"/>
                </a:ext>
              </a:extLst>
            </p:cNvPr>
            <p:cNvGrpSpPr/>
            <p:nvPr/>
          </p:nvGrpSpPr>
          <p:grpSpPr>
            <a:xfrm>
              <a:off x="4029909" y="2011972"/>
              <a:ext cx="1405129" cy="557640"/>
              <a:chOff x="1306425" y="2011972"/>
              <a:chExt cx="1405129" cy="557640"/>
            </a:xfrm>
          </p:grpSpPr>
          <p:sp>
            <p:nvSpPr>
              <p:cNvPr id="87" name="TextBox 86">
                <a:extLst>
                  <a:ext uri="{FF2B5EF4-FFF2-40B4-BE49-F238E27FC236}">
                    <a16:creationId xmlns:a16="http://schemas.microsoft.com/office/drawing/2014/main" id="{2453ECC5-ECDC-4AE0-A5DE-341A111F3B90}"/>
                  </a:ext>
                </a:extLst>
              </p:cNvPr>
              <p:cNvSpPr txBox="1"/>
              <p:nvPr/>
            </p:nvSpPr>
            <p:spPr>
              <a:xfrm>
                <a:off x="1306425" y="2011972"/>
                <a:ext cx="1405129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PREMIUM</a:t>
                </a:r>
              </a:p>
            </p:txBody>
          </p:sp>
          <p:sp>
            <p:nvSpPr>
              <p:cNvPr id="88" name="TextBox 87">
                <a:extLst>
                  <a:ext uri="{FF2B5EF4-FFF2-40B4-BE49-F238E27FC236}">
                    <a16:creationId xmlns:a16="http://schemas.microsoft.com/office/drawing/2014/main" id="{574102A5-F8C4-4BC6-A878-94C4ECAEA481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89" name="Group 88">
              <a:extLst>
                <a:ext uri="{FF2B5EF4-FFF2-40B4-BE49-F238E27FC236}">
                  <a16:creationId xmlns:a16="http://schemas.microsoft.com/office/drawing/2014/main" id="{E97CC8E2-BE3D-4293-8DDD-8DF6130494AF}"/>
                </a:ext>
              </a:extLst>
            </p:cNvPr>
            <p:cNvGrpSpPr/>
            <p:nvPr/>
          </p:nvGrpSpPr>
          <p:grpSpPr>
            <a:xfrm>
              <a:off x="3750474" y="3082192"/>
              <a:ext cx="1963999" cy="1483652"/>
              <a:chOff x="1020563" y="3082192"/>
              <a:chExt cx="1963999" cy="1483652"/>
            </a:xfrm>
          </p:grpSpPr>
          <p:sp>
            <p:nvSpPr>
              <p:cNvPr id="90" name="TextBox 89">
                <a:extLst>
                  <a:ext uri="{FF2B5EF4-FFF2-40B4-BE49-F238E27FC236}">
                    <a16:creationId xmlns:a16="http://schemas.microsoft.com/office/drawing/2014/main" id="{2E5E47D1-862D-4036-AD7F-5E88E18DA76D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91" name="TextBox 90">
                <a:extLst>
                  <a:ext uri="{FF2B5EF4-FFF2-40B4-BE49-F238E27FC236}">
                    <a16:creationId xmlns:a16="http://schemas.microsoft.com/office/drawing/2014/main" id="{DDF7A756-A6AA-42B7-B623-E22C7294C26B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92" name="TextBox 91">
                <a:extLst>
                  <a:ext uri="{FF2B5EF4-FFF2-40B4-BE49-F238E27FC236}">
                    <a16:creationId xmlns:a16="http://schemas.microsoft.com/office/drawing/2014/main" id="{4CB27990-9AA9-4222-9B40-F3EEFA2E248F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93" name="TextBox 92">
                <a:extLst>
                  <a:ext uri="{FF2B5EF4-FFF2-40B4-BE49-F238E27FC236}">
                    <a16:creationId xmlns:a16="http://schemas.microsoft.com/office/drawing/2014/main" id="{654DCD74-11B6-4223-B4D5-52B3D376BB78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94" name="TextBox 93">
                <a:extLst>
                  <a:ext uri="{FF2B5EF4-FFF2-40B4-BE49-F238E27FC236}">
                    <a16:creationId xmlns:a16="http://schemas.microsoft.com/office/drawing/2014/main" id="{08EF4099-E8F0-4967-B6C4-14DE50538B69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95" name="Group 94">
              <a:extLst>
                <a:ext uri="{FF2B5EF4-FFF2-40B4-BE49-F238E27FC236}">
                  <a16:creationId xmlns:a16="http://schemas.microsoft.com/office/drawing/2014/main" id="{1439B27A-7926-4BFF-8D10-ADDBF1DCA1E9}"/>
                </a:ext>
              </a:extLst>
            </p:cNvPr>
            <p:cNvGrpSpPr/>
            <p:nvPr/>
          </p:nvGrpSpPr>
          <p:grpSpPr>
            <a:xfrm>
              <a:off x="3743059" y="2637534"/>
              <a:ext cx="1978929" cy="367152"/>
              <a:chOff x="1015859" y="2637534"/>
              <a:chExt cx="1978929" cy="367152"/>
            </a:xfrm>
          </p:grpSpPr>
          <p:sp>
            <p:nvSpPr>
              <p:cNvPr id="96" name="Freeform: Shape 95">
                <a:extLst>
                  <a:ext uri="{FF2B5EF4-FFF2-40B4-BE49-F238E27FC236}">
                    <a16:creationId xmlns:a16="http://schemas.microsoft.com/office/drawing/2014/main" id="{E66E993A-4EFF-442A-9A13-220F74A94FF5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7" name="TextBox 96">
                <a:extLst>
                  <a:ext uri="{FF2B5EF4-FFF2-40B4-BE49-F238E27FC236}">
                    <a16:creationId xmlns:a16="http://schemas.microsoft.com/office/drawing/2014/main" id="{17D89452-D40C-4377-82EF-748FBB05A970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FF974F"/>
                        </a:gs>
                        <a:gs pos="100000">
                          <a:srgbClr val="FEBD61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0F74B102-7D12-4378-9E63-147BF05DA544}"/>
                </a:ext>
              </a:extLst>
            </p:cNvPr>
            <p:cNvSpPr txBox="1"/>
            <p:nvPr/>
          </p:nvSpPr>
          <p:spPr>
            <a:xfrm>
              <a:off x="3779982" y="4871215"/>
              <a:ext cx="1933543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$79.99</a:t>
              </a:r>
            </a:p>
          </p:txBody>
        </p:sp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153F94FB-1A95-495E-BB78-D778CC625357}"/>
                </a:ext>
              </a:extLst>
            </p:cNvPr>
            <p:cNvGrpSpPr/>
            <p:nvPr/>
          </p:nvGrpSpPr>
          <p:grpSpPr>
            <a:xfrm>
              <a:off x="4082050" y="5611977"/>
              <a:ext cx="1300848" cy="377248"/>
              <a:chOff x="1354850" y="5611977"/>
              <a:chExt cx="1300848" cy="377248"/>
            </a:xfrm>
          </p:grpSpPr>
          <p:sp>
            <p:nvSpPr>
              <p:cNvPr id="100" name="Freeform: Shape 99">
                <a:extLst>
                  <a:ext uri="{FF2B5EF4-FFF2-40B4-BE49-F238E27FC236}">
                    <a16:creationId xmlns:a16="http://schemas.microsoft.com/office/drawing/2014/main" id="{0985808E-A693-41ED-9C26-51129E9C57A5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1" name="TextBox 100">
                <a:extLst>
                  <a:ext uri="{FF2B5EF4-FFF2-40B4-BE49-F238E27FC236}">
                    <a16:creationId xmlns:a16="http://schemas.microsoft.com/office/drawing/2014/main" id="{923ADC5E-BC0A-4502-9A69-675AA6B68BB4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FF974F"/>
                        </a:gs>
                        <a:gs pos="100000">
                          <a:srgbClr val="FEBD61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256C18A3-AA49-4566-ACB8-0F8350CDC5C9}"/>
              </a:ext>
            </a:extLst>
          </p:cNvPr>
          <p:cNvGrpSpPr/>
          <p:nvPr/>
        </p:nvGrpSpPr>
        <p:grpSpPr>
          <a:xfrm>
            <a:off x="6267555" y="1867885"/>
            <a:ext cx="2374025" cy="4280975"/>
            <a:chOff x="6267555" y="1867885"/>
            <a:chExt cx="2374025" cy="4280975"/>
          </a:xfrm>
        </p:grpSpPr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B1F76346-A1B3-4569-835D-AD76AFF8528F}"/>
                </a:ext>
              </a:extLst>
            </p:cNvPr>
            <p:cNvSpPr/>
            <p:nvPr/>
          </p:nvSpPr>
          <p:spPr>
            <a:xfrm>
              <a:off x="6267555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64AEF2"/>
                </a:gs>
                <a:gs pos="100000">
                  <a:srgbClr val="95D7FA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AFD28019-99D9-41E2-8015-88387A40B226}"/>
                </a:ext>
              </a:extLst>
            </p:cNvPr>
            <p:cNvSpPr/>
            <p:nvPr/>
          </p:nvSpPr>
          <p:spPr>
            <a:xfrm>
              <a:off x="6267555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64AEF2"/>
                </a:gs>
                <a:gs pos="100000">
                  <a:srgbClr val="95D7FA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F8630BD7-D013-4F4C-9CE6-8DB512F8D769}"/>
                </a:ext>
              </a:extLst>
            </p:cNvPr>
            <p:cNvSpPr/>
            <p:nvPr/>
          </p:nvSpPr>
          <p:spPr>
            <a:xfrm>
              <a:off x="6267555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F0F7FE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4AA45B80-6EA3-4B1E-A533-28DC0B3E2D8F}"/>
                </a:ext>
              </a:extLst>
            </p:cNvPr>
            <p:cNvSpPr/>
            <p:nvPr/>
          </p:nvSpPr>
          <p:spPr>
            <a:xfrm>
              <a:off x="6267555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06" name="Group 105">
              <a:extLst>
                <a:ext uri="{FF2B5EF4-FFF2-40B4-BE49-F238E27FC236}">
                  <a16:creationId xmlns:a16="http://schemas.microsoft.com/office/drawing/2014/main" id="{15D27E2D-09E8-4662-AD73-7306FE8FB328}"/>
                </a:ext>
              </a:extLst>
            </p:cNvPr>
            <p:cNvGrpSpPr/>
            <p:nvPr/>
          </p:nvGrpSpPr>
          <p:grpSpPr>
            <a:xfrm>
              <a:off x="6660665" y="2011972"/>
              <a:ext cx="1587807" cy="557640"/>
              <a:chOff x="1215087" y="2011972"/>
              <a:chExt cx="1587807" cy="557640"/>
            </a:xfrm>
          </p:grpSpPr>
          <p:sp>
            <p:nvSpPr>
              <p:cNvPr id="107" name="TextBox 106">
                <a:extLst>
                  <a:ext uri="{FF2B5EF4-FFF2-40B4-BE49-F238E27FC236}">
                    <a16:creationId xmlns:a16="http://schemas.microsoft.com/office/drawing/2014/main" id="{5940DE52-A40F-4BA4-A5BF-36B0CAFEE5F5}"/>
                  </a:ext>
                </a:extLst>
              </p:cNvPr>
              <p:cNvSpPr txBox="1"/>
              <p:nvPr/>
            </p:nvSpPr>
            <p:spPr>
              <a:xfrm>
                <a:off x="1215087" y="2011972"/>
                <a:ext cx="1587807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EXCLUSIVE</a:t>
                </a:r>
              </a:p>
            </p:txBody>
          </p:sp>
          <p:sp>
            <p:nvSpPr>
              <p:cNvPr id="108" name="TextBox 107">
                <a:extLst>
                  <a:ext uri="{FF2B5EF4-FFF2-40B4-BE49-F238E27FC236}">
                    <a16:creationId xmlns:a16="http://schemas.microsoft.com/office/drawing/2014/main" id="{B269CAC6-E730-442A-99CB-A1D80A9CF4A8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447A3EA4-01B2-4E50-89DE-6FBA963BDBD6}"/>
                </a:ext>
              </a:extLst>
            </p:cNvPr>
            <p:cNvGrpSpPr/>
            <p:nvPr/>
          </p:nvGrpSpPr>
          <p:grpSpPr>
            <a:xfrm>
              <a:off x="6472568" y="3082192"/>
              <a:ext cx="1963999" cy="1483652"/>
              <a:chOff x="1020563" y="3082192"/>
              <a:chExt cx="1963999" cy="1483652"/>
            </a:xfrm>
          </p:grpSpPr>
          <p:sp>
            <p:nvSpPr>
              <p:cNvPr id="110" name="TextBox 109">
                <a:extLst>
                  <a:ext uri="{FF2B5EF4-FFF2-40B4-BE49-F238E27FC236}">
                    <a16:creationId xmlns:a16="http://schemas.microsoft.com/office/drawing/2014/main" id="{7C0BAB19-3A99-48A2-A4C2-5378786D08E0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11" name="TextBox 110">
                <a:extLst>
                  <a:ext uri="{FF2B5EF4-FFF2-40B4-BE49-F238E27FC236}">
                    <a16:creationId xmlns:a16="http://schemas.microsoft.com/office/drawing/2014/main" id="{776E4F1D-B2DE-4E07-BF39-F3D3CC4EA77B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12" name="TextBox 111">
                <a:extLst>
                  <a:ext uri="{FF2B5EF4-FFF2-40B4-BE49-F238E27FC236}">
                    <a16:creationId xmlns:a16="http://schemas.microsoft.com/office/drawing/2014/main" id="{D80887E4-4A66-4791-8AB5-6CDBF7BE1223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13" name="TextBox 112">
                <a:extLst>
                  <a:ext uri="{FF2B5EF4-FFF2-40B4-BE49-F238E27FC236}">
                    <a16:creationId xmlns:a16="http://schemas.microsoft.com/office/drawing/2014/main" id="{CCF8CC93-F1FB-4210-8CCF-09BB57D38455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36" name="TextBox 135">
                <a:extLst>
                  <a:ext uri="{FF2B5EF4-FFF2-40B4-BE49-F238E27FC236}">
                    <a16:creationId xmlns:a16="http://schemas.microsoft.com/office/drawing/2014/main" id="{E32DA523-C5C5-4837-9133-2F95C8B0283E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37" name="Group 136">
              <a:extLst>
                <a:ext uri="{FF2B5EF4-FFF2-40B4-BE49-F238E27FC236}">
                  <a16:creationId xmlns:a16="http://schemas.microsoft.com/office/drawing/2014/main" id="{BE943DE0-B5A2-4409-A00D-87488C82C51C}"/>
                </a:ext>
              </a:extLst>
            </p:cNvPr>
            <p:cNvGrpSpPr/>
            <p:nvPr/>
          </p:nvGrpSpPr>
          <p:grpSpPr>
            <a:xfrm>
              <a:off x="6465153" y="2637534"/>
              <a:ext cx="1978929" cy="367152"/>
              <a:chOff x="1015859" y="2637534"/>
              <a:chExt cx="1978929" cy="367152"/>
            </a:xfrm>
          </p:grpSpPr>
          <p:sp>
            <p:nvSpPr>
              <p:cNvPr id="138" name="Freeform: Shape 137">
                <a:extLst>
                  <a:ext uri="{FF2B5EF4-FFF2-40B4-BE49-F238E27FC236}">
                    <a16:creationId xmlns:a16="http://schemas.microsoft.com/office/drawing/2014/main" id="{099DB143-5123-478E-A639-324E2D1A412B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9" name="TextBox 138">
                <a:extLst>
                  <a:ext uri="{FF2B5EF4-FFF2-40B4-BE49-F238E27FC236}">
                    <a16:creationId xmlns:a16="http://schemas.microsoft.com/office/drawing/2014/main" id="{0F5C306B-CCC0-491C-B1D6-39FDB087339B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64AEF2"/>
                        </a:gs>
                        <a:gs pos="100000">
                          <a:srgbClr val="95D7FA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40" name="TextBox 139">
              <a:extLst>
                <a:ext uri="{FF2B5EF4-FFF2-40B4-BE49-F238E27FC236}">
                  <a16:creationId xmlns:a16="http://schemas.microsoft.com/office/drawing/2014/main" id="{5E88C758-999F-4E4B-BB29-ABEF4CBF9F2A}"/>
                </a:ext>
              </a:extLst>
            </p:cNvPr>
            <p:cNvSpPr txBox="1"/>
            <p:nvPr/>
          </p:nvSpPr>
          <p:spPr>
            <a:xfrm>
              <a:off x="6492458" y="4871215"/>
              <a:ext cx="1952779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$89.99</a:t>
              </a:r>
            </a:p>
          </p:txBody>
        </p:sp>
        <p:grpSp>
          <p:nvGrpSpPr>
            <p:cNvPr id="141" name="Group 140">
              <a:extLst>
                <a:ext uri="{FF2B5EF4-FFF2-40B4-BE49-F238E27FC236}">
                  <a16:creationId xmlns:a16="http://schemas.microsoft.com/office/drawing/2014/main" id="{5124DF60-EFCE-4CCB-AECF-1B5099D5637A}"/>
                </a:ext>
              </a:extLst>
            </p:cNvPr>
            <p:cNvGrpSpPr/>
            <p:nvPr/>
          </p:nvGrpSpPr>
          <p:grpSpPr>
            <a:xfrm>
              <a:off x="6804144" y="5611977"/>
              <a:ext cx="1300848" cy="377248"/>
              <a:chOff x="1354850" y="5611977"/>
              <a:chExt cx="1300848" cy="377248"/>
            </a:xfrm>
          </p:grpSpPr>
          <p:sp>
            <p:nvSpPr>
              <p:cNvPr id="142" name="Freeform: Shape 141">
                <a:extLst>
                  <a:ext uri="{FF2B5EF4-FFF2-40B4-BE49-F238E27FC236}">
                    <a16:creationId xmlns:a16="http://schemas.microsoft.com/office/drawing/2014/main" id="{A1747057-58AA-4520-B2B3-01BB4B6D5E82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43" name="TextBox 142">
                <a:extLst>
                  <a:ext uri="{FF2B5EF4-FFF2-40B4-BE49-F238E27FC236}">
                    <a16:creationId xmlns:a16="http://schemas.microsoft.com/office/drawing/2014/main" id="{3A7676C6-BF81-4354-B9C1-8915F93E6AFC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64AEF2"/>
                        </a:gs>
                        <a:gs pos="100000">
                          <a:srgbClr val="95D7FA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44FBE340-A539-41DA-82EA-F3E30BB4A1D2}"/>
              </a:ext>
            </a:extLst>
          </p:cNvPr>
          <p:cNvGrpSpPr/>
          <p:nvPr/>
        </p:nvGrpSpPr>
        <p:grpSpPr>
          <a:xfrm>
            <a:off x="9004050" y="1867885"/>
            <a:ext cx="2374025" cy="4280975"/>
            <a:chOff x="9004050" y="1867885"/>
            <a:chExt cx="2374025" cy="4280975"/>
          </a:xfrm>
        </p:grpSpPr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BAAADD5C-D029-4A0D-92BB-70874E2464EE}"/>
                </a:ext>
              </a:extLst>
            </p:cNvPr>
            <p:cNvSpPr/>
            <p:nvPr/>
          </p:nvSpPr>
          <p:spPr>
            <a:xfrm>
              <a:off x="9004050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6BD995"/>
                </a:gs>
                <a:gs pos="100000">
                  <a:srgbClr val="8FECC2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810B5BAA-9AD0-45F8-9931-D95EBDBDEA2A}"/>
                </a:ext>
              </a:extLst>
            </p:cNvPr>
            <p:cNvSpPr/>
            <p:nvPr/>
          </p:nvSpPr>
          <p:spPr>
            <a:xfrm>
              <a:off x="9004050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6BD995"/>
                </a:gs>
                <a:gs pos="100000">
                  <a:srgbClr val="8FECC2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46" name="Freeform: Shape 145">
              <a:extLst>
                <a:ext uri="{FF2B5EF4-FFF2-40B4-BE49-F238E27FC236}">
                  <a16:creationId xmlns:a16="http://schemas.microsoft.com/office/drawing/2014/main" id="{5C9BB6B6-87BA-489A-B0AF-23C96DF82030}"/>
                </a:ext>
              </a:extLst>
            </p:cNvPr>
            <p:cNvSpPr/>
            <p:nvPr/>
          </p:nvSpPr>
          <p:spPr>
            <a:xfrm>
              <a:off x="9004050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EFFBF4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BF828C35-AF33-4ABF-86CE-0A31B12F4139}"/>
                </a:ext>
              </a:extLst>
            </p:cNvPr>
            <p:cNvSpPr/>
            <p:nvPr/>
          </p:nvSpPr>
          <p:spPr>
            <a:xfrm>
              <a:off x="9004050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48" name="Group 147">
              <a:extLst>
                <a:ext uri="{FF2B5EF4-FFF2-40B4-BE49-F238E27FC236}">
                  <a16:creationId xmlns:a16="http://schemas.microsoft.com/office/drawing/2014/main" id="{A60A6036-BA06-4D95-9882-8A12D4908FF6}"/>
                </a:ext>
              </a:extLst>
            </p:cNvPr>
            <p:cNvGrpSpPr/>
            <p:nvPr/>
          </p:nvGrpSpPr>
          <p:grpSpPr>
            <a:xfrm>
              <a:off x="9304988" y="2011972"/>
              <a:ext cx="1772152" cy="557640"/>
              <a:chOff x="1122915" y="2011972"/>
              <a:chExt cx="1772152" cy="557640"/>
            </a:xfrm>
          </p:grpSpPr>
          <p:sp>
            <p:nvSpPr>
              <p:cNvPr id="149" name="TextBox 148">
                <a:extLst>
                  <a:ext uri="{FF2B5EF4-FFF2-40B4-BE49-F238E27FC236}">
                    <a16:creationId xmlns:a16="http://schemas.microsoft.com/office/drawing/2014/main" id="{492FCF8B-F80F-474D-A02B-F8714DE854F1}"/>
                  </a:ext>
                </a:extLst>
              </p:cNvPr>
              <p:cNvSpPr txBox="1"/>
              <p:nvPr/>
            </p:nvSpPr>
            <p:spPr>
              <a:xfrm>
                <a:off x="1122915" y="2011972"/>
                <a:ext cx="1772152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CORPORATE</a:t>
                </a:r>
              </a:p>
            </p:txBody>
          </p:sp>
          <p:sp>
            <p:nvSpPr>
              <p:cNvPr id="150" name="TextBox 149">
                <a:extLst>
                  <a:ext uri="{FF2B5EF4-FFF2-40B4-BE49-F238E27FC236}">
                    <a16:creationId xmlns:a16="http://schemas.microsoft.com/office/drawing/2014/main" id="{890892E1-F2AF-4A64-8B3E-B3DFD460505A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51" name="Group 150">
              <a:extLst>
                <a:ext uri="{FF2B5EF4-FFF2-40B4-BE49-F238E27FC236}">
                  <a16:creationId xmlns:a16="http://schemas.microsoft.com/office/drawing/2014/main" id="{727959E2-2C89-4B2D-BE9D-06D82661A685}"/>
                </a:ext>
              </a:extLst>
            </p:cNvPr>
            <p:cNvGrpSpPr/>
            <p:nvPr/>
          </p:nvGrpSpPr>
          <p:grpSpPr>
            <a:xfrm>
              <a:off x="9209063" y="3082192"/>
              <a:ext cx="1963999" cy="1483652"/>
              <a:chOff x="1020563" y="3082192"/>
              <a:chExt cx="1963999" cy="1483652"/>
            </a:xfrm>
          </p:grpSpPr>
          <p:sp>
            <p:nvSpPr>
              <p:cNvPr id="152" name="TextBox 151">
                <a:extLst>
                  <a:ext uri="{FF2B5EF4-FFF2-40B4-BE49-F238E27FC236}">
                    <a16:creationId xmlns:a16="http://schemas.microsoft.com/office/drawing/2014/main" id="{7579C85D-52B0-4B44-A32E-3C336DE86698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53" name="TextBox 152">
                <a:extLst>
                  <a:ext uri="{FF2B5EF4-FFF2-40B4-BE49-F238E27FC236}">
                    <a16:creationId xmlns:a16="http://schemas.microsoft.com/office/drawing/2014/main" id="{9E5EF622-0C01-4878-A876-0DEFE6CFC6F8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54" name="TextBox 153">
                <a:extLst>
                  <a:ext uri="{FF2B5EF4-FFF2-40B4-BE49-F238E27FC236}">
                    <a16:creationId xmlns:a16="http://schemas.microsoft.com/office/drawing/2014/main" id="{C7FBDF6B-3741-4F29-990C-37717982A246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55" name="TextBox 154">
                <a:extLst>
                  <a:ext uri="{FF2B5EF4-FFF2-40B4-BE49-F238E27FC236}">
                    <a16:creationId xmlns:a16="http://schemas.microsoft.com/office/drawing/2014/main" id="{45CFB7D3-56F2-4AE9-B36B-EB7FA20B437A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56" name="TextBox 155">
                <a:extLst>
                  <a:ext uri="{FF2B5EF4-FFF2-40B4-BE49-F238E27FC236}">
                    <a16:creationId xmlns:a16="http://schemas.microsoft.com/office/drawing/2014/main" id="{B16F6DC3-6257-47E4-906A-703604A24607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57" name="Group 156">
              <a:extLst>
                <a:ext uri="{FF2B5EF4-FFF2-40B4-BE49-F238E27FC236}">
                  <a16:creationId xmlns:a16="http://schemas.microsoft.com/office/drawing/2014/main" id="{AF2BC88A-0700-4133-AEC0-A44E07EDB0D4}"/>
                </a:ext>
              </a:extLst>
            </p:cNvPr>
            <p:cNvGrpSpPr/>
            <p:nvPr/>
          </p:nvGrpSpPr>
          <p:grpSpPr>
            <a:xfrm>
              <a:off x="9201648" y="2637534"/>
              <a:ext cx="1978929" cy="367152"/>
              <a:chOff x="1015859" y="2637534"/>
              <a:chExt cx="1978929" cy="367152"/>
            </a:xfrm>
          </p:grpSpPr>
          <p:sp>
            <p:nvSpPr>
              <p:cNvPr id="158" name="Freeform: Shape 157">
                <a:extLst>
                  <a:ext uri="{FF2B5EF4-FFF2-40B4-BE49-F238E27FC236}">
                    <a16:creationId xmlns:a16="http://schemas.microsoft.com/office/drawing/2014/main" id="{29AE911B-CAF9-417C-B471-0BCB54C5EEC2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9" name="TextBox 158">
                <a:extLst>
                  <a:ext uri="{FF2B5EF4-FFF2-40B4-BE49-F238E27FC236}">
                    <a16:creationId xmlns:a16="http://schemas.microsoft.com/office/drawing/2014/main" id="{5396F826-DFC9-41C8-86CF-25159F235070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6BD995"/>
                        </a:gs>
                        <a:gs pos="100000">
                          <a:srgbClr val="8FECC2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60" name="TextBox 159">
              <a:extLst>
                <a:ext uri="{FF2B5EF4-FFF2-40B4-BE49-F238E27FC236}">
                  <a16:creationId xmlns:a16="http://schemas.microsoft.com/office/drawing/2014/main" id="{E1A7887C-BCF6-47A9-867C-18D7BFFC0873}"/>
                </a:ext>
              </a:extLst>
            </p:cNvPr>
            <p:cNvSpPr txBox="1"/>
            <p:nvPr/>
          </p:nvSpPr>
          <p:spPr>
            <a:xfrm>
              <a:off x="9233762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$99.99</a:t>
              </a:r>
            </a:p>
          </p:txBody>
        </p:sp>
        <p:grpSp>
          <p:nvGrpSpPr>
            <p:cNvPr id="161" name="Group 160">
              <a:extLst>
                <a:ext uri="{FF2B5EF4-FFF2-40B4-BE49-F238E27FC236}">
                  <a16:creationId xmlns:a16="http://schemas.microsoft.com/office/drawing/2014/main" id="{49D0B6F6-7F34-49E9-A272-8C30B96D6CB1}"/>
                </a:ext>
              </a:extLst>
            </p:cNvPr>
            <p:cNvGrpSpPr/>
            <p:nvPr/>
          </p:nvGrpSpPr>
          <p:grpSpPr>
            <a:xfrm>
              <a:off x="9540639" y="5611977"/>
              <a:ext cx="1300848" cy="377248"/>
              <a:chOff x="1354850" y="5611977"/>
              <a:chExt cx="1300848" cy="377248"/>
            </a:xfrm>
          </p:grpSpPr>
          <p:sp>
            <p:nvSpPr>
              <p:cNvPr id="162" name="Freeform: Shape 161">
                <a:extLst>
                  <a:ext uri="{FF2B5EF4-FFF2-40B4-BE49-F238E27FC236}">
                    <a16:creationId xmlns:a16="http://schemas.microsoft.com/office/drawing/2014/main" id="{4428173C-234B-428D-A18E-244F722D3F71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63" name="TextBox 162">
                <a:extLst>
                  <a:ext uri="{FF2B5EF4-FFF2-40B4-BE49-F238E27FC236}">
                    <a16:creationId xmlns:a16="http://schemas.microsoft.com/office/drawing/2014/main" id="{8431543A-B743-48D4-B138-BC85319D4B44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6BD995"/>
                        </a:gs>
                        <a:gs pos="100000">
                          <a:srgbClr val="8FECC2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934701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100000" fill="hold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" grpId="0"/>
      <p:bldP spid="50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TextBox 67">
            <a:extLst>
              <a:ext uri="{FF2B5EF4-FFF2-40B4-BE49-F238E27FC236}">
                <a16:creationId xmlns:a16="http://schemas.microsoft.com/office/drawing/2014/main" id="{16FC07D0-447D-4170-A38E-62F4E3BF2B38}"/>
              </a:ext>
            </a:extLst>
          </p:cNvPr>
          <p:cNvSpPr txBox="1"/>
          <p:nvPr/>
        </p:nvSpPr>
        <p:spPr>
          <a:xfrm>
            <a:off x="2372535" y="747724"/>
            <a:ext cx="7446931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Premium </a:t>
            </a:r>
            <a:r>
              <a:rPr lang="en-US" sz="44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Packages 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B6E7E0F-0AA6-4A4B-8050-296087113072}"/>
              </a:ext>
            </a:extLst>
          </p:cNvPr>
          <p:cNvSpPr txBox="1"/>
          <p:nvPr/>
        </p:nvSpPr>
        <p:spPr>
          <a:xfrm>
            <a:off x="4377421" y="427983"/>
            <a:ext cx="34371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8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Business Pricing Plans</a:t>
            </a:r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628BCC74-F8F1-4549-AD22-DFEB4572E280}"/>
              </a:ext>
            </a:extLst>
          </p:cNvPr>
          <p:cNvGrpSpPr/>
          <p:nvPr/>
        </p:nvGrpSpPr>
        <p:grpSpPr>
          <a:xfrm>
            <a:off x="818261" y="1867885"/>
            <a:ext cx="2374025" cy="4280975"/>
            <a:chOff x="818261" y="1867885"/>
            <a:chExt cx="2374025" cy="4280975"/>
          </a:xfrm>
        </p:grpSpPr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5F43AFCE-8646-4B76-A2F3-A7D236F1BE5B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683C5ECC-6651-4654-A9FF-22C5183C9181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1F4E6137-84BD-42B1-9E1A-D9B07A7116A7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C8922D29-FF49-41C8-A906-93F1808CA9C9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3477619E-11B0-4B1B-9758-E4A47DFEB043}"/>
                </a:ext>
              </a:extLst>
            </p:cNvPr>
            <p:cNvGrpSpPr/>
            <p:nvPr/>
          </p:nvGrpSpPr>
          <p:grpSpPr>
            <a:xfrm>
              <a:off x="1200533" y="2011972"/>
              <a:ext cx="1609480" cy="557640"/>
              <a:chOff x="1204249" y="2011972"/>
              <a:chExt cx="1609480" cy="557640"/>
            </a:xfrm>
          </p:grpSpPr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51FAFECB-E00F-4999-B9C0-B057AFFB339A}"/>
                  </a:ext>
                </a:extLst>
              </p:cNvPr>
              <p:cNvSpPr txBox="1"/>
              <p:nvPr/>
            </p:nvSpPr>
            <p:spPr>
              <a:xfrm>
                <a:off x="1204249" y="2011972"/>
                <a:ext cx="1609480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STANDARD</a:t>
                </a:r>
              </a:p>
            </p:txBody>
          </p: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E5456D6A-C6EB-4B3E-9E8D-F714246075A8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0F1AB3D3-8FAC-4D9A-A2DD-3383E7F24ECC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99472409-1FDE-43EA-8006-5F9DCF4CA3E7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9C94A8DB-4D41-4226-ADD5-BC968E6D3529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59" name="TextBox 58">
                <a:extLst>
                  <a:ext uri="{FF2B5EF4-FFF2-40B4-BE49-F238E27FC236}">
                    <a16:creationId xmlns:a16="http://schemas.microsoft.com/office/drawing/2014/main" id="{C166AE2D-0029-47D7-940C-8ACB21F924E8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2DFBB0B0-A9DD-459F-B167-5E1975653CD5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A1EC29DC-5BFE-40E7-911C-13AEEEEB65E9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1748E2FF-74C4-4DC1-AC52-7E771EFFDDC2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55" name="Freeform: Shape 54">
                <a:extLst>
                  <a:ext uri="{FF2B5EF4-FFF2-40B4-BE49-F238E27FC236}">
                    <a16:creationId xmlns:a16="http://schemas.microsoft.com/office/drawing/2014/main" id="{38FD675C-CA73-40C8-B728-7941770AFDC2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6" name="TextBox 55">
                <a:extLst>
                  <a:ext uri="{FF2B5EF4-FFF2-40B4-BE49-F238E27FC236}">
                    <a16:creationId xmlns:a16="http://schemas.microsoft.com/office/drawing/2014/main" id="{7DB99719-A255-42BB-95BF-26AFD486C5E0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DEC3D70D-65CE-4B4F-AA9F-9F32D89BF9ED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$69.99</a:t>
              </a:r>
            </a:p>
          </p:txBody>
        </p:sp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91C96A78-6699-4787-9F79-14FCB51C571F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53" name="Freeform: Shape 52">
                <a:extLst>
                  <a:ext uri="{FF2B5EF4-FFF2-40B4-BE49-F238E27FC236}">
                    <a16:creationId xmlns:a16="http://schemas.microsoft.com/office/drawing/2014/main" id="{81ADAC45-AFB2-4591-947C-BD8AE9FCD67D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4" name="TextBox 53">
                <a:extLst>
                  <a:ext uri="{FF2B5EF4-FFF2-40B4-BE49-F238E27FC236}">
                    <a16:creationId xmlns:a16="http://schemas.microsoft.com/office/drawing/2014/main" id="{132E7B4A-589C-46C2-ABA5-1A2EA810991D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64" name="Group 63">
            <a:extLst>
              <a:ext uri="{FF2B5EF4-FFF2-40B4-BE49-F238E27FC236}">
                <a16:creationId xmlns:a16="http://schemas.microsoft.com/office/drawing/2014/main" id="{62409C1E-DBF5-4E86-B527-BC3DB71AF6C6}"/>
              </a:ext>
            </a:extLst>
          </p:cNvPr>
          <p:cNvGrpSpPr/>
          <p:nvPr/>
        </p:nvGrpSpPr>
        <p:grpSpPr>
          <a:xfrm>
            <a:off x="3545461" y="1867885"/>
            <a:ext cx="2374025" cy="4280975"/>
            <a:chOff x="3545461" y="1867885"/>
            <a:chExt cx="2374025" cy="4280975"/>
          </a:xfrm>
        </p:grpSpPr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19F00EC8-5681-4B02-8C95-D21B1E9B59A8}"/>
                </a:ext>
              </a:extLst>
            </p:cNvPr>
            <p:cNvSpPr/>
            <p:nvPr/>
          </p:nvSpPr>
          <p:spPr>
            <a:xfrm>
              <a:off x="35454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5A3129BE-DBDC-4503-B52B-0C73079FB891}"/>
                </a:ext>
              </a:extLst>
            </p:cNvPr>
            <p:cNvSpPr/>
            <p:nvPr/>
          </p:nvSpPr>
          <p:spPr>
            <a:xfrm>
              <a:off x="35454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E288EEC4-34B6-42E1-B843-324EDBEE24E9}"/>
                </a:ext>
              </a:extLst>
            </p:cNvPr>
            <p:cNvSpPr/>
            <p:nvPr/>
          </p:nvSpPr>
          <p:spPr>
            <a:xfrm>
              <a:off x="35454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rgbClr val="E5ECFF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60014DAA-3546-4587-B24C-9C16B7C968DA}"/>
                </a:ext>
              </a:extLst>
            </p:cNvPr>
            <p:cNvSpPr/>
            <p:nvPr/>
          </p:nvSpPr>
          <p:spPr>
            <a:xfrm>
              <a:off x="35454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/>
            </a:solidFill>
            <a:ln w="9860" cap="flat">
              <a:noFill/>
              <a:prstDash val="solid"/>
              <a:miter/>
            </a:ln>
            <a:effectLst>
              <a:outerShdw blurRad="152400" dist="38100" dir="18900000" algn="bl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10" name="Group 109">
              <a:extLst>
                <a:ext uri="{FF2B5EF4-FFF2-40B4-BE49-F238E27FC236}">
                  <a16:creationId xmlns:a16="http://schemas.microsoft.com/office/drawing/2014/main" id="{1C817C63-601C-49A0-84C4-02334652812E}"/>
                </a:ext>
              </a:extLst>
            </p:cNvPr>
            <p:cNvGrpSpPr/>
            <p:nvPr/>
          </p:nvGrpSpPr>
          <p:grpSpPr>
            <a:xfrm>
              <a:off x="4029909" y="2011972"/>
              <a:ext cx="1405129" cy="557640"/>
              <a:chOff x="1306425" y="2011972"/>
              <a:chExt cx="1405129" cy="557640"/>
            </a:xfrm>
          </p:grpSpPr>
          <p:sp>
            <p:nvSpPr>
              <p:cNvPr id="124" name="TextBox 123">
                <a:extLst>
                  <a:ext uri="{FF2B5EF4-FFF2-40B4-BE49-F238E27FC236}">
                    <a16:creationId xmlns:a16="http://schemas.microsoft.com/office/drawing/2014/main" id="{12EA08F1-5996-4F81-B5F8-9E6DC6E04238}"/>
                  </a:ext>
                </a:extLst>
              </p:cNvPr>
              <p:cNvSpPr txBox="1"/>
              <p:nvPr/>
            </p:nvSpPr>
            <p:spPr>
              <a:xfrm>
                <a:off x="1306425" y="2011972"/>
                <a:ext cx="1405129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1"/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PREMIUM</a:t>
                </a:r>
              </a:p>
            </p:txBody>
          </p:sp>
          <p:sp>
            <p:nvSpPr>
              <p:cNvPr id="125" name="TextBox 124">
                <a:extLst>
                  <a:ext uri="{FF2B5EF4-FFF2-40B4-BE49-F238E27FC236}">
                    <a16:creationId xmlns:a16="http://schemas.microsoft.com/office/drawing/2014/main" id="{7F228D21-39CB-40B6-B05F-7B98B97D67A3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11" name="Group 110">
              <a:extLst>
                <a:ext uri="{FF2B5EF4-FFF2-40B4-BE49-F238E27FC236}">
                  <a16:creationId xmlns:a16="http://schemas.microsoft.com/office/drawing/2014/main" id="{57CF5BF8-4CEF-47BC-BDCC-F294BDF197D3}"/>
                </a:ext>
              </a:extLst>
            </p:cNvPr>
            <p:cNvGrpSpPr/>
            <p:nvPr/>
          </p:nvGrpSpPr>
          <p:grpSpPr>
            <a:xfrm>
              <a:off x="37504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19" name="TextBox 118">
                <a:extLst>
                  <a:ext uri="{FF2B5EF4-FFF2-40B4-BE49-F238E27FC236}">
                    <a16:creationId xmlns:a16="http://schemas.microsoft.com/office/drawing/2014/main" id="{FD48F2F4-4CBB-4768-9E9E-60F807DC7FAA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20" name="TextBox 119">
                <a:extLst>
                  <a:ext uri="{FF2B5EF4-FFF2-40B4-BE49-F238E27FC236}">
                    <a16:creationId xmlns:a16="http://schemas.microsoft.com/office/drawing/2014/main" id="{C751517E-F459-4783-99E8-E4EC95ACBEA7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21" name="TextBox 120">
                <a:extLst>
                  <a:ext uri="{FF2B5EF4-FFF2-40B4-BE49-F238E27FC236}">
                    <a16:creationId xmlns:a16="http://schemas.microsoft.com/office/drawing/2014/main" id="{54A92C13-3680-468A-B584-08B2EFE32B86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22" name="TextBox 121">
                <a:extLst>
                  <a:ext uri="{FF2B5EF4-FFF2-40B4-BE49-F238E27FC236}">
                    <a16:creationId xmlns:a16="http://schemas.microsoft.com/office/drawing/2014/main" id="{772F8DB5-C525-4BEE-BF1D-38FD4F6211CE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23" name="TextBox 122">
                <a:extLst>
                  <a:ext uri="{FF2B5EF4-FFF2-40B4-BE49-F238E27FC236}">
                    <a16:creationId xmlns:a16="http://schemas.microsoft.com/office/drawing/2014/main" id="{9147B755-D19E-480D-A771-A456835DC696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1"/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12" name="Group 111">
              <a:extLst>
                <a:ext uri="{FF2B5EF4-FFF2-40B4-BE49-F238E27FC236}">
                  <a16:creationId xmlns:a16="http://schemas.microsoft.com/office/drawing/2014/main" id="{D2C4AC87-8EA0-4D40-AF8C-0D50E1D364F2}"/>
                </a:ext>
              </a:extLst>
            </p:cNvPr>
            <p:cNvGrpSpPr/>
            <p:nvPr/>
          </p:nvGrpSpPr>
          <p:grpSpPr>
            <a:xfrm>
              <a:off x="3743059" y="2637534"/>
              <a:ext cx="1978929" cy="367152"/>
              <a:chOff x="1015859" y="2637534"/>
              <a:chExt cx="1978929" cy="367152"/>
            </a:xfrm>
          </p:grpSpPr>
          <p:sp>
            <p:nvSpPr>
              <p:cNvPr id="117" name="Freeform: Shape 116">
                <a:extLst>
                  <a:ext uri="{FF2B5EF4-FFF2-40B4-BE49-F238E27FC236}">
                    <a16:creationId xmlns:a16="http://schemas.microsoft.com/office/drawing/2014/main" id="{5856D413-47A4-4E50-9F85-EE954506D5DB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8" name="TextBox 117">
                <a:extLst>
                  <a:ext uri="{FF2B5EF4-FFF2-40B4-BE49-F238E27FC236}">
                    <a16:creationId xmlns:a16="http://schemas.microsoft.com/office/drawing/2014/main" id="{E5FC79E4-5CBD-4749-A8E3-449ED4B3E85F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gradFill>
                      <a:gsLst>
                        <a:gs pos="0">
                          <a:srgbClr val="1555FD"/>
                        </a:gs>
                        <a:gs pos="100000">
                          <a:srgbClr val="5680F8"/>
                        </a:gs>
                      </a:gsLst>
                      <a:lin ang="10800000" scaled="1"/>
                    </a:gra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B6E4E5B2-90F5-45B5-958F-3E72A1425ED2}"/>
                </a:ext>
              </a:extLst>
            </p:cNvPr>
            <p:cNvSpPr txBox="1"/>
            <p:nvPr/>
          </p:nvSpPr>
          <p:spPr>
            <a:xfrm>
              <a:off x="3779982" y="4871215"/>
              <a:ext cx="1933543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$79.99</a:t>
              </a:r>
            </a:p>
          </p:txBody>
        </p:sp>
        <p:grpSp>
          <p:nvGrpSpPr>
            <p:cNvPr id="114" name="Group 113">
              <a:extLst>
                <a:ext uri="{FF2B5EF4-FFF2-40B4-BE49-F238E27FC236}">
                  <a16:creationId xmlns:a16="http://schemas.microsoft.com/office/drawing/2014/main" id="{7482F8F1-21AF-415C-A431-F9EE34E0CA9A}"/>
                </a:ext>
              </a:extLst>
            </p:cNvPr>
            <p:cNvGrpSpPr/>
            <p:nvPr/>
          </p:nvGrpSpPr>
          <p:grpSpPr>
            <a:xfrm>
              <a:off x="4082050" y="5611977"/>
              <a:ext cx="1300848" cy="377248"/>
              <a:chOff x="1354850" y="5611977"/>
              <a:chExt cx="1300848" cy="377248"/>
            </a:xfrm>
          </p:grpSpPr>
          <p:sp>
            <p:nvSpPr>
              <p:cNvPr id="115" name="Freeform: Shape 114">
                <a:extLst>
                  <a:ext uri="{FF2B5EF4-FFF2-40B4-BE49-F238E27FC236}">
                    <a16:creationId xmlns:a16="http://schemas.microsoft.com/office/drawing/2014/main" id="{70229CB3-70D7-404B-9DBD-E7B89DBF8A83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6" name="TextBox 115">
                <a:extLst>
                  <a:ext uri="{FF2B5EF4-FFF2-40B4-BE49-F238E27FC236}">
                    <a16:creationId xmlns:a16="http://schemas.microsoft.com/office/drawing/2014/main" id="{EDF97178-A3EF-43DC-A52B-49069BB96F62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gradFill>
                      <a:gsLst>
                        <a:gs pos="0">
                          <a:srgbClr val="1555FD"/>
                        </a:gs>
                        <a:gs pos="100000">
                          <a:srgbClr val="5680F8"/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26" name="Group 125">
            <a:extLst>
              <a:ext uri="{FF2B5EF4-FFF2-40B4-BE49-F238E27FC236}">
                <a16:creationId xmlns:a16="http://schemas.microsoft.com/office/drawing/2014/main" id="{2079C33B-8A78-4D02-85C0-00648BEBE925}"/>
              </a:ext>
            </a:extLst>
          </p:cNvPr>
          <p:cNvGrpSpPr/>
          <p:nvPr/>
        </p:nvGrpSpPr>
        <p:grpSpPr>
          <a:xfrm>
            <a:off x="6267555" y="1867885"/>
            <a:ext cx="2374025" cy="4280975"/>
            <a:chOff x="818261" y="1867885"/>
            <a:chExt cx="2374025" cy="4280975"/>
          </a:xfrm>
        </p:grpSpPr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AA873E9B-8374-4136-B5C4-28A6EB122F5C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0E9FE62A-5EF9-4040-945E-FA70D4DBDB58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B4EA4EE8-C570-4FBC-8D16-351DCA596220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30" name="Freeform: Shape 129">
              <a:extLst>
                <a:ext uri="{FF2B5EF4-FFF2-40B4-BE49-F238E27FC236}">
                  <a16:creationId xmlns:a16="http://schemas.microsoft.com/office/drawing/2014/main" id="{86FD7C77-F01D-4096-AD14-88BD61E67E98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31" name="Group 130">
              <a:extLst>
                <a:ext uri="{FF2B5EF4-FFF2-40B4-BE49-F238E27FC236}">
                  <a16:creationId xmlns:a16="http://schemas.microsoft.com/office/drawing/2014/main" id="{FFE9BA75-B54B-43AE-9FBC-E6A68BD33EEE}"/>
                </a:ext>
              </a:extLst>
            </p:cNvPr>
            <p:cNvGrpSpPr/>
            <p:nvPr/>
          </p:nvGrpSpPr>
          <p:grpSpPr>
            <a:xfrm>
              <a:off x="1211371" y="2011972"/>
              <a:ext cx="1587807" cy="557640"/>
              <a:chOff x="1215087" y="2011972"/>
              <a:chExt cx="1587807" cy="557640"/>
            </a:xfrm>
          </p:grpSpPr>
          <p:sp>
            <p:nvSpPr>
              <p:cNvPr id="145" name="TextBox 144">
                <a:extLst>
                  <a:ext uri="{FF2B5EF4-FFF2-40B4-BE49-F238E27FC236}">
                    <a16:creationId xmlns:a16="http://schemas.microsoft.com/office/drawing/2014/main" id="{E38DC156-D0E0-4149-9662-ABC770B76BC7}"/>
                  </a:ext>
                </a:extLst>
              </p:cNvPr>
              <p:cNvSpPr txBox="1"/>
              <p:nvPr/>
            </p:nvSpPr>
            <p:spPr>
              <a:xfrm>
                <a:off x="1215087" y="2011972"/>
                <a:ext cx="1587807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EXCLUSIVE</a:t>
                </a:r>
              </a:p>
            </p:txBody>
          </p:sp>
          <p:sp>
            <p:nvSpPr>
              <p:cNvPr id="146" name="TextBox 145">
                <a:extLst>
                  <a:ext uri="{FF2B5EF4-FFF2-40B4-BE49-F238E27FC236}">
                    <a16:creationId xmlns:a16="http://schemas.microsoft.com/office/drawing/2014/main" id="{29F5243B-5B10-4CD7-840D-4C4EC53B87BB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61E3C6EB-08E3-4E5F-85C4-D323B578AFC4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40" name="TextBox 139">
                <a:extLst>
                  <a:ext uri="{FF2B5EF4-FFF2-40B4-BE49-F238E27FC236}">
                    <a16:creationId xmlns:a16="http://schemas.microsoft.com/office/drawing/2014/main" id="{D84CBF68-96CB-45D5-BE7F-9C9B1F7ED1B9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41" name="TextBox 140">
                <a:extLst>
                  <a:ext uri="{FF2B5EF4-FFF2-40B4-BE49-F238E27FC236}">
                    <a16:creationId xmlns:a16="http://schemas.microsoft.com/office/drawing/2014/main" id="{19604529-574B-40E4-9ABF-1C3904ACADD4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42" name="TextBox 141">
                <a:extLst>
                  <a:ext uri="{FF2B5EF4-FFF2-40B4-BE49-F238E27FC236}">
                    <a16:creationId xmlns:a16="http://schemas.microsoft.com/office/drawing/2014/main" id="{C4FA27A6-0A6F-4D40-ABE8-8DEAA7E37A92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43" name="TextBox 142">
                <a:extLst>
                  <a:ext uri="{FF2B5EF4-FFF2-40B4-BE49-F238E27FC236}">
                    <a16:creationId xmlns:a16="http://schemas.microsoft.com/office/drawing/2014/main" id="{8B996B9D-1F9C-442D-8549-7AF0CE0AEF7B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44" name="TextBox 143">
                <a:extLst>
                  <a:ext uri="{FF2B5EF4-FFF2-40B4-BE49-F238E27FC236}">
                    <a16:creationId xmlns:a16="http://schemas.microsoft.com/office/drawing/2014/main" id="{E2F0374E-4DDD-4653-BE8C-D8A98A34C59B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33" name="Group 132">
              <a:extLst>
                <a:ext uri="{FF2B5EF4-FFF2-40B4-BE49-F238E27FC236}">
                  <a16:creationId xmlns:a16="http://schemas.microsoft.com/office/drawing/2014/main" id="{2E783E3C-70ED-42CC-BCE4-1CA46655764A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38" name="Freeform: Shape 137">
                <a:extLst>
                  <a:ext uri="{FF2B5EF4-FFF2-40B4-BE49-F238E27FC236}">
                    <a16:creationId xmlns:a16="http://schemas.microsoft.com/office/drawing/2014/main" id="{E9D83E61-386E-46BF-B794-86A3F49CB29B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9" name="TextBox 138">
                <a:extLst>
                  <a:ext uri="{FF2B5EF4-FFF2-40B4-BE49-F238E27FC236}">
                    <a16:creationId xmlns:a16="http://schemas.microsoft.com/office/drawing/2014/main" id="{8A3999DC-8B40-4E9F-BA4F-349EE0630F26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14343211-B355-4230-A5F5-B31D8B55BADF}"/>
                </a:ext>
              </a:extLst>
            </p:cNvPr>
            <p:cNvSpPr txBox="1"/>
            <p:nvPr/>
          </p:nvSpPr>
          <p:spPr>
            <a:xfrm>
              <a:off x="1043164" y="4871215"/>
              <a:ext cx="1952779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$89.99</a:t>
              </a:r>
            </a:p>
          </p:txBody>
        </p:sp>
        <p:grpSp>
          <p:nvGrpSpPr>
            <p:cNvPr id="135" name="Group 134">
              <a:extLst>
                <a:ext uri="{FF2B5EF4-FFF2-40B4-BE49-F238E27FC236}">
                  <a16:creationId xmlns:a16="http://schemas.microsoft.com/office/drawing/2014/main" id="{5EEE8DB8-A6AB-42E6-AC63-9938C116C66A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36" name="Freeform: Shape 135">
                <a:extLst>
                  <a:ext uri="{FF2B5EF4-FFF2-40B4-BE49-F238E27FC236}">
                    <a16:creationId xmlns:a16="http://schemas.microsoft.com/office/drawing/2014/main" id="{2DA42D9D-0830-45B3-A4E1-35D4E4C3B81E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37" name="TextBox 136">
                <a:extLst>
                  <a:ext uri="{FF2B5EF4-FFF2-40B4-BE49-F238E27FC236}">
                    <a16:creationId xmlns:a16="http://schemas.microsoft.com/office/drawing/2014/main" id="{6E565D26-71A9-4F14-AD77-DD522383F0A6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  <p:grpSp>
        <p:nvGrpSpPr>
          <p:cNvPr id="147" name="Group 146">
            <a:extLst>
              <a:ext uri="{FF2B5EF4-FFF2-40B4-BE49-F238E27FC236}">
                <a16:creationId xmlns:a16="http://schemas.microsoft.com/office/drawing/2014/main" id="{09103100-6A7D-480E-AE39-7BAAD2F28120}"/>
              </a:ext>
            </a:extLst>
          </p:cNvPr>
          <p:cNvGrpSpPr/>
          <p:nvPr/>
        </p:nvGrpSpPr>
        <p:grpSpPr>
          <a:xfrm>
            <a:off x="9004050" y="1867885"/>
            <a:ext cx="2374025" cy="4280975"/>
            <a:chOff x="818261" y="1867885"/>
            <a:chExt cx="2374025" cy="4280975"/>
          </a:xfrm>
        </p:grpSpPr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73105225-2773-4BF6-91B5-34F63465BBE8}"/>
                </a:ext>
              </a:extLst>
            </p:cNvPr>
            <p:cNvSpPr/>
            <p:nvPr/>
          </p:nvSpPr>
          <p:spPr>
            <a:xfrm>
              <a:off x="818261" y="1867885"/>
              <a:ext cx="2374025" cy="4280877"/>
            </a:xfrm>
            <a:custGeom>
              <a:avLst/>
              <a:gdLst>
                <a:gd name="connsiteX0" fmla="*/ 0 w 2374025"/>
                <a:gd name="connsiteY0" fmla="*/ 0 h 4280877"/>
                <a:gd name="connsiteX1" fmla="*/ 2374026 w 2374025"/>
                <a:gd name="connsiteY1" fmla="*/ 0 h 4280877"/>
                <a:gd name="connsiteX2" fmla="*/ 2374026 w 2374025"/>
                <a:gd name="connsiteY2" fmla="*/ 4280878 h 4280877"/>
                <a:gd name="connsiteX3" fmla="*/ 0 w 2374025"/>
                <a:gd name="connsiteY3" fmla="*/ 4280878 h 42808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4280877">
                  <a:moveTo>
                    <a:pt x="0" y="0"/>
                  </a:moveTo>
                  <a:lnTo>
                    <a:pt x="2374026" y="0"/>
                  </a:lnTo>
                  <a:lnTo>
                    <a:pt x="2374026" y="4280878"/>
                  </a:lnTo>
                  <a:lnTo>
                    <a:pt x="0" y="428087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0574BC80-AB74-4D7B-AA28-45D6E9572930}"/>
                </a:ext>
              </a:extLst>
            </p:cNvPr>
            <p:cNvSpPr/>
            <p:nvPr/>
          </p:nvSpPr>
          <p:spPr>
            <a:xfrm>
              <a:off x="818261" y="4819221"/>
              <a:ext cx="2374025" cy="1329639"/>
            </a:xfrm>
            <a:custGeom>
              <a:avLst/>
              <a:gdLst>
                <a:gd name="connsiteX0" fmla="*/ 0 w 2374025"/>
                <a:gd name="connsiteY0" fmla="*/ 0 h 1329639"/>
                <a:gd name="connsiteX1" fmla="*/ 2374026 w 2374025"/>
                <a:gd name="connsiteY1" fmla="*/ 0 h 1329639"/>
                <a:gd name="connsiteX2" fmla="*/ 2374026 w 2374025"/>
                <a:gd name="connsiteY2" fmla="*/ 1329640 h 1329639"/>
                <a:gd name="connsiteX3" fmla="*/ 0 w 2374025"/>
                <a:gd name="connsiteY3" fmla="*/ 1329640 h 1329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329639">
                  <a:moveTo>
                    <a:pt x="0" y="0"/>
                  </a:moveTo>
                  <a:lnTo>
                    <a:pt x="2374026" y="0"/>
                  </a:lnTo>
                  <a:lnTo>
                    <a:pt x="2374026" y="1329640"/>
                  </a:lnTo>
                  <a:lnTo>
                    <a:pt x="0" y="1329640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B1642E31-03A0-4AD9-B19C-DC9DD6AE6F4B}"/>
                </a:ext>
              </a:extLst>
            </p:cNvPr>
            <p:cNvSpPr/>
            <p:nvPr/>
          </p:nvSpPr>
          <p:spPr>
            <a:xfrm>
              <a:off x="818261" y="4628428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2"/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EE28D6AE-844B-437B-B26E-DC9FC0E8949E}"/>
                </a:ext>
              </a:extLst>
            </p:cNvPr>
            <p:cNvSpPr/>
            <p:nvPr/>
          </p:nvSpPr>
          <p:spPr>
            <a:xfrm>
              <a:off x="818261" y="4700505"/>
              <a:ext cx="2374025" cy="118716"/>
            </a:xfrm>
            <a:custGeom>
              <a:avLst/>
              <a:gdLst>
                <a:gd name="connsiteX0" fmla="*/ 0 w 2374025"/>
                <a:gd name="connsiteY0" fmla="*/ 0 h 118716"/>
                <a:gd name="connsiteX1" fmla="*/ 2374026 w 2374025"/>
                <a:gd name="connsiteY1" fmla="*/ 0 h 118716"/>
                <a:gd name="connsiteX2" fmla="*/ 2374026 w 2374025"/>
                <a:gd name="connsiteY2" fmla="*/ 118716 h 118716"/>
                <a:gd name="connsiteX3" fmla="*/ 0 w 2374025"/>
                <a:gd name="connsiteY3" fmla="*/ 118716 h 1187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74025" h="118716">
                  <a:moveTo>
                    <a:pt x="0" y="0"/>
                  </a:moveTo>
                  <a:lnTo>
                    <a:pt x="2374026" y="0"/>
                  </a:lnTo>
                  <a:lnTo>
                    <a:pt x="2374026" y="118716"/>
                  </a:lnTo>
                  <a:lnTo>
                    <a:pt x="0" y="1187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86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52" name="Group 151">
              <a:extLst>
                <a:ext uri="{FF2B5EF4-FFF2-40B4-BE49-F238E27FC236}">
                  <a16:creationId xmlns:a16="http://schemas.microsoft.com/office/drawing/2014/main" id="{53E0AD70-5E3C-436D-8575-BA0BC8C50667}"/>
                </a:ext>
              </a:extLst>
            </p:cNvPr>
            <p:cNvGrpSpPr/>
            <p:nvPr/>
          </p:nvGrpSpPr>
          <p:grpSpPr>
            <a:xfrm>
              <a:off x="1119199" y="2011972"/>
              <a:ext cx="1772152" cy="557640"/>
              <a:chOff x="1122915" y="2011972"/>
              <a:chExt cx="1772152" cy="557640"/>
            </a:xfrm>
          </p:grpSpPr>
          <p:sp>
            <p:nvSpPr>
              <p:cNvPr id="166" name="TextBox 165">
                <a:extLst>
                  <a:ext uri="{FF2B5EF4-FFF2-40B4-BE49-F238E27FC236}">
                    <a16:creationId xmlns:a16="http://schemas.microsoft.com/office/drawing/2014/main" id="{8D7C9A9E-A078-4D61-A523-05C69669B89B}"/>
                  </a:ext>
                </a:extLst>
              </p:cNvPr>
              <p:cNvSpPr txBox="1"/>
              <p:nvPr/>
            </p:nvSpPr>
            <p:spPr>
              <a:xfrm>
                <a:off x="1122915" y="2011972"/>
                <a:ext cx="1772152" cy="37901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863" spc="-19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CORPORATE</a:t>
                </a:r>
              </a:p>
            </p:txBody>
          </p:sp>
          <p:sp>
            <p:nvSpPr>
              <p:cNvPr id="167" name="TextBox 166">
                <a:extLst>
                  <a:ext uri="{FF2B5EF4-FFF2-40B4-BE49-F238E27FC236}">
                    <a16:creationId xmlns:a16="http://schemas.microsoft.com/office/drawing/2014/main" id="{E7661E35-0C30-40F1-AD05-9A64771D7B02}"/>
                  </a:ext>
                </a:extLst>
              </p:cNvPr>
              <p:cNvSpPr txBox="1"/>
              <p:nvPr/>
            </p:nvSpPr>
            <p:spPr>
              <a:xfrm>
                <a:off x="1362819" y="2286136"/>
                <a:ext cx="1292341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Monthly Plan</a:t>
                </a:r>
              </a:p>
            </p:txBody>
          </p:sp>
        </p:grpSp>
        <p:grpSp>
          <p:nvGrpSpPr>
            <p:cNvPr id="153" name="Group 152">
              <a:extLst>
                <a:ext uri="{FF2B5EF4-FFF2-40B4-BE49-F238E27FC236}">
                  <a16:creationId xmlns:a16="http://schemas.microsoft.com/office/drawing/2014/main" id="{B58AAE67-EC99-47EA-9B11-9C93F09FFBEA}"/>
                </a:ext>
              </a:extLst>
            </p:cNvPr>
            <p:cNvGrpSpPr/>
            <p:nvPr/>
          </p:nvGrpSpPr>
          <p:grpSpPr>
            <a:xfrm>
              <a:off x="1023274" y="3082192"/>
              <a:ext cx="1963999" cy="1483652"/>
              <a:chOff x="1020563" y="3082192"/>
              <a:chExt cx="1963999" cy="1483652"/>
            </a:xfrm>
          </p:grpSpPr>
          <p:sp>
            <p:nvSpPr>
              <p:cNvPr id="161" name="TextBox 160">
                <a:extLst>
                  <a:ext uri="{FF2B5EF4-FFF2-40B4-BE49-F238E27FC236}">
                    <a16:creationId xmlns:a16="http://schemas.microsoft.com/office/drawing/2014/main" id="{B9F3C8C7-02CF-4D37-868C-B17AC18C463E}"/>
                  </a:ext>
                </a:extLst>
              </p:cNvPr>
              <p:cNvSpPr txBox="1"/>
              <p:nvPr/>
            </p:nvSpPr>
            <p:spPr>
              <a:xfrm>
                <a:off x="1046211" y="3082192"/>
                <a:ext cx="1912703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Download</a:t>
                </a:r>
              </a:p>
            </p:txBody>
          </p:sp>
          <p:sp>
            <p:nvSpPr>
              <p:cNvPr id="162" name="TextBox 161">
                <a:extLst>
                  <a:ext uri="{FF2B5EF4-FFF2-40B4-BE49-F238E27FC236}">
                    <a16:creationId xmlns:a16="http://schemas.microsoft.com/office/drawing/2014/main" id="{A8973CCE-2A5C-4604-9BE9-35B4B747C7FA}"/>
                  </a:ext>
                </a:extLst>
              </p:cNvPr>
              <p:cNvSpPr txBox="1"/>
              <p:nvPr/>
            </p:nvSpPr>
            <p:spPr>
              <a:xfrm>
                <a:off x="1147200" y="3382236"/>
                <a:ext cx="1710725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Storage</a:t>
                </a:r>
              </a:p>
            </p:txBody>
          </p:sp>
          <p:sp>
            <p:nvSpPr>
              <p:cNvPr id="163" name="TextBox 162">
                <a:extLst>
                  <a:ext uri="{FF2B5EF4-FFF2-40B4-BE49-F238E27FC236}">
                    <a16:creationId xmlns:a16="http://schemas.microsoft.com/office/drawing/2014/main" id="{BD4A4B01-627E-4D66-8B7D-CADFD6354DDF}"/>
                  </a:ext>
                </a:extLst>
              </p:cNvPr>
              <p:cNvSpPr txBox="1"/>
              <p:nvPr/>
            </p:nvSpPr>
            <p:spPr>
              <a:xfrm>
                <a:off x="1430931" y="4282368"/>
                <a:ext cx="1143262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Easy to Use</a:t>
                </a:r>
              </a:p>
            </p:txBody>
          </p:sp>
          <p:sp>
            <p:nvSpPr>
              <p:cNvPr id="164" name="TextBox 163">
                <a:extLst>
                  <a:ext uri="{FF2B5EF4-FFF2-40B4-BE49-F238E27FC236}">
                    <a16:creationId xmlns:a16="http://schemas.microsoft.com/office/drawing/2014/main" id="{5B067DB1-9F2A-4941-8FE6-E5D5B4775CF9}"/>
                  </a:ext>
                </a:extLst>
              </p:cNvPr>
              <p:cNvSpPr txBox="1"/>
              <p:nvPr/>
            </p:nvSpPr>
            <p:spPr>
              <a:xfrm>
                <a:off x="1231358" y="3982324"/>
                <a:ext cx="154240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Free Installation</a:t>
                </a:r>
              </a:p>
            </p:txBody>
          </p:sp>
          <p:sp>
            <p:nvSpPr>
              <p:cNvPr id="165" name="TextBox 164">
                <a:extLst>
                  <a:ext uri="{FF2B5EF4-FFF2-40B4-BE49-F238E27FC236}">
                    <a16:creationId xmlns:a16="http://schemas.microsoft.com/office/drawing/2014/main" id="{E619905C-54EE-4D23-B6E8-1F3C27C27AA7}"/>
                  </a:ext>
                </a:extLst>
              </p:cNvPr>
              <p:cNvSpPr txBox="1"/>
              <p:nvPr/>
            </p:nvSpPr>
            <p:spPr>
              <a:xfrm>
                <a:off x="1020563" y="3682280"/>
                <a:ext cx="1963999" cy="28347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242" b="1" spc="0" baseline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Unlimited Voice Calls</a:t>
                </a:r>
              </a:p>
            </p:txBody>
          </p:sp>
        </p:grpSp>
        <p:grpSp>
          <p:nvGrpSpPr>
            <p:cNvPr id="154" name="Group 153">
              <a:extLst>
                <a:ext uri="{FF2B5EF4-FFF2-40B4-BE49-F238E27FC236}">
                  <a16:creationId xmlns:a16="http://schemas.microsoft.com/office/drawing/2014/main" id="{5425FD91-7D55-4C01-80EC-768570A3197A}"/>
                </a:ext>
              </a:extLst>
            </p:cNvPr>
            <p:cNvGrpSpPr/>
            <p:nvPr/>
          </p:nvGrpSpPr>
          <p:grpSpPr>
            <a:xfrm>
              <a:off x="1015859" y="2637534"/>
              <a:ext cx="1978929" cy="367152"/>
              <a:chOff x="1015859" y="2637534"/>
              <a:chExt cx="1978929" cy="367152"/>
            </a:xfrm>
          </p:grpSpPr>
          <p:sp>
            <p:nvSpPr>
              <p:cNvPr id="159" name="Freeform: Shape 158">
                <a:extLst>
                  <a:ext uri="{FF2B5EF4-FFF2-40B4-BE49-F238E27FC236}">
                    <a16:creationId xmlns:a16="http://schemas.microsoft.com/office/drawing/2014/main" id="{CE63F21D-F4AF-40F8-8E25-4EC5AB53CC05}"/>
                  </a:ext>
                </a:extLst>
              </p:cNvPr>
              <p:cNvSpPr/>
              <p:nvPr/>
            </p:nvSpPr>
            <p:spPr>
              <a:xfrm>
                <a:off x="1015859" y="2647227"/>
                <a:ext cx="1978929" cy="347767"/>
              </a:xfrm>
              <a:custGeom>
                <a:avLst/>
                <a:gdLst>
                  <a:gd name="connsiteX0" fmla="*/ 1805096 w 1978929"/>
                  <a:gd name="connsiteY0" fmla="*/ 0 h 347767"/>
                  <a:gd name="connsiteX1" fmla="*/ 1978930 w 1978929"/>
                  <a:gd name="connsiteY1" fmla="*/ 0 h 347767"/>
                  <a:gd name="connsiteX2" fmla="*/ 1978930 w 1978929"/>
                  <a:gd name="connsiteY2" fmla="*/ 347767 h 347767"/>
                  <a:gd name="connsiteX3" fmla="*/ 1805096 w 1978929"/>
                  <a:gd name="connsiteY3" fmla="*/ 347767 h 347767"/>
                  <a:gd name="connsiteX4" fmla="*/ 173834 w 1978929"/>
                  <a:gd name="connsiteY4" fmla="*/ 347767 h 347767"/>
                  <a:gd name="connsiteX5" fmla="*/ 0 w 1978929"/>
                  <a:gd name="connsiteY5" fmla="*/ 347767 h 347767"/>
                  <a:gd name="connsiteX6" fmla="*/ 0 w 1978929"/>
                  <a:gd name="connsiteY6" fmla="*/ 0 h 347767"/>
                  <a:gd name="connsiteX7" fmla="*/ 173834 w 1978929"/>
                  <a:gd name="connsiteY7" fmla="*/ 0 h 347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78929" h="347767">
                    <a:moveTo>
                      <a:pt x="1805096" y="0"/>
                    </a:moveTo>
                    <a:cubicBezTo>
                      <a:pt x="1901102" y="0"/>
                      <a:pt x="1978930" y="0"/>
                      <a:pt x="1978930" y="0"/>
                    </a:cubicBezTo>
                    <a:lnTo>
                      <a:pt x="1978930" y="347767"/>
                    </a:lnTo>
                    <a:cubicBezTo>
                      <a:pt x="1978930" y="347767"/>
                      <a:pt x="1901102" y="347767"/>
                      <a:pt x="1805096" y="347767"/>
                    </a:cubicBezTo>
                    <a:lnTo>
                      <a:pt x="173834" y="347767"/>
                    </a:lnTo>
                    <a:cubicBezTo>
                      <a:pt x="77828" y="347767"/>
                      <a:pt x="0" y="347767"/>
                      <a:pt x="0" y="347767"/>
                    </a:cubicBezTo>
                    <a:lnTo>
                      <a:pt x="0" y="0"/>
                    </a:lnTo>
                    <a:cubicBezTo>
                      <a:pt x="0" y="0"/>
                      <a:pt x="77828" y="0"/>
                      <a:pt x="1738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60" name="TextBox 159">
                <a:extLst>
                  <a:ext uri="{FF2B5EF4-FFF2-40B4-BE49-F238E27FC236}">
                    <a16:creationId xmlns:a16="http://schemas.microsoft.com/office/drawing/2014/main" id="{3755C57C-08B3-4895-9978-59AD6364F884}"/>
                  </a:ext>
                </a:extLst>
              </p:cNvPr>
              <p:cNvSpPr txBox="1"/>
              <p:nvPr/>
            </p:nvSpPr>
            <p:spPr>
              <a:xfrm>
                <a:off x="1395637" y="2637534"/>
                <a:ext cx="1219373" cy="36715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786" b="1" spc="-18" baseline="0" dirty="0">
                    <a:solidFill>
                      <a:schemeClr val="bg2">
                        <a:lumMod val="25000"/>
                      </a:schemeClr>
                    </a:solidFill>
                    <a:latin typeface="Montserrat"/>
                    <a:sym typeface="Montserrat"/>
                    <a:rtl val="0"/>
                  </a:rPr>
                  <a:t>Features</a:t>
                </a:r>
              </a:p>
            </p:txBody>
          </p:sp>
        </p:grpSp>
        <p:sp>
          <p:nvSpPr>
            <p:cNvPr id="155" name="TextBox 154">
              <a:extLst>
                <a:ext uri="{FF2B5EF4-FFF2-40B4-BE49-F238E27FC236}">
                  <a16:creationId xmlns:a16="http://schemas.microsoft.com/office/drawing/2014/main" id="{DFCD8F04-D41D-46A3-B1E0-A909E2354666}"/>
                </a:ext>
              </a:extLst>
            </p:cNvPr>
            <p:cNvSpPr txBox="1"/>
            <p:nvPr/>
          </p:nvSpPr>
          <p:spPr>
            <a:xfrm>
              <a:off x="1047973" y="4871215"/>
              <a:ext cx="1943161" cy="6897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882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$99.99</a:t>
              </a:r>
            </a:p>
          </p:txBody>
        </p:sp>
        <p:grpSp>
          <p:nvGrpSpPr>
            <p:cNvPr id="156" name="Group 155">
              <a:extLst>
                <a:ext uri="{FF2B5EF4-FFF2-40B4-BE49-F238E27FC236}">
                  <a16:creationId xmlns:a16="http://schemas.microsoft.com/office/drawing/2014/main" id="{4881999B-F67D-4A68-BA10-38BF65B518E0}"/>
                </a:ext>
              </a:extLst>
            </p:cNvPr>
            <p:cNvGrpSpPr/>
            <p:nvPr/>
          </p:nvGrpSpPr>
          <p:grpSpPr>
            <a:xfrm>
              <a:off x="1354850" y="5611977"/>
              <a:ext cx="1300848" cy="377248"/>
              <a:chOff x="1354850" y="5611977"/>
              <a:chExt cx="1300848" cy="377248"/>
            </a:xfrm>
          </p:grpSpPr>
          <p:sp>
            <p:nvSpPr>
              <p:cNvPr id="157" name="Freeform: Shape 156">
                <a:extLst>
                  <a:ext uri="{FF2B5EF4-FFF2-40B4-BE49-F238E27FC236}">
                    <a16:creationId xmlns:a16="http://schemas.microsoft.com/office/drawing/2014/main" id="{CA6455A3-1329-44C6-A01C-38D966D7841E}"/>
                  </a:ext>
                </a:extLst>
              </p:cNvPr>
              <p:cNvSpPr/>
              <p:nvPr/>
            </p:nvSpPr>
            <p:spPr>
              <a:xfrm>
                <a:off x="1354850" y="5611977"/>
                <a:ext cx="1300848" cy="377248"/>
              </a:xfrm>
              <a:custGeom>
                <a:avLst/>
                <a:gdLst>
                  <a:gd name="connsiteX0" fmla="*/ 1112224 w 1300848"/>
                  <a:gd name="connsiteY0" fmla="*/ 0 h 377248"/>
                  <a:gd name="connsiteX1" fmla="*/ 1300848 w 1300848"/>
                  <a:gd name="connsiteY1" fmla="*/ 0 h 377248"/>
                  <a:gd name="connsiteX2" fmla="*/ 1300848 w 1300848"/>
                  <a:gd name="connsiteY2" fmla="*/ 377249 h 377248"/>
                  <a:gd name="connsiteX3" fmla="*/ 1112224 w 1300848"/>
                  <a:gd name="connsiteY3" fmla="*/ 377249 h 377248"/>
                  <a:gd name="connsiteX4" fmla="*/ 188624 w 1300848"/>
                  <a:gd name="connsiteY4" fmla="*/ 377249 h 377248"/>
                  <a:gd name="connsiteX5" fmla="*/ 0 w 1300848"/>
                  <a:gd name="connsiteY5" fmla="*/ 377249 h 377248"/>
                  <a:gd name="connsiteX6" fmla="*/ 0 w 1300848"/>
                  <a:gd name="connsiteY6" fmla="*/ 0 h 377248"/>
                  <a:gd name="connsiteX7" fmla="*/ 188624 w 1300848"/>
                  <a:gd name="connsiteY7" fmla="*/ 0 h 3772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0848" h="377248">
                    <a:moveTo>
                      <a:pt x="1112224" y="0"/>
                    </a:moveTo>
                    <a:cubicBezTo>
                      <a:pt x="1216398" y="0"/>
                      <a:pt x="1300848" y="0"/>
                      <a:pt x="1300848" y="0"/>
                    </a:cubicBezTo>
                    <a:lnTo>
                      <a:pt x="1300848" y="377249"/>
                    </a:lnTo>
                    <a:cubicBezTo>
                      <a:pt x="1300848" y="377249"/>
                      <a:pt x="1216398" y="377249"/>
                      <a:pt x="1112224" y="377249"/>
                    </a:cubicBezTo>
                    <a:lnTo>
                      <a:pt x="188624" y="377249"/>
                    </a:lnTo>
                    <a:cubicBezTo>
                      <a:pt x="84450" y="377249"/>
                      <a:pt x="0" y="377249"/>
                      <a:pt x="0" y="377249"/>
                    </a:cubicBezTo>
                    <a:lnTo>
                      <a:pt x="0" y="0"/>
                    </a:lnTo>
                    <a:cubicBezTo>
                      <a:pt x="0" y="0"/>
                      <a:pt x="84450" y="0"/>
                      <a:pt x="188624" y="0"/>
                    </a:cubicBezTo>
                    <a:close/>
                  </a:path>
                </a:pathLst>
              </a:custGeom>
              <a:solidFill>
                <a:srgbClr val="FCFCFC"/>
              </a:solidFill>
              <a:ln w="9860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58" name="TextBox 157">
                <a:extLst>
                  <a:ext uri="{FF2B5EF4-FFF2-40B4-BE49-F238E27FC236}">
                    <a16:creationId xmlns:a16="http://schemas.microsoft.com/office/drawing/2014/main" id="{1B441517-1D71-4EAD-8CF0-51CB20C5A07D}"/>
                  </a:ext>
                </a:extLst>
              </p:cNvPr>
              <p:cNvSpPr txBox="1"/>
              <p:nvPr/>
            </p:nvSpPr>
            <p:spPr>
              <a:xfrm>
                <a:off x="1511389" y="5664795"/>
                <a:ext cx="987771" cy="271613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165" spc="0" baseline="0" dirty="0">
                    <a:solidFill>
                      <a:schemeClr val="bg2">
                        <a:lumMod val="25000"/>
                      </a:schemeClr>
                    </a:solidFill>
                    <a:latin typeface="Montserrat ExtraBold" panose="00000900000000000000" pitchFamily="2" charset="0"/>
                    <a:sym typeface="Montserrat"/>
                    <a:rtl val="0"/>
                  </a:rPr>
                  <a:t>BUY NOW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4992569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use the above </a:t>
            </a:r>
            <a:r>
              <a:rPr lang="en-US" spc="18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gradient color codes or simply use the format painter tool</a:t>
            </a:r>
          </a:p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to pick the exact gradient color settings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8" name="Group 77">
            <a:extLst>
              <a:ext uri="{FF2B5EF4-FFF2-40B4-BE49-F238E27FC236}">
                <a16:creationId xmlns:a16="http://schemas.microsoft.com/office/drawing/2014/main" id="{1F7C7DB2-2D5E-490C-AE73-B221D04E593C}"/>
              </a:ext>
            </a:extLst>
          </p:cNvPr>
          <p:cNvGrpSpPr/>
          <p:nvPr/>
        </p:nvGrpSpPr>
        <p:grpSpPr>
          <a:xfrm>
            <a:off x="3464052" y="6158392"/>
            <a:ext cx="5263897" cy="307777"/>
            <a:chOff x="2630582" y="6175216"/>
            <a:chExt cx="5263897" cy="307777"/>
          </a:xfrm>
        </p:grpSpPr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2B2B01A6-019C-4CBB-A57F-1C211D62E44A}"/>
                </a:ext>
              </a:extLst>
            </p:cNvPr>
            <p:cNvSpPr txBox="1"/>
            <p:nvPr/>
          </p:nvSpPr>
          <p:spPr>
            <a:xfrm>
              <a:off x="2630582" y="6175216"/>
              <a:ext cx="168273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PowerPoint</a:t>
              </a:r>
            </a:p>
          </p:txBody>
        </p:sp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47F6F719-40B9-42EE-9540-B7229E5C3D5D}"/>
                </a:ext>
              </a:extLst>
            </p:cNvPr>
            <p:cNvSpPr txBox="1"/>
            <p:nvPr/>
          </p:nvSpPr>
          <p:spPr>
            <a:xfrm>
              <a:off x="4208468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Google slides</a:t>
              </a: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743D1743-42FA-43D9-A744-B3B61AFBC0DB}"/>
                </a:ext>
              </a:extLst>
            </p:cNvPr>
            <p:cNvSpPr txBox="1"/>
            <p:nvPr/>
          </p:nvSpPr>
          <p:spPr>
            <a:xfrm>
              <a:off x="6045055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keynote</a:t>
              </a: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E11E2DF4-A52F-4BFA-90C2-BF201024C106}"/>
                </a:ext>
              </a:extLst>
            </p:cNvPr>
            <p:cNvSpPr/>
            <p:nvPr/>
          </p:nvSpPr>
          <p:spPr>
            <a:xfrm flipH="1">
              <a:off x="413394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8060332E-8F60-4159-8E13-E30E4885230E}"/>
                </a:ext>
              </a:extLst>
            </p:cNvPr>
            <p:cNvSpPr/>
            <p:nvPr/>
          </p:nvSpPr>
          <p:spPr>
            <a:xfrm flipH="1">
              <a:off x="597137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10E50C27-230B-496B-AD66-56F85F7ED97A}"/>
              </a:ext>
            </a:extLst>
          </p:cNvPr>
          <p:cNvSpPr txBox="1"/>
          <p:nvPr/>
        </p:nvSpPr>
        <p:spPr>
          <a:xfrm>
            <a:off x="1298845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#1555FD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97FDC18D-4133-4408-81F5-FB444F97BEAB}"/>
              </a:ext>
            </a:extLst>
          </p:cNvPr>
          <p:cNvSpPr txBox="1"/>
          <p:nvPr/>
        </p:nvSpPr>
        <p:spPr>
          <a:xfrm>
            <a:off x="1298845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#5680F8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EC8E4F3-5D32-42EF-8D0C-0E0A4DC19653}"/>
              </a:ext>
            </a:extLst>
          </p:cNvPr>
          <p:cNvSpPr txBox="1"/>
          <p:nvPr/>
        </p:nvSpPr>
        <p:spPr>
          <a:xfrm>
            <a:off x="3301774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#FE7C04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A3501845-8A74-4177-B622-F2D0D994FC28}"/>
              </a:ext>
            </a:extLst>
          </p:cNvPr>
          <p:cNvSpPr txBox="1"/>
          <p:nvPr/>
        </p:nvSpPr>
        <p:spPr>
          <a:xfrm>
            <a:off x="3301774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#FFCA4E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0D8AB496-55FA-4B5A-B5CC-4C2E62241162}"/>
              </a:ext>
            </a:extLst>
          </p:cNvPr>
          <p:cNvSpPr txBox="1"/>
          <p:nvPr/>
        </p:nvSpPr>
        <p:spPr>
          <a:xfrm>
            <a:off x="529812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#5D28FE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156E555-6C8D-4E43-8AB9-013287C02103}"/>
              </a:ext>
            </a:extLst>
          </p:cNvPr>
          <p:cNvSpPr txBox="1"/>
          <p:nvPr/>
        </p:nvSpPr>
        <p:spPr>
          <a:xfrm>
            <a:off x="529812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#BB66DD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88C28F9-4232-4056-9665-F98B031ECC33}"/>
              </a:ext>
            </a:extLst>
          </p:cNvPr>
          <p:cNvSpPr txBox="1"/>
          <p:nvPr/>
        </p:nvSpPr>
        <p:spPr>
          <a:xfrm>
            <a:off x="7309279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#DD421D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AC747F27-873F-4FEE-B8ED-2716D716BD64}"/>
              </a:ext>
            </a:extLst>
          </p:cNvPr>
          <p:cNvSpPr txBox="1"/>
          <p:nvPr/>
        </p:nvSpPr>
        <p:spPr>
          <a:xfrm>
            <a:off x="7309279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#FF6F57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81EE50A-8083-4073-854C-6B8AAE189706}"/>
              </a:ext>
            </a:extLst>
          </p:cNvPr>
          <p:cNvSpPr txBox="1"/>
          <p:nvPr/>
        </p:nvSpPr>
        <p:spPr>
          <a:xfrm>
            <a:off x="931275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#81C123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3D75F53D-3A60-457F-80FF-EBA76F4EEB13}"/>
              </a:ext>
            </a:extLst>
          </p:cNvPr>
          <p:cNvSpPr txBox="1"/>
          <p:nvPr/>
        </p:nvSpPr>
        <p:spPr>
          <a:xfrm>
            <a:off x="931275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#B3DA7D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103A907-E72A-4EE0-A425-0A065F3BDF98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BEBCFCCF-A007-47BF-980C-5A2FBCFDA05C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FBCE5289-A5F9-45C2-AA8B-3BF194DD06ED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</TotalTime>
  <Words>794</Words>
  <Application>Microsoft Office PowerPoint</Application>
  <PresentationFormat>Widescreen</PresentationFormat>
  <Paragraphs>326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4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Montserrat SemiBold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20</cp:revision>
  <dcterms:created xsi:type="dcterms:W3CDTF">2024-02-18T05:14:35Z</dcterms:created>
  <dcterms:modified xsi:type="dcterms:W3CDTF">2024-02-22T05:25:33Z</dcterms:modified>
</cp:coreProperties>
</file>

<file path=docProps/thumbnail.jpeg>
</file>