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54" r:id="rId3"/>
    <p:sldId id="555" r:id="rId4"/>
    <p:sldId id="556" r:id="rId5"/>
    <p:sldId id="557" r:id="rId6"/>
    <p:sldId id="558" r:id="rId7"/>
    <p:sldId id="553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8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6" autoAdjust="0"/>
    <p:restoredTop sz="94660"/>
  </p:normalViewPr>
  <p:slideViewPr>
    <p:cSldViewPr snapToGrid="0">
      <p:cViewPr>
        <p:scale>
          <a:sx n="75" d="100"/>
          <a:sy n="75" d="100"/>
        </p:scale>
        <p:origin x="3632" y="2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2A9D605-763E-460F-820D-EE2947106BD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909303" y="638556"/>
            <a:ext cx="2712911" cy="3754660"/>
          </a:xfrm>
          <a:custGeom>
            <a:avLst/>
            <a:gdLst>
              <a:gd name="connsiteX0" fmla="*/ 1 w 2712911"/>
              <a:gd name="connsiteY0" fmla="*/ 0 h 3754660"/>
              <a:gd name="connsiteX1" fmla="*/ 2712911 w 2712911"/>
              <a:gd name="connsiteY1" fmla="*/ 0 h 3754660"/>
              <a:gd name="connsiteX2" fmla="*/ 2712911 w 2712911"/>
              <a:gd name="connsiteY2" fmla="*/ 3754660 h 3754660"/>
              <a:gd name="connsiteX3" fmla="*/ 0 w 2712911"/>
              <a:gd name="connsiteY3" fmla="*/ 3754660 h 375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2911" h="3754660">
                <a:moveTo>
                  <a:pt x="1" y="0"/>
                </a:moveTo>
                <a:lnTo>
                  <a:pt x="2712911" y="0"/>
                </a:lnTo>
                <a:lnTo>
                  <a:pt x="2712911" y="3754660"/>
                </a:lnTo>
                <a:lnTo>
                  <a:pt x="0" y="375466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7B0FE9F-AD62-4696-8510-96310462E9B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95569" y="638556"/>
            <a:ext cx="2712911" cy="3754660"/>
          </a:xfrm>
          <a:custGeom>
            <a:avLst/>
            <a:gdLst>
              <a:gd name="connsiteX0" fmla="*/ 0 w 2712911"/>
              <a:gd name="connsiteY0" fmla="*/ 0 h 3754660"/>
              <a:gd name="connsiteX1" fmla="*/ 2712911 w 2712911"/>
              <a:gd name="connsiteY1" fmla="*/ 0 h 3754660"/>
              <a:gd name="connsiteX2" fmla="*/ 2712911 w 2712911"/>
              <a:gd name="connsiteY2" fmla="*/ 3754660 h 3754660"/>
              <a:gd name="connsiteX3" fmla="*/ 0 w 2712911"/>
              <a:gd name="connsiteY3" fmla="*/ 3754660 h 375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2911" h="3754660">
                <a:moveTo>
                  <a:pt x="0" y="0"/>
                </a:moveTo>
                <a:lnTo>
                  <a:pt x="2712911" y="0"/>
                </a:lnTo>
                <a:lnTo>
                  <a:pt x="2712911" y="3754660"/>
                </a:lnTo>
                <a:lnTo>
                  <a:pt x="0" y="375466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9488C68-5A01-4584-98C3-56A07D6F07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909303" y="638556"/>
            <a:ext cx="2712911" cy="3754660"/>
          </a:xfrm>
          <a:custGeom>
            <a:avLst/>
            <a:gdLst>
              <a:gd name="connsiteX0" fmla="*/ 1 w 2712911"/>
              <a:gd name="connsiteY0" fmla="*/ 0 h 3754660"/>
              <a:gd name="connsiteX1" fmla="*/ 2712911 w 2712911"/>
              <a:gd name="connsiteY1" fmla="*/ 0 h 3754660"/>
              <a:gd name="connsiteX2" fmla="*/ 2712911 w 2712911"/>
              <a:gd name="connsiteY2" fmla="*/ 3754660 h 3754660"/>
              <a:gd name="connsiteX3" fmla="*/ 0 w 2712911"/>
              <a:gd name="connsiteY3" fmla="*/ 3754660 h 375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2911" h="3754660">
                <a:moveTo>
                  <a:pt x="1" y="0"/>
                </a:moveTo>
                <a:lnTo>
                  <a:pt x="2712911" y="0"/>
                </a:lnTo>
                <a:lnTo>
                  <a:pt x="2712911" y="3754660"/>
                </a:lnTo>
                <a:lnTo>
                  <a:pt x="0" y="375466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D1175C3-2D51-4BDD-AB69-80E25BCD95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95569" y="638556"/>
            <a:ext cx="2712911" cy="3754660"/>
          </a:xfrm>
          <a:custGeom>
            <a:avLst/>
            <a:gdLst>
              <a:gd name="connsiteX0" fmla="*/ 0 w 2712911"/>
              <a:gd name="connsiteY0" fmla="*/ 0 h 3754660"/>
              <a:gd name="connsiteX1" fmla="*/ 2712911 w 2712911"/>
              <a:gd name="connsiteY1" fmla="*/ 0 h 3754660"/>
              <a:gd name="connsiteX2" fmla="*/ 2712911 w 2712911"/>
              <a:gd name="connsiteY2" fmla="*/ 3754660 h 3754660"/>
              <a:gd name="connsiteX3" fmla="*/ 0 w 2712911"/>
              <a:gd name="connsiteY3" fmla="*/ 3754660 h 375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2911" h="3754660">
                <a:moveTo>
                  <a:pt x="0" y="0"/>
                </a:moveTo>
                <a:lnTo>
                  <a:pt x="2712911" y="0"/>
                </a:lnTo>
                <a:lnTo>
                  <a:pt x="2712911" y="3754660"/>
                </a:lnTo>
                <a:lnTo>
                  <a:pt x="0" y="375466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488C68-5A01-4584-98C3-56A07D6F07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909303" y="638556"/>
            <a:ext cx="2712911" cy="3754660"/>
          </a:xfrm>
          <a:custGeom>
            <a:avLst/>
            <a:gdLst>
              <a:gd name="connsiteX0" fmla="*/ 1 w 2712911"/>
              <a:gd name="connsiteY0" fmla="*/ 0 h 3754660"/>
              <a:gd name="connsiteX1" fmla="*/ 2712911 w 2712911"/>
              <a:gd name="connsiteY1" fmla="*/ 0 h 3754660"/>
              <a:gd name="connsiteX2" fmla="*/ 2712911 w 2712911"/>
              <a:gd name="connsiteY2" fmla="*/ 3754660 h 3754660"/>
              <a:gd name="connsiteX3" fmla="*/ 0 w 2712911"/>
              <a:gd name="connsiteY3" fmla="*/ 3754660 h 375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2911" h="3754660">
                <a:moveTo>
                  <a:pt x="1" y="0"/>
                </a:moveTo>
                <a:lnTo>
                  <a:pt x="2712911" y="0"/>
                </a:lnTo>
                <a:lnTo>
                  <a:pt x="2712911" y="3754660"/>
                </a:lnTo>
                <a:lnTo>
                  <a:pt x="0" y="375466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D1175C3-2D51-4BDD-AB69-80E25BCD95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95569" y="638556"/>
            <a:ext cx="2712911" cy="3754660"/>
          </a:xfrm>
          <a:custGeom>
            <a:avLst/>
            <a:gdLst>
              <a:gd name="connsiteX0" fmla="*/ 0 w 2712911"/>
              <a:gd name="connsiteY0" fmla="*/ 0 h 3754660"/>
              <a:gd name="connsiteX1" fmla="*/ 2712911 w 2712911"/>
              <a:gd name="connsiteY1" fmla="*/ 0 h 3754660"/>
              <a:gd name="connsiteX2" fmla="*/ 2712911 w 2712911"/>
              <a:gd name="connsiteY2" fmla="*/ 3754660 h 3754660"/>
              <a:gd name="connsiteX3" fmla="*/ 0 w 2712911"/>
              <a:gd name="connsiteY3" fmla="*/ 3754660 h 3754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2911" h="3754660">
                <a:moveTo>
                  <a:pt x="0" y="0"/>
                </a:moveTo>
                <a:lnTo>
                  <a:pt x="2712911" y="0"/>
                </a:lnTo>
                <a:lnTo>
                  <a:pt x="2712911" y="3754660"/>
                </a:lnTo>
                <a:lnTo>
                  <a:pt x="0" y="375466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4225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46667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4" r:id="rId14"/>
    <p:sldLayoutId id="214748366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E683311B-82A3-4B77-85B4-7309996610CE}"/>
              </a:ext>
            </a:extLst>
          </p:cNvPr>
          <p:cNvSpPr txBox="1"/>
          <p:nvPr/>
        </p:nvSpPr>
        <p:spPr>
          <a:xfrm>
            <a:off x="5588691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2D77F89-1DA5-4D1A-BA41-E8A5D10CCFDB}"/>
              </a:ext>
            </a:extLst>
          </p:cNvPr>
          <p:cNvSpPr txBox="1"/>
          <p:nvPr/>
        </p:nvSpPr>
        <p:spPr>
          <a:xfrm>
            <a:off x="5588692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469DDA8-C9FB-462E-973B-406C326CC228}"/>
              </a:ext>
            </a:extLst>
          </p:cNvPr>
          <p:cNvSpPr txBox="1"/>
          <p:nvPr/>
        </p:nvSpPr>
        <p:spPr>
          <a:xfrm>
            <a:off x="8799805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1A7DFF7-2028-42B7-9A6E-668E49AE3E9E}"/>
              </a:ext>
            </a:extLst>
          </p:cNvPr>
          <p:cNvSpPr txBox="1"/>
          <p:nvPr/>
        </p:nvSpPr>
        <p:spPr>
          <a:xfrm>
            <a:off x="8799806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11C51BC-F78C-4473-B68F-18307A946B67}"/>
              </a:ext>
            </a:extLst>
          </p:cNvPr>
          <p:cNvSpPr txBox="1"/>
          <p:nvPr/>
        </p:nvSpPr>
        <p:spPr>
          <a:xfrm>
            <a:off x="329341" y="1208578"/>
            <a:ext cx="4800062" cy="185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Presentation Topic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Please Consider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Texts with Your Own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Content or Information</a:t>
            </a:r>
          </a:p>
        </p:txBody>
      </p:sp>
      <p:sp>
        <p:nvSpPr>
          <p:cNvPr id="120" name="Picture Placeholder 119">
            <a:extLst>
              <a:ext uri="{FF2B5EF4-FFF2-40B4-BE49-F238E27FC236}">
                <a16:creationId xmlns:a16="http://schemas.microsoft.com/office/drawing/2014/main" id="{58CFBF42-1B92-4A36-BD6C-D13F3BD23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1" name="Picture Placeholder 120">
            <a:extLst>
              <a:ext uri="{FF2B5EF4-FFF2-40B4-BE49-F238E27FC236}">
                <a16:creationId xmlns:a16="http://schemas.microsoft.com/office/drawing/2014/main" id="{A1D000B6-4DE2-4D4B-8439-601E661707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D967FD18-B2D1-47F2-88A0-100B03EB069C}"/>
              </a:ext>
            </a:extLst>
          </p:cNvPr>
          <p:cNvSpPr/>
          <p:nvPr/>
        </p:nvSpPr>
        <p:spPr>
          <a:xfrm>
            <a:off x="0" y="3754564"/>
            <a:ext cx="5129403" cy="3103435"/>
          </a:xfrm>
          <a:custGeom>
            <a:avLst/>
            <a:gdLst>
              <a:gd name="connsiteX0" fmla="*/ 0 w 5129403"/>
              <a:gd name="connsiteY0" fmla="*/ 0 h 3103435"/>
              <a:gd name="connsiteX1" fmla="*/ 5129403 w 5129403"/>
              <a:gd name="connsiteY1" fmla="*/ 0 h 3103435"/>
              <a:gd name="connsiteX2" fmla="*/ 5129403 w 5129403"/>
              <a:gd name="connsiteY2" fmla="*/ 3103436 h 3103435"/>
              <a:gd name="connsiteX3" fmla="*/ 0 w 5129403"/>
              <a:gd name="connsiteY3" fmla="*/ 3103436 h 310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403" h="3103435">
                <a:moveTo>
                  <a:pt x="0" y="0"/>
                </a:moveTo>
                <a:lnTo>
                  <a:pt x="5129403" y="0"/>
                </a:lnTo>
                <a:lnTo>
                  <a:pt x="5129403" y="3103436"/>
                </a:lnTo>
                <a:lnTo>
                  <a:pt x="0" y="3103436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DD15089-EDF8-4CA1-944E-DD4E10E43C13}"/>
              </a:ext>
            </a:extLst>
          </p:cNvPr>
          <p:cNvSpPr txBox="1"/>
          <p:nvPr/>
        </p:nvSpPr>
        <p:spPr>
          <a:xfrm>
            <a:off x="329341" y="4636103"/>
            <a:ext cx="4617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Our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Set of Missions that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Need to Achieve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F93569D-908D-4FE9-8872-908F60E813EA}"/>
              </a:ext>
            </a:extLst>
          </p:cNvPr>
          <p:cNvSpPr txBox="1"/>
          <p:nvPr/>
        </p:nvSpPr>
        <p:spPr>
          <a:xfrm>
            <a:off x="329341" y="4315682"/>
            <a:ext cx="3352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FFFFFF"/>
                </a:solidFill>
                <a:latin typeface="Montserrat" panose="02000505000000020004" pitchFamily="2" charset="0"/>
                <a:sym typeface="Montserrat-Regular"/>
                <a:rtl val="0"/>
              </a:rPr>
              <a:t>Our Mission &amp; Vision Statement</a:t>
            </a:r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A6E53FFB-EFD4-41AB-8129-6BEAE8882EB9}"/>
              </a:ext>
            </a:extLst>
          </p:cNvPr>
          <p:cNvSpPr/>
          <p:nvPr/>
        </p:nvSpPr>
        <p:spPr>
          <a:xfrm>
            <a:off x="5454650" y="0"/>
            <a:ext cx="6438900" cy="627126"/>
          </a:xfrm>
          <a:custGeom>
            <a:avLst/>
            <a:gdLst>
              <a:gd name="connsiteX0" fmla="*/ 0 w 5129403"/>
              <a:gd name="connsiteY0" fmla="*/ 0 h 3103435"/>
              <a:gd name="connsiteX1" fmla="*/ 5129403 w 5129403"/>
              <a:gd name="connsiteY1" fmla="*/ 0 h 3103435"/>
              <a:gd name="connsiteX2" fmla="*/ 5129403 w 5129403"/>
              <a:gd name="connsiteY2" fmla="*/ 3103436 h 3103435"/>
              <a:gd name="connsiteX3" fmla="*/ 0 w 5129403"/>
              <a:gd name="connsiteY3" fmla="*/ 3103436 h 310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403" h="3103435">
                <a:moveTo>
                  <a:pt x="0" y="0"/>
                </a:moveTo>
                <a:lnTo>
                  <a:pt x="5129403" y="0"/>
                </a:lnTo>
                <a:lnTo>
                  <a:pt x="5129403" y="3103436"/>
                </a:lnTo>
                <a:lnTo>
                  <a:pt x="0" y="3103436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1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9" grpId="0"/>
      <p:bldP spid="114" grpId="0"/>
      <p:bldP spid="115" grpId="0"/>
      <p:bldP spid="118" grpId="1"/>
      <p:bldP spid="54" grpId="0" animBg="1"/>
      <p:bldP spid="86" grpId="0"/>
      <p:bldP spid="10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E683311B-82A3-4B77-85B4-7309996610CE}"/>
              </a:ext>
            </a:extLst>
          </p:cNvPr>
          <p:cNvSpPr txBox="1"/>
          <p:nvPr/>
        </p:nvSpPr>
        <p:spPr>
          <a:xfrm>
            <a:off x="5588691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2D77F89-1DA5-4D1A-BA41-E8A5D10CCFDB}"/>
              </a:ext>
            </a:extLst>
          </p:cNvPr>
          <p:cNvSpPr txBox="1"/>
          <p:nvPr/>
        </p:nvSpPr>
        <p:spPr>
          <a:xfrm>
            <a:off x="5588692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469DDA8-C9FB-462E-973B-406C326CC228}"/>
              </a:ext>
            </a:extLst>
          </p:cNvPr>
          <p:cNvSpPr txBox="1"/>
          <p:nvPr/>
        </p:nvSpPr>
        <p:spPr>
          <a:xfrm>
            <a:off x="8799805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1A7DFF7-2028-42B7-9A6E-668E49AE3E9E}"/>
              </a:ext>
            </a:extLst>
          </p:cNvPr>
          <p:cNvSpPr txBox="1"/>
          <p:nvPr/>
        </p:nvSpPr>
        <p:spPr>
          <a:xfrm>
            <a:off x="8799806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11C51BC-F78C-4473-B68F-18307A946B67}"/>
              </a:ext>
            </a:extLst>
          </p:cNvPr>
          <p:cNvSpPr txBox="1"/>
          <p:nvPr/>
        </p:nvSpPr>
        <p:spPr>
          <a:xfrm>
            <a:off x="329341" y="1208578"/>
            <a:ext cx="4800062" cy="185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Presentation Topic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Please Consider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Texts with Your Own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Content or Information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D967FD18-B2D1-47F2-88A0-100B03EB069C}"/>
              </a:ext>
            </a:extLst>
          </p:cNvPr>
          <p:cNvSpPr/>
          <p:nvPr/>
        </p:nvSpPr>
        <p:spPr>
          <a:xfrm>
            <a:off x="0" y="3754565"/>
            <a:ext cx="5129403" cy="3103435"/>
          </a:xfrm>
          <a:custGeom>
            <a:avLst/>
            <a:gdLst>
              <a:gd name="connsiteX0" fmla="*/ 0 w 5129403"/>
              <a:gd name="connsiteY0" fmla="*/ 0 h 3103435"/>
              <a:gd name="connsiteX1" fmla="*/ 5129403 w 5129403"/>
              <a:gd name="connsiteY1" fmla="*/ 0 h 3103435"/>
              <a:gd name="connsiteX2" fmla="*/ 5129403 w 5129403"/>
              <a:gd name="connsiteY2" fmla="*/ 3103436 h 3103435"/>
              <a:gd name="connsiteX3" fmla="*/ 0 w 5129403"/>
              <a:gd name="connsiteY3" fmla="*/ 3103436 h 310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403" h="3103435">
                <a:moveTo>
                  <a:pt x="0" y="0"/>
                </a:moveTo>
                <a:lnTo>
                  <a:pt x="5129403" y="0"/>
                </a:lnTo>
                <a:lnTo>
                  <a:pt x="5129403" y="3103436"/>
                </a:lnTo>
                <a:lnTo>
                  <a:pt x="0" y="3103436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DD15089-EDF8-4CA1-944E-DD4E10E43C13}"/>
              </a:ext>
            </a:extLst>
          </p:cNvPr>
          <p:cNvSpPr txBox="1"/>
          <p:nvPr/>
        </p:nvSpPr>
        <p:spPr>
          <a:xfrm>
            <a:off x="329341" y="4636103"/>
            <a:ext cx="4617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Our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Set of Missions that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Need to Achieve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F93569D-908D-4FE9-8872-908F60E813EA}"/>
              </a:ext>
            </a:extLst>
          </p:cNvPr>
          <p:cNvSpPr txBox="1"/>
          <p:nvPr/>
        </p:nvSpPr>
        <p:spPr>
          <a:xfrm>
            <a:off x="329341" y="4315682"/>
            <a:ext cx="3352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FFFFFF"/>
                </a:solidFill>
                <a:latin typeface="Montserrat" panose="02000505000000020004" pitchFamily="2" charset="0"/>
                <a:sym typeface="Montserrat-Regular"/>
                <a:rtl val="0"/>
              </a:rPr>
              <a:t>Our Mission &amp; Vision Statement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077431D-3AF4-49A3-A330-D35E4BE11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BFD6A4-4D2F-423E-B250-E229051D46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3141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8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9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3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9" grpId="0"/>
      <p:bldP spid="114" grpId="0"/>
      <p:bldP spid="115" grpId="0"/>
      <p:bldP spid="118" grpId="0"/>
      <p:bldP spid="54" grpId="0" animBg="1"/>
      <p:bldP spid="86" grpId="0"/>
      <p:bldP spid="1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E683311B-82A3-4B77-85B4-7309996610CE}"/>
              </a:ext>
            </a:extLst>
          </p:cNvPr>
          <p:cNvSpPr txBox="1"/>
          <p:nvPr/>
        </p:nvSpPr>
        <p:spPr>
          <a:xfrm>
            <a:off x="5588691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2D77F89-1DA5-4D1A-BA41-E8A5D10CCFDB}"/>
              </a:ext>
            </a:extLst>
          </p:cNvPr>
          <p:cNvSpPr txBox="1"/>
          <p:nvPr/>
        </p:nvSpPr>
        <p:spPr>
          <a:xfrm>
            <a:off x="5588692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469DDA8-C9FB-462E-973B-406C326CC228}"/>
              </a:ext>
            </a:extLst>
          </p:cNvPr>
          <p:cNvSpPr txBox="1"/>
          <p:nvPr/>
        </p:nvSpPr>
        <p:spPr>
          <a:xfrm>
            <a:off x="8799805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1A7DFF7-2028-42B7-9A6E-668E49AE3E9E}"/>
              </a:ext>
            </a:extLst>
          </p:cNvPr>
          <p:cNvSpPr txBox="1"/>
          <p:nvPr/>
        </p:nvSpPr>
        <p:spPr>
          <a:xfrm>
            <a:off x="8799806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11C51BC-F78C-4473-B68F-18307A946B67}"/>
              </a:ext>
            </a:extLst>
          </p:cNvPr>
          <p:cNvSpPr txBox="1"/>
          <p:nvPr/>
        </p:nvSpPr>
        <p:spPr>
          <a:xfrm>
            <a:off x="329341" y="1208578"/>
            <a:ext cx="4800062" cy="185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Presentation Topic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Please Consider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Texts with Your Own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Content or Information</a:t>
            </a:r>
          </a:p>
        </p:txBody>
      </p:sp>
      <p:sp>
        <p:nvSpPr>
          <p:cNvPr id="120" name="Picture Placeholder 119">
            <a:extLst>
              <a:ext uri="{FF2B5EF4-FFF2-40B4-BE49-F238E27FC236}">
                <a16:creationId xmlns:a16="http://schemas.microsoft.com/office/drawing/2014/main" id="{58CFBF42-1B92-4A36-BD6C-D13F3BD23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1" name="Picture Placeholder 120">
            <a:extLst>
              <a:ext uri="{FF2B5EF4-FFF2-40B4-BE49-F238E27FC236}">
                <a16:creationId xmlns:a16="http://schemas.microsoft.com/office/drawing/2014/main" id="{A1D000B6-4DE2-4D4B-8439-601E661707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D967FD18-B2D1-47F2-88A0-100B03EB069C}"/>
              </a:ext>
            </a:extLst>
          </p:cNvPr>
          <p:cNvSpPr/>
          <p:nvPr/>
        </p:nvSpPr>
        <p:spPr>
          <a:xfrm>
            <a:off x="0" y="3754564"/>
            <a:ext cx="5129403" cy="3103435"/>
          </a:xfrm>
          <a:custGeom>
            <a:avLst/>
            <a:gdLst>
              <a:gd name="connsiteX0" fmla="*/ 0 w 5129403"/>
              <a:gd name="connsiteY0" fmla="*/ 0 h 3103435"/>
              <a:gd name="connsiteX1" fmla="*/ 5129403 w 5129403"/>
              <a:gd name="connsiteY1" fmla="*/ 0 h 3103435"/>
              <a:gd name="connsiteX2" fmla="*/ 5129403 w 5129403"/>
              <a:gd name="connsiteY2" fmla="*/ 3103436 h 3103435"/>
              <a:gd name="connsiteX3" fmla="*/ 0 w 5129403"/>
              <a:gd name="connsiteY3" fmla="*/ 3103436 h 310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403" h="3103435">
                <a:moveTo>
                  <a:pt x="0" y="0"/>
                </a:moveTo>
                <a:lnTo>
                  <a:pt x="5129403" y="0"/>
                </a:lnTo>
                <a:lnTo>
                  <a:pt x="5129403" y="3103436"/>
                </a:lnTo>
                <a:lnTo>
                  <a:pt x="0" y="3103436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DD15089-EDF8-4CA1-944E-DD4E10E43C13}"/>
              </a:ext>
            </a:extLst>
          </p:cNvPr>
          <p:cNvSpPr txBox="1"/>
          <p:nvPr/>
        </p:nvSpPr>
        <p:spPr>
          <a:xfrm>
            <a:off x="329341" y="4636103"/>
            <a:ext cx="4617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Our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Set of Missions that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Need to Achieve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F93569D-908D-4FE9-8872-908F60E813EA}"/>
              </a:ext>
            </a:extLst>
          </p:cNvPr>
          <p:cNvSpPr txBox="1"/>
          <p:nvPr/>
        </p:nvSpPr>
        <p:spPr>
          <a:xfrm>
            <a:off x="329341" y="4315682"/>
            <a:ext cx="3352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FFFFFF"/>
                </a:solidFill>
                <a:latin typeface="Montserrat" panose="02000505000000020004" pitchFamily="2" charset="0"/>
                <a:sym typeface="Montserrat-Regular"/>
                <a:rtl val="0"/>
              </a:rPr>
              <a:t>Our Mission &amp; Vision Statement</a:t>
            </a:r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A6E53FFB-EFD4-41AB-8129-6BEAE8882EB9}"/>
              </a:ext>
            </a:extLst>
          </p:cNvPr>
          <p:cNvSpPr/>
          <p:nvPr/>
        </p:nvSpPr>
        <p:spPr>
          <a:xfrm>
            <a:off x="5454650" y="0"/>
            <a:ext cx="6438900" cy="627126"/>
          </a:xfrm>
          <a:custGeom>
            <a:avLst/>
            <a:gdLst>
              <a:gd name="connsiteX0" fmla="*/ 0 w 5129403"/>
              <a:gd name="connsiteY0" fmla="*/ 0 h 3103435"/>
              <a:gd name="connsiteX1" fmla="*/ 5129403 w 5129403"/>
              <a:gd name="connsiteY1" fmla="*/ 0 h 3103435"/>
              <a:gd name="connsiteX2" fmla="*/ 5129403 w 5129403"/>
              <a:gd name="connsiteY2" fmla="*/ 3103436 h 3103435"/>
              <a:gd name="connsiteX3" fmla="*/ 0 w 5129403"/>
              <a:gd name="connsiteY3" fmla="*/ 3103436 h 310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403" h="3103435">
                <a:moveTo>
                  <a:pt x="0" y="0"/>
                </a:moveTo>
                <a:lnTo>
                  <a:pt x="5129403" y="0"/>
                </a:lnTo>
                <a:lnTo>
                  <a:pt x="5129403" y="3103436"/>
                </a:lnTo>
                <a:lnTo>
                  <a:pt x="0" y="3103436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2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9" grpId="0"/>
      <p:bldP spid="114" grpId="0"/>
      <p:bldP spid="115" grpId="0"/>
      <p:bldP spid="118" grpId="0"/>
      <p:bldP spid="54" grpId="0" animBg="1"/>
      <p:bldP spid="86" grpId="0"/>
      <p:bldP spid="1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E683311B-82A3-4B77-85B4-7309996610CE}"/>
              </a:ext>
            </a:extLst>
          </p:cNvPr>
          <p:cNvSpPr txBox="1"/>
          <p:nvPr/>
        </p:nvSpPr>
        <p:spPr>
          <a:xfrm>
            <a:off x="5588691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2D77F89-1DA5-4D1A-BA41-E8A5D10CCFDB}"/>
              </a:ext>
            </a:extLst>
          </p:cNvPr>
          <p:cNvSpPr txBox="1"/>
          <p:nvPr/>
        </p:nvSpPr>
        <p:spPr>
          <a:xfrm>
            <a:off x="5588692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469DDA8-C9FB-462E-973B-406C326CC228}"/>
              </a:ext>
            </a:extLst>
          </p:cNvPr>
          <p:cNvSpPr txBox="1"/>
          <p:nvPr/>
        </p:nvSpPr>
        <p:spPr>
          <a:xfrm>
            <a:off x="8799805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1A7DFF7-2028-42B7-9A6E-668E49AE3E9E}"/>
              </a:ext>
            </a:extLst>
          </p:cNvPr>
          <p:cNvSpPr txBox="1"/>
          <p:nvPr/>
        </p:nvSpPr>
        <p:spPr>
          <a:xfrm>
            <a:off x="8799806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11C51BC-F78C-4473-B68F-18307A946B67}"/>
              </a:ext>
            </a:extLst>
          </p:cNvPr>
          <p:cNvSpPr txBox="1"/>
          <p:nvPr/>
        </p:nvSpPr>
        <p:spPr>
          <a:xfrm>
            <a:off x="329341" y="1208578"/>
            <a:ext cx="4800062" cy="185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Presentation Topic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Please Consider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Texts with Your Own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Content or Information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D967FD18-B2D1-47F2-88A0-100B03EB069C}"/>
              </a:ext>
            </a:extLst>
          </p:cNvPr>
          <p:cNvSpPr/>
          <p:nvPr/>
        </p:nvSpPr>
        <p:spPr>
          <a:xfrm>
            <a:off x="0" y="3754565"/>
            <a:ext cx="5129403" cy="3103435"/>
          </a:xfrm>
          <a:custGeom>
            <a:avLst/>
            <a:gdLst>
              <a:gd name="connsiteX0" fmla="*/ 0 w 5129403"/>
              <a:gd name="connsiteY0" fmla="*/ 0 h 3103435"/>
              <a:gd name="connsiteX1" fmla="*/ 5129403 w 5129403"/>
              <a:gd name="connsiteY1" fmla="*/ 0 h 3103435"/>
              <a:gd name="connsiteX2" fmla="*/ 5129403 w 5129403"/>
              <a:gd name="connsiteY2" fmla="*/ 3103436 h 3103435"/>
              <a:gd name="connsiteX3" fmla="*/ 0 w 5129403"/>
              <a:gd name="connsiteY3" fmla="*/ 3103436 h 310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403" h="3103435">
                <a:moveTo>
                  <a:pt x="0" y="0"/>
                </a:moveTo>
                <a:lnTo>
                  <a:pt x="5129403" y="0"/>
                </a:lnTo>
                <a:lnTo>
                  <a:pt x="5129403" y="3103436"/>
                </a:lnTo>
                <a:lnTo>
                  <a:pt x="0" y="3103436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DD15089-EDF8-4CA1-944E-DD4E10E43C13}"/>
              </a:ext>
            </a:extLst>
          </p:cNvPr>
          <p:cNvSpPr txBox="1"/>
          <p:nvPr/>
        </p:nvSpPr>
        <p:spPr>
          <a:xfrm>
            <a:off x="329341" y="4636103"/>
            <a:ext cx="4617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Our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Set of Missions that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Need to Achieve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F93569D-908D-4FE9-8872-908F60E813EA}"/>
              </a:ext>
            </a:extLst>
          </p:cNvPr>
          <p:cNvSpPr txBox="1"/>
          <p:nvPr/>
        </p:nvSpPr>
        <p:spPr>
          <a:xfrm>
            <a:off x="329341" y="4315682"/>
            <a:ext cx="3352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FFFFFF"/>
                </a:solidFill>
                <a:latin typeface="Montserrat" panose="02000505000000020004" pitchFamily="2" charset="0"/>
                <a:sym typeface="Montserrat-Regular"/>
                <a:rtl val="0"/>
              </a:rPr>
              <a:t>Our Mission &amp; Vision Statement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077431D-3AF4-49A3-A330-D35E4BE11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BFD6A4-4D2F-423E-B250-E229051D46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50942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8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9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3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9" grpId="0"/>
      <p:bldP spid="114" grpId="0"/>
      <p:bldP spid="115" grpId="0"/>
      <p:bldP spid="118" grpId="0"/>
      <p:bldP spid="54" grpId="0" animBg="1"/>
      <p:bldP spid="86" grpId="0"/>
      <p:bldP spid="1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E683311B-82A3-4B77-85B4-7309996610CE}"/>
              </a:ext>
            </a:extLst>
          </p:cNvPr>
          <p:cNvSpPr txBox="1"/>
          <p:nvPr/>
        </p:nvSpPr>
        <p:spPr>
          <a:xfrm>
            <a:off x="5588691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2D77F89-1DA5-4D1A-BA41-E8A5D10CCFDB}"/>
              </a:ext>
            </a:extLst>
          </p:cNvPr>
          <p:cNvSpPr txBox="1"/>
          <p:nvPr/>
        </p:nvSpPr>
        <p:spPr>
          <a:xfrm>
            <a:off x="5588692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469DDA8-C9FB-462E-973B-406C326CC228}"/>
              </a:ext>
            </a:extLst>
          </p:cNvPr>
          <p:cNvSpPr txBox="1"/>
          <p:nvPr/>
        </p:nvSpPr>
        <p:spPr>
          <a:xfrm>
            <a:off x="8799805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1A7DFF7-2028-42B7-9A6E-668E49AE3E9E}"/>
              </a:ext>
            </a:extLst>
          </p:cNvPr>
          <p:cNvSpPr txBox="1"/>
          <p:nvPr/>
        </p:nvSpPr>
        <p:spPr>
          <a:xfrm>
            <a:off x="8799806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11C51BC-F78C-4473-B68F-18307A946B67}"/>
              </a:ext>
            </a:extLst>
          </p:cNvPr>
          <p:cNvSpPr txBox="1"/>
          <p:nvPr/>
        </p:nvSpPr>
        <p:spPr>
          <a:xfrm>
            <a:off x="329341" y="1208578"/>
            <a:ext cx="4800062" cy="185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Presentation Topic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Please Consider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Texts with Your Own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Content or Information</a:t>
            </a:r>
          </a:p>
        </p:txBody>
      </p:sp>
      <p:sp>
        <p:nvSpPr>
          <p:cNvPr id="120" name="Picture Placeholder 119">
            <a:extLst>
              <a:ext uri="{FF2B5EF4-FFF2-40B4-BE49-F238E27FC236}">
                <a16:creationId xmlns:a16="http://schemas.microsoft.com/office/drawing/2014/main" id="{58CFBF42-1B92-4A36-BD6C-D13F3BD237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1" name="Picture Placeholder 120">
            <a:extLst>
              <a:ext uri="{FF2B5EF4-FFF2-40B4-BE49-F238E27FC236}">
                <a16:creationId xmlns:a16="http://schemas.microsoft.com/office/drawing/2014/main" id="{A1D000B6-4DE2-4D4B-8439-601E661707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D967FD18-B2D1-47F2-88A0-100B03EB069C}"/>
              </a:ext>
            </a:extLst>
          </p:cNvPr>
          <p:cNvSpPr/>
          <p:nvPr/>
        </p:nvSpPr>
        <p:spPr>
          <a:xfrm>
            <a:off x="0" y="3754564"/>
            <a:ext cx="5129403" cy="3103435"/>
          </a:xfrm>
          <a:custGeom>
            <a:avLst/>
            <a:gdLst>
              <a:gd name="connsiteX0" fmla="*/ 0 w 5129403"/>
              <a:gd name="connsiteY0" fmla="*/ 0 h 3103435"/>
              <a:gd name="connsiteX1" fmla="*/ 5129403 w 5129403"/>
              <a:gd name="connsiteY1" fmla="*/ 0 h 3103435"/>
              <a:gd name="connsiteX2" fmla="*/ 5129403 w 5129403"/>
              <a:gd name="connsiteY2" fmla="*/ 3103436 h 3103435"/>
              <a:gd name="connsiteX3" fmla="*/ 0 w 5129403"/>
              <a:gd name="connsiteY3" fmla="*/ 3103436 h 310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403" h="3103435">
                <a:moveTo>
                  <a:pt x="0" y="0"/>
                </a:moveTo>
                <a:lnTo>
                  <a:pt x="5129403" y="0"/>
                </a:lnTo>
                <a:lnTo>
                  <a:pt x="5129403" y="3103436"/>
                </a:lnTo>
                <a:lnTo>
                  <a:pt x="0" y="3103436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DD15089-EDF8-4CA1-944E-DD4E10E43C13}"/>
              </a:ext>
            </a:extLst>
          </p:cNvPr>
          <p:cNvSpPr txBox="1"/>
          <p:nvPr/>
        </p:nvSpPr>
        <p:spPr>
          <a:xfrm>
            <a:off x="329341" y="4636103"/>
            <a:ext cx="4617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Our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Set of Missions that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Need to Achieve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F93569D-908D-4FE9-8872-908F60E813EA}"/>
              </a:ext>
            </a:extLst>
          </p:cNvPr>
          <p:cNvSpPr txBox="1"/>
          <p:nvPr/>
        </p:nvSpPr>
        <p:spPr>
          <a:xfrm>
            <a:off x="329341" y="4315682"/>
            <a:ext cx="3352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FFFFFF"/>
                </a:solidFill>
                <a:latin typeface="Montserrat" panose="02000505000000020004" pitchFamily="2" charset="0"/>
                <a:sym typeface="Montserrat-Regular"/>
                <a:rtl val="0"/>
              </a:rPr>
              <a:t>Our Mission &amp; Vision Statement</a:t>
            </a:r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A6E53FFB-EFD4-41AB-8129-6BEAE8882EB9}"/>
              </a:ext>
            </a:extLst>
          </p:cNvPr>
          <p:cNvSpPr/>
          <p:nvPr/>
        </p:nvSpPr>
        <p:spPr>
          <a:xfrm>
            <a:off x="5454650" y="0"/>
            <a:ext cx="6438900" cy="627126"/>
          </a:xfrm>
          <a:custGeom>
            <a:avLst/>
            <a:gdLst>
              <a:gd name="connsiteX0" fmla="*/ 0 w 5129403"/>
              <a:gd name="connsiteY0" fmla="*/ 0 h 3103435"/>
              <a:gd name="connsiteX1" fmla="*/ 5129403 w 5129403"/>
              <a:gd name="connsiteY1" fmla="*/ 0 h 3103435"/>
              <a:gd name="connsiteX2" fmla="*/ 5129403 w 5129403"/>
              <a:gd name="connsiteY2" fmla="*/ 3103436 h 3103435"/>
              <a:gd name="connsiteX3" fmla="*/ 0 w 5129403"/>
              <a:gd name="connsiteY3" fmla="*/ 3103436 h 310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403" h="3103435">
                <a:moveTo>
                  <a:pt x="0" y="0"/>
                </a:moveTo>
                <a:lnTo>
                  <a:pt x="5129403" y="0"/>
                </a:lnTo>
                <a:lnTo>
                  <a:pt x="5129403" y="3103436"/>
                </a:lnTo>
                <a:lnTo>
                  <a:pt x="0" y="3103436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2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9" grpId="0"/>
      <p:bldP spid="114" grpId="0"/>
      <p:bldP spid="115" grpId="0"/>
      <p:bldP spid="118" grpId="0"/>
      <p:bldP spid="54" grpId="0" animBg="1"/>
      <p:bldP spid="86" grpId="0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E683311B-82A3-4B77-85B4-7309996610CE}"/>
              </a:ext>
            </a:extLst>
          </p:cNvPr>
          <p:cNvSpPr txBox="1"/>
          <p:nvPr/>
        </p:nvSpPr>
        <p:spPr>
          <a:xfrm>
            <a:off x="5588691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2D77F89-1DA5-4D1A-BA41-E8A5D10CCFDB}"/>
              </a:ext>
            </a:extLst>
          </p:cNvPr>
          <p:cNvSpPr txBox="1"/>
          <p:nvPr/>
        </p:nvSpPr>
        <p:spPr>
          <a:xfrm>
            <a:off x="5588692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469DDA8-C9FB-462E-973B-406C326CC228}"/>
              </a:ext>
            </a:extLst>
          </p:cNvPr>
          <p:cNvSpPr txBox="1"/>
          <p:nvPr/>
        </p:nvSpPr>
        <p:spPr>
          <a:xfrm>
            <a:off x="8799805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71A7DFF7-2028-42B7-9A6E-668E49AE3E9E}"/>
              </a:ext>
            </a:extLst>
          </p:cNvPr>
          <p:cNvSpPr txBox="1"/>
          <p:nvPr/>
        </p:nvSpPr>
        <p:spPr>
          <a:xfrm>
            <a:off x="8799806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F11C51BC-F78C-4473-B68F-18307A946B67}"/>
              </a:ext>
            </a:extLst>
          </p:cNvPr>
          <p:cNvSpPr txBox="1"/>
          <p:nvPr/>
        </p:nvSpPr>
        <p:spPr>
          <a:xfrm>
            <a:off x="329341" y="1208578"/>
            <a:ext cx="4800062" cy="185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Presentation Topic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Please Consider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Texts with Your Own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Content or Information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D967FD18-B2D1-47F2-88A0-100B03EB069C}"/>
              </a:ext>
            </a:extLst>
          </p:cNvPr>
          <p:cNvSpPr/>
          <p:nvPr/>
        </p:nvSpPr>
        <p:spPr>
          <a:xfrm>
            <a:off x="0" y="3754565"/>
            <a:ext cx="5129403" cy="3103435"/>
          </a:xfrm>
          <a:custGeom>
            <a:avLst/>
            <a:gdLst>
              <a:gd name="connsiteX0" fmla="*/ 0 w 5129403"/>
              <a:gd name="connsiteY0" fmla="*/ 0 h 3103435"/>
              <a:gd name="connsiteX1" fmla="*/ 5129403 w 5129403"/>
              <a:gd name="connsiteY1" fmla="*/ 0 h 3103435"/>
              <a:gd name="connsiteX2" fmla="*/ 5129403 w 5129403"/>
              <a:gd name="connsiteY2" fmla="*/ 3103436 h 3103435"/>
              <a:gd name="connsiteX3" fmla="*/ 0 w 5129403"/>
              <a:gd name="connsiteY3" fmla="*/ 3103436 h 310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403" h="3103435">
                <a:moveTo>
                  <a:pt x="0" y="0"/>
                </a:moveTo>
                <a:lnTo>
                  <a:pt x="5129403" y="0"/>
                </a:lnTo>
                <a:lnTo>
                  <a:pt x="5129403" y="3103436"/>
                </a:lnTo>
                <a:lnTo>
                  <a:pt x="0" y="310343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DD15089-EDF8-4CA1-944E-DD4E10E43C13}"/>
              </a:ext>
            </a:extLst>
          </p:cNvPr>
          <p:cNvSpPr txBox="1"/>
          <p:nvPr/>
        </p:nvSpPr>
        <p:spPr>
          <a:xfrm>
            <a:off x="329341" y="4636103"/>
            <a:ext cx="4617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Our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Set of Missions that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Need to Achieve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F93569D-908D-4FE9-8872-908F60E813EA}"/>
              </a:ext>
            </a:extLst>
          </p:cNvPr>
          <p:cNvSpPr txBox="1"/>
          <p:nvPr/>
        </p:nvSpPr>
        <p:spPr>
          <a:xfrm>
            <a:off x="329341" y="4315682"/>
            <a:ext cx="3352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FFFFFF"/>
                </a:solidFill>
                <a:latin typeface="Montserrat" panose="02000505000000020004" pitchFamily="2" charset="0"/>
                <a:sym typeface="Montserrat-Regular"/>
                <a:rtl val="0"/>
              </a:rPr>
              <a:t>Our Mission &amp; Vision Statement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077431D-3AF4-49A3-A330-D35E4BE11B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BFD6A4-4D2F-423E-B250-E229051D46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0169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8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9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3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09" grpId="0"/>
      <p:bldP spid="114" grpId="0"/>
      <p:bldP spid="115" grpId="0"/>
      <p:bldP spid="118" grpId="0"/>
      <p:bldP spid="54" grpId="0" animBg="1"/>
      <p:bldP spid="86" grpId="0"/>
      <p:bldP spid="1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5648B0A-40AC-403C-81AE-37E5AD25BEA5}"/>
              </a:ext>
            </a:extLst>
          </p:cNvPr>
          <p:cNvSpPr txBox="1"/>
          <p:nvPr/>
        </p:nvSpPr>
        <p:spPr>
          <a:xfrm>
            <a:off x="5588691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D8BBD8-901A-4AAE-87DB-8C6FE556BF8E}"/>
              </a:ext>
            </a:extLst>
          </p:cNvPr>
          <p:cNvSpPr txBox="1"/>
          <p:nvPr/>
        </p:nvSpPr>
        <p:spPr>
          <a:xfrm>
            <a:off x="5588692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82D54B-1858-4A06-AE96-80D8009DF0E4}"/>
              </a:ext>
            </a:extLst>
          </p:cNvPr>
          <p:cNvSpPr txBox="1"/>
          <p:nvPr/>
        </p:nvSpPr>
        <p:spPr>
          <a:xfrm>
            <a:off x="8799805" y="4728972"/>
            <a:ext cx="2953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Write Your Mission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CDD7B9-69A4-4174-ACBE-2B5A9B800630}"/>
              </a:ext>
            </a:extLst>
          </p:cNvPr>
          <p:cNvSpPr txBox="1"/>
          <p:nvPr/>
        </p:nvSpPr>
        <p:spPr>
          <a:xfrm>
            <a:off x="8799806" y="5109734"/>
            <a:ext cx="2953065" cy="1098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20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A1542C-35C4-4648-A33D-B3026E071DF3}"/>
              </a:ext>
            </a:extLst>
          </p:cNvPr>
          <p:cNvSpPr txBox="1"/>
          <p:nvPr/>
        </p:nvSpPr>
        <p:spPr>
          <a:xfrm>
            <a:off x="329341" y="1208578"/>
            <a:ext cx="4800062" cy="185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Text to Explain the Presentation Topic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this is Just a Demo So Please Consider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Replacing these Texts with Your Own</a:t>
            </a:r>
          </a:p>
          <a:p>
            <a:pPr>
              <a:lnSpc>
                <a:spcPts val="28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Content or Information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F413FBA-FDA0-491A-94E3-BA7C538B1679}"/>
              </a:ext>
            </a:extLst>
          </p:cNvPr>
          <p:cNvSpPr/>
          <p:nvPr/>
        </p:nvSpPr>
        <p:spPr>
          <a:xfrm>
            <a:off x="0" y="3754564"/>
            <a:ext cx="5129403" cy="3103435"/>
          </a:xfrm>
          <a:custGeom>
            <a:avLst/>
            <a:gdLst>
              <a:gd name="connsiteX0" fmla="*/ 0 w 5129403"/>
              <a:gd name="connsiteY0" fmla="*/ 0 h 3103435"/>
              <a:gd name="connsiteX1" fmla="*/ 5129403 w 5129403"/>
              <a:gd name="connsiteY1" fmla="*/ 0 h 3103435"/>
              <a:gd name="connsiteX2" fmla="*/ 5129403 w 5129403"/>
              <a:gd name="connsiteY2" fmla="*/ 3103436 h 3103435"/>
              <a:gd name="connsiteX3" fmla="*/ 0 w 5129403"/>
              <a:gd name="connsiteY3" fmla="*/ 3103436 h 310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403" h="3103435">
                <a:moveTo>
                  <a:pt x="0" y="0"/>
                </a:moveTo>
                <a:lnTo>
                  <a:pt x="5129403" y="0"/>
                </a:lnTo>
                <a:lnTo>
                  <a:pt x="5129403" y="3103436"/>
                </a:lnTo>
                <a:lnTo>
                  <a:pt x="0" y="3103436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A23431-D709-4A79-A585-61D28D87572D}"/>
              </a:ext>
            </a:extLst>
          </p:cNvPr>
          <p:cNvSpPr txBox="1"/>
          <p:nvPr/>
        </p:nvSpPr>
        <p:spPr>
          <a:xfrm>
            <a:off x="329341" y="4636103"/>
            <a:ext cx="4617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Our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Set of Missions that</a:t>
            </a:r>
          </a:p>
          <a:p>
            <a:pPr algn="l"/>
            <a:r>
              <a:rPr lang="en-US" sz="3200" spc="0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Need to Achieve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8A6B17-36AF-4E96-9C79-33393E6EB041}"/>
              </a:ext>
            </a:extLst>
          </p:cNvPr>
          <p:cNvSpPr txBox="1"/>
          <p:nvPr/>
        </p:nvSpPr>
        <p:spPr>
          <a:xfrm>
            <a:off x="329341" y="4315682"/>
            <a:ext cx="3352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spc="0" baseline="0" dirty="0">
                <a:solidFill>
                  <a:srgbClr val="FFFFFF"/>
                </a:solidFill>
                <a:latin typeface="Montserrat" panose="02000505000000020004" pitchFamily="2" charset="0"/>
                <a:sym typeface="Montserrat-Regular"/>
                <a:rtl val="0"/>
              </a:rPr>
              <a:t>Our Mission &amp; Vision Statement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5DB194A-9188-4BA3-AF6E-5D5C465124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BD0DF7B-D2F2-49EE-905D-043C0566F7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10531</TotalTime>
  <Words>822</Words>
  <Application>Microsoft Office PowerPoint</Application>
  <PresentationFormat>Widescreen</PresentationFormat>
  <Paragraphs>165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42</cp:revision>
  <dcterms:created xsi:type="dcterms:W3CDTF">2024-02-18T05:14:35Z</dcterms:created>
  <dcterms:modified xsi:type="dcterms:W3CDTF">2024-06-26T15:03:47Z</dcterms:modified>
</cp:coreProperties>
</file>