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48" r:id="rId2"/>
    <p:sldId id="554" r:id="rId3"/>
    <p:sldId id="555" r:id="rId4"/>
    <p:sldId id="556" r:id="rId5"/>
    <p:sldId id="557" r:id="rId6"/>
    <p:sldId id="558" r:id="rId7"/>
    <p:sldId id="553" r:id="rId8"/>
    <p:sldId id="546" r:id="rId9"/>
    <p:sldId id="265" r:id="rId10"/>
    <p:sldId id="266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48"/>
            <p14:sldId id="554"/>
            <p14:sldId id="555"/>
            <p14:sldId id="556"/>
            <p14:sldId id="557"/>
            <p14:sldId id="558"/>
          </p14:sldIdLst>
        </p14:section>
        <p14:section name="Without Animation" id="{8B86FDD1-95CF-473B-B389-78E73723E0C3}">
          <p14:sldIdLst>
            <p14:sldId id="553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16" autoAdjust="0"/>
    <p:restoredTop sz="94660"/>
  </p:normalViewPr>
  <p:slideViewPr>
    <p:cSldViewPr snapToGrid="0">
      <p:cViewPr>
        <p:scale>
          <a:sx n="100" d="100"/>
          <a:sy n="100" d="100"/>
        </p:scale>
        <p:origin x="1672" y="160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86C73BA8-DE74-45D4-957A-75700B00D438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868584" y="871824"/>
            <a:ext cx="3677793" cy="2772061"/>
          </a:xfrm>
          <a:custGeom>
            <a:avLst/>
            <a:gdLst>
              <a:gd name="connsiteX0" fmla="*/ 0 w 3677793"/>
              <a:gd name="connsiteY0" fmla="*/ 0 h 2772061"/>
              <a:gd name="connsiteX1" fmla="*/ 3677793 w 3677793"/>
              <a:gd name="connsiteY1" fmla="*/ 0 h 2772061"/>
              <a:gd name="connsiteX2" fmla="*/ 3677793 w 3677793"/>
              <a:gd name="connsiteY2" fmla="*/ 2772061 h 2772061"/>
              <a:gd name="connsiteX3" fmla="*/ 0 w 3677793"/>
              <a:gd name="connsiteY3" fmla="*/ 2772061 h 27720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77793" h="2772061">
                <a:moveTo>
                  <a:pt x="0" y="0"/>
                </a:moveTo>
                <a:lnTo>
                  <a:pt x="3677793" y="0"/>
                </a:lnTo>
                <a:lnTo>
                  <a:pt x="3677793" y="2772061"/>
                </a:lnTo>
                <a:lnTo>
                  <a:pt x="0" y="2772061"/>
                </a:ln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831993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nimated 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: Shape 5">
            <a:extLst>
              <a:ext uri="{FF2B5EF4-FFF2-40B4-BE49-F238E27FC236}">
                <a16:creationId xmlns:a16="http://schemas.microsoft.com/office/drawing/2014/main" id="{A182CD12-32B2-4A66-87BF-5C55CCA1B4A3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868584" y="871824"/>
            <a:ext cx="3677793" cy="2772061"/>
          </a:xfrm>
          <a:custGeom>
            <a:avLst/>
            <a:gdLst>
              <a:gd name="connsiteX0" fmla="*/ 0 w 3677793"/>
              <a:gd name="connsiteY0" fmla="*/ 0 h 2772061"/>
              <a:gd name="connsiteX1" fmla="*/ 3677793 w 3677793"/>
              <a:gd name="connsiteY1" fmla="*/ 0 h 2772061"/>
              <a:gd name="connsiteX2" fmla="*/ 3677793 w 3677793"/>
              <a:gd name="connsiteY2" fmla="*/ 2772061 h 2772061"/>
              <a:gd name="connsiteX3" fmla="*/ 0 w 3677793"/>
              <a:gd name="connsiteY3" fmla="*/ 2772061 h 27720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77793" h="2772061">
                <a:moveTo>
                  <a:pt x="0" y="0"/>
                </a:moveTo>
                <a:lnTo>
                  <a:pt x="3677793" y="0"/>
                </a:lnTo>
                <a:lnTo>
                  <a:pt x="3677793" y="2772061"/>
                </a:lnTo>
                <a:lnTo>
                  <a:pt x="0" y="2772061"/>
                </a:ln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6163259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decel="46667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  <p:sldLayoutId id="2147483663" r:id="rId13"/>
    <p:sldLayoutId id="2147483661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4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CC33CF04-D7F0-4EDA-9568-8D004D69D236}"/>
              </a:ext>
            </a:extLst>
          </p:cNvPr>
          <p:cNvSpPr/>
          <p:nvPr/>
        </p:nvSpPr>
        <p:spPr>
          <a:xfrm>
            <a:off x="0" y="0"/>
            <a:ext cx="12192000" cy="3643884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28C5C4F8-0FC3-4D3F-B549-B9A91CD430FF}"/>
              </a:ext>
            </a:extLst>
          </p:cNvPr>
          <p:cNvSpPr txBox="1"/>
          <p:nvPr/>
        </p:nvSpPr>
        <p:spPr>
          <a:xfrm>
            <a:off x="5348254" y="985841"/>
            <a:ext cx="36663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rgbClr val="FFFFFF"/>
                </a:solidFill>
                <a:latin typeface="Montserrat"/>
                <a:sym typeface="Montserrat"/>
                <a:rtl val="0"/>
              </a:rPr>
              <a:t>Our Business Activities &amp; Services</a:t>
            </a: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D796C8D1-C29C-44D1-AD73-C6236359FEE6}"/>
              </a:ext>
            </a:extLst>
          </p:cNvPr>
          <p:cNvSpPr txBox="1"/>
          <p:nvPr/>
        </p:nvSpPr>
        <p:spPr>
          <a:xfrm>
            <a:off x="5348255" y="1334989"/>
            <a:ext cx="623595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Know What Facilities</a:t>
            </a:r>
          </a:p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 Provides</a:t>
            </a:r>
          </a:p>
        </p:txBody>
      </p:sp>
      <p:sp>
        <p:nvSpPr>
          <p:cNvPr id="148" name="TextBox 147">
            <a:extLst>
              <a:ext uri="{FF2B5EF4-FFF2-40B4-BE49-F238E27FC236}">
                <a16:creationId xmlns:a16="http://schemas.microsoft.com/office/drawing/2014/main" id="{EB000B09-922E-40E5-8D93-214E372BFE11}"/>
              </a:ext>
            </a:extLst>
          </p:cNvPr>
          <p:cNvSpPr txBox="1"/>
          <p:nvPr/>
        </p:nvSpPr>
        <p:spPr>
          <a:xfrm>
            <a:off x="5348254" y="2545913"/>
            <a:ext cx="6235954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</a:t>
            </a:r>
          </a:p>
        </p:txBody>
      </p:sp>
      <p:sp>
        <p:nvSpPr>
          <p:cNvPr id="117" name="Freeform: Shape 116">
            <a:extLst>
              <a:ext uri="{FF2B5EF4-FFF2-40B4-BE49-F238E27FC236}">
                <a16:creationId xmlns:a16="http://schemas.microsoft.com/office/drawing/2014/main" id="{827F02D8-E01E-402E-9EB5-BED19F46DD8E}"/>
              </a:ext>
            </a:extLst>
          </p:cNvPr>
          <p:cNvSpPr/>
          <p:nvPr/>
        </p:nvSpPr>
        <p:spPr>
          <a:xfrm rot="5400000">
            <a:off x="1099708" y="-236362"/>
            <a:ext cx="3215354" cy="4545139"/>
          </a:xfrm>
          <a:custGeom>
            <a:avLst/>
            <a:gdLst>
              <a:gd name="connsiteX0" fmla="*/ 0 w 3215354"/>
              <a:gd name="connsiteY0" fmla="*/ 0 h 4545139"/>
              <a:gd name="connsiteX1" fmla="*/ 3215354 w 3215354"/>
              <a:gd name="connsiteY1" fmla="*/ 0 h 4545139"/>
              <a:gd name="connsiteX2" fmla="*/ 3215354 w 3215354"/>
              <a:gd name="connsiteY2" fmla="*/ 4545140 h 4545139"/>
              <a:gd name="connsiteX3" fmla="*/ 0 w 3215354"/>
              <a:gd name="connsiteY3" fmla="*/ 4545140 h 45451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15354" h="4545139">
                <a:moveTo>
                  <a:pt x="0" y="0"/>
                </a:moveTo>
                <a:lnTo>
                  <a:pt x="3215354" y="0"/>
                </a:lnTo>
                <a:lnTo>
                  <a:pt x="3215354" y="4545140"/>
                </a:lnTo>
                <a:lnTo>
                  <a:pt x="0" y="4545140"/>
                </a:lnTo>
                <a:close/>
              </a:path>
            </a:pathLst>
          </a:custGeom>
          <a:solidFill>
            <a:srgbClr val="FFFFFF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1" name="Picture Placeholder 200">
            <a:extLst>
              <a:ext uri="{FF2B5EF4-FFF2-40B4-BE49-F238E27FC236}">
                <a16:creationId xmlns:a16="http://schemas.microsoft.com/office/drawing/2014/main" id="{B385ACE5-7C5B-4728-9C7A-76BDF72A9C2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02" name="Freeform: Shape 201">
            <a:extLst>
              <a:ext uri="{FF2B5EF4-FFF2-40B4-BE49-F238E27FC236}">
                <a16:creationId xmlns:a16="http://schemas.microsoft.com/office/drawing/2014/main" id="{6E0BA499-BACC-4C1F-A975-C2BAEB05C8D0}"/>
              </a:ext>
            </a:extLst>
          </p:cNvPr>
          <p:cNvSpPr/>
          <p:nvPr/>
        </p:nvSpPr>
        <p:spPr>
          <a:xfrm>
            <a:off x="0" y="3642644"/>
            <a:ext cx="12192000" cy="3215355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168" name="Group 167">
            <a:extLst>
              <a:ext uri="{FF2B5EF4-FFF2-40B4-BE49-F238E27FC236}">
                <a16:creationId xmlns:a16="http://schemas.microsoft.com/office/drawing/2014/main" id="{F4478019-5E52-44C8-99E0-583613ACD5C9}"/>
              </a:ext>
            </a:extLst>
          </p:cNvPr>
          <p:cNvGrpSpPr/>
          <p:nvPr/>
        </p:nvGrpSpPr>
        <p:grpSpPr>
          <a:xfrm>
            <a:off x="1060894" y="4136612"/>
            <a:ext cx="3136678" cy="763617"/>
            <a:chOff x="1060894" y="4136612"/>
            <a:chExt cx="3136678" cy="763617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F51AC0C-28CF-4EE2-BC2B-F000121046C7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7144D584-22D7-46FA-8E9C-1A1BAE17180C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30" name="Rectangle: Rounded Corners 29">
              <a:extLst>
                <a:ext uri="{FF2B5EF4-FFF2-40B4-BE49-F238E27FC236}">
                  <a16:creationId xmlns:a16="http://schemas.microsoft.com/office/drawing/2014/main" id="{73832465-584C-4D88-961F-18608277EC7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A61EBB0D-E264-42D9-AC26-2500730B8A44}"/>
                </a:ext>
              </a:extLst>
            </p:cNvPr>
            <p:cNvSpPr txBox="1"/>
            <p:nvPr/>
          </p:nvSpPr>
          <p:spPr>
            <a:xfrm>
              <a:off x="1189957" y="4228492"/>
              <a:ext cx="35137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1</a:t>
              </a:r>
            </a:p>
          </p:txBody>
        </p:sp>
      </p:grpSp>
      <p:grpSp>
        <p:nvGrpSpPr>
          <p:cNvPr id="169" name="Group 168">
            <a:extLst>
              <a:ext uri="{FF2B5EF4-FFF2-40B4-BE49-F238E27FC236}">
                <a16:creationId xmlns:a16="http://schemas.microsoft.com/office/drawing/2014/main" id="{38B449AD-D262-4AC9-A16F-ECC1C59603CC}"/>
              </a:ext>
            </a:extLst>
          </p:cNvPr>
          <p:cNvGrpSpPr/>
          <p:nvPr/>
        </p:nvGrpSpPr>
        <p:grpSpPr>
          <a:xfrm>
            <a:off x="1060894" y="5317966"/>
            <a:ext cx="3136678" cy="763617"/>
            <a:chOff x="1060894" y="4136612"/>
            <a:chExt cx="3136678" cy="763617"/>
          </a:xfrm>
        </p:grpSpPr>
        <p:sp>
          <p:nvSpPr>
            <p:cNvPr id="170" name="TextBox 169">
              <a:extLst>
                <a:ext uri="{FF2B5EF4-FFF2-40B4-BE49-F238E27FC236}">
                  <a16:creationId xmlns:a16="http://schemas.microsoft.com/office/drawing/2014/main" id="{1E08696B-F04B-4CCD-800F-C5A2FDDF897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1" name="TextBox 170">
              <a:extLst>
                <a:ext uri="{FF2B5EF4-FFF2-40B4-BE49-F238E27FC236}">
                  <a16:creationId xmlns:a16="http://schemas.microsoft.com/office/drawing/2014/main" id="{A8824C6D-ACED-46A0-B464-74C0C8AA4A4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2" name="Rectangle: Rounded Corners 171">
              <a:extLst>
                <a:ext uri="{FF2B5EF4-FFF2-40B4-BE49-F238E27FC236}">
                  <a16:creationId xmlns:a16="http://schemas.microsoft.com/office/drawing/2014/main" id="{6C3FB9BE-F8CC-4E98-9791-B4FB520479DC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3" name="TextBox 172">
              <a:extLst>
                <a:ext uri="{FF2B5EF4-FFF2-40B4-BE49-F238E27FC236}">
                  <a16:creationId xmlns:a16="http://schemas.microsoft.com/office/drawing/2014/main" id="{16EAEA07-1DCA-4156-B4FE-D42629127B5C}"/>
                </a:ext>
              </a:extLst>
            </p:cNvPr>
            <p:cNvSpPr txBox="1"/>
            <p:nvPr/>
          </p:nvSpPr>
          <p:spPr>
            <a:xfrm>
              <a:off x="1129845" y="4228492"/>
              <a:ext cx="47160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4</a:t>
              </a:r>
            </a:p>
          </p:txBody>
        </p:sp>
      </p:grpSp>
      <p:grpSp>
        <p:nvGrpSpPr>
          <p:cNvPr id="174" name="Group 173">
            <a:extLst>
              <a:ext uri="{FF2B5EF4-FFF2-40B4-BE49-F238E27FC236}">
                <a16:creationId xmlns:a16="http://schemas.microsoft.com/office/drawing/2014/main" id="{546DBFF8-34B6-4DD3-AD4E-18106584D216}"/>
              </a:ext>
            </a:extLst>
          </p:cNvPr>
          <p:cNvGrpSpPr/>
          <p:nvPr/>
        </p:nvGrpSpPr>
        <p:grpSpPr>
          <a:xfrm>
            <a:off x="4584350" y="4136612"/>
            <a:ext cx="3136678" cy="763617"/>
            <a:chOff x="1060894" y="4136612"/>
            <a:chExt cx="3136678" cy="763617"/>
          </a:xfrm>
        </p:grpSpPr>
        <p:sp>
          <p:nvSpPr>
            <p:cNvPr id="175" name="TextBox 174">
              <a:extLst>
                <a:ext uri="{FF2B5EF4-FFF2-40B4-BE49-F238E27FC236}">
                  <a16:creationId xmlns:a16="http://schemas.microsoft.com/office/drawing/2014/main" id="{76FBB065-566C-49DA-9D57-65EEDACF222B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1C7C1486-B5AD-4875-ABAF-02A54EE44DEE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7" name="Rectangle: Rounded Corners 176">
              <a:extLst>
                <a:ext uri="{FF2B5EF4-FFF2-40B4-BE49-F238E27FC236}">
                  <a16:creationId xmlns:a16="http://schemas.microsoft.com/office/drawing/2014/main" id="{F9F77DB8-9FC4-4386-8202-5BAC1DFA4056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8" name="TextBox 177">
              <a:extLst>
                <a:ext uri="{FF2B5EF4-FFF2-40B4-BE49-F238E27FC236}">
                  <a16:creationId xmlns:a16="http://schemas.microsoft.com/office/drawing/2014/main" id="{BEA21864-489B-402E-AFA8-85997774D7CF}"/>
                </a:ext>
              </a:extLst>
            </p:cNvPr>
            <p:cNvSpPr txBox="1"/>
            <p:nvPr/>
          </p:nvSpPr>
          <p:spPr>
            <a:xfrm>
              <a:off x="1150684" y="4228492"/>
              <a:ext cx="429926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2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5F8726EF-3EF9-45B6-9E7B-E5BAB0DC241F}"/>
              </a:ext>
            </a:extLst>
          </p:cNvPr>
          <p:cNvGrpSpPr/>
          <p:nvPr/>
        </p:nvGrpSpPr>
        <p:grpSpPr>
          <a:xfrm>
            <a:off x="4584350" y="5317966"/>
            <a:ext cx="3136678" cy="763617"/>
            <a:chOff x="1060894" y="4136612"/>
            <a:chExt cx="3136678" cy="763617"/>
          </a:xfrm>
        </p:grpSpPr>
        <p:sp>
          <p:nvSpPr>
            <p:cNvPr id="180" name="TextBox 179">
              <a:extLst>
                <a:ext uri="{FF2B5EF4-FFF2-40B4-BE49-F238E27FC236}">
                  <a16:creationId xmlns:a16="http://schemas.microsoft.com/office/drawing/2014/main" id="{47E31BEE-A278-4FAA-A5D4-9321D8CCE36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1" name="TextBox 180">
              <a:extLst>
                <a:ext uri="{FF2B5EF4-FFF2-40B4-BE49-F238E27FC236}">
                  <a16:creationId xmlns:a16="http://schemas.microsoft.com/office/drawing/2014/main" id="{10CCD461-E754-4FE7-B530-198878577D87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2" name="Rectangle: Rounded Corners 181">
              <a:extLst>
                <a:ext uri="{FF2B5EF4-FFF2-40B4-BE49-F238E27FC236}">
                  <a16:creationId xmlns:a16="http://schemas.microsoft.com/office/drawing/2014/main" id="{EB842C11-B335-4EC1-956E-7109EA28C354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3" name="TextBox 182">
              <a:extLst>
                <a:ext uri="{FF2B5EF4-FFF2-40B4-BE49-F238E27FC236}">
                  <a16:creationId xmlns:a16="http://schemas.microsoft.com/office/drawing/2014/main" id="{0C173CC4-B482-4F4B-B6BF-A5768E80A472}"/>
                </a:ext>
              </a:extLst>
            </p:cNvPr>
            <p:cNvSpPr txBox="1"/>
            <p:nvPr/>
          </p:nvSpPr>
          <p:spPr>
            <a:xfrm>
              <a:off x="1149081" y="4228492"/>
              <a:ext cx="43313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5</a:t>
              </a:r>
            </a:p>
          </p:txBody>
        </p:sp>
      </p:grpSp>
      <p:grpSp>
        <p:nvGrpSpPr>
          <p:cNvPr id="184" name="Group 183">
            <a:extLst>
              <a:ext uri="{FF2B5EF4-FFF2-40B4-BE49-F238E27FC236}">
                <a16:creationId xmlns:a16="http://schemas.microsoft.com/office/drawing/2014/main" id="{C0139C0D-FA4E-4FA5-A6E3-D84D3D990EBC}"/>
              </a:ext>
            </a:extLst>
          </p:cNvPr>
          <p:cNvGrpSpPr/>
          <p:nvPr/>
        </p:nvGrpSpPr>
        <p:grpSpPr>
          <a:xfrm>
            <a:off x="8106720" y="4136612"/>
            <a:ext cx="3136678" cy="763617"/>
            <a:chOff x="1060894" y="4136612"/>
            <a:chExt cx="3136678" cy="763617"/>
          </a:xfrm>
        </p:grpSpPr>
        <p:sp>
          <p:nvSpPr>
            <p:cNvPr id="185" name="TextBox 184">
              <a:extLst>
                <a:ext uri="{FF2B5EF4-FFF2-40B4-BE49-F238E27FC236}">
                  <a16:creationId xmlns:a16="http://schemas.microsoft.com/office/drawing/2014/main" id="{743C3AAB-AFB3-4C48-A88F-7EF28A2C6759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6" name="TextBox 185">
              <a:extLst>
                <a:ext uri="{FF2B5EF4-FFF2-40B4-BE49-F238E27FC236}">
                  <a16:creationId xmlns:a16="http://schemas.microsoft.com/office/drawing/2014/main" id="{DDFEB2E6-35BF-4097-BB00-8106359AEC2A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7" name="Rectangle: Rounded Corners 186">
              <a:extLst>
                <a:ext uri="{FF2B5EF4-FFF2-40B4-BE49-F238E27FC236}">
                  <a16:creationId xmlns:a16="http://schemas.microsoft.com/office/drawing/2014/main" id="{1BB07EDC-2AF5-4F01-89FB-E9C0EDA6081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8" name="TextBox 187">
              <a:extLst>
                <a:ext uri="{FF2B5EF4-FFF2-40B4-BE49-F238E27FC236}">
                  <a16:creationId xmlns:a16="http://schemas.microsoft.com/office/drawing/2014/main" id="{18A68EDA-6104-4B4D-AE12-EC6222E0A0B5}"/>
                </a:ext>
              </a:extLst>
            </p:cNvPr>
            <p:cNvSpPr txBox="1"/>
            <p:nvPr/>
          </p:nvSpPr>
          <p:spPr>
            <a:xfrm>
              <a:off x="1149883" y="4228492"/>
              <a:ext cx="43152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3</a:t>
              </a:r>
            </a:p>
          </p:txBody>
        </p:sp>
      </p:grpSp>
      <p:grpSp>
        <p:nvGrpSpPr>
          <p:cNvPr id="189" name="Group 188">
            <a:extLst>
              <a:ext uri="{FF2B5EF4-FFF2-40B4-BE49-F238E27FC236}">
                <a16:creationId xmlns:a16="http://schemas.microsoft.com/office/drawing/2014/main" id="{CA154717-A8DD-4D5F-BF33-D63FA2ABFC63}"/>
              </a:ext>
            </a:extLst>
          </p:cNvPr>
          <p:cNvGrpSpPr/>
          <p:nvPr/>
        </p:nvGrpSpPr>
        <p:grpSpPr>
          <a:xfrm>
            <a:off x="8106720" y="5317966"/>
            <a:ext cx="3136678" cy="763617"/>
            <a:chOff x="1060894" y="4136612"/>
            <a:chExt cx="3136678" cy="763617"/>
          </a:xfrm>
        </p:grpSpPr>
        <p:sp>
          <p:nvSpPr>
            <p:cNvPr id="190" name="TextBox 189">
              <a:extLst>
                <a:ext uri="{FF2B5EF4-FFF2-40B4-BE49-F238E27FC236}">
                  <a16:creationId xmlns:a16="http://schemas.microsoft.com/office/drawing/2014/main" id="{1D0F8356-85B4-4D6D-8FF0-3165B5BF31D1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91" name="TextBox 190">
              <a:extLst>
                <a:ext uri="{FF2B5EF4-FFF2-40B4-BE49-F238E27FC236}">
                  <a16:creationId xmlns:a16="http://schemas.microsoft.com/office/drawing/2014/main" id="{643E8444-2F90-4A99-8C83-00040E1B390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92" name="Rectangle: Rounded Corners 191">
              <a:extLst>
                <a:ext uri="{FF2B5EF4-FFF2-40B4-BE49-F238E27FC236}">
                  <a16:creationId xmlns:a16="http://schemas.microsoft.com/office/drawing/2014/main" id="{D6552C11-3F52-4574-AF41-CCE728690A91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3" name="TextBox 192">
              <a:extLst>
                <a:ext uri="{FF2B5EF4-FFF2-40B4-BE49-F238E27FC236}">
                  <a16:creationId xmlns:a16="http://schemas.microsoft.com/office/drawing/2014/main" id="{E593DAD2-A9A5-4932-B1D8-4CDC28A06CFF}"/>
                </a:ext>
              </a:extLst>
            </p:cNvPr>
            <p:cNvSpPr txBox="1"/>
            <p:nvPr/>
          </p:nvSpPr>
          <p:spPr>
            <a:xfrm>
              <a:off x="1140265" y="4228492"/>
              <a:ext cx="45076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6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3014454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1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6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2" presetClass="entr" presetSubtype="8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0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2" presetClass="entr" presetSubtype="8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/>
                                        <p:tgtEl>
                                          <p:spTgt spid="1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4" dur="5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" presetClass="entr" presetSubtype="4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decel="5000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decel="5000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decel="50000" fill="hold" nodeType="with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decel="50000" fill="hold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decel="50000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20" grpId="0"/>
      <p:bldP spid="130" grpId="0"/>
      <p:bldP spid="148" grpId="0"/>
      <p:bldP spid="117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CC33CF04-D7F0-4EDA-9568-8D004D69D236}"/>
              </a:ext>
            </a:extLst>
          </p:cNvPr>
          <p:cNvSpPr/>
          <p:nvPr/>
        </p:nvSpPr>
        <p:spPr>
          <a:xfrm>
            <a:off x="0" y="0"/>
            <a:ext cx="12192000" cy="3643884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28C5C4F8-0FC3-4D3F-B549-B9A91CD430FF}"/>
              </a:ext>
            </a:extLst>
          </p:cNvPr>
          <p:cNvSpPr txBox="1"/>
          <p:nvPr/>
        </p:nvSpPr>
        <p:spPr>
          <a:xfrm>
            <a:off x="5348254" y="985841"/>
            <a:ext cx="36663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rgbClr val="FFFFFF"/>
                </a:solidFill>
                <a:latin typeface="Montserrat"/>
                <a:sym typeface="Montserrat"/>
                <a:rtl val="0"/>
              </a:rPr>
              <a:t>Our Business Activities &amp; Services</a:t>
            </a: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D796C8D1-C29C-44D1-AD73-C6236359FEE6}"/>
              </a:ext>
            </a:extLst>
          </p:cNvPr>
          <p:cNvSpPr txBox="1"/>
          <p:nvPr/>
        </p:nvSpPr>
        <p:spPr>
          <a:xfrm>
            <a:off x="5348255" y="1334989"/>
            <a:ext cx="623595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Know What Facilities</a:t>
            </a:r>
          </a:p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 Provides</a:t>
            </a:r>
          </a:p>
        </p:txBody>
      </p:sp>
      <p:sp>
        <p:nvSpPr>
          <p:cNvPr id="148" name="TextBox 147">
            <a:extLst>
              <a:ext uri="{FF2B5EF4-FFF2-40B4-BE49-F238E27FC236}">
                <a16:creationId xmlns:a16="http://schemas.microsoft.com/office/drawing/2014/main" id="{EB000B09-922E-40E5-8D93-214E372BFE11}"/>
              </a:ext>
            </a:extLst>
          </p:cNvPr>
          <p:cNvSpPr txBox="1"/>
          <p:nvPr/>
        </p:nvSpPr>
        <p:spPr>
          <a:xfrm>
            <a:off x="5348254" y="2545913"/>
            <a:ext cx="6235954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</a:t>
            </a:r>
          </a:p>
        </p:txBody>
      </p:sp>
      <p:sp>
        <p:nvSpPr>
          <p:cNvPr id="117" name="Freeform: Shape 116">
            <a:extLst>
              <a:ext uri="{FF2B5EF4-FFF2-40B4-BE49-F238E27FC236}">
                <a16:creationId xmlns:a16="http://schemas.microsoft.com/office/drawing/2014/main" id="{827F02D8-E01E-402E-9EB5-BED19F46DD8E}"/>
              </a:ext>
            </a:extLst>
          </p:cNvPr>
          <p:cNvSpPr/>
          <p:nvPr/>
        </p:nvSpPr>
        <p:spPr>
          <a:xfrm rot="5400000">
            <a:off x="1099708" y="-236362"/>
            <a:ext cx="3215354" cy="4545139"/>
          </a:xfrm>
          <a:custGeom>
            <a:avLst/>
            <a:gdLst>
              <a:gd name="connsiteX0" fmla="*/ 0 w 3215354"/>
              <a:gd name="connsiteY0" fmla="*/ 0 h 4545139"/>
              <a:gd name="connsiteX1" fmla="*/ 3215354 w 3215354"/>
              <a:gd name="connsiteY1" fmla="*/ 0 h 4545139"/>
              <a:gd name="connsiteX2" fmla="*/ 3215354 w 3215354"/>
              <a:gd name="connsiteY2" fmla="*/ 4545140 h 4545139"/>
              <a:gd name="connsiteX3" fmla="*/ 0 w 3215354"/>
              <a:gd name="connsiteY3" fmla="*/ 4545140 h 45451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15354" h="4545139">
                <a:moveTo>
                  <a:pt x="0" y="0"/>
                </a:moveTo>
                <a:lnTo>
                  <a:pt x="3215354" y="0"/>
                </a:lnTo>
                <a:lnTo>
                  <a:pt x="3215354" y="4545140"/>
                </a:lnTo>
                <a:lnTo>
                  <a:pt x="0" y="4545140"/>
                </a:lnTo>
                <a:close/>
              </a:path>
            </a:pathLst>
          </a:custGeom>
          <a:solidFill>
            <a:srgbClr val="FFFFFF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1" name="Picture Placeholder 200">
            <a:extLst>
              <a:ext uri="{FF2B5EF4-FFF2-40B4-BE49-F238E27FC236}">
                <a16:creationId xmlns:a16="http://schemas.microsoft.com/office/drawing/2014/main" id="{B385ACE5-7C5B-4728-9C7A-76BDF72A9C2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02" name="Freeform: Shape 201">
            <a:extLst>
              <a:ext uri="{FF2B5EF4-FFF2-40B4-BE49-F238E27FC236}">
                <a16:creationId xmlns:a16="http://schemas.microsoft.com/office/drawing/2014/main" id="{6E0BA499-BACC-4C1F-A975-C2BAEB05C8D0}"/>
              </a:ext>
            </a:extLst>
          </p:cNvPr>
          <p:cNvSpPr/>
          <p:nvPr/>
        </p:nvSpPr>
        <p:spPr>
          <a:xfrm>
            <a:off x="0" y="3642644"/>
            <a:ext cx="12192000" cy="3215355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168" name="Group 167">
            <a:extLst>
              <a:ext uri="{FF2B5EF4-FFF2-40B4-BE49-F238E27FC236}">
                <a16:creationId xmlns:a16="http://schemas.microsoft.com/office/drawing/2014/main" id="{F4478019-5E52-44C8-99E0-583613ACD5C9}"/>
              </a:ext>
            </a:extLst>
          </p:cNvPr>
          <p:cNvGrpSpPr/>
          <p:nvPr/>
        </p:nvGrpSpPr>
        <p:grpSpPr>
          <a:xfrm>
            <a:off x="1060894" y="4136612"/>
            <a:ext cx="3136678" cy="763617"/>
            <a:chOff x="1060894" y="4136612"/>
            <a:chExt cx="3136678" cy="763617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F51AC0C-28CF-4EE2-BC2B-F000121046C7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7144D584-22D7-46FA-8E9C-1A1BAE17180C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30" name="Rectangle: Rounded Corners 29">
              <a:extLst>
                <a:ext uri="{FF2B5EF4-FFF2-40B4-BE49-F238E27FC236}">
                  <a16:creationId xmlns:a16="http://schemas.microsoft.com/office/drawing/2014/main" id="{73832465-584C-4D88-961F-18608277EC7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 flip="none" rotWithShape="1"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A61EBB0D-E264-42D9-AC26-2500730B8A44}"/>
                </a:ext>
              </a:extLst>
            </p:cNvPr>
            <p:cNvSpPr txBox="1"/>
            <p:nvPr/>
          </p:nvSpPr>
          <p:spPr>
            <a:xfrm>
              <a:off x="1189957" y="4228492"/>
              <a:ext cx="35137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1</a:t>
              </a:r>
            </a:p>
          </p:txBody>
        </p:sp>
      </p:grpSp>
      <p:grpSp>
        <p:nvGrpSpPr>
          <p:cNvPr id="169" name="Group 168">
            <a:extLst>
              <a:ext uri="{FF2B5EF4-FFF2-40B4-BE49-F238E27FC236}">
                <a16:creationId xmlns:a16="http://schemas.microsoft.com/office/drawing/2014/main" id="{38B449AD-D262-4AC9-A16F-ECC1C59603CC}"/>
              </a:ext>
            </a:extLst>
          </p:cNvPr>
          <p:cNvGrpSpPr/>
          <p:nvPr/>
        </p:nvGrpSpPr>
        <p:grpSpPr>
          <a:xfrm>
            <a:off x="1060894" y="5317966"/>
            <a:ext cx="3136678" cy="763617"/>
            <a:chOff x="1060894" y="4136612"/>
            <a:chExt cx="3136678" cy="763617"/>
          </a:xfrm>
        </p:grpSpPr>
        <p:sp>
          <p:nvSpPr>
            <p:cNvPr id="170" name="TextBox 169">
              <a:extLst>
                <a:ext uri="{FF2B5EF4-FFF2-40B4-BE49-F238E27FC236}">
                  <a16:creationId xmlns:a16="http://schemas.microsoft.com/office/drawing/2014/main" id="{1E08696B-F04B-4CCD-800F-C5A2FDDF897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1" name="TextBox 170">
              <a:extLst>
                <a:ext uri="{FF2B5EF4-FFF2-40B4-BE49-F238E27FC236}">
                  <a16:creationId xmlns:a16="http://schemas.microsoft.com/office/drawing/2014/main" id="{A8824C6D-ACED-46A0-B464-74C0C8AA4A4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2" name="Rectangle: Rounded Corners 171">
              <a:extLst>
                <a:ext uri="{FF2B5EF4-FFF2-40B4-BE49-F238E27FC236}">
                  <a16:creationId xmlns:a16="http://schemas.microsoft.com/office/drawing/2014/main" id="{6C3FB9BE-F8CC-4E98-9791-B4FB520479DC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3" name="TextBox 172">
              <a:extLst>
                <a:ext uri="{FF2B5EF4-FFF2-40B4-BE49-F238E27FC236}">
                  <a16:creationId xmlns:a16="http://schemas.microsoft.com/office/drawing/2014/main" id="{16EAEA07-1DCA-4156-B4FE-D42629127B5C}"/>
                </a:ext>
              </a:extLst>
            </p:cNvPr>
            <p:cNvSpPr txBox="1"/>
            <p:nvPr/>
          </p:nvSpPr>
          <p:spPr>
            <a:xfrm>
              <a:off x="1129845" y="4228492"/>
              <a:ext cx="47160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4</a:t>
              </a:r>
            </a:p>
          </p:txBody>
        </p:sp>
      </p:grpSp>
      <p:grpSp>
        <p:nvGrpSpPr>
          <p:cNvPr id="174" name="Group 173">
            <a:extLst>
              <a:ext uri="{FF2B5EF4-FFF2-40B4-BE49-F238E27FC236}">
                <a16:creationId xmlns:a16="http://schemas.microsoft.com/office/drawing/2014/main" id="{546DBFF8-34B6-4DD3-AD4E-18106584D216}"/>
              </a:ext>
            </a:extLst>
          </p:cNvPr>
          <p:cNvGrpSpPr/>
          <p:nvPr/>
        </p:nvGrpSpPr>
        <p:grpSpPr>
          <a:xfrm>
            <a:off x="4584350" y="4136612"/>
            <a:ext cx="3136678" cy="763617"/>
            <a:chOff x="1060894" y="4136612"/>
            <a:chExt cx="3136678" cy="763617"/>
          </a:xfrm>
        </p:grpSpPr>
        <p:sp>
          <p:nvSpPr>
            <p:cNvPr id="175" name="TextBox 174">
              <a:extLst>
                <a:ext uri="{FF2B5EF4-FFF2-40B4-BE49-F238E27FC236}">
                  <a16:creationId xmlns:a16="http://schemas.microsoft.com/office/drawing/2014/main" id="{76FBB065-566C-49DA-9D57-65EEDACF222B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1C7C1486-B5AD-4875-ABAF-02A54EE44DEE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7" name="Rectangle: Rounded Corners 176">
              <a:extLst>
                <a:ext uri="{FF2B5EF4-FFF2-40B4-BE49-F238E27FC236}">
                  <a16:creationId xmlns:a16="http://schemas.microsoft.com/office/drawing/2014/main" id="{F9F77DB8-9FC4-4386-8202-5BAC1DFA4056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8" name="TextBox 177">
              <a:extLst>
                <a:ext uri="{FF2B5EF4-FFF2-40B4-BE49-F238E27FC236}">
                  <a16:creationId xmlns:a16="http://schemas.microsoft.com/office/drawing/2014/main" id="{BEA21864-489B-402E-AFA8-85997774D7CF}"/>
                </a:ext>
              </a:extLst>
            </p:cNvPr>
            <p:cNvSpPr txBox="1"/>
            <p:nvPr/>
          </p:nvSpPr>
          <p:spPr>
            <a:xfrm>
              <a:off x="1150684" y="4228492"/>
              <a:ext cx="429926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2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5F8726EF-3EF9-45B6-9E7B-E5BAB0DC241F}"/>
              </a:ext>
            </a:extLst>
          </p:cNvPr>
          <p:cNvGrpSpPr/>
          <p:nvPr/>
        </p:nvGrpSpPr>
        <p:grpSpPr>
          <a:xfrm>
            <a:off x="4584350" y="5317966"/>
            <a:ext cx="3136678" cy="763617"/>
            <a:chOff x="1060894" y="4136612"/>
            <a:chExt cx="3136678" cy="763617"/>
          </a:xfrm>
        </p:grpSpPr>
        <p:sp>
          <p:nvSpPr>
            <p:cNvPr id="180" name="TextBox 179">
              <a:extLst>
                <a:ext uri="{FF2B5EF4-FFF2-40B4-BE49-F238E27FC236}">
                  <a16:creationId xmlns:a16="http://schemas.microsoft.com/office/drawing/2014/main" id="{47E31BEE-A278-4FAA-A5D4-9321D8CCE36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1" name="TextBox 180">
              <a:extLst>
                <a:ext uri="{FF2B5EF4-FFF2-40B4-BE49-F238E27FC236}">
                  <a16:creationId xmlns:a16="http://schemas.microsoft.com/office/drawing/2014/main" id="{10CCD461-E754-4FE7-B530-198878577D87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2" name="Rectangle: Rounded Corners 181">
              <a:extLst>
                <a:ext uri="{FF2B5EF4-FFF2-40B4-BE49-F238E27FC236}">
                  <a16:creationId xmlns:a16="http://schemas.microsoft.com/office/drawing/2014/main" id="{EB842C11-B335-4EC1-956E-7109EA28C354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3" name="TextBox 182">
              <a:extLst>
                <a:ext uri="{FF2B5EF4-FFF2-40B4-BE49-F238E27FC236}">
                  <a16:creationId xmlns:a16="http://schemas.microsoft.com/office/drawing/2014/main" id="{0C173CC4-B482-4F4B-B6BF-A5768E80A472}"/>
                </a:ext>
              </a:extLst>
            </p:cNvPr>
            <p:cNvSpPr txBox="1"/>
            <p:nvPr/>
          </p:nvSpPr>
          <p:spPr>
            <a:xfrm>
              <a:off x="1149081" y="4228492"/>
              <a:ext cx="43313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5</a:t>
              </a:r>
            </a:p>
          </p:txBody>
        </p:sp>
      </p:grpSp>
      <p:grpSp>
        <p:nvGrpSpPr>
          <p:cNvPr id="184" name="Group 183">
            <a:extLst>
              <a:ext uri="{FF2B5EF4-FFF2-40B4-BE49-F238E27FC236}">
                <a16:creationId xmlns:a16="http://schemas.microsoft.com/office/drawing/2014/main" id="{C0139C0D-FA4E-4FA5-A6E3-D84D3D990EBC}"/>
              </a:ext>
            </a:extLst>
          </p:cNvPr>
          <p:cNvGrpSpPr/>
          <p:nvPr/>
        </p:nvGrpSpPr>
        <p:grpSpPr>
          <a:xfrm>
            <a:off x="8106720" y="4136612"/>
            <a:ext cx="3136678" cy="763617"/>
            <a:chOff x="1060894" y="4136612"/>
            <a:chExt cx="3136678" cy="763617"/>
          </a:xfrm>
        </p:grpSpPr>
        <p:sp>
          <p:nvSpPr>
            <p:cNvPr id="185" name="TextBox 184">
              <a:extLst>
                <a:ext uri="{FF2B5EF4-FFF2-40B4-BE49-F238E27FC236}">
                  <a16:creationId xmlns:a16="http://schemas.microsoft.com/office/drawing/2014/main" id="{743C3AAB-AFB3-4C48-A88F-7EF28A2C6759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6" name="TextBox 185">
              <a:extLst>
                <a:ext uri="{FF2B5EF4-FFF2-40B4-BE49-F238E27FC236}">
                  <a16:creationId xmlns:a16="http://schemas.microsoft.com/office/drawing/2014/main" id="{DDFEB2E6-35BF-4097-BB00-8106359AEC2A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7" name="Rectangle: Rounded Corners 186">
              <a:extLst>
                <a:ext uri="{FF2B5EF4-FFF2-40B4-BE49-F238E27FC236}">
                  <a16:creationId xmlns:a16="http://schemas.microsoft.com/office/drawing/2014/main" id="{1BB07EDC-2AF5-4F01-89FB-E9C0EDA6081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8" name="TextBox 187">
              <a:extLst>
                <a:ext uri="{FF2B5EF4-FFF2-40B4-BE49-F238E27FC236}">
                  <a16:creationId xmlns:a16="http://schemas.microsoft.com/office/drawing/2014/main" id="{18A68EDA-6104-4B4D-AE12-EC6222E0A0B5}"/>
                </a:ext>
              </a:extLst>
            </p:cNvPr>
            <p:cNvSpPr txBox="1"/>
            <p:nvPr/>
          </p:nvSpPr>
          <p:spPr>
            <a:xfrm>
              <a:off x="1149883" y="4228492"/>
              <a:ext cx="43152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3</a:t>
              </a:r>
            </a:p>
          </p:txBody>
        </p:sp>
      </p:grpSp>
      <p:grpSp>
        <p:nvGrpSpPr>
          <p:cNvPr id="189" name="Group 188">
            <a:extLst>
              <a:ext uri="{FF2B5EF4-FFF2-40B4-BE49-F238E27FC236}">
                <a16:creationId xmlns:a16="http://schemas.microsoft.com/office/drawing/2014/main" id="{CA154717-A8DD-4D5F-BF33-D63FA2ABFC63}"/>
              </a:ext>
            </a:extLst>
          </p:cNvPr>
          <p:cNvGrpSpPr/>
          <p:nvPr/>
        </p:nvGrpSpPr>
        <p:grpSpPr>
          <a:xfrm>
            <a:off x="8106720" y="5317966"/>
            <a:ext cx="3136678" cy="763617"/>
            <a:chOff x="1060894" y="4136612"/>
            <a:chExt cx="3136678" cy="763617"/>
          </a:xfrm>
        </p:grpSpPr>
        <p:sp>
          <p:nvSpPr>
            <p:cNvPr id="190" name="TextBox 189">
              <a:extLst>
                <a:ext uri="{FF2B5EF4-FFF2-40B4-BE49-F238E27FC236}">
                  <a16:creationId xmlns:a16="http://schemas.microsoft.com/office/drawing/2014/main" id="{1D0F8356-85B4-4D6D-8FF0-3165B5BF31D1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91" name="TextBox 190">
              <a:extLst>
                <a:ext uri="{FF2B5EF4-FFF2-40B4-BE49-F238E27FC236}">
                  <a16:creationId xmlns:a16="http://schemas.microsoft.com/office/drawing/2014/main" id="{643E8444-2F90-4A99-8C83-00040E1B390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92" name="Rectangle: Rounded Corners 191">
              <a:extLst>
                <a:ext uri="{FF2B5EF4-FFF2-40B4-BE49-F238E27FC236}">
                  <a16:creationId xmlns:a16="http://schemas.microsoft.com/office/drawing/2014/main" id="{D6552C11-3F52-4574-AF41-CCE728690A91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3" name="TextBox 192">
              <a:extLst>
                <a:ext uri="{FF2B5EF4-FFF2-40B4-BE49-F238E27FC236}">
                  <a16:creationId xmlns:a16="http://schemas.microsoft.com/office/drawing/2014/main" id="{E593DAD2-A9A5-4932-B1D8-4CDC28A06CFF}"/>
                </a:ext>
              </a:extLst>
            </p:cNvPr>
            <p:cNvSpPr txBox="1"/>
            <p:nvPr/>
          </p:nvSpPr>
          <p:spPr>
            <a:xfrm>
              <a:off x="1140265" y="4228492"/>
              <a:ext cx="45076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6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450377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1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6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2" presetClass="entr" presetSubtype="8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0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2" presetClass="entr" presetSubtype="8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/>
                                        <p:tgtEl>
                                          <p:spTgt spid="1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4" dur="5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" presetClass="entr" presetSubtype="2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decel="5000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decel="5000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2" decel="50000" fill="hold" nodeType="with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2" decel="50000" fill="hold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decel="50000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20" grpId="0"/>
      <p:bldP spid="130" grpId="0"/>
      <p:bldP spid="148" grpId="0"/>
      <p:bldP spid="11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CC33CF04-D7F0-4EDA-9568-8D004D69D236}"/>
              </a:ext>
            </a:extLst>
          </p:cNvPr>
          <p:cNvSpPr/>
          <p:nvPr/>
        </p:nvSpPr>
        <p:spPr>
          <a:xfrm>
            <a:off x="0" y="0"/>
            <a:ext cx="12192000" cy="3643884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28C5C4F8-0FC3-4D3F-B549-B9A91CD430FF}"/>
              </a:ext>
            </a:extLst>
          </p:cNvPr>
          <p:cNvSpPr txBox="1"/>
          <p:nvPr/>
        </p:nvSpPr>
        <p:spPr>
          <a:xfrm>
            <a:off x="5348254" y="985841"/>
            <a:ext cx="36663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rgbClr val="FFFFFF"/>
                </a:solidFill>
                <a:latin typeface="Montserrat"/>
                <a:sym typeface="Montserrat"/>
                <a:rtl val="0"/>
              </a:rPr>
              <a:t>Our Business Activities &amp; Services</a:t>
            </a: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D796C8D1-C29C-44D1-AD73-C6236359FEE6}"/>
              </a:ext>
            </a:extLst>
          </p:cNvPr>
          <p:cNvSpPr txBox="1"/>
          <p:nvPr/>
        </p:nvSpPr>
        <p:spPr>
          <a:xfrm>
            <a:off x="5348255" y="1334989"/>
            <a:ext cx="623595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Know What Facilities</a:t>
            </a:r>
          </a:p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 Provides</a:t>
            </a:r>
          </a:p>
        </p:txBody>
      </p:sp>
      <p:sp>
        <p:nvSpPr>
          <p:cNvPr id="148" name="TextBox 147">
            <a:extLst>
              <a:ext uri="{FF2B5EF4-FFF2-40B4-BE49-F238E27FC236}">
                <a16:creationId xmlns:a16="http://schemas.microsoft.com/office/drawing/2014/main" id="{EB000B09-922E-40E5-8D93-214E372BFE11}"/>
              </a:ext>
            </a:extLst>
          </p:cNvPr>
          <p:cNvSpPr txBox="1"/>
          <p:nvPr/>
        </p:nvSpPr>
        <p:spPr>
          <a:xfrm>
            <a:off x="5348254" y="2545913"/>
            <a:ext cx="6235954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</a:t>
            </a:r>
          </a:p>
        </p:txBody>
      </p:sp>
      <p:sp>
        <p:nvSpPr>
          <p:cNvPr id="117" name="Freeform: Shape 116">
            <a:extLst>
              <a:ext uri="{FF2B5EF4-FFF2-40B4-BE49-F238E27FC236}">
                <a16:creationId xmlns:a16="http://schemas.microsoft.com/office/drawing/2014/main" id="{827F02D8-E01E-402E-9EB5-BED19F46DD8E}"/>
              </a:ext>
            </a:extLst>
          </p:cNvPr>
          <p:cNvSpPr/>
          <p:nvPr/>
        </p:nvSpPr>
        <p:spPr>
          <a:xfrm rot="5400000">
            <a:off x="1099708" y="-236362"/>
            <a:ext cx="3215354" cy="4545139"/>
          </a:xfrm>
          <a:custGeom>
            <a:avLst/>
            <a:gdLst>
              <a:gd name="connsiteX0" fmla="*/ 0 w 3215354"/>
              <a:gd name="connsiteY0" fmla="*/ 0 h 4545139"/>
              <a:gd name="connsiteX1" fmla="*/ 3215354 w 3215354"/>
              <a:gd name="connsiteY1" fmla="*/ 0 h 4545139"/>
              <a:gd name="connsiteX2" fmla="*/ 3215354 w 3215354"/>
              <a:gd name="connsiteY2" fmla="*/ 4545140 h 4545139"/>
              <a:gd name="connsiteX3" fmla="*/ 0 w 3215354"/>
              <a:gd name="connsiteY3" fmla="*/ 4545140 h 45451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15354" h="4545139">
                <a:moveTo>
                  <a:pt x="0" y="0"/>
                </a:moveTo>
                <a:lnTo>
                  <a:pt x="3215354" y="0"/>
                </a:lnTo>
                <a:lnTo>
                  <a:pt x="3215354" y="4545140"/>
                </a:lnTo>
                <a:lnTo>
                  <a:pt x="0" y="4545140"/>
                </a:lnTo>
                <a:close/>
              </a:path>
            </a:pathLst>
          </a:custGeom>
          <a:solidFill>
            <a:srgbClr val="FFFFFF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1" name="Picture Placeholder 200">
            <a:extLst>
              <a:ext uri="{FF2B5EF4-FFF2-40B4-BE49-F238E27FC236}">
                <a16:creationId xmlns:a16="http://schemas.microsoft.com/office/drawing/2014/main" id="{B385ACE5-7C5B-4728-9C7A-76BDF72A9C2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02" name="Freeform: Shape 201">
            <a:extLst>
              <a:ext uri="{FF2B5EF4-FFF2-40B4-BE49-F238E27FC236}">
                <a16:creationId xmlns:a16="http://schemas.microsoft.com/office/drawing/2014/main" id="{6E0BA499-BACC-4C1F-A975-C2BAEB05C8D0}"/>
              </a:ext>
            </a:extLst>
          </p:cNvPr>
          <p:cNvSpPr/>
          <p:nvPr/>
        </p:nvSpPr>
        <p:spPr>
          <a:xfrm>
            <a:off x="0" y="3642644"/>
            <a:ext cx="12192000" cy="3215355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168" name="Group 167">
            <a:extLst>
              <a:ext uri="{FF2B5EF4-FFF2-40B4-BE49-F238E27FC236}">
                <a16:creationId xmlns:a16="http://schemas.microsoft.com/office/drawing/2014/main" id="{F4478019-5E52-44C8-99E0-583613ACD5C9}"/>
              </a:ext>
            </a:extLst>
          </p:cNvPr>
          <p:cNvGrpSpPr/>
          <p:nvPr/>
        </p:nvGrpSpPr>
        <p:grpSpPr>
          <a:xfrm>
            <a:off x="1060894" y="4136612"/>
            <a:ext cx="3136678" cy="763617"/>
            <a:chOff x="1060894" y="4136612"/>
            <a:chExt cx="3136678" cy="763617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F51AC0C-28CF-4EE2-BC2B-F000121046C7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7144D584-22D7-46FA-8E9C-1A1BAE17180C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30" name="Rectangle: Rounded Corners 29">
              <a:extLst>
                <a:ext uri="{FF2B5EF4-FFF2-40B4-BE49-F238E27FC236}">
                  <a16:creationId xmlns:a16="http://schemas.microsoft.com/office/drawing/2014/main" id="{73832465-584C-4D88-961F-18608277EC7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 flip="none" rotWithShape="1"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A61EBB0D-E264-42D9-AC26-2500730B8A44}"/>
                </a:ext>
              </a:extLst>
            </p:cNvPr>
            <p:cNvSpPr txBox="1"/>
            <p:nvPr/>
          </p:nvSpPr>
          <p:spPr>
            <a:xfrm>
              <a:off x="1189957" y="4228492"/>
              <a:ext cx="35137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1</a:t>
              </a:r>
            </a:p>
          </p:txBody>
        </p:sp>
      </p:grpSp>
      <p:grpSp>
        <p:nvGrpSpPr>
          <p:cNvPr id="169" name="Group 168">
            <a:extLst>
              <a:ext uri="{FF2B5EF4-FFF2-40B4-BE49-F238E27FC236}">
                <a16:creationId xmlns:a16="http://schemas.microsoft.com/office/drawing/2014/main" id="{38B449AD-D262-4AC9-A16F-ECC1C59603CC}"/>
              </a:ext>
            </a:extLst>
          </p:cNvPr>
          <p:cNvGrpSpPr/>
          <p:nvPr/>
        </p:nvGrpSpPr>
        <p:grpSpPr>
          <a:xfrm>
            <a:off x="1060894" y="5317966"/>
            <a:ext cx="3136678" cy="763617"/>
            <a:chOff x="1060894" y="4136612"/>
            <a:chExt cx="3136678" cy="763617"/>
          </a:xfrm>
        </p:grpSpPr>
        <p:sp>
          <p:nvSpPr>
            <p:cNvPr id="170" name="TextBox 169">
              <a:extLst>
                <a:ext uri="{FF2B5EF4-FFF2-40B4-BE49-F238E27FC236}">
                  <a16:creationId xmlns:a16="http://schemas.microsoft.com/office/drawing/2014/main" id="{1E08696B-F04B-4CCD-800F-C5A2FDDF897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1" name="TextBox 170">
              <a:extLst>
                <a:ext uri="{FF2B5EF4-FFF2-40B4-BE49-F238E27FC236}">
                  <a16:creationId xmlns:a16="http://schemas.microsoft.com/office/drawing/2014/main" id="{A8824C6D-ACED-46A0-B464-74C0C8AA4A4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2" name="Rectangle: Rounded Corners 171">
              <a:extLst>
                <a:ext uri="{FF2B5EF4-FFF2-40B4-BE49-F238E27FC236}">
                  <a16:creationId xmlns:a16="http://schemas.microsoft.com/office/drawing/2014/main" id="{6C3FB9BE-F8CC-4E98-9791-B4FB520479DC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3" name="TextBox 172">
              <a:extLst>
                <a:ext uri="{FF2B5EF4-FFF2-40B4-BE49-F238E27FC236}">
                  <a16:creationId xmlns:a16="http://schemas.microsoft.com/office/drawing/2014/main" id="{16EAEA07-1DCA-4156-B4FE-D42629127B5C}"/>
                </a:ext>
              </a:extLst>
            </p:cNvPr>
            <p:cNvSpPr txBox="1"/>
            <p:nvPr/>
          </p:nvSpPr>
          <p:spPr>
            <a:xfrm>
              <a:off x="1129845" y="4228492"/>
              <a:ext cx="47160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4</a:t>
              </a:r>
            </a:p>
          </p:txBody>
        </p:sp>
      </p:grpSp>
      <p:grpSp>
        <p:nvGrpSpPr>
          <p:cNvPr id="174" name="Group 173">
            <a:extLst>
              <a:ext uri="{FF2B5EF4-FFF2-40B4-BE49-F238E27FC236}">
                <a16:creationId xmlns:a16="http://schemas.microsoft.com/office/drawing/2014/main" id="{546DBFF8-34B6-4DD3-AD4E-18106584D216}"/>
              </a:ext>
            </a:extLst>
          </p:cNvPr>
          <p:cNvGrpSpPr/>
          <p:nvPr/>
        </p:nvGrpSpPr>
        <p:grpSpPr>
          <a:xfrm>
            <a:off x="4584350" y="4136612"/>
            <a:ext cx="3136678" cy="763617"/>
            <a:chOff x="1060894" y="4136612"/>
            <a:chExt cx="3136678" cy="763617"/>
          </a:xfrm>
        </p:grpSpPr>
        <p:sp>
          <p:nvSpPr>
            <p:cNvPr id="175" name="TextBox 174">
              <a:extLst>
                <a:ext uri="{FF2B5EF4-FFF2-40B4-BE49-F238E27FC236}">
                  <a16:creationId xmlns:a16="http://schemas.microsoft.com/office/drawing/2014/main" id="{76FBB065-566C-49DA-9D57-65EEDACF222B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1C7C1486-B5AD-4875-ABAF-02A54EE44DEE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7" name="Rectangle: Rounded Corners 176">
              <a:extLst>
                <a:ext uri="{FF2B5EF4-FFF2-40B4-BE49-F238E27FC236}">
                  <a16:creationId xmlns:a16="http://schemas.microsoft.com/office/drawing/2014/main" id="{F9F77DB8-9FC4-4386-8202-5BAC1DFA4056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8" name="TextBox 177">
              <a:extLst>
                <a:ext uri="{FF2B5EF4-FFF2-40B4-BE49-F238E27FC236}">
                  <a16:creationId xmlns:a16="http://schemas.microsoft.com/office/drawing/2014/main" id="{BEA21864-489B-402E-AFA8-85997774D7CF}"/>
                </a:ext>
              </a:extLst>
            </p:cNvPr>
            <p:cNvSpPr txBox="1"/>
            <p:nvPr/>
          </p:nvSpPr>
          <p:spPr>
            <a:xfrm>
              <a:off x="1150684" y="4228492"/>
              <a:ext cx="429926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2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5F8726EF-3EF9-45B6-9E7B-E5BAB0DC241F}"/>
              </a:ext>
            </a:extLst>
          </p:cNvPr>
          <p:cNvGrpSpPr/>
          <p:nvPr/>
        </p:nvGrpSpPr>
        <p:grpSpPr>
          <a:xfrm>
            <a:off x="4584350" y="5317966"/>
            <a:ext cx="3136678" cy="763617"/>
            <a:chOff x="1060894" y="4136612"/>
            <a:chExt cx="3136678" cy="763617"/>
          </a:xfrm>
        </p:grpSpPr>
        <p:sp>
          <p:nvSpPr>
            <p:cNvPr id="180" name="TextBox 179">
              <a:extLst>
                <a:ext uri="{FF2B5EF4-FFF2-40B4-BE49-F238E27FC236}">
                  <a16:creationId xmlns:a16="http://schemas.microsoft.com/office/drawing/2014/main" id="{47E31BEE-A278-4FAA-A5D4-9321D8CCE36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1" name="TextBox 180">
              <a:extLst>
                <a:ext uri="{FF2B5EF4-FFF2-40B4-BE49-F238E27FC236}">
                  <a16:creationId xmlns:a16="http://schemas.microsoft.com/office/drawing/2014/main" id="{10CCD461-E754-4FE7-B530-198878577D87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2" name="Rectangle: Rounded Corners 181">
              <a:extLst>
                <a:ext uri="{FF2B5EF4-FFF2-40B4-BE49-F238E27FC236}">
                  <a16:creationId xmlns:a16="http://schemas.microsoft.com/office/drawing/2014/main" id="{EB842C11-B335-4EC1-956E-7109EA28C354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3" name="TextBox 182">
              <a:extLst>
                <a:ext uri="{FF2B5EF4-FFF2-40B4-BE49-F238E27FC236}">
                  <a16:creationId xmlns:a16="http://schemas.microsoft.com/office/drawing/2014/main" id="{0C173CC4-B482-4F4B-B6BF-A5768E80A472}"/>
                </a:ext>
              </a:extLst>
            </p:cNvPr>
            <p:cNvSpPr txBox="1"/>
            <p:nvPr/>
          </p:nvSpPr>
          <p:spPr>
            <a:xfrm>
              <a:off x="1149081" y="4228492"/>
              <a:ext cx="43313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5</a:t>
              </a:r>
            </a:p>
          </p:txBody>
        </p:sp>
      </p:grpSp>
      <p:grpSp>
        <p:nvGrpSpPr>
          <p:cNvPr id="184" name="Group 183">
            <a:extLst>
              <a:ext uri="{FF2B5EF4-FFF2-40B4-BE49-F238E27FC236}">
                <a16:creationId xmlns:a16="http://schemas.microsoft.com/office/drawing/2014/main" id="{C0139C0D-FA4E-4FA5-A6E3-D84D3D990EBC}"/>
              </a:ext>
            </a:extLst>
          </p:cNvPr>
          <p:cNvGrpSpPr/>
          <p:nvPr/>
        </p:nvGrpSpPr>
        <p:grpSpPr>
          <a:xfrm>
            <a:off x="8106720" y="4136612"/>
            <a:ext cx="3136678" cy="763617"/>
            <a:chOff x="1060894" y="4136612"/>
            <a:chExt cx="3136678" cy="763617"/>
          </a:xfrm>
        </p:grpSpPr>
        <p:sp>
          <p:nvSpPr>
            <p:cNvPr id="185" name="TextBox 184">
              <a:extLst>
                <a:ext uri="{FF2B5EF4-FFF2-40B4-BE49-F238E27FC236}">
                  <a16:creationId xmlns:a16="http://schemas.microsoft.com/office/drawing/2014/main" id="{743C3AAB-AFB3-4C48-A88F-7EF28A2C6759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6" name="TextBox 185">
              <a:extLst>
                <a:ext uri="{FF2B5EF4-FFF2-40B4-BE49-F238E27FC236}">
                  <a16:creationId xmlns:a16="http://schemas.microsoft.com/office/drawing/2014/main" id="{DDFEB2E6-35BF-4097-BB00-8106359AEC2A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7" name="Rectangle: Rounded Corners 186">
              <a:extLst>
                <a:ext uri="{FF2B5EF4-FFF2-40B4-BE49-F238E27FC236}">
                  <a16:creationId xmlns:a16="http://schemas.microsoft.com/office/drawing/2014/main" id="{1BB07EDC-2AF5-4F01-89FB-E9C0EDA6081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8" name="TextBox 187">
              <a:extLst>
                <a:ext uri="{FF2B5EF4-FFF2-40B4-BE49-F238E27FC236}">
                  <a16:creationId xmlns:a16="http://schemas.microsoft.com/office/drawing/2014/main" id="{18A68EDA-6104-4B4D-AE12-EC6222E0A0B5}"/>
                </a:ext>
              </a:extLst>
            </p:cNvPr>
            <p:cNvSpPr txBox="1"/>
            <p:nvPr/>
          </p:nvSpPr>
          <p:spPr>
            <a:xfrm>
              <a:off x="1149883" y="4228492"/>
              <a:ext cx="43152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3</a:t>
              </a:r>
            </a:p>
          </p:txBody>
        </p:sp>
      </p:grpSp>
      <p:grpSp>
        <p:nvGrpSpPr>
          <p:cNvPr id="189" name="Group 188">
            <a:extLst>
              <a:ext uri="{FF2B5EF4-FFF2-40B4-BE49-F238E27FC236}">
                <a16:creationId xmlns:a16="http://schemas.microsoft.com/office/drawing/2014/main" id="{CA154717-A8DD-4D5F-BF33-D63FA2ABFC63}"/>
              </a:ext>
            </a:extLst>
          </p:cNvPr>
          <p:cNvGrpSpPr/>
          <p:nvPr/>
        </p:nvGrpSpPr>
        <p:grpSpPr>
          <a:xfrm>
            <a:off x="8106720" y="5317966"/>
            <a:ext cx="3136678" cy="763617"/>
            <a:chOff x="1060894" y="4136612"/>
            <a:chExt cx="3136678" cy="763617"/>
          </a:xfrm>
        </p:grpSpPr>
        <p:sp>
          <p:nvSpPr>
            <p:cNvPr id="190" name="TextBox 189">
              <a:extLst>
                <a:ext uri="{FF2B5EF4-FFF2-40B4-BE49-F238E27FC236}">
                  <a16:creationId xmlns:a16="http://schemas.microsoft.com/office/drawing/2014/main" id="{1D0F8356-85B4-4D6D-8FF0-3165B5BF31D1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91" name="TextBox 190">
              <a:extLst>
                <a:ext uri="{FF2B5EF4-FFF2-40B4-BE49-F238E27FC236}">
                  <a16:creationId xmlns:a16="http://schemas.microsoft.com/office/drawing/2014/main" id="{643E8444-2F90-4A99-8C83-00040E1B390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92" name="Rectangle: Rounded Corners 191">
              <a:extLst>
                <a:ext uri="{FF2B5EF4-FFF2-40B4-BE49-F238E27FC236}">
                  <a16:creationId xmlns:a16="http://schemas.microsoft.com/office/drawing/2014/main" id="{D6552C11-3F52-4574-AF41-CCE728690A91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3" name="TextBox 192">
              <a:extLst>
                <a:ext uri="{FF2B5EF4-FFF2-40B4-BE49-F238E27FC236}">
                  <a16:creationId xmlns:a16="http://schemas.microsoft.com/office/drawing/2014/main" id="{E593DAD2-A9A5-4932-B1D8-4CDC28A06CFF}"/>
                </a:ext>
              </a:extLst>
            </p:cNvPr>
            <p:cNvSpPr txBox="1"/>
            <p:nvPr/>
          </p:nvSpPr>
          <p:spPr>
            <a:xfrm>
              <a:off x="1140265" y="4228492"/>
              <a:ext cx="45076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6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3691782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1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6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2" presetClass="entr" presetSubtype="8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0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2" presetClass="entr" presetSubtype="8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/>
                                        <p:tgtEl>
                                          <p:spTgt spid="1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4" dur="5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" presetClass="entr" presetSubtype="4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decel="5000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decel="5000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decel="50000" fill="hold" nodeType="with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decel="50000" fill="hold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decel="50000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20" grpId="0"/>
      <p:bldP spid="130" grpId="0"/>
      <p:bldP spid="148" grpId="0"/>
      <p:bldP spid="117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CC33CF04-D7F0-4EDA-9568-8D004D69D236}"/>
              </a:ext>
            </a:extLst>
          </p:cNvPr>
          <p:cNvSpPr/>
          <p:nvPr/>
        </p:nvSpPr>
        <p:spPr>
          <a:xfrm>
            <a:off x="0" y="0"/>
            <a:ext cx="12192000" cy="3643884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gradFill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28C5C4F8-0FC3-4D3F-B549-B9A91CD430FF}"/>
              </a:ext>
            </a:extLst>
          </p:cNvPr>
          <p:cNvSpPr txBox="1"/>
          <p:nvPr/>
        </p:nvSpPr>
        <p:spPr>
          <a:xfrm>
            <a:off x="5348254" y="985841"/>
            <a:ext cx="36663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rgbClr val="FFFFFF"/>
                </a:solidFill>
                <a:latin typeface="Montserrat"/>
                <a:sym typeface="Montserrat"/>
                <a:rtl val="0"/>
              </a:rPr>
              <a:t>Our Business Activities &amp; Services</a:t>
            </a: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D796C8D1-C29C-44D1-AD73-C6236359FEE6}"/>
              </a:ext>
            </a:extLst>
          </p:cNvPr>
          <p:cNvSpPr txBox="1"/>
          <p:nvPr/>
        </p:nvSpPr>
        <p:spPr>
          <a:xfrm>
            <a:off x="5348255" y="1334989"/>
            <a:ext cx="623595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Know What Facilities</a:t>
            </a:r>
          </a:p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 Provides</a:t>
            </a:r>
          </a:p>
        </p:txBody>
      </p:sp>
      <p:sp>
        <p:nvSpPr>
          <p:cNvPr id="148" name="TextBox 147">
            <a:extLst>
              <a:ext uri="{FF2B5EF4-FFF2-40B4-BE49-F238E27FC236}">
                <a16:creationId xmlns:a16="http://schemas.microsoft.com/office/drawing/2014/main" id="{EB000B09-922E-40E5-8D93-214E372BFE11}"/>
              </a:ext>
            </a:extLst>
          </p:cNvPr>
          <p:cNvSpPr txBox="1"/>
          <p:nvPr/>
        </p:nvSpPr>
        <p:spPr>
          <a:xfrm>
            <a:off x="5348254" y="2545913"/>
            <a:ext cx="6235954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</a:t>
            </a:r>
          </a:p>
        </p:txBody>
      </p:sp>
      <p:sp>
        <p:nvSpPr>
          <p:cNvPr id="117" name="Freeform: Shape 116">
            <a:extLst>
              <a:ext uri="{FF2B5EF4-FFF2-40B4-BE49-F238E27FC236}">
                <a16:creationId xmlns:a16="http://schemas.microsoft.com/office/drawing/2014/main" id="{827F02D8-E01E-402E-9EB5-BED19F46DD8E}"/>
              </a:ext>
            </a:extLst>
          </p:cNvPr>
          <p:cNvSpPr/>
          <p:nvPr/>
        </p:nvSpPr>
        <p:spPr>
          <a:xfrm rot="5400000">
            <a:off x="1099708" y="-236362"/>
            <a:ext cx="3215354" cy="4545139"/>
          </a:xfrm>
          <a:custGeom>
            <a:avLst/>
            <a:gdLst>
              <a:gd name="connsiteX0" fmla="*/ 0 w 3215354"/>
              <a:gd name="connsiteY0" fmla="*/ 0 h 4545139"/>
              <a:gd name="connsiteX1" fmla="*/ 3215354 w 3215354"/>
              <a:gd name="connsiteY1" fmla="*/ 0 h 4545139"/>
              <a:gd name="connsiteX2" fmla="*/ 3215354 w 3215354"/>
              <a:gd name="connsiteY2" fmla="*/ 4545140 h 4545139"/>
              <a:gd name="connsiteX3" fmla="*/ 0 w 3215354"/>
              <a:gd name="connsiteY3" fmla="*/ 4545140 h 45451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15354" h="4545139">
                <a:moveTo>
                  <a:pt x="0" y="0"/>
                </a:moveTo>
                <a:lnTo>
                  <a:pt x="3215354" y="0"/>
                </a:lnTo>
                <a:lnTo>
                  <a:pt x="3215354" y="4545140"/>
                </a:lnTo>
                <a:lnTo>
                  <a:pt x="0" y="4545140"/>
                </a:lnTo>
                <a:close/>
              </a:path>
            </a:pathLst>
          </a:custGeom>
          <a:solidFill>
            <a:srgbClr val="FFFFFF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1" name="Picture Placeholder 200">
            <a:extLst>
              <a:ext uri="{FF2B5EF4-FFF2-40B4-BE49-F238E27FC236}">
                <a16:creationId xmlns:a16="http://schemas.microsoft.com/office/drawing/2014/main" id="{B385ACE5-7C5B-4728-9C7A-76BDF72A9C2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02" name="Freeform: Shape 201">
            <a:extLst>
              <a:ext uri="{FF2B5EF4-FFF2-40B4-BE49-F238E27FC236}">
                <a16:creationId xmlns:a16="http://schemas.microsoft.com/office/drawing/2014/main" id="{6E0BA499-BACC-4C1F-A975-C2BAEB05C8D0}"/>
              </a:ext>
            </a:extLst>
          </p:cNvPr>
          <p:cNvSpPr/>
          <p:nvPr/>
        </p:nvSpPr>
        <p:spPr>
          <a:xfrm>
            <a:off x="0" y="3642644"/>
            <a:ext cx="12192000" cy="3215355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168" name="Group 167">
            <a:extLst>
              <a:ext uri="{FF2B5EF4-FFF2-40B4-BE49-F238E27FC236}">
                <a16:creationId xmlns:a16="http://schemas.microsoft.com/office/drawing/2014/main" id="{F4478019-5E52-44C8-99E0-583613ACD5C9}"/>
              </a:ext>
            </a:extLst>
          </p:cNvPr>
          <p:cNvGrpSpPr/>
          <p:nvPr/>
        </p:nvGrpSpPr>
        <p:grpSpPr>
          <a:xfrm>
            <a:off x="1060894" y="4136612"/>
            <a:ext cx="3136678" cy="763617"/>
            <a:chOff x="1060894" y="4136612"/>
            <a:chExt cx="3136678" cy="763617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F51AC0C-28CF-4EE2-BC2B-F000121046C7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7144D584-22D7-46FA-8E9C-1A1BAE17180C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30" name="Rectangle: Rounded Corners 29">
              <a:extLst>
                <a:ext uri="{FF2B5EF4-FFF2-40B4-BE49-F238E27FC236}">
                  <a16:creationId xmlns:a16="http://schemas.microsoft.com/office/drawing/2014/main" id="{73832465-584C-4D88-961F-18608277EC7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 flip="none" rotWithShape="1"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A61EBB0D-E264-42D9-AC26-2500730B8A44}"/>
                </a:ext>
              </a:extLst>
            </p:cNvPr>
            <p:cNvSpPr txBox="1"/>
            <p:nvPr/>
          </p:nvSpPr>
          <p:spPr>
            <a:xfrm>
              <a:off x="1189957" y="4228492"/>
              <a:ext cx="35137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1</a:t>
              </a:r>
            </a:p>
          </p:txBody>
        </p:sp>
      </p:grpSp>
      <p:grpSp>
        <p:nvGrpSpPr>
          <p:cNvPr id="169" name="Group 168">
            <a:extLst>
              <a:ext uri="{FF2B5EF4-FFF2-40B4-BE49-F238E27FC236}">
                <a16:creationId xmlns:a16="http://schemas.microsoft.com/office/drawing/2014/main" id="{38B449AD-D262-4AC9-A16F-ECC1C59603CC}"/>
              </a:ext>
            </a:extLst>
          </p:cNvPr>
          <p:cNvGrpSpPr/>
          <p:nvPr/>
        </p:nvGrpSpPr>
        <p:grpSpPr>
          <a:xfrm>
            <a:off x="1060894" y="5317966"/>
            <a:ext cx="3136678" cy="763617"/>
            <a:chOff x="1060894" y="4136612"/>
            <a:chExt cx="3136678" cy="763617"/>
          </a:xfrm>
        </p:grpSpPr>
        <p:sp>
          <p:nvSpPr>
            <p:cNvPr id="170" name="TextBox 169">
              <a:extLst>
                <a:ext uri="{FF2B5EF4-FFF2-40B4-BE49-F238E27FC236}">
                  <a16:creationId xmlns:a16="http://schemas.microsoft.com/office/drawing/2014/main" id="{1E08696B-F04B-4CCD-800F-C5A2FDDF897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1" name="TextBox 170">
              <a:extLst>
                <a:ext uri="{FF2B5EF4-FFF2-40B4-BE49-F238E27FC236}">
                  <a16:creationId xmlns:a16="http://schemas.microsoft.com/office/drawing/2014/main" id="{A8824C6D-ACED-46A0-B464-74C0C8AA4A4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2" name="Rectangle: Rounded Corners 171">
              <a:extLst>
                <a:ext uri="{FF2B5EF4-FFF2-40B4-BE49-F238E27FC236}">
                  <a16:creationId xmlns:a16="http://schemas.microsoft.com/office/drawing/2014/main" id="{6C3FB9BE-F8CC-4E98-9791-B4FB520479DC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3" name="TextBox 172">
              <a:extLst>
                <a:ext uri="{FF2B5EF4-FFF2-40B4-BE49-F238E27FC236}">
                  <a16:creationId xmlns:a16="http://schemas.microsoft.com/office/drawing/2014/main" id="{16EAEA07-1DCA-4156-B4FE-D42629127B5C}"/>
                </a:ext>
              </a:extLst>
            </p:cNvPr>
            <p:cNvSpPr txBox="1"/>
            <p:nvPr/>
          </p:nvSpPr>
          <p:spPr>
            <a:xfrm>
              <a:off x="1129845" y="4228492"/>
              <a:ext cx="47160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4</a:t>
              </a:r>
            </a:p>
          </p:txBody>
        </p:sp>
      </p:grpSp>
      <p:grpSp>
        <p:nvGrpSpPr>
          <p:cNvPr id="174" name="Group 173">
            <a:extLst>
              <a:ext uri="{FF2B5EF4-FFF2-40B4-BE49-F238E27FC236}">
                <a16:creationId xmlns:a16="http://schemas.microsoft.com/office/drawing/2014/main" id="{546DBFF8-34B6-4DD3-AD4E-18106584D216}"/>
              </a:ext>
            </a:extLst>
          </p:cNvPr>
          <p:cNvGrpSpPr/>
          <p:nvPr/>
        </p:nvGrpSpPr>
        <p:grpSpPr>
          <a:xfrm>
            <a:off x="4584350" y="4136612"/>
            <a:ext cx="3136678" cy="763617"/>
            <a:chOff x="1060894" y="4136612"/>
            <a:chExt cx="3136678" cy="763617"/>
          </a:xfrm>
        </p:grpSpPr>
        <p:sp>
          <p:nvSpPr>
            <p:cNvPr id="175" name="TextBox 174">
              <a:extLst>
                <a:ext uri="{FF2B5EF4-FFF2-40B4-BE49-F238E27FC236}">
                  <a16:creationId xmlns:a16="http://schemas.microsoft.com/office/drawing/2014/main" id="{76FBB065-566C-49DA-9D57-65EEDACF222B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1C7C1486-B5AD-4875-ABAF-02A54EE44DEE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7" name="Rectangle: Rounded Corners 176">
              <a:extLst>
                <a:ext uri="{FF2B5EF4-FFF2-40B4-BE49-F238E27FC236}">
                  <a16:creationId xmlns:a16="http://schemas.microsoft.com/office/drawing/2014/main" id="{F9F77DB8-9FC4-4386-8202-5BAC1DFA4056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8" name="TextBox 177">
              <a:extLst>
                <a:ext uri="{FF2B5EF4-FFF2-40B4-BE49-F238E27FC236}">
                  <a16:creationId xmlns:a16="http://schemas.microsoft.com/office/drawing/2014/main" id="{BEA21864-489B-402E-AFA8-85997774D7CF}"/>
                </a:ext>
              </a:extLst>
            </p:cNvPr>
            <p:cNvSpPr txBox="1"/>
            <p:nvPr/>
          </p:nvSpPr>
          <p:spPr>
            <a:xfrm>
              <a:off x="1150684" y="4228492"/>
              <a:ext cx="429926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2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5F8726EF-3EF9-45B6-9E7B-E5BAB0DC241F}"/>
              </a:ext>
            </a:extLst>
          </p:cNvPr>
          <p:cNvGrpSpPr/>
          <p:nvPr/>
        </p:nvGrpSpPr>
        <p:grpSpPr>
          <a:xfrm>
            <a:off x="4584350" y="5317966"/>
            <a:ext cx="3136678" cy="763617"/>
            <a:chOff x="1060894" y="4136612"/>
            <a:chExt cx="3136678" cy="763617"/>
          </a:xfrm>
        </p:grpSpPr>
        <p:sp>
          <p:nvSpPr>
            <p:cNvPr id="180" name="TextBox 179">
              <a:extLst>
                <a:ext uri="{FF2B5EF4-FFF2-40B4-BE49-F238E27FC236}">
                  <a16:creationId xmlns:a16="http://schemas.microsoft.com/office/drawing/2014/main" id="{47E31BEE-A278-4FAA-A5D4-9321D8CCE36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1" name="TextBox 180">
              <a:extLst>
                <a:ext uri="{FF2B5EF4-FFF2-40B4-BE49-F238E27FC236}">
                  <a16:creationId xmlns:a16="http://schemas.microsoft.com/office/drawing/2014/main" id="{10CCD461-E754-4FE7-B530-198878577D87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2" name="Rectangle: Rounded Corners 181">
              <a:extLst>
                <a:ext uri="{FF2B5EF4-FFF2-40B4-BE49-F238E27FC236}">
                  <a16:creationId xmlns:a16="http://schemas.microsoft.com/office/drawing/2014/main" id="{EB842C11-B335-4EC1-956E-7109EA28C354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3" name="TextBox 182">
              <a:extLst>
                <a:ext uri="{FF2B5EF4-FFF2-40B4-BE49-F238E27FC236}">
                  <a16:creationId xmlns:a16="http://schemas.microsoft.com/office/drawing/2014/main" id="{0C173CC4-B482-4F4B-B6BF-A5768E80A472}"/>
                </a:ext>
              </a:extLst>
            </p:cNvPr>
            <p:cNvSpPr txBox="1"/>
            <p:nvPr/>
          </p:nvSpPr>
          <p:spPr>
            <a:xfrm>
              <a:off x="1149081" y="4228492"/>
              <a:ext cx="43313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5</a:t>
              </a:r>
            </a:p>
          </p:txBody>
        </p:sp>
      </p:grpSp>
      <p:grpSp>
        <p:nvGrpSpPr>
          <p:cNvPr id="184" name="Group 183">
            <a:extLst>
              <a:ext uri="{FF2B5EF4-FFF2-40B4-BE49-F238E27FC236}">
                <a16:creationId xmlns:a16="http://schemas.microsoft.com/office/drawing/2014/main" id="{C0139C0D-FA4E-4FA5-A6E3-D84D3D990EBC}"/>
              </a:ext>
            </a:extLst>
          </p:cNvPr>
          <p:cNvGrpSpPr/>
          <p:nvPr/>
        </p:nvGrpSpPr>
        <p:grpSpPr>
          <a:xfrm>
            <a:off x="8106720" y="4136612"/>
            <a:ext cx="3136678" cy="763617"/>
            <a:chOff x="1060894" y="4136612"/>
            <a:chExt cx="3136678" cy="763617"/>
          </a:xfrm>
        </p:grpSpPr>
        <p:sp>
          <p:nvSpPr>
            <p:cNvPr id="185" name="TextBox 184">
              <a:extLst>
                <a:ext uri="{FF2B5EF4-FFF2-40B4-BE49-F238E27FC236}">
                  <a16:creationId xmlns:a16="http://schemas.microsoft.com/office/drawing/2014/main" id="{743C3AAB-AFB3-4C48-A88F-7EF28A2C6759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6" name="TextBox 185">
              <a:extLst>
                <a:ext uri="{FF2B5EF4-FFF2-40B4-BE49-F238E27FC236}">
                  <a16:creationId xmlns:a16="http://schemas.microsoft.com/office/drawing/2014/main" id="{DDFEB2E6-35BF-4097-BB00-8106359AEC2A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7" name="Rectangle: Rounded Corners 186">
              <a:extLst>
                <a:ext uri="{FF2B5EF4-FFF2-40B4-BE49-F238E27FC236}">
                  <a16:creationId xmlns:a16="http://schemas.microsoft.com/office/drawing/2014/main" id="{1BB07EDC-2AF5-4F01-89FB-E9C0EDA6081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8" name="TextBox 187">
              <a:extLst>
                <a:ext uri="{FF2B5EF4-FFF2-40B4-BE49-F238E27FC236}">
                  <a16:creationId xmlns:a16="http://schemas.microsoft.com/office/drawing/2014/main" id="{18A68EDA-6104-4B4D-AE12-EC6222E0A0B5}"/>
                </a:ext>
              </a:extLst>
            </p:cNvPr>
            <p:cNvSpPr txBox="1"/>
            <p:nvPr/>
          </p:nvSpPr>
          <p:spPr>
            <a:xfrm>
              <a:off x="1149883" y="4228492"/>
              <a:ext cx="43152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3</a:t>
              </a:r>
            </a:p>
          </p:txBody>
        </p:sp>
      </p:grpSp>
      <p:grpSp>
        <p:nvGrpSpPr>
          <p:cNvPr id="189" name="Group 188">
            <a:extLst>
              <a:ext uri="{FF2B5EF4-FFF2-40B4-BE49-F238E27FC236}">
                <a16:creationId xmlns:a16="http://schemas.microsoft.com/office/drawing/2014/main" id="{CA154717-A8DD-4D5F-BF33-D63FA2ABFC63}"/>
              </a:ext>
            </a:extLst>
          </p:cNvPr>
          <p:cNvGrpSpPr/>
          <p:nvPr/>
        </p:nvGrpSpPr>
        <p:grpSpPr>
          <a:xfrm>
            <a:off x="8106720" y="5317966"/>
            <a:ext cx="3136678" cy="763617"/>
            <a:chOff x="1060894" y="4136612"/>
            <a:chExt cx="3136678" cy="763617"/>
          </a:xfrm>
        </p:grpSpPr>
        <p:sp>
          <p:nvSpPr>
            <p:cNvPr id="190" name="TextBox 189">
              <a:extLst>
                <a:ext uri="{FF2B5EF4-FFF2-40B4-BE49-F238E27FC236}">
                  <a16:creationId xmlns:a16="http://schemas.microsoft.com/office/drawing/2014/main" id="{1D0F8356-85B4-4D6D-8FF0-3165B5BF31D1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91" name="TextBox 190">
              <a:extLst>
                <a:ext uri="{FF2B5EF4-FFF2-40B4-BE49-F238E27FC236}">
                  <a16:creationId xmlns:a16="http://schemas.microsoft.com/office/drawing/2014/main" id="{643E8444-2F90-4A99-8C83-00040E1B390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92" name="Rectangle: Rounded Corners 191">
              <a:extLst>
                <a:ext uri="{FF2B5EF4-FFF2-40B4-BE49-F238E27FC236}">
                  <a16:creationId xmlns:a16="http://schemas.microsoft.com/office/drawing/2014/main" id="{D6552C11-3F52-4574-AF41-CCE728690A91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3" name="TextBox 192">
              <a:extLst>
                <a:ext uri="{FF2B5EF4-FFF2-40B4-BE49-F238E27FC236}">
                  <a16:creationId xmlns:a16="http://schemas.microsoft.com/office/drawing/2014/main" id="{E593DAD2-A9A5-4932-B1D8-4CDC28A06CFF}"/>
                </a:ext>
              </a:extLst>
            </p:cNvPr>
            <p:cNvSpPr txBox="1"/>
            <p:nvPr/>
          </p:nvSpPr>
          <p:spPr>
            <a:xfrm>
              <a:off x="1140265" y="4228492"/>
              <a:ext cx="45076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6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300479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1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6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2" presetClass="entr" presetSubtype="8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0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2" presetClass="entr" presetSubtype="8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/>
                                        <p:tgtEl>
                                          <p:spTgt spid="1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4" dur="5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" presetClass="entr" presetSubtype="2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decel="5000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decel="5000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2" decel="50000" fill="hold" nodeType="with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2" decel="50000" fill="hold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decel="50000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20" grpId="0"/>
      <p:bldP spid="130" grpId="0"/>
      <p:bldP spid="148" grpId="0"/>
      <p:bldP spid="117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CC33CF04-D7F0-4EDA-9568-8D004D69D236}"/>
              </a:ext>
            </a:extLst>
          </p:cNvPr>
          <p:cNvSpPr/>
          <p:nvPr/>
        </p:nvSpPr>
        <p:spPr>
          <a:xfrm>
            <a:off x="0" y="0"/>
            <a:ext cx="12192000" cy="3643884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28C5C4F8-0FC3-4D3F-B549-B9A91CD430FF}"/>
              </a:ext>
            </a:extLst>
          </p:cNvPr>
          <p:cNvSpPr txBox="1"/>
          <p:nvPr/>
        </p:nvSpPr>
        <p:spPr>
          <a:xfrm>
            <a:off x="5348254" y="985841"/>
            <a:ext cx="36663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rgbClr val="FFFFFF"/>
                </a:solidFill>
                <a:latin typeface="Montserrat"/>
                <a:sym typeface="Montserrat"/>
                <a:rtl val="0"/>
              </a:rPr>
              <a:t>Our Business Activities &amp; Services</a:t>
            </a: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D796C8D1-C29C-44D1-AD73-C6236359FEE6}"/>
              </a:ext>
            </a:extLst>
          </p:cNvPr>
          <p:cNvSpPr txBox="1"/>
          <p:nvPr/>
        </p:nvSpPr>
        <p:spPr>
          <a:xfrm>
            <a:off x="5348255" y="1334989"/>
            <a:ext cx="623595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Know What Facilities</a:t>
            </a:r>
          </a:p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 Provides</a:t>
            </a:r>
          </a:p>
        </p:txBody>
      </p:sp>
      <p:sp>
        <p:nvSpPr>
          <p:cNvPr id="148" name="TextBox 147">
            <a:extLst>
              <a:ext uri="{FF2B5EF4-FFF2-40B4-BE49-F238E27FC236}">
                <a16:creationId xmlns:a16="http://schemas.microsoft.com/office/drawing/2014/main" id="{EB000B09-922E-40E5-8D93-214E372BFE11}"/>
              </a:ext>
            </a:extLst>
          </p:cNvPr>
          <p:cNvSpPr txBox="1"/>
          <p:nvPr/>
        </p:nvSpPr>
        <p:spPr>
          <a:xfrm>
            <a:off x="5348254" y="2545913"/>
            <a:ext cx="6235954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</a:t>
            </a:r>
          </a:p>
        </p:txBody>
      </p:sp>
      <p:sp>
        <p:nvSpPr>
          <p:cNvPr id="117" name="Freeform: Shape 116">
            <a:extLst>
              <a:ext uri="{FF2B5EF4-FFF2-40B4-BE49-F238E27FC236}">
                <a16:creationId xmlns:a16="http://schemas.microsoft.com/office/drawing/2014/main" id="{827F02D8-E01E-402E-9EB5-BED19F46DD8E}"/>
              </a:ext>
            </a:extLst>
          </p:cNvPr>
          <p:cNvSpPr/>
          <p:nvPr/>
        </p:nvSpPr>
        <p:spPr>
          <a:xfrm rot="5400000">
            <a:off x="1099708" y="-236362"/>
            <a:ext cx="3215354" cy="4545139"/>
          </a:xfrm>
          <a:custGeom>
            <a:avLst/>
            <a:gdLst>
              <a:gd name="connsiteX0" fmla="*/ 0 w 3215354"/>
              <a:gd name="connsiteY0" fmla="*/ 0 h 4545139"/>
              <a:gd name="connsiteX1" fmla="*/ 3215354 w 3215354"/>
              <a:gd name="connsiteY1" fmla="*/ 0 h 4545139"/>
              <a:gd name="connsiteX2" fmla="*/ 3215354 w 3215354"/>
              <a:gd name="connsiteY2" fmla="*/ 4545140 h 4545139"/>
              <a:gd name="connsiteX3" fmla="*/ 0 w 3215354"/>
              <a:gd name="connsiteY3" fmla="*/ 4545140 h 45451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15354" h="4545139">
                <a:moveTo>
                  <a:pt x="0" y="0"/>
                </a:moveTo>
                <a:lnTo>
                  <a:pt x="3215354" y="0"/>
                </a:lnTo>
                <a:lnTo>
                  <a:pt x="3215354" y="4545140"/>
                </a:lnTo>
                <a:lnTo>
                  <a:pt x="0" y="4545140"/>
                </a:lnTo>
                <a:close/>
              </a:path>
            </a:pathLst>
          </a:custGeom>
          <a:solidFill>
            <a:srgbClr val="FFFFFF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1" name="Picture Placeholder 200">
            <a:extLst>
              <a:ext uri="{FF2B5EF4-FFF2-40B4-BE49-F238E27FC236}">
                <a16:creationId xmlns:a16="http://schemas.microsoft.com/office/drawing/2014/main" id="{B385ACE5-7C5B-4728-9C7A-76BDF72A9C2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02" name="Freeform: Shape 201">
            <a:extLst>
              <a:ext uri="{FF2B5EF4-FFF2-40B4-BE49-F238E27FC236}">
                <a16:creationId xmlns:a16="http://schemas.microsoft.com/office/drawing/2014/main" id="{6E0BA499-BACC-4C1F-A975-C2BAEB05C8D0}"/>
              </a:ext>
            </a:extLst>
          </p:cNvPr>
          <p:cNvSpPr/>
          <p:nvPr/>
        </p:nvSpPr>
        <p:spPr>
          <a:xfrm>
            <a:off x="0" y="3642644"/>
            <a:ext cx="12192000" cy="3215355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168" name="Group 167">
            <a:extLst>
              <a:ext uri="{FF2B5EF4-FFF2-40B4-BE49-F238E27FC236}">
                <a16:creationId xmlns:a16="http://schemas.microsoft.com/office/drawing/2014/main" id="{F4478019-5E52-44C8-99E0-583613ACD5C9}"/>
              </a:ext>
            </a:extLst>
          </p:cNvPr>
          <p:cNvGrpSpPr/>
          <p:nvPr/>
        </p:nvGrpSpPr>
        <p:grpSpPr>
          <a:xfrm>
            <a:off x="1060894" y="4136612"/>
            <a:ext cx="3136678" cy="763617"/>
            <a:chOff x="1060894" y="4136612"/>
            <a:chExt cx="3136678" cy="763617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F51AC0C-28CF-4EE2-BC2B-F000121046C7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7144D584-22D7-46FA-8E9C-1A1BAE17180C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30" name="Rectangle: Rounded Corners 29">
              <a:extLst>
                <a:ext uri="{FF2B5EF4-FFF2-40B4-BE49-F238E27FC236}">
                  <a16:creationId xmlns:a16="http://schemas.microsoft.com/office/drawing/2014/main" id="{73832465-584C-4D88-961F-18608277EC7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 flip="none" rotWithShape="1">
              <a:gsLst>
                <a:gs pos="0">
                  <a:srgbClr val="81C123"/>
                </a:gs>
                <a:gs pos="100000">
                  <a:srgbClr val="B3DA7D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A61EBB0D-E264-42D9-AC26-2500730B8A44}"/>
                </a:ext>
              </a:extLst>
            </p:cNvPr>
            <p:cNvSpPr txBox="1"/>
            <p:nvPr/>
          </p:nvSpPr>
          <p:spPr>
            <a:xfrm>
              <a:off x="1189957" y="4228492"/>
              <a:ext cx="35137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1</a:t>
              </a:r>
            </a:p>
          </p:txBody>
        </p:sp>
      </p:grpSp>
      <p:grpSp>
        <p:nvGrpSpPr>
          <p:cNvPr id="169" name="Group 168">
            <a:extLst>
              <a:ext uri="{FF2B5EF4-FFF2-40B4-BE49-F238E27FC236}">
                <a16:creationId xmlns:a16="http://schemas.microsoft.com/office/drawing/2014/main" id="{38B449AD-D262-4AC9-A16F-ECC1C59603CC}"/>
              </a:ext>
            </a:extLst>
          </p:cNvPr>
          <p:cNvGrpSpPr/>
          <p:nvPr/>
        </p:nvGrpSpPr>
        <p:grpSpPr>
          <a:xfrm>
            <a:off x="1060894" y="5317966"/>
            <a:ext cx="3136678" cy="763617"/>
            <a:chOff x="1060894" y="4136612"/>
            <a:chExt cx="3136678" cy="763617"/>
          </a:xfrm>
        </p:grpSpPr>
        <p:sp>
          <p:nvSpPr>
            <p:cNvPr id="170" name="TextBox 169">
              <a:extLst>
                <a:ext uri="{FF2B5EF4-FFF2-40B4-BE49-F238E27FC236}">
                  <a16:creationId xmlns:a16="http://schemas.microsoft.com/office/drawing/2014/main" id="{1E08696B-F04B-4CCD-800F-C5A2FDDF897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1" name="TextBox 170">
              <a:extLst>
                <a:ext uri="{FF2B5EF4-FFF2-40B4-BE49-F238E27FC236}">
                  <a16:creationId xmlns:a16="http://schemas.microsoft.com/office/drawing/2014/main" id="{A8824C6D-ACED-46A0-B464-74C0C8AA4A4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2" name="Rectangle: Rounded Corners 171">
              <a:extLst>
                <a:ext uri="{FF2B5EF4-FFF2-40B4-BE49-F238E27FC236}">
                  <a16:creationId xmlns:a16="http://schemas.microsoft.com/office/drawing/2014/main" id="{6C3FB9BE-F8CC-4E98-9791-B4FB520479DC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81C123"/>
                </a:gs>
                <a:gs pos="100000">
                  <a:srgbClr val="B3DA7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3" name="TextBox 172">
              <a:extLst>
                <a:ext uri="{FF2B5EF4-FFF2-40B4-BE49-F238E27FC236}">
                  <a16:creationId xmlns:a16="http://schemas.microsoft.com/office/drawing/2014/main" id="{16EAEA07-1DCA-4156-B4FE-D42629127B5C}"/>
                </a:ext>
              </a:extLst>
            </p:cNvPr>
            <p:cNvSpPr txBox="1"/>
            <p:nvPr/>
          </p:nvSpPr>
          <p:spPr>
            <a:xfrm>
              <a:off x="1129845" y="4228492"/>
              <a:ext cx="47160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4</a:t>
              </a:r>
            </a:p>
          </p:txBody>
        </p:sp>
      </p:grpSp>
      <p:grpSp>
        <p:nvGrpSpPr>
          <p:cNvPr id="174" name="Group 173">
            <a:extLst>
              <a:ext uri="{FF2B5EF4-FFF2-40B4-BE49-F238E27FC236}">
                <a16:creationId xmlns:a16="http://schemas.microsoft.com/office/drawing/2014/main" id="{546DBFF8-34B6-4DD3-AD4E-18106584D216}"/>
              </a:ext>
            </a:extLst>
          </p:cNvPr>
          <p:cNvGrpSpPr/>
          <p:nvPr/>
        </p:nvGrpSpPr>
        <p:grpSpPr>
          <a:xfrm>
            <a:off x="4584350" y="4136612"/>
            <a:ext cx="3136678" cy="763617"/>
            <a:chOff x="1060894" y="4136612"/>
            <a:chExt cx="3136678" cy="763617"/>
          </a:xfrm>
        </p:grpSpPr>
        <p:sp>
          <p:nvSpPr>
            <p:cNvPr id="175" name="TextBox 174">
              <a:extLst>
                <a:ext uri="{FF2B5EF4-FFF2-40B4-BE49-F238E27FC236}">
                  <a16:creationId xmlns:a16="http://schemas.microsoft.com/office/drawing/2014/main" id="{76FBB065-566C-49DA-9D57-65EEDACF222B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1C7C1486-B5AD-4875-ABAF-02A54EE44DEE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7" name="Rectangle: Rounded Corners 176">
              <a:extLst>
                <a:ext uri="{FF2B5EF4-FFF2-40B4-BE49-F238E27FC236}">
                  <a16:creationId xmlns:a16="http://schemas.microsoft.com/office/drawing/2014/main" id="{F9F77DB8-9FC4-4386-8202-5BAC1DFA4056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81C123"/>
                </a:gs>
                <a:gs pos="100000">
                  <a:srgbClr val="B3DA7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8" name="TextBox 177">
              <a:extLst>
                <a:ext uri="{FF2B5EF4-FFF2-40B4-BE49-F238E27FC236}">
                  <a16:creationId xmlns:a16="http://schemas.microsoft.com/office/drawing/2014/main" id="{BEA21864-489B-402E-AFA8-85997774D7CF}"/>
                </a:ext>
              </a:extLst>
            </p:cNvPr>
            <p:cNvSpPr txBox="1"/>
            <p:nvPr/>
          </p:nvSpPr>
          <p:spPr>
            <a:xfrm>
              <a:off x="1150684" y="4228492"/>
              <a:ext cx="429926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2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5F8726EF-3EF9-45B6-9E7B-E5BAB0DC241F}"/>
              </a:ext>
            </a:extLst>
          </p:cNvPr>
          <p:cNvGrpSpPr/>
          <p:nvPr/>
        </p:nvGrpSpPr>
        <p:grpSpPr>
          <a:xfrm>
            <a:off x="4584350" y="5317966"/>
            <a:ext cx="3136678" cy="763617"/>
            <a:chOff x="1060894" y="4136612"/>
            <a:chExt cx="3136678" cy="763617"/>
          </a:xfrm>
        </p:grpSpPr>
        <p:sp>
          <p:nvSpPr>
            <p:cNvPr id="180" name="TextBox 179">
              <a:extLst>
                <a:ext uri="{FF2B5EF4-FFF2-40B4-BE49-F238E27FC236}">
                  <a16:creationId xmlns:a16="http://schemas.microsoft.com/office/drawing/2014/main" id="{47E31BEE-A278-4FAA-A5D4-9321D8CCE36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1" name="TextBox 180">
              <a:extLst>
                <a:ext uri="{FF2B5EF4-FFF2-40B4-BE49-F238E27FC236}">
                  <a16:creationId xmlns:a16="http://schemas.microsoft.com/office/drawing/2014/main" id="{10CCD461-E754-4FE7-B530-198878577D87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2" name="Rectangle: Rounded Corners 181">
              <a:extLst>
                <a:ext uri="{FF2B5EF4-FFF2-40B4-BE49-F238E27FC236}">
                  <a16:creationId xmlns:a16="http://schemas.microsoft.com/office/drawing/2014/main" id="{EB842C11-B335-4EC1-956E-7109EA28C354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81C123"/>
                </a:gs>
                <a:gs pos="100000">
                  <a:srgbClr val="B3DA7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3" name="TextBox 182">
              <a:extLst>
                <a:ext uri="{FF2B5EF4-FFF2-40B4-BE49-F238E27FC236}">
                  <a16:creationId xmlns:a16="http://schemas.microsoft.com/office/drawing/2014/main" id="{0C173CC4-B482-4F4B-B6BF-A5768E80A472}"/>
                </a:ext>
              </a:extLst>
            </p:cNvPr>
            <p:cNvSpPr txBox="1"/>
            <p:nvPr/>
          </p:nvSpPr>
          <p:spPr>
            <a:xfrm>
              <a:off x="1149081" y="4228492"/>
              <a:ext cx="43313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5</a:t>
              </a:r>
            </a:p>
          </p:txBody>
        </p:sp>
      </p:grpSp>
      <p:grpSp>
        <p:nvGrpSpPr>
          <p:cNvPr id="184" name="Group 183">
            <a:extLst>
              <a:ext uri="{FF2B5EF4-FFF2-40B4-BE49-F238E27FC236}">
                <a16:creationId xmlns:a16="http://schemas.microsoft.com/office/drawing/2014/main" id="{C0139C0D-FA4E-4FA5-A6E3-D84D3D990EBC}"/>
              </a:ext>
            </a:extLst>
          </p:cNvPr>
          <p:cNvGrpSpPr/>
          <p:nvPr/>
        </p:nvGrpSpPr>
        <p:grpSpPr>
          <a:xfrm>
            <a:off x="8106720" y="4136612"/>
            <a:ext cx="3136678" cy="763617"/>
            <a:chOff x="1060894" y="4136612"/>
            <a:chExt cx="3136678" cy="763617"/>
          </a:xfrm>
        </p:grpSpPr>
        <p:sp>
          <p:nvSpPr>
            <p:cNvPr id="185" name="TextBox 184">
              <a:extLst>
                <a:ext uri="{FF2B5EF4-FFF2-40B4-BE49-F238E27FC236}">
                  <a16:creationId xmlns:a16="http://schemas.microsoft.com/office/drawing/2014/main" id="{743C3AAB-AFB3-4C48-A88F-7EF28A2C6759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6" name="TextBox 185">
              <a:extLst>
                <a:ext uri="{FF2B5EF4-FFF2-40B4-BE49-F238E27FC236}">
                  <a16:creationId xmlns:a16="http://schemas.microsoft.com/office/drawing/2014/main" id="{DDFEB2E6-35BF-4097-BB00-8106359AEC2A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7" name="Rectangle: Rounded Corners 186">
              <a:extLst>
                <a:ext uri="{FF2B5EF4-FFF2-40B4-BE49-F238E27FC236}">
                  <a16:creationId xmlns:a16="http://schemas.microsoft.com/office/drawing/2014/main" id="{1BB07EDC-2AF5-4F01-89FB-E9C0EDA6081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81C123"/>
                </a:gs>
                <a:gs pos="100000">
                  <a:srgbClr val="B3DA7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8" name="TextBox 187">
              <a:extLst>
                <a:ext uri="{FF2B5EF4-FFF2-40B4-BE49-F238E27FC236}">
                  <a16:creationId xmlns:a16="http://schemas.microsoft.com/office/drawing/2014/main" id="{18A68EDA-6104-4B4D-AE12-EC6222E0A0B5}"/>
                </a:ext>
              </a:extLst>
            </p:cNvPr>
            <p:cNvSpPr txBox="1"/>
            <p:nvPr/>
          </p:nvSpPr>
          <p:spPr>
            <a:xfrm>
              <a:off x="1149883" y="4228492"/>
              <a:ext cx="43152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3</a:t>
              </a:r>
            </a:p>
          </p:txBody>
        </p:sp>
      </p:grpSp>
      <p:grpSp>
        <p:nvGrpSpPr>
          <p:cNvPr id="189" name="Group 188">
            <a:extLst>
              <a:ext uri="{FF2B5EF4-FFF2-40B4-BE49-F238E27FC236}">
                <a16:creationId xmlns:a16="http://schemas.microsoft.com/office/drawing/2014/main" id="{CA154717-A8DD-4D5F-BF33-D63FA2ABFC63}"/>
              </a:ext>
            </a:extLst>
          </p:cNvPr>
          <p:cNvGrpSpPr/>
          <p:nvPr/>
        </p:nvGrpSpPr>
        <p:grpSpPr>
          <a:xfrm>
            <a:off x="8106720" y="5317966"/>
            <a:ext cx="3136678" cy="763617"/>
            <a:chOff x="1060894" y="4136612"/>
            <a:chExt cx="3136678" cy="763617"/>
          </a:xfrm>
        </p:grpSpPr>
        <p:sp>
          <p:nvSpPr>
            <p:cNvPr id="190" name="TextBox 189">
              <a:extLst>
                <a:ext uri="{FF2B5EF4-FFF2-40B4-BE49-F238E27FC236}">
                  <a16:creationId xmlns:a16="http://schemas.microsoft.com/office/drawing/2014/main" id="{1D0F8356-85B4-4D6D-8FF0-3165B5BF31D1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91" name="TextBox 190">
              <a:extLst>
                <a:ext uri="{FF2B5EF4-FFF2-40B4-BE49-F238E27FC236}">
                  <a16:creationId xmlns:a16="http://schemas.microsoft.com/office/drawing/2014/main" id="{643E8444-2F90-4A99-8C83-00040E1B390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92" name="Rectangle: Rounded Corners 191">
              <a:extLst>
                <a:ext uri="{FF2B5EF4-FFF2-40B4-BE49-F238E27FC236}">
                  <a16:creationId xmlns:a16="http://schemas.microsoft.com/office/drawing/2014/main" id="{D6552C11-3F52-4574-AF41-CCE728690A91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81C123"/>
                </a:gs>
                <a:gs pos="100000">
                  <a:srgbClr val="B3DA7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3" name="TextBox 192">
              <a:extLst>
                <a:ext uri="{FF2B5EF4-FFF2-40B4-BE49-F238E27FC236}">
                  <a16:creationId xmlns:a16="http://schemas.microsoft.com/office/drawing/2014/main" id="{E593DAD2-A9A5-4932-B1D8-4CDC28A06CFF}"/>
                </a:ext>
              </a:extLst>
            </p:cNvPr>
            <p:cNvSpPr txBox="1"/>
            <p:nvPr/>
          </p:nvSpPr>
          <p:spPr>
            <a:xfrm>
              <a:off x="1140265" y="4228492"/>
              <a:ext cx="45076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6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869816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1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6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2" presetClass="entr" presetSubtype="8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0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2" presetClass="entr" presetSubtype="8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/>
                                        <p:tgtEl>
                                          <p:spTgt spid="1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4" dur="5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" presetClass="entr" presetSubtype="4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decel="5000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decel="5000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decel="50000" fill="hold" nodeType="with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decel="50000" fill="hold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decel="50000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20" grpId="0"/>
      <p:bldP spid="130" grpId="0"/>
      <p:bldP spid="148" grpId="0"/>
      <p:bldP spid="117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CC33CF04-D7F0-4EDA-9568-8D004D69D236}"/>
              </a:ext>
            </a:extLst>
          </p:cNvPr>
          <p:cNvSpPr/>
          <p:nvPr/>
        </p:nvSpPr>
        <p:spPr>
          <a:xfrm>
            <a:off x="0" y="0"/>
            <a:ext cx="12192000" cy="3643884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28C5C4F8-0FC3-4D3F-B549-B9A91CD430FF}"/>
              </a:ext>
            </a:extLst>
          </p:cNvPr>
          <p:cNvSpPr txBox="1"/>
          <p:nvPr/>
        </p:nvSpPr>
        <p:spPr>
          <a:xfrm>
            <a:off x="5348254" y="985841"/>
            <a:ext cx="36663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rgbClr val="FFFFFF"/>
                </a:solidFill>
                <a:latin typeface="Montserrat"/>
                <a:sym typeface="Montserrat"/>
                <a:rtl val="0"/>
              </a:rPr>
              <a:t>Our Business Activities &amp; Services</a:t>
            </a: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D796C8D1-C29C-44D1-AD73-C6236359FEE6}"/>
              </a:ext>
            </a:extLst>
          </p:cNvPr>
          <p:cNvSpPr txBox="1"/>
          <p:nvPr/>
        </p:nvSpPr>
        <p:spPr>
          <a:xfrm>
            <a:off x="5348255" y="1334989"/>
            <a:ext cx="623595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Know What Facilities</a:t>
            </a:r>
          </a:p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 Provides</a:t>
            </a:r>
          </a:p>
        </p:txBody>
      </p:sp>
      <p:sp>
        <p:nvSpPr>
          <p:cNvPr id="148" name="TextBox 147">
            <a:extLst>
              <a:ext uri="{FF2B5EF4-FFF2-40B4-BE49-F238E27FC236}">
                <a16:creationId xmlns:a16="http://schemas.microsoft.com/office/drawing/2014/main" id="{EB000B09-922E-40E5-8D93-214E372BFE11}"/>
              </a:ext>
            </a:extLst>
          </p:cNvPr>
          <p:cNvSpPr txBox="1"/>
          <p:nvPr/>
        </p:nvSpPr>
        <p:spPr>
          <a:xfrm>
            <a:off x="5348254" y="2545913"/>
            <a:ext cx="6235954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</a:t>
            </a:r>
          </a:p>
        </p:txBody>
      </p:sp>
      <p:sp>
        <p:nvSpPr>
          <p:cNvPr id="117" name="Freeform: Shape 116">
            <a:extLst>
              <a:ext uri="{FF2B5EF4-FFF2-40B4-BE49-F238E27FC236}">
                <a16:creationId xmlns:a16="http://schemas.microsoft.com/office/drawing/2014/main" id="{827F02D8-E01E-402E-9EB5-BED19F46DD8E}"/>
              </a:ext>
            </a:extLst>
          </p:cNvPr>
          <p:cNvSpPr/>
          <p:nvPr/>
        </p:nvSpPr>
        <p:spPr>
          <a:xfrm rot="5400000">
            <a:off x="1099708" y="-236362"/>
            <a:ext cx="3215354" cy="4545139"/>
          </a:xfrm>
          <a:custGeom>
            <a:avLst/>
            <a:gdLst>
              <a:gd name="connsiteX0" fmla="*/ 0 w 3215354"/>
              <a:gd name="connsiteY0" fmla="*/ 0 h 4545139"/>
              <a:gd name="connsiteX1" fmla="*/ 3215354 w 3215354"/>
              <a:gd name="connsiteY1" fmla="*/ 0 h 4545139"/>
              <a:gd name="connsiteX2" fmla="*/ 3215354 w 3215354"/>
              <a:gd name="connsiteY2" fmla="*/ 4545140 h 4545139"/>
              <a:gd name="connsiteX3" fmla="*/ 0 w 3215354"/>
              <a:gd name="connsiteY3" fmla="*/ 4545140 h 45451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15354" h="4545139">
                <a:moveTo>
                  <a:pt x="0" y="0"/>
                </a:moveTo>
                <a:lnTo>
                  <a:pt x="3215354" y="0"/>
                </a:lnTo>
                <a:lnTo>
                  <a:pt x="3215354" y="4545140"/>
                </a:lnTo>
                <a:lnTo>
                  <a:pt x="0" y="4545140"/>
                </a:lnTo>
                <a:close/>
              </a:path>
            </a:pathLst>
          </a:custGeom>
          <a:solidFill>
            <a:srgbClr val="FFFFFF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1" name="Picture Placeholder 200">
            <a:extLst>
              <a:ext uri="{FF2B5EF4-FFF2-40B4-BE49-F238E27FC236}">
                <a16:creationId xmlns:a16="http://schemas.microsoft.com/office/drawing/2014/main" id="{B385ACE5-7C5B-4728-9C7A-76BDF72A9C2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02" name="Freeform: Shape 201">
            <a:extLst>
              <a:ext uri="{FF2B5EF4-FFF2-40B4-BE49-F238E27FC236}">
                <a16:creationId xmlns:a16="http://schemas.microsoft.com/office/drawing/2014/main" id="{6E0BA499-BACC-4C1F-A975-C2BAEB05C8D0}"/>
              </a:ext>
            </a:extLst>
          </p:cNvPr>
          <p:cNvSpPr/>
          <p:nvPr/>
        </p:nvSpPr>
        <p:spPr>
          <a:xfrm>
            <a:off x="0" y="3642644"/>
            <a:ext cx="12192000" cy="3215355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168" name="Group 167">
            <a:extLst>
              <a:ext uri="{FF2B5EF4-FFF2-40B4-BE49-F238E27FC236}">
                <a16:creationId xmlns:a16="http://schemas.microsoft.com/office/drawing/2014/main" id="{F4478019-5E52-44C8-99E0-583613ACD5C9}"/>
              </a:ext>
            </a:extLst>
          </p:cNvPr>
          <p:cNvGrpSpPr/>
          <p:nvPr/>
        </p:nvGrpSpPr>
        <p:grpSpPr>
          <a:xfrm>
            <a:off x="1060894" y="4136612"/>
            <a:ext cx="3136678" cy="763617"/>
            <a:chOff x="1060894" y="4136612"/>
            <a:chExt cx="3136678" cy="763617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F51AC0C-28CF-4EE2-BC2B-F000121046C7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7144D584-22D7-46FA-8E9C-1A1BAE17180C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30" name="Rectangle: Rounded Corners 29">
              <a:extLst>
                <a:ext uri="{FF2B5EF4-FFF2-40B4-BE49-F238E27FC236}">
                  <a16:creationId xmlns:a16="http://schemas.microsoft.com/office/drawing/2014/main" id="{73832465-584C-4D88-961F-18608277EC7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A61EBB0D-E264-42D9-AC26-2500730B8A44}"/>
                </a:ext>
              </a:extLst>
            </p:cNvPr>
            <p:cNvSpPr txBox="1"/>
            <p:nvPr/>
          </p:nvSpPr>
          <p:spPr>
            <a:xfrm>
              <a:off x="1189957" y="4228492"/>
              <a:ext cx="35137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1</a:t>
              </a:r>
            </a:p>
          </p:txBody>
        </p:sp>
      </p:grpSp>
      <p:grpSp>
        <p:nvGrpSpPr>
          <p:cNvPr id="169" name="Group 168">
            <a:extLst>
              <a:ext uri="{FF2B5EF4-FFF2-40B4-BE49-F238E27FC236}">
                <a16:creationId xmlns:a16="http://schemas.microsoft.com/office/drawing/2014/main" id="{38B449AD-D262-4AC9-A16F-ECC1C59603CC}"/>
              </a:ext>
            </a:extLst>
          </p:cNvPr>
          <p:cNvGrpSpPr/>
          <p:nvPr/>
        </p:nvGrpSpPr>
        <p:grpSpPr>
          <a:xfrm>
            <a:off x="1060894" y="5317966"/>
            <a:ext cx="3136678" cy="763617"/>
            <a:chOff x="1060894" y="4136612"/>
            <a:chExt cx="3136678" cy="763617"/>
          </a:xfrm>
        </p:grpSpPr>
        <p:sp>
          <p:nvSpPr>
            <p:cNvPr id="170" name="TextBox 169">
              <a:extLst>
                <a:ext uri="{FF2B5EF4-FFF2-40B4-BE49-F238E27FC236}">
                  <a16:creationId xmlns:a16="http://schemas.microsoft.com/office/drawing/2014/main" id="{1E08696B-F04B-4CCD-800F-C5A2FDDF897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1" name="TextBox 170">
              <a:extLst>
                <a:ext uri="{FF2B5EF4-FFF2-40B4-BE49-F238E27FC236}">
                  <a16:creationId xmlns:a16="http://schemas.microsoft.com/office/drawing/2014/main" id="{A8824C6D-ACED-46A0-B464-74C0C8AA4A4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2" name="Rectangle: Rounded Corners 171">
              <a:extLst>
                <a:ext uri="{FF2B5EF4-FFF2-40B4-BE49-F238E27FC236}">
                  <a16:creationId xmlns:a16="http://schemas.microsoft.com/office/drawing/2014/main" id="{6C3FB9BE-F8CC-4E98-9791-B4FB520479DC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3" name="TextBox 172">
              <a:extLst>
                <a:ext uri="{FF2B5EF4-FFF2-40B4-BE49-F238E27FC236}">
                  <a16:creationId xmlns:a16="http://schemas.microsoft.com/office/drawing/2014/main" id="{16EAEA07-1DCA-4156-B4FE-D42629127B5C}"/>
                </a:ext>
              </a:extLst>
            </p:cNvPr>
            <p:cNvSpPr txBox="1"/>
            <p:nvPr/>
          </p:nvSpPr>
          <p:spPr>
            <a:xfrm>
              <a:off x="1129845" y="4228492"/>
              <a:ext cx="47160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4</a:t>
              </a:r>
            </a:p>
          </p:txBody>
        </p:sp>
      </p:grpSp>
      <p:grpSp>
        <p:nvGrpSpPr>
          <p:cNvPr id="174" name="Group 173">
            <a:extLst>
              <a:ext uri="{FF2B5EF4-FFF2-40B4-BE49-F238E27FC236}">
                <a16:creationId xmlns:a16="http://schemas.microsoft.com/office/drawing/2014/main" id="{546DBFF8-34B6-4DD3-AD4E-18106584D216}"/>
              </a:ext>
            </a:extLst>
          </p:cNvPr>
          <p:cNvGrpSpPr/>
          <p:nvPr/>
        </p:nvGrpSpPr>
        <p:grpSpPr>
          <a:xfrm>
            <a:off x="4584350" y="4136612"/>
            <a:ext cx="3136678" cy="763617"/>
            <a:chOff x="1060894" y="4136612"/>
            <a:chExt cx="3136678" cy="763617"/>
          </a:xfrm>
        </p:grpSpPr>
        <p:sp>
          <p:nvSpPr>
            <p:cNvPr id="175" name="TextBox 174">
              <a:extLst>
                <a:ext uri="{FF2B5EF4-FFF2-40B4-BE49-F238E27FC236}">
                  <a16:creationId xmlns:a16="http://schemas.microsoft.com/office/drawing/2014/main" id="{76FBB065-566C-49DA-9D57-65EEDACF222B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1C7C1486-B5AD-4875-ABAF-02A54EE44DEE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77" name="Rectangle: Rounded Corners 176">
              <a:extLst>
                <a:ext uri="{FF2B5EF4-FFF2-40B4-BE49-F238E27FC236}">
                  <a16:creationId xmlns:a16="http://schemas.microsoft.com/office/drawing/2014/main" id="{F9F77DB8-9FC4-4386-8202-5BAC1DFA4056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8" name="TextBox 177">
              <a:extLst>
                <a:ext uri="{FF2B5EF4-FFF2-40B4-BE49-F238E27FC236}">
                  <a16:creationId xmlns:a16="http://schemas.microsoft.com/office/drawing/2014/main" id="{BEA21864-489B-402E-AFA8-85997774D7CF}"/>
                </a:ext>
              </a:extLst>
            </p:cNvPr>
            <p:cNvSpPr txBox="1"/>
            <p:nvPr/>
          </p:nvSpPr>
          <p:spPr>
            <a:xfrm>
              <a:off x="1150684" y="4228492"/>
              <a:ext cx="429926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2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5F8726EF-3EF9-45B6-9E7B-E5BAB0DC241F}"/>
              </a:ext>
            </a:extLst>
          </p:cNvPr>
          <p:cNvGrpSpPr/>
          <p:nvPr/>
        </p:nvGrpSpPr>
        <p:grpSpPr>
          <a:xfrm>
            <a:off x="4584350" y="5317966"/>
            <a:ext cx="3136678" cy="763617"/>
            <a:chOff x="1060894" y="4136612"/>
            <a:chExt cx="3136678" cy="763617"/>
          </a:xfrm>
        </p:grpSpPr>
        <p:sp>
          <p:nvSpPr>
            <p:cNvPr id="180" name="TextBox 179">
              <a:extLst>
                <a:ext uri="{FF2B5EF4-FFF2-40B4-BE49-F238E27FC236}">
                  <a16:creationId xmlns:a16="http://schemas.microsoft.com/office/drawing/2014/main" id="{47E31BEE-A278-4FAA-A5D4-9321D8CCE36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1" name="TextBox 180">
              <a:extLst>
                <a:ext uri="{FF2B5EF4-FFF2-40B4-BE49-F238E27FC236}">
                  <a16:creationId xmlns:a16="http://schemas.microsoft.com/office/drawing/2014/main" id="{10CCD461-E754-4FE7-B530-198878577D87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2" name="Rectangle: Rounded Corners 181">
              <a:extLst>
                <a:ext uri="{FF2B5EF4-FFF2-40B4-BE49-F238E27FC236}">
                  <a16:creationId xmlns:a16="http://schemas.microsoft.com/office/drawing/2014/main" id="{EB842C11-B335-4EC1-956E-7109EA28C354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3" name="TextBox 182">
              <a:extLst>
                <a:ext uri="{FF2B5EF4-FFF2-40B4-BE49-F238E27FC236}">
                  <a16:creationId xmlns:a16="http://schemas.microsoft.com/office/drawing/2014/main" id="{0C173CC4-B482-4F4B-B6BF-A5768E80A472}"/>
                </a:ext>
              </a:extLst>
            </p:cNvPr>
            <p:cNvSpPr txBox="1"/>
            <p:nvPr/>
          </p:nvSpPr>
          <p:spPr>
            <a:xfrm>
              <a:off x="1149081" y="4228492"/>
              <a:ext cx="43313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5</a:t>
              </a:r>
            </a:p>
          </p:txBody>
        </p:sp>
      </p:grpSp>
      <p:grpSp>
        <p:nvGrpSpPr>
          <p:cNvPr id="184" name="Group 183">
            <a:extLst>
              <a:ext uri="{FF2B5EF4-FFF2-40B4-BE49-F238E27FC236}">
                <a16:creationId xmlns:a16="http://schemas.microsoft.com/office/drawing/2014/main" id="{C0139C0D-FA4E-4FA5-A6E3-D84D3D990EBC}"/>
              </a:ext>
            </a:extLst>
          </p:cNvPr>
          <p:cNvGrpSpPr/>
          <p:nvPr/>
        </p:nvGrpSpPr>
        <p:grpSpPr>
          <a:xfrm>
            <a:off x="8106720" y="4136612"/>
            <a:ext cx="3136678" cy="763617"/>
            <a:chOff x="1060894" y="4136612"/>
            <a:chExt cx="3136678" cy="763617"/>
          </a:xfrm>
        </p:grpSpPr>
        <p:sp>
          <p:nvSpPr>
            <p:cNvPr id="185" name="TextBox 184">
              <a:extLst>
                <a:ext uri="{FF2B5EF4-FFF2-40B4-BE49-F238E27FC236}">
                  <a16:creationId xmlns:a16="http://schemas.microsoft.com/office/drawing/2014/main" id="{743C3AAB-AFB3-4C48-A88F-7EF28A2C6759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86" name="TextBox 185">
              <a:extLst>
                <a:ext uri="{FF2B5EF4-FFF2-40B4-BE49-F238E27FC236}">
                  <a16:creationId xmlns:a16="http://schemas.microsoft.com/office/drawing/2014/main" id="{DDFEB2E6-35BF-4097-BB00-8106359AEC2A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87" name="Rectangle: Rounded Corners 186">
              <a:extLst>
                <a:ext uri="{FF2B5EF4-FFF2-40B4-BE49-F238E27FC236}">
                  <a16:creationId xmlns:a16="http://schemas.microsoft.com/office/drawing/2014/main" id="{1BB07EDC-2AF5-4F01-89FB-E9C0EDA6081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8" name="TextBox 187">
              <a:extLst>
                <a:ext uri="{FF2B5EF4-FFF2-40B4-BE49-F238E27FC236}">
                  <a16:creationId xmlns:a16="http://schemas.microsoft.com/office/drawing/2014/main" id="{18A68EDA-6104-4B4D-AE12-EC6222E0A0B5}"/>
                </a:ext>
              </a:extLst>
            </p:cNvPr>
            <p:cNvSpPr txBox="1"/>
            <p:nvPr/>
          </p:nvSpPr>
          <p:spPr>
            <a:xfrm>
              <a:off x="1149883" y="4228492"/>
              <a:ext cx="43152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3</a:t>
              </a:r>
            </a:p>
          </p:txBody>
        </p:sp>
      </p:grpSp>
      <p:grpSp>
        <p:nvGrpSpPr>
          <p:cNvPr id="189" name="Group 188">
            <a:extLst>
              <a:ext uri="{FF2B5EF4-FFF2-40B4-BE49-F238E27FC236}">
                <a16:creationId xmlns:a16="http://schemas.microsoft.com/office/drawing/2014/main" id="{CA154717-A8DD-4D5F-BF33-D63FA2ABFC63}"/>
              </a:ext>
            </a:extLst>
          </p:cNvPr>
          <p:cNvGrpSpPr/>
          <p:nvPr/>
        </p:nvGrpSpPr>
        <p:grpSpPr>
          <a:xfrm>
            <a:off x="8106720" y="5317966"/>
            <a:ext cx="3136678" cy="763617"/>
            <a:chOff x="1060894" y="4136612"/>
            <a:chExt cx="3136678" cy="763617"/>
          </a:xfrm>
        </p:grpSpPr>
        <p:sp>
          <p:nvSpPr>
            <p:cNvPr id="190" name="TextBox 189">
              <a:extLst>
                <a:ext uri="{FF2B5EF4-FFF2-40B4-BE49-F238E27FC236}">
                  <a16:creationId xmlns:a16="http://schemas.microsoft.com/office/drawing/2014/main" id="{1D0F8356-85B4-4D6D-8FF0-3165B5BF31D1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91" name="TextBox 190">
              <a:extLst>
                <a:ext uri="{FF2B5EF4-FFF2-40B4-BE49-F238E27FC236}">
                  <a16:creationId xmlns:a16="http://schemas.microsoft.com/office/drawing/2014/main" id="{643E8444-2F90-4A99-8C83-00040E1B3909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92" name="Rectangle: Rounded Corners 191">
              <a:extLst>
                <a:ext uri="{FF2B5EF4-FFF2-40B4-BE49-F238E27FC236}">
                  <a16:creationId xmlns:a16="http://schemas.microsoft.com/office/drawing/2014/main" id="{D6552C11-3F52-4574-AF41-CCE728690A91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3" name="TextBox 192">
              <a:extLst>
                <a:ext uri="{FF2B5EF4-FFF2-40B4-BE49-F238E27FC236}">
                  <a16:creationId xmlns:a16="http://schemas.microsoft.com/office/drawing/2014/main" id="{E593DAD2-A9A5-4932-B1D8-4CDC28A06CFF}"/>
                </a:ext>
              </a:extLst>
            </p:cNvPr>
            <p:cNvSpPr txBox="1"/>
            <p:nvPr/>
          </p:nvSpPr>
          <p:spPr>
            <a:xfrm>
              <a:off x="1140265" y="4228492"/>
              <a:ext cx="45076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6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4327910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1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6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2" presetClass="entr" presetSubtype="8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0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2" presetClass="entr" presetSubtype="8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/>
                                        <p:tgtEl>
                                          <p:spTgt spid="1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4" dur="5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" presetClass="entr" presetSubtype="2" decel="5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decel="5000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decel="5000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2" decel="50000" fill="hold" nodeType="with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2" decel="50000" fill="hold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decel="50000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20" grpId="0"/>
      <p:bldP spid="130" grpId="0"/>
      <p:bldP spid="148" grpId="0"/>
      <p:bldP spid="11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8E0B4BC8-9CFA-4364-9155-6C6D0EDDCBBC}"/>
              </a:ext>
            </a:extLst>
          </p:cNvPr>
          <p:cNvSpPr/>
          <p:nvPr/>
        </p:nvSpPr>
        <p:spPr>
          <a:xfrm>
            <a:off x="0" y="0"/>
            <a:ext cx="12192000" cy="3643884"/>
          </a:xfrm>
          <a:custGeom>
            <a:avLst/>
            <a:gdLst>
              <a:gd name="connsiteX0" fmla="*/ 0 w 12192000"/>
              <a:gd name="connsiteY0" fmla="*/ 0 h 3643884"/>
              <a:gd name="connsiteX1" fmla="*/ 12192000 w 12192000"/>
              <a:gd name="connsiteY1" fmla="*/ 0 h 3643884"/>
              <a:gd name="connsiteX2" fmla="*/ 12192000 w 12192000"/>
              <a:gd name="connsiteY2" fmla="*/ 3643884 h 3643884"/>
              <a:gd name="connsiteX3" fmla="*/ 0 w 12192000"/>
              <a:gd name="connsiteY3" fmla="*/ 3643884 h 3643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43884">
                <a:moveTo>
                  <a:pt x="0" y="0"/>
                </a:moveTo>
                <a:lnTo>
                  <a:pt x="12192000" y="0"/>
                </a:lnTo>
                <a:lnTo>
                  <a:pt x="12192000" y="3643884"/>
                </a:lnTo>
                <a:lnTo>
                  <a:pt x="0" y="3643884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E2C0FE13-DAAA-4079-B236-133E75CE75E5}"/>
              </a:ext>
            </a:extLst>
          </p:cNvPr>
          <p:cNvSpPr txBox="1"/>
          <p:nvPr/>
        </p:nvSpPr>
        <p:spPr>
          <a:xfrm>
            <a:off x="5348254" y="985841"/>
            <a:ext cx="36663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rgbClr val="FFFFFF"/>
                </a:solidFill>
                <a:latin typeface="Montserrat"/>
                <a:sym typeface="Montserrat"/>
                <a:rtl val="0"/>
              </a:rPr>
              <a:t>Our Business Activities &amp; Services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C7DE537-7400-40A2-AB36-556FF8C93838}"/>
              </a:ext>
            </a:extLst>
          </p:cNvPr>
          <p:cNvSpPr txBox="1"/>
          <p:nvPr/>
        </p:nvSpPr>
        <p:spPr>
          <a:xfrm>
            <a:off x="5348255" y="1334989"/>
            <a:ext cx="623595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Know What Facilities</a:t>
            </a:r>
          </a:p>
          <a:p>
            <a:pPr algn="l"/>
            <a:r>
              <a:rPr lang="en-US" sz="3600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 Provides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C524257-8A8B-45E5-84FD-C4E77188DF2E}"/>
              </a:ext>
            </a:extLst>
          </p:cNvPr>
          <p:cNvSpPr txBox="1"/>
          <p:nvPr/>
        </p:nvSpPr>
        <p:spPr>
          <a:xfrm>
            <a:off x="5348254" y="2545913"/>
            <a:ext cx="6235954" cy="5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</a:t>
            </a: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06457335-AAF6-4510-BC5C-7AB6BEC60F47}"/>
              </a:ext>
            </a:extLst>
          </p:cNvPr>
          <p:cNvSpPr/>
          <p:nvPr/>
        </p:nvSpPr>
        <p:spPr>
          <a:xfrm rot="5400000">
            <a:off x="1099708" y="-236362"/>
            <a:ext cx="3215354" cy="4545139"/>
          </a:xfrm>
          <a:custGeom>
            <a:avLst/>
            <a:gdLst>
              <a:gd name="connsiteX0" fmla="*/ 0 w 3215354"/>
              <a:gd name="connsiteY0" fmla="*/ 0 h 4545139"/>
              <a:gd name="connsiteX1" fmla="*/ 3215354 w 3215354"/>
              <a:gd name="connsiteY1" fmla="*/ 0 h 4545139"/>
              <a:gd name="connsiteX2" fmla="*/ 3215354 w 3215354"/>
              <a:gd name="connsiteY2" fmla="*/ 4545140 h 4545139"/>
              <a:gd name="connsiteX3" fmla="*/ 0 w 3215354"/>
              <a:gd name="connsiteY3" fmla="*/ 4545140 h 45451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15354" h="4545139">
                <a:moveTo>
                  <a:pt x="0" y="0"/>
                </a:moveTo>
                <a:lnTo>
                  <a:pt x="3215354" y="0"/>
                </a:lnTo>
                <a:lnTo>
                  <a:pt x="3215354" y="4545140"/>
                </a:lnTo>
                <a:lnTo>
                  <a:pt x="0" y="4545140"/>
                </a:lnTo>
                <a:close/>
              </a:path>
            </a:pathLst>
          </a:custGeom>
          <a:solidFill>
            <a:srgbClr val="FFFFFF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F1106459-F789-4FCC-B122-C9B73D28DBCF}"/>
              </a:ext>
            </a:extLst>
          </p:cNvPr>
          <p:cNvGrpSpPr/>
          <p:nvPr/>
        </p:nvGrpSpPr>
        <p:grpSpPr>
          <a:xfrm>
            <a:off x="1060894" y="4136612"/>
            <a:ext cx="3136678" cy="763617"/>
            <a:chOff x="1060894" y="4136612"/>
            <a:chExt cx="3136678" cy="763617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41C9C0A7-457D-4985-929E-49F19FF8CB9A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8683DB48-61E4-4C03-BA52-A3F0F6DBEC5F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16" name="Rectangle: Rounded Corners 15">
              <a:extLst>
                <a:ext uri="{FF2B5EF4-FFF2-40B4-BE49-F238E27FC236}">
                  <a16:creationId xmlns:a16="http://schemas.microsoft.com/office/drawing/2014/main" id="{4745B11E-C94C-47EF-99EC-ECE84CAF8F82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C67F41BD-2304-43D4-B809-6FC6FD5736E3}"/>
                </a:ext>
              </a:extLst>
            </p:cNvPr>
            <p:cNvSpPr txBox="1"/>
            <p:nvPr/>
          </p:nvSpPr>
          <p:spPr>
            <a:xfrm>
              <a:off x="1189957" y="4228492"/>
              <a:ext cx="35137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1</a:t>
              </a: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90176339-F1CB-4CE8-B785-837947105AF3}"/>
              </a:ext>
            </a:extLst>
          </p:cNvPr>
          <p:cNvGrpSpPr/>
          <p:nvPr/>
        </p:nvGrpSpPr>
        <p:grpSpPr>
          <a:xfrm>
            <a:off x="1060894" y="5317966"/>
            <a:ext cx="3136678" cy="763617"/>
            <a:chOff x="1060894" y="4136612"/>
            <a:chExt cx="3136678" cy="763617"/>
          </a:xfrm>
        </p:grpSpPr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5DCEDC36-BCA5-41AA-A9A4-B98EDEC89A27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2CFE9347-8612-42FD-8DDA-682D7371E336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21" name="Rectangle: Rounded Corners 20">
              <a:extLst>
                <a:ext uri="{FF2B5EF4-FFF2-40B4-BE49-F238E27FC236}">
                  <a16:creationId xmlns:a16="http://schemas.microsoft.com/office/drawing/2014/main" id="{7AB6D6B5-71FC-45E3-B6B6-3FF6D188CB17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3BAD1B5C-670A-418F-8489-D6FEE1FD9DD8}"/>
                </a:ext>
              </a:extLst>
            </p:cNvPr>
            <p:cNvSpPr txBox="1"/>
            <p:nvPr/>
          </p:nvSpPr>
          <p:spPr>
            <a:xfrm>
              <a:off x="1129845" y="4228492"/>
              <a:ext cx="47160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4</a:t>
              </a: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6348269E-FE0D-4068-988A-7683AD8CEFAF}"/>
              </a:ext>
            </a:extLst>
          </p:cNvPr>
          <p:cNvGrpSpPr/>
          <p:nvPr/>
        </p:nvGrpSpPr>
        <p:grpSpPr>
          <a:xfrm>
            <a:off x="4584350" y="4136612"/>
            <a:ext cx="3136678" cy="763617"/>
            <a:chOff x="1060894" y="4136612"/>
            <a:chExt cx="3136678" cy="763617"/>
          </a:xfrm>
        </p:grpSpPr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81D22E9A-DEE4-4039-AF67-1EA114A7E37E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0EE5EC0E-A3E4-41B1-83C3-CAB04FB7E2FD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26" name="Rectangle: Rounded Corners 25">
              <a:extLst>
                <a:ext uri="{FF2B5EF4-FFF2-40B4-BE49-F238E27FC236}">
                  <a16:creationId xmlns:a16="http://schemas.microsoft.com/office/drawing/2014/main" id="{0AD7232B-A27E-49E9-BBD9-48517C63657E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E9C6EC24-EC79-4085-B616-3CEEC71011E5}"/>
                </a:ext>
              </a:extLst>
            </p:cNvPr>
            <p:cNvSpPr txBox="1"/>
            <p:nvPr/>
          </p:nvSpPr>
          <p:spPr>
            <a:xfrm>
              <a:off x="1150684" y="4228492"/>
              <a:ext cx="429926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2</a:t>
              </a:r>
            </a:p>
          </p:txBody>
        </p:sp>
      </p:grpSp>
      <p:grpSp>
        <p:nvGrpSpPr>
          <p:cNvPr id="28" name="Group 27">
            <a:extLst>
              <a:ext uri="{FF2B5EF4-FFF2-40B4-BE49-F238E27FC236}">
                <a16:creationId xmlns:a16="http://schemas.microsoft.com/office/drawing/2014/main" id="{6F804374-7057-4392-96A7-0939D36A5EEB}"/>
              </a:ext>
            </a:extLst>
          </p:cNvPr>
          <p:cNvGrpSpPr/>
          <p:nvPr/>
        </p:nvGrpSpPr>
        <p:grpSpPr>
          <a:xfrm>
            <a:off x="4584350" y="5317966"/>
            <a:ext cx="3136678" cy="763617"/>
            <a:chOff x="1060894" y="4136612"/>
            <a:chExt cx="3136678" cy="763617"/>
          </a:xfrm>
        </p:grpSpPr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CAA0CFBE-24C3-4818-8572-F5C306BF56C2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F53002E3-BDEA-488B-B1F5-E097C92A461E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31" name="Rectangle: Rounded Corners 30">
              <a:extLst>
                <a:ext uri="{FF2B5EF4-FFF2-40B4-BE49-F238E27FC236}">
                  <a16:creationId xmlns:a16="http://schemas.microsoft.com/office/drawing/2014/main" id="{2C39FBEA-7F93-4E13-8B25-F4FB08EB0FC4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FFF17D9D-5C54-4A1D-822C-3ED7B227B2F8}"/>
                </a:ext>
              </a:extLst>
            </p:cNvPr>
            <p:cNvSpPr txBox="1"/>
            <p:nvPr/>
          </p:nvSpPr>
          <p:spPr>
            <a:xfrm>
              <a:off x="1149081" y="4228492"/>
              <a:ext cx="43313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5</a:t>
              </a: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5E937422-BF28-4729-BA55-631C95FF76A0}"/>
              </a:ext>
            </a:extLst>
          </p:cNvPr>
          <p:cNvGrpSpPr/>
          <p:nvPr/>
        </p:nvGrpSpPr>
        <p:grpSpPr>
          <a:xfrm>
            <a:off x="8106720" y="4136612"/>
            <a:ext cx="3136678" cy="763617"/>
            <a:chOff x="1060894" y="4136612"/>
            <a:chExt cx="3136678" cy="763617"/>
          </a:xfrm>
        </p:grpSpPr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64AC3A9D-D4F1-45D5-9B8F-7A6753B42FCF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7398E195-D318-4E22-9098-B7A5FDAB49E4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36" name="Rectangle: Rounded Corners 35">
              <a:extLst>
                <a:ext uri="{FF2B5EF4-FFF2-40B4-BE49-F238E27FC236}">
                  <a16:creationId xmlns:a16="http://schemas.microsoft.com/office/drawing/2014/main" id="{18B0F2B5-B285-46A3-A56E-63F6555E043D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45787CA0-C654-4E2A-B306-2E0101F9DC72}"/>
                </a:ext>
              </a:extLst>
            </p:cNvPr>
            <p:cNvSpPr txBox="1"/>
            <p:nvPr/>
          </p:nvSpPr>
          <p:spPr>
            <a:xfrm>
              <a:off x="1149883" y="4228492"/>
              <a:ext cx="43152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3</a:t>
              </a: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27421011-01C0-4A54-907A-5233D85D600F}"/>
              </a:ext>
            </a:extLst>
          </p:cNvPr>
          <p:cNvGrpSpPr/>
          <p:nvPr/>
        </p:nvGrpSpPr>
        <p:grpSpPr>
          <a:xfrm>
            <a:off x="8106720" y="5317966"/>
            <a:ext cx="3136678" cy="763617"/>
            <a:chOff x="1060894" y="4136612"/>
            <a:chExt cx="3136678" cy="763617"/>
          </a:xfrm>
        </p:grpSpPr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3CF13FA8-5454-4006-A975-D27A0D5EF889}"/>
                </a:ext>
              </a:extLst>
            </p:cNvPr>
            <p:cNvSpPr txBox="1"/>
            <p:nvPr/>
          </p:nvSpPr>
          <p:spPr>
            <a:xfrm>
              <a:off x="1824798" y="4388358"/>
              <a:ext cx="2372774" cy="5118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l">
                <a:lnSpc>
                  <a:spcPts val="1700"/>
                </a:lnSpc>
              </a:pPr>
              <a:r>
                <a:rPr lang="en-US" sz="12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</a:t>
              </a:r>
              <a:endParaRPr lang="en-US" sz="1200" spc="-12" baseline="0" dirty="0">
                <a:solidFill>
                  <a:schemeClr val="bg2">
                    <a:lumMod val="25000"/>
                  </a:schemeClr>
                </a:solidFill>
                <a:latin typeface="Montserrat-Regular"/>
                <a:sym typeface="Montserrat-Regular"/>
                <a:rtl val="0"/>
              </a:endParaRP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AF0B9ED8-F2DA-4944-B9FE-48674A10AEBB}"/>
                </a:ext>
              </a:extLst>
            </p:cNvPr>
            <p:cNvSpPr txBox="1"/>
            <p:nvPr/>
          </p:nvSpPr>
          <p:spPr>
            <a:xfrm>
              <a:off x="1824799" y="4136612"/>
              <a:ext cx="237277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1500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Service Name</a:t>
              </a:r>
            </a:p>
          </p:txBody>
        </p:sp>
        <p:sp>
          <p:nvSpPr>
            <p:cNvPr id="41" name="Rectangle: Rounded Corners 40">
              <a:extLst>
                <a:ext uri="{FF2B5EF4-FFF2-40B4-BE49-F238E27FC236}">
                  <a16:creationId xmlns:a16="http://schemas.microsoft.com/office/drawing/2014/main" id="{53F8915C-8FB5-4259-AD74-9C2F0C8D3CBF}"/>
                </a:ext>
              </a:extLst>
            </p:cNvPr>
            <p:cNvSpPr/>
            <p:nvPr/>
          </p:nvSpPr>
          <p:spPr>
            <a:xfrm>
              <a:off x="1060894" y="4213668"/>
              <a:ext cx="609504" cy="609504"/>
            </a:xfrm>
            <a:prstGeom prst="roundRect">
              <a:avLst>
                <a:gd name="adj" fmla="val 18490"/>
              </a:avLst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291C8C39-1997-4CA3-9794-A3508AEE495F}"/>
                </a:ext>
              </a:extLst>
            </p:cNvPr>
            <p:cNvSpPr txBox="1"/>
            <p:nvPr/>
          </p:nvSpPr>
          <p:spPr>
            <a:xfrm>
              <a:off x="1140265" y="4228492"/>
              <a:ext cx="450764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spc="0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6</a:t>
              </a:r>
            </a:p>
          </p:txBody>
        </p:sp>
      </p:grpSp>
      <p:sp>
        <p:nvSpPr>
          <p:cNvPr id="43" name="Picture Placeholder 42">
            <a:extLst>
              <a:ext uri="{FF2B5EF4-FFF2-40B4-BE49-F238E27FC236}">
                <a16:creationId xmlns:a16="http://schemas.microsoft.com/office/drawing/2014/main" id="{6A11ED27-E89E-44FB-8A4C-A81CCD7DBCC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3484788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use the above </a:t>
            </a:r>
            <a:r>
              <a:rPr lang="en-US" spc="18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gradient color codes or simply use the format painter tool</a:t>
            </a:r>
          </a:p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to pick the exact gradient color settings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8" name="Group 77">
            <a:extLst>
              <a:ext uri="{FF2B5EF4-FFF2-40B4-BE49-F238E27FC236}">
                <a16:creationId xmlns:a16="http://schemas.microsoft.com/office/drawing/2014/main" id="{1F7C7DB2-2D5E-490C-AE73-B221D04E593C}"/>
              </a:ext>
            </a:extLst>
          </p:cNvPr>
          <p:cNvGrpSpPr/>
          <p:nvPr/>
        </p:nvGrpSpPr>
        <p:grpSpPr>
          <a:xfrm>
            <a:off x="3464052" y="6158392"/>
            <a:ext cx="5263897" cy="307777"/>
            <a:chOff x="2630582" y="6175216"/>
            <a:chExt cx="5263897" cy="307777"/>
          </a:xfrm>
        </p:grpSpPr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2B2B01A6-019C-4CBB-A57F-1C211D62E44A}"/>
                </a:ext>
              </a:extLst>
            </p:cNvPr>
            <p:cNvSpPr txBox="1"/>
            <p:nvPr/>
          </p:nvSpPr>
          <p:spPr>
            <a:xfrm>
              <a:off x="2630582" y="6175216"/>
              <a:ext cx="168273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PowerPoint</a:t>
              </a:r>
            </a:p>
          </p:txBody>
        </p:sp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47F6F719-40B9-42EE-9540-B7229E5C3D5D}"/>
                </a:ext>
              </a:extLst>
            </p:cNvPr>
            <p:cNvSpPr txBox="1"/>
            <p:nvPr/>
          </p:nvSpPr>
          <p:spPr>
            <a:xfrm>
              <a:off x="4208468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Google slides</a:t>
              </a: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743D1743-42FA-43D9-A744-B3B61AFBC0DB}"/>
                </a:ext>
              </a:extLst>
            </p:cNvPr>
            <p:cNvSpPr txBox="1"/>
            <p:nvPr/>
          </p:nvSpPr>
          <p:spPr>
            <a:xfrm>
              <a:off x="6045055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keynote</a:t>
              </a:r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E11E2DF4-A52F-4BFA-90C2-BF201024C106}"/>
                </a:ext>
              </a:extLst>
            </p:cNvPr>
            <p:cNvSpPr/>
            <p:nvPr/>
          </p:nvSpPr>
          <p:spPr>
            <a:xfrm flipH="1">
              <a:off x="413394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8060332E-8F60-4159-8E13-E30E4885230E}"/>
                </a:ext>
              </a:extLst>
            </p:cNvPr>
            <p:cNvSpPr/>
            <p:nvPr/>
          </p:nvSpPr>
          <p:spPr>
            <a:xfrm flipH="1">
              <a:off x="597137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10E50C27-230B-496B-AD66-56F85F7ED97A}"/>
              </a:ext>
            </a:extLst>
          </p:cNvPr>
          <p:cNvSpPr txBox="1"/>
          <p:nvPr/>
        </p:nvSpPr>
        <p:spPr>
          <a:xfrm>
            <a:off x="1298845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#1555FD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97FDC18D-4133-4408-81F5-FB444F97BEAB}"/>
              </a:ext>
            </a:extLst>
          </p:cNvPr>
          <p:cNvSpPr txBox="1"/>
          <p:nvPr/>
        </p:nvSpPr>
        <p:spPr>
          <a:xfrm>
            <a:off x="1298845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#5680F8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EC8E4F3-5D32-42EF-8D0C-0E0A4DC19653}"/>
              </a:ext>
            </a:extLst>
          </p:cNvPr>
          <p:cNvSpPr txBox="1"/>
          <p:nvPr/>
        </p:nvSpPr>
        <p:spPr>
          <a:xfrm>
            <a:off x="3301774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#FE7C04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A3501845-8A74-4177-B622-F2D0D994FC28}"/>
              </a:ext>
            </a:extLst>
          </p:cNvPr>
          <p:cNvSpPr txBox="1"/>
          <p:nvPr/>
        </p:nvSpPr>
        <p:spPr>
          <a:xfrm>
            <a:off x="3301774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#FFCA4E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0D8AB496-55FA-4B5A-B5CC-4C2E62241162}"/>
              </a:ext>
            </a:extLst>
          </p:cNvPr>
          <p:cNvSpPr txBox="1"/>
          <p:nvPr/>
        </p:nvSpPr>
        <p:spPr>
          <a:xfrm>
            <a:off x="529812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#5D28FE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5156E555-6C8D-4E43-8AB9-013287C02103}"/>
              </a:ext>
            </a:extLst>
          </p:cNvPr>
          <p:cNvSpPr txBox="1"/>
          <p:nvPr/>
        </p:nvSpPr>
        <p:spPr>
          <a:xfrm>
            <a:off x="529812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#BB66DD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88C28F9-4232-4056-9665-F98B031ECC33}"/>
              </a:ext>
            </a:extLst>
          </p:cNvPr>
          <p:cNvSpPr txBox="1"/>
          <p:nvPr/>
        </p:nvSpPr>
        <p:spPr>
          <a:xfrm>
            <a:off x="7309279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#DD421D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AC747F27-873F-4FEE-B8ED-2716D716BD64}"/>
              </a:ext>
            </a:extLst>
          </p:cNvPr>
          <p:cNvSpPr txBox="1"/>
          <p:nvPr/>
        </p:nvSpPr>
        <p:spPr>
          <a:xfrm>
            <a:off x="7309279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#FF6F57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D81EE50A-8083-4073-854C-6B8AAE189706}"/>
              </a:ext>
            </a:extLst>
          </p:cNvPr>
          <p:cNvSpPr txBox="1"/>
          <p:nvPr/>
        </p:nvSpPr>
        <p:spPr>
          <a:xfrm>
            <a:off x="931275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#81C123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3D75F53D-3A60-457F-80FF-EBA76F4EEB13}"/>
              </a:ext>
            </a:extLst>
          </p:cNvPr>
          <p:cNvSpPr txBox="1"/>
          <p:nvPr/>
        </p:nvSpPr>
        <p:spPr>
          <a:xfrm>
            <a:off x="931275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#B3DA7D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D103A907-E72A-4EE0-A425-0A065F3BDF98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BEBCFCCF-A007-47BF-980C-5A2FBCFDA05C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FBCE5289-A5F9-45C2-AA8B-3BF194DD06ED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83894" cy="892552"/>
            <a:chOff x="589661" y="2499657"/>
            <a:chExt cx="628389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7829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huge collection of free PowerPoint templates that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are also compatible with Google Slides, Keynote, and Canva.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427127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Templates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10981</TotalTime>
  <Words>934</Words>
  <Application>Microsoft Office PowerPoint</Application>
  <PresentationFormat>Widescreen</PresentationFormat>
  <Paragraphs>228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24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Montserrat-Regular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44</cp:revision>
  <dcterms:created xsi:type="dcterms:W3CDTF">2024-02-18T05:14:35Z</dcterms:created>
  <dcterms:modified xsi:type="dcterms:W3CDTF">2024-06-22T14:59:54Z</dcterms:modified>
</cp:coreProperties>
</file>

<file path=docProps/thumbnail.jpeg>
</file>