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548" r:id="rId2"/>
    <p:sldId id="554" r:id="rId3"/>
    <p:sldId id="555" r:id="rId4"/>
    <p:sldId id="556" r:id="rId5"/>
    <p:sldId id="557" r:id="rId6"/>
    <p:sldId id="558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26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8" d="100"/>
          <a:sy n="128" d="100"/>
        </p:scale>
        <p:origin x="4868" y="8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B3F7D2F-A7CD-4B50-B524-E5906808D1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EA4EE7-CE24-4762-AD1D-D466142B94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8EBE4-BEC5-4840-8D85-BE17B934AD2C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0BA16-78D6-4AD4-B384-1CF94DE254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CACA21-9EA7-4FFB-8E8B-D44041D10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15245-F8E9-4A6B-886B-EB35109B2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82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0361995-3792-47DD-90E4-B10B04B3D96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7379" y="690211"/>
            <a:ext cx="2569369" cy="5479066"/>
          </a:xfrm>
          <a:custGeom>
            <a:avLst/>
            <a:gdLst>
              <a:gd name="connsiteX0" fmla="*/ 289369 w 2569369"/>
              <a:gd name="connsiteY0" fmla="*/ 0 h 5479066"/>
              <a:gd name="connsiteX1" fmla="*/ 2280095 w 2569369"/>
              <a:gd name="connsiteY1" fmla="*/ 0 h 5479066"/>
              <a:gd name="connsiteX2" fmla="*/ 2569369 w 2569369"/>
              <a:gd name="connsiteY2" fmla="*/ 285750 h 5479066"/>
              <a:gd name="connsiteX3" fmla="*/ 2569369 w 2569369"/>
              <a:gd name="connsiteY3" fmla="*/ 5193316 h 5479066"/>
              <a:gd name="connsiteX4" fmla="*/ 2280095 w 2569369"/>
              <a:gd name="connsiteY4" fmla="*/ 5479066 h 5479066"/>
              <a:gd name="connsiteX5" fmla="*/ 289369 w 2569369"/>
              <a:gd name="connsiteY5" fmla="*/ 5479066 h 5479066"/>
              <a:gd name="connsiteX6" fmla="*/ 0 w 2569369"/>
              <a:gd name="connsiteY6" fmla="*/ 5189601 h 5479066"/>
              <a:gd name="connsiteX7" fmla="*/ 0 w 2569369"/>
              <a:gd name="connsiteY7" fmla="*/ 289465 h 5479066"/>
              <a:gd name="connsiteX8" fmla="*/ 289369 w 2569369"/>
              <a:gd name="connsiteY8" fmla="*/ 0 h 547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9369" h="5479066">
                <a:moveTo>
                  <a:pt x="289369" y="0"/>
                </a:moveTo>
                <a:lnTo>
                  <a:pt x="2280095" y="0"/>
                </a:lnTo>
                <a:cubicBezTo>
                  <a:pt x="2438410" y="190"/>
                  <a:pt x="2567235" y="127454"/>
                  <a:pt x="2569369" y="285750"/>
                </a:cubicBezTo>
                <a:lnTo>
                  <a:pt x="2569369" y="5193316"/>
                </a:lnTo>
                <a:cubicBezTo>
                  <a:pt x="2567235" y="5351612"/>
                  <a:pt x="2438410" y="5478872"/>
                  <a:pt x="2280095" y="5479066"/>
                </a:cubicBezTo>
                <a:lnTo>
                  <a:pt x="289369" y="5479066"/>
                </a:lnTo>
                <a:cubicBezTo>
                  <a:pt x="129607" y="5478856"/>
                  <a:pt x="162" y="5349364"/>
                  <a:pt x="0" y="5189601"/>
                </a:cubicBezTo>
                <a:lnTo>
                  <a:pt x="0" y="289465"/>
                </a:lnTo>
                <a:cubicBezTo>
                  <a:pt x="162" y="129702"/>
                  <a:pt x="129607" y="210"/>
                  <a:pt x="289369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290388E-5B50-4B90-BEF8-D8A35D8A77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7379" y="690211"/>
            <a:ext cx="2569369" cy="5479066"/>
          </a:xfrm>
          <a:custGeom>
            <a:avLst/>
            <a:gdLst>
              <a:gd name="connsiteX0" fmla="*/ 289369 w 2569369"/>
              <a:gd name="connsiteY0" fmla="*/ 0 h 5479066"/>
              <a:gd name="connsiteX1" fmla="*/ 2280095 w 2569369"/>
              <a:gd name="connsiteY1" fmla="*/ 0 h 5479066"/>
              <a:gd name="connsiteX2" fmla="*/ 2569369 w 2569369"/>
              <a:gd name="connsiteY2" fmla="*/ 285750 h 5479066"/>
              <a:gd name="connsiteX3" fmla="*/ 2569369 w 2569369"/>
              <a:gd name="connsiteY3" fmla="*/ 5193316 h 5479066"/>
              <a:gd name="connsiteX4" fmla="*/ 2280095 w 2569369"/>
              <a:gd name="connsiteY4" fmla="*/ 5479066 h 5479066"/>
              <a:gd name="connsiteX5" fmla="*/ 289369 w 2569369"/>
              <a:gd name="connsiteY5" fmla="*/ 5479066 h 5479066"/>
              <a:gd name="connsiteX6" fmla="*/ 0 w 2569369"/>
              <a:gd name="connsiteY6" fmla="*/ 5189601 h 5479066"/>
              <a:gd name="connsiteX7" fmla="*/ 0 w 2569369"/>
              <a:gd name="connsiteY7" fmla="*/ 289465 h 5479066"/>
              <a:gd name="connsiteX8" fmla="*/ 289369 w 2569369"/>
              <a:gd name="connsiteY8" fmla="*/ 0 h 547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9369" h="5479066">
                <a:moveTo>
                  <a:pt x="289369" y="0"/>
                </a:moveTo>
                <a:lnTo>
                  <a:pt x="2280095" y="0"/>
                </a:lnTo>
                <a:cubicBezTo>
                  <a:pt x="2438410" y="190"/>
                  <a:pt x="2567235" y="127454"/>
                  <a:pt x="2569369" y="285750"/>
                </a:cubicBezTo>
                <a:lnTo>
                  <a:pt x="2569369" y="5193316"/>
                </a:lnTo>
                <a:cubicBezTo>
                  <a:pt x="2567235" y="5351612"/>
                  <a:pt x="2438410" y="5478872"/>
                  <a:pt x="2280095" y="5479066"/>
                </a:cubicBezTo>
                <a:lnTo>
                  <a:pt x="289369" y="5479066"/>
                </a:lnTo>
                <a:cubicBezTo>
                  <a:pt x="129607" y="5478856"/>
                  <a:pt x="162" y="5349364"/>
                  <a:pt x="0" y="5189601"/>
                </a:cubicBezTo>
                <a:lnTo>
                  <a:pt x="0" y="289465"/>
                </a:lnTo>
                <a:cubicBezTo>
                  <a:pt x="162" y="129702"/>
                  <a:pt x="129607" y="210"/>
                  <a:pt x="289369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90388E-5B50-4B90-BEF8-D8A35D8A77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7379" y="690211"/>
            <a:ext cx="2569369" cy="5479066"/>
          </a:xfrm>
          <a:custGeom>
            <a:avLst/>
            <a:gdLst>
              <a:gd name="connsiteX0" fmla="*/ 289369 w 2569369"/>
              <a:gd name="connsiteY0" fmla="*/ 0 h 5479066"/>
              <a:gd name="connsiteX1" fmla="*/ 2280095 w 2569369"/>
              <a:gd name="connsiteY1" fmla="*/ 0 h 5479066"/>
              <a:gd name="connsiteX2" fmla="*/ 2569369 w 2569369"/>
              <a:gd name="connsiteY2" fmla="*/ 285750 h 5479066"/>
              <a:gd name="connsiteX3" fmla="*/ 2569369 w 2569369"/>
              <a:gd name="connsiteY3" fmla="*/ 5193316 h 5479066"/>
              <a:gd name="connsiteX4" fmla="*/ 2280095 w 2569369"/>
              <a:gd name="connsiteY4" fmla="*/ 5479066 h 5479066"/>
              <a:gd name="connsiteX5" fmla="*/ 289369 w 2569369"/>
              <a:gd name="connsiteY5" fmla="*/ 5479066 h 5479066"/>
              <a:gd name="connsiteX6" fmla="*/ 0 w 2569369"/>
              <a:gd name="connsiteY6" fmla="*/ 5189601 h 5479066"/>
              <a:gd name="connsiteX7" fmla="*/ 0 w 2569369"/>
              <a:gd name="connsiteY7" fmla="*/ 289465 h 5479066"/>
              <a:gd name="connsiteX8" fmla="*/ 289369 w 2569369"/>
              <a:gd name="connsiteY8" fmla="*/ 0 h 547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9369" h="5479066">
                <a:moveTo>
                  <a:pt x="289369" y="0"/>
                </a:moveTo>
                <a:lnTo>
                  <a:pt x="2280095" y="0"/>
                </a:lnTo>
                <a:cubicBezTo>
                  <a:pt x="2438410" y="190"/>
                  <a:pt x="2567235" y="127454"/>
                  <a:pt x="2569369" y="285750"/>
                </a:cubicBezTo>
                <a:lnTo>
                  <a:pt x="2569369" y="5193316"/>
                </a:lnTo>
                <a:cubicBezTo>
                  <a:pt x="2567235" y="5351612"/>
                  <a:pt x="2438410" y="5478872"/>
                  <a:pt x="2280095" y="5479066"/>
                </a:cubicBezTo>
                <a:lnTo>
                  <a:pt x="289369" y="5479066"/>
                </a:lnTo>
                <a:cubicBezTo>
                  <a:pt x="129607" y="5478856"/>
                  <a:pt x="162" y="5349364"/>
                  <a:pt x="0" y="5189601"/>
                </a:cubicBezTo>
                <a:lnTo>
                  <a:pt x="0" y="289465"/>
                </a:lnTo>
                <a:cubicBezTo>
                  <a:pt x="162" y="129702"/>
                  <a:pt x="129607" y="210"/>
                  <a:pt x="289369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596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4" r:id="rId14"/>
    <p:sldLayoutId id="214748366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77DAE3C5-BCCF-46BF-8194-98E8143BB9C0}"/>
              </a:ext>
            </a:extLst>
          </p:cNvPr>
          <p:cNvSpPr txBox="1"/>
          <p:nvPr/>
        </p:nvSpPr>
        <p:spPr>
          <a:xfrm>
            <a:off x="4121203" y="972566"/>
            <a:ext cx="26581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Mobile </a:t>
            </a:r>
            <a:r>
              <a:rPr lang="en-US" sz="15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SemiBold" panose="00000700000000000000" pitchFamily="2" charset="0"/>
                <a:sym typeface="Montserrat"/>
                <a:rtl val="0"/>
              </a:rPr>
              <a:t>Applications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E9481C-8540-4F57-8DA4-0AD844C8DD0E}"/>
              </a:ext>
            </a:extLst>
          </p:cNvPr>
          <p:cNvSpPr txBox="1"/>
          <p:nvPr/>
        </p:nvSpPr>
        <p:spPr>
          <a:xfrm>
            <a:off x="4121202" y="1335913"/>
            <a:ext cx="6805633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What Our Newly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</a:t>
            </a:r>
            <a:r>
              <a:rPr lang="en-US" sz="315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Can Do for Our Clients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08ABA89-A586-480F-A3CB-BE8D80838B00}"/>
              </a:ext>
            </a:extLst>
          </p:cNvPr>
          <p:cNvSpPr txBox="1"/>
          <p:nvPr/>
        </p:nvSpPr>
        <p:spPr>
          <a:xfrm>
            <a:off x="4121203" y="2851566"/>
            <a:ext cx="6805634" cy="915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Presentation Content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E9B6AF94-AFF7-45B4-8C01-2995F94DB7DE}"/>
              </a:ext>
            </a:extLst>
          </p:cNvPr>
          <p:cNvSpPr/>
          <p:nvPr/>
        </p:nvSpPr>
        <p:spPr>
          <a:xfrm>
            <a:off x="0" y="0"/>
            <a:ext cx="2261235" cy="6858000"/>
          </a:xfrm>
          <a:custGeom>
            <a:avLst/>
            <a:gdLst>
              <a:gd name="connsiteX0" fmla="*/ 0 w 2261235"/>
              <a:gd name="connsiteY0" fmla="*/ 0 h 6858000"/>
              <a:gd name="connsiteX1" fmla="*/ 2261235 w 2261235"/>
              <a:gd name="connsiteY1" fmla="*/ 0 h 6858000"/>
              <a:gd name="connsiteX2" fmla="*/ 2261235 w 2261235"/>
              <a:gd name="connsiteY2" fmla="*/ 6858000 h 6858000"/>
              <a:gd name="connsiteX3" fmla="*/ 0 w 22612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1235" h="6858000">
                <a:moveTo>
                  <a:pt x="0" y="0"/>
                </a:moveTo>
                <a:lnTo>
                  <a:pt x="2261235" y="0"/>
                </a:lnTo>
                <a:lnTo>
                  <a:pt x="226123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7611516-5D87-4236-9CFA-DB229D63D9BE}"/>
              </a:ext>
            </a:extLst>
          </p:cNvPr>
          <p:cNvGrpSpPr/>
          <p:nvPr/>
        </p:nvGrpSpPr>
        <p:grpSpPr>
          <a:xfrm>
            <a:off x="4228315" y="4059840"/>
            <a:ext cx="3411093" cy="1738598"/>
            <a:chOff x="4228315" y="4059840"/>
            <a:chExt cx="3411093" cy="1738598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F3C5AE4E-ED07-410A-A907-B9F956F70622}"/>
                </a:ext>
              </a:extLst>
            </p:cNvPr>
            <p:cNvSpPr/>
            <p:nvPr/>
          </p:nvSpPr>
          <p:spPr>
            <a:xfrm>
              <a:off x="4228315" y="4059840"/>
              <a:ext cx="3411093" cy="1738598"/>
            </a:xfrm>
            <a:prstGeom prst="roundRect">
              <a:avLst>
                <a:gd name="adj" fmla="val 10915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9B0E0E02-C1C3-4747-BAAB-D15CA3C41F78}"/>
                </a:ext>
              </a:extLst>
            </p:cNvPr>
            <p:cNvGrpSpPr/>
            <p:nvPr/>
          </p:nvGrpSpPr>
          <p:grpSpPr>
            <a:xfrm>
              <a:off x="4440833" y="4302823"/>
              <a:ext cx="3146249" cy="1202388"/>
              <a:chOff x="4440833" y="4302823"/>
              <a:chExt cx="3146249" cy="1202388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47803F-0F0B-4067-9153-C3EF47A77255}"/>
                  </a:ext>
                </a:extLst>
              </p:cNvPr>
              <p:cNvSpPr txBox="1"/>
              <p:nvPr/>
            </p:nvSpPr>
            <p:spPr>
              <a:xfrm>
                <a:off x="5086267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gradFill flip="none" rotWithShape="1"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B370692-42BF-49B8-9BB8-2F26DF666A81}"/>
                  </a:ext>
                </a:extLst>
              </p:cNvPr>
              <p:cNvSpPr txBox="1"/>
              <p:nvPr/>
            </p:nvSpPr>
            <p:spPr>
              <a:xfrm>
                <a:off x="4441589" y="4302823"/>
                <a:ext cx="59535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gradFill flip="none" rotWithShape="1"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5C5928D1-5D06-40DD-AA19-73CE5D15B841}"/>
                  </a:ext>
                </a:extLst>
              </p:cNvPr>
              <p:cNvSpPr txBox="1"/>
              <p:nvPr/>
            </p:nvSpPr>
            <p:spPr>
              <a:xfrm>
                <a:off x="4440833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B4F64558-17B6-449C-B834-F94C5933C9F4}"/>
              </a:ext>
            </a:extLst>
          </p:cNvPr>
          <p:cNvGrpSpPr/>
          <p:nvPr/>
        </p:nvGrpSpPr>
        <p:grpSpPr>
          <a:xfrm>
            <a:off x="7980616" y="4059840"/>
            <a:ext cx="3411093" cy="1738598"/>
            <a:chOff x="7980616" y="4059840"/>
            <a:chExt cx="3411093" cy="1738598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2EAE90EA-84FA-4BE3-814A-F58D837C2555}"/>
                </a:ext>
              </a:extLst>
            </p:cNvPr>
            <p:cNvSpPr/>
            <p:nvPr/>
          </p:nvSpPr>
          <p:spPr>
            <a:xfrm>
              <a:off x="7980616" y="4059840"/>
              <a:ext cx="3411093" cy="1738598"/>
            </a:xfrm>
            <a:prstGeom prst="roundRect">
              <a:avLst>
                <a:gd name="adj" fmla="val 10915"/>
              </a:avLst>
            </a:pr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1880F94A-3395-424C-9853-900AAA6BE8FD}"/>
                </a:ext>
              </a:extLst>
            </p:cNvPr>
            <p:cNvGrpSpPr/>
            <p:nvPr/>
          </p:nvGrpSpPr>
          <p:grpSpPr>
            <a:xfrm>
              <a:off x="8193134" y="4302823"/>
              <a:ext cx="3146249" cy="1202388"/>
              <a:chOff x="8193134" y="4302823"/>
              <a:chExt cx="3146249" cy="1202388"/>
            </a:xfrm>
          </p:grpSpPr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93D328B8-CEF1-430D-8EE9-17D1947B94FA}"/>
                  </a:ext>
                </a:extLst>
              </p:cNvPr>
              <p:cNvSpPr txBox="1"/>
              <p:nvPr/>
            </p:nvSpPr>
            <p:spPr>
              <a:xfrm>
                <a:off x="8838568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005D65CC-46B0-42AC-A0B8-BB0D1F68811B}"/>
                  </a:ext>
                </a:extLst>
              </p:cNvPr>
              <p:cNvSpPr txBox="1"/>
              <p:nvPr/>
            </p:nvSpPr>
            <p:spPr>
              <a:xfrm>
                <a:off x="8193890" y="4302823"/>
                <a:ext cx="67069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EA4B1EF2-29A1-46A7-BC73-F43FD58C7F31}"/>
                  </a:ext>
                </a:extLst>
              </p:cNvPr>
              <p:cNvSpPr txBox="1"/>
              <p:nvPr/>
            </p:nvSpPr>
            <p:spPr>
              <a:xfrm>
                <a:off x="8193134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23F9E2A9-76E9-4516-ABD5-ED4221E7F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9C5A4FAB-6719-48EC-8017-1455C6CEE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5" y="583787"/>
            <a:ext cx="2842076" cy="569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5000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120" grpId="0"/>
      <p:bldP spid="9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77DAE3C5-BCCF-46BF-8194-98E8143BB9C0}"/>
              </a:ext>
            </a:extLst>
          </p:cNvPr>
          <p:cNvSpPr txBox="1"/>
          <p:nvPr/>
        </p:nvSpPr>
        <p:spPr>
          <a:xfrm>
            <a:off x="4121203" y="972566"/>
            <a:ext cx="26581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Mobile </a:t>
            </a:r>
            <a:r>
              <a:rPr lang="en-US" sz="1500" spc="0" baseline="0" dirty="0">
                <a:gradFill flip="none" rotWithShape="1"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SemiBold" panose="00000700000000000000" pitchFamily="2" charset="0"/>
                <a:sym typeface="Montserrat"/>
                <a:rtl val="0"/>
              </a:rPr>
              <a:t>Applications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E9481C-8540-4F57-8DA4-0AD844C8DD0E}"/>
              </a:ext>
            </a:extLst>
          </p:cNvPr>
          <p:cNvSpPr txBox="1"/>
          <p:nvPr/>
        </p:nvSpPr>
        <p:spPr>
          <a:xfrm>
            <a:off x="4121202" y="1335913"/>
            <a:ext cx="6805633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What Our Newly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</a:t>
            </a:r>
            <a:r>
              <a:rPr lang="en-US" sz="3150" spc="0" baseline="0" dirty="0">
                <a:gradFill flip="none" rotWithShape="1"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Can Do for Our Clients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08ABA89-A586-480F-A3CB-BE8D80838B00}"/>
              </a:ext>
            </a:extLst>
          </p:cNvPr>
          <p:cNvSpPr txBox="1"/>
          <p:nvPr/>
        </p:nvSpPr>
        <p:spPr>
          <a:xfrm>
            <a:off x="4121203" y="2851566"/>
            <a:ext cx="6805634" cy="915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Presentation Content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E9B6AF94-AFF7-45B4-8C01-2995F94DB7DE}"/>
              </a:ext>
            </a:extLst>
          </p:cNvPr>
          <p:cNvSpPr/>
          <p:nvPr/>
        </p:nvSpPr>
        <p:spPr>
          <a:xfrm>
            <a:off x="0" y="0"/>
            <a:ext cx="2261235" cy="6858000"/>
          </a:xfrm>
          <a:custGeom>
            <a:avLst/>
            <a:gdLst>
              <a:gd name="connsiteX0" fmla="*/ 0 w 2261235"/>
              <a:gd name="connsiteY0" fmla="*/ 0 h 6858000"/>
              <a:gd name="connsiteX1" fmla="*/ 2261235 w 2261235"/>
              <a:gd name="connsiteY1" fmla="*/ 0 h 6858000"/>
              <a:gd name="connsiteX2" fmla="*/ 2261235 w 2261235"/>
              <a:gd name="connsiteY2" fmla="*/ 6858000 h 6858000"/>
              <a:gd name="connsiteX3" fmla="*/ 0 w 22612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1235" h="6858000">
                <a:moveTo>
                  <a:pt x="0" y="0"/>
                </a:moveTo>
                <a:lnTo>
                  <a:pt x="2261235" y="0"/>
                </a:lnTo>
                <a:lnTo>
                  <a:pt x="226123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7611516-5D87-4236-9CFA-DB229D63D9BE}"/>
              </a:ext>
            </a:extLst>
          </p:cNvPr>
          <p:cNvGrpSpPr/>
          <p:nvPr/>
        </p:nvGrpSpPr>
        <p:grpSpPr>
          <a:xfrm>
            <a:off x="4228315" y="4059840"/>
            <a:ext cx="3411093" cy="1738598"/>
            <a:chOff x="4228315" y="4059840"/>
            <a:chExt cx="3411093" cy="1738598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F3C5AE4E-ED07-410A-A907-B9F956F70622}"/>
                </a:ext>
              </a:extLst>
            </p:cNvPr>
            <p:cNvSpPr/>
            <p:nvPr/>
          </p:nvSpPr>
          <p:spPr>
            <a:xfrm>
              <a:off x="4228315" y="4059840"/>
              <a:ext cx="3411093" cy="1738598"/>
            </a:xfrm>
            <a:prstGeom prst="roundRect">
              <a:avLst>
                <a:gd name="adj" fmla="val 10915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9B0E0E02-C1C3-4747-BAAB-D15CA3C41F78}"/>
                </a:ext>
              </a:extLst>
            </p:cNvPr>
            <p:cNvGrpSpPr/>
            <p:nvPr/>
          </p:nvGrpSpPr>
          <p:grpSpPr>
            <a:xfrm>
              <a:off x="4440833" y="4302823"/>
              <a:ext cx="3146249" cy="1202388"/>
              <a:chOff x="4440833" y="4302823"/>
              <a:chExt cx="3146249" cy="1202388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47803F-0F0B-4067-9153-C3EF47A77255}"/>
                  </a:ext>
                </a:extLst>
              </p:cNvPr>
              <p:cNvSpPr txBox="1"/>
              <p:nvPr/>
            </p:nvSpPr>
            <p:spPr>
              <a:xfrm>
                <a:off x="5086267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gradFill flip="none" rotWithShape="1">
                      <a:gsLst>
                        <a:gs pos="0">
                          <a:srgbClr val="FE7C04"/>
                        </a:gs>
                        <a:gs pos="100000">
                          <a:srgbClr val="FFCA4E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B370692-42BF-49B8-9BB8-2F26DF666A81}"/>
                  </a:ext>
                </a:extLst>
              </p:cNvPr>
              <p:cNvSpPr txBox="1"/>
              <p:nvPr/>
            </p:nvSpPr>
            <p:spPr>
              <a:xfrm>
                <a:off x="4441589" y="4302823"/>
                <a:ext cx="59535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gradFill flip="none" rotWithShape="1">
                      <a:gsLst>
                        <a:gs pos="0">
                          <a:srgbClr val="FE7C04"/>
                        </a:gs>
                        <a:gs pos="100000">
                          <a:srgbClr val="FFCA4E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5C5928D1-5D06-40DD-AA19-73CE5D15B841}"/>
                  </a:ext>
                </a:extLst>
              </p:cNvPr>
              <p:cNvSpPr txBox="1"/>
              <p:nvPr/>
            </p:nvSpPr>
            <p:spPr>
              <a:xfrm>
                <a:off x="4440833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B4F64558-17B6-449C-B834-F94C5933C9F4}"/>
              </a:ext>
            </a:extLst>
          </p:cNvPr>
          <p:cNvGrpSpPr/>
          <p:nvPr/>
        </p:nvGrpSpPr>
        <p:grpSpPr>
          <a:xfrm>
            <a:off x="7980616" y="4059840"/>
            <a:ext cx="3411093" cy="1738598"/>
            <a:chOff x="7980616" y="4059840"/>
            <a:chExt cx="3411093" cy="1738598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2EAE90EA-84FA-4BE3-814A-F58D837C2555}"/>
                </a:ext>
              </a:extLst>
            </p:cNvPr>
            <p:cNvSpPr/>
            <p:nvPr/>
          </p:nvSpPr>
          <p:spPr>
            <a:xfrm>
              <a:off x="7980616" y="4059840"/>
              <a:ext cx="3411093" cy="1738598"/>
            </a:xfrm>
            <a:prstGeom prst="roundRect">
              <a:avLst>
                <a:gd name="adj" fmla="val 10915"/>
              </a:avLst>
            </a:pr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1880F94A-3395-424C-9853-900AAA6BE8FD}"/>
                </a:ext>
              </a:extLst>
            </p:cNvPr>
            <p:cNvGrpSpPr/>
            <p:nvPr/>
          </p:nvGrpSpPr>
          <p:grpSpPr>
            <a:xfrm>
              <a:off x="8193134" y="4302823"/>
              <a:ext cx="3146249" cy="1202388"/>
              <a:chOff x="8193134" y="4302823"/>
              <a:chExt cx="3146249" cy="1202388"/>
            </a:xfrm>
          </p:grpSpPr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93D328B8-CEF1-430D-8EE9-17D1947B94FA}"/>
                  </a:ext>
                </a:extLst>
              </p:cNvPr>
              <p:cNvSpPr txBox="1"/>
              <p:nvPr/>
            </p:nvSpPr>
            <p:spPr>
              <a:xfrm>
                <a:off x="8838568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005D65CC-46B0-42AC-A0B8-BB0D1F68811B}"/>
                  </a:ext>
                </a:extLst>
              </p:cNvPr>
              <p:cNvSpPr txBox="1"/>
              <p:nvPr/>
            </p:nvSpPr>
            <p:spPr>
              <a:xfrm>
                <a:off x="8193890" y="4302823"/>
                <a:ext cx="67069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EA4B1EF2-29A1-46A7-BC73-F43FD58C7F31}"/>
                  </a:ext>
                </a:extLst>
              </p:cNvPr>
              <p:cNvSpPr txBox="1"/>
              <p:nvPr/>
            </p:nvSpPr>
            <p:spPr>
              <a:xfrm>
                <a:off x="8193134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23F9E2A9-76E9-4516-ABD5-ED4221E7F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9C5A4FAB-6719-48EC-8017-1455C6CEE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5" y="583787"/>
            <a:ext cx="2842076" cy="569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92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120" grpId="0"/>
      <p:bldP spid="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77DAE3C5-BCCF-46BF-8194-98E8143BB9C0}"/>
              </a:ext>
            </a:extLst>
          </p:cNvPr>
          <p:cNvSpPr txBox="1"/>
          <p:nvPr/>
        </p:nvSpPr>
        <p:spPr>
          <a:xfrm>
            <a:off x="4121203" y="972566"/>
            <a:ext cx="26581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Mobile </a:t>
            </a:r>
            <a:r>
              <a:rPr lang="en-US" sz="1500" spc="0" baseline="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SemiBold" panose="00000700000000000000" pitchFamily="2" charset="0"/>
                <a:sym typeface="Montserrat"/>
                <a:rtl val="0"/>
              </a:rPr>
              <a:t>Applications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E9481C-8540-4F57-8DA4-0AD844C8DD0E}"/>
              </a:ext>
            </a:extLst>
          </p:cNvPr>
          <p:cNvSpPr txBox="1"/>
          <p:nvPr/>
        </p:nvSpPr>
        <p:spPr>
          <a:xfrm>
            <a:off x="4121202" y="1335913"/>
            <a:ext cx="6805633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What Our Newly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</a:t>
            </a:r>
            <a:r>
              <a:rPr lang="en-US" sz="315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Can Do for Our Clients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08ABA89-A586-480F-A3CB-BE8D80838B00}"/>
              </a:ext>
            </a:extLst>
          </p:cNvPr>
          <p:cNvSpPr txBox="1"/>
          <p:nvPr/>
        </p:nvSpPr>
        <p:spPr>
          <a:xfrm>
            <a:off x="4121203" y="2851566"/>
            <a:ext cx="6805634" cy="915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Presentation Content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E9B6AF94-AFF7-45B4-8C01-2995F94DB7DE}"/>
              </a:ext>
            </a:extLst>
          </p:cNvPr>
          <p:cNvSpPr/>
          <p:nvPr/>
        </p:nvSpPr>
        <p:spPr>
          <a:xfrm>
            <a:off x="0" y="0"/>
            <a:ext cx="2261235" cy="6858000"/>
          </a:xfrm>
          <a:custGeom>
            <a:avLst/>
            <a:gdLst>
              <a:gd name="connsiteX0" fmla="*/ 0 w 2261235"/>
              <a:gd name="connsiteY0" fmla="*/ 0 h 6858000"/>
              <a:gd name="connsiteX1" fmla="*/ 2261235 w 2261235"/>
              <a:gd name="connsiteY1" fmla="*/ 0 h 6858000"/>
              <a:gd name="connsiteX2" fmla="*/ 2261235 w 2261235"/>
              <a:gd name="connsiteY2" fmla="*/ 6858000 h 6858000"/>
              <a:gd name="connsiteX3" fmla="*/ 0 w 22612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1235" h="6858000">
                <a:moveTo>
                  <a:pt x="0" y="0"/>
                </a:moveTo>
                <a:lnTo>
                  <a:pt x="2261235" y="0"/>
                </a:lnTo>
                <a:lnTo>
                  <a:pt x="226123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7611516-5D87-4236-9CFA-DB229D63D9BE}"/>
              </a:ext>
            </a:extLst>
          </p:cNvPr>
          <p:cNvGrpSpPr/>
          <p:nvPr/>
        </p:nvGrpSpPr>
        <p:grpSpPr>
          <a:xfrm>
            <a:off x="4228315" y="4059840"/>
            <a:ext cx="3411093" cy="1738598"/>
            <a:chOff x="4228315" y="4059840"/>
            <a:chExt cx="3411093" cy="1738598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F3C5AE4E-ED07-410A-A907-B9F956F70622}"/>
                </a:ext>
              </a:extLst>
            </p:cNvPr>
            <p:cNvSpPr/>
            <p:nvPr/>
          </p:nvSpPr>
          <p:spPr>
            <a:xfrm>
              <a:off x="4228315" y="4059840"/>
              <a:ext cx="3411093" cy="1738598"/>
            </a:xfrm>
            <a:prstGeom prst="roundRect">
              <a:avLst>
                <a:gd name="adj" fmla="val 10915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9B0E0E02-C1C3-4747-BAAB-D15CA3C41F78}"/>
                </a:ext>
              </a:extLst>
            </p:cNvPr>
            <p:cNvGrpSpPr/>
            <p:nvPr/>
          </p:nvGrpSpPr>
          <p:grpSpPr>
            <a:xfrm>
              <a:off x="4440833" y="4302823"/>
              <a:ext cx="3146249" cy="1202388"/>
              <a:chOff x="4440833" y="4302823"/>
              <a:chExt cx="3146249" cy="1202388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47803F-0F0B-4067-9153-C3EF47A77255}"/>
                  </a:ext>
                </a:extLst>
              </p:cNvPr>
              <p:cNvSpPr txBox="1"/>
              <p:nvPr/>
            </p:nvSpPr>
            <p:spPr>
              <a:xfrm>
                <a:off x="5086267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gradFill>
                      <a:gsLst>
                        <a:gs pos="0">
                          <a:srgbClr val="5D28FE"/>
                        </a:gs>
                        <a:gs pos="100000">
                          <a:srgbClr val="BB66DD"/>
                        </a:gs>
                      </a:gsLst>
                      <a:path path="circle">
                        <a:fillToRect l="100000" t="100000"/>
                      </a:path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B370692-42BF-49B8-9BB8-2F26DF666A81}"/>
                  </a:ext>
                </a:extLst>
              </p:cNvPr>
              <p:cNvSpPr txBox="1"/>
              <p:nvPr/>
            </p:nvSpPr>
            <p:spPr>
              <a:xfrm>
                <a:off x="4441589" y="4302823"/>
                <a:ext cx="59535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gradFill>
                      <a:gsLst>
                        <a:gs pos="0">
                          <a:srgbClr val="5D28FE"/>
                        </a:gs>
                        <a:gs pos="100000">
                          <a:srgbClr val="BB66DD"/>
                        </a:gs>
                      </a:gsLst>
                      <a:path path="circle">
                        <a:fillToRect l="100000" t="100000"/>
                      </a:path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5C5928D1-5D06-40DD-AA19-73CE5D15B841}"/>
                  </a:ext>
                </a:extLst>
              </p:cNvPr>
              <p:cNvSpPr txBox="1"/>
              <p:nvPr/>
            </p:nvSpPr>
            <p:spPr>
              <a:xfrm>
                <a:off x="4440833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B4F64558-17B6-449C-B834-F94C5933C9F4}"/>
              </a:ext>
            </a:extLst>
          </p:cNvPr>
          <p:cNvGrpSpPr/>
          <p:nvPr/>
        </p:nvGrpSpPr>
        <p:grpSpPr>
          <a:xfrm>
            <a:off x="7980616" y="4059840"/>
            <a:ext cx="3411093" cy="1738598"/>
            <a:chOff x="7980616" y="4059840"/>
            <a:chExt cx="3411093" cy="1738598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2EAE90EA-84FA-4BE3-814A-F58D837C2555}"/>
                </a:ext>
              </a:extLst>
            </p:cNvPr>
            <p:cNvSpPr/>
            <p:nvPr/>
          </p:nvSpPr>
          <p:spPr>
            <a:xfrm>
              <a:off x="7980616" y="4059840"/>
              <a:ext cx="3411093" cy="1738598"/>
            </a:xfrm>
            <a:prstGeom prst="roundRect">
              <a:avLst>
                <a:gd name="adj" fmla="val 10915"/>
              </a:avLst>
            </a:pr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1880F94A-3395-424C-9853-900AAA6BE8FD}"/>
                </a:ext>
              </a:extLst>
            </p:cNvPr>
            <p:cNvGrpSpPr/>
            <p:nvPr/>
          </p:nvGrpSpPr>
          <p:grpSpPr>
            <a:xfrm>
              <a:off x="8193134" y="4302823"/>
              <a:ext cx="3146249" cy="1202388"/>
              <a:chOff x="8193134" y="4302823"/>
              <a:chExt cx="3146249" cy="1202388"/>
            </a:xfrm>
          </p:grpSpPr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93D328B8-CEF1-430D-8EE9-17D1947B94FA}"/>
                  </a:ext>
                </a:extLst>
              </p:cNvPr>
              <p:cNvSpPr txBox="1"/>
              <p:nvPr/>
            </p:nvSpPr>
            <p:spPr>
              <a:xfrm>
                <a:off x="8838568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005D65CC-46B0-42AC-A0B8-BB0D1F68811B}"/>
                  </a:ext>
                </a:extLst>
              </p:cNvPr>
              <p:cNvSpPr txBox="1"/>
              <p:nvPr/>
            </p:nvSpPr>
            <p:spPr>
              <a:xfrm>
                <a:off x="8193890" y="4302823"/>
                <a:ext cx="67069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EA4B1EF2-29A1-46A7-BC73-F43FD58C7F31}"/>
                  </a:ext>
                </a:extLst>
              </p:cNvPr>
              <p:cNvSpPr txBox="1"/>
              <p:nvPr/>
            </p:nvSpPr>
            <p:spPr>
              <a:xfrm>
                <a:off x="8193134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8010F1-78D1-460B-B739-090ED45A9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9C5A4FAB-6719-48EC-8017-1455C6CEE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5" y="583787"/>
            <a:ext cx="2842076" cy="569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58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120" grpId="0"/>
      <p:bldP spid="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77DAE3C5-BCCF-46BF-8194-98E8143BB9C0}"/>
              </a:ext>
            </a:extLst>
          </p:cNvPr>
          <p:cNvSpPr txBox="1"/>
          <p:nvPr/>
        </p:nvSpPr>
        <p:spPr>
          <a:xfrm>
            <a:off x="4121203" y="972566"/>
            <a:ext cx="26581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Mobile </a:t>
            </a:r>
            <a:r>
              <a:rPr lang="en-US" sz="15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path path="circle">
                    <a:fillToRect l="100000" t="100000"/>
                  </a:path>
                </a:gradFill>
                <a:latin typeface="Montserrat SemiBold" panose="00000700000000000000" pitchFamily="2" charset="0"/>
                <a:sym typeface="Montserrat"/>
                <a:rtl val="0"/>
              </a:rPr>
              <a:t>Applications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E9481C-8540-4F57-8DA4-0AD844C8DD0E}"/>
              </a:ext>
            </a:extLst>
          </p:cNvPr>
          <p:cNvSpPr txBox="1"/>
          <p:nvPr/>
        </p:nvSpPr>
        <p:spPr>
          <a:xfrm>
            <a:off x="4121202" y="1335913"/>
            <a:ext cx="6805633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What Our Newly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</a:t>
            </a:r>
            <a:r>
              <a:rPr lang="en-US" sz="315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Can Do for Our Clients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08ABA89-A586-480F-A3CB-BE8D80838B00}"/>
              </a:ext>
            </a:extLst>
          </p:cNvPr>
          <p:cNvSpPr txBox="1"/>
          <p:nvPr/>
        </p:nvSpPr>
        <p:spPr>
          <a:xfrm>
            <a:off x="4121203" y="2851566"/>
            <a:ext cx="6805634" cy="915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Presentation Content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E9B6AF94-AFF7-45B4-8C01-2995F94DB7DE}"/>
              </a:ext>
            </a:extLst>
          </p:cNvPr>
          <p:cNvSpPr/>
          <p:nvPr/>
        </p:nvSpPr>
        <p:spPr>
          <a:xfrm>
            <a:off x="0" y="0"/>
            <a:ext cx="2261235" cy="6858000"/>
          </a:xfrm>
          <a:custGeom>
            <a:avLst/>
            <a:gdLst>
              <a:gd name="connsiteX0" fmla="*/ 0 w 2261235"/>
              <a:gd name="connsiteY0" fmla="*/ 0 h 6858000"/>
              <a:gd name="connsiteX1" fmla="*/ 2261235 w 2261235"/>
              <a:gd name="connsiteY1" fmla="*/ 0 h 6858000"/>
              <a:gd name="connsiteX2" fmla="*/ 2261235 w 2261235"/>
              <a:gd name="connsiteY2" fmla="*/ 6858000 h 6858000"/>
              <a:gd name="connsiteX3" fmla="*/ 0 w 22612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1235" h="6858000">
                <a:moveTo>
                  <a:pt x="0" y="0"/>
                </a:moveTo>
                <a:lnTo>
                  <a:pt x="2261235" y="0"/>
                </a:lnTo>
                <a:lnTo>
                  <a:pt x="226123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8010F1-78D1-460B-B739-090ED45A9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9C5A4FAB-6719-48EC-8017-1455C6CEE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5" y="583787"/>
            <a:ext cx="2842076" cy="569042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5518368-73A5-4E43-9031-89D77EE2F46D}"/>
              </a:ext>
            </a:extLst>
          </p:cNvPr>
          <p:cNvGrpSpPr/>
          <p:nvPr/>
        </p:nvGrpSpPr>
        <p:grpSpPr>
          <a:xfrm>
            <a:off x="4228315" y="4059840"/>
            <a:ext cx="3411093" cy="1738598"/>
            <a:chOff x="4228315" y="4059840"/>
            <a:chExt cx="3411093" cy="1738598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4DA96739-1BA1-44B9-8D77-751A8A3795CE}"/>
                </a:ext>
              </a:extLst>
            </p:cNvPr>
            <p:cNvSpPr/>
            <p:nvPr/>
          </p:nvSpPr>
          <p:spPr>
            <a:xfrm>
              <a:off x="4228315" y="4059840"/>
              <a:ext cx="3411093" cy="1738598"/>
            </a:xfrm>
            <a:prstGeom prst="roundRect">
              <a:avLst>
                <a:gd name="adj" fmla="val 10915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2402A11-F174-4AD5-85A0-D42EC453D2D7}"/>
                </a:ext>
              </a:extLst>
            </p:cNvPr>
            <p:cNvGrpSpPr/>
            <p:nvPr/>
          </p:nvGrpSpPr>
          <p:grpSpPr>
            <a:xfrm>
              <a:off x="4440833" y="4302823"/>
              <a:ext cx="3146249" cy="1202388"/>
              <a:chOff x="4440833" y="4302823"/>
              <a:chExt cx="3146249" cy="1202388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4E021F-1C0D-41A9-8A72-0DD897C8B0ED}"/>
                  </a:ext>
                </a:extLst>
              </p:cNvPr>
              <p:cNvSpPr txBox="1"/>
              <p:nvPr/>
            </p:nvSpPr>
            <p:spPr>
              <a:xfrm>
                <a:off x="5086267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gradFill>
                      <a:gsLst>
                        <a:gs pos="0">
                          <a:srgbClr val="DD421D"/>
                        </a:gs>
                        <a:gs pos="100000">
                          <a:srgbClr val="FF6F57"/>
                        </a:gs>
                      </a:gsLst>
                      <a:path path="circle">
                        <a:fillToRect l="100000" t="100000"/>
                      </a:path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B7EA781-A6ED-4E93-8BAD-32415072F4BE}"/>
                  </a:ext>
                </a:extLst>
              </p:cNvPr>
              <p:cNvSpPr txBox="1"/>
              <p:nvPr/>
            </p:nvSpPr>
            <p:spPr>
              <a:xfrm>
                <a:off x="4441589" y="4302823"/>
                <a:ext cx="59535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gradFill>
                      <a:gsLst>
                        <a:gs pos="0">
                          <a:srgbClr val="DD421D"/>
                        </a:gs>
                        <a:gs pos="100000">
                          <a:srgbClr val="FF6F57"/>
                        </a:gs>
                      </a:gsLst>
                      <a:path path="circle">
                        <a:fillToRect l="100000" t="100000"/>
                      </a:path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DA6512-5694-46ED-BE92-AFE96A5892A0}"/>
                  </a:ext>
                </a:extLst>
              </p:cNvPr>
              <p:cNvSpPr txBox="1"/>
              <p:nvPr/>
            </p:nvSpPr>
            <p:spPr>
              <a:xfrm>
                <a:off x="4440833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1322A76-A779-4361-B9A0-5B30F65812FD}"/>
              </a:ext>
            </a:extLst>
          </p:cNvPr>
          <p:cNvGrpSpPr/>
          <p:nvPr/>
        </p:nvGrpSpPr>
        <p:grpSpPr>
          <a:xfrm>
            <a:off x="7980616" y="4059840"/>
            <a:ext cx="3411093" cy="1738598"/>
            <a:chOff x="7980616" y="4059840"/>
            <a:chExt cx="3411093" cy="1738598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D1C00A1-0273-497E-99A7-97B3853A1BD8}"/>
                </a:ext>
              </a:extLst>
            </p:cNvPr>
            <p:cNvSpPr/>
            <p:nvPr/>
          </p:nvSpPr>
          <p:spPr>
            <a:xfrm>
              <a:off x="7980616" y="4059840"/>
              <a:ext cx="3411093" cy="1738598"/>
            </a:xfrm>
            <a:prstGeom prst="roundRect">
              <a:avLst>
                <a:gd name="adj" fmla="val 10915"/>
              </a:avLst>
            </a:pr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6C047F4-7726-458E-A292-41C64BB8C1DD}"/>
                </a:ext>
              </a:extLst>
            </p:cNvPr>
            <p:cNvGrpSpPr/>
            <p:nvPr/>
          </p:nvGrpSpPr>
          <p:grpSpPr>
            <a:xfrm>
              <a:off x="8193134" y="4302823"/>
              <a:ext cx="3146249" cy="1202388"/>
              <a:chOff x="8193134" y="4302823"/>
              <a:chExt cx="3146249" cy="1202388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F42FB60-AE93-498C-97FB-362DE1D56119}"/>
                  </a:ext>
                </a:extLst>
              </p:cNvPr>
              <p:cNvSpPr txBox="1"/>
              <p:nvPr/>
            </p:nvSpPr>
            <p:spPr>
              <a:xfrm>
                <a:off x="8838568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34CD3DE-8176-4326-8DC4-A02B63DA77B0}"/>
                  </a:ext>
                </a:extLst>
              </p:cNvPr>
              <p:cNvSpPr txBox="1"/>
              <p:nvPr/>
            </p:nvSpPr>
            <p:spPr>
              <a:xfrm>
                <a:off x="8193890" y="4302823"/>
                <a:ext cx="67069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531200B-172A-45FC-A5E1-854B1620946C}"/>
                  </a:ext>
                </a:extLst>
              </p:cNvPr>
              <p:cNvSpPr txBox="1"/>
              <p:nvPr/>
            </p:nvSpPr>
            <p:spPr>
              <a:xfrm>
                <a:off x="8193134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413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120" grpId="0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77DAE3C5-BCCF-46BF-8194-98E8143BB9C0}"/>
              </a:ext>
            </a:extLst>
          </p:cNvPr>
          <p:cNvSpPr txBox="1"/>
          <p:nvPr/>
        </p:nvSpPr>
        <p:spPr>
          <a:xfrm>
            <a:off x="4121203" y="972566"/>
            <a:ext cx="26581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Mobile </a:t>
            </a:r>
            <a:r>
              <a:rPr lang="en-US" sz="15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path path="circle">
                    <a:fillToRect l="100000" t="100000"/>
                  </a:path>
                </a:gradFill>
                <a:latin typeface="Montserrat SemiBold" panose="00000700000000000000" pitchFamily="2" charset="0"/>
                <a:sym typeface="Montserrat"/>
                <a:rtl val="0"/>
              </a:rPr>
              <a:t>Applications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E9481C-8540-4F57-8DA4-0AD844C8DD0E}"/>
              </a:ext>
            </a:extLst>
          </p:cNvPr>
          <p:cNvSpPr txBox="1"/>
          <p:nvPr/>
        </p:nvSpPr>
        <p:spPr>
          <a:xfrm>
            <a:off x="4121202" y="1335913"/>
            <a:ext cx="6805633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What Our Newly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</a:t>
            </a:r>
            <a:r>
              <a:rPr lang="en-US" sz="315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Can Do for Our Clients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08ABA89-A586-480F-A3CB-BE8D80838B00}"/>
              </a:ext>
            </a:extLst>
          </p:cNvPr>
          <p:cNvSpPr txBox="1"/>
          <p:nvPr/>
        </p:nvSpPr>
        <p:spPr>
          <a:xfrm>
            <a:off x="4121203" y="2851566"/>
            <a:ext cx="6805634" cy="915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Presentation Content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E9B6AF94-AFF7-45B4-8C01-2995F94DB7DE}"/>
              </a:ext>
            </a:extLst>
          </p:cNvPr>
          <p:cNvSpPr/>
          <p:nvPr/>
        </p:nvSpPr>
        <p:spPr>
          <a:xfrm>
            <a:off x="0" y="0"/>
            <a:ext cx="2261235" cy="6858000"/>
          </a:xfrm>
          <a:custGeom>
            <a:avLst/>
            <a:gdLst>
              <a:gd name="connsiteX0" fmla="*/ 0 w 2261235"/>
              <a:gd name="connsiteY0" fmla="*/ 0 h 6858000"/>
              <a:gd name="connsiteX1" fmla="*/ 2261235 w 2261235"/>
              <a:gd name="connsiteY1" fmla="*/ 0 h 6858000"/>
              <a:gd name="connsiteX2" fmla="*/ 2261235 w 2261235"/>
              <a:gd name="connsiteY2" fmla="*/ 6858000 h 6858000"/>
              <a:gd name="connsiteX3" fmla="*/ 0 w 22612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1235" h="6858000">
                <a:moveTo>
                  <a:pt x="0" y="0"/>
                </a:moveTo>
                <a:lnTo>
                  <a:pt x="2261235" y="0"/>
                </a:lnTo>
                <a:lnTo>
                  <a:pt x="226123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7611516-5D87-4236-9CFA-DB229D63D9BE}"/>
              </a:ext>
            </a:extLst>
          </p:cNvPr>
          <p:cNvGrpSpPr/>
          <p:nvPr/>
        </p:nvGrpSpPr>
        <p:grpSpPr>
          <a:xfrm>
            <a:off x="4228315" y="4059840"/>
            <a:ext cx="3411093" cy="1738598"/>
            <a:chOff x="4228315" y="4059840"/>
            <a:chExt cx="3411093" cy="1738598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F3C5AE4E-ED07-410A-A907-B9F956F70622}"/>
                </a:ext>
              </a:extLst>
            </p:cNvPr>
            <p:cNvSpPr/>
            <p:nvPr/>
          </p:nvSpPr>
          <p:spPr>
            <a:xfrm>
              <a:off x="4228315" y="4059840"/>
              <a:ext cx="3411093" cy="1738598"/>
            </a:xfrm>
            <a:prstGeom prst="roundRect">
              <a:avLst>
                <a:gd name="adj" fmla="val 10915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9B0E0E02-C1C3-4747-BAAB-D15CA3C41F78}"/>
                </a:ext>
              </a:extLst>
            </p:cNvPr>
            <p:cNvGrpSpPr/>
            <p:nvPr/>
          </p:nvGrpSpPr>
          <p:grpSpPr>
            <a:xfrm>
              <a:off x="4440833" y="4302823"/>
              <a:ext cx="3146249" cy="1202388"/>
              <a:chOff x="4440833" y="4302823"/>
              <a:chExt cx="3146249" cy="1202388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47803F-0F0B-4067-9153-C3EF47A77255}"/>
                  </a:ext>
                </a:extLst>
              </p:cNvPr>
              <p:cNvSpPr txBox="1"/>
              <p:nvPr/>
            </p:nvSpPr>
            <p:spPr>
              <a:xfrm>
                <a:off x="5086267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gradFill>
                      <a:gsLst>
                        <a:gs pos="0">
                          <a:srgbClr val="81C123"/>
                        </a:gs>
                        <a:gs pos="100000">
                          <a:srgbClr val="B3DA7D"/>
                        </a:gs>
                      </a:gsLst>
                      <a:path path="circle">
                        <a:fillToRect l="100000" t="100000"/>
                      </a:path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B370692-42BF-49B8-9BB8-2F26DF666A81}"/>
                  </a:ext>
                </a:extLst>
              </p:cNvPr>
              <p:cNvSpPr txBox="1"/>
              <p:nvPr/>
            </p:nvSpPr>
            <p:spPr>
              <a:xfrm>
                <a:off x="4441589" y="4302823"/>
                <a:ext cx="59535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gradFill>
                      <a:gsLst>
                        <a:gs pos="0">
                          <a:srgbClr val="81C123"/>
                        </a:gs>
                        <a:gs pos="100000">
                          <a:srgbClr val="B3DA7D"/>
                        </a:gs>
                      </a:gsLst>
                      <a:path path="circle">
                        <a:fillToRect l="100000" t="100000"/>
                      </a:path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5C5928D1-5D06-40DD-AA19-73CE5D15B841}"/>
                  </a:ext>
                </a:extLst>
              </p:cNvPr>
              <p:cNvSpPr txBox="1"/>
              <p:nvPr/>
            </p:nvSpPr>
            <p:spPr>
              <a:xfrm>
                <a:off x="4440833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B4F64558-17B6-449C-B834-F94C5933C9F4}"/>
              </a:ext>
            </a:extLst>
          </p:cNvPr>
          <p:cNvGrpSpPr/>
          <p:nvPr/>
        </p:nvGrpSpPr>
        <p:grpSpPr>
          <a:xfrm>
            <a:off x="7980616" y="4059840"/>
            <a:ext cx="3411093" cy="1738598"/>
            <a:chOff x="7980616" y="4059840"/>
            <a:chExt cx="3411093" cy="1738598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2EAE90EA-84FA-4BE3-814A-F58D837C2555}"/>
                </a:ext>
              </a:extLst>
            </p:cNvPr>
            <p:cNvSpPr/>
            <p:nvPr/>
          </p:nvSpPr>
          <p:spPr>
            <a:xfrm>
              <a:off x="7980616" y="4059840"/>
              <a:ext cx="3411093" cy="1738598"/>
            </a:xfrm>
            <a:prstGeom prst="roundRect">
              <a:avLst>
                <a:gd name="adj" fmla="val 10915"/>
              </a:avLst>
            </a:prstGeom>
            <a:gradFill flip="none" rotWithShape="1"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1880F94A-3395-424C-9853-900AAA6BE8FD}"/>
                </a:ext>
              </a:extLst>
            </p:cNvPr>
            <p:cNvGrpSpPr/>
            <p:nvPr/>
          </p:nvGrpSpPr>
          <p:grpSpPr>
            <a:xfrm>
              <a:off x="8193134" y="4302823"/>
              <a:ext cx="3146249" cy="1202388"/>
              <a:chOff x="8193134" y="4302823"/>
              <a:chExt cx="3146249" cy="1202388"/>
            </a:xfrm>
          </p:grpSpPr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93D328B8-CEF1-430D-8EE9-17D1947B94FA}"/>
                  </a:ext>
                </a:extLst>
              </p:cNvPr>
              <p:cNvSpPr txBox="1"/>
              <p:nvPr/>
            </p:nvSpPr>
            <p:spPr>
              <a:xfrm>
                <a:off x="8838568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005D65CC-46B0-42AC-A0B8-BB0D1F68811B}"/>
                  </a:ext>
                </a:extLst>
              </p:cNvPr>
              <p:cNvSpPr txBox="1"/>
              <p:nvPr/>
            </p:nvSpPr>
            <p:spPr>
              <a:xfrm>
                <a:off x="8193890" y="4302823"/>
                <a:ext cx="67069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EA4B1EF2-29A1-46A7-BC73-F43FD58C7F31}"/>
                  </a:ext>
                </a:extLst>
              </p:cNvPr>
              <p:cNvSpPr txBox="1"/>
              <p:nvPr/>
            </p:nvSpPr>
            <p:spPr>
              <a:xfrm>
                <a:off x="8193134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23F9E2A9-76E9-4516-ABD5-ED4221E7F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9C5A4FAB-6719-48EC-8017-1455C6CEE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5" y="583787"/>
            <a:ext cx="2842076" cy="569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0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120" grpId="0"/>
      <p:bldP spid="9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77DAE3C5-BCCF-46BF-8194-98E8143BB9C0}"/>
              </a:ext>
            </a:extLst>
          </p:cNvPr>
          <p:cNvSpPr txBox="1"/>
          <p:nvPr/>
        </p:nvSpPr>
        <p:spPr>
          <a:xfrm>
            <a:off x="4121203" y="972566"/>
            <a:ext cx="26581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Mobile </a:t>
            </a:r>
            <a:r>
              <a:rPr lang="en-US" sz="15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</a:gradFill>
                <a:latin typeface="Montserrat SemiBold" panose="00000700000000000000" pitchFamily="2" charset="0"/>
                <a:sym typeface="Montserrat"/>
                <a:rtl val="0"/>
              </a:rPr>
              <a:t>Applications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E9481C-8540-4F57-8DA4-0AD844C8DD0E}"/>
              </a:ext>
            </a:extLst>
          </p:cNvPr>
          <p:cNvSpPr txBox="1"/>
          <p:nvPr/>
        </p:nvSpPr>
        <p:spPr>
          <a:xfrm>
            <a:off x="4121202" y="1335913"/>
            <a:ext cx="6805633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What Our Newly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</a:t>
            </a:r>
            <a:r>
              <a:rPr lang="en-US" sz="315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Can Do for Our Clients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08ABA89-A586-480F-A3CB-BE8D80838B00}"/>
              </a:ext>
            </a:extLst>
          </p:cNvPr>
          <p:cNvSpPr txBox="1"/>
          <p:nvPr/>
        </p:nvSpPr>
        <p:spPr>
          <a:xfrm>
            <a:off x="4121203" y="2851566"/>
            <a:ext cx="6805634" cy="915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Presentation Content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E9B6AF94-AFF7-45B4-8C01-2995F94DB7DE}"/>
              </a:ext>
            </a:extLst>
          </p:cNvPr>
          <p:cNvSpPr/>
          <p:nvPr/>
        </p:nvSpPr>
        <p:spPr>
          <a:xfrm>
            <a:off x="0" y="0"/>
            <a:ext cx="2261235" cy="6858000"/>
          </a:xfrm>
          <a:custGeom>
            <a:avLst/>
            <a:gdLst>
              <a:gd name="connsiteX0" fmla="*/ 0 w 2261235"/>
              <a:gd name="connsiteY0" fmla="*/ 0 h 6858000"/>
              <a:gd name="connsiteX1" fmla="*/ 2261235 w 2261235"/>
              <a:gd name="connsiteY1" fmla="*/ 0 h 6858000"/>
              <a:gd name="connsiteX2" fmla="*/ 2261235 w 2261235"/>
              <a:gd name="connsiteY2" fmla="*/ 6858000 h 6858000"/>
              <a:gd name="connsiteX3" fmla="*/ 0 w 22612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1235" h="6858000">
                <a:moveTo>
                  <a:pt x="0" y="0"/>
                </a:moveTo>
                <a:lnTo>
                  <a:pt x="2261235" y="0"/>
                </a:lnTo>
                <a:lnTo>
                  <a:pt x="226123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8010F1-78D1-460B-B739-090ED45A9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9C5A4FAB-6719-48EC-8017-1455C6CEE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5" y="583787"/>
            <a:ext cx="2842076" cy="569042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5518368-73A5-4E43-9031-89D77EE2F46D}"/>
              </a:ext>
            </a:extLst>
          </p:cNvPr>
          <p:cNvGrpSpPr/>
          <p:nvPr/>
        </p:nvGrpSpPr>
        <p:grpSpPr>
          <a:xfrm>
            <a:off x="4228315" y="4059840"/>
            <a:ext cx="3411093" cy="1738598"/>
            <a:chOff x="4228315" y="4059840"/>
            <a:chExt cx="3411093" cy="1738598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4DA96739-1BA1-44B9-8D77-751A8A3795CE}"/>
                </a:ext>
              </a:extLst>
            </p:cNvPr>
            <p:cNvSpPr/>
            <p:nvPr/>
          </p:nvSpPr>
          <p:spPr>
            <a:xfrm>
              <a:off x="4228315" y="4059840"/>
              <a:ext cx="3411093" cy="1738598"/>
            </a:xfrm>
            <a:prstGeom prst="roundRect">
              <a:avLst>
                <a:gd name="adj" fmla="val 10915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2402A11-F174-4AD5-85A0-D42EC453D2D7}"/>
                </a:ext>
              </a:extLst>
            </p:cNvPr>
            <p:cNvGrpSpPr/>
            <p:nvPr/>
          </p:nvGrpSpPr>
          <p:grpSpPr>
            <a:xfrm>
              <a:off x="4440833" y="4302823"/>
              <a:ext cx="3146249" cy="1202388"/>
              <a:chOff x="4440833" y="4302823"/>
              <a:chExt cx="3146249" cy="1202388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4E021F-1C0D-41A9-8A72-0DD897C8B0ED}"/>
                  </a:ext>
                </a:extLst>
              </p:cNvPr>
              <p:cNvSpPr txBox="1"/>
              <p:nvPr/>
            </p:nvSpPr>
            <p:spPr>
              <a:xfrm>
                <a:off x="5086267" y="4429781"/>
                <a:ext cx="220605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b="1" spc="0" baseline="0" dirty="0">
                    <a:gradFill>
                      <a:gsLst>
                        <a:gs pos="0">
                          <a:srgbClr val="FF598A"/>
                        </a:gs>
                        <a:gs pos="100000">
                          <a:srgbClr val="FF8A9C"/>
                        </a:gs>
                      </a:gsLst>
                      <a:path path="circle">
                        <a:fillToRect l="100000" t="100000"/>
                      </a:path>
                    </a:gradFill>
                    <a:latin typeface="Montserrat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B7EA781-A6ED-4E93-8BAD-32415072F4BE}"/>
                  </a:ext>
                </a:extLst>
              </p:cNvPr>
              <p:cNvSpPr txBox="1"/>
              <p:nvPr/>
            </p:nvSpPr>
            <p:spPr>
              <a:xfrm>
                <a:off x="4441589" y="4302823"/>
                <a:ext cx="59535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gradFill>
                      <a:gsLst>
                        <a:gs pos="0">
                          <a:srgbClr val="FF598A"/>
                        </a:gs>
                        <a:gs pos="100000">
                          <a:srgbClr val="FF8A9C"/>
                        </a:gs>
                      </a:gsLst>
                      <a:path path="circle">
                        <a:fillToRect l="100000" t="100000"/>
                      </a:path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DA6512-5694-46ED-BE92-AFE96A5892A0}"/>
                  </a:ext>
                </a:extLst>
              </p:cNvPr>
              <p:cNvSpPr txBox="1"/>
              <p:nvPr/>
            </p:nvSpPr>
            <p:spPr>
              <a:xfrm>
                <a:off x="4440833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1322A76-A779-4361-B9A0-5B30F65812FD}"/>
              </a:ext>
            </a:extLst>
          </p:cNvPr>
          <p:cNvGrpSpPr/>
          <p:nvPr/>
        </p:nvGrpSpPr>
        <p:grpSpPr>
          <a:xfrm>
            <a:off x="7980616" y="4059840"/>
            <a:ext cx="3411093" cy="1738598"/>
            <a:chOff x="7980616" y="4059840"/>
            <a:chExt cx="3411093" cy="1738598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D1C00A1-0273-497E-99A7-97B3853A1BD8}"/>
                </a:ext>
              </a:extLst>
            </p:cNvPr>
            <p:cNvSpPr/>
            <p:nvPr/>
          </p:nvSpPr>
          <p:spPr>
            <a:xfrm>
              <a:off x="7980616" y="4059840"/>
              <a:ext cx="3411093" cy="1738598"/>
            </a:xfrm>
            <a:prstGeom prst="roundRect">
              <a:avLst>
                <a:gd name="adj" fmla="val 10915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6C047F4-7726-458E-A292-41C64BB8C1DD}"/>
                </a:ext>
              </a:extLst>
            </p:cNvPr>
            <p:cNvGrpSpPr/>
            <p:nvPr/>
          </p:nvGrpSpPr>
          <p:grpSpPr>
            <a:xfrm>
              <a:off x="8193134" y="4302823"/>
              <a:ext cx="3146249" cy="1202388"/>
              <a:chOff x="8193134" y="4302823"/>
              <a:chExt cx="3146249" cy="1202388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F42FB60-AE93-498C-97FB-362DE1D56119}"/>
                  </a:ext>
                </a:extLst>
              </p:cNvPr>
              <p:cNvSpPr txBox="1"/>
              <p:nvPr/>
            </p:nvSpPr>
            <p:spPr>
              <a:xfrm>
                <a:off x="8838568" y="4429781"/>
                <a:ext cx="220605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34CD3DE-8176-4326-8DC4-A02B63DA77B0}"/>
                  </a:ext>
                </a:extLst>
              </p:cNvPr>
              <p:cNvSpPr txBox="1"/>
              <p:nvPr/>
            </p:nvSpPr>
            <p:spPr>
              <a:xfrm>
                <a:off x="8193890" y="4302823"/>
                <a:ext cx="67069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531200B-172A-45FC-A5E1-854B1620946C}"/>
                  </a:ext>
                </a:extLst>
              </p:cNvPr>
              <p:cNvSpPr txBox="1"/>
              <p:nvPr/>
            </p:nvSpPr>
            <p:spPr>
              <a:xfrm>
                <a:off x="8193134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450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120" grpId="0"/>
      <p:bldP spid="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351A9F0-E59C-4A13-9F2F-9425134C72DF}"/>
              </a:ext>
            </a:extLst>
          </p:cNvPr>
          <p:cNvSpPr txBox="1"/>
          <p:nvPr/>
        </p:nvSpPr>
        <p:spPr>
          <a:xfrm>
            <a:off x="4121203" y="972566"/>
            <a:ext cx="26581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Mobile </a:t>
            </a:r>
            <a:r>
              <a:rPr lang="en-US" sz="15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SemiBold" panose="00000700000000000000" pitchFamily="2" charset="0"/>
                <a:sym typeface="Montserrat"/>
                <a:rtl val="0"/>
              </a:rPr>
              <a:t>Applications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813C70-A25C-40EE-BDF8-CD6BF6ABC9E3}"/>
              </a:ext>
            </a:extLst>
          </p:cNvPr>
          <p:cNvSpPr txBox="1"/>
          <p:nvPr/>
        </p:nvSpPr>
        <p:spPr>
          <a:xfrm>
            <a:off x="4121202" y="1335913"/>
            <a:ext cx="6805633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What Our Newly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</a:t>
            </a:r>
            <a:r>
              <a:rPr lang="en-US" sz="315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Can Do for Our Clients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B5D2B9-B392-43B5-BBC2-93BC825B0569}"/>
              </a:ext>
            </a:extLst>
          </p:cNvPr>
          <p:cNvSpPr txBox="1"/>
          <p:nvPr/>
        </p:nvSpPr>
        <p:spPr>
          <a:xfrm>
            <a:off x="4121203" y="2851566"/>
            <a:ext cx="6805634" cy="915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Presentation Content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DCCDA18-3E3F-460C-9BBE-CE4EFA8EE03C}"/>
              </a:ext>
            </a:extLst>
          </p:cNvPr>
          <p:cNvSpPr/>
          <p:nvPr/>
        </p:nvSpPr>
        <p:spPr>
          <a:xfrm>
            <a:off x="0" y="0"/>
            <a:ext cx="2261235" cy="6858000"/>
          </a:xfrm>
          <a:custGeom>
            <a:avLst/>
            <a:gdLst>
              <a:gd name="connsiteX0" fmla="*/ 0 w 2261235"/>
              <a:gd name="connsiteY0" fmla="*/ 0 h 6858000"/>
              <a:gd name="connsiteX1" fmla="*/ 2261235 w 2261235"/>
              <a:gd name="connsiteY1" fmla="*/ 0 h 6858000"/>
              <a:gd name="connsiteX2" fmla="*/ 2261235 w 2261235"/>
              <a:gd name="connsiteY2" fmla="*/ 6858000 h 6858000"/>
              <a:gd name="connsiteX3" fmla="*/ 0 w 22612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1235" h="6858000">
                <a:moveTo>
                  <a:pt x="0" y="0"/>
                </a:moveTo>
                <a:lnTo>
                  <a:pt x="2261235" y="0"/>
                </a:lnTo>
                <a:lnTo>
                  <a:pt x="2261235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853E9C3-E14A-41B9-AC7F-3CE334E5DF7C}"/>
              </a:ext>
            </a:extLst>
          </p:cNvPr>
          <p:cNvGrpSpPr/>
          <p:nvPr/>
        </p:nvGrpSpPr>
        <p:grpSpPr>
          <a:xfrm>
            <a:off x="4228315" y="4059840"/>
            <a:ext cx="3411093" cy="1738598"/>
            <a:chOff x="4228315" y="4059840"/>
            <a:chExt cx="3411093" cy="1738598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813942D-8531-483B-9725-990B64C70010}"/>
                </a:ext>
              </a:extLst>
            </p:cNvPr>
            <p:cNvSpPr/>
            <p:nvPr/>
          </p:nvSpPr>
          <p:spPr>
            <a:xfrm>
              <a:off x="4228315" y="4059840"/>
              <a:ext cx="3411093" cy="1738598"/>
            </a:xfrm>
            <a:prstGeom prst="roundRect">
              <a:avLst>
                <a:gd name="adj" fmla="val 10915"/>
              </a:avLst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95EDB81-6228-4CA0-9ACA-C2EA8AFD6E66}"/>
                </a:ext>
              </a:extLst>
            </p:cNvPr>
            <p:cNvGrpSpPr/>
            <p:nvPr/>
          </p:nvGrpSpPr>
          <p:grpSpPr>
            <a:xfrm>
              <a:off x="4440833" y="4302823"/>
              <a:ext cx="3146249" cy="1202388"/>
              <a:chOff x="4440833" y="4302823"/>
              <a:chExt cx="3146249" cy="1202388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B12637-B8B4-4EC0-B076-42A4227FD9CC}"/>
                  </a:ext>
                </a:extLst>
              </p:cNvPr>
              <p:cNvSpPr txBox="1"/>
              <p:nvPr/>
            </p:nvSpPr>
            <p:spPr>
              <a:xfrm>
                <a:off x="5086267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gradFill flip="none" rotWithShape="1"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F03843-589A-4EC9-8ECC-DC8963F8C4B6}"/>
                  </a:ext>
                </a:extLst>
              </p:cNvPr>
              <p:cNvSpPr txBox="1"/>
              <p:nvPr/>
            </p:nvSpPr>
            <p:spPr>
              <a:xfrm>
                <a:off x="4441589" y="4302823"/>
                <a:ext cx="59535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gradFill flip="none" rotWithShape="1"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D31A99F-643D-4CC4-9CD7-20B070A3ABCD}"/>
                  </a:ext>
                </a:extLst>
              </p:cNvPr>
              <p:cNvSpPr txBox="1"/>
              <p:nvPr/>
            </p:nvSpPr>
            <p:spPr>
              <a:xfrm>
                <a:off x="4440833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8C0671-4491-4853-B338-2A8A31F5FF7C}"/>
              </a:ext>
            </a:extLst>
          </p:cNvPr>
          <p:cNvGrpSpPr/>
          <p:nvPr/>
        </p:nvGrpSpPr>
        <p:grpSpPr>
          <a:xfrm>
            <a:off x="7980616" y="4059840"/>
            <a:ext cx="3411093" cy="1738598"/>
            <a:chOff x="7980616" y="4059840"/>
            <a:chExt cx="3411093" cy="1738598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0D561BC5-5554-4D07-B937-D862C615383E}"/>
                </a:ext>
              </a:extLst>
            </p:cNvPr>
            <p:cNvSpPr/>
            <p:nvPr/>
          </p:nvSpPr>
          <p:spPr>
            <a:xfrm>
              <a:off x="7980616" y="4059840"/>
              <a:ext cx="3411093" cy="1738598"/>
            </a:xfrm>
            <a:prstGeom prst="roundRect">
              <a:avLst>
                <a:gd name="adj" fmla="val 10915"/>
              </a:avLst>
            </a:pr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AC51DCD-A87B-453C-86B5-665D44F8D385}"/>
                </a:ext>
              </a:extLst>
            </p:cNvPr>
            <p:cNvGrpSpPr/>
            <p:nvPr/>
          </p:nvGrpSpPr>
          <p:grpSpPr>
            <a:xfrm>
              <a:off x="8193134" y="4302823"/>
              <a:ext cx="3146249" cy="1202388"/>
              <a:chOff x="8193134" y="4302823"/>
              <a:chExt cx="3146249" cy="1202388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AF25907-36D6-48D6-8EFE-BAEB547797FC}"/>
                  </a:ext>
                </a:extLst>
              </p:cNvPr>
              <p:cNvSpPr txBox="1"/>
              <p:nvPr/>
            </p:nvSpPr>
            <p:spPr>
              <a:xfrm>
                <a:off x="8838568" y="4429781"/>
                <a:ext cx="22333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35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Suitable Header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106C9C8-AAE8-4D7E-A586-A43B683D3494}"/>
                  </a:ext>
                </a:extLst>
              </p:cNvPr>
              <p:cNvSpPr txBox="1"/>
              <p:nvPr/>
            </p:nvSpPr>
            <p:spPr>
              <a:xfrm>
                <a:off x="8193890" y="4302823"/>
                <a:ext cx="67069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spc="-3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C45819B-BDA0-40E5-8893-7201EB32B499}"/>
                  </a:ext>
                </a:extLst>
              </p:cNvPr>
              <p:cNvSpPr txBox="1"/>
              <p:nvPr/>
            </p:nvSpPr>
            <p:spPr>
              <a:xfrm>
                <a:off x="8193134" y="4813803"/>
                <a:ext cx="3146249" cy="69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Simply Write Brief Text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Montserrat"/>
                    <a:cs typeface="Poppins"/>
                    <a:sym typeface="Poppins"/>
                    <a:rtl val="0"/>
                  </a:rPr>
                  <a:t>Explain the Above Topics this is a Demo Content So Replace It</a:t>
                </a:r>
              </a:p>
            </p:txBody>
          </p:sp>
        </p:grpSp>
      </p:grp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8D61DAD-F0C1-4669-AC39-4E59F3A9F7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B36E5E8-8379-46A6-AA82-18A24DE9E3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5" y="583787"/>
            <a:ext cx="2842076" cy="569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</TotalTime>
  <Words>829</Words>
  <Application>Microsoft Office PowerPoint</Application>
  <PresentationFormat>Widescreen</PresentationFormat>
  <Paragraphs>123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 SemiBold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45</cp:revision>
  <dcterms:created xsi:type="dcterms:W3CDTF">2024-02-18T05:14:35Z</dcterms:created>
  <dcterms:modified xsi:type="dcterms:W3CDTF">2024-06-22T13:55:29Z</dcterms:modified>
</cp:coreProperties>
</file>