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  <p:sldId id="264" r:id="rId3"/>
    <p:sldId id="265" r:id="rId4"/>
    <p:sldId id="266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Light Version (3 Steps)" id="{FF10770A-D842-4C08-BA0D-85C99D2C999D}">
          <p14:sldIdLst>
            <p14:sldId id="263"/>
          </p14:sldIdLst>
        </p14:section>
        <p14:section name="Dark Version (3 Steps)" id="{EF113842-F83D-4933-931B-81FA32223F73}">
          <p14:sldIdLst>
            <p14:sldId id="264"/>
          </p14:sldIdLst>
        </p14:section>
        <p14:section name="Get More in PREMIUM" id="{EDF6A90B-3B86-4E97-A878-E3CE4BE4E7C1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E151E"/>
    <a:srgbClr val="FFFFFF"/>
    <a:srgbClr val="ED8989"/>
    <a:srgbClr val="8AE9BC"/>
    <a:srgbClr val="9AB6FB"/>
    <a:srgbClr val="BB92E3"/>
    <a:srgbClr val="8FD2F9"/>
    <a:srgbClr val="FFB85F"/>
    <a:srgbClr val="FF849A"/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>
        <p:scale>
          <a:sx n="150" d="100"/>
          <a:sy n="150" d="100"/>
        </p:scale>
        <p:origin x="632" y="5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18BC7B-A9E4-4C4C-9EAF-8D0AE9FFCE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43595BF-0DAB-4DFB-8E7F-E4123925E2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D471F9-5B89-4124-A6FE-9E93B6C45F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8B3A3E-9C1B-43AB-A7A4-4FC5DB2BB9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90274E-CECC-4479-A081-046C7A30CE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46637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DAA6FD-CBB7-4CB2-B406-BF6D93C99F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BBFD24D-C36C-4191-A4E1-1BD34DBC26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11A9CE-1D42-492B-9D3C-A5ABCC43E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048759-764B-4F74-8BAC-3A08065FA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8A7A30-4A97-4737-B5C6-BAE430241E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8082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5665FD-E225-414A-9762-E1EF2CF52DD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8055EF-D5D2-41CD-8EB3-FAE177AAF3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55881D-0B05-4139-9F5C-A3AD821D4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D5326D-5C96-4CE7-9B7F-235BBC046A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3F3B07-76AD-4646-8007-4A6EAE9838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7545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6819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D988BA-F939-4470-8C05-5893608911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BD5AF2-C27F-4973-9526-01DABB1B3A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4B5742-D9F9-4630-BF3E-7ACA2DE1A9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B0B2AA-9E40-42F7-8E57-C4C507484E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CB6C75-72FF-4B1D-A92A-34D44461FF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19212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037B33-FD37-4D15-9278-7B5362F4C5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DF3C34-D780-4734-B36D-57B471BC58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B0B868-2D6B-4B9D-837A-32703CDD20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06474B-8FC3-47BB-90AD-F9185BCF57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A14A49-FEBB-4952-AC3F-7DA05B9F85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85171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BD58B6-CE64-4C5C-911D-09AF59E129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8637CCB-0191-46AD-929B-5508A71179C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438031B-CB21-4410-B29E-986E1E21CB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85A799-49D9-4E8E-A863-BDD81EE370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17AF08-B4C0-4433-8F3E-A58674A0EB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8E4A7B-2EDF-4BC9-839A-A9C52173F3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750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6818D4-CB74-42B6-AB64-84457E429D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A0D8D1-8770-4B98-9E23-84BBD91B22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FCD311-1CA1-4504-A161-F2F861A7C8A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9437FF8-258A-4721-8E71-5A9CF99C808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83C1770-6CB9-42FC-93D2-1EC58817BAB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A47E728-4899-4151-9B25-1844199E1B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4C1CEF2-B907-457F-9E5F-4991FCFE73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D540A3-C75F-47C2-909E-169808D97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500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F694E1-0743-408E-A70F-CCB02D6005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6DC3F3F-4479-4023-913F-7D2C208D17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C555B11-ABFB-4890-A169-80F06470D5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B3B46A4-07BD-4FA1-83C3-3624488C54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0671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6F7D5D-F05C-49E6-82B8-C1124F49A4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53E3742-D2F9-4EB6-BE34-8967AD7DE1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4CAEB80-5316-462F-9542-7C819590FC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1569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9390B5-27B7-48D9-B4A7-B165943D87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DB7728-9FC3-4BB1-A554-CECD7D9D39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FF0B53-77FB-4DC3-BED0-C55F26DDF2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98F3EA3-B05E-49BA-A983-2D05AB7EBD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28BF46-DA3D-4C2E-8FF8-E60E84A15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E250BFF-95FD-487E-BE5C-7DD756FA8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10429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0E289D-FE3D-4CD5-ACAD-87AF0EB2E0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7A7A158-0A32-4B26-9054-209CEC1EF3A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674D26A-A3BC-4D08-98C9-886D9F8415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3741E7-6A7E-4CE4-AD2D-62B27E8B5A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E99481-2E91-4BAD-A4FA-DAAD4DC7BF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2195C2-0824-4E7D-AE87-DD075834F0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68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5BE0B8B-9564-4206-8973-6876E31FFE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8B142BD-CF2D-4C59-8128-F45C37ABD4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73A56C-2F48-4224-B01C-2C5D5A07169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7F0119-0D0A-4E4A-9797-0C4B0FEE8D2B}" type="datetimeFigureOut">
              <a:rPr lang="en-US" smtClean="0"/>
              <a:t>1/27/2024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4A40CD-1C5B-4BF5-9C18-DD1E65822A3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BD540F-A16A-4DF7-96DE-F2F7C9C7CF4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0977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2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TextBox 312">
            <a:extLst>
              <a:ext uri="{FF2B5EF4-FFF2-40B4-BE49-F238E27FC236}">
                <a16:creationId xmlns:a16="http://schemas.microsoft.com/office/drawing/2014/main" id="{47B24372-B988-4882-A263-8127A6D04A19}"/>
              </a:ext>
            </a:extLst>
          </p:cNvPr>
          <p:cNvSpPr txBox="1"/>
          <p:nvPr/>
        </p:nvSpPr>
        <p:spPr>
          <a:xfrm>
            <a:off x="2579751" y="5301476"/>
            <a:ext cx="26523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FF7A96"/>
                </a:solidFill>
                <a:latin typeface="Montserrat ExtraBold" pitchFamily="2" charset="0"/>
              </a:rPr>
              <a:t>Add Your Title</a:t>
            </a:r>
          </a:p>
        </p:txBody>
      </p:sp>
      <p:sp>
        <p:nvSpPr>
          <p:cNvPr id="314" name="TextBox 313">
            <a:extLst>
              <a:ext uri="{FF2B5EF4-FFF2-40B4-BE49-F238E27FC236}">
                <a16:creationId xmlns:a16="http://schemas.microsoft.com/office/drawing/2014/main" id="{E85E404A-7E4E-44A1-AE26-74CC07D9E750}"/>
              </a:ext>
            </a:extLst>
          </p:cNvPr>
          <p:cNvSpPr txBox="1"/>
          <p:nvPr/>
        </p:nvSpPr>
        <p:spPr>
          <a:xfrm>
            <a:off x="2579750" y="5638265"/>
            <a:ext cx="265233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FCAA752A-4123-40F0-A0D2-ED971DC07D02}"/>
              </a:ext>
            </a:extLst>
          </p:cNvPr>
          <p:cNvSpPr/>
          <p:nvPr/>
        </p:nvSpPr>
        <p:spPr>
          <a:xfrm>
            <a:off x="0" y="3225927"/>
            <a:ext cx="3905631" cy="28575"/>
          </a:xfrm>
          <a:custGeom>
            <a:avLst/>
            <a:gdLst>
              <a:gd name="connsiteX0" fmla="*/ 0 w 3905631"/>
              <a:gd name="connsiteY0" fmla="*/ 0 h 28575"/>
              <a:gd name="connsiteX1" fmla="*/ 3905631 w 3905631"/>
              <a:gd name="connsiteY1" fmla="*/ 0 h 28575"/>
              <a:gd name="connsiteX2" fmla="*/ 3905631 w 3905631"/>
              <a:gd name="connsiteY2" fmla="*/ 28575 h 28575"/>
              <a:gd name="connsiteX3" fmla="*/ 0 w 3905631"/>
              <a:gd name="connsiteY3" fmla="*/ 28575 h 285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631" h="28575">
                <a:moveTo>
                  <a:pt x="0" y="0"/>
                </a:moveTo>
                <a:lnTo>
                  <a:pt x="3905631" y="0"/>
                </a:lnTo>
                <a:lnTo>
                  <a:pt x="3905631" y="28575"/>
                </a:lnTo>
                <a:lnTo>
                  <a:pt x="0" y="28575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4" name="Freeform: Shape 193">
            <a:extLst>
              <a:ext uri="{FF2B5EF4-FFF2-40B4-BE49-F238E27FC236}">
                <a16:creationId xmlns:a16="http://schemas.microsoft.com/office/drawing/2014/main" id="{642B6429-9125-44F4-B324-70BCDCC025DC}"/>
              </a:ext>
            </a:extLst>
          </p:cNvPr>
          <p:cNvSpPr/>
          <p:nvPr/>
        </p:nvSpPr>
        <p:spPr>
          <a:xfrm>
            <a:off x="6095809" y="3225898"/>
            <a:ext cx="2190845" cy="2028281"/>
          </a:xfrm>
          <a:custGeom>
            <a:avLst/>
            <a:gdLst>
              <a:gd name="connsiteX0" fmla="*/ 1334 w 2190845"/>
              <a:gd name="connsiteY0" fmla="*/ 2028282 h 2028281"/>
              <a:gd name="connsiteX1" fmla="*/ 0 w 2190845"/>
              <a:gd name="connsiteY1" fmla="*/ 2028282 h 2028281"/>
              <a:gd name="connsiteX2" fmla="*/ 381 w 2190845"/>
              <a:gd name="connsiteY2" fmla="*/ 1999707 h 2028281"/>
              <a:gd name="connsiteX3" fmla="*/ 802481 w 2190845"/>
              <a:gd name="connsiteY3" fmla="*/ 1696241 h 2028281"/>
              <a:gd name="connsiteX4" fmla="*/ 1060038 w 2190845"/>
              <a:gd name="connsiteY4" fmla="*/ 1009202 h 2028281"/>
              <a:gd name="connsiteX5" fmla="*/ 1324356 w 2190845"/>
              <a:gd name="connsiteY5" fmla="*/ 315687 h 2028281"/>
              <a:gd name="connsiteX6" fmla="*/ 2190845 w 2190845"/>
              <a:gd name="connsiteY6" fmla="*/ 28 h 2028281"/>
              <a:gd name="connsiteX7" fmla="*/ 2190274 w 2190845"/>
              <a:gd name="connsiteY7" fmla="*/ 28603 h 2028281"/>
              <a:gd name="connsiteX8" fmla="*/ 1344263 w 2190845"/>
              <a:gd name="connsiteY8" fmla="*/ 336261 h 2028281"/>
              <a:gd name="connsiteX9" fmla="*/ 1088613 w 2190845"/>
              <a:gd name="connsiteY9" fmla="*/ 1009202 h 2028281"/>
              <a:gd name="connsiteX10" fmla="*/ 822484 w 2190845"/>
              <a:gd name="connsiteY10" fmla="*/ 1716719 h 2028281"/>
              <a:gd name="connsiteX11" fmla="*/ 1429 w 2190845"/>
              <a:gd name="connsiteY11" fmla="*/ 2028282 h 20282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190845" h="2028281">
                <a:moveTo>
                  <a:pt x="1334" y="2028282"/>
                </a:moveTo>
                <a:lnTo>
                  <a:pt x="0" y="2028282"/>
                </a:lnTo>
                <a:lnTo>
                  <a:pt x="381" y="1999707"/>
                </a:lnTo>
                <a:cubicBezTo>
                  <a:pt x="5239" y="1999612"/>
                  <a:pt x="492633" y="2002279"/>
                  <a:pt x="802481" y="1696241"/>
                </a:cubicBezTo>
                <a:cubicBezTo>
                  <a:pt x="973360" y="1527458"/>
                  <a:pt x="1060038" y="1296286"/>
                  <a:pt x="1060038" y="1009202"/>
                </a:cubicBezTo>
                <a:cubicBezTo>
                  <a:pt x="1060038" y="722119"/>
                  <a:pt x="1149001" y="487327"/>
                  <a:pt x="1324356" y="315687"/>
                </a:cubicBezTo>
                <a:cubicBezTo>
                  <a:pt x="1654683" y="-7687"/>
                  <a:pt x="2185607" y="-67"/>
                  <a:pt x="2190845" y="28"/>
                </a:cubicBezTo>
                <a:lnTo>
                  <a:pt x="2190274" y="28603"/>
                </a:lnTo>
                <a:cubicBezTo>
                  <a:pt x="2185131" y="28603"/>
                  <a:pt x="1665827" y="21365"/>
                  <a:pt x="1344263" y="336261"/>
                </a:cubicBezTo>
                <a:cubicBezTo>
                  <a:pt x="1174623" y="502377"/>
                  <a:pt x="1088613" y="728786"/>
                  <a:pt x="1088613" y="1009202"/>
                </a:cubicBezTo>
                <a:cubicBezTo>
                  <a:pt x="1088613" y="1304382"/>
                  <a:pt x="999077" y="1542412"/>
                  <a:pt x="822484" y="1716719"/>
                </a:cubicBezTo>
                <a:cubicBezTo>
                  <a:pt x="511969" y="2023139"/>
                  <a:pt x="30195" y="2028282"/>
                  <a:pt x="1429" y="2028282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5" name="Freeform: Shape 194">
            <a:extLst>
              <a:ext uri="{FF2B5EF4-FFF2-40B4-BE49-F238E27FC236}">
                <a16:creationId xmlns:a16="http://schemas.microsoft.com/office/drawing/2014/main" id="{20D8FBA7-CCB7-4DCD-9D20-74FDF83CE5A6}"/>
              </a:ext>
            </a:extLst>
          </p:cNvPr>
          <p:cNvSpPr/>
          <p:nvPr/>
        </p:nvSpPr>
        <p:spPr>
          <a:xfrm>
            <a:off x="3905440" y="3225790"/>
            <a:ext cx="2190845" cy="2028389"/>
          </a:xfrm>
          <a:custGeom>
            <a:avLst/>
            <a:gdLst>
              <a:gd name="connsiteX0" fmla="*/ 2189417 w 2190845"/>
              <a:gd name="connsiteY0" fmla="*/ 2028390 h 2028389"/>
              <a:gd name="connsiteX1" fmla="*/ 1368362 w 2190845"/>
              <a:gd name="connsiteY1" fmla="*/ 1716827 h 2028389"/>
              <a:gd name="connsiteX2" fmla="*/ 1102233 w 2190845"/>
              <a:gd name="connsiteY2" fmla="*/ 1009310 h 2028389"/>
              <a:gd name="connsiteX3" fmla="*/ 846487 w 2190845"/>
              <a:gd name="connsiteY3" fmla="*/ 336178 h 2028389"/>
              <a:gd name="connsiteX4" fmla="*/ 571 w 2190845"/>
              <a:gd name="connsiteY4" fmla="*/ 28616 h 2028389"/>
              <a:gd name="connsiteX5" fmla="*/ 0 w 2190845"/>
              <a:gd name="connsiteY5" fmla="*/ 41 h 2028389"/>
              <a:gd name="connsiteX6" fmla="*/ 866489 w 2190845"/>
              <a:gd name="connsiteY6" fmla="*/ 315699 h 2028389"/>
              <a:gd name="connsiteX7" fmla="*/ 1130808 w 2190845"/>
              <a:gd name="connsiteY7" fmla="*/ 1009215 h 2028389"/>
              <a:gd name="connsiteX8" fmla="*/ 1388364 w 2190845"/>
              <a:gd name="connsiteY8" fmla="*/ 1696253 h 2028389"/>
              <a:gd name="connsiteX9" fmla="*/ 2190464 w 2190845"/>
              <a:gd name="connsiteY9" fmla="*/ 1999719 h 2028389"/>
              <a:gd name="connsiteX10" fmla="*/ 2190846 w 2190845"/>
              <a:gd name="connsiteY10" fmla="*/ 2028294 h 2028389"/>
              <a:gd name="connsiteX11" fmla="*/ 2189512 w 2190845"/>
              <a:gd name="connsiteY11" fmla="*/ 2028294 h 2028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190845" h="2028389">
                <a:moveTo>
                  <a:pt x="2189417" y="2028390"/>
                </a:moveTo>
                <a:cubicBezTo>
                  <a:pt x="2160651" y="2028390"/>
                  <a:pt x="1678782" y="2023342"/>
                  <a:pt x="1368362" y="1716827"/>
                </a:cubicBezTo>
                <a:cubicBezTo>
                  <a:pt x="1191768" y="1542519"/>
                  <a:pt x="1102233" y="1304490"/>
                  <a:pt x="1102233" y="1009310"/>
                </a:cubicBezTo>
                <a:cubicBezTo>
                  <a:pt x="1102233" y="714130"/>
                  <a:pt x="1016223" y="502294"/>
                  <a:pt x="846487" y="336178"/>
                </a:cubicBezTo>
                <a:cubicBezTo>
                  <a:pt x="524732" y="21187"/>
                  <a:pt x="5810" y="28521"/>
                  <a:pt x="571" y="28616"/>
                </a:cubicBezTo>
                <a:lnTo>
                  <a:pt x="0" y="41"/>
                </a:lnTo>
                <a:cubicBezTo>
                  <a:pt x="5334" y="-150"/>
                  <a:pt x="536258" y="-7579"/>
                  <a:pt x="866489" y="315699"/>
                </a:cubicBezTo>
                <a:cubicBezTo>
                  <a:pt x="1041940" y="487435"/>
                  <a:pt x="1130808" y="720702"/>
                  <a:pt x="1130808" y="1009215"/>
                </a:cubicBezTo>
                <a:cubicBezTo>
                  <a:pt x="1130808" y="1297727"/>
                  <a:pt x="1217486" y="1527565"/>
                  <a:pt x="1388364" y="1696253"/>
                </a:cubicBezTo>
                <a:cubicBezTo>
                  <a:pt x="1698308" y="2002291"/>
                  <a:pt x="2185607" y="1999815"/>
                  <a:pt x="2190464" y="1999719"/>
                </a:cubicBezTo>
                <a:lnTo>
                  <a:pt x="2190846" y="2028294"/>
                </a:lnTo>
                <a:lnTo>
                  <a:pt x="2189512" y="202829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6" name="Freeform: Shape 195">
            <a:extLst>
              <a:ext uri="{FF2B5EF4-FFF2-40B4-BE49-F238E27FC236}">
                <a16:creationId xmlns:a16="http://schemas.microsoft.com/office/drawing/2014/main" id="{7A9A715C-09B7-407B-9993-9D1A56627534}"/>
              </a:ext>
            </a:extLst>
          </p:cNvPr>
          <p:cNvSpPr/>
          <p:nvPr/>
        </p:nvSpPr>
        <p:spPr>
          <a:xfrm>
            <a:off x="8286083" y="3225885"/>
            <a:ext cx="3905916" cy="2028294"/>
          </a:xfrm>
          <a:custGeom>
            <a:avLst/>
            <a:gdLst>
              <a:gd name="connsiteX0" fmla="*/ 2189322 w 3905916"/>
              <a:gd name="connsiteY0" fmla="*/ 2028295 h 2028294"/>
              <a:gd name="connsiteX1" fmla="*/ 1368362 w 3905916"/>
              <a:gd name="connsiteY1" fmla="*/ 1716732 h 2028294"/>
              <a:gd name="connsiteX2" fmla="*/ 1102233 w 3905916"/>
              <a:gd name="connsiteY2" fmla="*/ 1009215 h 2028294"/>
              <a:gd name="connsiteX3" fmla="*/ 846582 w 3905916"/>
              <a:gd name="connsiteY3" fmla="*/ 336274 h 2028294"/>
              <a:gd name="connsiteX4" fmla="*/ 571 w 3905916"/>
              <a:gd name="connsiteY4" fmla="*/ 28616 h 2028294"/>
              <a:gd name="connsiteX5" fmla="*/ 0 w 3905916"/>
              <a:gd name="connsiteY5" fmla="*/ 41 h 2028294"/>
              <a:gd name="connsiteX6" fmla="*/ 866490 w 3905916"/>
              <a:gd name="connsiteY6" fmla="*/ 315700 h 2028294"/>
              <a:gd name="connsiteX7" fmla="*/ 1130808 w 3905916"/>
              <a:gd name="connsiteY7" fmla="*/ 1009215 h 2028294"/>
              <a:gd name="connsiteX8" fmla="*/ 1388364 w 3905916"/>
              <a:gd name="connsiteY8" fmla="*/ 1696253 h 2028294"/>
              <a:gd name="connsiteX9" fmla="*/ 2189322 w 3905916"/>
              <a:gd name="connsiteY9" fmla="*/ 1999720 h 2028294"/>
              <a:gd name="connsiteX10" fmla="*/ 2190465 w 3905916"/>
              <a:gd name="connsiteY10" fmla="*/ 1999720 h 2028294"/>
              <a:gd name="connsiteX11" fmla="*/ 3905917 w 3905916"/>
              <a:gd name="connsiteY11" fmla="*/ 1999720 h 2028294"/>
              <a:gd name="connsiteX12" fmla="*/ 3905917 w 3905916"/>
              <a:gd name="connsiteY12" fmla="*/ 2028295 h 2028294"/>
              <a:gd name="connsiteX13" fmla="*/ 2190655 w 3905916"/>
              <a:gd name="connsiteY13" fmla="*/ 2028295 h 2028294"/>
              <a:gd name="connsiteX14" fmla="*/ 2189322 w 3905916"/>
              <a:gd name="connsiteY14" fmla="*/ 2028295 h 202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905916" h="2028294">
                <a:moveTo>
                  <a:pt x="2189322" y="2028295"/>
                </a:moveTo>
                <a:cubicBezTo>
                  <a:pt x="2160842" y="2028295"/>
                  <a:pt x="1678876" y="2023247"/>
                  <a:pt x="1368362" y="1716732"/>
                </a:cubicBezTo>
                <a:cubicBezTo>
                  <a:pt x="1191768" y="1542424"/>
                  <a:pt x="1102233" y="1304395"/>
                  <a:pt x="1102233" y="1009215"/>
                </a:cubicBezTo>
                <a:cubicBezTo>
                  <a:pt x="1102233" y="714035"/>
                  <a:pt x="1016222" y="502294"/>
                  <a:pt x="846582" y="336274"/>
                </a:cubicBezTo>
                <a:cubicBezTo>
                  <a:pt x="525018" y="21377"/>
                  <a:pt x="5810" y="28521"/>
                  <a:pt x="571" y="28616"/>
                </a:cubicBezTo>
                <a:lnTo>
                  <a:pt x="0" y="41"/>
                </a:lnTo>
                <a:cubicBezTo>
                  <a:pt x="5334" y="-149"/>
                  <a:pt x="536162" y="-7579"/>
                  <a:pt x="866490" y="315700"/>
                </a:cubicBezTo>
                <a:cubicBezTo>
                  <a:pt x="1041940" y="487435"/>
                  <a:pt x="1130808" y="720703"/>
                  <a:pt x="1130808" y="1009215"/>
                </a:cubicBezTo>
                <a:cubicBezTo>
                  <a:pt x="1130808" y="1297727"/>
                  <a:pt x="1217486" y="1527565"/>
                  <a:pt x="1388364" y="1696253"/>
                </a:cubicBezTo>
                <a:cubicBezTo>
                  <a:pt x="1690782" y="1994862"/>
                  <a:pt x="2162270" y="1999720"/>
                  <a:pt x="2189322" y="1999720"/>
                </a:cubicBezTo>
                <a:cubicBezTo>
                  <a:pt x="2189988" y="1999720"/>
                  <a:pt x="2190369" y="1999720"/>
                  <a:pt x="2190465" y="1999720"/>
                </a:cubicBezTo>
                <a:lnTo>
                  <a:pt x="3905917" y="1999720"/>
                </a:lnTo>
                <a:lnTo>
                  <a:pt x="3905917" y="2028295"/>
                </a:lnTo>
                <a:lnTo>
                  <a:pt x="2190655" y="2028295"/>
                </a:lnTo>
                <a:cubicBezTo>
                  <a:pt x="2190655" y="2028295"/>
                  <a:pt x="2190083" y="2028295"/>
                  <a:pt x="2189322" y="2028295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0" name="Freeform: Shape 229">
            <a:extLst>
              <a:ext uri="{FF2B5EF4-FFF2-40B4-BE49-F238E27FC236}">
                <a16:creationId xmlns:a16="http://schemas.microsoft.com/office/drawing/2014/main" id="{D4124E33-6D44-4203-AAB4-431146611915}"/>
              </a:ext>
            </a:extLst>
          </p:cNvPr>
          <p:cNvSpPr/>
          <p:nvPr/>
        </p:nvSpPr>
        <p:spPr>
          <a:xfrm>
            <a:off x="3744564" y="3078861"/>
            <a:ext cx="322706" cy="322706"/>
          </a:xfrm>
          <a:custGeom>
            <a:avLst/>
            <a:gdLst>
              <a:gd name="connsiteX0" fmla="*/ 322707 w 322706"/>
              <a:gd name="connsiteY0" fmla="*/ 161353 h 322706"/>
              <a:gd name="connsiteX1" fmla="*/ 161354 w 322706"/>
              <a:gd name="connsiteY1" fmla="*/ 322707 h 322706"/>
              <a:gd name="connsiteX2" fmla="*/ 0 w 322706"/>
              <a:gd name="connsiteY2" fmla="*/ 161353 h 322706"/>
              <a:gd name="connsiteX3" fmla="*/ 161354 w 322706"/>
              <a:gd name="connsiteY3" fmla="*/ 0 h 322706"/>
              <a:gd name="connsiteX4" fmla="*/ 322707 w 322706"/>
              <a:gd name="connsiteY4" fmla="*/ 161353 h 3227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2706" h="322706">
                <a:moveTo>
                  <a:pt x="322707" y="161353"/>
                </a:moveTo>
                <a:cubicBezTo>
                  <a:pt x="322707" y="250467"/>
                  <a:pt x="250467" y="322707"/>
                  <a:pt x="161354" y="322707"/>
                </a:cubicBezTo>
                <a:cubicBezTo>
                  <a:pt x="72240" y="322707"/>
                  <a:pt x="0" y="250467"/>
                  <a:pt x="0" y="161353"/>
                </a:cubicBezTo>
                <a:cubicBezTo>
                  <a:pt x="0" y="72240"/>
                  <a:pt x="72240" y="0"/>
                  <a:pt x="161354" y="0"/>
                </a:cubicBezTo>
                <a:cubicBezTo>
                  <a:pt x="250467" y="0"/>
                  <a:pt x="322707" y="72240"/>
                  <a:pt x="322707" y="16135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1" name="Freeform: Shape 230">
            <a:extLst>
              <a:ext uri="{FF2B5EF4-FFF2-40B4-BE49-F238E27FC236}">
                <a16:creationId xmlns:a16="http://schemas.microsoft.com/office/drawing/2014/main" id="{0B56F0CB-CB24-4838-8C50-1165267671AC}"/>
              </a:ext>
            </a:extLst>
          </p:cNvPr>
          <p:cNvSpPr/>
          <p:nvPr/>
        </p:nvSpPr>
        <p:spPr>
          <a:xfrm>
            <a:off x="3805905" y="3140201"/>
            <a:ext cx="200025" cy="200025"/>
          </a:xfrm>
          <a:custGeom>
            <a:avLst/>
            <a:gdLst>
              <a:gd name="connsiteX0" fmla="*/ 100013 w 200025"/>
              <a:gd name="connsiteY0" fmla="*/ 200025 h 200025"/>
              <a:gd name="connsiteX1" fmla="*/ 0 w 200025"/>
              <a:gd name="connsiteY1" fmla="*/ 100013 h 200025"/>
              <a:gd name="connsiteX2" fmla="*/ 100013 w 200025"/>
              <a:gd name="connsiteY2" fmla="*/ 0 h 200025"/>
              <a:gd name="connsiteX3" fmla="*/ 200025 w 200025"/>
              <a:gd name="connsiteY3" fmla="*/ 100013 h 200025"/>
              <a:gd name="connsiteX4" fmla="*/ 100013 w 200025"/>
              <a:gd name="connsiteY4" fmla="*/ 200025 h 2000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0025" h="200025">
                <a:moveTo>
                  <a:pt x="100013" y="200025"/>
                </a:moveTo>
                <a:cubicBezTo>
                  <a:pt x="44863" y="200025"/>
                  <a:pt x="0" y="155162"/>
                  <a:pt x="0" y="100013"/>
                </a:cubicBezTo>
                <a:cubicBezTo>
                  <a:pt x="0" y="44863"/>
                  <a:pt x="44863" y="0"/>
                  <a:pt x="100013" y="0"/>
                </a:cubicBezTo>
                <a:cubicBezTo>
                  <a:pt x="155162" y="0"/>
                  <a:pt x="200025" y="44863"/>
                  <a:pt x="200025" y="100013"/>
                </a:cubicBezTo>
                <a:cubicBezTo>
                  <a:pt x="200025" y="155162"/>
                  <a:pt x="155162" y="200025"/>
                  <a:pt x="100013" y="200025"/>
                </a:cubicBez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64" name="Freeform: Shape 263">
            <a:extLst>
              <a:ext uri="{FF2B5EF4-FFF2-40B4-BE49-F238E27FC236}">
                <a16:creationId xmlns:a16="http://schemas.microsoft.com/office/drawing/2014/main" id="{19B9E45F-6C54-4149-9902-1F6ABE588667}"/>
              </a:ext>
            </a:extLst>
          </p:cNvPr>
          <p:cNvSpPr/>
          <p:nvPr/>
        </p:nvSpPr>
        <p:spPr>
          <a:xfrm>
            <a:off x="5934931" y="5078539"/>
            <a:ext cx="322707" cy="322707"/>
          </a:xfrm>
          <a:custGeom>
            <a:avLst/>
            <a:gdLst>
              <a:gd name="connsiteX0" fmla="*/ 322707 w 322707"/>
              <a:gd name="connsiteY0" fmla="*/ 161353 h 322707"/>
              <a:gd name="connsiteX1" fmla="*/ 161354 w 322707"/>
              <a:gd name="connsiteY1" fmla="*/ 322707 h 322707"/>
              <a:gd name="connsiteX2" fmla="*/ 0 w 322707"/>
              <a:gd name="connsiteY2" fmla="*/ 161353 h 322707"/>
              <a:gd name="connsiteX3" fmla="*/ 161354 w 322707"/>
              <a:gd name="connsiteY3" fmla="*/ 0 h 322707"/>
              <a:gd name="connsiteX4" fmla="*/ 322707 w 322707"/>
              <a:gd name="connsiteY4" fmla="*/ 161353 h 3227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2707" h="322707">
                <a:moveTo>
                  <a:pt x="322707" y="161353"/>
                </a:moveTo>
                <a:cubicBezTo>
                  <a:pt x="322707" y="250467"/>
                  <a:pt x="250467" y="322707"/>
                  <a:pt x="161354" y="322707"/>
                </a:cubicBezTo>
                <a:cubicBezTo>
                  <a:pt x="72240" y="322707"/>
                  <a:pt x="0" y="250467"/>
                  <a:pt x="0" y="161353"/>
                </a:cubicBezTo>
                <a:cubicBezTo>
                  <a:pt x="0" y="72240"/>
                  <a:pt x="72240" y="0"/>
                  <a:pt x="161354" y="0"/>
                </a:cubicBezTo>
                <a:cubicBezTo>
                  <a:pt x="250467" y="0"/>
                  <a:pt x="322707" y="72240"/>
                  <a:pt x="322707" y="16135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66" name="Freeform: Shape 265">
            <a:extLst>
              <a:ext uri="{FF2B5EF4-FFF2-40B4-BE49-F238E27FC236}">
                <a16:creationId xmlns:a16="http://schemas.microsoft.com/office/drawing/2014/main" id="{1A527384-AA2E-4BF2-AE1C-63D6846E4455}"/>
              </a:ext>
            </a:extLst>
          </p:cNvPr>
          <p:cNvSpPr/>
          <p:nvPr/>
        </p:nvSpPr>
        <p:spPr>
          <a:xfrm>
            <a:off x="5996272" y="5139880"/>
            <a:ext cx="200025" cy="200025"/>
          </a:xfrm>
          <a:custGeom>
            <a:avLst/>
            <a:gdLst>
              <a:gd name="connsiteX0" fmla="*/ 100013 w 200025"/>
              <a:gd name="connsiteY0" fmla="*/ 0 h 200025"/>
              <a:gd name="connsiteX1" fmla="*/ 200025 w 200025"/>
              <a:gd name="connsiteY1" fmla="*/ 100013 h 200025"/>
              <a:gd name="connsiteX2" fmla="*/ 100013 w 200025"/>
              <a:gd name="connsiteY2" fmla="*/ 200025 h 200025"/>
              <a:gd name="connsiteX3" fmla="*/ 0 w 200025"/>
              <a:gd name="connsiteY3" fmla="*/ 100013 h 200025"/>
              <a:gd name="connsiteX4" fmla="*/ 100013 w 200025"/>
              <a:gd name="connsiteY4" fmla="*/ 0 h 2000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0025" h="200025">
                <a:moveTo>
                  <a:pt x="100013" y="0"/>
                </a:moveTo>
                <a:cubicBezTo>
                  <a:pt x="155162" y="0"/>
                  <a:pt x="200025" y="44863"/>
                  <a:pt x="200025" y="100013"/>
                </a:cubicBezTo>
                <a:cubicBezTo>
                  <a:pt x="200025" y="155162"/>
                  <a:pt x="155162" y="200025"/>
                  <a:pt x="100013" y="200025"/>
                </a:cubicBezTo>
                <a:cubicBezTo>
                  <a:pt x="44863" y="200025"/>
                  <a:pt x="0" y="155162"/>
                  <a:pt x="0" y="100013"/>
                </a:cubicBezTo>
                <a:cubicBezTo>
                  <a:pt x="0" y="44863"/>
                  <a:pt x="44863" y="0"/>
                  <a:pt x="100013" y="0"/>
                </a:cubicBezTo>
                <a:close/>
              </a:path>
            </a:pathLst>
          </a:cu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70" name="Freeform: Shape 269">
            <a:extLst>
              <a:ext uri="{FF2B5EF4-FFF2-40B4-BE49-F238E27FC236}">
                <a16:creationId xmlns:a16="http://schemas.microsoft.com/office/drawing/2014/main" id="{83F6299C-0D7A-472F-A0CC-00B2096DC3F8}"/>
              </a:ext>
            </a:extLst>
          </p:cNvPr>
          <p:cNvSpPr/>
          <p:nvPr/>
        </p:nvSpPr>
        <p:spPr>
          <a:xfrm>
            <a:off x="8124730" y="3078861"/>
            <a:ext cx="322707" cy="322706"/>
          </a:xfrm>
          <a:custGeom>
            <a:avLst/>
            <a:gdLst>
              <a:gd name="connsiteX0" fmla="*/ 322707 w 322707"/>
              <a:gd name="connsiteY0" fmla="*/ 161353 h 322706"/>
              <a:gd name="connsiteX1" fmla="*/ 161354 w 322707"/>
              <a:gd name="connsiteY1" fmla="*/ 322707 h 322706"/>
              <a:gd name="connsiteX2" fmla="*/ 0 w 322707"/>
              <a:gd name="connsiteY2" fmla="*/ 161353 h 322706"/>
              <a:gd name="connsiteX3" fmla="*/ 161354 w 322707"/>
              <a:gd name="connsiteY3" fmla="*/ 0 h 322706"/>
              <a:gd name="connsiteX4" fmla="*/ 322707 w 322707"/>
              <a:gd name="connsiteY4" fmla="*/ 161353 h 3227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2707" h="322706">
                <a:moveTo>
                  <a:pt x="322707" y="161353"/>
                </a:moveTo>
                <a:cubicBezTo>
                  <a:pt x="322707" y="250467"/>
                  <a:pt x="250467" y="322707"/>
                  <a:pt x="161354" y="322707"/>
                </a:cubicBezTo>
                <a:cubicBezTo>
                  <a:pt x="72241" y="322707"/>
                  <a:pt x="0" y="250467"/>
                  <a:pt x="0" y="161353"/>
                </a:cubicBezTo>
                <a:cubicBezTo>
                  <a:pt x="0" y="72240"/>
                  <a:pt x="72241" y="0"/>
                  <a:pt x="161354" y="0"/>
                </a:cubicBezTo>
                <a:cubicBezTo>
                  <a:pt x="250467" y="0"/>
                  <a:pt x="322707" y="72240"/>
                  <a:pt x="322707" y="16135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72" name="Freeform: Shape 271">
            <a:extLst>
              <a:ext uri="{FF2B5EF4-FFF2-40B4-BE49-F238E27FC236}">
                <a16:creationId xmlns:a16="http://schemas.microsoft.com/office/drawing/2014/main" id="{E927C2C3-7C11-462C-978B-68ECD9CE0FAC}"/>
              </a:ext>
            </a:extLst>
          </p:cNvPr>
          <p:cNvSpPr/>
          <p:nvPr/>
        </p:nvSpPr>
        <p:spPr>
          <a:xfrm>
            <a:off x="8186072" y="3140201"/>
            <a:ext cx="200025" cy="200025"/>
          </a:xfrm>
          <a:custGeom>
            <a:avLst/>
            <a:gdLst>
              <a:gd name="connsiteX0" fmla="*/ 100013 w 200025"/>
              <a:gd name="connsiteY0" fmla="*/ 200025 h 200025"/>
              <a:gd name="connsiteX1" fmla="*/ 0 w 200025"/>
              <a:gd name="connsiteY1" fmla="*/ 100013 h 200025"/>
              <a:gd name="connsiteX2" fmla="*/ 100013 w 200025"/>
              <a:gd name="connsiteY2" fmla="*/ 0 h 200025"/>
              <a:gd name="connsiteX3" fmla="*/ 200025 w 200025"/>
              <a:gd name="connsiteY3" fmla="*/ 100013 h 200025"/>
              <a:gd name="connsiteX4" fmla="*/ 100013 w 200025"/>
              <a:gd name="connsiteY4" fmla="*/ 200025 h 2000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0025" h="200025">
                <a:moveTo>
                  <a:pt x="100013" y="200025"/>
                </a:moveTo>
                <a:cubicBezTo>
                  <a:pt x="44862" y="200025"/>
                  <a:pt x="0" y="155162"/>
                  <a:pt x="0" y="100013"/>
                </a:cubicBezTo>
                <a:cubicBezTo>
                  <a:pt x="0" y="44863"/>
                  <a:pt x="44862" y="0"/>
                  <a:pt x="100013" y="0"/>
                </a:cubicBezTo>
                <a:cubicBezTo>
                  <a:pt x="155162" y="0"/>
                  <a:pt x="200025" y="44863"/>
                  <a:pt x="200025" y="100013"/>
                </a:cubicBezTo>
                <a:cubicBezTo>
                  <a:pt x="200025" y="155162"/>
                  <a:pt x="155162" y="200025"/>
                  <a:pt x="100013" y="200025"/>
                </a:cubicBezTo>
                <a:close/>
              </a:path>
            </a:pathLst>
          </a:cu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305" name="TextBox 304">
            <a:extLst>
              <a:ext uri="{FF2B5EF4-FFF2-40B4-BE49-F238E27FC236}">
                <a16:creationId xmlns:a16="http://schemas.microsoft.com/office/drawing/2014/main" id="{BDBACB60-47F0-47C0-85E6-A23F43FC9E9F}"/>
              </a:ext>
            </a:extLst>
          </p:cNvPr>
          <p:cNvSpPr txBox="1"/>
          <p:nvPr/>
        </p:nvSpPr>
        <p:spPr>
          <a:xfrm>
            <a:off x="4770118" y="2097273"/>
            <a:ext cx="26523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FFB25C"/>
                </a:solidFill>
                <a:latin typeface="Montserrat ExtraBold" pitchFamily="2" charset="0"/>
              </a:rPr>
              <a:t>Add Your Title</a:t>
            </a:r>
          </a:p>
        </p:txBody>
      </p:sp>
      <p:sp>
        <p:nvSpPr>
          <p:cNvPr id="310" name="TextBox 309">
            <a:extLst>
              <a:ext uri="{FF2B5EF4-FFF2-40B4-BE49-F238E27FC236}">
                <a16:creationId xmlns:a16="http://schemas.microsoft.com/office/drawing/2014/main" id="{DBB5517A-49AF-4C77-8CB4-FD44644E5D5F}"/>
              </a:ext>
            </a:extLst>
          </p:cNvPr>
          <p:cNvSpPr txBox="1"/>
          <p:nvPr/>
        </p:nvSpPr>
        <p:spPr>
          <a:xfrm>
            <a:off x="4770118" y="2435613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311" name="TextBox 310">
            <a:extLst>
              <a:ext uri="{FF2B5EF4-FFF2-40B4-BE49-F238E27FC236}">
                <a16:creationId xmlns:a16="http://schemas.microsoft.com/office/drawing/2014/main" id="{3F964FEF-5DDC-437F-B3E6-DC4885CEF4DD}"/>
              </a:ext>
            </a:extLst>
          </p:cNvPr>
          <p:cNvSpPr txBox="1"/>
          <p:nvPr/>
        </p:nvSpPr>
        <p:spPr>
          <a:xfrm>
            <a:off x="6959917" y="5298375"/>
            <a:ext cx="26523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87CBF8"/>
                </a:solidFill>
                <a:latin typeface="Montserrat ExtraBold" pitchFamily="2" charset="0"/>
              </a:rPr>
              <a:t>Add Your Title</a:t>
            </a:r>
          </a:p>
        </p:txBody>
      </p:sp>
      <p:sp>
        <p:nvSpPr>
          <p:cNvPr id="312" name="TextBox 311">
            <a:extLst>
              <a:ext uri="{FF2B5EF4-FFF2-40B4-BE49-F238E27FC236}">
                <a16:creationId xmlns:a16="http://schemas.microsoft.com/office/drawing/2014/main" id="{7EBBAF8D-9FAD-4BF1-A75A-27A4F7DF2D96}"/>
              </a:ext>
            </a:extLst>
          </p:cNvPr>
          <p:cNvSpPr txBox="1"/>
          <p:nvPr/>
        </p:nvSpPr>
        <p:spPr>
          <a:xfrm>
            <a:off x="6957930" y="5638265"/>
            <a:ext cx="2654319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A9548CA0-93EE-43A5-A986-71948FF9D98D}"/>
              </a:ext>
            </a:extLst>
          </p:cNvPr>
          <p:cNvSpPr txBox="1"/>
          <p:nvPr/>
        </p:nvSpPr>
        <p:spPr>
          <a:xfrm>
            <a:off x="2127661" y="462694"/>
            <a:ext cx="7936678" cy="1201126"/>
          </a:xfrm>
          <a:custGeom>
            <a:avLst/>
            <a:gdLst/>
            <a:ahLst/>
            <a:cxnLst/>
            <a:rect l="l" t="t" r="r" b="b"/>
            <a:pathLst>
              <a:path w="6962174" h="1053646">
                <a:moveTo>
                  <a:pt x="285636" y="626650"/>
                </a:moveTo>
                <a:lnTo>
                  <a:pt x="285636" y="813188"/>
                </a:lnTo>
                <a:lnTo>
                  <a:pt x="451771" y="813188"/>
                </a:lnTo>
                <a:cubicBezTo>
                  <a:pt x="523665" y="813188"/>
                  <a:pt x="559613" y="783070"/>
                  <a:pt x="559613" y="722834"/>
                </a:cubicBezTo>
                <a:cubicBezTo>
                  <a:pt x="559613" y="691744"/>
                  <a:pt x="550140" y="667941"/>
                  <a:pt x="531195" y="651425"/>
                </a:cubicBezTo>
                <a:cubicBezTo>
                  <a:pt x="512250" y="634908"/>
                  <a:pt x="485289" y="626650"/>
                  <a:pt x="450313" y="626650"/>
                </a:cubicBezTo>
                <a:close/>
                <a:moveTo>
                  <a:pt x="285636" y="243374"/>
                </a:moveTo>
                <a:lnTo>
                  <a:pt x="285636" y="424082"/>
                </a:lnTo>
                <a:lnTo>
                  <a:pt x="429911" y="424082"/>
                </a:lnTo>
                <a:cubicBezTo>
                  <a:pt x="501806" y="424082"/>
                  <a:pt x="537753" y="394450"/>
                  <a:pt x="537753" y="335185"/>
                </a:cubicBezTo>
                <a:cubicBezTo>
                  <a:pt x="537753" y="273977"/>
                  <a:pt x="501806" y="243374"/>
                  <a:pt x="429911" y="243374"/>
                </a:cubicBezTo>
                <a:close/>
                <a:moveTo>
                  <a:pt x="4486275" y="16031"/>
                </a:moveTo>
                <a:lnTo>
                  <a:pt x="5143528" y="16031"/>
                </a:lnTo>
                <a:lnTo>
                  <a:pt x="5143528" y="244831"/>
                </a:lnTo>
                <a:lnTo>
                  <a:pt x="4771910" y="244831"/>
                </a:lnTo>
                <a:lnTo>
                  <a:pt x="4771910" y="412423"/>
                </a:lnTo>
                <a:lnTo>
                  <a:pt x="5099809" y="412423"/>
                </a:lnTo>
                <a:lnTo>
                  <a:pt x="5099809" y="629565"/>
                </a:lnTo>
                <a:lnTo>
                  <a:pt x="4771910" y="629565"/>
                </a:lnTo>
                <a:lnTo>
                  <a:pt x="4771910" y="814645"/>
                </a:lnTo>
                <a:lnTo>
                  <a:pt x="5143528" y="814645"/>
                </a:lnTo>
                <a:lnTo>
                  <a:pt x="5143528" y="1043445"/>
                </a:lnTo>
                <a:lnTo>
                  <a:pt x="4486275" y="1043445"/>
                </a:lnTo>
                <a:close/>
                <a:moveTo>
                  <a:pt x="3371850" y="16031"/>
                </a:moveTo>
                <a:lnTo>
                  <a:pt x="3657486" y="16031"/>
                </a:lnTo>
                <a:lnTo>
                  <a:pt x="4037848" y="597504"/>
                </a:lnTo>
                <a:lnTo>
                  <a:pt x="4037848" y="16031"/>
                </a:lnTo>
                <a:lnTo>
                  <a:pt x="4323483" y="16031"/>
                </a:lnTo>
                <a:lnTo>
                  <a:pt x="4323483" y="1043445"/>
                </a:lnTo>
                <a:lnTo>
                  <a:pt x="4037848" y="1043445"/>
                </a:lnTo>
                <a:lnTo>
                  <a:pt x="3657486" y="469259"/>
                </a:lnTo>
                <a:lnTo>
                  <a:pt x="3657486" y="1043445"/>
                </a:lnTo>
                <a:lnTo>
                  <a:pt x="3371850" y="1043445"/>
                </a:lnTo>
                <a:close/>
                <a:moveTo>
                  <a:pt x="2924175" y="16031"/>
                </a:moveTo>
                <a:lnTo>
                  <a:pt x="3209811" y="16031"/>
                </a:lnTo>
                <a:lnTo>
                  <a:pt x="3209811" y="1043445"/>
                </a:lnTo>
                <a:lnTo>
                  <a:pt x="2924175" y="1043445"/>
                </a:lnTo>
                <a:close/>
                <a:moveTo>
                  <a:pt x="976703" y="16031"/>
                </a:moveTo>
                <a:lnTo>
                  <a:pt x="1260882" y="16031"/>
                </a:lnTo>
                <a:lnTo>
                  <a:pt x="1260882" y="612077"/>
                </a:lnTo>
                <a:cubicBezTo>
                  <a:pt x="1260882" y="667455"/>
                  <a:pt x="1273755" y="710203"/>
                  <a:pt x="1299501" y="740321"/>
                </a:cubicBezTo>
                <a:cubicBezTo>
                  <a:pt x="1325247" y="770440"/>
                  <a:pt x="1364351" y="785499"/>
                  <a:pt x="1416815" y="785499"/>
                </a:cubicBezTo>
                <a:cubicBezTo>
                  <a:pt x="1469279" y="785499"/>
                  <a:pt x="1508869" y="770197"/>
                  <a:pt x="1535587" y="739593"/>
                </a:cubicBezTo>
                <a:cubicBezTo>
                  <a:pt x="1562305" y="708989"/>
                  <a:pt x="1575664" y="666484"/>
                  <a:pt x="1575664" y="612077"/>
                </a:cubicBezTo>
                <a:lnTo>
                  <a:pt x="1575664" y="16031"/>
                </a:lnTo>
                <a:lnTo>
                  <a:pt x="1861299" y="16031"/>
                </a:lnTo>
                <a:lnTo>
                  <a:pt x="1861299" y="612077"/>
                </a:lnTo>
                <a:cubicBezTo>
                  <a:pt x="1861299" y="706317"/>
                  <a:pt x="1841382" y="786713"/>
                  <a:pt x="1801549" y="853264"/>
                </a:cubicBezTo>
                <a:cubicBezTo>
                  <a:pt x="1761715" y="919815"/>
                  <a:pt x="1707551" y="969850"/>
                  <a:pt x="1639057" y="1003369"/>
                </a:cubicBezTo>
                <a:cubicBezTo>
                  <a:pt x="1570563" y="1036887"/>
                  <a:pt x="1494539" y="1053646"/>
                  <a:pt x="1410986" y="1053646"/>
                </a:cubicBezTo>
                <a:cubicBezTo>
                  <a:pt x="1327433" y="1053646"/>
                  <a:pt x="1252866" y="1036887"/>
                  <a:pt x="1187286" y="1003369"/>
                </a:cubicBezTo>
                <a:cubicBezTo>
                  <a:pt x="1121707" y="969850"/>
                  <a:pt x="1070215" y="920058"/>
                  <a:pt x="1032810" y="853993"/>
                </a:cubicBezTo>
                <a:cubicBezTo>
                  <a:pt x="995406" y="787927"/>
                  <a:pt x="976703" y="707289"/>
                  <a:pt x="976703" y="612077"/>
                </a:cubicBezTo>
                <a:close/>
                <a:moveTo>
                  <a:pt x="0" y="16031"/>
                </a:moveTo>
                <a:lnTo>
                  <a:pt x="492576" y="16031"/>
                </a:lnTo>
                <a:cubicBezTo>
                  <a:pt x="597503" y="16031"/>
                  <a:pt x="679842" y="39348"/>
                  <a:pt x="739592" y="85982"/>
                </a:cubicBezTo>
                <a:cubicBezTo>
                  <a:pt x="799343" y="132617"/>
                  <a:pt x="829218" y="198197"/>
                  <a:pt x="829218" y="282721"/>
                </a:cubicBezTo>
                <a:cubicBezTo>
                  <a:pt x="829218" y="342958"/>
                  <a:pt x="813430" y="393235"/>
                  <a:pt x="781855" y="433555"/>
                </a:cubicBezTo>
                <a:cubicBezTo>
                  <a:pt x="750279" y="473874"/>
                  <a:pt x="708260" y="501320"/>
                  <a:pt x="655796" y="515893"/>
                </a:cubicBezTo>
                <a:cubicBezTo>
                  <a:pt x="716032" y="529495"/>
                  <a:pt x="763881" y="559370"/>
                  <a:pt x="799343" y="605519"/>
                </a:cubicBezTo>
                <a:cubicBezTo>
                  <a:pt x="834804" y="651668"/>
                  <a:pt x="852535" y="704374"/>
                  <a:pt x="852535" y="763639"/>
                </a:cubicBezTo>
                <a:cubicBezTo>
                  <a:pt x="852535" y="851078"/>
                  <a:pt x="822417" y="919572"/>
                  <a:pt x="762181" y="969121"/>
                </a:cubicBezTo>
                <a:cubicBezTo>
                  <a:pt x="701945" y="1018671"/>
                  <a:pt x="617420" y="1043445"/>
                  <a:pt x="508607" y="1043445"/>
                </a:cubicBezTo>
                <a:lnTo>
                  <a:pt x="0" y="1043445"/>
                </a:lnTo>
                <a:close/>
                <a:moveTo>
                  <a:pt x="6548295" y="0"/>
                </a:moveTo>
                <a:cubicBezTo>
                  <a:pt x="6667796" y="0"/>
                  <a:pt x="6763250" y="27932"/>
                  <a:pt x="6834659" y="83796"/>
                </a:cubicBezTo>
                <a:cubicBezTo>
                  <a:pt x="6906068" y="139661"/>
                  <a:pt x="6944201" y="218113"/>
                  <a:pt x="6949059" y="319155"/>
                </a:cubicBezTo>
                <a:lnTo>
                  <a:pt x="6638648" y="319155"/>
                </a:lnTo>
                <a:cubicBezTo>
                  <a:pt x="6637676" y="288065"/>
                  <a:pt x="6628204" y="264748"/>
                  <a:pt x="6610231" y="249203"/>
                </a:cubicBezTo>
                <a:cubicBezTo>
                  <a:pt x="6592257" y="233658"/>
                  <a:pt x="6569182" y="225886"/>
                  <a:pt x="6541008" y="225886"/>
                </a:cubicBezTo>
                <a:cubicBezTo>
                  <a:pt x="6519634" y="225886"/>
                  <a:pt x="6502146" y="232201"/>
                  <a:pt x="6488544" y="244831"/>
                </a:cubicBezTo>
                <a:cubicBezTo>
                  <a:pt x="6474942" y="257461"/>
                  <a:pt x="6468142" y="275435"/>
                  <a:pt x="6468142" y="298752"/>
                </a:cubicBezTo>
                <a:cubicBezTo>
                  <a:pt x="6468142" y="318183"/>
                  <a:pt x="6475672" y="334942"/>
                  <a:pt x="6490730" y="349030"/>
                </a:cubicBezTo>
                <a:cubicBezTo>
                  <a:pt x="6505788" y="363117"/>
                  <a:pt x="6524492" y="375262"/>
                  <a:pt x="6546838" y="385463"/>
                </a:cubicBezTo>
                <a:cubicBezTo>
                  <a:pt x="6569182" y="395664"/>
                  <a:pt x="6602216" y="408537"/>
                  <a:pt x="6645936" y="424082"/>
                </a:cubicBezTo>
                <a:cubicBezTo>
                  <a:pt x="6711029" y="446428"/>
                  <a:pt x="6764708" y="468530"/>
                  <a:pt x="6806970" y="490390"/>
                </a:cubicBezTo>
                <a:cubicBezTo>
                  <a:pt x="6849232" y="512250"/>
                  <a:pt x="6885666" y="542854"/>
                  <a:pt x="6916270" y="582202"/>
                </a:cubicBezTo>
                <a:cubicBezTo>
                  <a:pt x="6946874" y="621550"/>
                  <a:pt x="6962174" y="671341"/>
                  <a:pt x="6962174" y="731577"/>
                </a:cubicBezTo>
                <a:cubicBezTo>
                  <a:pt x="6962174" y="792785"/>
                  <a:pt x="6946874" y="847678"/>
                  <a:pt x="6916270" y="896255"/>
                </a:cubicBezTo>
                <a:cubicBezTo>
                  <a:pt x="6885666" y="944833"/>
                  <a:pt x="6841460" y="983209"/>
                  <a:pt x="6783652" y="1011384"/>
                </a:cubicBezTo>
                <a:cubicBezTo>
                  <a:pt x="6725845" y="1039559"/>
                  <a:pt x="6657594" y="1053646"/>
                  <a:pt x="6578898" y="1053646"/>
                </a:cubicBezTo>
                <a:cubicBezTo>
                  <a:pt x="6459398" y="1053646"/>
                  <a:pt x="6361272" y="1025228"/>
                  <a:pt x="6284519" y="968393"/>
                </a:cubicBezTo>
                <a:cubicBezTo>
                  <a:pt x="6207766" y="911557"/>
                  <a:pt x="6166476" y="830190"/>
                  <a:pt x="6160646" y="724291"/>
                </a:cubicBezTo>
                <a:lnTo>
                  <a:pt x="6465227" y="724291"/>
                </a:lnTo>
                <a:cubicBezTo>
                  <a:pt x="6468142" y="760238"/>
                  <a:pt x="6478828" y="786470"/>
                  <a:pt x="6497288" y="802986"/>
                </a:cubicBezTo>
                <a:cubicBezTo>
                  <a:pt x="6515748" y="819503"/>
                  <a:pt x="6539550" y="827761"/>
                  <a:pt x="6568697" y="827761"/>
                </a:cubicBezTo>
                <a:cubicBezTo>
                  <a:pt x="6594929" y="827761"/>
                  <a:pt x="6616546" y="821203"/>
                  <a:pt x="6633548" y="808087"/>
                </a:cubicBezTo>
                <a:cubicBezTo>
                  <a:pt x="6650550" y="794971"/>
                  <a:pt x="6659052" y="776755"/>
                  <a:pt x="6659052" y="753437"/>
                </a:cubicBezTo>
                <a:cubicBezTo>
                  <a:pt x="6659052" y="723319"/>
                  <a:pt x="6644964" y="700002"/>
                  <a:pt x="6616789" y="683486"/>
                </a:cubicBezTo>
                <a:cubicBezTo>
                  <a:pt x="6588614" y="666969"/>
                  <a:pt x="6542951" y="648510"/>
                  <a:pt x="6479800" y="628107"/>
                </a:cubicBezTo>
                <a:cubicBezTo>
                  <a:pt x="6412764" y="605762"/>
                  <a:pt x="6358599" y="584145"/>
                  <a:pt x="6317309" y="563256"/>
                </a:cubicBezTo>
                <a:cubicBezTo>
                  <a:pt x="6276018" y="542368"/>
                  <a:pt x="6240070" y="511764"/>
                  <a:pt x="6209466" y="471445"/>
                </a:cubicBezTo>
                <a:cubicBezTo>
                  <a:pt x="6178862" y="431126"/>
                  <a:pt x="6163560" y="378419"/>
                  <a:pt x="6163560" y="313325"/>
                </a:cubicBezTo>
                <a:cubicBezTo>
                  <a:pt x="6163560" y="247260"/>
                  <a:pt x="6180076" y="190667"/>
                  <a:pt x="6213110" y="143547"/>
                </a:cubicBezTo>
                <a:cubicBezTo>
                  <a:pt x="6246142" y="96427"/>
                  <a:pt x="6291805" y="60722"/>
                  <a:pt x="6350098" y="36433"/>
                </a:cubicBezTo>
                <a:cubicBezTo>
                  <a:pt x="6408392" y="12145"/>
                  <a:pt x="6474456" y="0"/>
                  <a:pt x="6548295" y="0"/>
                </a:cubicBezTo>
                <a:close/>
                <a:moveTo>
                  <a:pt x="5643419" y="0"/>
                </a:moveTo>
                <a:cubicBezTo>
                  <a:pt x="5762920" y="0"/>
                  <a:pt x="5858374" y="27932"/>
                  <a:pt x="5929784" y="83796"/>
                </a:cubicBezTo>
                <a:cubicBezTo>
                  <a:pt x="6001192" y="139661"/>
                  <a:pt x="6039326" y="218113"/>
                  <a:pt x="6044184" y="319155"/>
                </a:cubicBezTo>
                <a:lnTo>
                  <a:pt x="5733774" y="319155"/>
                </a:lnTo>
                <a:cubicBezTo>
                  <a:pt x="5732802" y="288065"/>
                  <a:pt x="5723330" y="264748"/>
                  <a:pt x="5705356" y="249203"/>
                </a:cubicBezTo>
                <a:cubicBezTo>
                  <a:pt x="5687382" y="233658"/>
                  <a:pt x="5664308" y="225886"/>
                  <a:pt x="5636133" y="225886"/>
                </a:cubicBezTo>
                <a:cubicBezTo>
                  <a:pt x="5614759" y="225886"/>
                  <a:pt x="5597271" y="232201"/>
                  <a:pt x="5583669" y="244831"/>
                </a:cubicBezTo>
                <a:cubicBezTo>
                  <a:pt x="5570068" y="257461"/>
                  <a:pt x="5563267" y="275435"/>
                  <a:pt x="5563267" y="298752"/>
                </a:cubicBezTo>
                <a:cubicBezTo>
                  <a:pt x="5563267" y="318183"/>
                  <a:pt x="5570797" y="334942"/>
                  <a:pt x="5585855" y="349030"/>
                </a:cubicBezTo>
                <a:cubicBezTo>
                  <a:pt x="5600914" y="363117"/>
                  <a:pt x="5619617" y="375262"/>
                  <a:pt x="5641962" y="385463"/>
                </a:cubicBezTo>
                <a:cubicBezTo>
                  <a:pt x="5664308" y="395664"/>
                  <a:pt x="5697341" y="408537"/>
                  <a:pt x="5741061" y="424082"/>
                </a:cubicBezTo>
                <a:cubicBezTo>
                  <a:pt x="5806154" y="446428"/>
                  <a:pt x="5859832" y="468530"/>
                  <a:pt x="5902094" y="490390"/>
                </a:cubicBezTo>
                <a:cubicBezTo>
                  <a:pt x="5944357" y="512250"/>
                  <a:pt x="5980790" y="542854"/>
                  <a:pt x="6011394" y="582202"/>
                </a:cubicBezTo>
                <a:cubicBezTo>
                  <a:pt x="6041998" y="621550"/>
                  <a:pt x="6057300" y="671341"/>
                  <a:pt x="6057300" y="731577"/>
                </a:cubicBezTo>
                <a:cubicBezTo>
                  <a:pt x="6057300" y="792785"/>
                  <a:pt x="6041998" y="847678"/>
                  <a:pt x="6011394" y="896255"/>
                </a:cubicBezTo>
                <a:cubicBezTo>
                  <a:pt x="5980790" y="944833"/>
                  <a:pt x="5936584" y="983209"/>
                  <a:pt x="5878778" y="1011384"/>
                </a:cubicBezTo>
                <a:cubicBezTo>
                  <a:pt x="5820970" y="1039559"/>
                  <a:pt x="5752719" y="1053646"/>
                  <a:pt x="5674023" y="1053646"/>
                </a:cubicBezTo>
                <a:cubicBezTo>
                  <a:pt x="5554523" y="1053646"/>
                  <a:pt x="5456397" y="1025228"/>
                  <a:pt x="5379644" y="968393"/>
                </a:cubicBezTo>
                <a:cubicBezTo>
                  <a:pt x="5302891" y="911557"/>
                  <a:pt x="5261600" y="830190"/>
                  <a:pt x="5255771" y="724291"/>
                </a:cubicBezTo>
                <a:lnTo>
                  <a:pt x="5560352" y="724291"/>
                </a:lnTo>
                <a:cubicBezTo>
                  <a:pt x="5563267" y="760238"/>
                  <a:pt x="5573954" y="786470"/>
                  <a:pt x="5592413" y="802986"/>
                </a:cubicBezTo>
                <a:cubicBezTo>
                  <a:pt x="5610873" y="819503"/>
                  <a:pt x="5634676" y="827761"/>
                  <a:pt x="5663822" y="827761"/>
                </a:cubicBezTo>
                <a:cubicBezTo>
                  <a:pt x="5690054" y="827761"/>
                  <a:pt x="5711671" y="821203"/>
                  <a:pt x="5728673" y="808087"/>
                </a:cubicBezTo>
                <a:cubicBezTo>
                  <a:pt x="5745675" y="794971"/>
                  <a:pt x="5754176" y="776755"/>
                  <a:pt x="5754176" y="753437"/>
                </a:cubicBezTo>
                <a:cubicBezTo>
                  <a:pt x="5754176" y="723319"/>
                  <a:pt x="5740089" y="700002"/>
                  <a:pt x="5711914" y="683486"/>
                </a:cubicBezTo>
                <a:cubicBezTo>
                  <a:pt x="5683739" y="666969"/>
                  <a:pt x="5638076" y="648510"/>
                  <a:pt x="5574925" y="628107"/>
                </a:cubicBezTo>
                <a:cubicBezTo>
                  <a:pt x="5507888" y="605762"/>
                  <a:pt x="5453725" y="584145"/>
                  <a:pt x="5412434" y="563256"/>
                </a:cubicBezTo>
                <a:cubicBezTo>
                  <a:pt x="5371143" y="542368"/>
                  <a:pt x="5335195" y="511764"/>
                  <a:pt x="5304591" y="471445"/>
                </a:cubicBezTo>
                <a:cubicBezTo>
                  <a:pt x="5273988" y="431126"/>
                  <a:pt x="5258686" y="378419"/>
                  <a:pt x="5258686" y="313325"/>
                </a:cubicBezTo>
                <a:cubicBezTo>
                  <a:pt x="5258686" y="247260"/>
                  <a:pt x="5275202" y="190667"/>
                  <a:pt x="5308235" y="143547"/>
                </a:cubicBezTo>
                <a:cubicBezTo>
                  <a:pt x="5341268" y="96427"/>
                  <a:pt x="5386930" y="60722"/>
                  <a:pt x="5445223" y="36433"/>
                </a:cubicBezTo>
                <a:cubicBezTo>
                  <a:pt x="5503516" y="12145"/>
                  <a:pt x="5569582" y="0"/>
                  <a:pt x="5643419" y="0"/>
                </a:cubicBezTo>
                <a:close/>
                <a:moveTo>
                  <a:pt x="2376345" y="0"/>
                </a:moveTo>
                <a:cubicBezTo>
                  <a:pt x="2495845" y="0"/>
                  <a:pt x="2591300" y="27932"/>
                  <a:pt x="2662709" y="83796"/>
                </a:cubicBezTo>
                <a:cubicBezTo>
                  <a:pt x="2734118" y="139661"/>
                  <a:pt x="2772251" y="218113"/>
                  <a:pt x="2777109" y="319155"/>
                </a:cubicBezTo>
                <a:lnTo>
                  <a:pt x="2466699" y="319155"/>
                </a:lnTo>
                <a:cubicBezTo>
                  <a:pt x="2465727" y="288065"/>
                  <a:pt x="2456255" y="264748"/>
                  <a:pt x="2438281" y="249203"/>
                </a:cubicBezTo>
                <a:cubicBezTo>
                  <a:pt x="2420307" y="233658"/>
                  <a:pt x="2397233" y="225886"/>
                  <a:pt x="2369058" y="225886"/>
                </a:cubicBezTo>
                <a:cubicBezTo>
                  <a:pt x="2347684" y="225886"/>
                  <a:pt x="2330196" y="232201"/>
                  <a:pt x="2316594" y="244831"/>
                </a:cubicBezTo>
                <a:cubicBezTo>
                  <a:pt x="2302993" y="257461"/>
                  <a:pt x="2296192" y="275435"/>
                  <a:pt x="2296192" y="298752"/>
                </a:cubicBezTo>
                <a:cubicBezTo>
                  <a:pt x="2296192" y="318183"/>
                  <a:pt x="2303721" y="334942"/>
                  <a:pt x="2318780" y="349030"/>
                </a:cubicBezTo>
                <a:cubicBezTo>
                  <a:pt x="2333839" y="363117"/>
                  <a:pt x="2352541" y="375262"/>
                  <a:pt x="2374887" y="385463"/>
                </a:cubicBezTo>
                <a:cubicBezTo>
                  <a:pt x="2397233" y="395664"/>
                  <a:pt x="2430266" y="408537"/>
                  <a:pt x="2473985" y="424082"/>
                </a:cubicBezTo>
                <a:cubicBezTo>
                  <a:pt x="2539079" y="446428"/>
                  <a:pt x="2592758" y="468530"/>
                  <a:pt x="2635020" y="490390"/>
                </a:cubicBezTo>
                <a:cubicBezTo>
                  <a:pt x="2677282" y="512250"/>
                  <a:pt x="2713715" y="542854"/>
                  <a:pt x="2744319" y="582202"/>
                </a:cubicBezTo>
                <a:cubicBezTo>
                  <a:pt x="2774923" y="621550"/>
                  <a:pt x="2790225" y="671341"/>
                  <a:pt x="2790225" y="731577"/>
                </a:cubicBezTo>
                <a:cubicBezTo>
                  <a:pt x="2790225" y="792785"/>
                  <a:pt x="2774923" y="847678"/>
                  <a:pt x="2744319" y="896255"/>
                </a:cubicBezTo>
                <a:cubicBezTo>
                  <a:pt x="2713715" y="944833"/>
                  <a:pt x="2669510" y="983209"/>
                  <a:pt x="2611703" y="1011384"/>
                </a:cubicBezTo>
                <a:cubicBezTo>
                  <a:pt x="2553895" y="1039559"/>
                  <a:pt x="2485644" y="1053646"/>
                  <a:pt x="2406949" y="1053646"/>
                </a:cubicBezTo>
                <a:cubicBezTo>
                  <a:pt x="2287448" y="1053646"/>
                  <a:pt x="2189321" y="1025228"/>
                  <a:pt x="2112569" y="968393"/>
                </a:cubicBezTo>
                <a:cubicBezTo>
                  <a:pt x="2035816" y="911557"/>
                  <a:pt x="1994525" y="830190"/>
                  <a:pt x="1988696" y="724291"/>
                </a:cubicBezTo>
                <a:lnTo>
                  <a:pt x="2293277" y="724291"/>
                </a:lnTo>
                <a:cubicBezTo>
                  <a:pt x="2296192" y="760238"/>
                  <a:pt x="2306879" y="786470"/>
                  <a:pt x="2325338" y="802986"/>
                </a:cubicBezTo>
                <a:cubicBezTo>
                  <a:pt x="2343798" y="819503"/>
                  <a:pt x="2367601" y="827761"/>
                  <a:pt x="2396747" y="827761"/>
                </a:cubicBezTo>
                <a:cubicBezTo>
                  <a:pt x="2422979" y="827761"/>
                  <a:pt x="2444596" y="821203"/>
                  <a:pt x="2461598" y="808087"/>
                </a:cubicBezTo>
                <a:cubicBezTo>
                  <a:pt x="2478600" y="794971"/>
                  <a:pt x="2487101" y="776755"/>
                  <a:pt x="2487101" y="753437"/>
                </a:cubicBezTo>
                <a:cubicBezTo>
                  <a:pt x="2487101" y="723319"/>
                  <a:pt x="2473014" y="700002"/>
                  <a:pt x="2444839" y="683486"/>
                </a:cubicBezTo>
                <a:cubicBezTo>
                  <a:pt x="2416664" y="666969"/>
                  <a:pt x="2371001" y="648510"/>
                  <a:pt x="2307851" y="628107"/>
                </a:cubicBezTo>
                <a:cubicBezTo>
                  <a:pt x="2240813" y="605762"/>
                  <a:pt x="2186649" y="584145"/>
                  <a:pt x="2145359" y="563256"/>
                </a:cubicBezTo>
                <a:cubicBezTo>
                  <a:pt x="2104068" y="542368"/>
                  <a:pt x="2068120" y="511764"/>
                  <a:pt x="2037517" y="471445"/>
                </a:cubicBezTo>
                <a:cubicBezTo>
                  <a:pt x="2006913" y="431126"/>
                  <a:pt x="1991611" y="378419"/>
                  <a:pt x="1991611" y="313325"/>
                </a:cubicBezTo>
                <a:cubicBezTo>
                  <a:pt x="1991611" y="247260"/>
                  <a:pt x="2008127" y="190667"/>
                  <a:pt x="2041160" y="143547"/>
                </a:cubicBezTo>
                <a:cubicBezTo>
                  <a:pt x="2074193" y="96427"/>
                  <a:pt x="2119856" y="60722"/>
                  <a:pt x="2178148" y="36433"/>
                </a:cubicBezTo>
                <a:cubicBezTo>
                  <a:pt x="2236441" y="12145"/>
                  <a:pt x="2302507" y="0"/>
                  <a:pt x="2376345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27000" sx="102000" sy="102000" algn="ctr" rotWithShape="0">
              <a:prstClr val="black">
                <a:alpha val="1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1500" dirty="0">
              <a:latin typeface="Poppins ExtraBold" panose="00000900000000000000" pitchFamily="2" charset="0"/>
              <a:cs typeface="Poppins ExtraBold" panose="00000900000000000000" pitchFamily="2" charset="0"/>
            </a:endParaRP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7681ECFB-782C-4005-B6DC-7440618EEC8E}"/>
              </a:ext>
            </a:extLst>
          </p:cNvPr>
          <p:cNvSpPr txBox="1"/>
          <p:nvPr/>
        </p:nvSpPr>
        <p:spPr>
          <a:xfrm>
            <a:off x="3472674" y="1138576"/>
            <a:ext cx="524665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>
                <a:solidFill>
                  <a:schemeClr val="tx1">
                    <a:lumMod val="75000"/>
                    <a:lumOff val="25000"/>
                  </a:schemeClr>
                </a:solidFill>
                <a:latin typeface="Pacifico" panose="00000500000000000000" pitchFamily="2" charset="0"/>
                <a:cs typeface="Poppins ExtraBold" panose="00000900000000000000" pitchFamily="2" charset="0"/>
              </a:rPr>
              <a:t>animated infographics</a:t>
            </a: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B443F9CD-E4E6-4CB0-A7ED-5B1DC44BF039}"/>
              </a:ext>
            </a:extLst>
          </p:cNvPr>
          <p:cNvGrpSpPr/>
          <p:nvPr/>
        </p:nvGrpSpPr>
        <p:grpSpPr>
          <a:xfrm>
            <a:off x="3191542" y="3584448"/>
            <a:ext cx="1428750" cy="1561052"/>
            <a:chOff x="3191542" y="3584448"/>
            <a:chExt cx="1428750" cy="1561052"/>
          </a:xfrm>
        </p:grpSpPr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18C4F08E-9BD9-46BC-A561-C81542CC147F}"/>
                </a:ext>
              </a:extLst>
            </p:cNvPr>
            <p:cNvGrpSpPr/>
            <p:nvPr/>
          </p:nvGrpSpPr>
          <p:grpSpPr>
            <a:xfrm>
              <a:off x="3191542" y="3584448"/>
              <a:ext cx="1428750" cy="1561052"/>
              <a:chOff x="3191542" y="3584448"/>
              <a:chExt cx="1428750" cy="1561052"/>
            </a:xfrm>
          </p:grpSpPr>
          <p:grpSp>
            <p:nvGrpSpPr>
              <p:cNvPr id="9" name="Group 8">
                <a:extLst>
                  <a:ext uri="{FF2B5EF4-FFF2-40B4-BE49-F238E27FC236}">
                    <a16:creationId xmlns:a16="http://schemas.microsoft.com/office/drawing/2014/main" id="{E4B64F87-3ECF-4EE3-AED2-F34324A91189}"/>
                  </a:ext>
                </a:extLst>
              </p:cNvPr>
              <p:cNvGrpSpPr/>
              <p:nvPr/>
            </p:nvGrpSpPr>
            <p:grpSpPr>
              <a:xfrm>
                <a:off x="3191542" y="3584448"/>
                <a:ext cx="1428750" cy="1561052"/>
                <a:chOff x="3191542" y="3584448"/>
                <a:chExt cx="1428750" cy="1561052"/>
              </a:xfrm>
            </p:grpSpPr>
            <p:grpSp>
              <p:nvGrpSpPr>
                <p:cNvPr id="7" name="Group 6">
                  <a:extLst>
                    <a:ext uri="{FF2B5EF4-FFF2-40B4-BE49-F238E27FC236}">
                      <a16:creationId xmlns:a16="http://schemas.microsoft.com/office/drawing/2014/main" id="{456D48ED-B1F4-4881-894B-F1C02047DEAF}"/>
                    </a:ext>
                  </a:extLst>
                </p:cNvPr>
                <p:cNvGrpSpPr/>
                <p:nvPr/>
              </p:nvGrpSpPr>
              <p:grpSpPr>
                <a:xfrm>
                  <a:off x="3191542" y="3584448"/>
                  <a:ext cx="1428750" cy="1561052"/>
                  <a:chOff x="3191542" y="3584448"/>
                  <a:chExt cx="1428750" cy="1561052"/>
                </a:xfrm>
              </p:grpSpPr>
              <p:sp>
                <p:nvSpPr>
                  <p:cNvPr id="217" name="Freeform: Shape 216">
                    <a:extLst>
                      <a:ext uri="{FF2B5EF4-FFF2-40B4-BE49-F238E27FC236}">
                        <a16:creationId xmlns:a16="http://schemas.microsoft.com/office/drawing/2014/main" id="{D48A00A0-7BBD-4358-9F2D-02DF4EEE8F17}"/>
                      </a:ext>
                    </a:extLst>
                  </p:cNvPr>
                  <p:cNvSpPr/>
                  <p:nvPr/>
                </p:nvSpPr>
                <p:spPr>
                  <a:xfrm>
                    <a:off x="3191542" y="3584448"/>
                    <a:ext cx="1428750" cy="1561052"/>
                  </a:xfrm>
                  <a:custGeom>
                    <a:avLst/>
                    <a:gdLst>
                      <a:gd name="connsiteX0" fmla="*/ 714375 w 1428750"/>
                      <a:gd name="connsiteY0" fmla="*/ 1561052 h 1561052"/>
                      <a:gd name="connsiteX1" fmla="*/ 484346 w 1428750"/>
                      <a:gd name="connsiteY1" fmla="*/ 1455611 h 1561052"/>
                      <a:gd name="connsiteX2" fmla="*/ 372618 w 1428750"/>
                      <a:gd name="connsiteY2" fmla="*/ 1354169 h 1561052"/>
                      <a:gd name="connsiteX3" fmla="*/ 307086 w 1428750"/>
                      <a:gd name="connsiteY3" fmla="*/ 1262729 h 1561052"/>
                      <a:gd name="connsiteX4" fmla="*/ 0 w 1428750"/>
                      <a:gd name="connsiteY4" fmla="*/ 676180 h 1561052"/>
                      <a:gd name="connsiteX5" fmla="*/ 46006 w 1428750"/>
                      <a:gd name="connsiteY5" fmla="*/ 575405 h 1561052"/>
                      <a:gd name="connsiteX6" fmla="*/ 240887 w 1428750"/>
                      <a:gd name="connsiteY6" fmla="*/ 194596 h 1561052"/>
                      <a:gd name="connsiteX7" fmla="*/ 682466 w 1428750"/>
                      <a:gd name="connsiteY7" fmla="*/ 762 h 1561052"/>
                      <a:gd name="connsiteX8" fmla="*/ 714375 w 1428750"/>
                      <a:gd name="connsiteY8" fmla="*/ 0 h 1561052"/>
                      <a:gd name="connsiteX9" fmla="*/ 1382839 w 1428750"/>
                      <a:gd name="connsiteY9" fmla="*/ 575405 h 1561052"/>
                      <a:gd name="connsiteX10" fmla="*/ 1428750 w 1428750"/>
                      <a:gd name="connsiteY10" fmla="*/ 676084 h 1561052"/>
                      <a:gd name="connsiteX11" fmla="*/ 1121664 w 1428750"/>
                      <a:gd name="connsiteY11" fmla="*/ 1262634 h 1561052"/>
                      <a:gd name="connsiteX12" fmla="*/ 1056132 w 1428750"/>
                      <a:gd name="connsiteY12" fmla="*/ 1354074 h 1561052"/>
                      <a:gd name="connsiteX13" fmla="*/ 944404 w 1428750"/>
                      <a:gd name="connsiteY13" fmla="*/ 1455515 h 1561052"/>
                      <a:gd name="connsiteX14" fmla="*/ 714375 w 1428750"/>
                      <a:gd name="connsiteY14" fmla="*/ 1560862 h 156105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428750" h="1561052">
                        <a:moveTo>
                          <a:pt x="714375" y="1561052"/>
                        </a:moveTo>
                        <a:cubicBezTo>
                          <a:pt x="626078" y="1561052"/>
                          <a:pt x="542258" y="1522666"/>
                          <a:pt x="484346" y="1455611"/>
                        </a:cubicBezTo>
                        <a:cubicBezTo>
                          <a:pt x="451675" y="1417891"/>
                          <a:pt x="414147" y="1383697"/>
                          <a:pt x="372618" y="1354169"/>
                        </a:cubicBezTo>
                        <a:cubicBezTo>
                          <a:pt x="340900" y="1331595"/>
                          <a:pt x="318135" y="1299020"/>
                          <a:pt x="307086" y="1262729"/>
                        </a:cubicBezTo>
                        <a:cubicBezTo>
                          <a:pt x="116586" y="1129856"/>
                          <a:pt x="0" y="909161"/>
                          <a:pt x="0" y="676180"/>
                        </a:cubicBezTo>
                        <a:cubicBezTo>
                          <a:pt x="0" y="635984"/>
                          <a:pt x="17812" y="599980"/>
                          <a:pt x="46006" y="575405"/>
                        </a:cubicBezTo>
                        <a:cubicBezTo>
                          <a:pt x="67723" y="431768"/>
                          <a:pt x="135731" y="298132"/>
                          <a:pt x="240887" y="194596"/>
                        </a:cubicBezTo>
                        <a:cubicBezTo>
                          <a:pt x="360045" y="77248"/>
                          <a:pt x="516922" y="8477"/>
                          <a:pt x="682466" y="762"/>
                        </a:cubicBezTo>
                        <a:cubicBezTo>
                          <a:pt x="693039" y="286"/>
                          <a:pt x="703802" y="0"/>
                          <a:pt x="714375" y="0"/>
                        </a:cubicBezTo>
                        <a:cubicBezTo>
                          <a:pt x="1050512" y="0"/>
                          <a:pt x="1333881" y="248507"/>
                          <a:pt x="1382839" y="575405"/>
                        </a:cubicBezTo>
                        <a:cubicBezTo>
                          <a:pt x="1410938" y="599884"/>
                          <a:pt x="1428750" y="635984"/>
                          <a:pt x="1428750" y="676084"/>
                        </a:cubicBezTo>
                        <a:cubicBezTo>
                          <a:pt x="1428750" y="909066"/>
                          <a:pt x="1312164" y="1129760"/>
                          <a:pt x="1121664" y="1262634"/>
                        </a:cubicBezTo>
                        <a:cubicBezTo>
                          <a:pt x="1110615" y="1299020"/>
                          <a:pt x="1087850" y="1331500"/>
                          <a:pt x="1056132" y="1354074"/>
                        </a:cubicBezTo>
                        <a:cubicBezTo>
                          <a:pt x="1014603" y="1383602"/>
                          <a:pt x="977074" y="1417796"/>
                          <a:pt x="944404" y="1455515"/>
                        </a:cubicBezTo>
                        <a:cubicBezTo>
                          <a:pt x="886492" y="1522476"/>
                          <a:pt x="802672" y="1560862"/>
                          <a:pt x="714375" y="1560862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ffectLst>
                    <a:outerShdw blurRad="152400" sx="102000" sy="102000" algn="ctr" rotWithShape="0">
                      <a:prstClr val="black">
                        <a:alpha val="10000"/>
                      </a:prstClr>
                    </a:outerShdw>
                  </a:effectLst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21" name="Freeform: Shape 220">
                    <a:extLst>
                      <a:ext uri="{FF2B5EF4-FFF2-40B4-BE49-F238E27FC236}">
                        <a16:creationId xmlns:a16="http://schemas.microsoft.com/office/drawing/2014/main" id="{9E127174-4EA8-4374-B047-47BDA7B1FE9A}"/>
                      </a:ext>
                    </a:extLst>
                  </p:cNvPr>
                  <p:cNvSpPr/>
                  <p:nvPr/>
                </p:nvSpPr>
                <p:spPr>
                  <a:xfrm>
                    <a:off x="3325083" y="3679820"/>
                    <a:ext cx="1161668" cy="1370335"/>
                  </a:xfrm>
                  <a:custGeom>
                    <a:avLst/>
                    <a:gdLst>
                      <a:gd name="connsiteX0" fmla="*/ 1161668 w 1161668"/>
                      <a:gd name="connsiteY0" fmla="*/ 580808 h 1370335"/>
                      <a:gd name="connsiteX1" fmla="*/ 553307 w 1161668"/>
                      <a:gd name="connsiteY1" fmla="*/ 640 h 1370335"/>
                      <a:gd name="connsiteX2" fmla="*/ 381 w 1161668"/>
                      <a:gd name="connsiteY2" fmla="*/ 559472 h 1370335"/>
                      <a:gd name="connsiteX3" fmla="*/ 259270 w 1161668"/>
                      <a:gd name="connsiteY3" fmla="*/ 1064392 h 1370335"/>
                      <a:gd name="connsiteX4" fmla="*/ 266795 w 1161668"/>
                      <a:gd name="connsiteY4" fmla="*/ 1088014 h 1370335"/>
                      <a:gd name="connsiteX5" fmla="*/ 266795 w 1161668"/>
                      <a:gd name="connsiteY5" fmla="*/ 1088014 h 1370335"/>
                      <a:gd name="connsiteX6" fmla="*/ 294322 w 1161668"/>
                      <a:gd name="connsiteY6" fmla="*/ 1181168 h 1370335"/>
                      <a:gd name="connsiteX7" fmla="*/ 422814 w 1161668"/>
                      <a:gd name="connsiteY7" fmla="*/ 1297945 h 1370335"/>
                      <a:gd name="connsiteX8" fmla="*/ 580834 w 1161668"/>
                      <a:gd name="connsiteY8" fmla="*/ 1370335 h 1370335"/>
                      <a:gd name="connsiteX9" fmla="*/ 738854 w 1161668"/>
                      <a:gd name="connsiteY9" fmla="*/ 1297945 h 1370335"/>
                      <a:gd name="connsiteX10" fmla="*/ 867346 w 1161668"/>
                      <a:gd name="connsiteY10" fmla="*/ 1181168 h 1370335"/>
                      <a:gd name="connsiteX11" fmla="*/ 894873 w 1161668"/>
                      <a:gd name="connsiteY11" fmla="*/ 1088014 h 1370335"/>
                      <a:gd name="connsiteX12" fmla="*/ 894873 w 1161668"/>
                      <a:gd name="connsiteY12" fmla="*/ 1088014 h 1370335"/>
                      <a:gd name="connsiteX13" fmla="*/ 902398 w 1161668"/>
                      <a:gd name="connsiteY13" fmla="*/ 1064392 h 1370335"/>
                      <a:gd name="connsiteX14" fmla="*/ 1161668 w 1161668"/>
                      <a:gd name="connsiteY14" fmla="*/ 580808 h 13703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161668" h="1370335">
                        <a:moveTo>
                          <a:pt x="1161668" y="580808"/>
                        </a:moveTo>
                        <a:cubicBezTo>
                          <a:pt x="1161668" y="250862"/>
                          <a:pt x="886586" y="-14791"/>
                          <a:pt x="553307" y="640"/>
                        </a:cubicBezTo>
                        <a:cubicBezTo>
                          <a:pt x="253460" y="14451"/>
                          <a:pt x="11144" y="259529"/>
                          <a:pt x="381" y="559472"/>
                        </a:cubicBezTo>
                        <a:cubicBezTo>
                          <a:pt x="-7144" y="770069"/>
                          <a:pt x="97535" y="956664"/>
                          <a:pt x="259270" y="1064392"/>
                        </a:cubicBezTo>
                        <a:cubicBezTo>
                          <a:pt x="267081" y="1069535"/>
                          <a:pt x="270224" y="1079346"/>
                          <a:pt x="266795" y="1088014"/>
                        </a:cubicBezTo>
                        <a:lnTo>
                          <a:pt x="266795" y="1088014"/>
                        </a:lnTo>
                        <a:cubicBezTo>
                          <a:pt x="253269" y="1121733"/>
                          <a:pt x="264794" y="1160118"/>
                          <a:pt x="294322" y="1181168"/>
                        </a:cubicBezTo>
                        <a:cubicBezTo>
                          <a:pt x="341566" y="1214792"/>
                          <a:pt x="384714" y="1253844"/>
                          <a:pt x="422814" y="1297945"/>
                        </a:cubicBezTo>
                        <a:cubicBezTo>
                          <a:pt x="461105" y="1342236"/>
                          <a:pt x="517779" y="1370335"/>
                          <a:pt x="580834" y="1370335"/>
                        </a:cubicBezTo>
                        <a:cubicBezTo>
                          <a:pt x="643890" y="1370335"/>
                          <a:pt x="700468" y="1342236"/>
                          <a:pt x="738854" y="1297945"/>
                        </a:cubicBezTo>
                        <a:cubicBezTo>
                          <a:pt x="776954" y="1253939"/>
                          <a:pt x="820102" y="1214887"/>
                          <a:pt x="867346" y="1181168"/>
                        </a:cubicBezTo>
                        <a:cubicBezTo>
                          <a:pt x="896874" y="1160118"/>
                          <a:pt x="908399" y="1121733"/>
                          <a:pt x="894873" y="1088014"/>
                        </a:cubicBezTo>
                        <a:lnTo>
                          <a:pt x="894873" y="1088014"/>
                        </a:lnTo>
                        <a:cubicBezTo>
                          <a:pt x="891349" y="1079346"/>
                          <a:pt x="894588" y="1069535"/>
                          <a:pt x="902398" y="1064392"/>
                        </a:cubicBezTo>
                        <a:cubicBezTo>
                          <a:pt x="1058608" y="960284"/>
                          <a:pt x="1161668" y="782642"/>
                          <a:pt x="1161668" y="580808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95000"/>
                    </a:schemeClr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224" name="Freeform: Shape 223">
                    <a:extLst>
                      <a:ext uri="{FF2B5EF4-FFF2-40B4-BE49-F238E27FC236}">
                        <a16:creationId xmlns:a16="http://schemas.microsoft.com/office/drawing/2014/main" id="{AD0BA262-266A-47CD-9782-83DBE87CC1DA}"/>
                      </a:ext>
                    </a:extLst>
                  </p:cNvPr>
                  <p:cNvSpPr/>
                  <p:nvPr/>
                </p:nvSpPr>
                <p:spPr>
                  <a:xfrm>
                    <a:off x="3286792" y="4222337"/>
                    <a:ext cx="1238250" cy="657415"/>
                  </a:xfrm>
                  <a:custGeom>
                    <a:avLst/>
                    <a:gdLst>
                      <a:gd name="connsiteX0" fmla="*/ 619125 w 1238250"/>
                      <a:gd name="connsiteY0" fmla="*/ 657415 h 657415"/>
                      <a:gd name="connsiteX1" fmla="*/ 0 w 1238250"/>
                      <a:gd name="connsiteY1" fmla="*/ 38290 h 657415"/>
                      <a:gd name="connsiteX2" fmla="*/ 38290 w 1238250"/>
                      <a:gd name="connsiteY2" fmla="*/ 0 h 657415"/>
                      <a:gd name="connsiteX3" fmla="*/ 76581 w 1238250"/>
                      <a:gd name="connsiteY3" fmla="*/ 38290 h 657415"/>
                      <a:gd name="connsiteX4" fmla="*/ 619125 w 1238250"/>
                      <a:gd name="connsiteY4" fmla="*/ 580834 h 657415"/>
                      <a:gd name="connsiteX5" fmla="*/ 1161669 w 1238250"/>
                      <a:gd name="connsiteY5" fmla="*/ 38290 h 657415"/>
                      <a:gd name="connsiteX6" fmla="*/ 1199959 w 1238250"/>
                      <a:gd name="connsiteY6" fmla="*/ 0 h 657415"/>
                      <a:gd name="connsiteX7" fmla="*/ 1238250 w 1238250"/>
                      <a:gd name="connsiteY7" fmla="*/ 38290 h 657415"/>
                      <a:gd name="connsiteX8" fmla="*/ 619125 w 1238250"/>
                      <a:gd name="connsiteY8" fmla="*/ 657415 h 6574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238250" h="657415">
                        <a:moveTo>
                          <a:pt x="619125" y="657415"/>
                        </a:moveTo>
                        <a:cubicBezTo>
                          <a:pt x="277749" y="657415"/>
                          <a:pt x="0" y="379666"/>
                          <a:pt x="0" y="38290"/>
                        </a:cubicBezTo>
                        <a:cubicBezTo>
                          <a:pt x="0" y="17145"/>
                          <a:pt x="17145" y="0"/>
                          <a:pt x="38290" y="0"/>
                        </a:cubicBezTo>
                        <a:cubicBezTo>
                          <a:pt x="59436" y="0"/>
                          <a:pt x="76581" y="17145"/>
                          <a:pt x="76581" y="38290"/>
                        </a:cubicBezTo>
                        <a:cubicBezTo>
                          <a:pt x="76581" y="337471"/>
                          <a:pt x="319945" y="580834"/>
                          <a:pt x="619125" y="580834"/>
                        </a:cubicBezTo>
                        <a:cubicBezTo>
                          <a:pt x="918305" y="580834"/>
                          <a:pt x="1161669" y="337471"/>
                          <a:pt x="1161669" y="38290"/>
                        </a:cubicBezTo>
                        <a:cubicBezTo>
                          <a:pt x="1161669" y="17145"/>
                          <a:pt x="1178814" y="0"/>
                          <a:pt x="1199959" y="0"/>
                        </a:cubicBezTo>
                        <a:cubicBezTo>
                          <a:pt x="1221105" y="0"/>
                          <a:pt x="1238250" y="17145"/>
                          <a:pt x="1238250" y="38290"/>
                        </a:cubicBezTo>
                        <a:cubicBezTo>
                          <a:pt x="1238250" y="379666"/>
                          <a:pt x="960501" y="657415"/>
                          <a:pt x="619125" y="657415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rgbClr val="FF598A"/>
                      </a:gs>
                      <a:gs pos="100000">
                        <a:srgbClr val="FF8A9C"/>
                      </a:gs>
                    </a:gsLst>
                    <a:lin ang="10800000" scaled="1"/>
                    <a:tileRect/>
                  </a:gra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lt1"/>
                      </a:solidFill>
                    </a:endParaRPr>
                  </a:p>
                </p:txBody>
              </p:sp>
            </p:grpSp>
            <p:grpSp>
              <p:nvGrpSpPr>
                <p:cNvPr id="8" name="Group 7">
                  <a:extLst>
                    <a:ext uri="{FF2B5EF4-FFF2-40B4-BE49-F238E27FC236}">
                      <a16:creationId xmlns:a16="http://schemas.microsoft.com/office/drawing/2014/main" id="{D7CA6F27-5546-4671-A356-2668435B81DD}"/>
                    </a:ext>
                  </a:extLst>
                </p:cNvPr>
                <p:cNvGrpSpPr/>
                <p:nvPr/>
              </p:nvGrpSpPr>
              <p:grpSpPr>
                <a:xfrm>
                  <a:off x="3776472" y="4712017"/>
                  <a:ext cx="258889" cy="258889"/>
                  <a:chOff x="3776472" y="4712017"/>
                  <a:chExt cx="258889" cy="258889"/>
                </a:xfrm>
              </p:grpSpPr>
              <p:sp>
                <p:nvSpPr>
                  <p:cNvPr id="226" name="Freeform: Shape 225">
                    <a:extLst>
                      <a:ext uri="{FF2B5EF4-FFF2-40B4-BE49-F238E27FC236}">
                        <a16:creationId xmlns:a16="http://schemas.microsoft.com/office/drawing/2014/main" id="{910ED90B-7D33-436D-AA39-7173E2238B82}"/>
                      </a:ext>
                    </a:extLst>
                  </p:cNvPr>
                  <p:cNvSpPr/>
                  <p:nvPr/>
                </p:nvSpPr>
                <p:spPr>
                  <a:xfrm>
                    <a:off x="3776472" y="4712017"/>
                    <a:ext cx="258889" cy="258889"/>
                  </a:xfrm>
                  <a:custGeom>
                    <a:avLst/>
                    <a:gdLst>
                      <a:gd name="connsiteX0" fmla="*/ 258890 w 258889"/>
                      <a:gd name="connsiteY0" fmla="*/ 129445 h 258889"/>
                      <a:gd name="connsiteX1" fmla="*/ 129445 w 258889"/>
                      <a:gd name="connsiteY1" fmla="*/ 258890 h 258889"/>
                      <a:gd name="connsiteX2" fmla="*/ 0 w 258889"/>
                      <a:gd name="connsiteY2" fmla="*/ 129445 h 258889"/>
                      <a:gd name="connsiteX3" fmla="*/ 129445 w 258889"/>
                      <a:gd name="connsiteY3" fmla="*/ 0 h 258889"/>
                      <a:gd name="connsiteX4" fmla="*/ 258890 w 258889"/>
                      <a:gd name="connsiteY4" fmla="*/ 129445 h 2588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58889" h="258889">
                        <a:moveTo>
                          <a:pt x="258890" y="129445"/>
                        </a:moveTo>
                        <a:cubicBezTo>
                          <a:pt x="258890" y="200935"/>
                          <a:pt x="200935" y="258890"/>
                          <a:pt x="129445" y="258890"/>
                        </a:cubicBezTo>
                        <a:cubicBezTo>
                          <a:pt x="57954" y="258890"/>
                          <a:pt x="0" y="200935"/>
                          <a:pt x="0" y="129445"/>
                        </a:cubicBezTo>
                        <a:cubicBezTo>
                          <a:pt x="0" y="57954"/>
                          <a:pt x="57954" y="0"/>
                          <a:pt x="129445" y="0"/>
                        </a:cubicBezTo>
                        <a:cubicBezTo>
                          <a:pt x="200935" y="0"/>
                          <a:pt x="258890" y="57954"/>
                          <a:pt x="258890" y="129445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227" name="Freeform: Shape 226">
                    <a:extLst>
                      <a:ext uri="{FF2B5EF4-FFF2-40B4-BE49-F238E27FC236}">
                        <a16:creationId xmlns:a16="http://schemas.microsoft.com/office/drawing/2014/main" id="{EE8E1DDC-A84B-4470-BE56-1837255E3370}"/>
                      </a:ext>
                    </a:extLst>
                  </p:cNvPr>
                  <p:cNvSpPr/>
                  <p:nvPr/>
                </p:nvSpPr>
                <p:spPr>
                  <a:xfrm>
                    <a:off x="3840289" y="4775834"/>
                    <a:ext cx="131254" cy="131254"/>
                  </a:xfrm>
                  <a:custGeom>
                    <a:avLst/>
                    <a:gdLst>
                      <a:gd name="connsiteX0" fmla="*/ 65627 w 131254"/>
                      <a:gd name="connsiteY0" fmla="*/ 131254 h 131254"/>
                      <a:gd name="connsiteX1" fmla="*/ 0 w 131254"/>
                      <a:gd name="connsiteY1" fmla="*/ 65627 h 131254"/>
                      <a:gd name="connsiteX2" fmla="*/ 65627 w 131254"/>
                      <a:gd name="connsiteY2" fmla="*/ 0 h 131254"/>
                      <a:gd name="connsiteX3" fmla="*/ 131254 w 131254"/>
                      <a:gd name="connsiteY3" fmla="*/ 65627 h 131254"/>
                      <a:gd name="connsiteX4" fmla="*/ 65627 w 131254"/>
                      <a:gd name="connsiteY4" fmla="*/ 131254 h 1312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31254" h="131254">
                        <a:moveTo>
                          <a:pt x="65627" y="131254"/>
                        </a:moveTo>
                        <a:cubicBezTo>
                          <a:pt x="29432" y="131254"/>
                          <a:pt x="0" y="101823"/>
                          <a:pt x="0" y="65627"/>
                        </a:cubicBezTo>
                        <a:cubicBezTo>
                          <a:pt x="0" y="29432"/>
                          <a:pt x="29432" y="0"/>
                          <a:pt x="65627" y="0"/>
                        </a:cubicBezTo>
                        <a:cubicBezTo>
                          <a:pt x="101822" y="0"/>
                          <a:pt x="131254" y="29432"/>
                          <a:pt x="131254" y="65627"/>
                        </a:cubicBezTo>
                        <a:cubicBezTo>
                          <a:pt x="131254" y="101823"/>
                          <a:pt x="101822" y="131254"/>
                          <a:pt x="65627" y="131254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rgbClr val="FF598A"/>
                      </a:gs>
                      <a:gs pos="100000">
                        <a:srgbClr val="FF8A9C"/>
                      </a:gs>
                    </a:gsLst>
                    <a:lin ang="10800000" scaled="1"/>
                    <a:tileRect/>
                  </a:gra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lt1"/>
                      </a:solidFill>
                    </a:endParaRPr>
                  </a:p>
                </p:txBody>
              </p:sp>
            </p:grpSp>
          </p:grpSp>
          <p:sp>
            <p:nvSpPr>
              <p:cNvPr id="222" name="Freeform: Shape 221">
                <a:extLst>
                  <a:ext uri="{FF2B5EF4-FFF2-40B4-BE49-F238E27FC236}">
                    <a16:creationId xmlns:a16="http://schemas.microsoft.com/office/drawing/2014/main" id="{91DB27F5-FA50-4312-BD6E-307F5FF72B1C}"/>
                  </a:ext>
                </a:extLst>
              </p:cNvPr>
              <p:cNvSpPr/>
              <p:nvPr/>
            </p:nvSpPr>
            <p:spPr>
              <a:xfrm>
                <a:off x="3525679" y="3880961"/>
                <a:ext cx="766000" cy="766000"/>
              </a:xfrm>
              <a:custGeom>
                <a:avLst/>
                <a:gdLst>
                  <a:gd name="connsiteX0" fmla="*/ 766001 w 766000"/>
                  <a:gd name="connsiteY0" fmla="*/ 383000 h 766000"/>
                  <a:gd name="connsiteX1" fmla="*/ 383000 w 766000"/>
                  <a:gd name="connsiteY1" fmla="*/ 766000 h 766000"/>
                  <a:gd name="connsiteX2" fmla="*/ 0 w 766000"/>
                  <a:gd name="connsiteY2" fmla="*/ 383000 h 766000"/>
                  <a:gd name="connsiteX3" fmla="*/ 383000 w 766000"/>
                  <a:gd name="connsiteY3" fmla="*/ 0 h 766000"/>
                  <a:gd name="connsiteX4" fmla="*/ 766001 w 766000"/>
                  <a:gd name="connsiteY4" fmla="*/ 383000 h 766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6000" h="766000">
                    <a:moveTo>
                      <a:pt x="766001" y="383000"/>
                    </a:moveTo>
                    <a:cubicBezTo>
                      <a:pt x="766001" y="594525"/>
                      <a:pt x="594526" y="766000"/>
                      <a:pt x="383000" y="766000"/>
                    </a:cubicBezTo>
                    <a:cubicBezTo>
                      <a:pt x="171475" y="766000"/>
                      <a:pt x="0" y="594525"/>
                      <a:pt x="0" y="383000"/>
                    </a:cubicBezTo>
                    <a:cubicBezTo>
                      <a:pt x="0" y="171475"/>
                      <a:pt x="171475" y="0"/>
                      <a:pt x="383000" y="0"/>
                    </a:cubicBezTo>
                    <a:cubicBezTo>
                      <a:pt x="594526" y="0"/>
                      <a:pt x="766001" y="171475"/>
                      <a:pt x="766001" y="38300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228" name="TextBox 227">
              <a:extLst>
                <a:ext uri="{FF2B5EF4-FFF2-40B4-BE49-F238E27FC236}">
                  <a16:creationId xmlns:a16="http://schemas.microsoft.com/office/drawing/2014/main" id="{A57FEC9E-6ADA-44F1-8D0D-74B7C96AFCCD}"/>
                </a:ext>
              </a:extLst>
            </p:cNvPr>
            <p:cNvSpPr txBox="1"/>
            <p:nvPr/>
          </p:nvSpPr>
          <p:spPr>
            <a:xfrm>
              <a:off x="3716125" y="3935742"/>
              <a:ext cx="378630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3900" spc="0" baseline="0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Montserrat"/>
                  <a:rtl val="0"/>
                </a:rPr>
                <a:t>1</a:t>
              </a:r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7B266C65-15E4-41C6-ABF9-FB014427C362}"/>
              </a:ext>
            </a:extLst>
          </p:cNvPr>
          <p:cNvGrpSpPr/>
          <p:nvPr/>
        </p:nvGrpSpPr>
        <p:grpSpPr>
          <a:xfrm>
            <a:off x="5381909" y="3334511"/>
            <a:ext cx="1428750" cy="1560957"/>
            <a:chOff x="5381909" y="3334511"/>
            <a:chExt cx="1428750" cy="1560957"/>
          </a:xfrm>
        </p:grpSpPr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B83E1922-CDB2-406D-A62F-7A0FC2D89058}"/>
                </a:ext>
              </a:extLst>
            </p:cNvPr>
            <p:cNvGrpSpPr/>
            <p:nvPr/>
          </p:nvGrpSpPr>
          <p:grpSpPr>
            <a:xfrm>
              <a:off x="5381909" y="3334511"/>
              <a:ext cx="1428750" cy="1560957"/>
              <a:chOff x="5381909" y="3334511"/>
              <a:chExt cx="1428750" cy="1560957"/>
            </a:xfrm>
          </p:grpSpPr>
          <p:grpSp>
            <p:nvGrpSpPr>
              <p:cNvPr id="14" name="Group 13">
                <a:extLst>
                  <a:ext uri="{FF2B5EF4-FFF2-40B4-BE49-F238E27FC236}">
                    <a16:creationId xmlns:a16="http://schemas.microsoft.com/office/drawing/2014/main" id="{747C0EEB-578A-4B67-93A3-776791CFFB68}"/>
                  </a:ext>
                </a:extLst>
              </p:cNvPr>
              <p:cNvGrpSpPr/>
              <p:nvPr/>
            </p:nvGrpSpPr>
            <p:grpSpPr>
              <a:xfrm>
                <a:off x="5381909" y="3334511"/>
                <a:ext cx="1428750" cy="1560957"/>
                <a:chOff x="5381909" y="3334511"/>
                <a:chExt cx="1428750" cy="1560957"/>
              </a:xfrm>
            </p:grpSpPr>
            <p:sp>
              <p:nvSpPr>
                <p:cNvPr id="251" name="Freeform: Shape 250">
                  <a:extLst>
                    <a:ext uri="{FF2B5EF4-FFF2-40B4-BE49-F238E27FC236}">
                      <a16:creationId xmlns:a16="http://schemas.microsoft.com/office/drawing/2014/main" id="{70260531-DF7F-4C4D-977D-C91530648E7C}"/>
                    </a:ext>
                  </a:extLst>
                </p:cNvPr>
                <p:cNvSpPr/>
                <p:nvPr/>
              </p:nvSpPr>
              <p:spPr>
                <a:xfrm>
                  <a:off x="5381909" y="3334511"/>
                  <a:ext cx="1428750" cy="1560957"/>
                </a:xfrm>
                <a:custGeom>
                  <a:avLst/>
                  <a:gdLst>
                    <a:gd name="connsiteX0" fmla="*/ 714375 w 1428750"/>
                    <a:gd name="connsiteY0" fmla="*/ 1560862 h 1560957"/>
                    <a:gd name="connsiteX1" fmla="*/ 45911 w 1428750"/>
                    <a:gd name="connsiteY1" fmla="*/ 985457 h 1560957"/>
                    <a:gd name="connsiteX2" fmla="*/ 0 w 1428750"/>
                    <a:gd name="connsiteY2" fmla="*/ 884777 h 1560957"/>
                    <a:gd name="connsiteX3" fmla="*/ 307086 w 1428750"/>
                    <a:gd name="connsiteY3" fmla="*/ 298228 h 1560957"/>
                    <a:gd name="connsiteX4" fmla="*/ 372618 w 1428750"/>
                    <a:gd name="connsiteY4" fmla="*/ 206788 h 1560957"/>
                    <a:gd name="connsiteX5" fmla="*/ 484346 w 1428750"/>
                    <a:gd name="connsiteY5" fmla="*/ 105347 h 1560957"/>
                    <a:gd name="connsiteX6" fmla="*/ 714375 w 1428750"/>
                    <a:gd name="connsiteY6" fmla="*/ 0 h 1560957"/>
                    <a:gd name="connsiteX7" fmla="*/ 944404 w 1428750"/>
                    <a:gd name="connsiteY7" fmla="*/ 105347 h 1560957"/>
                    <a:gd name="connsiteX8" fmla="*/ 1056132 w 1428750"/>
                    <a:gd name="connsiteY8" fmla="*/ 206788 h 1560957"/>
                    <a:gd name="connsiteX9" fmla="*/ 1121664 w 1428750"/>
                    <a:gd name="connsiteY9" fmla="*/ 298228 h 1560957"/>
                    <a:gd name="connsiteX10" fmla="*/ 1428750 w 1428750"/>
                    <a:gd name="connsiteY10" fmla="*/ 884777 h 1560957"/>
                    <a:gd name="connsiteX11" fmla="*/ 1382744 w 1428750"/>
                    <a:gd name="connsiteY11" fmla="*/ 985552 h 1560957"/>
                    <a:gd name="connsiteX12" fmla="*/ 1187863 w 1428750"/>
                    <a:gd name="connsiteY12" fmla="*/ 1366361 h 1560957"/>
                    <a:gd name="connsiteX13" fmla="*/ 746284 w 1428750"/>
                    <a:gd name="connsiteY13" fmla="*/ 1560195 h 1560957"/>
                    <a:gd name="connsiteX14" fmla="*/ 714375 w 1428750"/>
                    <a:gd name="connsiteY14" fmla="*/ 1560957 h 15609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428750" h="1560957">
                      <a:moveTo>
                        <a:pt x="714375" y="1560862"/>
                      </a:moveTo>
                      <a:cubicBezTo>
                        <a:pt x="378238" y="1560862"/>
                        <a:pt x="94869" y="1312355"/>
                        <a:pt x="45911" y="985457"/>
                      </a:cubicBezTo>
                      <a:cubicBezTo>
                        <a:pt x="17812" y="960977"/>
                        <a:pt x="0" y="924878"/>
                        <a:pt x="0" y="884777"/>
                      </a:cubicBezTo>
                      <a:cubicBezTo>
                        <a:pt x="0" y="651796"/>
                        <a:pt x="116586" y="431102"/>
                        <a:pt x="307086" y="298228"/>
                      </a:cubicBezTo>
                      <a:cubicBezTo>
                        <a:pt x="318135" y="261842"/>
                        <a:pt x="340900" y="229362"/>
                        <a:pt x="372618" y="206788"/>
                      </a:cubicBezTo>
                      <a:cubicBezTo>
                        <a:pt x="414147" y="177260"/>
                        <a:pt x="451675" y="143066"/>
                        <a:pt x="484346" y="105347"/>
                      </a:cubicBezTo>
                      <a:cubicBezTo>
                        <a:pt x="542258" y="38386"/>
                        <a:pt x="626078" y="0"/>
                        <a:pt x="714375" y="0"/>
                      </a:cubicBezTo>
                      <a:cubicBezTo>
                        <a:pt x="802672" y="0"/>
                        <a:pt x="886492" y="38386"/>
                        <a:pt x="944404" y="105347"/>
                      </a:cubicBezTo>
                      <a:cubicBezTo>
                        <a:pt x="977075" y="143066"/>
                        <a:pt x="1014603" y="177260"/>
                        <a:pt x="1056132" y="206788"/>
                      </a:cubicBezTo>
                      <a:cubicBezTo>
                        <a:pt x="1087851" y="229362"/>
                        <a:pt x="1110615" y="261842"/>
                        <a:pt x="1121664" y="298228"/>
                      </a:cubicBezTo>
                      <a:cubicBezTo>
                        <a:pt x="1312164" y="431102"/>
                        <a:pt x="1428750" y="651796"/>
                        <a:pt x="1428750" y="884777"/>
                      </a:cubicBezTo>
                      <a:cubicBezTo>
                        <a:pt x="1428750" y="924973"/>
                        <a:pt x="1410938" y="960977"/>
                        <a:pt x="1382744" y="985552"/>
                      </a:cubicBezTo>
                      <a:cubicBezTo>
                        <a:pt x="1361027" y="1129189"/>
                        <a:pt x="1293019" y="1262729"/>
                        <a:pt x="1187863" y="1366361"/>
                      </a:cubicBezTo>
                      <a:cubicBezTo>
                        <a:pt x="1068705" y="1483709"/>
                        <a:pt x="911828" y="1552480"/>
                        <a:pt x="746284" y="1560195"/>
                      </a:cubicBezTo>
                      <a:cubicBezTo>
                        <a:pt x="735711" y="1560671"/>
                        <a:pt x="724948" y="1560957"/>
                        <a:pt x="714375" y="156095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ffectLst>
                  <a:outerShdw blurRad="152400" sx="102000" sy="102000" algn="ctr" rotWithShape="0">
                    <a:prstClr val="black">
                      <a:alpha val="10000"/>
                    </a:prst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55" name="Freeform: Shape 254">
                  <a:extLst>
                    <a:ext uri="{FF2B5EF4-FFF2-40B4-BE49-F238E27FC236}">
                      <a16:creationId xmlns:a16="http://schemas.microsoft.com/office/drawing/2014/main" id="{3814D15E-4CAD-42DA-BC14-1C43EFCECA08}"/>
                    </a:ext>
                  </a:extLst>
                </p:cNvPr>
                <p:cNvSpPr/>
                <p:nvPr/>
              </p:nvSpPr>
              <p:spPr>
                <a:xfrm>
                  <a:off x="5515449" y="3429761"/>
                  <a:ext cx="1161668" cy="1370335"/>
                </a:xfrm>
                <a:custGeom>
                  <a:avLst/>
                  <a:gdLst>
                    <a:gd name="connsiteX0" fmla="*/ 0 w 1161668"/>
                    <a:gd name="connsiteY0" fmla="*/ 789527 h 1370335"/>
                    <a:gd name="connsiteX1" fmla="*/ 608362 w 1161668"/>
                    <a:gd name="connsiteY1" fmla="*/ 1369695 h 1370335"/>
                    <a:gd name="connsiteX2" fmla="*/ 1161288 w 1161668"/>
                    <a:gd name="connsiteY2" fmla="*/ 810863 h 1370335"/>
                    <a:gd name="connsiteX3" fmla="*/ 902398 w 1161668"/>
                    <a:gd name="connsiteY3" fmla="*/ 305943 h 1370335"/>
                    <a:gd name="connsiteX4" fmla="*/ 894873 w 1161668"/>
                    <a:gd name="connsiteY4" fmla="*/ 282321 h 1370335"/>
                    <a:gd name="connsiteX5" fmla="*/ 894873 w 1161668"/>
                    <a:gd name="connsiteY5" fmla="*/ 282321 h 1370335"/>
                    <a:gd name="connsiteX6" fmla="*/ 867347 w 1161668"/>
                    <a:gd name="connsiteY6" fmla="*/ 189167 h 1370335"/>
                    <a:gd name="connsiteX7" fmla="*/ 738854 w 1161668"/>
                    <a:gd name="connsiteY7" fmla="*/ 72390 h 1370335"/>
                    <a:gd name="connsiteX8" fmla="*/ 580834 w 1161668"/>
                    <a:gd name="connsiteY8" fmla="*/ 0 h 1370335"/>
                    <a:gd name="connsiteX9" fmla="*/ 422814 w 1161668"/>
                    <a:gd name="connsiteY9" fmla="*/ 72390 h 1370335"/>
                    <a:gd name="connsiteX10" fmla="*/ 294322 w 1161668"/>
                    <a:gd name="connsiteY10" fmla="*/ 189167 h 1370335"/>
                    <a:gd name="connsiteX11" fmla="*/ 266795 w 1161668"/>
                    <a:gd name="connsiteY11" fmla="*/ 282321 h 1370335"/>
                    <a:gd name="connsiteX12" fmla="*/ 266795 w 1161668"/>
                    <a:gd name="connsiteY12" fmla="*/ 282321 h 1370335"/>
                    <a:gd name="connsiteX13" fmla="*/ 259270 w 1161668"/>
                    <a:gd name="connsiteY13" fmla="*/ 305943 h 1370335"/>
                    <a:gd name="connsiteX14" fmla="*/ 0 w 1161668"/>
                    <a:gd name="connsiteY14" fmla="*/ 789527 h 13703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161668" h="1370335">
                      <a:moveTo>
                        <a:pt x="0" y="789527"/>
                      </a:moveTo>
                      <a:cubicBezTo>
                        <a:pt x="0" y="1119473"/>
                        <a:pt x="275082" y="1385126"/>
                        <a:pt x="608362" y="1369695"/>
                      </a:cubicBezTo>
                      <a:cubicBezTo>
                        <a:pt x="908209" y="1355884"/>
                        <a:pt x="1150525" y="1110806"/>
                        <a:pt x="1161288" y="810863"/>
                      </a:cubicBezTo>
                      <a:cubicBezTo>
                        <a:pt x="1168812" y="600266"/>
                        <a:pt x="1064133" y="413671"/>
                        <a:pt x="902398" y="305943"/>
                      </a:cubicBezTo>
                      <a:cubicBezTo>
                        <a:pt x="894588" y="300800"/>
                        <a:pt x="891444" y="290989"/>
                        <a:pt x="894873" y="282321"/>
                      </a:cubicBezTo>
                      <a:lnTo>
                        <a:pt x="894873" y="282321"/>
                      </a:lnTo>
                      <a:cubicBezTo>
                        <a:pt x="908399" y="248603"/>
                        <a:pt x="896874" y="210217"/>
                        <a:pt x="867347" y="189167"/>
                      </a:cubicBezTo>
                      <a:cubicBezTo>
                        <a:pt x="820102" y="155543"/>
                        <a:pt x="776954" y="116491"/>
                        <a:pt x="738854" y="72390"/>
                      </a:cubicBezTo>
                      <a:cubicBezTo>
                        <a:pt x="700564" y="28099"/>
                        <a:pt x="643890" y="0"/>
                        <a:pt x="580834" y="0"/>
                      </a:cubicBezTo>
                      <a:cubicBezTo>
                        <a:pt x="517779" y="0"/>
                        <a:pt x="461200" y="28099"/>
                        <a:pt x="422814" y="72390"/>
                      </a:cubicBezTo>
                      <a:cubicBezTo>
                        <a:pt x="384714" y="116396"/>
                        <a:pt x="341566" y="155448"/>
                        <a:pt x="294322" y="189167"/>
                      </a:cubicBezTo>
                      <a:cubicBezTo>
                        <a:pt x="264795" y="210217"/>
                        <a:pt x="253269" y="248603"/>
                        <a:pt x="266795" y="282321"/>
                      </a:cubicBezTo>
                      <a:lnTo>
                        <a:pt x="266795" y="282321"/>
                      </a:lnTo>
                      <a:cubicBezTo>
                        <a:pt x="270320" y="290989"/>
                        <a:pt x="267081" y="300800"/>
                        <a:pt x="259270" y="305943"/>
                      </a:cubicBezTo>
                      <a:cubicBezTo>
                        <a:pt x="103061" y="410051"/>
                        <a:pt x="0" y="587693"/>
                        <a:pt x="0" y="78952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grpSp>
              <p:nvGrpSpPr>
                <p:cNvPr id="13" name="Group 12">
                  <a:extLst>
                    <a:ext uri="{FF2B5EF4-FFF2-40B4-BE49-F238E27FC236}">
                      <a16:creationId xmlns:a16="http://schemas.microsoft.com/office/drawing/2014/main" id="{21859FA1-7BD0-431F-9234-579E3A1D5DB2}"/>
                    </a:ext>
                  </a:extLst>
                </p:cNvPr>
                <p:cNvGrpSpPr/>
                <p:nvPr/>
              </p:nvGrpSpPr>
              <p:grpSpPr>
                <a:xfrm>
                  <a:off x="5477159" y="3509010"/>
                  <a:ext cx="1238250" cy="748569"/>
                  <a:chOff x="5477159" y="3509010"/>
                  <a:chExt cx="1238250" cy="748569"/>
                </a:xfrm>
              </p:grpSpPr>
              <p:sp>
                <p:nvSpPr>
                  <p:cNvPr id="258" name="Freeform: Shape 257">
                    <a:extLst>
                      <a:ext uri="{FF2B5EF4-FFF2-40B4-BE49-F238E27FC236}">
                        <a16:creationId xmlns:a16="http://schemas.microsoft.com/office/drawing/2014/main" id="{BC26F444-732A-4225-8A8B-6069A2BD97A6}"/>
                      </a:ext>
                    </a:extLst>
                  </p:cNvPr>
                  <p:cNvSpPr/>
                  <p:nvPr/>
                </p:nvSpPr>
                <p:spPr>
                  <a:xfrm>
                    <a:off x="5477159" y="3600164"/>
                    <a:ext cx="1238250" cy="657415"/>
                  </a:xfrm>
                  <a:custGeom>
                    <a:avLst/>
                    <a:gdLst>
                      <a:gd name="connsiteX0" fmla="*/ 619125 w 1238250"/>
                      <a:gd name="connsiteY0" fmla="*/ 0 h 657415"/>
                      <a:gd name="connsiteX1" fmla="*/ 1238250 w 1238250"/>
                      <a:gd name="connsiteY1" fmla="*/ 619125 h 657415"/>
                      <a:gd name="connsiteX2" fmla="*/ 1199959 w 1238250"/>
                      <a:gd name="connsiteY2" fmla="*/ 657415 h 657415"/>
                      <a:gd name="connsiteX3" fmla="*/ 1161669 w 1238250"/>
                      <a:gd name="connsiteY3" fmla="*/ 619125 h 657415"/>
                      <a:gd name="connsiteX4" fmla="*/ 619125 w 1238250"/>
                      <a:gd name="connsiteY4" fmla="*/ 76581 h 657415"/>
                      <a:gd name="connsiteX5" fmla="*/ 76581 w 1238250"/>
                      <a:gd name="connsiteY5" fmla="*/ 619125 h 657415"/>
                      <a:gd name="connsiteX6" fmla="*/ 38291 w 1238250"/>
                      <a:gd name="connsiteY6" fmla="*/ 657415 h 657415"/>
                      <a:gd name="connsiteX7" fmla="*/ 0 w 1238250"/>
                      <a:gd name="connsiteY7" fmla="*/ 619125 h 657415"/>
                      <a:gd name="connsiteX8" fmla="*/ 619125 w 1238250"/>
                      <a:gd name="connsiteY8" fmla="*/ 0 h 6574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238250" h="657415">
                        <a:moveTo>
                          <a:pt x="619125" y="0"/>
                        </a:moveTo>
                        <a:cubicBezTo>
                          <a:pt x="960501" y="0"/>
                          <a:pt x="1238250" y="277749"/>
                          <a:pt x="1238250" y="619125"/>
                        </a:cubicBezTo>
                        <a:cubicBezTo>
                          <a:pt x="1238250" y="640271"/>
                          <a:pt x="1221105" y="657415"/>
                          <a:pt x="1199959" y="657415"/>
                        </a:cubicBezTo>
                        <a:cubicBezTo>
                          <a:pt x="1178814" y="657415"/>
                          <a:pt x="1161669" y="640271"/>
                          <a:pt x="1161669" y="619125"/>
                        </a:cubicBezTo>
                        <a:cubicBezTo>
                          <a:pt x="1161669" y="319945"/>
                          <a:pt x="918305" y="76581"/>
                          <a:pt x="619125" y="76581"/>
                        </a:cubicBezTo>
                        <a:cubicBezTo>
                          <a:pt x="319945" y="76581"/>
                          <a:pt x="76581" y="319945"/>
                          <a:pt x="76581" y="619125"/>
                        </a:cubicBezTo>
                        <a:cubicBezTo>
                          <a:pt x="76581" y="640271"/>
                          <a:pt x="59436" y="657415"/>
                          <a:pt x="38291" y="657415"/>
                        </a:cubicBezTo>
                        <a:cubicBezTo>
                          <a:pt x="17145" y="657415"/>
                          <a:pt x="0" y="640271"/>
                          <a:pt x="0" y="619125"/>
                        </a:cubicBezTo>
                        <a:cubicBezTo>
                          <a:pt x="0" y="277749"/>
                          <a:pt x="277749" y="0"/>
                          <a:pt x="619125" y="0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rgbClr val="FF974F"/>
                      </a:gs>
                      <a:gs pos="100000">
                        <a:srgbClr val="FEBD61"/>
                      </a:gs>
                    </a:gsLst>
                    <a:lin ang="10800000" scaled="1"/>
                    <a:tileRect/>
                  </a:gra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lt1"/>
                      </a:solidFill>
                    </a:endParaRPr>
                  </a:p>
                </p:txBody>
              </p:sp>
              <p:grpSp>
                <p:nvGrpSpPr>
                  <p:cNvPr id="12" name="Group 11">
                    <a:extLst>
                      <a:ext uri="{FF2B5EF4-FFF2-40B4-BE49-F238E27FC236}">
                        <a16:creationId xmlns:a16="http://schemas.microsoft.com/office/drawing/2014/main" id="{13871FC3-6EE3-4133-A8AB-6F1005DE17A5}"/>
                      </a:ext>
                    </a:extLst>
                  </p:cNvPr>
                  <p:cNvGrpSpPr/>
                  <p:nvPr/>
                </p:nvGrpSpPr>
                <p:grpSpPr>
                  <a:xfrm>
                    <a:off x="5966839" y="3509010"/>
                    <a:ext cx="258889" cy="258889"/>
                    <a:chOff x="5966839" y="3509010"/>
                    <a:chExt cx="258889" cy="258889"/>
                  </a:xfrm>
                </p:grpSpPr>
                <p:sp>
                  <p:nvSpPr>
                    <p:cNvPr id="260" name="Freeform: Shape 259">
                      <a:extLst>
                        <a:ext uri="{FF2B5EF4-FFF2-40B4-BE49-F238E27FC236}">
                          <a16:creationId xmlns:a16="http://schemas.microsoft.com/office/drawing/2014/main" id="{AA225F12-0F26-457C-8D5D-D0879F742C9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966839" y="3509010"/>
                      <a:ext cx="258889" cy="258889"/>
                    </a:xfrm>
                    <a:custGeom>
                      <a:avLst/>
                      <a:gdLst>
                        <a:gd name="connsiteX0" fmla="*/ 258890 w 258889"/>
                        <a:gd name="connsiteY0" fmla="*/ 129445 h 258889"/>
                        <a:gd name="connsiteX1" fmla="*/ 129445 w 258889"/>
                        <a:gd name="connsiteY1" fmla="*/ 258889 h 258889"/>
                        <a:gd name="connsiteX2" fmla="*/ 0 w 258889"/>
                        <a:gd name="connsiteY2" fmla="*/ 129445 h 258889"/>
                        <a:gd name="connsiteX3" fmla="*/ 129445 w 258889"/>
                        <a:gd name="connsiteY3" fmla="*/ 0 h 258889"/>
                        <a:gd name="connsiteX4" fmla="*/ 258890 w 258889"/>
                        <a:gd name="connsiteY4" fmla="*/ 129445 h 25888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258889" h="258889">
                          <a:moveTo>
                            <a:pt x="258890" y="129445"/>
                          </a:moveTo>
                          <a:cubicBezTo>
                            <a:pt x="258890" y="200935"/>
                            <a:pt x="200935" y="258889"/>
                            <a:pt x="129445" y="258889"/>
                          </a:cubicBezTo>
                          <a:cubicBezTo>
                            <a:pt x="57954" y="258889"/>
                            <a:pt x="0" y="200935"/>
                            <a:pt x="0" y="129445"/>
                          </a:cubicBezTo>
                          <a:cubicBezTo>
                            <a:pt x="0" y="57954"/>
                            <a:pt x="57954" y="0"/>
                            <a:pt x="129445" y="0"/>
                          </a:cubicBezTo>
                          <a:cubicBezTo>
                            <a:pt x="200935" y="0"/>
                            <a:pt x="258890" y="57954"/>
                            <a:pt x="258890" y="129445"/>
                          </a:cubicBezTo>
                          <a:close/>
                        </a:path>
                      </a:pathLst>
                    </a:custGeom>
                    <a:solidFill>
                      <a:schemeClr val="bg1"/>
                    </a:solidFill>
                    <a:ln w="9525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61" name="Freeform: Shape 260">
                      <a:extLst>
                        <a:ext uri="{FF2B5EF4-FFF2-40B4-BE49-F238E27FC236}">
                          <a16:creationId xmlns:a16="http://schemas.microsoft.com/office/drawing/2014/main" id="{FB653395-A2AD-4762-ACD4-8165FE7C402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030656" y="3572827"/>
                      <a:ext cx="131254" cy="131254"/>
                    </a:xfrm>
                    <a:custGeom>
                      <a:avLst/>
                      <a:gdLst>
                        <a:gd name="connsiteX0" fmla="*/ 65627 w 131254"/>
                        <a:gd name="connsiteY0" fmla="*/ 0 h 131254"/>
                        <a:gd name="connsiteX1" fmla="*/ 131255 w 131254"/>
                        <a:gd name="connsiteY1" fmla="*/ 65627 h 131254"/>
                        <a:gd name="connsiteX2" fmla="*/ 65627 w 131254"/>
                        <a:gd name="connsiteY2" fmla="*/ 131254 h 131254"/>
                        <a:gd name="connsiteX3" fmla="*/ 0 w 131254"/>
                        <a:gd name="connsiteY3" fmla="*/ 65627 h 131254"/>
                        <a:gd name="connsiteX4" fmla="*/ 65627 w 131254"/>
                        <a:gd name="connsiteY4" fmla="*/ 0 h 13125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31254" h="131254">
                          <a:moveTo>
                            <a:pt x="65627" y="0"/>
                          </a:moveTo>
                          <a:cubicBezTo>
                            <a:pt x="101822" y="0"/>
                            <a:pt x="131255" y="29432"/>
                            <a:pt x="131255" y="65627"/>
                          </a:cubicBezTo>
                          <a:cubicBezTo>
                            <a:pt x="131255" y="101822"/>
                            <a:pt x="101822" y="131254"/>
                            <a:pt x="65627" y="131254"/>
                          </a:cubicBezTo>
                          <a:cubicBezTo>
                            <a:pt x="29433" y="131254"/>
                            <a:pt x="0" y="101822"/>
                            <a:pt x="0" y="65627"/>
                          </a:cubicBezTo>
                          <a:cubicBezTo>
                            <a:pt x="0" y="29432"/>
                            <a:pt x="29433" y="0"/>
                            <a:pt x="65627" y="0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rgbClr val="FF974F"/>
                        </a:gs>
                        <a:gs pos="100000">
                          <a:srgbClr val="FEBD61"/>
                        </a:gs>
                      </a:gsLst>
                      <a:lin ang="10800000" scaled="1"/>
                      <a:tileRect/>
                    </a:gra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>
                        <a:solidFill>
                          <a:schemeClr val="lt1"/>
                        </a:solidFill>
                      </a:endParaRPr>
                    </a:p>
                  </p:txBody>
                </p:sp>
              </p:grpSp>
            </p:grpSp>
          </p:grpSp>
          <p:sp>
            <p:nvSpPr>
              <p:cNvPr id="256" name="Freeform: Shape 255">
                <a:extLst>
                  <a:ext uri="{FF2B5EF4-FFF2-40B4-BE49-F238E27FC236}">
                    <a16:creationId xmlns:a16="http://schemas.microsoft.com/office/drawing/2014/main" id="{040D2F59-AB18-41AB-9E76-9C060A8376C3}"/>
                  </a:ext>
                </a:extLst>
              </p:cNvPr>
              <p:cNvSpPr/>
              <p:nvPr/>
            </p:nvSpPr>
            <p:spPr>
              <a:xfrm>
                <a:off x="5710521" y="3832955"/>
                <a:ext cx="766000" cy="766000"/>
              </a:xfrm>
              <a:custGeom>
                <a:avLst/>
                <a:gdLst>
                  <a:gd name="connsiteX0" fmla="*/ 766000 w 766000"/>
                  <a:gd name="connsiteY0" fmla="*/ 383000 h 766000"/>
                  <a:gd name="connsiteX1" fmla="*/ 383000 w 766000"/>
                  <a:gd name="connsiteY1" fmla="*/ 766000 h 766000"/>
                  <a:gd name="connsiteX2" fmla="*/ -1 w 766000"/>
                  <a:gd name="connsiteY2" fmla="*/ 383000 h 766000"/>
                  <a:gd name="connsiteX3" fmla="*/ 383000 w 766000"/>
                  <a:gd name="connsiteY3" fmla="*/ 0 h 766000"/>
                  <a:gd name="connsiteX4" fmla="*/ 766000 w 766000"/>
                  <a:gd name="connsiteY4" fmla="*/ 383000 h 766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6000" h="766000">
                    <a:moveTo>
                      <a:pt x="766000" y="383000"/>
                    </a:moveTo>
                    <a:cubicBezTo>
                      <a:pt x="766000" y="594525"/>
                      <a:pt x="594525" y="766000"/>
                      <a:pt x="383000" y="766000"/>
                    </a:cubicBezTo>
                    <a:cubicBezTo>
                      <a:pt x="171474" y="766000"/>
                      <a:pt x="-1" y="594525"/>
                      <a:pt x="-1" y="383000"/>
                    </a:cubicBezTo>
                    <a:cubicBezTo>
                      <a:pt x="-1" y="171475"/>
                      <a:pt x="171474" y="0"/>
                      <a:pt x="383000" y="0"/>
                    </a:cubicBezTo>
                    <a:cubicBezTo>
                      <a:pt x="594525" y="0"/>
                      <a:pt x="766000" y="171475"/>
                      <a:pt x="766000" y="3830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974F"/>
                  </a:gs>
                  <a:gs pos="100000">
                    <a:srgbClr val="FEBD61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262" name="TextBox 261">
              <a:extLst>
                <a:ext uri="{FF2B5EF4-FFF2-40B4-BE49-F238E27FC236}">
                  <a16:creationId xmlns:a16="http://schemas.microsoft.com/office/drawing/2014/main" id="{0706B8A2-3FFD-40AC-BE60-4B08C1A12603}"/>
                </a:ext>
              </a:extLst>
            </p:cNvPr>
            <p:cNvSpPr txBox="1"/>
            <p:nvPr/>
          </p:nvSpPr>
          <p:spPr>
            <a:xfrm>
              <a:off x="5858521" y="3887472"/>
              <a:ext cx="470000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3900" spc="0" baseline="0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Montserrat"/>
                  <a:rtl val="0"/>
                </a:rPr>
                <a:t>2</a:t>
              </a: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064635FF-3D5B-4059-B17F-B451BE86F59E}"/>
              </a:ext>
            </a:extLst>
          </p:cNvPr>
          <p:cNvGrpSpPr/>
          <p:nvPr/>
        </p:nvGrpSpPr>
        <p:grpSpPr>
          <a:xfrm>
            <a:off x="7571708" y="3584543"/>
            <a:ext cx="1428750" cy="1560957"/>
            <a:chOff x="7571708" y="3584543"/>
            <a:chExt cx="1428750" cy="1560957"/>
          </a:xfrm>
        </p:grpSpPr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2A1F9944-693F-4FEF-B372-52E627E960BB}"/>
                </a:ext>
              </a:extLst>
            </p:cNvPr>
            <p:cNvGrpSpPr/>
            <p:nvPr/>
          </p:nvGrpSpPr>
          <p:grpSpPr>
            <a:xfrm>
              <a:off x="7571708" y="3584543"/>
              <a:ext cx="1428750" cy="1560957"/>
              <a:chOff x="7571708" y="3584543"/>
              <a:chExt cx="1428750" cy="1560957"/>
            </a:xfrm>
          </p:grpSpPr>
          <p:grpSp>
            <p:nvGrpSpPr>
              <p:cNvPr id="19" name="Group 18">
                <a:extLst>
                  <a:ext uri="{FF2B5EF4-FFF2-40B4-BE49-F238E27FC236}">
                    <a16:creationId xmlns:a16="http://schemas.microsoft.com/office/drawing/2014/main" id="{84C778E3-5704-4654-A1B5-6BDB819D7128}"/>
                  </a:ext>
                </a:extLst>
              </p:cNvPr>
              <p:cNvGrpSpPr/>
              <p:nvPr/>
            </p:nvGrpSpPr>
            <p:grpSpPr>
              <a:xfrm>
                <a:off x="7571708" y="3584543"/>
                <a:ext cx="1428750" cy="1560957"/>
                <a:chOff x="7571708" y="3584543"/>
                <a:chExt cx="1428750" cy="1560957"/>
              </a:xfrm>
            </p:grpSpPr>
            <p:sp>
              <p:nvSpPr>
                <p:cNvPr id="292" name="Freeform: Shape 291">
                  <a:extLst>
                    <a:ext uri="{FF2B5EF4-FFF2-40B4-BE49-F238E27FC236}">
                      <a16:creationId xmlns:a16="http://schemas.microsoft.com/office/drawing/2014/main" id="{E2FCDF07-8049-49A8-82A4-2D9F5D934EB7}"/>
                    </a:ext>
                  </a:extLst>
                </p:cNvPr>
                <p:cNvSpPr/>
                <p:nvPr/>
              </p:nvSpPr>
              <p:spPr>
                <a:xfrm>
                  <a:off x="7571708" y="3584543"/>
                  <a:ext cx="1428750" cy="1560957"/>
                </a:xfrm>
                <a:custGeom>
                  <a:avLst/>
                  <a:gdLst>
                    <a:gd name="connsiteX0" fmla="*/ 714375 w 1428750"/>
                    <a:gd name="connsiteY0" fmla="*/ 1560957 h 1560957"/>
                    <a:gd name="connsiteX1" fmla="*/ 484347 w 1428750"/>
                    <a:gd name="connsiteY1" fmla="*/ 1455611 h 1560957"/>
                    <a:gd name="connsiteX2" fmla="*/ 372618 w 1428750"/>
                    <a:gd name="connsiteY2" fmla="*/ 1354169 h 1560957"/>
                    <a:gd name="connsiteX3" fmla="*/ 307086 w 1428750"/>
                    <a:gd name="connsiteY3" fmla="*/ 1262729 h 1560957"/>
                    <a:gd name="connsiteX4" fmla="*/ 0 w 1428750"/>
                    <a:gd name="connsiteY4" fmla="*/ 676180 h 1560957"/>
                    <a:gd name="connsiteX5" fmla="*/ 46006 w 1428750"/>
                    <a:gd name="connsiteY5" fmla="*/ 575405 h 1560957"/>
                    <a:gd name="connsiteX6" fmla="*/ 240888 w 1428750"/>
                    <a:gd name="connsiteY6" fmla="*/ 194596 h 1560957"/>
                    <a:gd name="connsiteX7" fmla="*/ 682467 w 1428750"/>
                    <a:gd name="connsiteY7" fmla="*/ 762 h 1560957"/>
                    <a:gd name="connsiteX8" fmla="*/ 714375 w 1428750"/>
                    <a:gd name="connsiteY8" fmla="*/ 0 h 1560957"/>
                    <a:gd name="connsiteX9" fmla="*/ 1382839 w 1428750"/>
                    <a:gd name="connsiteY9" fmla="*/ 575405 h 1560957"/>
                    <a:gd name="connsiteX10" fmla="*/ 1428750 w 1428750"/>
                    <a:gd name="connsiteY10" fmla="*/ 676085 h 1560957"/>
                    <a:gd name="connsiteX11" fmla="*/ 1121664 w 1428750"/>
                    <a:gd name="connsiteY11" fmla="*/ 1262634 h 1560957"/>
                    <a:gd name="connsiteX12" fmla="*/ 1056132 w 1428750"/>
                    <a:gd name="connsiteY12" fmla="*/ 1354074 h 1560957"/>
                    <a:gd name="connsiteX13" fmla="*/ 944404 w 1428750"/>
                    <a:gd name="connsiteY13" fmla="*/ 1455516 h 1560957"/>
                    <a:gd name="connsiteX14" fmla="*/ 714375 w 1428750"/>
                    <a:gd name="connsiteY14" fmla="*/ 1560862 h 15609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428750" h="1560957">
                      <a:moveTo>
                        <a:pt x="714375" y="1560957"/>
                      </a:moveTo>
                      <a:cubicBezTo>
                        <a:pt x="626078" y="1560957"/>
                        <a:pt x="542258" y="1522571"/>
                        <a:pt x="484347" y="1455611"/>
                      </a:cubicBezTo>
                      <a:cubicBezTo>
                        <a:pt x="451675" y="1417892"/>
                        <a:pt x="414147" y="1383697"/>
                        <a:pt x="372618" y="1354169"/>
                      </a:cubicBezTo>
                      <a:cubicBezTo>
                        <a:pt x="340900" y="1331595"/>
                        <a:pt x="318135" y="1299020"/>
                        <a:pt x="307086" y="1262729"/>
                      </a:cubicBezTo>
                      <a:cubicBezTo>
                        <a:pt x="116586" y="1129856"/>
                        <a:pt x="0" y="909161"/>
                        <a:pt x="0" y="676180"/>
                      </a:cubicBezTo>
                      <a:cubicBezTo>
                        <a:pt x="0" y="635984"/>
                        <a:pt x="17812" y="599980"/>
                        <a:pt x="46006" y="575405"/>
                      </a:cubicBezTo>
                      <a:cubicBezTo>
                        <a:pt x="67723" y="431768"/>
                        <a:pt x="135731" y="298228"/>
                        <a:pt x="240888" y="194596"/>
                      </a:cubicBezTo>
                      <a:cubicBezTo>
                        <a:pt x="360045" y="77248"/>
                        <a:pt x="516922" y="8477"/>
                        <a:pt x="682467" y="762"/>
                      </a:cubicBezTo>
                      <a:cubicBezTo>
                        <a:pt x="693039" y="286"/>
                        <a:pt x="703802" y="0"/>
                        <a:pt x="714375" y="0"/>
                      </a:cubicBezTo>
                      <a:cubicBezTo>
                        <a:pt x="1050513" y="0"/>
                        <a:pt x="1333881" y="248508"/>
                        <a:pt x="1382839" y="575405"/>
                      </a:cubicBezTo>
                      <a:cubicBezTo>
                        <a:pt x="1410938" y="599885"/>
                        <a:pt x="1428750" y="635984"/>
                        <a:pt x="1428750" y="676085"/>
                      </a:cubicBezTo>
                      <a:cubicBezTo>
                        <a:pt x="1428750" y="909066"/>
                        <a:pt x="1312164" y="1129760"/>
                        <a:pt x="1121664" y="1262634"/>
                      </a:cubicBezTo>
                      <a:cubicBezTo>
                        <a:pt x="1110615" y="1298925"/>
                        <a:pt x="1087851" y="1331500"/>
                        <a:pt x="1056132" y="1354074"/>
                      </a:cubicBezTo>
                      <a:cubicBezTo>
                        <a:pt x="1014603" y="1383602"/>
                        <a:pt x="977075" y="1417796"/>
                        <a:pt x="944404" y="1455516"/>
                      </a:cubicBezTo>
                      <a:cubicBezTo>
                        <a:pt x="886492" y="1522476"/>
                        <a:pt x="802672" y="1560862"/>
                        <a:pt x="714375" y="1560862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ffectLst>
                  <a:outerShdw blurRad="152400" sx="102000" sy="102000" algn="ctr" rotWithShape="0">
                    <a:prstClr val="black">
                      <a:alpha val="10000"/>
                    </a:prst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96" name="Freeform: Shape 295">
                  <a:extLst>
                    <a:ext uri="{FF2B5EF4-FFF2-40B4-BE49-F238E27FC236}">
                      <a16:creationId xmlns:a16="http://schemas.microsoft.com/office/drawing/2014/main" id="{9185F8D1-0473-4455-83E2-F7FF6EB2E7CC}"/>
                    </a:ext>
                  </a:extLst>
                </p:cNvPr>
                <p:cNvSpPr/>
                <p:nvPr/>
              </p:nvSpPr>
              <p:spPr>
                <a:xfrm>
                  <a:off x="7705249" y="3679820"/>
                  <a:ext cx="1161668" cy="1370335"/>
                </a:xfrm>
                <a:custGeom>
                  <a:avLst/>
                  <a:gdLst>
                    <a:gd name="connsiteX0" fmla="*/ 1161668 w 1161668"/>
                    <a:gd name="connsiteY0" fmla="*/ 580808 h 1370335"/>
                    <a:gd name="connsiteX1" fmla="*/ 553307 w 1161668"/>
                    <a:gd name="connsiteY1" fmla="*/ 640 h 1370335"/>
                    <a:gd name="connsiteX2" fmla="*/ 381 w 1161668"/>
                    <a:gd name="connsiteY2" fmla="*/ 559472 h 1370335"/>
                    <a:gd name="connsiteX3" fmla="*/ 259270 w 1161668"/>
                    <a:gd name="connsiteY3" fmla="*/ 1064392 h 1370335"/>
                    <a:gd name="connsiteX4" fmla="*/ 266795 w 1161668"/>
                    <a:gd name="connsiteY4" fmla="*/ 1088014 h 1370335"/>
                    <a:gd name="connsiteX5" fmla="*/ 266795 w 1161668"/>
                    <a:gd name="connsiteY5" fmla="*/ 1088014 h 1370335"/>
                    <a:gd name="connsiteX6" fmla="*/ 294322 w 1161668"/>
                    <a:gd name="connsiteY6" fmla="*/ 1181168 h 1370335"/>
                    <a:gd name="connsiteX7" fmla="*/ 422815 w 1161668"/>
                    <a:gd name="connsiteY7" fmla="*/ 1297945 h 1370335"/>
                    <a:gd name="connsiteX8" fmla="*/ 580834 w 1161668"/>
                    <a:gd name="connsiteY8" fmla="*/ 1370335 h 1370335"/>
                    <a:gd name="connsiteX9" fmla="*/ 738854 w 1161668"/>
                    <a:gd name="connsiteY9" fmla="*/ 1297945 h 1370335"/>
                    <a:gd name="connsiteX10" fmla="*/ 867346 w 1161668"/>
                    <a:gd name="connsiteY10" fmla="*/ 1181168 h 1370335"/>
                    <a:gd name="connsiteX11" fmla="*/ 894874 w 1161668"/>
                    <a:gd name="connsiteY11" fmla="*/ 1088014 h 1370335"/>
                    <a:gd name="connsiteX12" fmla="*/ 894874 w 1161668"/>
                    <a:gd name="connsiteY12" fmla="*/ 1088014 h 1370335"/>
                    <a:gd name="connsiteX13" fmla="*/ 902398 w 1161668"/>
                    <a:gd name="connsiteY13" fmla="*/ 1064392 h 1370335"/>
                    <a:gd name="connsiteX14" fmla="*/ 1161668 w 1161668"/>
                    <a:gd name="connsiteY14" fmla="*/ 580808 h 13703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161668" h="1370335">
                      <a:moveTo>
                        <a:pt x="1161668" y="580808"/>
                      </a:moveTo>
                      <a:cubicBezTo>
                        <a:pt x="1161668" y="250862"/>
                        <a:pt x="886587" y="-14791"/>
                        <a:pt x="553307" y="640"/>
                      </a:cubicBezTo>
                      <a:cubicBezTo>
                        <a:pt x="253460" y="14451"/>
                        <a:pt x="11144" y="259529"/>
                        <a:pt x="381" y="559472"/>
                      </a:cubicBezTo>
                      <a:cubicBezTo>
                        <a:pt x="-7144" y="770069"/>
                        <a:pt x="97536" y="956664"/>
                        <a:pt x="259270" y="1064392"/>
                      </a:cubicBezTo>
                      <a:cubicBezTo>
                        <a:pt x="267081" y="1069535"/>
                        <a:pt x="270224" y="1079346"/>
                        <a:pt x="266795" y="1088014"/>
                      </a:cubicBezTo>
                      <a:lnTo>
                        <a:pt x="266795" y="1088014"/>
                      </a:lnTo>
                      <a:cubicBezTo>
                        <a:pt x="253269" y="1121733"/>
                        <a:pt x="264795" y="1160118"/>
                        <a:pt x="294322" y="1181168"/>
                      </a:cubicBezTo>
                      <a:cubicBezTo>
                        <a:pt x="341566" y="1214792"/>
                        <a:pt x="384715" y="1253844"/>
                        <a:pt x="422815" y="1297945"/>
                      </a:cubicBezTo>
                      <a:cubicBezTo>
                        <a:pt x="461105" y="1342236"/>
                        <a:pt x="517779" y="1370335"/>
                        <a:pt x="580834" y="1370335"/>
                      </a:cubicBezTo>
                      <a:cubicBezTo>
                        <a:pt x="643890" y="1370335"/>
                        <a:pt x="700468" y="1342236"/>
                        <a:pt x="738854" y="1297945"/>
                      </a:cubicBezTo>
                      <a:cubicBezTo>
                        <a:pt x="776954" y="1253939"/>
                        <a:pt x="820102" y="1214887"/>
                        <a:pt x="867346" y="1181168"/>
                      </a:cubicBezTo>
                      <a:cubicBezTo>
                        <a:pt x="896874" y="1160118"/>
                        <a:pt x="908399" y="1121733"/>
                        <a:pt x="894874" y="1088014"/>
                      </a:cubicBezTo>
                      <a:lnTo>
                        <a:pt x="894874" y="1088014"/>
                      </a:lnTo>
                      <a:cubicBezTo>
                        <a:pt x="891349" y="1079346"/>
                        <a:pt x="894588" y="1069535"/>
                        <a:pt x="902398" y="1064392"/>
                      </a:cubicBezTo>
                      <a:cubicBezTo>
                        <a:pt x="1058608" y="960284"/>
                        <a:pt x="1161668" y="782642"/>
                        <a:pt x="1161668" y="580808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grpSp>
              <p:nvGrpSpPr>
                <p:cNvPr id="18" name="Group 17">
                  <a:extLst>
                    <a:ext uri="{FF2B5EF4-FFF2-40B4-BE49-F238E27FC236}">
                      <a16:creationId xmlns:a16="http://schemas.microsoft.com/office/drawing/2014/main" id="{908407B7-EBD5-475C-AB7F-4600612EEF2E}"/>
                    </a:ext>
                  </a:extLst>
                </p:cNvPr>
                <p:cNvGrpSpPr/>
                <p:nvPr/>
              </p:nvGrpSpPr>
              <p:grpSpPr>
                <a:xfrm>
                  <a:off x="7666958" y="4222337"/>
                  <a:ext cx="1238250" cy="748569"/>
                  <a:chOff x="7666958" y="4222337"/>
                  <a:chExt cx="1238250" cy="748569"/>
                </a:xfrm>
              </p:grpSpPr>
              <p:sp>
                <p:nvSpPr>
                  <p:cNvPr id="299" name="Freeform: Shape 298">
                    <a:extLst>
                      <a:ext uri="{FF2B5EF4-FFF2-40B4-BE49-F238E27FC236}">
                        <a16:creationId xmlns:a16="http://schemas.microsoft.com/office/drawing/2014/main" id="{A424FC9E-7285-4E83-9FD7-322FE06590EA}"/>
                      </a:ext>
                    </a:extLst>
                  </p:cNvPr>
                  <p:cNvSpPr/>
                  <p:nvPr/>
                </p:nvSpPr>
                <p:spPr>
                  <a:xfrm>
                    <a:off x="7666958" y="4222337"/>
                    <a:ext cx="1238250" cy="657415"/>
                  </a:xfrm>
                  <a:custGeom>
                    <a:avLst/>
                    <a:gdLst>
                      <a:gd name="connsiteX0" fmla="*/ 619125 w 1238250"/>
                      <a:gd name="connsiteY0" fmla="*/ 657415 h 657415"/>
                      <a:gd name="connsiteX1" fmla="*/ 0 w 1238250"/>
                      <a:gd name="connsiteY1" fmla="*/ 38290 h 657415"/>
                      <a:gd name="connsiteX2" fmla="*/ 38291 w 1238250"/>
                      <a:gd name="connsiteY2" fmla="*/ 0 h 657415"/>
                      <a:gd name="connsiteX3" fmla="*/ 76581 w 1238250"/>
                      <a:gd name="connsiteY3" fmla="*/ 38290 h 657415"/>
                      <a:gd name="connsiteX4" fmla="*/ 619125 w 1238250"/>
                      <a:gd name="connsiteY4" fmla="*/ 580834 h 657415"/>
                      <a:gd name="connsiteX5" fmla="*/ 1161669 w 1238250"/>
                      <a:gd name="connsiteY5" fmla="*/ 38290 h 657415"/>
                      <a:gd name="connsiteX6" fmla="*/ 1199959 w 1238250"/>
                      <a:gd name="connsiteY6" fmla="*/ 0 h 657415"/>
                      <a:gd name="connsiteX7" fmla="*/ 1238250 w 1238250"/>
                      <a:gd name="connsiteY7" fmla="*/ 38290 h 657415"/>
                      <a:gd name="connsiteX8" fmla="*/ 619125 w 1238250"/>
                      <a:gd name="connsiteY8" fmla="*/ 657415 h 6574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238250" h="657415">
                        <a:moveTo>
                          <a:pt x="619125" y="657415"/>
                        </a:moveTo>
                        <a:cubicBezTo>
                          <a:pt x="277749" y="657415"/>
                          <a:pt x="0" y="379666"/>
                          <a:pt x="0" y="38290"/>
                        </a:cubicBezTo>
                        <a:cubicBezTo>
                          <a:pt x="0" y="17145"/>
                          <a:pt x="17145" y="0"/>
                          <a:pt x="38291" y="0"/>
                        </a:cubicBezTo>
                        <a:cubicBezTo>
                          <a:pt x="59436" y="0"/>
                          <a:pt x="76581" y="17145"/>
                          <a:pt x="76581" y="38290"/>
                        </a:cubicBezTo>
                        <a:cubicBezTo>
                          <a:pt x="76581" y="337471"/>
                          <a:pt x="319945" y="580834"/>
                          <a:pt x="619125" y="580834"/>
                        </a:cubicBezTo>
                        <a:cubicBezTo>
                          <a:pt x="918306" y="580834"/>
                          <a:pt x="1161669" y="337471"/>
                          <a:pt x="1161669" y="38290"/>
                        </a:cubicBezTo>
                        <a:cubicBezTo>
                          <a:pt x="1161669" y="17145"/>
                          <a:pt x="1178814" y="0"/>
                          <a:pt x="1199959" y="0"/>
                        </a:cubicBezTo>
                        <a:cubicBezTo>
                          <a:pt x="1221105" y="0"/>
                          <a:pt x="1238250" y="17145"/>
                          <a:pt x="1238250" y="38290"/>
                        </a:cubicBezTo>
                        <a:cubicBezTo>
                          <a:pt x="1238250" y="379666"/>
                          <a:pt x="960501" y="657415"/>
                          <a:pt x="619125" y="657415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rgbClr val="64AEF2"/>
                      </a:gs>
                      <a:gs pos="100000">
                        <a:srgbClr val="95D7FA"/>
                      </a:gs>
                    </a:gsLst>
                    <a:lin ang="10800000" scaled="1"/>
                    <a:tileRect/>
                  </a:gra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lt1"/>
                      </a:solidFill>
                    </a:endParaRPr>
                  </a:p>
                </p:txBody>
              </p:sp>
              <p:grpSp>
                <p:nvGrpSpPr>
                  <p:cNvPr id="17" name="Group 16">
                    <a:extLst>
                      <a:ext uri="{FF2B5EF4-FFF2-40B4-BE49-F238E27FC236}">
                        <a16:creationId xmlns:a16="http://schemas.microsoft.com/office/drawing/2014/main" id="{CFF4FED0-AF1E-4718-8F4D-9100C9CD5D59}"/>
                      </a:ext>
                    </a:extLst>
                  </p:cNvPr>
                  <p:cNvGrpSpPr/>
                  <p:nvPr/>
                </p:nvGrpSpPr>
                <p:grpSpPr>
                  <a:xfrm>
                    <a:off x="8156639" y="4712017"/>
                    <a:ext cx="258889" cy="258889"/>
                    <a:chOff x="8156639" y="4712017"/>
                    <a:chExt cx="258889" cy="258889"/>
                  </a:xfrm>
                </p:grpSpPr>
                <p:sp>
                  <p:nvSpPr>
                    <p:cNvPr id="301" name="Freeform: Shape 300">
                      <a:extLst>
                        <a:ext uri="{FF2B5EF4-FFF2-40B4-BE49-F238E27FC236}">
                          <a16:creationId xmlns:a16="http://schemas.microsoft.com/office/drawing/2014/main" id="{7ED1563B-1FB5-45F2-B101-F2FDDF98917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56639" y="4712017"/>
                      <a:ext cx="258889" cy="258889"/>
                    </a:xfrm>
                    <a:custGeom>
                      <a:avLst/>
                      <a:gdLst>
                        <a:gd name="connsiteX0" fmla="*/ 258890 w 258889"/>
                        <a:gd name="connsiteY0" fmla="*/ 129445 h 258889"/>
                        <a:gd name="connsiteX1" fmla="*/ 129445 w 258889"/>
                        <a:gd name="connsiteY1" fmla="*/ 258890 h 258889"/>
                        <a:gd name="connsiteX2" fmla="*/ 0 w 258889"/>
                        <a:gd name="connsiteY2" fmla="*/ 129445 h 258889"/>
                        <a:gd name="connsiteX3" fmla="*/ 129445 w 258889"/>
                        <a:gd name="connsiteY3" fmla="*/ 0 h 258889"/>
                        <a:gd name="connsiteX4" fmla="*/ 258890 w 258889"/>
                        <a:gd name="connsiteY4" fmla="*/ 129445 h 25888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258889" h="258889">
                          <a:moveTo>
                            <a:pt x="258890" y="129445"/>
                          </a:moveTo>
                          <a:cubicBezTo>
                            <a:pt x="258890" y="200935"/>
                            <a:pt x="200935" y="258890"/>
                            <a:pt x="129445" y="258890"/>
                          </a:cubicBezTo>
                          <a:cubicBezTo>
                            <a:pt x="57954" y="258890"/>
                            <a:pt x="0" y="200935"/>
                            <a:pt x="0" y="129445"/>
                          </a:cubicBezTo>
                          <a:cubicBezTo>
                            <a:pt x="0" y="57954"/>
                            <a:pt x="57954" y="0"/>
                            <a:pt x="129445" y="0"/>
                          </a:cubicBezTo>
                          <a:cubicBezTo>
                            <a:pt x="200935" y="0"/>
                            <a:pt x="258890" y="57954"/>
                            <a:pt x="258890" y="129445"/>
                          </a:cubicBezTo>
                          <a:close/>
                        </a:path>
                      </a:pathLst>
                    </a:custGeom>
                    <a:solidFill>
                      <a:schemeClr val="bg1"/>
                    </a:solidFill>
                    <a:ln w="9525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02" name="Freeform: Shape 301">
                      <a:extLst>
                        <a:ext uri="{FF2B5EF4-FFF2-40B4-BE49-F238E27FC236}">
                          <a16:creationId xmlns:a16="http://schemas.microsoft.com/office/drawing/2014/main" id="{A9653167-81A0-4FD4-A14D-CA1FBD9A992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20456" y="4775834"/>
                      <a:ext cx="131254" cy="131254"/>
                    </a:xfrm>
                    <a:custGeom>
                      <a:avLst/>
                      <a:gdLst>
                        <a:gd name="connsiteX0" fmla="*/ 65627 w 131254"/>
                        <a:gd name="connsiteY0" fmla="*/ 131254 h 131254"/>
                        <a:gd name="connsiteX1" fmla="*/ 0 w 131254"/>
                        <a:gd name="connsiteY1" fmla="*/ 65627 h 131254"/>
                        <a:gd name="connsiteX2" fmla="*/ 65627 w 131254"/>
                        <a:gd name="connsiteY2" fmla="*/ 0 h 131254"/>
                        <a:gd name="connsiteX3" fmla="*/ 131255 w 131254"/>
                        <a:gd name="connsiteY3" fmla="*/ 65627 h 131254"/>
                        <a:gd name="connsiteX4" fmla="*/ 65627 w 131254"/>
                        <a:gd name="connsiteY4" fmla="*/ 131254 h 13125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31254" h="131254">
                          <a:moveTo>
                            <a:pt x="65627" y="131254"/>
                          </a:moveTo>
                          <a:cubicBezTo>
                            <a:pt x="29433" y="131254"/>
                            <a:pt x="0" y="101823"/>
                            <a:pt x="0" y="65627"/>
                          </a:cubicBezTo>
                          <a:cubicBezTo>
                            <a:pt x="0" y="29432"/>
                            <a:pt x="29433" y="0"/>
                            <a:pt x="65627" y="0"/>
                          </a:cubicBezTo>
                          <a:cubicBezTo>
                            <a:pt x="101822" y="0"/>
                            <a:pt x="131255" y="29432"/>
                            <a:pt x="131255" y="65627"/>
                          </a:cubicBezTo>
                          <a:cubicBezTo>
                            <a:pt x="131255" y="101823"/>
                            <a:pt x="101822" y="131254"/>
                            <a:pt x="65627" y="131254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rgbClr val="64AEF2"/>
                        </a:gs>
                        <a:gs pos="100000">
                          <a:srgbClr val="95D7FA"/>
                        </a:gs>
                      </a:gsLst>
                      <a:lin ang="10800000" scaled="1"/>
                      <a:tileRect/>
                    </a:gra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>
                        <a:solidFill>
                          <a:schemeClr val="lt1"/>
                        </a:solidFill>
                      </a:endParaRPr>
                    </a:p>
                  </p:txBody>
                </p:sp>
              </p:grpSp>
            </p:grpSp>
          </p:grpSp>
          <p:sp>
            <p:nvSpPr>
              <p:cNvPr id="297" name="Freeform: Shape 296">
                <a:extLst>
                  <a:ext uri="{FF2B5EF4-FFF2-40B4-BE49-F238E27FC236}">
                    <a16:creationId xmlns:a16="http://schemas.microsoft.com/office/drawing/2014/main" id="{43240B9B-D7CE-457B-B912-8683F8E3682C}"/>
                  </a:ext>
                </a:extLst>
              </p:cNvPr>
              <p:cNvSpPr/>
              <p:nvPr/>
            </p:nvSpPr>
            <p:spPr>
              <a:xfrm>
                <a:off x="7905845" y="3880961"/>
                <a:ext cx="766000" cy="766000"/>
              </a:xfrm>
              <a:custGeom>
                <a:avLst/>
                <a:gdLst>
                  <a:gd name="connsiteX0" fmla="*/ 766000 w 766000"/>
                  <a:gd name="connsiteY0" fmla="*/ 383000 h 766000"/>
                  <a:gd name="connsiteX1" fmla="*/ 383000 w 766000"/>
                  <a:gd name="connsiteY1" fmla="*/ 766000 h 766000"/>
                  <a:gd name="connsiteX2" fmla="*/ -1 w 766000"/>
                  <a:gd name="connsiteY2" fmla="*/ 383000 h 766000"/>
                  <a:gd name="connsiteX3" fmla="*/ 383000 w 766000"/>
                  <a:gd name="connsiteY3" fmla="*/ 0 h 766000"/>
                  <a:gd name="connsiteX4" fmla="*/ 766000 w 766000"/>
                  <a:gd name="connsiteY4" fmla="*/ 383000 h 766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6000" h="766000">
                    <a:moveTo>
                      <a:pt x="766000" y="383000"/>
                    </a:moveTo>
                    <a:cubicBezTo>
                      <a:pt x="766000" y="594525"/>
                      <a:pt x="594525" y="766000"/>
                      <a:pt x="383000" y="766000"/>
                    </a:cubicBezTo>
                    <a:cubicBezTo>
                      <a:pt x="171474" y="766000"/>
                      <a:pt x="-1" y="594525"/>
                      <a:pt x="-1" y="383000"/>
                    </a:cubicBezTo>
                    <a:cubicBezTo>
                      <a:pt x="-1" y="171475"/>
                      <a:pt x="171474" y="0"/>
                      <a:pt x="383000" y="0"/>
                    </a:cubicBezTo>
                    <a:cubicBezTo>
                      <a:pt x="594525" y="0"/>
                      <a:pt x="766000" y="171475"/>
                      <a:pt x="766000" y="3830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64AEF2"/>
                  </a:gs>
                  <a:gs pos="100000">
                    <a:srgbClr val="95D7FA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303" name="TextBox 302">
              <a:extLst>
                <a:ext uri="{FF2B5EF4-FFF2-40B4-BE49-F238E27FC236}">
                  <a16:creationId xmlns:a16="http://schemas.microsoft.com/office/drawing/2014/main" id="{746ED886-19F5-4F95-85F4-C5784231048B}"/>
                </a:ext>
              </a:extLst>
            </p:cNvPr>
            <p:cNvSpPr txBox="1"/>
            <p:nvPr/>
          </p:nvSpPr>
          <p:spPr>
            <a:xfrm>
              <a:off x="8042265" y="3925157"/>
              <a:ext cx="487634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3900" spc="0" baseline="0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Montserrat"/>
                  <a:rtl val="0"/>
                </a:rPr>
                <a:t>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4758677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500"/>
                            </p:stCondLst>
                            <p:childTnLst>
                              <p:par>
                                <p:cTn id="1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2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2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2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3" presetClass="entr" presetSubtype="16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2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150"/>
                            </p:stCondLst>
                            <p:childTnLst>
                              <p:par>
                                <p:cTn id="30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7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3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3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3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3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9" dur="500"/>
                                        <p:tgtEl>
                                          <p:spTgt spid="1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5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2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2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2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53" presetClass="entr" presetSubtype="16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2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2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2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1150"/>
                            </p:stCondLst>
                            <p:childTnLst>
                              <p:par>
                                <p:cTn id="62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7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3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3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3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2" presetID="42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30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30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30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1" dur="500"/>
                                        <p:tgtEl>
                                          <p:spTgt spid="1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2" fill="hold">
                            <p:stCondLst>
                              <p:cond delay="500"/>
                            </p:stCondLst>
                            <p:childTnLst>
                              <p:par>
                                <p:cTn id="8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5" dur="500" fill="hold"/>
                                        <p:tgtEl>
                                          <p:spTgt spid="2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500" fill="hold"/>
                                        <p:tgtEl>
                                          <p:spTgt spid="2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7" dur="500"/>
                                        <p:tgtEl>
                                          <p:spTgt spid="2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8" presetID="53" presetClass="entr" presetSubtype="16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27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27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2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3" fill="hold">
                            <p:stCondLst>
                              <p:cond delay="1150"/>
                            </p:stCondLst>
                            <p:childTnLst>
                              <p:par>
                                <p:cTn id="94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9" presetID="47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3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3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3" dur="500" fill="hold"/>
                                        <p:tgtEl>
                                          <p:spTgt spid="3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4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3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3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3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9" fill="hold">
                            <p:stCondLst>
                              <p:cond delay="2050"/>
                            </p:stCondLst>
                            <p:childTnLst>
                              <p:par>
                                <p:cTn id="110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2" dur="500"/>
                                        <p:tgtEl>
                                          <p:spTgt spid="1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3" grpId="0"/>
      <p:bldP spid="314" grpId="0"/>
      <p:bldP spid="193" grpId="0" animBg="1"/>
      <p:bldP spid="194" grpId="0" animBg="1"/>
      <p:bldP spid="195" grpId="0" animBg="1"/>
      <p:bldP spid="196" grpId="0" animBg="1"/>
      <p:bldP spid="230" grpId="0" animBg="1"/>
      <p:bldP spid="231" grpId="0" animBg="1"/>
      <p:bldP spid="264" grpId="0" animBg="1"/>
      <p:bldP spid="266" grpId="0" animBg="1"/>
      <p:bldP spid="270" grpId="0" animBg="1"/>
      <p:bldP spid="272" grpId="0" animBg="1"/>
      <p:bldP spid="305" grpId="0"/>
      <p:bldP spid="310" grpId="0"/>
      <p:bldP spid="311" grpId="0"/>
      <p:bldP spid="312" grpId="0"/>
      <p:bldP spid="79" grpId="0" animBg="1"/>
      <p:bldP spid="8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E151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FCAA752A-4123-40F0-A0D2-ED971DC07D02}"/>
              </a:ext>
            </a:extLst>
          </p:cNvPr>
          <p:cNvSpPr/>
          <p:nvPr/>
        </p:nvSpPr>
        <p:spPr>
          <a:xfrm>
            <a:off x="0" y="3225927"/>
            <a:ext cx="3905631" cy="28575"/>
          </a:xfrm>
          <a:custGeom>
            <a:avLst/>
            <a:gdLst>
              <a:gd name="connsiteX0" fmla="*/ 0 w 3905631"/>
              <a:gd name="connsiteY0" fmla="*/ 0 h 28575"/>
              <a:gd name="connsiteX1" fmla="*/ 3905631 w 3905631"/>
              <a:gd name="connsiteY1" fmla="*/ 0 h 28575"/>
              <a:gd name="connsiteX2" fmla="*/ 3905631 w 3905631"/>
              <a:gd name="connsiteY2" fmla="*/ 28575 h 28575"/>
              <a:gd name="connsiteX3" fmla="*/ 0 w 3905631"/>
              <a:gd name="connsiteY3" fmla="*/ 28575 h 285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631" h="28575">
                <a:moveTo>
                  <a:pt x="0" y="0"/>
                </a:moveTo>
                <a:lnTo>
                  <a:pt x="3905631" y="0"/>
                </a:lnTo>
                <a:lnTo>
                  <a:pt x="3905631" y="28575"/>
                </a:lnTo>
                <a:lnTo>
                  <a:pt x="0" y="28575"/>
                </a:lnTo>
                <a:close/>
              </a:path>
            </a:pathLst>
          </a:custGeom>
          <a:solidFill>
            <a:srgbClr val="EBEEF2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4" name="Freeform: Shape 193">
            <a:extLst>
              <a:ext uri="{FF2B5EF4-FFF2-40B4-BE49-F238E27FC236}">
                <a16:creationId xmlns:a16="http://schemas.microsoft.com/office/drawing/2014/main" id="{642B6429-9125-44F4-B324-70BCDCC025DC}"/>
              </a:ext>
            </a:extLst>
          </p:cNvPr>
          <p:cNvSpPr/>
          <p:nvPr/>
        </p:nvSpPr>
        <p:spPr>
          <a:xfrm>
            <a:off x="6095809" y="3225898"/>
            <a:ext cx="2190845" cy="2028281"/>
          </a:xfrm>
          <a:custGeom>
            <a:avLst/>
            <a:gdLst>
              <a:gd name="connsiteX0" fmla="*/ 1334 w 2190845"/>
              <a:gd name="connsiteY0" fmla="*/ 2028282 h 2028281"/>
              <a:gd name="connsiteX1" fmla="*/ 0 w 2190845"/>
              <a:gd name="connsiteY1" fmla="*/ 2028282 h 2028281"/>
              <a:gd name="connsiteX2" fmla="*/ 381 w 2190845"/>
              <a:gd name="connsiteY2" fmla="*/ 1999707 h 2028281"/>
              <a:gd name="connsiteX3" fmla="*/ 802481 w 2190845"/>
              <a:gd name="connsiteY3" fmla="*/ 1696241 h 2028281"/>
              <a:gd name="connsiteX4" fmla="*/ 1060038 w 2190845"/>
              <a:gd name="connsiteY4" fmla="*/ 1009202 h 2028281"/>
              <a:gd name="connsiteX5" fmla="*/ 1324356 w 2190845"/>
              <a:gd name="connsiteY5" fmla="*/ 315687 h 2028281"/>
              <a:gd name="connsiteX6" fmla="*/ 2190845 w 2190845"/>
              <a:gd name="connsiteY6" fmla="*/ 28 h 2028281"/>
              <a:gd name="connsiteX7" fmla="*/ 2190274 w 2190845"/>
              <a:gd name="connsiteY7" fmla="*/ 28603 h 2028281"/>
              <a:gd name="connsiteX8" fmla="*/ 1344263 w 2190845"/>
              <a:gd name="connsiteY8" fmla="*/ 336261 h 2028281"/>
              <a:gd name="connsiteX9" fmla="*/ 1088613 w 2190845"/>
              <a:gd name="connsiteY9" fmla="*/ 1009202 h 2028281"/>
              <a:gd name="connsiteX10" fmla="*/ 822484 w 2190845"/>
              <a:gd name="connsiteY10" fmla="*/ 1716719 h 2028281"/>
              <a:gd name="connsiteX11" fmla="*/ 1429 w 2190845"/>
              <a:gd name="connsiteY11" fmla="*/ 2028282 h 20282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190845" h="2028281">
                <a:moveTo>
                  <a:pt x="1334" y="2028282"/>
                </a:moveTo>
                <a:lnTo>
                  <a:pt x="0" y="2028282"/>
                </a:lnTo>
                <a:lnTo>
                  <a:pt x="381" y="1999707"/>
                </a:lnTo>
                <a:cubicBezTo>
                  <a:pt x="5239" y="1999612"/>
                  <a:pt x="492633" y="2002279"/>
                  <a:pt x="802481" y="1696241"/>
                </a:cubicBezTo>
                <a:cubicBezTo>
                  <a:pt x="973360" y="1527458"/>
                  <a:pt x="1060038" y="1296286"/>
                  <a:pt x="1060038" y="1009202"/>
                </a:cubicBezTo>
                <a:cubicBezTo>
                  <a:pt x="1060038" y="722119"/>
                  <a:pt x="1149001" y="487327"/>
                  <a:pt x="1324356" y="315687"/>
                </a:cubicBezTo>
                <a:cubicBezTo>
                  <a:pt x="1654683" y="-7687"/>
                  <a:pt x="2185607" y="-67"/>
                  <a:pt x="2190845" y="28"/>
                </a:cubicBezTo>
                <a:lnTo>
                  <a:pt x="2190274" y="28603"/>
                </a:lnTo>
                <a:cubicBezTo>
                  <a:pt x="2185131" y="28603"/>
                  <a:pt x="1665827" y="21365"/>
                  <a:pt x="1344263" y="336261"/>
                </a:cubicBezTo>
                <a:cubicBezTo>
                  <a:pt x="1174623" y="502377"/>
                  <a:pt x="1088613" y="728786"/>
                  <a:pt x="1088613" y="1009202"/>
                </a:cubicBezTo>
                <a:cubicBezTo>
                  <a:pt x="1088613" y="1304382"/>
                  <a:pt x="999077" y="1542412"/>
                  <a:pt x="822484" y="1716719"/>
                </a:cubicBezTo>
                <a:cubicBezTo>
                  <a:pt x="511969" y="2023139"/>
                  <a:pt x="30195" y="2028282"/>
                  <a:pt x="1429" y="2028282"/>
                </a:cubicBezTo>
                <a:close/>
              </a:path>
            </a:pathLst>
          </a:custGeom>
          <a:solidFill>
            <a:srgbClr val="EBEEF2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5" name="Freeform: Shape 194">
            <a:extLst>
              <a:ext uri="{FF2B5EF4-FFF2-40B4-BE49-F238E27FC236}">
                <a16:creationId xmlns:a16="http://schemas.microsoft.com/office/drawing/2014/main" id="{20D8FBA7-CCB7-4DCD-9D20-74FDF83CE5A6}"/>
              </a:ext>
            </a:extLst>
          </p:cNvPr>
          <p:cNvSpPr/>
          <p:nvPr/>
        </p:nvSpPr>
        <p:spPr>
          <a:xfrm>
            <a:off x="3905440" y="3225790"/>
            <a:ext cx="2190845" cy="2028389"/>
          </a:xfrm>
          <a:custGeom>
            <a:avLst/>
            <a:gdLst>
              <a:gd name="connsiteX0" fmla="*/ 2189417 w 2190845"/>
              <a:gd name="connsiteY0" fmla="*/ 2028390 h 2028389"/>
              <a:gd name="connsiteX1" fmla="*/ 1368362 w 2190845"/>
              <a:gd name="connsiteY1" fmla="*/ 1716827 h 2028389"/>
              <a:gd name="connsiteX2" fmla="*/ 1102233 w 2190845"/>
              <a:gd name="connsiteY2" fmla="*/ 1009310 h 2028389"/>
              <a:gd name="connsiteX3" fmla="*/ 846487 w 2190845"/>
              <a:gd name="connsiteY3" fmla="*/ 336178 h 2028389"/>
              <a:gd name="connsiteX4" fmla="*/ 571 w 2190845"/>
              <a:gd name="connsiteY4" fmla="*/ 28616 h 2028389"/>
              <a:gd name="connsiteX5" fmla="*/ 0 w 2190845"/>
              <a:gd name="connsiteY5" fmla="*/ 41 h 2028389"/>
              <a:gd name="connsiteX6" fmla="*/ 866489 w 2190845"/>
              <a:gd name="connsiteY6" fmla="*/ 315699 h 2028389"/>
              <a:gd name="connsiteX7" fmla="*/ 1130808 w 2190845"/>
              <a:gd name="connsiteY7" fmla="*/ 1009215 h 2028389"/>
              <a:gd name="connsiteX8" fmla="*/ 1388364 w 2190845"/>
              <a:gd name="connsiteY8" fmla="*/ 1696253 h 2028389"/>
              <a:gd name="connsiteX9" fmla="*/ 2190464 w 2190845"/>
              <a:gd name="connsiteY9" fmla="*/ 1999719 h 2028389"/>
              <a:gd name="connsiteX10" fmla="*/ 2190846 w 2190845"/>
              <a:gd name="connsiteY10" fmla="*/ 2028294 h 2028389"/>
              <a:gd name="connsiteX11" fmla="*/ 2189512 w 2190845"/>
              <a:gd name="connsiteY11" fmla="*/ 2028294 h 2028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190845" h="2028389">
                <a:moveTo>
                  <a:pt x="2189417" y="2028390"/>
                </a:moveTo>
                <a:cubicBezTo>
                  <a:pt x="2160651" y="2028390"/>
                  <a:pt x="1678782" y="2023342"/>
                  <a:pt x="1368362" y="1716827"/>
                </a:cubicBezTo>
                <a:cubicBezTo>
                  <a:pt x="1191768" y="1542519"/>
                  <a:pt x="1102233" y="1304490"/>
                  <a:pt x="1102233" y="1009310"/>
                </a:cubicBezTo>
                <a:cubicBezTo>
                  <a:pt x="1102233" y="714130"/>
                  <a:pt x="1016223" y="502294"/>
                  <a:pt x="846487" y="336178"/>
                </a:cubicBezTo>
                <a:cubicBezTo>
                  <a:pt x="524732" y="21187"/>
                  <a:pt x="5810" y="28521"/>
                  <a:pt x="571" y="28616"/>
                </a:cubicBezTo>
                <a:lnTo>
                  <a:pt x="0" y="41"/>
                </a:lnTo>
                <a:cubicBezTo>
                  <a:pt x="5334" y="-150"/>
                  <a:pt x="536258" y="-7579"/>
                  <a:pt x="866489" y="315699"/>
                </a:cubicBezTo>
                <a:cubicBezTo>
                  <a:pt x="1041940" y="487435"/>
                  <a:pt x="1130808" y="720702"/>
                  <a:pt x="1130808" y="1009215"/>
                </a:cubicBezTo>
                <a:cubicBezTo>
                  <a:pt x="1130808" y="1297727"/>
                  <a:pt x="1217486" y="1527565"/>
                  <a:pt x="1388364" y="1696253"/>
                </a:cubicBezTo>
                <a:cubicBezTo>
                  <a:pt x="1698308" y="2002291"/>
                  <a:pt x="2185607" y="1999815"/>
                  <a:pt x="2190464" y="1999719"/>
                </a:cubicBezTo>
                <a:lnTo>
                  <a:pt x="2190846" y="2028294"/>
                </a:lnTo>
                <a:lnTo>
                  <a:pt x="2189512" y="2028294"/>
                </a:lnTo>
                <a:close/>
              </a:path>
            </a:pathLst>
          </a:custGeom>
          <a:solidFill>
            <a:srgbClr val="EBEEF2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6" name="Freeform: Shape 195">
            <a:extLst>
              <a:ext uri="{FF2B5EF4-FFF2-40B4-BE49-F238E27FC236}">
                <a16:creationId xmlns:a16="http://schemas.microsoft.com/office/drawing/2014/main" id="{7A9A715C-09B7-407B-9993-9D1A56627534}"/>
              </a:ext>
            </a:extLst>
          </p:cNvPr>
          <p:cNvSpPr/>
          <p:nvPr/>
        </p:nvSpPr>
        <p:spPr>
          <a:xfrm>
            <a:off x="8286083" y="3225885"/>
            <a:ext cx="3905916" cy="2028294"/>
          </a:xfrm>
          <a:custGeom>
            <a:avLst/>
            <a:gdLst>
              <a:gd name="connsiteX0" fmla="*/ 2189322 w 3905916"/>
              <a:gd name="connsiteY0" fmla="*/ 2028295 h 2028294"/>
              <a:gd name="connsiteX1" fmla="*/ 1368362 w 3905916"/>
              <a:gd name="connsiteY1" fmla="*/ 1716732 h 2028294"/>
              <a:gd name="connsiteX2" fmla="*/ 1102233 w 3905916"/>
              <a:gd name="connsiteY2" fmla="*/ 1009215 h 2028294"/>
              <a:gd name="connsiteX3" fmla="*/ 846582 w 3905916"/>
              <a:gd name="connsiteY3" fmla="*/ 336274 h 2028294"/>
              <a:gd name="connsiteX4" fmla="*/ 571 w 3905916"/>
              <a:gd name="connsiteY4" fmla="*/ 28616 h 2028294"/>
              <a:gd name="connsiteX5" fmla="*/ 0 w 3905916"/>
              <a:gd name="connsiteY5" fmla="*/ 41 h 2028294"/>
              <a:gd name="connsiteX6" fmla="*/ 866490 w 3905916"/>
              <a:gd name="connsiteY6" fmla="*/ 315700 h 2028294"/>
              <a:gd name="connsiteX7" fmla="*/ 1130808 w 3905916"/>
              <a:gd name="connsiteY7" fmla="*/ 1009215 h 2028294"/>
              <a:gd name="connsiteX8" fmla="*/ 1388364 w 3905916"/>
              <a:gd name="connsiteY8" fmla="*/ 1696253 h 2028294"/>
              <a:gd name="connsiteX9" fmla="*/ 2189322 w 3905916"/>
              <a:gd name="connsiteY9" fmla="*/ 1999720 h 2028294"/>
              <a:gd name="connsiteX10" fmla="*/ 2190465 w 3905916"/>
              <a:gd name="connsiteY10" fmla="*/ 1999720 h 2028294"/>
              <a:gd name="connsiteX11" fmla="*/ 3905917 w 3905916"/>
              <a:gd name="connsiteY11" fmla="*/ 1999720 h 2028294"/>
              <a:gd name="connsiteX12" fmla="*/ 3905917 w 3905916"/>
              <a:gd name="connsiteY12" fmla="*/ 2028295 h 2028294"/>
              <a:gd name="connsiteX13" fmla="*/ 2190655 w 3905916"/>
              <a:gd name="connsiteY13" fmla="*/ 2028295 h 2028294"/>
              <a:gd name="connsiteX14" fmla="*/ 2189322 w 3905916"/>
              <a:gd name="connsiteY14" fmla="*/ 2028295 h 202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905916" h="2028294">
                <a:moveTo>
                  <a:pt x="2189322" y="2028295"/>
                </a:moveTo>
                <a:cubicBezTo>
                  <a:pt x="2160842" y="2028295"/>
                  <a:pt x="1678876" y="2023247"/>
                  <a:pt x="1368362" y="1716732"/>
                </a:cubicBezTo>
                <a:cubicBezTo>
                  <a:pt x="1191768" y="1542424"/>
                  <a:pt x="1102233" y="1304395"/>
                  <a:pt x="1102233" y="1009215"/>
                </a:cubicBezTo>
                <a:cubicBezTo>
                  <a:pt x="1102233" y="714035"/>
                  <a:pt x="1016222" y="502294"/>
                  <a:pt x="846582" y="336274"/>
                </a:cubicBezTo>
                <a:cubicBezTo>
                  <a:pt x="525018" y="21377"/>
                  <a:pt x="5810" y="28521"/>
                  <a:pt x="571" y="28616"/>
                </a:cubicBezTo>
                <a:lnTo>
                  <a:pt x="0" y="41"/>
                </a:lnTo>
                <a:cubicBezTo>
                  <a:pt x="5334" y="-149"/>
                  <a:pt x="536162" y="-7579"/>
                  <a:pt x="866490" y="315700"/>
                </a:cubicBezTo>
                <a:cubicBezTo>
                  <a:pt x="1041940" y="487435"/>
                  <a:pt x="1130808" y="720703"/>
                  <a:pt x="1130808" y="1009215"/>
                </a:cubicBezTo>
                <a:cubicBezTo>
                  <a:pt x="1130808" y="1297727"/>
                  <a:pt x="1217486" y="1527565"/>
                  <a:pt x="1388364" y="1696253"/>
                </a:cubicBezTo>
                <a:cubicBezTo>
                  <a:pt x="1690782" y="1994862"/>
                  <a:pt x="2162270" y="1999720"/>
                  <a:pt x="2189322" y="1999720"/>
                </a:cubicBezTo>
                <a:cubicBezTo>
                  <a:pt x="2189988" y="1999720"/>
                  <a:pt x="2190369" y="1999720"/>
                  <a:pt x="2190465" y="1999720"/>
                </a:cubicBezTo>
                <a:lnTo>
                  <a:pt x="3905917" y="1999720"/>
                </a:lnTo>
                <a:lnTo>
                  <a:pt x="3905917" y="2028295"/>
                </a:lnTo>
                <a:lnTo>
                  <a:pt x="2190655" y="2028295"/>
                </a:lnTo>
                <a:cubicBezTo>
                  <a:pt x="2190655" y="2028295"/>
                  <a:pt x="2190083" y="2028295"/>
                  <a:pt x="2189322" y="2028295"/>
                </a:cubicBezTo>
                <a:close/>
              </a:path>
            </a:pathLst>
          </a:custGeom>
          <a:solidFill>
            <a:srgbClr val="EBEEF2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0" name="Freeform: Shape 229">
            <a:extLst>
              <a:ext uri="{FF2B5EF4-FFF2-40B4-BE49-F238E27FC236}">
                <a16:creationId xmlns:a16="http://schemas.microsoft.com/office/drawing/2014/main" id="{D4124E33-6D44-4203-AAB4-431146611915}"/>
              </a:ext>
            </a:extLst>
          </p:cNvPr>
          <p:cNvSpPr/>
          <p:nvPr/>
        </p:nvSpPr>
        <p:spPr>
          <a:xfrm>
            <a:off x="3744564" y="3078861"/>
            <a:ext cx="322706" cy="322706"/>
          </a:xfrm>
          <a:custGeom>
            <a:avLst/>
            <a:gdLst>
              <a:gd name="connsiteX0" fmla="*/ 322707 w 322706"/>
              <a:gd name="connsiteY0" fmla="*/ 161353 h 322706"/>
              <a:gd name="connsiteX1" fmla="*/ 161354 w 322706"/>
              <a:gd name="connsiteY1" fmla="*/ 322707 h 322706"/>
              <a:gd name="connsiteX2" fmla="*/ 0 w 322706"/>
              <a:gd name="connsiteY2" fmla="*/ 161353 h 322706"/>
              <a:gd name="connsiteX3" fmla="*/ 161354 w 322706"/>
              <a:gd name="connsiteY3" fmla="*/ 0 h 322706"/>
              <a:gd name="connsiteX4" fmla="*/ 322707 w 322706"/>
              <a:gd name="connsiteY4" fmla="*/ 161353 h 3227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2706" h="322706">
                <a:moveTo>
                  <a:pt x="322707" y="161353"/>
                </a:moveTo>
                <a:cubicBezTo>
                  <a:pt x="322707" y="250467"/>
                  <a:pt x="250467" y="322707"/>
                  <a:pt x="161354" y="322707"/>
                </a:cubicBezTo>
                <a:cubicBezTo>
                  <a:pt x="72240" y="322707"/>
                  <a:pt x="0" y="250467"/>
                  <a:pt x="0" y="161353"/>
                </a:cubicBezTo>
                <a:cubicBezTo>
                  <a:pt x="0" y="72240"/>
                  <a:pt x="72240" y="0"/>
                  <a:pt x="161354" y="0"/>
                </a:cubicBezTo>
                <a:cubicBezTo>
                  <a:pt x="250467" y="0"/>
                  <a:pt x="322707" y="72240"/>
                  <a:pt x="322707" y="161353"/>
                </a:cubicBezTo>
                <a:close/>
              </a:path>
            </a:pathLst>
          </a:custGeom>
          <a:solidFill>
            <a:srgbClr val="1B2A3A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1" name="Freeform: Shape 230">
            <a:extLst>
              <a:ext uri="{FF2B5EF4-FFF2-40B4-BE49-F238E27FC236}">
                <a16:creationId xmlns:a16="http://schemas.microsoft.com/office/drawing/2014/main" id="{0B56F0CB-CB24-4838-8C50-1165267671AC}"/>
              </a:ext>
            </a:extLst>
          </p:cNvPr>
          <p:cNvSpPr/>
          <p:nvPr/>
        </p:nvSpPr>
        <p:spPr>
          <a:xfrm>
            <a:off x="3805905" y="3140201"/>
            <a:ext cx="200025" cy="200025"/>
          </a:xfrm>
          <a:custGeom>
            <a:avLst/>
            <a:gdLst>
              <a:gd name="connsiteX0" fmla="*/ 100013 w 200025"/>
              <a:gd name="connsiteY0" fmla="*/ 200025 h 200025"/>
              <a:gd name="connsiteX1" fmla="*/ 0 w 200025"/>
              <a:gd name="connsiteY1" fmla="*/ 100013 h 200025"/>
              <a:gd name="connsiteX2" fmla="*/ 100013 w 200025"/>
              <a:gd name="connsiteY2" fmla="*/ 0 h 200025"/>
              <a:gd name="connsiteX3" fmla="*/ 200025 w 200025"/>
              <a:gd name="connsiteY3" fmla="*/ 100013 h 200025"/>
              <a:gd name="connsiteX4" fmla="*/ 100013 w 200025"/>
              <a:gd name="connsiteY4" fmla="*/ 200025 h 2000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0025" h="200025">
                <a:moveTo>
                  <a:pt x="100013" y="200025"/>
                </a:moveTo>
                <a:cubicBezTo>
                  <a:pt x="44863" y="200025"/>
                  <a:pt x="0" y="155162"/>
                  <a:pt x="0" y="100013"/>
                </a:cubicBezTo>
                <a:cubicBezTo>
                  <a:pt x="0" y="44863"/>
                  <a:pt x="44863" y="0"/>
                  <a:pt x="100013" y="0"/>
                </a:cubicBezTo>
                <a:cubicBezTo>
                  <a:pt x="155162" y="0"/>
                  <a:pt x="200025" y="44863"/>
                  <a:pt x="200025" y="100013"/>
                </a:cubicBezTo>
                <a:cubicBezTo>
                  <a:pt x="200025" y="155162"/>
                  <a:pt x="155162" y="200025"/>
                  <a:pt x="100013" y="200025"/>
                </a:cubicBezTo>
                <a:close/>
              </a:path>
            </a:pathLst>
          </a:custGeom>
          <a:gradFill>
            <a:gsLst>
              <a:gs pos="0">
                <a:srgbClr val="EB2D6D"/>
              </a:gs>
              <a:gs pos="100000">
                <a:srgbClr val="F853A0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4" name="Freeform: Shape 263">
            <a:extLst>
              <a:ext uri="{FF2B5EF4-FFF2-40B4-BE49-F238E27FC236}">
                <a16:creationId xmlns:a16="http://schemas.microsoft.com/office/drawing/2014/main" id="{19B9E45F-6C54-4149-9902-1F6ABE588667}"/>
              </a:ext>
            </a:extLst>
          </p:cNvPr>
          <p:cNvSpPr/>
          <p:nvPr/>
        </p:nvSpPr>
        <p:spPr>
          <a:xfrm>
            <a:off x="5934931" y="5078539"/>
            <a:ext cx="322707" cy="322707"/>
          </a:xfrm>
          <a:custGeom>
            <a:avLst/>
            <a:gdLst>
              <a:gd name="connsiteX0" fmla="*/ 322707 w 322707"/>
              <a:gd name="connsiteY0" fmla="*/ 161353 h 322707"/>
              <a:gd name="connsiteX1" fmla="*/ 161354 w 322707"/>
              <a:gd name="connsiteY1" fmla="*/ 322707 h 322707"/>
              <a:gd name="connsiteX2" fmla="*/ 0 w 322707"/>
              <a:gd name="connsiteY2" fmla="*/ 161353 h 322707"/>
              <a:gd name="connsiteX3" fmla="*/ 161354 w 322707"/>
              <a:gd name="connsiteY3" fmla="*/ 0 h 322707"/>
              <a:gd name="connsiteX4" fmla="*/ 322707 w 322707"/>
              <a:gd name="connsiteY4" fmla="*/ 161353 h 3227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2707" h="322707">
                <a:moveTo>
                  <a:pt x="322707" y="161353"/>
                </a:moveTo>
                <a:cubicBezTo>
                  <a:pt x="322707" y="250467"/>
                  <a:pt x="250467" y="322707"/>
                  <a:pt x="161354" y="322707"/>
                </a:cubicBezTo>
                <a:cubicBezTo>
                  <a:pt x="72240" y="322707"/>
                  <a:pt x="0" y="250467"/>
                  <a:pt x="0" y="161353"/>
                </a:cubicBezTo>
                <a:cubicBezTo>
                  <a:pt x="0" y="72240"/>
                  <a:pt x="72240" y="0"/>
                  <a:pt x="161354" y="0"/>
                </a:cubicBezTo>
                <a:cubicBezTo>
                  <a:pt x="250467" y="0"/>
                  <a:pt x="322707" y="72240"/>
                  <a:pt x="322707" y="161353"/>
                </a:cubicBezTo>
                <a:close/>
              </a:path>
            </a:pathLst>
          </a:custGeom>
          <a:solidFill>
            <a:srgbClr val="1B2A3A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265" name="Graphic 4">
            <a:extLst>
              <a:ext uri="{FF2B5EF4-FFF2-40B4-BE49-F238E27FC236}">
                <a16:creationId xmlns:a16="http://schemas.microsoft.com/office/drawing/2014/main" id="{7EE57583-A03A-4CBA-A5D4-ABC05D6EFEE4}"/>
              </a:ext>
            </a:extLst>
          </p:cNvPr>
          <p:cNvGrpSpPr/>
          <p:nvPr/>
        </p:nvGrpSpPr>
        <p:grpSpPr>
          <a:xfrm>
            <a:off x="5996272" y="5139880"/>
            <a:ext cx="200025" cy="200025"/>
            <a:chOff x="5995987" y="5139880"/>
            <a:chExt cx="200025" cy="200025"/>
          </a:xfrm>
          <a:solidFill>
            <a:srgbClr val="EFB750"/>
          </a:solidFill>
        </p:grpSpPr>
        <p:sp>
          <p:nvSpPr>
            <p:cNvPr id="266" name="Freeform: Shape 265">
              <a:extLst>
                <a:ext uri="{FF2B5EF4-FFF2-40B4-BE49-F238E27FC236}">
                  <a16:creationId xmlns:a16="http://schemas.microsoft.com/office/drawing/2014/main" id="{1A527384-AA2E-4BF2-AE1C-63D6846E4455}"/>
                </a:ext>
              </a:extLst>
            </p:cNvPr>
            <p:cNvSpPr/>
            <p:nvPr/>
          </p:nvSpPr>
          <p:spPr>
            <a:xfrm>
              <a:off x="5995987" y="5139880"/>
              <a:ext cx="200025" cy="200025"/>
            </a:xfrm>
            <a:custGeom>
              <a:avLst/>
              <a:gdLst>
                <a:gd name="connsiteX0" fmla="*/ 100013 w 200025"/>
                <a:gd name="connsiteY0" fmla="*/ 0 h 200025"/>
                <a:gd name="connsiteX1" fmla="*/ 200025 w 200025"/>
                <a:gd name="connsiteY1" fmla="*/ 100013 h 200025"/>
                <a:gd name="connsiteX2" fmla="*/ 100013 w 200025"/>
                <a:gd name="connsiteY2" fmla="*/ 200025 h 200025"/>
                <a:gd name="connsiteX3" fmla="*/ 0 w 200025"/>
                <a:gd name="connsiteY3" fmla="*/ 100013 h 200025"/>
                <a:gd name="connsiteX4" fmla="*/ 100013 w 200025"/>
                <a:gd name="connsiteY4" fmla="*/ 0 h 2000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5" h="200025">
                  <a:moveTo>
                    <a:pt x="100013" y="0"/>
                  </a:moveTo>
                  <a:cubicBezTo>
                    <a:pt x="155162" y="0"/>
                    <a:pt x="200025" y="44863"/>
                    <a:pt x="200025" y="100013"/>
                  </a:cubicBezTo>
                  <a:cubicBezTo>
                    <a:pt x="200025" y="155162"/>
                    <a:pt x="155162" y="200025"/>
                    <a:pt x="100013" y="200025"/>
                  </a:cubicBezTo>
                  <a:cubicBezTo>
                    <a:pt x="44863" y="200025"/>
                    <a:pt x="0" y="155162"/>
                    <a:pt x="0" y="100013"/>
                  </a:cubicBezTo>
                  <a:cubicBezTo>
                    <a:pt x="0" y="44863"/>
                    <a:pt x="44863" y="0"/>
                    <a:pt x="100013" y="0"/>
                  </a:cubicBezTo>
                  <a:close/>
                </a:path>
              </a:pathLst>
            </a:custGeom>
            <a:solidFill>
              <a:srgbClr val="EFB750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7" name="Freeform: Shape 266">
              <a:extLst>
                <a:ext uri="{FF2B5EF4-FFF2-40B4-BE49-F238E27FC236}">
                  <a16:creationId xmlns:a16="http://schemas.microsoft.com/office/drawing/2014/main" id="{5DCAF74A-2F96-4B1E-9543-843D9E392F6B}"/>
                </a:ext>
              </a:extLst>
            </p:cNvPr>
            <p:cNvSpPr/>
            <p:nvPr/>
          </p:nvSpPr>
          <p:spPr>
            <a:xfrm>
              <a:off x="5995987" y="5139880"/>
              <a:ext cx="200025" cy="200025"/>
            </a:xfrm>
            <a:custGeom>
              <a:avLst/>
              <a:gdLst>
                <a:gd name="connsiteX0" fmla="*/ 100013 w 200025"/>
                <a:gd name="connsiteY0" fmla="*/ 0 h 200025"/>
                <a:gd name="connsiteX1" fmla="*/ 200025 w 200025"/>
                <a:gd name="connsiteY1" fmla="*/ 100013 h 200025"/>
                <a:gd name="connsiteX2" fmla="*/ 100013 w 200025"/>
                <a:gd name="connsiteY2" fmla="*/ 200025 h 200025"/>
                <a:gd name="connsiteX3" fmla="*/ 0 w 200025"/>
                <a:gd name="connsiteY3" fmla="*/ 100013 h 200025"/>
                <a:gd name="connsiteX4" fmla="*/ 100013 w 200025"/>
                <a:gd name="connsiteY4" fmla="*/ 0 h 2000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5" h="200025">
                  <a:moveTo>
                    <a:pt x="100013" y="0"/>
                  </a:moveTo>
                  <a:cubicBezTo>
                    <a:pt x="155162" y="0"/>
                    <a:pt x="200025" y="44863"/>
                    <a:pt x="200025" y="100013"/>
                  </a:cubicBezTo>
                  <a:cubicBezTo>
                    <a:pt x="200025" y="155162"/>
                    <a:pt x="155162" y="200025"/>
                    <a:pt x="100013" y="200025"/>
                  </a:cubicBezTo>
                  <a:cubicBezTo>
                    <a:pt x="44863" y="200025"/>
                    <a:pt x="0" y="155162"/>
                    <a:pt x="0" y="100013"/>
                  </a:cubicBezTo>
                  <a:cubicBezTo>
                    <a:pt x="0" y="44863"/>
                    <a:pt x="44863" y="0"/>
                    <a:pt x="100013" y="0"/>
                  </a:cubicBezTo>
                  <a:close/>
                </a:path>
              </a:pathLst>
            </a:custGeom>
            <a:gradFill>
              <a:gsLst>
                <a:gs pos="0">
                  <a:srgbClr val="E97D18"/>
                </a:gs>
                <a:gs pos="100000">
                  <a:srgbClr val="EDB24A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270" name="Freeform: Shape 269">
            <a:extLst>
              <a:ext uri="{FF2B5EF4-FFF2-40B4-BE49-F238E27FC236}">
                <a16:creationId xmlns:a16="http://schemas.microsoft.com/office/drawing/2014/main" id="{83F6299C-0D7A-472F-A0CC-00B2096DC3F8}"/>
              </a:ext>
            </a:extLst>
          </p:cNvPr>
          <p:cNvSpPr/>
          <p:nvPr/>
        </p:nvSpPr>
        <p:spPr>
          <a:xfrm>
            <a:off x="8124730" y="3078861"/>
            <a:ext cx="322707" cy="322706"/>
          </a:xfrm>
          <a:custGeom>
            <a:avLst/>
            <a:gdLst>
              <a:gd name="connsiteX0" fmla="*/ 322707 w 322707"/>
              <a:gd name="connsiteY0" fmla="*/ 161353 h 322706"/>
              <a:gd name="connsiteX1" fmla="*/ 161354 w 322707"/>
              <a:gd name="connsiteY1" fmla="*/ 322707 h 322706"/>
              <a:gd name="connsiteX2" fmla="*/ 0 w 322707"/>
              <a:gd name="connsiteY2" fmla="*/ 161353 h 322706"/>
              <a:gd name="connsiteX3" fmla="*/ 161354 w 322707"/>
              <a:gd name="connsiteY3" fmla="*/ 0 h 322706"/>
              <a:gd name="connsiteX4" fmla="*/ 322707 w 322707"/>
              <a:gd name="connsiteY4" fmla="*/ 161353 h 3227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2707" h="322706">
                <a:moveTo>
                  <a:pt x="322707" y="161353"/>
                </a:moveTo>
                <a:cubicBezTo>
                  <a:pt x="322707" y="250467"/>
                  <a:pt x="250467" y="322707"/>
                  <a:pt x="161354" y="322707"/>
                </a:cubicBezTo>
                <a:cubicBezTo>
                  <a:pt x="72241" y="322707"/>
                  <a:pt x="0" y="250467"/>
                  <a:pt x="0" y="161353"/>
                </a:cubicBezTo>
                <a:cubicBezTo>
                  <a:pt x="0" y="72240"/>
                  <a:pt x="72241" y="0"/>
                  <a:pt x="161354" y="0"/>
                </a:cubicBezTo>
                <a:cubicBezTo>
                  <a:pt x="250467" y="0"/>
                  <a:pt x="322707" y="72240"/>
                  <a:pt x="322707" y="161353"/>
                </a:cubicBezTo>
                <a:close/>
              </a:path>
            </a:pathLst>
          </a:custGeom>
          <a:solidFill>
            <a:srgbClr val="1B2A3A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271" name="Graphic 4">
            <a:extLst>
              <a:ext uri="{FF2B5EF4-FFF2-40B4-BE49-F238E27FC236}">
                <a16:creationId xmlns:a16="http://schemas.microsoft.com/office/drawing/2014/main" id="{B7040591-07BF-47AA-A73A-80562403C5F3}"/>
              </a:ext>
            </a:extLst>
          </p:cNvPr>
          <p:cNvGrpSpPr/>
          <p:nvPr/>
        </p:nvGrpSpPr>
        <p:grpSpPr>
          <a:xfrm>
            <a:off x="8186072" y="3140201"/>
            <a:ext cx="200025" cy="200025"/>
            <a:chOff x="8186928" y="3140201"/>
            <a:chExt cx="200025" cy="200025"/>
          </a:xfrm>
          <a:solidFill>
            <a:srgbClr val="B07FE2"/>
          </a:solidFill>
        </p:grpSpPr>
        <p:sp>
          <p:nvSpPr>
            <p:cNvPr id="272" name="Freeform: Shape 271">
              <a:extLst>
                <a:ext uri="{FF2B5EF4-FFF2-40B4-BE49-F238E27FC236}">
                  <a16:creationId xmlns:a16="http://schemas.microsoft.com/office/drawing/2014/main" id="{E927C2C3-7C11-462C-978B-68ECD9CE0FAC}"/>
                </a:ext>
              </a:extLst>
            </p:cNvPr>
            <p:cNvSpPr/>
            <p:nvPr/>
          </p:nvSpPr>
          <p:spPr>
            <a:xfrm>
              <a:off x="8186928" y="3140201"/>
              <a:ext cx="200025" cy="200025"/>
            </a:xfrm>
            <a:custGeom>
              <a:avLst/>
              <a:gdLst>
                <a:gd name="connsiteX0" fmla="*/ 100013 w 200025"/>
                <a:gd name="connsiteY0" fmla="*/ 200025 h 200025"/>
                <a:gd name="connsiteX1" fmla="*/ 0 w 200025"/>
                <a:gd name="connsiteY1" fmla="*/ 100013 h 200025"/>
                <a:gd name="connsiteX2" fmla="*/ 100013 w 200025"/>
                <a:gd name="connsiteY2" fmla="*/ 0 h 200025"/>
                <a:gd name="connsiteX3" fmla="*/ 200025 w 200025"/>
                <a:gd name="connsiteY3" fmla="*/ 100013 h 200025"/>
                <a:gd name="connsiteX4" fmla="*/ 100013 w 200025"/>
                <a:gd name="connsiteY4" fmla="*/ 200025 h 2000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5" h="200025">
                  <a:moveTo>
                    <a:pt x="100013" y="200025"/>
                  </a:moveTo>
                  <a:cubicBezTo>
                    <a:pt x="44862" y="200025"/>
                    <a:pt x="0" y="155162"/>
                    <a:pt x="0" y="100013"/>
                  </a:cubicBezTo>
                  <a:cubicBezTo>
                    <a:pt x="0" y="44863"/>
                    <a:pt x="44862" y="0"/>
                    <a:pt x="100013" y="0"/>
                  </a:cubicBezTo>
                  <a:cubicBezTo>
                    <a:pt x="155162" y="0"/>
                    <a:pt x="200025" y="44863"/>
                    <a:pt x="200025" y="100013"/>
                  </a:cubicBezTo>
                  <a:cubicBezTo>
                    <a:pt x="200025" y="155162"/>
                    <a:pt x="155162" y="200025"/>
                    <a:pt x="100013" y="200025"/>
                  </a:cubicBezTo>
                  <a:close/>
                </a:path>
              </a:pathLst>
            </a:custGeom>
            <a:solidFill>
              <a:srgbClr val="B07FE2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3" name="Freeform: Shape 272">
              <a:extLst>
                <a:ext uri="{FF2B5EF4-FFF2-40B4-BE49-F238E27FC236}">
                  <a16:creationId xmlns:a16="http://schemas.microsoft.com/office/drawing/2014/main" id="{A498EA59-4616-436C-BF6F-E91E41FF8177}"/>
                </a:ext>
              </a:extLst>
            </p:cNvPr>
            <p:cNvSpPr/>
            <p:nvPr/>
          </p:nvSpPr>
          <p:spPr>
            <a:xfrm>
              <a:off x="8186928" y="3140201"/>
              <a:ext cx="200025" cy="200025"/>
            </a:xfrm>
            <a:custGeom>
              <a:avLst/>
              <a:gdLst>
                <a:gd name="connsiteX0" fmla="*/ 100013 w 200025"/>
                <a:gd name="connsiteY0" fmla="*/ 200025 h 200025"/>
                <a:gd name="connsiteX1" fmla="*/ 0 w 200025"/>
                <a:gd name="connsiteY1" fmla="*/ 100013 h 200025"/>
                <a:gd name="connsiteX2" fmla="*/ 100013 w 200025"/>
                <a:gd name="connsiteY2" fmla="*/ 0 h 200025"/>
                <a:gd name="connsiteX3" fmla="*/ 200025 w 200025"/>
                <a:gd name="connsiteY3" fmla="*/ 100013 h 200025"/>
                <a:gd name="connsiteX4" fmla="*/ 100013 w 200025"/>
                <a:gd name="connsiteY4" fmla="*/ 200025 h 2000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5" h="200025">
                  <a:moveTo>
                    <a:pt x="100013" y="200025"/>
                  </a:moveTo>
                  <a:cubicBezTo>
                    <a:pt x="44862" y="200025"/>
                    <a:pt x="0" y="155162"/>
                    <a:pt x="0" y="100013"/>
                  </a:cubicBezTo>
                  <a:cubicBezTo>
                    <a:pt x="0" y="44863"/>
                    <a:pt x="44862" y="0"/>
                    <a:pt x="100013" y="0"/>
                  </a:cubicBezTo>
                  <a:cubicBezTo>
                    <a:pt x="155162" y="0"/>
                    <a:pt x="200025" y="44863"/>
                    <a:pt x="200025" y="100013"/>
                  </a:cubicBezTo>
                  <a:cubicBezTo>
                    <a:pt x="200025" y="155162"/>
                    <a:pt x="155162" y="200025"/>
                    <a:pt x="100013" y="200025"/>
                  </a:cubicBezTo>
                  <a:close/>
                </a:path>
              </a:pathLst>
            </a:custGeom>
            <a:gradFill>
              <a:gsLst>
                <a:gs pos="0">
                  <a:srgbClr val="6E4CC4"/>
                </a:gs>
                <a:gs pos="100000">
                  <a:srgbClr val="AB7BDF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07" name="TextBox 306">
            <a:extLst>
              <a:ext uri="{FF2B5EF4-FFF2-40B4-BE49-F238E27FC236}">
                <a16:creationId xmlns:a16="http://schemas.microsoft.com/office/drawing/2014/main" id="{E92F8E61-0F30-44DA-82DB-20E4552A65E4}"/>
              </a:ext>
            </a:extLst>
          </p:cNvPr>
          <p:cNvSpPr txBox="1"/>
          <p:nvPr/>
        </p:nvSpPr>
        <p:spPr>
          <a:xfrm>
            <a:off x="1712640" y="236083"/>
            <a:ext cx="876672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Three Steps Infographic </a:t>
            </a:r>
          </a:p>
        </p:txBody>
      </p:sp>
      <p:sp>
        <p:nvSpPr>
          <p:cNvPr id="308" name="TextBox 307">
            <a:extLst>
              <a:ext uri="{FF2B5EF4-FFF2-40B4-BE49-F238E27FC236}">
                <a16:creationId xmlns:a16="http://schemas.microsoft.com/office/drawing/2014/main" id="{DEA0A4CD-2DFE-481A-87A2-B39F642D06F8}"/>
              </a:ext>
            </a:extLst>
          </p:cNvPr>
          <p:cNvSpPr txBox="1"/>
          <p:nvPr/>
        </p:nvSpPr>
        <p:spPr>
          <a:xfrm>
            <a:off x="1712640" y="959642"/>
            <a:ext cx="87667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It is an Animated Business Infographic that You can Use to Explain Steps or Options and Timeline Presentation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4531D760-7282-4D0F-A758-0D25474CA191}"/>
              </a:ext>
            </a:extLst>
          </p:cNvPr>
          <p:cNvSpPr txBox="1"/>
          <p:nvPr/>
        </p:nvSpPr>
        <p:spPr>
          <a:xfrm>
            <a:off x="2579751" y="5301476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EB2E6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6C3D146C-FCA6-420B-BF0A-350431274D64}"/>
              </a:ext>
            </a:extLst>
          </p:cNvPr>
          <p:cNvSpPr txBox="1"/>
          <p:nvPr/>
        </p:nvSpPr>
        <p:spPr>
          <a:xfrm>
            <a:off x="2579750" y="5638265"/>
            <a:ext cx="265233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3689EC95-C57C-4E0D-9786-299D17F2A2C9}"/>
              </a:ext>
            </a:extLst>
          </p:cNvPr>
          <p:cNvSpPr txBox="1"/>
          <p:nvPr/>
        </p:nvSpPr>
        <p:spPr>
          <a:xfrm>
            <a:off x="4770118" y="2097273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E9831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CF4C4EFA-AF93-40EC-BABF-CA360738943B}"/>
              </a:ext>
            </a:extLst>
          </p:cNvPr>
          <p:cNvSpPr txBox="1"/>
          <p:nvPr/>
        </p:nvSpPr>
        <p:spPr>
          <a:xfrm>
            <a:off x="4770118" y="2435613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E70C130E-38AA-4EDB-8100-AD4440AEA5C3}"/>
              </a:ext>
            </a:extLst>
          </p:cNvPr>
          <p:cNvSpPr txBox="1"/>
          <p:nvPr/>
        </p:nvSpPr>
        <p:spPr>
          <a:xfrm>
            <a:off x="6959917" y="5298375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7652C8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9402A3C9-8C97-4F78-9260-826F432E52B8}"/>
              </a:ext>
            </a:extLst>
          </p:cNvPr>
          <p:cNvSpPr txBox="1"/>
          <p:nvPr/>
        </p:nvSpPr>
        <p:spPr>
          <a:xfrm>
            <a:off x="6957930" y="5638265"/>
            <a:ext cx="2654319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grpSp>
        <p:nvGrpSpPr>
          <p:cNvPr id="216" name="Graphic 4">
            <a:extLst>
              <a:ext uri="{FF2B5EF4-FFF2-40B4-BE49-F238E27FC236}">
                <a16:creationId xmlns:a16="http://schemas.microsoft.com/office/drawing/2014/main" id="{B58DC84D-B332-4854-AE03-0B4FD9BE052D}"/>
              </a:ext>
            </a:extLst>
          </p:cNvPr>
          <p:cNvGrpSpPr/>
          <p:nvPr/>
        </p:nvGrpSpPr>
        <p:grpSpPr>
          <a:xfrm>
            <a:off x="3191542" y="3584448"/>
            <a:ext cx="1428750" cy="1561052"/>
            <a:chOff x="3190970" y="3584448"/>
            <a:chExt cx="1428750" cy="1561052"/>
          </a:xfrm>
        </p:grpSpPr>
        <p:sp>
          <p:nvSpPr>
            <p:cNvPr id="217" name="Freeform: Shape 216">
              <a:extLst>
                <a:ext uri="{FF2B5EF4-FFF2-40B4-BE49-F238E27FC236}">
                  <a16:creationId xmlns:a16="http://schemas.microsoft.com/office/drawing/2014/main" id="{D48A00A0-7BBD-4358-9F2D-02DF4EEE8F17}"/>
                </a:ext>
              </a:extLst>
            </p:cNvPr>
            <p:cNvSpPr/>
            <p:nvPr/>
          </p:nvSpPr>
          <p:spPr>
            <a:xfrm>
              <a:off x="3190970" y="3584448"/>
              <a:ext cx="1428750" cy="1561052"/>
            </a:xfrm>
            <a:custGeom>
              <a:avLst/>
              <a:gdLst>
                <a:gd name="connsiteX0" fmla="*/ 714375 w 1428750"/>
                <a:gd name="connsiteY0" fmla="*/ 1561052 h 1561052"/>
                <a:gd name="connsiteX1" fmla="*/ 484346 w 1428750"/>
                <a:gd name="connsiteY1" fmla="*/ 1455611 h 1561052"/>
                <a:gd name="connsiteX2" fmla="*/ 372618 w 1428750"/>
                <a:gd name="connsiteY2" fmla="*/ 1354169 h 1561052"/>
                <a:gd name="connsiteX3" fmla="*/ 307086 w 1428750"/>
                <a:gd name="connsiteY3" fmla="*/ 1262729 h 1561052"/>
                <a:gd name="connsiteX4" fmla="*/ 0 w 1428750"/>
                <a:gd name="connsiteY4" fmla="*/ 676180 h 1561052"/>
                <a:gd name="connsiteX5" fmla="*/ 46006 w 1428750"/>
                <a:gd name="connsiteY5" fmla="*/ 575405 h 1561052"/>
                <a:gd name="connsiteX6" fmla="*/ 240887 w 1428750"/>
                <a:gd name="connsiteY6" fmla="*/ 194596 h 1561052"/>
                <a:gd name="connsiteX7" fmla="*/ 682466 w 1428750"/>
                <a:gd name="connsiteY7" fmla="*/ 762 h 1561052"/>
                <a:gd name="connsiteX8" fmla="*/ 714375 w 1428750"/>
                <a:gd name="connsiteY8" fmla="*/ 0 h 1561052"/>
                <a:gd name="connsiteX9" fmla="*/ 1382839 w 1428750"/>
                <a:gd name="connsiteY9" fmla="*/ 575405 h 1561052"/>
                <a:gd name="connsiteX10" fmla="*/ 1428750 w 1428750"/>
                <a:gd name="connsiteY10" fmla="*/ 676084 h 1561052"/>
                <a:gd name="connsiteX11" fmla="*/ 1121664 w 1428750"/>
                <a:gd name="connsiteY11" fmla="*/ 1262634 h 1561052"/>
                <a:gd name="connsiteX12" fmla="*/ 1056132 w 1428750"/>
                <a:gd name="connsiteY12" fmla="*/ 1354074 h 1561052"/>
                <a:gd name="connsiteX13" fmla="*/ 944404 w 1428750"/>
                <a:gd name="connsiteY13" fmla="*/ 1455515 h 1561052"/>
                <a:gd name="connsiteX14" fmla="*/ 714375 w 1428750"/>
                <a:gd name="connsiteY14" fmla="*/ 1560862 h 15610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428750" h="1561052">
                  <a:moveTo>
                    <a:pt x="714375" y="1561052"/>
                  </a:moveTo>
                  <a:cubicBezTo>
                    <a:pt x="626078" y="1561052"/>
                    <a:pt x="542258" y="1522666"/>
                    <a:pt x="484346" y="1455611"/>
                  </a:cubicBezTo>
                  <a:cubicBezTo>
                    <a:pt x="451675" y="1417891"/>
                    <a:pt x="414147" y="1383697"/>
                    <a:pt x="372618" y="1354169"/>
                  </a:cubicBezTo>
                  <a:cubicBezTo>
                    <a:pt x="340900" y="1331595"/>
                    <a:pt x="318135" y="1299020"/>
                    <a:pt x="307086" y="1262729"/>
                  </a:cubicBezTo>
                  <a:cubicBezTo>
                    <a:pt x="116586" y="1129856"/>
                    <a:pt x="0" y="909161"/>
                    <a:pt x="0" y="676180"/>
                  </a:cubicBezTo>
                  <a:cubicBezTo>
                    <a:pt x="0" y="635984"/>
                    <a:pt x="17812" y="599980"/>
                    <a:pt x="46006" y="575405"/>
                  </a:cubicBezTo>
                  <a:cubicBezTo>
                    <a:pt x="67723" y="431768"/>
                    <a:pt x="135731" y="298132"/>
                    <a:pt x="240887" y="194596"/>
                  </a:cubicBezTo>
                  <a:cubicBezTo>
                    <a:pt x="360045" y="77248"/>
                    <a:pt x="516922" y="8477"/>
                    <a:pt x="682466" y="762"/>
                  </a:cubicBezTo>
                  <a:cubicBezTo>
                    <a:pt x="693039" y="286"/>
                    <a:pt x="703802" y="0"/>
                    <a:pt x="714375" y="0"/>
                  </a:cubicBezTo>
                  <a:cubicBezTo>
                    <a:pt x="1050512" y="0"/>
                    <a:pt x="1333881" y="248507"/>
                    <a:pt x="1382839" y="575405"/>
                  </a:cubicBezTo>
                  <a:cubicBezTo>
                    <a:pt x="1410938" y="599884"/>
                    <a:pt x="1428750" y="635984"/>
                    <a:pt x="1428750" y="676084"/>
                  </a:cubicBezTo>
                  <a:cubicBezTo>
                    <a:pt x="1428750" y="909066"/>
                    <a:pt x="1312164" y="1129760"/>
                    <a:pt x="1121664" y="1262634"/>
                  </a:cubicBezTo>
                  <a:cubicBezTo>
                    <a:pt x="1110615" y="1299020"/>
                    <a:pt x="1087850" y="1331500"/>
                    <a:pt x="1056132" y="1354074"/>
                  </a:cubicBezTo>
                  <a:cubicBezTo>
                    <a:pt x="1014603" y="1383602"/>
                    <a:pt x="977074" y="1417796"/>
                    <a:pt x="944404" y="1455515"/>
                  </a:cubicBezTo>
                  <a:cubicBezTo>
                    <a:pt x="886492" y="1522476"/>
                    <a:pt x="802672" y="1560862"/>
                    <a:pt x="714375" y="1560862"/>
                  </a:cubicBezTo>
                  <a:close/>
                </a:path>
              </a:pathLst>
            </a:custGeom>
            <a:solidFill>
              <a:srgbClr val="1B2A3A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218" name="Graphic 4">
              <a:extLst>
                <a:ext uri="{FF2B5EF4-FFF2-40B4-BE49-F238E27FC236}">
                  <a16:creationId xmlns:a16="http://schemas.microsoft.com/office/drawing/2014/main" id="{4A9110D6-B1E1-4E67-BEDA-B4B43ABAE20A}"/>
                </a:ext>
              </a:extLst>
            </p:cNvPr>
            <p:cNvGrpSpPr/>
            <p:nvPr/>
          </p:nvGrpSpPr>
          <p:grpSpPr>
            <a:xfrm>
              <a:off x="3286220" y="3679820"/>
              <a:ext cx="1238250" cy="1370335"/>
              <a:chOff x="3286220" y="3679820"/>
              <a:chExt cx="1238250" cy="1370335"/>
            </a:xfrm>
          </p:grpSpPr>
          <p:grpSp>
            <p:nvGrpSpPr>
              <p:cNvPr id="219" name="Graphic 4">
                <a:extLst>
                  <a:ext uri="{FF2B5EF4-FFF2-40B4-BE49-F238E27FC236}">
                    <a16:creationId xmlns:a16="http://schemas.microsoft.com/office/drawing/2014/main" id="{CB4B6C4A-8F52-41F6-9E9F-FA8A3C0EF333}"/>
                  </a:ext>
                </a:extLst>
              </p:cNvPr>
              <p:cNvGrpSpPr/>
              <p:nvPr/>
            </p:nvGrpSpPr>
            <p:grpSpPr>
              <a:xfrm>
                <a:off x="3286220" y="3679820"/>
                <a:ext cx="1238250" cy="1370335"/>
                <a:chOff x="3286220" y="3679820"/>
                <a:chExt cx="1238250" cy="1370335"/>
              </a:xfrm>
            </p:grpSpPr>
            <p:grpSp>
              <p:nvGrpSpPr>
                <p:cNvPr id="220" name="Graphic 4">
                  <a:extLst>
                    <a:ext uri="{FF2B5EF4-FFF2-40B4-BE49-F238E27FC236}">
                      <a16:creationId xmlns:a16="http://schemas.microsoft.com/office/drawing/2014/main" id="{63BED79D-30B9-49A3-A6A9-5BBA3535792B}"/>
                    </a:ext>
                  </a:extLst>
                </p:cNvPr>
                <p:cNvGrpSpPr/>
                <p:nvPr/>
              </p:nvGrpSpPr>
              <p:grpSpPr>
                <a:xfrm>
                  <a:off x="3324511" y="3679820"/>
                  <a:ext cx="1161668" cy="1370335"/>
                  <a:chOff x="3324511" y="3679820"/>
                  <a:chExt cx="1161668" cy="1370335"/>
                </a:xfrm>
              </p:grpSpPr>
              <p:sp>
                <p:nvSpPr>
                  <p:cNvPr id="221" name="Freeform: Shape 220">
                    <a:extLst>
                      <a:ext uri="{FF2B5EF4-FFF2-40B4-BE49-F238E27FC236}">
                        <a16:creationId xmlns:a16="http://schemas.microsoft.com/office/drawing/2014/main" id="{9E127174-4EA8-4374-B047-47BDA7B1FE9A}"/>
                      </a:ext>
                    </a:extLst>
                  </p:cNvPr>
                  <p:cNvSpPr/>
                  <p:nvPr/>
                </p:nvSpPr>
                <p:spPr>
                  <a:xfrm>
                    <a:off x="3324511" y="3679820"/>
                    <a:ext cx="1161668" cy="1370335"/>
                  </a:xfrm>
                  <a:custGeom>
                    <a:avLst/>
                    <a:gdLst>
                      <a:gd name="connsiteX0" fmla="*/ 1161668 w 1161668"/>
                      <a:gd name="connsiteY0" fmla="*/ 580808 h 1370335"/>
                      <a:gd name="connsiteX1" fmla="*/ 553307 w 1161668"/>
                      <a:gd name="connsiteY1" fmla="*/ 640 h 1370335"/>
                      <a:gd name="connsiteX2" fmla="*/ 381 w 1161668"/>
                      <a:gd name="connsiteY2" fmla="*/ 559472 h 1370335"/>
                      <a:gd name="connsiteX3" fmla="*/ 259270 w 1161668"/>
                      <a:gd name="connsiteY3" fmla="*/ 1064392 h 1370335"/>
                      <a:gd name="connsiteX4" fmla="*/ 266795 w 1161668"/>
                      <a:gd name="connsiteY4" fmla="*/ 1088014 h 1370335"/>
                      <a:gd name="connsiteX5" fmla="*/ 266795 w 1161668"/>
                      <a:gd name="connsiteY5" fmla="*/ 1088014 h 1370335"/>
                      <a:gd name="connsiteX6" fmla="*/ 294322 w 1161668"/>
                      <a:gd name="connsiteY6" fmla="*/ 1181168 h 1370335"/>
                      <a:gd name="connsiteX7" fmla="*/ 422814 w 1161668"/>
                      <a:gd name="connsiteY7" fmla="*/ 1297945 h 1370335"/>
                      <a:gd name="connsiteX8" fmla="*/ 580834 w 1161668"/>
                      <a:gd name="connsiteY8" fmla="*/ 1370335 h 1370335"/>
                      <a:gd name="connsiteX9" fmla="*/ 738854 w 1161668"/>
                      <a:gd name="connsiteY9" fmla="*/ 1297945 h 1370335"/>
                      <a:gd name="connsiteX10" fmla="*/ 867346 w 1161668"/>
                      <a:gd name="connsiteY10" fmla="*/ 1181168 h 1370335"/>
                      <a:gd name="connsiteX11" fmla="*/ 894873 w 1161668"/>
                      <a:gd name="connsiteY11" fmla="*/ 1088014 h 1370335"/>
                      <a:gd name="connsiteX12" fmla="*/ 894873 w 1161668"/>
                      <a:gd name="connsiteY12" fmla="*/ 1088014 h 1370335"/>
                      <a:gd name="connsiteX13" fmla="*/ 902398 w 1161668"/>
                      <a:gd name="connsiteY13" fmla="*/ 1064392 h 1370335"/>
                      <a:gd name="connsiteX14" fmla="*/ 1161668 w 1161668"/>
                      <a:gd name="connsiteY14" fmla="*/ 580808 h 13703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161668" h="1370335">
                        <a:moveTo>
                          <a:pt x="1161668" y="580808"/>
                        </a:moveTo>
                        <a:cubicBezTo>
                          <a:pt x="1161668" y="250862"/>
                          <a:pt x="886586" y="-14791"/>
                          <a:pt x="553307" y="640"/>
                        </a:cubicBezTo>
                        <a:cubicBezTo>
                          <a:pt x="253460" y="14451"/>
                          <a:pt x="11144" y="259529"/>
                          <a:pt x="381" y="559472"/>
                        </a:cubicBezTo>
                        <a:cubicBezTo>
                          <a:pt x="-7144" y="770069"/>
                          <a:pt x="97535" y="956664"/>
                          <a:pt x="259270" y="1064392"/>
                        </a:cubicBezTo>
                        <a:cubicBezTo>
                          <a:pt x="267081" y="1069535"/>
                          <a:pt x="270224" y="1079346"/>
                          <a:pt x="266795" y="1088014"/>
                        </a:cubicBezTo>
                        <a:lnTo>
                          <a:pt x="266795" y="1088014"/>
                        </a:lnTo>
                        <a:cubicBezTo>
                          <a:pt x="253269" y="1121733"/>
                          <a:pt x="264794" y="1160118"/>
                          <a:pt x="294322" y="1181168"/>
                        </a:cubicBezTo>
                        <a:cubicBezTo>
                          <a:pt x="341566" y="1214792"/>
                          <a:pt x="384714" y="1253844"/>
                          <a:pt x="422814" y="1297945"/>
                        </a:cubicBezTo>
                        <a:cubicBezTo>
                          <a:pt x="461105" y="1342236"/>
                          <a:pt x="517779" y="1370335"/>
                          <a:pt x="580834" y="1370335"/>
                        </a:cubicBezTo>
                        <a:cubicBezTo>
                          <a:pt x="643890" y="1370335"/>
                          <a:pt x="700468" y="1342236"/>
                          <a:pt x="738854" y="1297945"/>
                        </a:cubicBezTo>
                        <a:cubicBezTo>
                          <a:pt x="776954" y="1253939"/>
                          <a:pt x="820102" y="1214887"/>
                          <a:pt x="867346" y="1181168"/>
                        </a:cubicBezTo>
                        <a:cubicBezTo>
                          <a:pt x="896874" y="1160118"/>
                          <a:pt x="908399" y="1121733"/>
                          <a:pt x="894873" y="1088014"/>
                        </a:cubicBezTo>
                        <a:lnTo>
                          <a:pt x="894873" y="1088014"/>
                        </a:lnTo>
                        <a:cubicBezTo>
                          <a:pt x="891349" y="1079346"/>
                          <a:pt x="894588" y="1069535"/>
                          <a:pt x="902398" y="1064392"/>
                        </a:cubicBezTo>
                        <a:cubicBezTo>
                          <a:pt x="1058608" y="960284"/>
                          <a:pt x="1161668" y="782642"/>
                          <a:pt x="1161668" y="580808"/>
                        </a:cubicBezTo>
                        <a:close/>
                      </a:path>
                    </a:pathLst>
                  </a:custGeom>
                  <a:solidFill>
                    <a:srgbClr val="D6DCE5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222" name="Freeform: Shape 221">
                    <a:extLst>
                      <a:ext uri="{FF2B5EF4-FFF2-40B4-BE49-F238E27FC236}">
                        <a16:creationId xmlns:a16="http://schemas.microsoft.com/office/drawing/2014/main" id="{91DB27F5-FA50-4312-BD6E-307F5FF72B1C}"/>
                      </a:ext>
                    </a:extLst>
                  </p:cNvPr>
                  <p:cNvSpPr/>
                  <p:nvPr/>
                </p:nvSpPr>
                <p:spPr>
                  <a:xfrm>
                    <a:off x="3525107" y="3880961"/>
                    <a:ext cx="766000" cy="766000"/>
                  </a:xfrm>
                  <a:custGeom>
                    <a:avLst/>
                    <a:gdLst>
                      <a:gd name="connsiteX0" fmla="*/ 766001 w 766000"/>
                      <a:gd name="connsiteY0" fmla="*/ 383000 h 766000"/>
                      <a:gd name="connsiteX1" fmla="*/ 383000 w 766000"/>
                      <a:gd name="connsiteY1" fmla="*/ 766000 h 766000"/>
                      <a:gd name="connsiteX2" fmla="*/ 0 w 766000"/>
                      <a:gd name="connsiteY2" fmla="*/ 383000 h 766000"/>
                      <a:gd name="connsiteX3" fmla="*/ 383000 w 766000"/>
                      <a:gd name="connsiteY3" fmla="*/ 0 h 766000"/>
                      <a:gd name="connsiteX4" fmla="*/ 766001 w 766000"/>
                      <a:gd name="connsiteY4" fmla="*/ 383000 h 7660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66000" h="766000">
                        <a:moveTo>
                          <a:pt x="766001" y="383000"/>
                        </a:moveTo>
                        <a:cubicBezTo>
                          <a:pt x="766001" y="594525"/>
                          <a:pt x="594526" y="766000"/>
                          <a:pt x="383000" y="766000"/>
                        </a:cubicBezTo>
                        <a:cubicBezTo>
                          <a:pt x="171475" y="766000"/>
                          <a:pt x="0" y="594525"/>
                          <a:pt x="0" y="383000"/>
                        </a:cubicBezTo>
                        <a:cubicBezTo>
                          <a:pt x="0" y="171475"/>
                          <a:pt x="171475" y="0"/>
                          <a:pt x="383000" y="0"/>
                        </a:cubicBezTo>
                        <a:cubicBezTo>
                          <a:pt x="594526" y="0"/>
                          <a:pt x="766001" y="171475"/>
                          <a:pt x="766001" y="383000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EA2A69"/>
                      </a:gs>
                      <a:gs pos="100000">
                        <a:srgbClr val="F44E98"/>
                      </a:gs>
                    </a:gsLst>
                    <a:lin ang="10800000" scaled="1"/>
                  </a:gra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223" name="Graphic 4">
                  <a:extLst>
                    <a:ext uri="{FF2B5EF4-FFF2-40B4-BE49-F238E27FC236}">
                      <a16:creationId xmlns:a16="http://schemas.microsoft.com/office/drawing/2014/main" id="{C21C5F8F-74F9-44B9-82C0-E18BCDC144A5}"/>
                    </a:ext>
                  </a:extLst>
                </p:cNvPr>
                <p:cNvGrpSpPr/>
                <p:nvPr/>
              </p:nvGrpSpPr>
              <p:grpSpPr>
                <a:xfrm>
                  <a:off x="3286220" y="4222337"/>
                  <a:ext cx="1238250" cy="748569"/>
                  <a:chOff x="3286220" y="4222337"/>
                  <a:chExt cx="1238250" cy="748569"/>
                </a:xfrm>
              </p:grpSpPr>
              <p:sp>
                <p:nvSpPr>
                  <p:cNvPr id="224" name="Freeform: Shape 223">
                    <a:extLst>
                      <a:ext uri="{FF2B5EF4-FFF2-40B4-BE49-F238E27FC236}">
                        <a16:creationId xmlns:a16="http://schemas.microsoft.com/office/drawing/2014/main" id="{AD0BA262-266A-47CD-9782-83DBE87CC1DA}"/>
                      </a:ext>
                    </a:extLst>
                  </p:cNvPr>
                  <p:cNvSpPr/>
                  <p:nvPr/>
                </p:nvSpPr>
                <p:spPr>
                  <a:xfrm>
                    <a:off x="3286220" y="4222337"/>
                    <a:ext cx="1238250" cy="657415"/>
                  </a:xfrm>
                  <a:custGeom>
                    <a:avLst/>
                    <a:gdLst>
                      <a:gd name="connsiteX0" fmla="*/ 619125 w 1238250"/>
                      <a:gd name="connsiteY0" fmla="*/ 657415 h 657415"/>
                      <a:gd name="connsiteX1" fmla="*/ 0 w 1238250"/>
                      <a:gd name="connsiteY1" fmla="*/ 38290 h 657415"/>
                      <a:gd name="connsiteX2" fmla="*/ 38290 w 1238250"/>
                      <a:gd name="connsiteY2" fmla="*/ 0 h 657415"/>
                      <a:gd name="connsiteX3" fmla="*/ 76581 w 1238250"/>
                      <a:gd name="connsiteY3" fmla="*/ 38290 h 657415"/>
                      <a:gd name="connsiteX4" fmla="*/ 619125 w 1238250"/>
                      <a:gd name="connsiteY4" fmla="*/ 580834 h 657415"/>
                      <a:gd name="connsiteX5" fmla="*/ 1161669 w 1238250"/>
                      <a:gd name="connsiteY5" fmla="*/ 38290 h 657415"/>
                      <a:gd name="connsiteX6" fmla="*/ 1199959 w 1238250"/>
                      <a:gd name="connsiteY6" fmla="*/ 0 h 657415"/>
                      <a:gd name="connsiteX7" fmla="*/ 1238250 w 1238250"/>
                      <a:gd name="connsiteY7" fmla="*/ 38290 h 657415"/>
                      <a:gd name="connsiteX8" fmla="*/ 619125 w 1238250"/>
                      <a:gd name="connsiteY8" fmla="*/ 657415 h 6574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238250" h="657415">
                        <a:moveTo>
                          <a:pt x="619125" y="657415"/>
                        </a:moveTo>
                        <a:cubicBezTo>
                          <a:pt x="277749" y="657415"/>
                          <a:pt x="0" y="379666"/>
                          <a:pt x="0" y="38290"/>
                        </a:cubicBezTo>
                        <a:cubicBezTo>
                          <a:pt x="0" y="17145"/>
                          <a:pt x="17145" y="0"/>
                          <a:pt x="38290" y="0"/>
                        </a:cubicBezTo>
                        <a:cubicBezTo>
                          <a:pt x="59436" y="0"/>
                          <a:pt x="76581" y="17145"/>
                          <a:pt x="76581" y="38290"/>
                        </a:cubicBezTo>
                        <a:cubicBezTo>
                          <a:pt x="76581" y="337471"/>
                          <a:pt x="319945" y="580834"/>
                          <a:pt x="619125" y="580834"/>
                        </a:cubicBezTo>
                        <a:cubicBezTo>
                          <a:pt x="918305" y="580834"/>
                          <a:pt x="1161669" y="337471"/>
                          <a:pt x="1161669" y="38290"/>
                        </a:cubicBezTo>
                        <a:cubicBezTo>
                          <a:pt x="1161669" y="17145"/>
                          <a:pt x="1178814" y="0"/>
                          <a:pt x="1199959" y="0"/>
                        </a:cubicBezTo>
                        <a:cubicBezTo>
                          <a:pt x="1221105" y="0"/>
                          <a:pt x="1238250" y="17145"/>
                          <a:pt x="1238250" y="38290"/>
                        </a:cubicBezTo>
                        <a:cubicBezTo>
                          <a:pt x="1238250" y="379666"/>
                          <a:pt x="960501" y="657415"/>
                          <a:pt x="619125" y="657415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EB2D6D"/>
                      </a:gs>
                      <a:gs pos="100000">
                        <a:srgbClr val="F853A0"/>
                      </a:gs>
                    </a:gsLst>
                    <a:lin ang="10800000" scaled="1"/>
                  </a:gra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grpSp>
                <p:nvGrpSpPr>
                  <p:cNvPr id="225" name="Graphic 4">
                    <a:extLst>
                      <a:ext uri="{FF2B5EF4-FFF2-40B4-BE49-F238E27FC236}">
                        <a16:creationId xmlns:a16="http://schemas.microsoft.com/office/drawing/2014/main" id="{DE752960-9944-44F1-B40F-131599E34D83}"/>
                      </a:ext>
                    </a:extLst>
                  </p:cNvPr>
                  <p:cNvGrpSpPr/>
                  <p:nvPr/>
                </p:nvGrpSpPr>
                <p:grpSpPr>
                  <a:xfrm>
                    <a:off x="3775900" y="4712017"/>
                    <a:ext cx="258889" cy="258889"/>
                    <a:chOff x="3775900" y="4712017"/>
                    <a:chExt cx="258889" cy="258889"/>
                  </a:xfrm>
                </p:grpSpPr>
                <p:sp>
                  <p:nvSpPr>
                    <p:cNvPr id="226" name="Freeform: Shape 225">
                      <a:extLst>
                        <a:ext uri="{FF2B5EF4-FFF2-40B4-BE49-F238E27FC236}">
                          <a16:creationId xmlns:a16="http://schemas.microsoft.com/office/drawing/2014/main" id="{910ED90B-7D33-436D-AA39-7173E2238B8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775900" y="4712017"/>
                      <a:ext cx="258889" cy="258889"/>
                    </a:xfrm>
                    <a:custGeom>
                      <a:avLst/>
                      <a:gdLst>
                        <a:gd name="connsiteX0" fmla="*/ 258890 w 258889"/>
                        <a:gd name="connsiteY0" fmla="*/ 129445 h 258889"/>
                        <a:gd name="connsiteX1" fmla="*/ 129445 w 258889"/>
                        <a:gd name="connsiteY1" fmla="*/ 258890 h 258889"/>
                        <a:gd name="connsiteX2" fmla="*/ 0 w 258889"/>
                        <a:gd name="connsiteY2" fmla="*/ 129445 h 258889"/>
                        <a:gd name="connsiteX3" fmla="*/ 129445 w 258889"/>
                        <a:gd name="connsiteY3" fmla="*/ 0 h 258889"/>
                        <a:gd name="connsiteX4" fmla="*/ 258890 w 258889"/>
                        <a:gd name="connsiteY4" fmla="*/ 129445 h 25888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258889" h="258889">
                          <a:moveTo>
                            <a:pt x="258890" y="129445"/>
                          </a:moveTo>
                          <a:cubicBezTo>
                            <a:pt x="258890" y="200935"/>
                            <a:pt x="200935" y="258890"/>
                            <a:pt x="129445" y="258890"/>
                          </a:cubicBezTo>
                          <a:cubicBezTo>
                            <a:pt x="57954" y="258890"/>
                            <a:pt x="0" y="200935"/>
                            <a:pt x="0" y="129445"/>
                          </a:cubicBezTo>
                          <a:cubicBezTo>
                            <a:pt x="0" y="57954"/>
                            <a:pt x="57954" y="0"/>
                            <a:pt x="129445" y="0"/>
                          </a:cubicBezTo>
                          <a:cubicBezTo>
                            <a:pt x="200935" y="0"/>
                            <a:pt x="258890" y="57954"/>
                            <a:pt x="258890" y="129445"/>
                          </a:cubicBezTo>
                          <a:close/>
                        </a:path>
                      </a:pathLst>
                    </a:custGeom>
                    <a:solidFill>
                      <a:srgbClr val="ECF0F3"/>
                    </a:solidFill>
                    <a:ln w="9525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27" name="Freeform: Shape 226">
                      <a:extLst>
                        <a:ext uri="{FF2B5EF4-FFF2-40B4-BE49-F238E27FC236}">
                          <a16:creationId xmlns:a16="http://schemas.microsoft.com/office/drawing/2014/main" id="{EE8E1DDC-A84B-4470-BE56-1837255E337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839717" y="4775834"/>
                      <a:ext cx="131254" cy="131254"/>
                    </a:xfrm>
                    <a:custGeom>
                      <a:avLst/>
                      <a:gdLst>
                        <a:gd name="connsiteX0" fmla="*/ 65627 w 131254"/>
                        <a:gd name="connsiteY0" fmla="*/ 131254 h 131254"/>
                        <a:gd name="connsiteX1" fmla="*/ 0 w 131254"/>
                        <a:gd name="connsiteY1" fmla="*/ 65627 h 131254"/>
                        <a:gd name="connsiteX2" fmla="*/ 65627 w 131254"/>
                        <a:gd name="connsiteY2" fmla="*/ 0 h 131254"/>
                        <a:gd name="connsiteX3" fmla="*/ 131254 w 131254"/>
                        <a:gd name="connsiteY3" fmla="*/ 65627 h 131254"/>
                        <a:gd name="connsiteX4" fmla="*/ 65627 w 131254"/>
                        <a:gd name="connsiteY4" fmla="*/ 131254 h 13125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31254" h="131254">
                          <a:moveTo>
                            <a:pt x="65627" y="131254"/>
                          </a:moveTo>
                          <a:cubicBezTo>
                            <a:pt x="29432" y="131254"/>
                            <a:pt x="0" y="101823"/>
                            <a:pt x="0" y="65627"/>
                          </a:cubicBezTo>
                          <a:cubicBezTo>
                            <a:pt x="0" y="29432"/>
                            <a:pt x="29432" y="0"/>
                            <a:pt x="65627" y="0"/>
                          </a:cubicBezTo>
                          <a:cubicBezTo>
                            <a:pt x="101822" y="0"/>
                            <a:pt x="131254" y="29432"/>
                            <a:pt x="131254" y="65627"/>
                          </a:cubicBezTo>
                          <a:cubicBezTo>
                            <a:pt x="131254" y="101823"/>
                            <a:pt x="101822" y="131254"/>
                            <a:pt x="65627" y="131254"/>
                          </a:cubicBezTo>
                          <a:close/>
                        </a:path>
                      </a:pathLst>
                    </a:custGeom>
                    <a:gradFill>
                      <a:gsLst>
                        <a:gs pos="0">
                          <a:srgbClr val="EB2D6D"/>
                        </a:gs>
                        <a:gs pos="100000">
                          <a:srgbClr val="F853A0"/>
                        </a:gs>
                      </a:gsLst>
                      <a:lin ang="10800000" scaled="1"/>
                    </a:gradFill>
                    <a:ln w="9525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US"/>
                    </a:p>
                  </p:txBody>
                </p:sp>
              </p:grpSp>
            </p:grpSp>
          </p:grpSp>
          <p:sp>
            <p:nvSpPr>
              <p:cNvPr id="228" name="TextBox 227">
                <a:extLst>
                  <a:ext uri="{FF2B5EF4-FFF2-40B4-BE49-F238E27FC236}">
                    <a16:creationId xmlns:a16="http://schemas.microsoft.com/office/drawing/2014/main" id="{A57FEC9E-6ADA-44F1-8D0D-74B7C96AFCCD}"/>
                  </a:ext>
                </a:extLst>
              </p:cNvPr>
              <p:cNvSpPr txBox="1"/>
              <p:nvPr/>
            </p:nvSpPr>
            <p:spPr>
              <a:xfrm>
                <a:off x="3716940" y="3925157"/>
                <a:ext cx="378630" cy="69249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3900" spc="0" baseline="0" dirty="0">
                    <a:solidFill>
                      <a:srgbClr val="EBEEF2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1</a:t>
                </a:r>
              </a:p>
            </p:txBody>
          </p:sp>
        </p:grpSp>
      </p:grpSp>
      <p:grpSp>
        <p:nvGrpSpPr>
          <p:cNvPr id="250" name="Graphic 4">
            <a:extLst>
              <a:ext uri="{FF2B5EF4-FFF2-40B4-BE49-F238E27FC236}">
                <a16:creationId xmlns:a16="http://schemas.microsoft.com/office/drawing/2014/main" id="{65BE1131-A098-4A3A-9702-781E384325F0}"/>
              </a:ext>
            </a:extLst>
          </p:cNvPr>
          <p:cNvGrpSpPr/>
          <p:nvPr/>
        </p:nvGrpSpPr>
        <p:grpSpPr>
          <a:xfrm>
            <a:off x="5381909" y="3334511"/>
            <a:ext cx="1428750" cy="1560957"/>
            <a:chOff x="5381625" y="3334511"/>
            <a:chExt cx="1428750" cy="1560957"/>
          </a:xfrm>
        </p:grpSpPr>
        <p:sp>
          <p:nvSpPr>
            <p:cNvPr id="251" name="Freeform: Shape 250">
              <a:extLst>
                <a:ext uri="{FF2B5EF4-FFF2-40B4-BE49-F238E27FC236}">
                  <a16:creationId xmlns:a16="http://schemas.microsoft.com/office/drawing/2014/main" id="{70260531-DF7F-4C4D-977D-C91530648E7C}"/>
                </a:ext>
              </a:extLst>
            </p:cNvPr>
            <p:cNvSpPr/>
            <p:nvPr/>
          </p:nvSpPr>
          <p:spPr>
            <a:xfrm>
              <a:off x="5381625" y="3334511"/>
              <a:ext cx="1428750" cy="1560957"/>
            </a:xfrm>
            <a:custGeom>
              <a:avLst/>
              <a:gdLst>
                <a:gd name="connsiteX0" fmla="*/ 714375 w 1428750"/>
                <a:gd name="connsiteY0" fmla="*/ 1560862 h 1560957"/>
                <a:gd name="connsiteX1" fmla="*/ 45911 w 1428750"/>
                <a:gd name="connsiteY1" fmla="*/ 985457 h 1560957"/>
                <a:gd name="connsiteX2" fmla="*/ 0 w 1428750"/>
                <a:gd name="connsiteY2" fmla="*/ 884777 h 1560957"/>
                <a:gd name="connsiteX3" fmla="*/ 307086 w 1428750"/>
                <a:gd name="connsiteY3" fmla="*/ 298228 h 1560957"/>
                <a:gd name="connsiteX4" fmla="*/ 372618 w 1428750"/>
                <a:gd name="connsiteY4" fmla="*/ 206788 h 1560957"/>
                <a:gd name="connsiteX5" fmla="*/ 484346 w 1428750"/>
                <a:gd name="connsiteY5" fmla="*/ 105347 h 1560957"/>
                <a:gd name="connsiteX6" fmla="*/ 714375 w 1428750"/>
                <a:gd name="connsiteY6" fmla="*/ 0 h 1560957"/>
                <a:gd name="connsiteX7" fmla="*/ 944404 w 1428750"/>
                <a:gd name="connsiteY7" fmla="*/ 105347 h 1560957"/>
                <a:gd name="connsiteX8" fmla="*/ 1056132 w 1428750"/>
                <a:gd name="connsiteY8" fmla="*/ 206788 h 1560957"/>
                <a:gd name="connsiteX9" fmla="*/ 1121664 w 1428750"/>
                <a:gd name="connsiteY9" fmla="*/ 298228 h 1560957"/>
                <a:gd name="connsiteX10" fmla="*/ 1428750 w 1428750"/>
                <a:gd name="connsiteY10" fmla="*/ 884777 h 1560957"/>
                <a:gd name="connsiteX11" fmla="*/ 1382744 w 1428750"/>
                <a:gd name="connsiteY11" fmla="*/ 985552 h 1560957"/>
                <a:gd name="connsiteX12" fmla="*/ 1187863 w 1428750"/>
                <a:gd name="connsiteY12" fmla="*/ 1366361 h 1560957"/>
                <a:gd name="connsiteX13" fmla="*/ 746284 w 1428750"/>
                <a:gd name="connsiteY13" fmla="*/ 1560195 h 1560957"/>
                <a:gd name="connsiteX14" fmla="*/ 714375 w 1428750"/>
                <a:gd name="connsiteY14" fmla="*/ 1560957 h 1560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428750" h="1560957">
                  <a:moveTo>
                    <a:pt x="714375" y="1560862"/>
                  </a:moveTo>
                  <a:cubicBezTo>
                    <a:pt x="378238" y="1560862"/>
                    <a:pt x="94869" y="1312355"/>
                    <a:pt x="45911" y="985457"/>
                  </a:cubicBezTo>
                  <a:cubicBezTo>
                    <a:pt x="17812" y="960977"/>
                    <a:pt x="0" y="924878"/>
                    <a:pt x="0" y="884777"/>
                  </a:cubicBezTo>
                  <a:cubicBezTo>
                    <a:pt x="0" y="651796"/>
                    <a:pt x="116586" y="431102"/>
                    <a:pt x="307086" y="298228"/>
                  </a:cubicBezTo>
                  <a:cubicBezTo>
                    <a:pt x="318135" y="261842"/>
                    <a:pt x="340900" y="229362"/>
                    <a:pt x="372618" y="206788"/>
                  </a:cubicBezTo>
                  <a:cubicBezTo>
                    <a:pt x="414147" y="177260"/>
                    <a:pt x="451675" y="143066"/>
                    <a:pt x="484346" y="105347"/>
                  </a:cubicBezTo>
                  <a:cubicBezTo>
                    <a:pt x="542258" y="38386"/>
                    <a:pt x="626078" y="0"/>
                    <a:pt x="714375" y="0"/>
                  </a:cubicBezTo>
                  <a:cubicBezTo>
                    <a:pt x="802672" y="0"/>
                    <a:pt x="886492" y="38386"/>
                    <a:pt x="944404" y="105347"/>
                  </a:cubicBezTo>
                  <a:cubicBezTo>
                    <a:pt x="977075" y="143066"/>
                    <a:pt x="1014603" y="177260"/>
                    <a:pt x="1056132" y="206788"/>
                  </a:cubicBezTo>
                  <a:cubicBezTo>
                    <a:pt x="1087851" y="229362"/>
                    <a:pt x="1110615" y="261842"/>
                    <a:pt x="1121664" y="298228"/>
                  </a:cubicBezTo>
                  <a:cubicBezTo>
                    <a:pt x="1312164" y="431102"/>
                    <a:pt x="1428750" y="651796"/>
                    <a:pt x="1428750" y="884777"/>
                  </a:cubicBezTo>
                  <a:cubicBezTo>
                    <a:pt x="1428750" y="924973"/>
                    <a:pt x="1410938" y="960977"/>
                    <a:pt x="1382744" y="985552"/>
                  </a:cubicBezTo>
                  <a:cubicBezTo>
                    <a:pt x="1361027" y="1129189"/>
                    <a:pt x="1293019" y="1262729"/>
                    <a:pt x="1187863" y="1366361"/>
                  </a:cubicBezTo>
                  <a:cubicBezTo>
                    <a:pt x="1068705" y="1483709"/>
                    <a:pt x="911828" y="1552480"/>
                    <a:pt x="746284" y="1560195"/>
                  </a:cubicBezTo>
                  <a:cubicBezTo>
                    <a:pt x="735711" y="1560671"/>
                    <a:pt x="724948" y="1560957"/>
                    <a:pt x="714375" y="1560957"/>
                  </a:cubicBezTo>
                  <a:close/>
                </a:path>
              </a:pathLst>
            </a:custGeom>
            <a:solidFill>
              <a:srgbClr val="1B2A3A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252" name="Graphic 4">
              <a:extLst>
                <a:ext uri="{FF2B5EF4-FFF2-40B4-BE49-F238E27FC236}">
                  <a16:creationId xmlns:a16="http://schemas.microsoft.com/office/drawing/2014/main" id="{9A739C5E-3D4E-4084-B662-4FDEC63B1C50}"/>
                </a:ext>
              </a:extLst>
            </p:cNvPr>
            <p:cNvGrpSpPr/>
            <p:nvPr/>
          </p:nvGrpSpPr>
          <p:grpSpPr>
            <a:xfrm>
              <a:off x="5476875" y="3429761"/>
              <a:ext cx="1238250" cy="1370335"/>
              <a:chOff x="5476875" y="3429761"/>
              <a:chExt cx="1238250" cy="1370335"/>
            </a:xfrm>
          </p:grpSpPr>
          <p:grpSp>
            <p:nvGrpSpPr>
              <p:cNvPr id="253" name="Graphic 4">
                <a:extLst>
                  <a:ext uri="{FF2B5EF4-FFF2-40B4-BE49-F238E27FC236}">
                    <a16:creationId xmlns:a16="http://schemas.microsoft.com/office/drawing/2014/main" id="{2D99CE4A-F753-47B0-9DCF-378349B86EF5}"/>
                  </a:ext>
                </a:extLst>
              </p:cNvPr>
              <p:cNvGrpSpPr/>
              <p:nvPr/>
            </p:nvGrpSpPr>
            <p:grpSpPr>
              <a:xfrm>
                <a:off x="5476875" y="3429761"/>
                <a:ext cx="1238250" cy="1370335"/>
                <a:chOff x="5476875" y="3429761"/>
                <a:chExt cx="1238250" cy="1370335"/>
              </a:xfrm>
            </p:grpSpPr>
            <p:grpSp>
              <p:nvGrpSpPr>
                <p:cNvPr id="254" name="Graphic 4">
                  <a:extLst>
                    <a:ext uri="{FF2B5EF4-FFF2-40B4-BE49-F238E27FC236}">
                      <a16:creationId xmlns:a16="http://schemas.microsoft.com/office/drawing/2014/main" id="{327C3369-EAD8-421D-9262-23E99988ACC7}"/>
                    </a:ext>
                  </a:extLst>
                </p:cNvPr>
                <p:cNvGrpSpPr/>
                <p:nvPr/>
              </p:nvGrpSpPr>
              <p:grpSpPr>
                <a:xfrm>
                  <a:off x="5515165" y="3429761"/>
                  <a:ext cx="1161668" cy="1370335"/>
                  <a:chOff x="5515165" y="3429761"/>
                  <a:chExt cx="1161668" cy="1370335"/>
                </a:xfrm>
              </p:grpSpPr>
              <p:sp>
                <p:nvSpPr>
                  <p:cNvPr id="255" name="Freeform: Shape 254">
                    <a:extLst>
                      <a:ext uri="{FF2B5EF4-FFF2-40B4-BE49-F238E27FC236}">
                        <a16:creationId xmlns:a16="http://schemas.microsoft.com/office/drawing/2014/main" id="{3814D15E-4CAD-42DA-BC14-1C43EFCECA08}"/>
                      </a:ext>
                    </a:extLst>
                  </p:cNvPr>
                  <p:cNvSpPr/>
                  <p:nvPr/>
                </p:nvSpPr>
                <p:spPr>
                  <a:xfrm>
                    <a:off x="5515165" y="3429761"/>
                    <a:ext cx="1161668" cy="1370335"/>
                  </a:xfrm>
                  <a:custGeom>
                    <a:avLst/>
                    <a:gdLst>
                      <a:gd name="connsiteX0" fmla="*/ 0 w 1161668"/>
                      <a:gd name="connsiteY0" fmla="*/ 789527 h 1370335"/>
                      <a:gd name="connsiteX1" fmla="*/ 608362 w 1161668"/>
                      <a:gd name="connsiteY1" fmla="*/ 1369695 h 1370335"/>
                      <a:gd name="connsiteX2" fmla="*/ 1161288 w 1161668"/>
                      <a:gd name="connsiteY2" fmla="*/ 810863 h 1370335"/>
                      <a:gd name="connsiteX3" fmla="*/ 902398 w 1161668"/>
                      <a:gd name="connsiteY3" fmla="*/ 305943 h 1370335"/>
                      <a:gd name="connsiteX4" fmla="*/ 894873 w 1161668"/>
                      <a:gd name="connsiteY4" fmla="*/ 282321 h 1370335"/>
                      <a:gd name="connsiteX5" fmla="*/ 894873 w 1161668"/>
                      <a:gd name="connsiteY5" fmla="*/ 282321 h 1370335"/>
                      <a:gd name="connsiteX6" fmla="*/ 867347 w 1161668"/>
                      <a:gd name="connsiteY6" fmla="*/ 189167 h 1370335"/>
                      <a:gd name="connsiteX7" fmla="*/ 738854 w 1161668"/>
                      <a:gd name="connsiteY7" fmla="*/ 72390 h 1370335"/>
                      <a:gd name="connsiteX8" fmla="*/ 580834 w 1161668"/>
                      <a:gd name="connsiteY8" fmla="*/ 0 h 1370335"/>
                      <a:gd name="connsiteX9" fmla="*/ 422814 w 1161668"/>
                      <a:gd name="connsiteY9" fmla="*/ 72390 h 1370335"/>
                      <a:gd name="connsiteX10" fmla="*/ 294322 w 1161668"/>
                      <a:gd name="connsiteY10" fmla="*/ 189167 h 1370335"/>
                      <a:gd name="connsiteX11" fmla="*/ 266795 w 1161668"/>
                      <a:gd name="connsiteY11" fmla="*/ 282321 h 1370335"/>
                      <a:gd name="connsiteX12" fmla="*/ 266795 w 1161668"/>
                      <a:gd name="connsiteY12" fmla="*/ 282321 h 1370335"/>
                      <a:gd name="connsiteX13" fmla="*/ 259270 w 1161668"/>
                      <a:gd name="connsiteY13" fmla="*/ 305943 h 1370335"/>
                      <a:gd name="connsiteX14" fmla="*/ 0 w 1161668"/>
                      <a:gd name="connsiteY14" fmla="*/ 789527 h 13703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161668" h="1370335">
                        <a:moveTo>
                          <a:pt x="0" y="789527"/>
                        </a:moveTo>
                        <a:cubicBezTo>
                          <a:pt x="0" y="1119473"/>
                          <a:pt x="275082" y="1385126"/>
                          <a:pt x="608362" y="1369695"/>
                        </a:cubicBezTo>
                        <a:cubicBezTo>
                          <a:pt x="908209" y="1355884"/>
                          <a:pt x="1150525" y="1110806"/>
                          <a:pt x="1161288" y="810863"/>
                        </a:cubicBezTo>
                        <a:cubicBezTo>
                          <a:pt x="1168812" y="600266"/>
                          <a:pt x="1064133" y="413671"/>
                          <a:pt x="902398" y="305943"/>
                        </a:cubicBezTo>
                        <a:cubicBezTo>
                          <a:pt x="894588" y="300800"/>
                          <a:pt x="891444" y="290989"/>
                          <a:pt x="894873" y="282321"/>
                        </a:cubicBezTo>
                        <a:lnTo>
                          <a:pt x="894873" y="282321"/>
                        </a:lnTo>
                        <a:cubicBezTo>
                          <a:pt x="908399" y="248603"/>
                          <a:pt x="896874" y="210217"/>
                          <a:pt x="867347" y="189167"/>
                        </a:cubicBezTo>
                        <a:cubicBezTo>
                          <a:pt x="820102" y="155543"/>
                          <a:pt x="776954" y="116491"/>
                          <a:pt x="738854" y="72390"/>
                        </a:cubicBezTo>
                        <a:cubicBezTo>
                          <a:pt x="700564" y="28099"/>
                          <a:pt x="643890" y="0"/>
                          <a:pt x="580834" y="0"/>
                        </a:cubicBezTo>
                        <a:cubicBezTo>
                          <a:pt x="517779" y="0"/>
                          <a:pt x="461200" y="28099"/>
                          <a:pt x="422814" y="72390"/>
                        </a:cubicBezTo>
                        <a:cubicBezTo>
                          <a:pt x="384714" y="116396"/>
                          <a:pt x="341566" y="155448"/>
                          <a:pt x="294322" y="189167"/>
                        </a:cubicBezTo>
                        <a:cubicBezTo>
                          <a:pt x="264795" y="210217"/>
                          <a:pt x="253269" y="248603"/>
                          <a:pt x="266795" y="282321"/>
                        </a:cubicBezTo>
                        <a:lnTo>
                          <a:pt x="266795" y="282321"/>
                        </a:lnTo>
                        <a:cubicBezTo>
                          <a:pt x="270320" y="290989"/>
                          <a:pt x="267081" y="300800"/>
                          <a:pt x="259270" y="305943"/>
                        </a:cubicBezTo>
                        <a:cubicBezTo>
                          <a:pt x="103061" y="410051"/>
                          <a:pt x="0" y="587693"/>
                          <a:pt x="0" y="789527"/>
                        </a:cubicBezTo>
                        <a:close/>
                      </a:path>
                    </a:pathLst>
                  </a:custGeom>
                  <a:solidFill>
                    <a:srgbClr val="D6DCE5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256" name="Freeform: Shape 255">
                    <a:extLst>
                      <a:ext uri="{FF2B5EF4-FFF2-40B4-BE49-F238E27FC236}">
                        <a16:creationId xmlns:a16="http://schemas.microsoft.com/office/drawing/2014/main" id="{040D2F59-AB18-41AB-9E76-9C060A8376C3}"/>
                      </a:ext>
                    </a:extLst>
                  </p:cNvPr>
                  <p:cNvSpPr/>
                  <p:nvPr/>
                </p:nvSpPr>
                <p:spPr>
                  <a:xfrm>
                    <a:off x="5710237" y="3832955"/>
                    <a:ext cx="766000" cy="766000"/>
                  </a:xfrm>
                  <a:custGeom>
                    <a:avLst/>
                    <a:gdLst>
                      <a:gd name="connsiteX0" fmla="*/ 766000 w 766000"/>
                      <a:gd name="connsiteY0" fmla="*/ 383000 h 766000"/>
                      <a:gd name="connsiteX1" fmla="*/ 383000 w 766000"/>
                      <a:gd name="connsiteY1" fmla="*/ 766000 h 766000"/>
                      <a:gd name="connsiteX2" fmla="*/ -1 w 766000"/>
                      <a:gd name="connsiteY2" fmla="*/ 383000 h 766000"/>
                      <a:gd name="connsiteX3" fmla="*/ 383000 w 766000"/>
                      <a:gd name="connsiteY3" fmla="*/ 0 h 766000"/>
                      <a:gd name="connsiteX4" fmla="*/ 766000 w 766000"/>
                      <a:gd name="connsiteY4" fmla="*/ 383000 h 7660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66000" h="766000">
                        <a:moveTo>
                          <a:pt x="766000" y="383000"/>
                        </a:moveTo>
                        <a:cubicBezTo>
                          <a:pt x="766000" y="594525"/>
                          <a:pt x="594525" y="766000"/>
                          <a:pt x="383000" y="766000"/>
                        </a:cubicBezTo>
                        <a:cubicBezTo>
                          <a:pt x="171474" y="766000"/>
                          <a:pt x="-1" y="594525"/>
                          <a:pt x="-1" y="383000"/>
                        </a:cubicBezTo>
                        <a:cubicBezTo>
                          <a:pt x="-1" y="171475"/>
                          <a:pt x="171474" y="0"/>
                          <a:pt x="383000" y="0"/>
                        </a:cubicBezTo>
                        <a:cubicBezTo>
                          <a:pt x="594525" y="0"/>
                          <a:pt x="766000" y="171475"/>
                          <a:pt x="766000" y="383000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E97D18"/>
                      </a:gs>
                      <a:gs pos="100000">
                        <a:srgbClr val="EDB24A"/>
                      </a:gs>
                    </a:gsLst>
                    <a:lin ang="10800000" scaled="1"/>
                  </a:gra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257" name="Graphic 4">
                  <a:extLst>
                    <a:ext uri="{FF2B5EF4-FFF2-40B4-BE49-F238E27FC236}">
                      <a16:creationId xmlns:a16="http://schemas.microsoft.com/office/drawing/2014/main" id="{6973E1BC-110C-4B76-930E-5B8C6E812E5D}"/>
                    </a:ext>
                  </a:extLst>
                </p:cNvPr>
                <p:cNvGrpSpPr/>
                <p:nvPr/>
              </p:nvGrpSpPr>
              <p:grpSpPr>
                <a:xfrm>
                  <a:off x="5476875" y="3509010"/>
                  <a:ext cx="1238250" cy="748569"/>
                  <a:chOff x="5476875" y="3509010"/>
                  <a:chExt cx="1238250" cy="748569"/>
                </a:xfrm>
              </p:grpSpPr>
              <p:sp>
                <p:nvSpPr>
                  <p:cNvPr id="258" name="Freeform: Shape 257">
                    <a:extLst>
                      <a:ext uri="{FF2B5EF4-FFF2-40B4-BE49-F238E27FC236}">
                        <a16:creationId xmlns:a16="http://schemas.microsoft.com/office/drawing/2014/main" id="{BC26F444-732A-4225-8A8B-6069A2BD97A6}"/>
                      </a:ext>
                    </a:extLst>
                  </p:cNvPr>
                  <p:cNvSpPr/>
                  <p:nvPr/>
                </p:nvSpPr>
                <p:spPr>
                  <a:xfrm>
                    <a:off x="5476875" y="3600164"/>
                    <a:ext cx="1238250" cy="657415"/>
                  </a:xfrm>
                  <a:custGeom>
                    <a:avLst/>
                    <a:gdLst>
                      <a:gd name="connsiteX0" fmla="*/ 619125 w 1238250"/>
                      <a:gd name="connsiteY0" fmla="*/ 0 h 657415"/>
                      <a:gd name="connsiteX1" fmla="*/ 1238250 w 1238250"/>
                      <a:gd name="connsiteY1" fmla="*/ 619125 h 657415"/>
                      <a:gd name="connsiteX2" fmla="*/ 1199959 w 1238250"/>
                      <a:gd name="connsiteY2" fmla="*/ 657415 h 657415"/>
                      <a:gd name="connsiteX3" fmla="*/ 1161669 w 1238250"/>
                      <a:gd name="connsiteY3" fmla="*/ 619125 h 657415"/>
                      <a:gd name="connsiteX4" fmla="*/ 619125 w 1238250"/>
                      <a:gd name="connsiteY4" fmla="*/ 76581 h 657415"/>
                      <a:gd name="connsiteX5" fmla="*/ 76581 w 1238250"/>
                      <a:gd name="connsiteY5" fmla="*/ 619125 h 657415"/>
                      <a:gd name="connsiteX6" fmla="*/ 38291 w 1238250"/>
                      <a:gd name="connsiteY6" fmla="*/ 657415 h 657415"/>
                      <a:gd name="connsiteX7" fmla="*/ 0 w 1238250"/>
                      <a:gd name="connsiteY7" fmla="*/ 619125 h 657415"/>
                      <a:gd name="connsiteX8" fmla="*/ 619125 w 1238250"/>
                      <a:gd name="connsiteY8" fmla="*/ 0 h 6574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238250" h="657415">
                        <a:moveTo>
                          <a:pt x="619125" y="0"/>
                        </a:moveTo>
                        <a:cubicBezTo>
                          <a:pt x="960501" y="0"/>
                          <a:pt x="1238250" y="277749"/>
                          <a:pt x="1238250" y="619125"/>
                        </a:cubicBezTo>
                        <a:cubicBezTo>
                          <a:pt x="1238250" y="640271"/>
                          <a:pt x="1221105" y="657415"/>
                          <a:pt x="1199959" y="657415"/>
                        </a:cubicBezTo>
                        <a:cubicBezTo>
                          <a:pt x="1178814" y="657415"/>
                          <a:pt x="1161669" y="640271"/>
                          <a:pt x="1161669" y="619125"/>
                        </a:cubicBezTo>
                        <a:cubicBezTo>
                          <a:pt x="1161669" y="319945"/>
                          <a:pt x="918305" y="76581"/>
                          <a:pt x="619125" y="76581"/>
                        </a:cubicBezTo>
                        <a:cubicBezTo>
                          <a:pt x="319945" y="76581"/>
                          <a:pt x="76581" y="319945"/>
                          <a:pt x="76581" y="619125"/>
                        </a:cubicBezTo>
                        <a:cubicBezTo>
                          <a:pt x="76581" y="640271"/>
                          <a:pt x="59436" y="657415"/>
                          <a:pt x="38291" y="657415"/>
                        </a:cubicBezTo>
                        <a:cubicBezTo>
                          <a:pt x="17145" y="657415"/>
                          <a:pt x="0" y="640271"/>
                          <a:pt x="0" y="619125"/>
                        </a:cubicBezTo>
                        <a:cubicBezTo>
                          <a:pt x="0" y="277749"/>
                          <a:pt x="277749" y="0"/>
                          <a:pt x="619125" y="0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E97D18"/>
                      </a:gs>
                      <a:gs pos="100000">
                        <a:srgbClr val="EDB24A"/>
                      </a:gs>
                    </a:gsLst>
                    <a:lin ang="10800000" scaled="1"/>
                  </a:gra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grpSp>
                <p:nvGrpSpPr>
                  <p:cNvPr id="259" name="Graphic 4">
                    <a:extLst>
                      <a:ext uri="{FF2B5EF4-FFF2-40B4-BE49-F238E27FC236}">
                        <a16:creationId xmlns:a16="http://schemas.microsoft.com/office/drawing/2014/main" id="{AE8F7AE6-C714-4E2A-9284-7D81AAAA276A}"/>
                      </a:ext>
                    </a:extLst>
                  </p:cNvPr>
                  <p:cNvGrpSpPr/>
                  <p:nvPr/>
                </p:nvGrpSpPr>
                <p:grpSpPr>
                  <a:xfrm>
                    <a:off x="5966555" y="3509010"/>
                    <a:ext cx="258889" cy="258889"/>
                    <a:chOff x="5966555" y="3509010"/>
                    <a:chExt cx="258889" cy="258889"/>
                  </a:xfrm>
                </p:grpSpPr>
                <p:sp>
                  <p:nvSpPr>
                    <p:cNvPr id="260" name="Freeform: Shape 259">
                      <a:extLst>
                        <a:ext uri="{FF2B5EF4-FFF2-40B4-BE49-F238E27FC236}">
                          <a16:creationId xmlns:a16="http://schemas.microsoft.com/office/drawing/2014/main" id="{AA225F12-0F26-457C-8D5D-D0879F742C9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966555" y="3509010"/>
                      <a:ext cx="258889" cy="258889"/>
                    </a:xfrm>
                    <a:custGeom>
                      <a:avLst/>
                      <a:gdLst>
                        <a:gd name="connsiteX0" fmla="*/ 258890 w 258889"/>
                        <a:gd name="connsiteY0" fmla="*/ 129445 h 258889"/>
                        <a:gd name="connsiteX1" fmla="*/ 129445 w 258889"/>
                        <a:gd name="connsiteY1" fmla="*/ 258889 h 258889"/>
                        <a:gd name="connsiteX2" fmla="*/ 0 w 258889"/>
                        <a:gd name="connsiteY2" fmla="*/ 129445 h 258889"/>
                        <a:gd name="connsiteX3" fmla="*/ 129445 w 258889"/>
                        <a:gd name="connsiteY3" fmla="*/ 0 h 258889"/>
                        <a:gd name="connsiteX4" fmla="*/ 258890 w 258889"/>
                        <a:gd name="connsiteY4" fmla="*/ 129445 h 25888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258889" h="258889">
                          <a:moveTo>
                            <a:pt x="258890" y="129445"/>
                          </a:moveTo>
                          <a:cubicBezTo>
                            <a:pt x="258890" y="200935"/>
                            <a:pt x="200935" y="258889"/>
                            <a:pt x="129445" y="258889"/>
                          </a:cubicBezTo>
                          <a:cubicBezTo>
                            <a:pt x="57954" y="258889"/>
                            <a:pt x="0" y="200935"/>
                            <a:pt x="0" y="129445"/>
                          </a:cubicBezTo>
                          <a:cubicBezTo>
                            <a:pt x="0" y="57954"/>
                            <a:pt x="57954" y="0"/>
                            <a:pt x="129445" y="0"/>
                          </a:cubicBezTo>
                          <a:cubicBezTo>
                            <a:pt x="200935" y="0"/>
                            <a:pt x="258890" y="57954"/>
                            <a:pt x="258890" y="129445"/>
                          </a:cubicBezTo>
                          <a:close/>
                        </a:path>
                      </a:pathLst>
                    </a:custGeom>
                    <a:solidFill>
                      <a:srgbClr val="ECF0F3"/>
                    </a:solidFill>
                    <a:ln w="9525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61" name="Freeform: Shape 260">
                      <a:extLst>
                        <a:ext uri="{FF2B5EF4-FFF2-40B4-BE49-F238E27FC236}">
                          <a16:creationId xmlns:a16="http://schemas.microsoft.com/office/drawing/2014/main" id="{FB653395-A2AD-4762-ACD4-8165FE7C402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030372" y="3572827"/>
                      <a:ext cx="131254" cy="131254"/>
                    </a:xfrm>
                    <a:custGeom>
                      <a:avLst/>
                      <a:gdLst>
                        <a:gd name="connsiteX0" fmla="*/ 65627 w 131254"/>
                        <a:gd name="connsiteY0" fmla="*/ 0 h 131254"/>
                        <a:gd name="connsiteX1" fmla="*/ 131255 w 131254"/>
                        <a:gd name="connsiteY1" fmla="*/ 65627 h 131254"/>
                        <a:gd name="connsiteX2" fmla="*/ 65627 w 131254"/>
                        <a:gd name="connsiteY2" fmla="*/ 131254 h 131254"/>
                        <a:gd name="connsiteX3" fmla="*/ 0 w 131254"/>
                        <a:gd name="connsiteY3" fmla="*/ 65627 h 131254"/>
                        <a:gd name="connsiteX4" fmla="*/ 65627 w 131254"/>
                        <a:gd name="connsiteY4" fmla="*/ 0 h 13125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31254" h="131254">
                          <a:moveTo>
                            <a:pt x="65627" y="0"/>
                          </a:moveTo>
                          <a:cubicBezTo>
                            <a:pt x="101822" y="0"/>
                            <a:pt x="131255" y="29432"/>
                            <a:pt x="131255" y="65627"/>
                          </a:cubicBezTo>
                          <a:cubicBezTo>
                            <a:pt x="131255" y="101822"/>
                            <a:pt x="101822" y="131254"/>
                            <a:pt x="65627" y="131254"/>
                          </a:cubicBezTo>
                          <a:cubicBezTo>
                            <a:pt x="29433" y="131254"/>
                            <a:pt x="0" y="101822"/>
                            <a:pt x="0" y="65627"/>
                          </a:cubicBezTo>
                          <a:cubicBezTo>
                            <a:pt x="0" y="29432"/>
                            <a:pt x="29433" y="0"/>
                            <a:pt x="65627" y="0"/>
                          </a:cubicBezTo>
                          <a:close/>
                        </a:path>
                      </a:pathLst>
                    </a:custGeom>
                    <a:gradFill>
                      <a:gsLst>
                        <a:gs pos="0">
                          <a:srgbClr val="E97D18"/>
                        </a:gs>
                        <a:gs pos="100000">
                          <a:srgbClr val="EDB24A"/>
                        </a:gs>
                      </a:gsLst>
                      <a:lin ang="10800000" scaled="1"/>
                    </a:gradFill>
                    <a:ln w="9525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US"/>
                    </a:p>
                  </p:txBody>
                </p:sp>
              </p:grpSp>
            </p:grpSp>
          </p:grpSp>
          <p:sp>
            <p:nvSpPr>
              <p:cNvPr id="262" name="TextBox 261">
                <a:extLst>
                  <a:ext uri="{FF2B5EF4-FFF2-40B4-BE49-F238E27FC236}">
                    <a16:creationId xmlns:a16="http://schemas.microsoft.com/office/drawing/2014/main" id="{0706B8A2-3FFD-40AC-BE60-4B08C1A12603}"/>
                  </a:ext>
                </a:extLst>
              </p:cNvPr>
              <p:cNvSpPr txBox="1"/>
              <p:nvPr/>
            </p:nvSpPr>
            <p:spPr>
              <a:xfrm>
                <a:off x="5854255" y="3874770"/>
                <a:ext cx="470000" cy="69249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3900" spc="0" baseline="0" dirty="0">
                    <a:solidFill>
                      <a:srgbClr val="EBEEF2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2</a:t>
                </a:r>
              </a:p>
            </p:txBody>
          </p:sp>
        </p:grpSp>
      </p:grpSp>
      <p:grpSp>
        <p:nvGrpSpPr>
          <p:cNvPr id="291" name="Graphic 4">
            <a:extLst>
              <a:ext uri="{FF2B5EF4-FFF2-40B4-BE49-F238E27FC236}">
                <a16:creationId xmlns:a16="http://schemas.microsoft.com/office/drawing/2014/main" id="{C4086813-B983-4628-BD8D-C7F0FB59958E}"/>
              </a:ext>
            </a:extLst>
          </p:cNvPr>
          <p:cNvGrpSpPr/>
          <p:nvPr/>
        </p:nvGrpSpPr>
        <p:grpSpPr>
          <a:xfrm>
            <a:off x="7571708" y="3584543"/>
            <a:ext cx="1428750" cy="1560957"/>
            <a:chOff x="7572279" y="3584543"/>
            <a:chExt cx="1428750" cy="1560957"/>
          </a:xfrm>
        </p:grpSpPr>
        <p:sp>
          <p:nvSpPr>
            <p:cNvPr id="292" name="Freeform: Shape 291">
              <a:extLst>
                <a:ext uri="{FF2B5EF4-FFF2-40B4-BE49-F238E27FC236}">
                  <a16:creationId xmlns:a16="http://schemas.microsoft.com/office/drawing/2014/main" id="{E2FCDF07-8049-49A8-82A4-2D9F5D934EB7}"/>
                </a:ext>
              </a:extLst>
            </p:cNvPr>
            <p:cNvSpPr/>
            <p:nvPr/>
          </p:nvSpPr>
          <p:spPr>
            <a:xfrm>
              <a:off x="7572279" y="3584543"/>
              <a:ext cx="1428750" cy="1560957"/>
            </a:xfrm>
            <a:custGeom>
              <a:avLst/>
              <a:gdLst>
                <a:gd name="connsiteX0" fmla="*/ 714375 w 1428750"/>
                <a:gd name="connsiteY0" fmla="*/ 1560957 h 1560957"/>
                <a:gd name="connsiteX1" fmla="*/ 484347 w 1428750"/>
                <a:gd name="connsiteY1" fmla="*/ 1455611 h 1560957"/>
                <a:gd name="connsiteX2" fmla="*/ 372618 w 1428750"/>
                <a:gd name="connsiteY2" fmla="*/ 1354169 h 1560957"/>
                <a:gd name="connsiteX3" fmla="*/ 307086 w 1428750"/>
                <a:gd name="connsiteY3" fmla="*/ 1262729 h 1560957"/>
                <a:gd name="connsiteX4" fmla="*/ 0 w 1428750"/>
                <a:gd name="connsiteY4" fmla="*/ 676180 h 1560957"/>
                <a:gd name="connsiteX5" fmla="*/ 46006 w 1428750"/>
                <a:gd name="connsiteY5" fmla="*/ 575405 h 1560957"/>
                <a:gd name="connsiteX6" fmla="*/ 240888 w 1428750"/>
                <a:gd name="connsiteY6" fmla="*/ 194596 h 1560957"/>
                <a:gd name="connsiteX7" fmla="*/ 682467 w 1428750"/>
                <a:gd name="connsiteY7" fmla="*/ 762 h 1560957"/>
                <a:gd name="connsiteX8" fmla="*/ 714375 w 1428750"/>
                <a:gd name="connsiteY8" fmla="*/ 0 h 1560957"/>
                <a:gd name="connsiteX9" fmla="*/ 1382839 w 1428750"/>
                <a:gd name="connsiteY9" fmla="*/ 575405 h 1560957"/>
                <a:gd name="connsiteX10" fmla="*/ 1428750 w 1428750"/>
                <a:gd name="connsiteY10" fmla="*/ 676085 h 1560957"/>
                <a:gd name="connsiteX11" fmla="*/ 1121664 w 1428750"/>
                <a:gd name="connsiteY11" fmla="*/ 1262634 h 1560957"/>
                <a:gd name="connsiteX12" fmla="*/ 1056132 w 1428750"/>
                <a:gd name="connsiteY12" fmla="*/ 1354074 h 1560957"/>
                <a:gd name="connsiteX13" fmla="*/ 944404 w 1428750"/>
                <a:gd name="connsiteY13" fmla="*/ 1455516 h 1560957"/>
                <a:gd name="connsiteX14" fmla="*/ 714375 w 1428750"/>
                <a:gd name="connsiteY14" fmla="*/ 1560862 h 1560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428750" h="1560957">
                  <a:moveTo>
                    <a:pt x="714375" y="1560957"/>
                  </a:moveTo>
                  <a:cubicBezTo>
                    <a:pt x="626078" y="1560957"/>
                    <a:pt x="542258" y="1522571"/>
                    <a:pt x="484347" y="1455611"/>
                  </a:cubicBezTo>
                  <a:cubicBezTo>
                    <a:pt x="451675" y="1417892"/>
                    <a:pt x="414147" y="1383697"/>
                    <a:pt x="372618" y="1354169"/>
                  </a:cubicBezTo>
                  <a:cubicBezTo>
                    <a:pt x="340900" y="1331595"/>
                    <a:pt x="318135" y="1299020"/>
                    <a:pt x="307086" y="1262729"/>
                  </a:cubicBezTo>
                  <a:cubicBezTo>
                    <a:pt x="116586" y="1129856"/>
                    <a:pt x="0" y="909161"/>
                    <a:pt x="0" y="676180"/>
                  </a:cubicBezTo>
                  <a:cubicBezTo>
                    <a:pt x="0" y="635984"/>
                    <a:pt x="17812" y="599980"/>
                    <a:pt x="46006" y="575405"/>
                  </a:cubicBezTo>
                  <a:cubicBezTo>
                    <a:pt x="67723" y="431768"/>
                    <a:pt x="135731" y="298228"/>
                    <a:pt x="240888" y="194596"/>
                  </a:cubicBezTo>
                  <a:cubicBezTo>
                    <a:pt x="360045" y="77248"/>
                    <a:pt x="516922" y="8477"/>
                    <a:pt x="682467" y="762"/>
                  </a:cubicBezTo>
                  <a:cubicBezTo>
                    <a:pt x="693039" y="286"/>
                    <a:pt x="703802" y="0"/>
                    <a:pt x="714375" y="0"/>
                  </a:cubicBezTo>
                  <a:cubicBezTo>
                    <a:pt x="1050513" y="0"/>
                    <a:pt x="1333881" y="248508"/>
                    <a:pt x="1382839" y="575405"/>
                  </a:cubicBezTo>
                  <a:cubicBezTo>
                    <a:pt x="1410938" y="599885"/>
                    <a:pt x="1428750" y="635984"/>
                    <a:pt x="1428750" y="676085"/>
                  </a:cubicBezTo>
                  <a:cubicBezTo>
                    <a:pt x="1428750" y="909066"/>
                    <a:pt x="1312164" y="1129760"/>
                    <a:pt x="1121664" y="1262634"/>
                  </a:cubicBezTo>
                  <a:cubicBezTo>
                    <a:pt x="1110615" y="1298925"/>
                    <a:pt x="1087851" y="1331500"/>
                    <a:pt x="1056132" y="1354074"/>
                  </a:cubicBezTo>
                  <a:cubicBezTo>
                    <a:pt x="1014603" y="1383602"/>
                    <a:pt x="977075" y="1417796"/>
                    <a:pt x="944404" y="1455516"/>
                  </a:cubicBezTo>
                  <a:cubicBezTo>
                    <a:pt x="886492" y="1522476"/>
                    <a:pt x="802672" y="1560862"/>
                    <a:pt x="714375" y="1560862"/>
                  </a:cubicBezTo>
                  <a:close/>
                </a:path>
              </a:pathLst>
            </a:custGeom>
            <a:solidFill>
              <a:srgbClr val="1B2A3A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293" name="Graphic 4">
              <a:extLst>
                <a:ext uri="{FF2B5EF4-FFF2-40B4-BE49-F238E27FC236}">
                  <a16:creationId xmlns:a16="http://schemas.microsoft.com/office/drawing/2014/main" id="{C523DF78-B0B1-4640-812F-763E613831DA}"/>
                </a:ext>
              </a:extLst>
            </p:cNvPr>
            <p:cNvGrpSpPr/>
            <p:nvPr/>
          </p:nvGrpSpPr>
          <p:grpSpPr>
            <a:xfrm>
              <a:off x="7667529" y="3679820"/>
              <a:ext cx="1238250" cy="1370335"/>
              <a:chOff x="7667529" y="3679820"/>
              <a:chExt cx="1238250" cy="1370335"/>
            </a:xfrm>
          </p:grpSpPr>
          <p:grpSp>
            <p:nvGrpSpPr>
              <p:cNvPr id="294" name="Graphic 4">
                <a:extLst>
                  <a:ext uri="{FF2B5EF4-FFF2-40B4-BE49-F238E27FC236}">
                    <a16:creationId xmlns:a16="http://schemas.microsoft.com/office/drawing/2014/main" id="{17FA36A2-0BDD-4396-AA82-0A91C7AF022E}"/>
                  </a:ext>
                </a:extLst>
              </p:cNvPr>
              <p:cNvGrpSpPr/>
              <p:nvPr/>
            </p:nvGrpSpPr>
            <p:grpSpPr>
              <a:xfrm>
                <a:off x="7667529" y="3679820"/>
                <a:ext cx="1238250" cy="1370335"/>
                <a:chOff x="7667529" y="3679820"/>
                <a:chExt cx="1238250" cy="1370335"/>
              </a:xfrm>
            </p:grpSpPr>
            <p:grpSp>
              <p:nvGrpSpPr>
                <p:cNvPr id="295" name="Graphic 4">
                  <a:extLst>
                    <a:ext uri="{FF2B5EF4-FFF2-40B4-BE49-F238E27FC236}">
                      <a16:creationId xmlns:a16="http://schemas.microsoft.com/office/drawing/2014/main" id="{9B18CE5E-B7BB-4D91-8E21-E0C123E1079C}"/>
                    </a:ext>
                  </a:extLst>
                </p:cNvPr>
                <p:cNvGrpSpPr/>
                <p:nvPr/>
              </p:nvGrpSpPr>
              <p:grpSpPr>
                <a:xfrm>
                  <a:off x="7705820" y="3679820"/>
                  <a:ext cx="1161668" cy="1370335"/>
                  <a:chOff x="7705820" y="3679820"/>
                  <a:chExt cx="1161668" cy="1370335"/>
                </a:xfrm>
              </p:grpSpPr>
              <p:sp>
                <p:nvSpPr>
                  <p:cNvPr id="296" name="Freeform: Shape 295">
                    <a:extLst>
                      <a:ext uri="{FF2B5EF4-FFF2-40B4-BE49-F238E27FC236}">
                        <a16:creationId xmlns:a16="http://schemas.microsoft.com/office/drawing/2014/main" id="{9185F8D1-0473-4455-83E2-F7FF6EB2E7CC}"/>
                      </a:ext>
                    </a:extLst>
                  </p:cNvPr>
                  <p:cNvSpPr/>
                  <p:nvPr/>
                </p:nvSpPr>
                <p:spPr>
                  <a:xfrm>
                    <a:off x="7705820" y="3679820"/>
                    <a:ext cx="1161668" cy="1370335"/>
                  </a:xfrm>
                  <a:custGeom>
                    <a:avLst/>
                    <a:gdLst>
                      <a:gd name="connsiteX0" fmla="*/ 1161668 w 1161668"/>
                      <a:gd name="connsiteY0" fmla="*/ 580808 h 1370335"/>
                      <a:gd name="connsiteX1" fmla="*/ 553307 w 1161668"/>
                      <a:gd name="connsiteY1" fmla="*/ 640 h 1370335"/>
                      <a:gd name="connsiteX2" fmla="*/ 381 w 1161668"/>
                      <a:gd name="connsiteY2" fmla="*/ 559472 h 1370335"/>
                      <a:gd name="connsiteX3" fmla="*/ 259270 w 1161668"/>
                      <a:gd name="connsiteY3" fmla="*/ 1064392 h 1370335"/>
                      <a:gd name="connsiteX4" fmla="*/ 266795 w 1161668"/>
                      <a:gd name="connsiteY4" fmla="*/ 1088014 h 1370335"/>
                      <a:gd name="connsiteX5" fmla="*/ 266795 w 1161668"/>
                      <a:gd name="connsiteY5" fmla="*/ 1088014 h 1370335"/>
                      <a:gd name="connsiteX6" fmla="*/ 294322 w 1161668"/>
                      <a:gd name="connsiteY6" fmla="*/ 1181168 h 1370335"/>
                      <a:gd name="connsiteX7" fmla="*/ 422815 w 1161668"/>
                      <a:gd name="connsiteY7" fmla="*/ 1297945 h 1370335"/>
                      <a:gd name="connsiteX8" fmla="*/ 580834 w 1161668"/>
                      <a:gd name="connsiteY8" fmla="*/ 1370335 h 1370335"/>
                      <a:gd name="connsiteX9" fmla="*/ 738854 w 1161668"/>
                      <a:gd name="connsiteY9" fmla="*/ 1297945 h 1370335"/>
                      <a:gd name="connsiteX10" fmla="*/ 867346 w 1161668"/>
                      <a:gd name="connsiteY10" fmla="*/ 1181168 h 1370335"/>
                      <a:gd name="connsiteX11" fmla="*/ 894874 w 1161668"/>
                      <a:gd name="connsiteY11" fmla="*/ 1088014 h 1370335"/>
                      <a:gd name="connsiteX12" fmla="*/ 894874 w 1161668"/>
                      <a:gd name="connsiteY12" fmla="*/ 1088014 h 1370335"/>
                      <a:gd name="connsiteX13" fmla="*/ 902398 w 1161668"/>
                      <a:gd name="connsiteY13" fmla="*/ 1064392 h 1370335"/>
                      <a:gd name="connsiteX14" fmla="*/ 1161668 w 1161668"/>
                      <a:gd name="connsiteY14" fmla="*/ 580808 h 13703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161668" h="1370335">
                        <a:moveTo>
                          <a:pt x="1161668" y="580808"/>
                        </a:moveTo>
                        <a:cubicBezTo>
                          <a:pt x="1161668" y="250862"/>
                          <a:pt x="886587" y="-14791"/>
                          <a:pt x="553307" y="640"/>
                        </a:cubicBezTo>
                        <a:cubicBezTo>
                          <a:pt x="253460" y="14451"/>
                          <a:pt x="11144" y="259529"/>
                          <a:pt x="381" y="559472"/>
                        </a:cubicBezTo>
                        <a:cubicBezTo>
                          <a:pt x="-7144" y="770069"/>
                          <a:pt x="97536" y="956664"/>
                          <a:pt x="259270" y="1064392"/>
                        </a:cubicBezTo>
                        <a:cubicBezTo>
                          <a:pt x="267081" y="1069535"/>
                          <a:pt x="270224" y="1079346"/>
                          <a:pt x="266795" y="1088014"/>
                        </a:cubicBezTo>
                        <a:lnTo>
                          <a:pt x="266795" y="1088014"/>
                        </a:lnTo>
                        <a:cubicBezTo>
                          <a:pt x="253269" y="1121733"/>
                          <a:pt x="264795" y="1160118"/>
                          <a:pt x="294322" y="1181168"/>
                        </a:cubicBezTo>
                        <a:cubicBezTo>
                          <a:pt x="341566" y="1214792"/>
                          <a:pt x="384715" y="1253844"/>
                          <a:pt x="422815" y="1297945"/>
                        </a:cubicBezTo>
                        <a:cubicBezTo>
                          <a:pt x="461105" y="1342236"/>
                          <a:pt x="517779" y="1370335"/>
                          <a:pt x="580834" y="1370335"/>
                        </a:cubicBezTo>
                        <a:cubicBezTo>
                          <a:pt x="643890" y="1370335"/>
                          <a:pt x="700468" y="1342236"/>
                          <a:pt x="738854" y="1297945"/>
                        </a:cubicBezTo>
                        <a:cubicBezTo>
                          <a:pt x="776954" y="1253939"/>
                          <a:pt x="820102" y="1214887"/>
                          <a:pt x="867346" y="1181168"/>
                        </a:cubicBezTo>
                        <a:cubicBezTo>
                          <a:pt x="896874" y="1160118"/>
                          <a:pt x="908399" y="1121733"/>
                          <a:pt x="894874" y="1088014"/>
                        </a:cubicBezTo>
                        <a:lnTo>
                          <a:pt x="894874" y="1088014"/>
                        </a:lnTo>
                        <a:cubicBezTo>
                          <a:pt x="891349" y="1079346"/>
                          <a:pt x="894588" y="1069535"/>
                          <a:pt x="902398" y="1064392"/>
                        </a:cubicBezTo>
                        <a:cubicBezTo>
                          <a:pt x="1058608" y="960284"/>
                          <a:pt x="1161668" y="782642"/>
                          <a:pt x="1161668" y="580808"/>
                        </a:cubicBezTo>
                        <a:close/>
                      </a:path>
                    </a:pathLst>
                  </a:custGeom>
                  <a:solidFill>
                    <a:srgbClr val="D6DCE5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297" name="Freeform: Shape 296">
                    <a:extLst>
                      <a:ext uri="{FF2B5EF4-FFF2-40B4-BE49-F238E27FC236}">
                        <a16:creationId xmlns:a16="http://schemas.microsoft.com/office/drawing/2014/main" id="{43240B9B-D7CE-457B-B912-8683F8E3682C}"/>
                      </a:ext>
                    </a:extLst>
                  </p:cNvPr>
                  <p:cNvSpPr/>
                  <p:nvPr/>
                </p:nvSpPr>
                <p:spPr>
                  <a:xfrm>
                    <a:off x="7906416" y="3880961"/>
                    <a:ext cx="766000" cy="766000"/>
                  </a:xfrm>
                  <a:custGeom>
                    <a:avLst/>
                    <a:gdLst>
                      <a:gd name="connsiteX0" fmla="*/ 766000 w 766000"/>
                      <a:gd name="connsiteY0" fmla="*/ 383000 h 766000"/>
                      <a:gd name="connsiteX1" fmla="*/ 383000 w 766000"/>
                      <a:gd name="connsiteY1" fmla="*/ 766000 h 766000"/>
                      <a:gd name="connsiteX2" fmla="*/ -1 w 766000"/>
                      <a:gd name="connsiteY2" fmla="*/ 383000 h 766000"/>
                      <a:gd name="connsiteX3" fmla="*/ 383000 w 766000"/>
                      <a:gd name="connsiteY3" fmla="*/ 0 h 766000"/>
                      <a:gd name="connsiteX4" fmla="*/ 766000 w 766000"/>
                      <a:gd name="connsiteY4" fmla="*/ 383000 h 7660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66000" h="766000">
                        <a:moveTo>
                          <a:pt x="766000" y="383000"/>
                        </a:moveTo>
                        <a:cubicBezTo>
                          <a:pt x="766000" y="594525"/>
                          <a:pt x="594525" y="766000"/>
                          <a:pt x="383000" y="766000"/>
                        </a:cubicBezTo>
                        <a:cubicBezTo>
                          <a:pt x="171474" y="766000"/>
                          <a:pt x="-1" y="594525"/>
                          <a:pt x="-1" y="383000"/>
                        </a:cubicBezTo>
                        <a:cubicBezTo>
                          <a:pt x="-1" y="171475"/>
                          <a:pt x="171474" y="0"/>
                          <a:pt x="383000" y="0"/>
                        </a:cubicBezTo>
                        <a:cubicBezTo>
                          <a:pt x="594525" y="0"/>
                          <a:pt x="766000" y="171475"/>
                          <a:pt x="766000" y="383000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6E4CC4"/>
                      </a:gs>
                      <a:gs pos="100000">
                        <a:srgbClr val="AB7BDF"/>
                      </a:gs>
                    </a:gsLst>
                    <a:lin ang="10800000" scaled="1"/>
                  </a:gra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298" name="Graphic 4">
                  <a:extLst>
                    <a:ext uri="{FF2B5EF4-FFF2-40B4-BE49-F238E27FC236}">
                      <a16:creationId xmlns:a16="http://schemas.microsoft.com/office/drawing/2014/main" id="{91D8F960-5824-4C21-AF51-A3449C99D429}"/>
                    </a:ext>
                  </a:extLst>
                </p:cNvPr>
                <p:cNvGrpSpPr/>
                <p:nvPr/>
              </p:nvGrpSpPr>
              <p:grpSpPr>
                <a:xfrm>
                  <a:off x="7667529" y="4222337"/>
                  <a:ext cx="1238250" cy="748569"/>
                  <a:chOff x="7667529" y="4222337"/>
                  <a:chExt cx="1238250" cy="748569"/>
                </a:xfrm>
              </p:grpSpPr>
              <p:sp>
                <p:nvSpPr>
                  <p:cNvPr id="299" name="Freeform: Shape 298">
                    <a:extLst>
                      <a:ext uri="{FF2B5EF4-FFF2-40B4-BE49-F238E27FC236}">
                        <a16:creationId xmlns:a16="http://schemas.microsoft.com/office/drawing/2014/main" id="{A424FC9E-7285-4E83-9FD7-322FE06590EA}"/>
                      </a:ext>
                    </a:extLst>
                  </p:cNvPr>
                  <p:cNvSpPr/>
                  <p:nvPr/>
                </p:nvSpPr>
                <p:spPr>
                  <a:xfrm>
                    <a:off x="7667529" y="4222337"/>
                    <a:ext cx="1238250" cy="657415"/>
                  </a:xfrm>
                  <a:custGeom>
                    <a:avLst/>
                    <a:gdLst>
                      <a:gd name="connsiteX0" fmla="*/ 619125 w 1238250"/>
                      <a:gd name="connsiteY0" fmla="*/ 657415 h 657415"/>
                      <a:gd name="connsiteX1" fmla="*/ 0 w 1238250"/>
                      <a:gd name="connsiteY1" fmla="*/ 38290 h 657415"/>
                      <a:gd name="connsiteX2" fmla="*/ 38291 w 1238250"/>
                      <a:gd name="connsiteY2" fmla="*/ 0 h 657415"/>
                      <a:gd name="connsiteX3" fmla="*/ 76581 w 1238250"/>
                      <a:gd name="connsiteY3" fmla="*/ 38290 h 657415"/>
                      <a:gd name="connsiteX4" fmla="*/ 619125 w 1238250"/>
                      <a:gd name="connsiteY4" fmla="*/ 580834 h 657415"/>
                      <a:gd name="connsiteX5" fmla="*/ 1161669 w 1238250"/>
                      <a:gd name="connsiteY5" fmla="*/ 38290 h 657415"/>
                      <a:gd name="connsiteX6" fmla="*/ 1199959 w 1238250"/>
                      <a:gd name="connsiteY6" fmla="*/ 0 h 657415"/>
                      <a:gd name="connsiteX7" fmla="*/ 1238250 w 1238250"/>
                      <a:gd name="connsiteY7" fmla="*/ 38290 h 657415"/>
                      <a:gd name="connsiteX8" fmla="*/ 619125 w 1238250"/>
                      <a:gd name="connsiteY8" fmla="*/ 657415 h 6574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238250" h="657415">
                        <a:moveTo>
                          <a:pt x="619125" y="657415"/>
                        </a:moveTo>
                        <a:cubicBezTo>
                          <a:pt x="277749" y="657415"/>
                          <a:pt x="0" y="379666"/>
                          <a:pt x="0" y="38290"/>
                        </a:cubicBezTo>
                        <a:cubicBezTo>
                          <a:pt x="0" y="17145"/>
                          <a:pt x="17145" y="0"/>
                          <a:pt x="38291" y="0"/>
                        </a:cubicBezTo>
                        <a:cubicBezTo>
                          <a:pt x="59436" y="0"/>
                          <a:pt x="76581" y="17145"/>
                          <a:pt x="76581" y="38290"/>
                        </a:cubicBezTo>
                        <a:cubicBezTo>
                          <a:pt x="76581" y="337471"/>
                          <a:pt x="319945" y="580834"/>
                          <a:pt x="619125" y="580834"/>
                        </a:cubicBezTo>
                        <a:cubicBezTo>
                          <a:pt x="918306" y="580834"/>
                          <a:pt x="1161669" y="337471"/>
                          <a:pt x="1161669" y="38290"/>
                        </a:cubicBezTo>
                        <a:cubicBezTo>
                          <a:pt x="1161669" y="17145"/>
                          <a:pt x="1178814" y="0"/>
                          <a:pt x="1199959" y="0"/>
                        </a:cubicBezTo>
                        <a:cubicBezTo>
                          <a:pt x="1221105" y="0"/>
                          <a:pt x="1238250" y="17145"/>
                          <a:pt x="1238250" y="38290"/>
                        </a:cubicBezTo>
                        <a:cubicBezTo>
                          <a:pt x="1238250" y="379666"/>
                          <a:pt x="960501" y="657415"/>
                          <a:pt x="619125" y="657415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6E4CC4"/>
                      </a:gs>
                      <a:gs pos="100000">
                        <a:srgbClr val="AB7BDF"/>
                      </a:gs>
                    </a:gsLst>
                    <a:lin ang="10800000" scaled="1"/>
                  </a:gra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grpSp>
                <p:nvGrpSpPr>
                  <p:cNvPr id="300" name="Graphic 4">
                    <a:extLst>
                      <a:ext uri="{FF2B5EF4-FFF2-40B4-BE49-F238E27FC236}">
                        <a16:creationId xmlns:a16="http://schemas.microsoft.com/office/drawing/2014/main" id="{D2C358D7-001B-4AC6-A773-01DCA7527A92}"/>
                      </a:ext>
                    </a:extLst>
                  </p:cNvPr>
                  <p:cNvGrpSpPr/>
                  <p:nvPr/>
                </p:nvGrpSpPr>
                <p:grpSpPr>
                  <a:xfrm>
                    <a:off x="8157210" y="4712017"/>
                    <a:ext cx="258889" cy="258889"/>
                    <a:chOff x="8157210" y="4712017"/>
                    <a:chExt cx="258889" cy="258889"/>
                  </a:xfrm>
                </p:grpSpPr>
                <p:sp>
                  <p:nvSpPr>
                    <p:cNvPr id="301" name="Freeform: Shape 300">
                      <a:extLst>
                        <a:ext uri="{FF2B5EF4-FFF2-40B4-BE49-F238E27FC236}">
                          <a16:creationId xmlns:a16="http://schemas.microsoft.com/office/drawing/2014/main" id="{7ED1563B-1FB5-45F2-B101-F2FDDF98917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57210" y="4712017"/>
                      <a:ext cx="258889" cy="258889"/>
                    </a:xfrm>
                    <a:custGeom>
                      <a:avLst/>
                      <a:gdLst>
                        <a:gd name="connsiteX0" fmla="*/ 258890 w 258889"/>
                        <a:gd name="connsiteY0" fmla="*/ 129445 h 258889"/>
                        <a:gd name="connsiteX1" fmla="*/ 129445 w 258889"/>
                        <a:gd name="connsiteY1" fmla="*/ 258890 h 258889"/>
                        <a:gd name="connsiteX2" fmla="*/ 0 w 258889"/>
                        <a:gd name="connsiteY2" fmla="*/ 129445 h 258889"/>
                        <a:gd name="connsiteX3" fmla="*/ 129445 w 258889"/>
                        <a:gd name="connsiteY3" fmla="*/ 0 h 258889"/>
                        <a:gd name="connsiteX4" fmla="*/ 258890 w 258889"/>
                        <a:gd name="connsiteY4" fmla="*/ 129445 h 25888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258889" h="258889">
                          <a:moveTo>
                            <a:pt x="258890" y="129445"/>
                          </a:moveTo>
                          <a:cubicBezTo>
                            <a:pt x="258890" y="200935"/>
                            <a:pt x="200935" y="258890"/>
                            <a:pt x="129445" y="258890"/>
                          </a:cubicBezTo>
                          <a:cubicBezTo>
                            <a:pt x="57954" y="258890"/>
                            <a:pt x="0" y="200935"/>
                            <a:pt x="0" y="129445"/>
                          </a:cubicBezTo>
                          <a:cubicBezTo>
                            <a:pt x="0" y="57954"/>
                            <a:pt x="57954" y="0"/>
                            <a:pt x="129445" y="0"/>
                          </a:cubicBezTo>
                          <a:cubicBezTo>
                            <a:pt x="200935" y="0"/>
                            <a:pt x="258890" y="57954"/>
                            <a:pt x="258890" y="129445"/>
                          </a:cubicBezTo>
                          <a:close/>
                        </a:path>
                      </a:pathLst>
                    </a:custGeom>
                    <a:solidFill>
                      <a:srgbClr val="ECF0F3"/>
                    </a:solidFill>
                    <a:ln w="9525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02" name="Freeform: Shape 301">
                      <a:extLst>
                        <a:ext uri="{FF2B5EF4-FFF2-40B4-BE49-F238E27FC236}">
                          <a16:creationId xmlns:a16="http://schemas.microsoft.com/office/drawing/2014/main" id="{A9653167-81A0-4FD4-A14D-CA1FBD9A992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21027" y="4775834"/>
                      <a:ext cx="131254" cy="131254"/>
                    </a:xfrm>
                    <a:custGeom>
                      <a:avLst/>
                      <a:gdLst>
                        <a:gd name="connsiteX0" fmla="*/ 65627 w 131254"/>
                        <a:gd name="connsiteY0" fmla="*/ 131254 h 131254"/>
                        <a:gd name="connsiteX1" fmla="*/ 0 w 131254"/>
                        <a:gd name="connsiteY1" fmla="*/ 65627 h 131254"/>
                        <a:gd name="connsiteX2" fmla="*/ 65627 w 131254"/>
                        <a:gd name="connsiteY2" fmla="*/ 0 h 131254"/>
                        <a:gd name="connsiteX3" fmla="*/ 131255 w 131254"/>
                        <a:gd name="connsiteY3" fmla="*/ 65627 h 131254"/>
                        <a:gd name="connsiteX4" fmla="*/ 65627 w 131254"/>
                        <a:gd name="connsiteY4" fmla="*/ 131254 h 13125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31254" h="131254">
                          <a:moveTo>
                            <a:pt x="65627" y="131254"/>
                          </a:moveTo>
                          <a:cubicBezTo>
                            <a:pt x="29433" y="131254"/>
                            <a:pt x="0" y="101823"/>
                            <a:pt x="0" y="65627"/>
                          </a:cubicBezTo>
                          <a:cubicBezTo>
                            <a:pt x="0" y="29432"/>
                            <a:pt x="29433" y="0"/>
                            <a:pt x="65627" y="0"/>
                          </a:cubicBezTo>
                          <a:cubicBezTo>
                            <a:pt x="101822" y="0"/>
                            <a:pt x="131255" y="29432"/>
                            <a:pt x="131255" y="65627"/>
                          </a:cubicBezTo>
                          <a:cubicBezTo>
                            <a:pt x="131255" y="101823"/>
                            <a:pt x="101822" y="131254"/>
                            <a:pt x="65627" y="131254"/>
                          </a:cubicBezTo>
                          <a:close/>
                        </a:path>
                      </a:pathLst>
                    </a:custGeom>
                    <a:gradFill>
                      <a:gsLst>
                        <a:gs pos="0">
                          <a:srgbClr val="6E4CC4"/>
                        </a:gs>
                        <a:gs pos="100000">
                          <a:srgbClr val="AB7BDF"/>
                        </a:gs>
                      </a:gsLst>
                      <a:lin ang="10800000" scaled="1"/>
                    </a:gradFill>
                    <a:ln w="9525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US"/>
                    </a:p>
                  </p:txBody>
                </p:sp>
              </p:grpSp>
            </p:grpSp>
          </p:grpSp>
          <p:sp>
            <p:nvSpPr>
              <p:cNvPr id="303" name="TextBox 302">
                <a:extLst>
                  <a:ext uri="{FF2B5EF4-FFF2-40B4-BE49-F238E27FC236}">
                    <a16:creationId xmlns:a16="http://schemas.microsoft.com/office/drawing/2014/main" id="{746ED886-19F5-4F95-85F4-C5784231048B}"/>
                  </a:ext>
                </a:extLst>
              </p:cNvPr>
              <p:cNvSpPr txBox="1"/>
              <p:nvPr/>
            </p:nvSpPr>
            <p:spPr>
              <a:xfrm>
                <a:off x="8049482" y="3925157"/>
                <a:ext cx="487634" cy="69249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3900" spc="0" baseline="0" dirty="0">
                    <a:solidFill>
                      <a:srgbClr val="EBEEF2"/>
                    </a:solidFill>
                    <a:latin typeface="Poppins ExtraBold" panose="00000900000000000000" pitchFamily="2" charset="0"/>
                    <a:cs typeface="Poppins ExtraBold" panose="00000900000000000000" pitchFamily="2" charset="0"/>
                    <a:sym typeface="Montserrat"/>
                    <a:rtl val="0"/>
                  </a:rPr>
                  <a:t>3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745169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0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0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0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500"/>
                            </p:stCondLst>
                            <p:childTnLst>
                              <p:par>
                                <p:cTn id="1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2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2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2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3" presetClass="entr" presetSubtype="16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2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150"/>
                            </p:stCondLst>
                            <p:childTnLst>
                              <p:par>
                                <p:cTn id="30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2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2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2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7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9" dur="500"/>
                                        <p:tgtEl>
                                          <p:spTgt spid="1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5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2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2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2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53" presetClass="entr" presetSubtype="16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2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2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2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1150"/>
                            </p:stCondLst>
                            <p:childTnLst>
                              <p:par>
                                <p:cTn id="62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25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2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2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7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2" presetID="42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1" dur="500"/>
                                        <p:tgtEl>
                                          <p:spTgt spid="1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2" fill="hold">
                            <p:stCondLst>
                              <p:cond delay="500"/>
                            </p:stCondLst>
                            <p:childTnLst>
                              <p:par>
                                <p:cTn id="8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5" dur="500" fill="hold"/>
                                        <p:tgtEl>
                                          <p:spTgt spid="2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500" fill="hold"/>
                                        <p:tgtEl>
                                          <p:spTgt spid="2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7" dur="500"/>
                                        <p:tgtEl>
                                          <p:spTgt spid="2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8" presetID="53" presetClass="entr" presetSubtype="16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27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27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2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3" fill="hold">
                            <p:stCondLst>
                              <p:cond delay="1150"/>
                            </p:stCondLst>
                            <p:childTnLst>
                              <p:par>
                                <p:cTn id="94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29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2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" dur="500" fill="hold"/>
                                        <p:tgtEl>
                                          <p:spTgt spid="2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9" presetID="47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3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4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9" fill="hold">
                            <p:stCondLst>
                              <p:cond delay="2050"/>
                            </p:stCondLst>
                            <p:childTnLst>
                              <p:par>
                                <p:cTn id="110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2" dur="500"/>
                                        <p:tgtEl>
                                          <p:spTgt spid="1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3" grpId="0" animBg="1"/>
      <p:bldP spid="194" grpId="0" animBg="1"/>
      <p:bldP spid="195" grpId="0" animBg="1"/>
      <p:bldP spid="196" grpId="0" animBg="1"/>
      <p:bldP spid="230" grpId="0" animBg="1"/>
      <p:bldP spid="231" grpId="0" animBg="1"/>
      <p:bldP spid="264" grpId="0" animBg="1"/>
      <p:bldP spid="270" grpId="0" animBg="1"/>
      <p:bldP spid="307" grpId="0"/>
      <p:bldP spid="308" grpId="0"/>
      <p:bldP spid="80" grpId="0"/>
      <p:bldP spid="81" grpId="0"/>
      <p:bldP spid="83" grpId="0"/>
      <p:bldP spid="84" grpId="0"/>
      <p:bldP spid="86" grpId="0"/>
      <p:bldP spid="8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35804" cy="892552"/>
            <a:chOff x="589661" y="2499657"/>
            <a:chExt cx="623580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3020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infographic timeline and other steps, options, or text layouts. So check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out our </a:t>
              </a:r>
              <a:r>
                <a:rPr lang="en-US" sz="1300" dirty="0">
                  <a:solidFill>
                    <a:srgbClr val="FF899C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template collections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and use in your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slides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to level up your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quality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450219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9811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Infographics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771</TotalTime>
  <Words>261</Words>
  <Application>Microsoft Office PowerPoint</Application>
  <PresentationFormat>Widescreen</PresentationFormat>
  <Paragraphs>38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5" baseType="lpstr">
      <vt:lpstr>Akira Expanded</vt:lpstr>
      <vt:lpstr>Arial</vt:lpstr>
      <vt:lpstr>Calibri</vt:lpstr>
      <vt:lpstr>Calibri Light</vt:lpstr>
      <vt:lpstr>Montserrat ExtraBold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Zaman</cp:lastModifiedBy>
  <cp:revision>43</cp:revision>
  <dcterms:created xsi:type="dcterms:W3CDTF">2023-12-28T13:53:05Z</dcterms:created>
  <dcterms:modified xsi:type="dcterms:W3CDTF">2024-01-27T10:18:12Z</dcterms:modified>
</cp:coreProperties>
</file>

<file path=docProps/thumbnail.jpeg>
</file>