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7" r:id="rId2"/>
    <p:sldId id="263" r:id="rId3"/>
    <p:sldId id="269" r:id="rId4"/>
    <p:sldId id="270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3A8B9"/>
    <a:srgbClr val="395CC7"/>
    <a:srgbClr val="3F9A3D"/>
    <a:srgbClr val="7652C8"/>
    <a:srgbClr val="E9831E"/>
    <a:srgbClr val="EB2E6E"/>
    <a:srgbClr val="1B2A3A"/>
    <a:srgbClr val="0E151E"/>
    <a:srgbClr val="8AE9BC"/>
    <a:srgbClr val="9AB6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607" autoAdjust="0"/>
    <p:restoredTop sz="94660"/>
  </p:normalViewPr>
  <p:slideViewPr>
    <p:cSldViewPr snapToGrid="0">
      <p:cViewPr>
        <p:scale>
          <a:sx n="125" d="100"/>
          <a:sy n="125" d="100"/>
        </p:scale>
        <p:origin x="1928" y="10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18BC7B-A9E4-4C4C-9EAF-8D0AE9FFCE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43595BF-0DAB-4DFB-8E7F-E4123925E2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D471F9-5B89-4124-A6FE-9E93B6C45F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8B3A3E-9C1B-43AB-A7A4-4FC5DB2BB9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90274E-CECC-4479-A081-046C7A30CE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6637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DAA6FD-CBB7-4CB2-B406-BF6D93C99F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BFD24D-C36C-4191-A4E1-1BD34DBC26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11A9CE-1D42-492B-9D3C-A5ABCC43E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048759-764B-4F74-8BAC-3A08065FA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8A7A30-4A97-4737-B5C6-BAE430241E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8082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5665FD-E225-414A-9762-E1EF2CF52D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8055EF-D5D2-41CD-8EB3-FAE177AAF3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55881D-0B05-4139-9F5C-A3AD821D4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D5326D-5C96-4CE7-9B7F-235BBC046A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3F3B07-76AD-4646-8007-4A6EAE9838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7545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D988BA-F939-4470-8C05-5893608911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BD5AF2-C27F-4973-9526-01DABB1B3A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4B5742-D9F9-4630-BF3E-7ACA2DE1A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B0B2AA-9E40-42F7-8E57-C4C507484E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CB6C75-72FF-4B1D-A92A-34D44461F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9212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037B33-FD37-4D15-9278-7B5362F4C5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DF3C34-D780-4734-B36D-57B471BC58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B0B868-2D6B-4B9D-837A-32703CDD2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06474B-8FC3-47BB-90AD-F9185BCF57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A14A49-FEBB-4952-AC3F-7DA05B9F8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85171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D58B6-CE64-4C5C-911D-09AF59E129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637CCB-0191-46AD-929B-5508A71179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38031B-CB21-4410-B29E-986E1E21CB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85A799-49D9-4E8E-A863-BDD81EE370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17AF08-B4C0-4433-8F3E-A58674A0E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8E4A7B-2EDF-4BC9-839A-A9C52173F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750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6818D4-CB74-42B6-AB64-84457E429D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A0D8D1-8770-4B98-9E23-84BBD91B22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FCD311-1CA1-4504-A161-F2F861A7C8A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9437FF8-258A-4721-8E71-5A9CF99C808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3C1770-6CB9-42FC-93D2-1EC58817BAB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A47E728-4899-4151-9B25-1844199E1B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4C1CEF2-B907-457F-9E5F-4991FCFE73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D540A3-C75F-47C2-909E-169808D97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500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: Shape 5">
            <a:extLst>
              <a:ext uri="{FF2B5EF4-FFF2-40B4-BE49-F238E27FC236}">
                <a16:creationId xmlns:a16="http://schemas.microsoft.com/office/drawing/2014/main" id="{02D0F544-0A56-401B-A051-0B6F8B0C26C6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0671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6F7D5D-F05C-49E6-82B8-C1124F49A4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3E3742-D2F9-4EB6-BE34-8967AD7DE1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4CAEB80-5316-462F-9542-7C819590FC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569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9390B5-27B7-48D9-B4A7-B165943D87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DB7728-9FC3-4BB1-A554-CECD7D9D39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FF0B53-77FB-4DC3-BED0-C55F26DDF2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8F3EA3-B05E-49BA-A983-2D05AB7EBD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28BF46-DA3D-4C2E-8FF8-E60E84A15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250BFF-95FD-487E-BE5C-7DD756FA8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0429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0E289D-FE3D-4CD5-ACAD-87AF0EB2E0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7A7A158-0A32-4B26-9054-209CEC1EF3A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674D26A-A3BC-4D08-98C9-886D9F8415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3741E7-6A7E-4CE4-AD2D-62B27E8B5A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E99481-2E91-4BAD-A4FA-DAAD4DC7BF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2195C2-0824-4E7D-AE87-DD075834F0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68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BE0B8B-9564-4206-8973-6876E31FF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B142BD-CF2D-4C59-8128-F45C37ABD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73A56C-2F48-4224-B01C-2C5D5A0716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7F0119-0D0A-4E4A-9797-0C4B0FEE8D2B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4A40CD-1C5B-4BF5-9C18-DD1E65822A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BD540F-A16A-4DF7-96DE-F2F7C9C7CF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0977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6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TextBox 92">
            <a:extLst>
              <a:ext uri="{FF2B5EF4-FFF2-40B4-BE49-F238E27FC236}">
                <a16:creationId xmlns:a16="http://schemas.microsoft.com/office/drawing/2014/main" id="{670B1F30-C216-44C5-BC8B-FD1115804D83}"/>
              </a:ext>
            </a:extLst>
          </p:cNvPr>
          <p:cNvSpPr txBox="1"/>
          <p:nvPr/>
        </p:nvSpPr>
        <p:spPr>
          <a:xfrm>
            <a:off x="536357" y="5182049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FF7695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489AB439-B0BD-497B-B4B8-6C262FEFDF61}"/>
              </a:ext>
            </a:extLst>
          </p:cNvPr>
          <p:cNvSpPr txBox="1"/>
          <p:nvPr/>
        </p:nvSpPr>
        <p:spPr>
          <a:xfrm>
            <a:off x="536357" y="5520389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57445851-09EB-4992-9231-7F7FCBB7181C}"/>
              </a:ext>
            </a:extLst>
          </p:cNvPr>
          <p:cNvSpPr txBox="1"/>
          <p:nvPr/>
        </p:nvSpPr>
        <p:spPr>
          <a:xfrm>
            <a:off x="4774574" y="5182049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8BCFF8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594BC19A-AC06-42DF-BC14-AD48CD3C45A0}"/>
              </a:ext>
            </a:extLst>
          </p:cNvPr>
          <p:cNvSpPr txBox="1"/>
          <p:nvPr/>
        </p:nvSpPr>
        <p:spPr>
          <a:xfrm>
            <a:off x="4774574" y="5520389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52F34819-4DB4-4FD2-BECA-9896AB5C5813}"/>
              </a:ext>
            </a:extLst>
          </p:cNvPr>
          <p:cNvSpPr txBox="1"/>
          <p:nvPr/>
        </p:nvSpPr>
        <p:spPr>
          <a:xfrm>
            <a:off x="8993128" y="5182049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9AB6FB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E0CEA8B5-E468-4920-9847-EF3A8861F29A}"/>
              </a:ext>
            </a:extLst>
          </p:cNvPr>
          <p:cNvSpPr txBox="1"/>
          <p:nvPr/>
        </p:nvSpPr>
        <p:spPr>
          <a:xfrm>
            <a:off x="8993128" y="5520389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F0281907-131A-4D46-AE79-556AC8E329D7}"/>
              </a:ext>
            </a:extLst>
          </p:cNvPr>
          <p:cNvSpPr txBox="1"/>
          <p:nvPr/>
        </p:nvSpPr>
        <p:spPr>
          <a:xfrm>
            <a:off x="6879007" y="2118655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BB92E3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117" name="TextBox 116">
            <a:extLst>
              <a:ext uri="{FF2B5EF4-FFF2-40B4-BE49-F238E27FC236}">
                <a16:creationId xmlns:a16="http://schemas.microsoft.com/office/drawing/2014/main" id="{5A0B9BCD-7D35-4D96-A09E-0AAEEAB7AA0D}"/>
              </a:ext>
            </a:extLst>
          </p:cNvPr>
          <p:cNvSpPr txBox="1"/>
          <p:nvPr/>
        </p:nvSpPr>
        <p:spPr>
          <a:xfrm>
            <a:off x="6879007" y="2456995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119" name="TextBox 118">
            <a:extLst>
              <a:ext uri="{FF2B5EF4-FFF2-40B4-BE49-F238E27FC236}">
                <a16:creationId xmlns:a16="http://schemas.microsoft.com/office/drawing/2014/main" id="{E942362D-6C04-408E-9374-16E5449592A4}"/>
              </a:ext>
            </a:extLst>
          </p:cNvPr>
          <p:cNvSpPr txBox="1"/>
          <p:nvPr/>
        </p:nvSpPr>
        <p:spPr>
          <a:xfrm>
            <a:off x="2650526" y="2118655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FFB45C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55F32778-466B-42C0-AF4A-1EC6CC408496}"/>
              </a:ext>
            </a:extLst>
          </p:cNvPr>
          <p:cNvSpPr txBox="1"/>
          <p:nvPr/>
        </p:nvSpPr>
        <p:spPr>
          <a:xfrm>
            <a:off x="2650526" y="2456995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407E45EE-3B18-4DD4-B4BE-50868F04C5D0}"/>
              </a:ext>
            </a:extLst>
          </p:cNvPr>
          <p:cNvGrpSpPr/>
          <p:nvPr/>
        </p:nvGrpSpPr>
        <p:grpSpPr>
          <a:xfrm>
            <a:off x="1110763" y="3290679"/>
            <a:ext cx="1503521" cy="1795462"/>
            <a:chOff x="1110763" y="3290679"/>
            <a:chExt cx="1503521" cy="1795462"/>
          </a:xfrm>
        </p:grpSpPr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228A2431-5105-4B73-B1DE-AD0B63172426}"/>
                </a:ext>
              </a:extLst>
            </p:cNvPr>
            <p:cNvSpPr/>
            <p:nvPr/>
          </p:nvSpPr>
          <p:spPr>
            <a:xfrm>
              <a:off x="1110763" y="3290679"/>
              <a:ext cx="1503521" cy="1795462"/>
            </a:xfrm>
            <a:custGeom>
              <a:avLst/>
              <a:gdLst>
                <a:gd name="connsiteX0" fmla="*/ 751808 w 1503521"/>
                <a:gd name="connsiteY0" fmla="*/ 1795463 h 1795462"/>
                <a:gd name="connsiteX1" fmla="*/ 527304 w 1503521"/>
                <a:gd name="connsiteY1" fmla="*/ 1667828 h 1795462"/>
                <a:gd name="connsiteX2" fmla="*/ 366141 w 1503521"/>
                <a:gd name="connsiteY2" fmla="*/ 1397318 h 1795462"/>
                <a:gd name="connsiteX3" fmla="*/ 96012 w 1503521"/>
                <a:gd name="connsiteY3" fmla="*/ 1119473 h 1795462"/>
                <a:gd name="connsiteX4" fmla="*/ 0 w 1503521"/>
                <a:gd name="connsiteY4" fmla="*/ 751808 h 1795462"/>
                <a:gd name="connsiteX5" fmla="*/ 751808 w 1503521"/>
                <a:gd name="connsiteY5" fmla="*/ 0 h 1795462"/>
                <a:gd name="connsiteX6" fmla="*/ 1503521 w 1503521"/>
                <a:gd name="connsiteY6" fmla="*/ 751808 h 1795462"/>
                <a:gd name="connsiteX7" fmla="*/ 1407509 w 1503521"/>
                <a:gd name="connsiteY7" fmla="*/ 1119569 h 1795462"/>
                <a:gd name="connsiteX8" fmla="*/ 1137571 w 1503521"/>
                <a:gd name="connsiteY8" fmla="*/ 1397222 h 1795462"/>
                <a:gd name="connsiteX9" fmla="*/ 976408 w 1503521"/>
                <a:gd name="connsiteY9" fmla="*/ 1667828 h 1795462"/>
                <a:gd name="connsiteX10" fmla="*/ 751904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808" y="1795463"/>
                  </a:moveTo>
                  <a:cubicBezTo>
                    <a:pt x="658844" y="1795463"/>
                    <a:pt x="574834" y="1747743"/>
                    <a:pt x="527304" y="1667828"/>
                  </a:cubicBezTo>
                  <a:lnTo>
                    <a:pt x="366141" y="1397318"/>
                  </a:lnTo>
                  <a:cubicBezTo>
                    <a:pt x="253460" y="1329881"/>
                    <a:pt x="160401" y="1234345"/>
                    <a:pt x="96012" y="1119473"/>
                  </a:cubicBezTo>
                  <a:cubicBezTo>
                    <a:pt x="33242" y="1007936"/>
                    <a:pt x="0" y="880682"/>
                    <a:pt x="0" y="751808"/>
                  </a:cubicBezTo>
                  <a:cubicBezTo>
                    <a:pt x="0" y="337280"/>
                    <a:pt x="337280" y="0"/>
                    <a:pt x="751808" y="0"/>
                  </a:cubicBezTo>
                  <a:cubicBezTo>
                    <a:pt x="1166336" y="0"/>
                    <a:pt x="1503521" y="337280"/>
                    <a:pt x="1503521" y="751808"/>
                  </a:cubicBezTo>
                  <a:cubicBezTo>
                    <a:pt x="1503521" y="880777"/>
                    <a:pt x="1470279" y="1007936"/>
                    <a:pt x="1407509" y="1119569"/>
                  </a:cubicBezTo>
                  <a:cubicBezTo>
                    <a:pt x="1343120" y="1234250"/>
                    <a:pt x="1250156" y="1329785"/>
                    <a:pt x="1137571" y="1397222"/>
                  </a:cubicBezTo>
                  <a:lnTo>
                    <a:pt x="976408" y="1667828"/>
                  </a:lnTo>
                  <a:cubicBezTo>
                    <a:pt x="928783" y="1747743"/>
                    <a:pt x="844868" y="1795463"/>
                    <a:pt x="751904" y="179546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2FCC08CE-0277-4358-9784-CD415C77424B}"/>
                </a:ext>
              </a:extLst>
            </p:cNvPr>
            <p:cNvSpPr/>
            <p:nvPr/>
          </p:nvSpPr>
          <p:spPr>
            <a:xfrm>
              <a:off x="1205918" y="3386025"/>
              <a:ext cx="1313211" cy="1313211"/>
            </a:xfrm>
            <a:custGeom>
              <a:avLst/>
              <a:gdLst>
                <a:gd name="connsiteX0" fmla="*/ 1313212 w 1313211"/>
                <a:gd name="connsiteY0" fmla="*/ 656558 h 1313211"/>
                <a:gd name="connsiteX1" fmla="*/ 1229392 w 1313211"/>
                <a:gd name="connsiteY1" fmla="*/ 977646 h 1313211"/>
                <a:gd name="connsiteX2" fmla="*/ 656654 w 1313211"/>
                <a:gd name="connsiteY2" fmla="*/ 1313212 h 1313211"/>
                <a:gd name="connsiteX3" fmla="*/ 83820 w 1313211"/>
                <a:gd name="connsiteY3" fmla="*/ 977646 h 1313211"/>
                <a:gd name="connsiteX4" fmla="*/ 0 w 1313211"/>
                <a:gd name="connsiteY4" fmla="*/ 656558 h 1313211"/>
                <a:gd name="connsiteX5" fmla="*/ 656558 w 1313211"/>
                <a:gd name="connsiteY5" fmla="*/ 0 h 1313211"/>
                <a:gd name="connsiteX6" fmla="*/ 1313021 w 1313211"/>
                <a:gd name="connsiteY6" fmla="*/ 656558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1313212" y="656558"/>
                  </a:moveTo>
                  <a:cubicBezTo>
                    <a:pt x="1313212" y="773144"/>
                    <a:pt x="1282827" y="882682"/>
                    <a:pt x="1229392" y="977646"/>
                  </a:cubicBezTo>
                  <a:cubicBezTo>
                    <a:pt x="1116997" y="1177862"/>
                    <a:pt x="902684" y="1313212"/>
                    <a:pt x="656654" y="1313212"/>
                  </a:cubicBezTo>
                  <a:cubicBezTo>
                    <a:pt x="410623" y="1313212"/>
                    <a:pt x="196215" y="1177957"/>
                    <a:pt x="83820" y="977646"/>
                  </a:cubicBezTo>
                  <a:cubicBezTo>
                    <a:pt x="30385" y="882682"/>
                    <a:pt x="0" y="773144"/>
                    <a:pt x="0" y="656558"/>
                  </a:cubicBezTo>
                  <a:cubicBezTo>
                    <a:pt x="0" y="293941"/>
                    <a:pt x="293942" y="0"/>
                    <a:pt x="656558" y="0"/>
                  </a:cubicBezTo>
                  <a:cubicBezTo>
                    <a:pt x="1019175" y="0"/>
                    <a:pt x="1313021" y="294037"/>
                    <a:pt x="1313021" y="656558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14F2C536-08AC-45AC-9A4C-8416409C8DCE}"/>
                </a:ext>
              </a:extLst>
            </p:cNvPr>
            <p:cNvSpPr/>
            <p:nvPr/>
          </p:nvSpPr>
          <p:spPr>
            <a:xfrm>
              <a:off x="1221957" y="3390692"/>
              <a:ext cx="1281229" cy="1600223"/>
            </a:xfrm>
            <a:custGeom>
              <a:avLst/>
              <a:gdLst>
                <a:gd name="connsiteX0" fmla="*/ 1254787 w 1281229"/>
                <a:gd name="connsiteY0" fmla="*/ 423863 h 1600223"/>
                <a:gd name="connsiteX1" fmla="*/ 640710 w 1281229"/>
                <a:gd name="connsiteY1" fmla="*/ 0 h 1600223"/>
                <a:gd name="connsiteX2" fmla="*/ 26538 w 1281229"/>
                <a:gd name="connsiteY2" fmla="*/ 423863 h 1600223"/>
                <a:gd name="connsiteX3" fmla="*/ 58732 w 1281229"/>
                <a:gd name="connsiteY3" fmla="*/ 781907 h 1600223"/>
                <a:gd name="connsiteX4" fmla="*/ 328099 w 1281229"/>
                <a:gd name="connsiteY4" fmla="*/ 1234059 h 1600223"/>
                <a:gd name="connsiteX5" fmla="*/ 497930 w 1281229"/>
                <a:gd name="connsiteY5" fmla="*/ 1519143 h 1600223"/>
                <a:gd name="connsiteX6" fmla="*/ 783299 w 1281229"/>
                <a:gd name="connsiteY6" fmla="*/ 1519143 h 1600223"/>
                <a:gd name="connsiteX7" fmla="*/ 953130 w 1281229"/>
                <a:gd name="connsiteY7" fmla="*/ 1234059 h 1600223"/>
                <a:gd name="connsiteX8" fmla="*/ 1222497 w 1281229"/>
                <a:gd name="connsiteY8" fmla="*/ 781812 h 1600223"/>
                <a:gd name="connsiteX9" fmla="*/ 1254691 w 1281229"/>
                <a:gd name="connsiteY9" fmla="*/ 42376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1254787" y="423863"/>
                  </a:moveTo>
                  <a:cubicBezTo>
                    <a:pt x="1160870" y="176117"/>
                    <a:pt x="921412" y="0"/>
                    <a:pt x="640710" y="0"/>
                  </a:cubicBezTo>
                  <a:cubicBezTo>
                    <a:pt x="360008" y="0"/>
                    <a:pt x="120454" y="176117"/>
                    <a:pt x="26538" y="423863"/>
                  </a:cubicBezTo>
                  <a:cubicBezTo>
                    <a:pt x="-18134" y="541687"/>
                    <a:pt x="-5752" y="673608"/>
                    <a:pt x="58732" y="781907"/>
                  </a:cubicBezTo>
                  <a:lnTo>
                    <a:pt x="328099" y="1234059"/>
                  </a:lnTo>
                  <a:lnTo>
                    <a:pt x="497930" y="1519143"/>
                  </a:lnTo>
                  <a:cubicBezTo>
                    <a:pt x="562319" y="1627251"/>
                    <a:pt x="718910" y="1627251"/>
                    <a:pt x="783299" y="1519143"/>
                  </a:cubicBezTo>
                  <a:lnTo>
                    <a:pt x="953130" y="1234059"/>
                  </a:lnTo>
                  <a:lnTo>
                    <a:pt x="1222497" y="781812"/>
                  </a:lnTo>
                  <a:cubicBezTo>
                    <a:pt x="1286981" y="673513"/>
                    <a:pt x="1299364" y="541592"/>
                    <a:pt x="1254691" y="42376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 cap="flat">
              <a:solidFill>
                <a:schemeClr val="bg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D4E0338C-C7BD-40FF-8A82-2EB96BF7E79A}"/>
                </a:ext>
              </a:extLst>
            </p:cNvPr>
            <p:cNvSpPr/>
            <p:nvPr/>
          </p:nvSpPr>
          <p:spPr>
            <a:xfrm>
              <a:off x="1430232" y="3517946"/>
              <a:ext cx="864679" cy="864679"/>
            </a:xfrm>
            <a:custGeom>
              <a:avLst/>
              <a:gdLst>
                <a:gd name="connsiteX0" fmla="*/ 864680 w 864679"/>
                <a:gd name="connsiteY0" fmla="*/ 432340 h 864679"/>
                <a:gd name="connsiteX1" fmla="*/ 432340 w 864679"/>
                <a:gd name="connsiteY1" fmla="*/ 864680 h 864679"/>
                <a:gd name="connsiteX2" fmla="*/ 0 w 864679"/>
                <a:gd name="connsiteY2" fmla="*/ 432340 h 864679"/>
                <a:gd name="connsiteX3" fmla="*/ 432340 w 864679"/>
                <a:gd name="connsiteY3" fmla="*/ 0 h 864679"/>
                <a:gd name="connsiteX4" fmla="*/ 864680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80" y="432340"/>
                  </a:moveTo>
                  <a:cubicBezTo>
                    <a:pt x="864680" y="671131"/>
                    <a:pt x="671131" y="864680"/>
                    <a:pt x="432340" y="864680"/>
                  </a:cubicBezTo>
                  <a:cubicBezTo>
                    <a:pt x="193548" y="864680"/>
                    <a:pt x="0" y="671131"/>
                    <a:pt x="0" y="432340"/>
                  </a:cubicBezTo>
                  <a:cubicBezTo>
                    <a:pt x="0" y="193548"/>
                    <a:pt x="193548" y="0"/>
                    <a:pt x="432340" y="0"/>
                  </a:cubicBezTo>
                  <a:cubicBezTo>
                    <a:pt x="671131" y="0"/>
                    <a:pt x="864680" y="193548"/>
                    <a:pt x="864680" y="43234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8" name="Graphic 10">
              <a:extLst>
                <a:ext uri="{FF2B5EF4-FFF2-40B4-BE49-F238E27FC236}">
                  <a16:creationId xmlns:a16="http://schemas.microsoft.com/office/drawing/2014/main" id="{96EF8C37-9160-4474-A287-37CB2BD406F8}"/>
                </a:ext>
              </a:extLst>
            </p:cNvPr>
            <p:cNvSpPr/>
            <p:nvPr/>
          </p:nvSpPr>
          <p:spPr>
            <a:xfrm>
              <a:off x="1655694" y="3743408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1F6E9710-C5CB-4D57-AA90-5A32118C39BC}"/>
              </a:ext>
            </a:extLst>
          </p:cNvPr>
          <p:cNvGrpSpPr/>
          <p:nvPr/>
        </p:nvGrpSpPr>
        <p:grpSpPr>
          <a:xfrm>
            <a:off x="5339196" y="3290679"/>
            <a:ext cx="1503521" cy="1795462"/>
            <a:chOff x="5339196" y="3290679"/>
            <a:chExt cx="1503521" cy="1795462"/>
          </a:xfrm>
        </p:grpSpPr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3F2EF5A5-FEFC-4EB2-A4BD-0C2DFA0A187E}"/>
                </a:ext>
              </a:extLst>
            </p:cNvPr>
            <p:cNvSpPr/>
            <p:nvPr/>
          </p:nvSpPr>
          <p:spPr>
            <a:xfrm>
              <a:off x="5339196" y="3290679"/>
              <a:ext cx="1503521" cy="1795462"/>
            </a:xfrm>
            <a:custGeom>
              <a:avLst/>
              <a:gdLst>
                <a:gd name="connsiteX0" fmla="*/ 751808 w 1503521"/>
                <a:gd name="connsiteY0" fmla="*/ 1795463 h 1795462"/>
                <a:gd name="connsiteX1" fmla="*/ 527304 w 1503521"/>
                <a:gd name="connsiteY1" fmla="*/ 1667828 h 1795462"/>
                <a:gd name="connsiteX2" fmla="*/ 366141 w 1503521"/>
                <a:gd name="connsiteY2" fmla="*/ 1397318 h 1795462"/>
                <a:gd name="connsiteX3" fmla="*/ 96012 w 1503521"/>
                <a:gd name="connsiteY3" fmla="*/ 1119473 h 1795462"/>
                <a:gd name="connsiteX4" fmla="*/ 0 w 1503521"/>
                <a:gd name="connsiteY4" fmla="*/ 751808 h 1795462"/>
                <a:gd name="connsiteX5" fmla="*/ 751808 w 1503521"/>
                <a:gd name="connsiteY5" fmla="*/ 0 h 1795462"/>
                <a:gd name="connsiteX6" fmla="*/ 1503522 w 1503521"/>
                <a:gd name="connsiteY6" fmla="*/ 751808 h 1795462"/>
                <a:gd name="connsiteX7" fmla="*/ 1407509 w 1503521"/>
                <a:gd name="connsiteY7" fmla="*/ 1119569 h 1795462"/>
                <a:gd name="connsiteX8" fmla="*/ 1137475 w 1503521"/>
                <a:gd name="connsiteY8" fmla="*/ 1397222 h 1795462"/>
                <a:gd name="connsiteX9" fmla="*/ 976313 w 1503521"/>
                <a:gd name="connsiteY9" fmla="*/ 1667828 h 1795462"/>
                <a:gd name="connsiteX10" fmla="*/ 751808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808" y="1795463"/>
                  </a:moveTo>
                  <a:cubicBezTo>
                    <a:pt x="658844" y="1795463"/>
                    <a:pt x="574834" y="1747743"/>
                    <a:pt x="527304" y="1667828"/>
                  </a:cubicBezTo>
                  <a:lnTo>
                    <a:pt x="366141" y="1397318"/>
                  </a:lnTo>
                  <a:cubicBezTo>
                    <a:pt x="253460" y="1329881"/>
                    <a:pt x="160401" y="1234345"/>
                    <a:pt x="96012" y="1119473"/>
                  </a:cubicBezTo>
                  <a:cubicBezTo>
                    <a:pt x="33242" y="1007936"/>
                    <a:pt x="0" y="880682"/>
                    <a:pt x="0" y="751808"/>
                  </a:cubicBezTo>
                  <a:cubicBezTo>
                    <a:pt x="0" y="337280"/>
                    <a:pt x="337281" y="0"/>
                    <a:pt x="751808" y="0"/>
                  </a:cubicBezTo>
                  <a:cubicBezTo>
                    <a:pt x="1166336" y="0"/>
                    <a:pt x="1503522" y="337280"/>
                    <a:pt x="1503522" y="751808"/>
                  </a:cubicBezTo>
                  <a:cubicBezTo>
                    <a:pt x="1503522" y="880777"/>
                    <a:pt x="1470279" y="1007936"/>
                    <a:pt x="1407509" y="1119569"/>
                  </a:cubicBezTo>
                  <a:cubicBezTo>
                    <a:pt x="1343120" y="1234250"/>
                    <a:pt x="1250156" y="1329785"/>
                    <a:pt x="1137475" y="1397222"/>
                  </a:cubicBezTo>
                  <a:lnTo>
                    <a:pt x="976313" y="1667828"/>
                  </a:lnTo>
                  <a:cubicBezTo>
                    <a:pt x="928688" y="1747743"/>
                    <a:pt x="844772" y="1795463"/>
                    <a:pt x="751808" y="179546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A13248E1-1D10-495A-B7A0-3EAAE9FBAE97}"/>
                </a:ext>
              </a:extLst>
            </p:cNvPr>
            <p:cNvSpPr/>
            <p:nvPr/>
          </p:nvSpPr>
          <p:spPr>
            <a:xfrm>
              <a:off x="5434351" y="3386025"/>
              <a:ext cx="1313211" cy="1313211"/>
            </a:xfrm>
            <a:custGeom>
              <a:avLst/>
              <a:gdLst>
                <a:gd name="connsiteX0" fmla="*/ 1313212 w 1313211"/>
                <a:gd name="connsiteY0" fmla="*/ 656558 h 1313211"/>
                <a:gd name="connsiteX1" fmla="*/ 1229392 w 1313211"/>
                <a:gd name="connsiteY1" fmla="*/ 977646 h 1313211"/>
                <a:gd name="connsiteX2" fmla="*/ 656654 w 1313211"/>
                <a:gd name="connsiteY2" fmla="*/ 1313212 h 1313211"/>
                <a:gd name="connsiteX3" fmla="*/ 83820 w 1313211"/>
                <a:gd name="connsiteY3" fmla="*/ 977646 h 1313211"/>
                <a:gd name="connsiteX4" fmla="*/ 0 w 1313211"/>
                <a:gd name="connsiteY4" fmla="*/ 656558 h 1313211"/>
                <a:gd name="connsiteX5" fmla="*/ 656558 w 1313211"/>
                <a:gd name="connsiteY5" fmla="*/ 0 h 1313211"/>
                <a:gd name="connsiteX6" fmla="*/ 1313022 w 1313211"/>
                <a:gd name="connsiteY6" fmla="*/ 656558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1313212" y="656558"/>
                  </a:moveTo>
                  <a:cubicBezTo>
                    <a:pt x="1313212" y="773144"/>
                    <a:pt x="1282827" y="882682"/>
                    <a:pt x="1229392" y="977646"/>
                  </a:cubicBezTo>
                  <a:cubicBezTo>
                    <a:pt x="1116997" y="1177862"/>
                    <a:pt x="902684" y="1313212"/>
                    <a:pt x="656654" y="1313212"/>
                  </a:cubicBezTo>
                  <a:cubicBezTo>
                    <a:pt x="410623" y="1313212"/>
                    <a:pt x="196215" y="1177957"/>
                    <a:pt x="83820" y="977646"/>
                  </a:cubicBezTo>
                  <a:cubicBezTo>
                    <a:pt x="30385" y="882682"/>
                    <a:pt x="0" y="773144"/>
                    <a:pt x="0" y="656558"/>
                  </a:cubicBezTo>
                  <a:cubicBezTo>
                    <a:pt x="0" y="293941"/>
                    <a:pt x="293942" y="0"/>
                    <a:pt x="656558" y="0"/>
                  </a:cubicBezTo>
                  <a:cubicBezTo>
                    <a:pt x="1019175" y="0"/>
                    <a:pt x="1313022" y="294037"/>
                    <a:pt x="1313022" y="656558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64AEF2"/>
                </a:gs>
                <a:gs pos="100000">
                  <a:srgbClr val="95D7FA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982C2A69-3C20-4CED-82B2-8EA4C42E8157}"/>
                </a:ext>
              </a:extLst>
            </p:cNvPr>
            <p:cNvSpPr/>
            <p:nvPr/>
          </p:nvSpPr>
          <p:spPr>
            <a:xfrm>
              <a:off x="5450295" y="3390692"/>
              <a:ext cx="1281229" cy="1600223"/>
            </a:xfrm>
            <a:custGeom>
              <a:avLst/>
              <a:gdLst>
                <a:gd name="connsiteX0" fmla="*/ 1254787 w 1281229"/>
                <a:gd name="connsiteY0" fmla="*/ 423863 h 1600223"/>
                <a:gd name="connsiteX1" fmla="*/ 640710 w 1281229"/>
                <a:gd name="connsiteY1" fmla="*/ 0 h 1600223"/>
                <a:gd name="connsiteX2" fmla="*/ 26538 w 1281229"/>
                <a:gd name="connsiteY2" fmla="*/ 423863 h 1600223"/>
                <a:gd name="connsiteX3" fmla="*/ 58732 w 1281229"/>
                <a:gd name="connsiteY3" fmla="*/ 781907 h 1600223"/>
                <a:gd name="connsiteX4" fmla="*/ 328099 w 1281229"/>
                <a:gd name="connsiteY4" fmla="*/ 1234059 h 1600223"/>
                <a:gd name="connsiteX5" fmla="*/ 497930 w 1281229"/>
                <a:gd name="connsiteY5" fmla="*/ 1519143 h 1600223"/>
                <a:gd name="connsiteX6" fmla="*/ 783299 w 1281229"/>
                <a:gd name="connsiteY6" fmla="*/ 1519143 h 1600223"/>
                <a:gd name="connsiteX7" fmla="*/ 953130 w 1281229"/>
                <a:gd name="connsiteY7" fmla="*/ 1234059 h 1600223"/>
                <a:gd name="connsiteX8" fmla="*/ 1222497 w 1281229"/>
                <a:gd name="connsiteY8" fmla="*/ 781812 h 1600223"/>
                <a:gd name="connsiteX9" fmla="*/ 1254691 w 1281229"/>
                <a:gd name="connsiteY9" fmla="*/ 42376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1254787" y="423863"/>
                  </a:moveTo>
                  <a:cubicBezTo>
                    <a:pt x="1160870" y="176117"/>
                    <a:pt x="921316" y="0"/>
                    <a:pt x="640710" y="0"/>
                  </a:cubicBezTo>
                  <a:cubicBezTo>
                    <a:pt x="360008" y="0"/>
                    <a:pt x="120454" y="176117"/>
                    <a:pt x="26538" y="423863"/>
                  </a:cubicBezTo>
                  <a:cubicBezTo>
                    <a:pt x="-18134" y="541687"/>
                    <a:pt x="-5752" y="673608"/>
                    <a:pt x="58732" y="781907"/>
                  </a:cubicBezTo>
                  <a:lnTo>
                    <a:pt x="328099" y="1234059"/>
                  </a:lnTo>
                  <a:lnTo>
                    <a:pt x="497930" y="1519143"/>
                  </a:lnTo>
                  <a:cubicBezTo>
                    <a:pt x="562319" y="1627251"/>
                    <a:pt x="718910" y="1627251"/>
                    <a:pt x="783299" y="1519143"/>
                  </a:cubicBezTo>
                  <a:lnTo>
                    <a:pt x="953130" y="1234059"/>
                  </a:lnTo>
                  <a:lnTo>
                    <a:pt x="1222497" y="781812"/>
                  </a:lnTo>
                  <a:cubicBezTo>
                    <a:pt x="1286981" y="673513"/>
                    <a:pt x="1299364" y="541592"/>
                    <a:pt x="1254691" y="42376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 cap="flat">
              <a:solidFill>
                <a:schemeClr val="bg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6D3CEF10-97FF-4665-A2CF-A0F21247AA40}"/>
                </a:ext>
              </a:extLst>
            </p:cNvPr>
            <p:cNvSpPr/>
            <p:nvPr/>
          </p:nvSpPr>
          <p:spPr>
            <a:xfrm>
              <a:off x="5658665" y="3517946"/>
              <a:ext cx="864679" cy="864679"/>
            </a:xfrm>
            <a:custGeom>
              <a:avLst/>
              <a:gdLst>
                <a:gd name="connsiteX0" fmla="*/ 864680 w 864679"/>
                <a:gd name="connsiteY0" fmla="*/ 432340 h 864679"/>
                <a:gd name="connsiteX1" fmla="*/ 432340 w 864679"/>
                <a:gd name="connsiteY1" fmla="*/ 864680 h 864679"/>
                <a:gd name="connsiteX2" fmla="*/ 0 w 864679"/>
                <a:gd name="connsiteY2" fmla="*/ 432340 h 864679"/>
                <a:gd name="connsiteX3" fmla="*/ 432340 w 864679"/>
                <a:gd name="connsiteY3" fmla="*/ 0 h 864679"/>
                <a:gd name="connsiteX4" fmla="*/ 864680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80" y="432340"/>
                  </a:moveTo>
                  <a:cubicBezTo>
                    <a:pt x="864680" y="671114"/>
                    <a:pt x="671115" y="864680"/>
                    <a:pt x="432340" y="864680"/>
                  </a:cubicBezTo>
                  <a:cubicBezTo>
                    <a:pt x="193565" y="864680"/>
                    <a:pt x="0" y="671114"/>
                    <a:pt x="0" y="432340"/>
                  </a:cubicBezTo>
                  <a:cubicBezTo>
                    <a:pt x="0" y="193565"/>
                    <a:pt x="193565" y="0"/>
                    <a:pt x="432340" y="0"/>
                  </a:cubicBezTo>
                  <a:cubicBezTo>
                    <a:pt x="671114" y="0"/>
                    <a:pt x="864680" y="193565"/>
                    <a:pt x="864680" y="43234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64AEF2"/>
                </a:gs>
                <a:gs pos="100000">
                  <a:srgbClr val="95D7FA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Graphic 10">
              <a:extLst>
                <a:ext uri="{FF2B5EF4-FFF2-40B4-BE49-F238E27FC236}">
                  <a16:creationId xmlns:a16="http://schemas.microsoft.com/office/drawing/2014/main" id="{9131629D-0BCE-4F80-A1B4-93C5267FE6AB}"/>
                </a:ext>
              </a:extLst>
            </p:cNvPr>
            <p:cNvSpPr/>
            <p:nvPr/>
          </p:nvSpPr>
          <p:spPr>
            <a:xfrm>
              <a:off x="5884032" y="3743408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5DFBDFE4-6FC7-4520-84D1-030C7E74C499}"/>
              </a:ext>
            </a:extLst>
          </p:cNvPr>
          <p:cNvGrpSpPr/>
          <p:nvPr/>
        </p:nvGrpSpPr>
        <p:grpSpPr>
          <a:xfrm>
            <a:off x="9567629" y="3290679"/>
            <a:ext cx="1503521" cy="1795462"/>
            <a:chOff x="9567629" y="3290679"/>
            <a:chExt cx="1503521" cy="1795462"/>
          </a:xfrm>
        </p:grpSpPr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29C2A499-B0D1-426D-8E8F-4761CBBB0A9B}"/>
                </a:ext>
              </a:extLst>
            </p:cNvPr>
            <p:cNvSpPr/>
            <p:nvPr/>
          </p:nvSpPr>
          <p:spPr>
            <a:xfrm>
              <a:off x="9567629" y="3290679"/>
              <a:ext cx="1503521" cy="1795462"/>
            </a:xfrm>
            <a:custGeom>
              <a:avLst/>
              <a:gdLst>
                <a:gd name="connsiteX0" fmla="*/ 751808 w 1503521"/>
                <a:gd name="connsiteY0" fmla="*/ 1795463 h 1795462"/>
                <a:gd name="connsiteX1" fmla="*/ 527304 w 1503521"/>
                <a:gd name="connsiteY1" fmla="*/ 1667828 h 1795462"/>
                <a:gd name="connsiteX2" fmla="*/ 366141 w 1503521"/>
                <a:gd name="connsiteY2" fmla="*/ 1397318 h 1795462"/>
                <a:gd name="connsiteX3" fmla="*/ 96012 w 1503521"/>
                <a:gd name="connsiteY3" fmla="*/ 1119473 h 1795462"/>
                <a:gd name="connsiteX4" fmla="*/ 0 w 1503521"/>
                <a:gd name="connsiteY4" fmla="*/ 751808 h 1795462"/>
                <a:gd name="connsiteX5" fmla="*/ 751808 w 1503521"/>
                <a:gd name="connsiteY5" fmla="*/ 0 h 1795462"/>
                <a:gd name="connsiteX6" fmla="*/ 1503522 w 1503521"/>
                <a:gd name="connsiteY6" fmla="*/ 751808 h 1795462"/>
                <a:gd name="connsiteX7" fmla="*/ 1407509 w 1503521"/>
                <a:gd name="connsiteY7" fmla="*/ 1119569 h 1795462"/>
                <a:gd name="connsiteX8" fmla="*/ 1137475 w 1503521"/>
                <a:gd name="connsiteY8" fmla="*/ 1397222 h 1795462"/>
                <a:gd name="connsiteX9" fmla="*/ 976313 w 1503521"/>
                <a:gd name="connsiteY9" fmla="*/ 1667828 h 1795462"/>
                <a:gd name="connsiteX10" fmla="*/ 751808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808" y="1795463"/>
                  </a:moveTo>
                  <a:cubicBezTo>
                    <a:pt x="658844" y="1795463"/>
                    <a:pt x="574834" y="1747743"/>
                    <a:pt x="527304" y="1667828"/>
                  </a:cubicBezTo>
                  <a:lnTo>
                    <a:pt x="366141" y="1397318"/>
                  </a:lnTo>
                  <a:cubicBezTo>
                    <a:pt x="253461" y="1329881"/>
                    <a:pt x="160401" y="1234345"/>
                    <a:pt x="96012" y="1119473"/>
                  </a:cubicBezTo>
                  <a:cubicBezTo>
                    <a:pt x="33242" y="1007936"/>
                    <a:pt x="0" y="880682"/>
                    <a:pt x="0" y="751808"/>
                  </a:cubicBezTo>
                  <a:cubicBezTo>
                    <a:pt x="0" y="337280"/>
                    <a:pt x="337280" y="0"/>
                    <a:pt x="751808" y="0"/>
                  </a:cubicBezTo>
                  <a:cubicBezTo>
                    <a:pt x="1166336" y="0"/>
                    <a:pt x="1503522" y="337280"/>
                    <a:pt x="1503522" y="751808"/>
                  </a:cubicBezTo>
                  <a:cubicBezTo>
                    <a:pt x="1503522" y="880777"/>
                    <a:pt x="1470280" y="1007936"/>
                    <a:pt x="1407509" y="1119569"/>
                  </a:cubicBezTo>
                  <a:cubicBezTo>
                    <a:pt x="1343121" y="1234250"/>
                    <a:pt x="1250157" y="1329785"/>
                    <a:pt x="1137475" y="1397222"/>
                  </a:cubicBezTo>
                  <a:lnTo>
                    <a:pt x="976313" y="1667828"/>
                  </a:lnTo>
                  <a:cubicBezTo>
                    <a:pt x="928688" y="1747743"/>
                    <a:pt x="844772" y="1795463"/>
                    <a:pt x="751808" y="179546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2C0FFAC8-824F-4E74-B3C5-DDDBAAA2A91E}"/>
                </a:ext>
              </a:extLst>
            </p:cNvPr>
            <p:cNvSpPr/>
            <p:nvPr/>
          </p:nvSpPr>
          <p:spPr>
            <a:xfrm>
              <a:off x="9662689" y="3386025"/>
              <a:ext cx="1313211" cy="1313211"/>
            </a:xfrm>
            <a:custGeom>
              <a:avLst/>
              <a:gdLst>
                <a:gd name="connsiteX0" fmla="*/ 1313212 w 1313211"/>
                <a:gd name="connsiteY0" fmla="*/ 656558 h 1313211"/>
                <a:gd name="connsiteX1" fmla="*/ 1229391 w 1313211"/>
                <a:gd name="connsiteY1" fmla="*/ 977646 h 1313211"/>
                <a:gd name="connsiteX2" fmla="*/ 656653 w 1313211"/>
                <a:gd name="connsiteY2" fmla="*/ 1313212 h 1313211"/>
                <a:gd name="connsiteX3" fmla="*/ 83820 w 1313211"/>
                <a:gd name="connsiteY3" fmla="*/ 977646 h 1313211"/>
                <a:gd name="connsiteX4" fmla="*/ 0 w 1313211"/>
                <a:gd name="connsiteY4" fmla="*/ 656558 h 1313211"/>
                <a:gd name="connsiteX5" fmla="*/ 656558 w 1313211"/>
                <a:gd name="connsiteY5" fmla="*/ 0 h 1313211"/>
                <a:gd name="connsiteX6" fmla="*/ 1313021 w 1313211"/>
                <a:gd name="connsiteY6" fmla="*/ 656558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1313212" y="656558"/>
                  </a:moveTo>
                  <a:cubicBezTo>
                    <a:pt x="1313212" y="773144"/>
                    <a:pt x="1282826" y="882682"/>
                    <a:pt x="1229391" y="977646"/>
                  </a:cubicBezTo>
                  <a:cubicBezTo>
                    <a:pt x="1116997" y="1177862"/>
                    <a:pt x="902684" y="1313212"/>
                    <a:pt x="656653" y="1313212"/>
                  </a:cubicBezTo>
                  <a:cubicBezTo>
                    <a:pt x="410623" y="1313212"/>
                    <a:pt x="196215" y="1177957"/>
                    <a:pt x="83820" y="977646"/>
                  </a:cubicBezTo>
                  <a:cubicBezTo>
                    <a:pt x="30385" y="882682"/>
                    <a:pt x="0" y="773144"/>
                    <a:pt x="0" y="656558"/>
                  </a:cubicBezTo>
                  <a:cubicBezTo>
                    <a:pt x="0" y="293941"/>
                    <a:pt x="293941" y="0"/>
                    <a:pt x="656558" y="0"/>
                  </a:cubicBezTo>
                  <a:cubicBezTo>
                    <a:pt x="1019175" y="0"/>
                    <a:pt x="1313021" y="294037"/>
                    <a:pt x="1313021" y="656558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8D95FF"/>
                </a:gs>
                <a:gs pos="100000">
                  <a:srgbClr val="9CBBF7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30B261E3-E37F-4B28-9320-4C158889AD1B}"/>
                </a:ext>
              </a:extLst>
            </p:cNvPr>
            <p:cNvSpPr/>
            <p:nvPr/>
          </p:nvSpPr>
          <p:spPr>
            <a:xfrm>
              <a:off x="9678728" y="3390692"/>
              <a:ext cx="1281229" cy="1600223"/>
            </a:xfrm>
            <a:custGeom>
              <a:avLst/>
              <a:gdLst>
                <a:gd name="connsiteX0" fmla="*/ 1254786 w 1281229"/>
                <a:gd name="connsiteY0" fmla="*/ 423863 h 1600223"/>
                <a:gd name="connsiteX1" fmla="*/ 640710 w 1281229"/>
                <a:gd name="connsiteY1" fmla="*/ 0 h 1600223"/>
                <a:gd name="connsiteX2" fmla="*/ 26538 w 1281229"/>
                <a:gd name="connsiteY2" fmla="*/ 423863 h 1600223"/>
                <a:gd name="connsiteX3" fmla="*/ 58732 w 1281229"/>
                <a:gd name="connsiteY3" fmla="*/ 781907 h 1600223"/>
                <a:gd name="connsiteX4" fmla="*/ 328100 w 1281229"/>
                <a:gd name="connsiteY4" fmla="*/ 1234059 h 1600223"/>
                <a:gd name="connsiteX5" fmla="*/ 497930 w 1281229"/>
                <a:gd name="connsiteY5" fmla="*/ 1519143 h 1600223"/>
                <a:gd name="connsiteX6" fmla="*/ 783299 w 1281229"/>
                <a:gd name="connsiteY6" fmla="*/ 1519143 h 1600223"/>
                <a:gd name="connsiteX7" fmla="*/ 953130 w 1281229"/>
                <a:gd name="connsiteY7" fmla="*/ 1234059 h 1600223"/>
                <a:gd name="connsiteX8" fmla="*/ 1222498 w 1281229"/>
                <a:gd name="connsiteY8" fmla="*/ 781812 h 1600223"/>
                <a:gd name="connsiteX9" fmla="*/ 1254692 w 1281229"/>
                <a:gd name="connsiteY9" fmla="*/ 42376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1254786" y="423863"/>
                  </a:moveTo>
                  <a:cubicBezTo>
                    <a:pt x="1160870" y="176117"/>
                    <a:pt x="921317" y="0"/>
                    <a:pt x="640710" y="0"/>
                  </a:cubicBezTo>
                  <a:cubicBezTo>
                    <a:pt x="360008" y="0"/>
                    <a:pt x="120454" y="176117"/>
                    <a:pt x="26538" y="423863"/>
                  </a:cubicBezTo>
                  <a:cubicBezTo>
                    <a:pt x="-18134" y="541687"/>
                    <a:pt x="-5752" y="673608"/>
                    <a:pt x="58732" y="781907"/>
                  </a:cubicBezTo>
                  <a:lnTo>
                    <a:pt x="328100" y="1234059"/>
                  </a:lnTo>
                  <a:lnTo>
                    <a:pt x="497930" y="1519143"/>
                  </a:lnTo>
                  <a:cubicBezTo>
                    <a:pt x="562319" y="1627251"/>
                    <a:pt x="718911" y="1627251"/>
                    <a:pt x="783299" y="1519143"/>
                  </a:cubicBezTo>
                  <a:lnTo>
                    <a:pt x="953130" y="1234059"/>
                  </a:lnTo>
                  <a:lnTo>
                    <a:pt x="1222498" y="781812"/>
                  </a:lnTo>
                  <a:cubicBezTo>
                    <a:pt x="1286981" y="673513"/>
                    <a:pt x="1299364" y="541592"/>
                    <a:pt x="1254692" y="42376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 cap="flat">
              <a:solidFill>
                <a:schemeClr val="bg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E09064FA-3A1B-4EE4-8B80-C3DE82CAF79E}"/>
                </a:ext>
              </a:extLst>
            </p:cNvPr>
            <p:cNvSpPr/>
            <p:nvPr/>
          </p:nvSpPr>
          <p:spPr>
            <a:xfrm>
              <a:off x="9887003" y="3517946"/>
              <a:ext cx="864679" cy="864679"/>
            </a:xfrm>
            <a:custGeom>
              <a:avLst/>
              <a:gdLst>
                <a:gd name="connsiteX0" fmla="*/ 864679 w 864679"/>
                <a:gd name="connsiteY0" fmla="*/ 432340 h 864679"/>
                <a:gd name="connsiteX1" fmla="*/ 432339 w 864679"/>
                <a:gd name="connsiteY1" fmla="*/ 864680 h 864679"/>
                <a:gd name="connsiteX2" fmla="*/ 0 w 864679"/>
                <a:gd name="connsiteY2" fmla="*/ 432340 h 864679"/>
                <a:gd name="connsiteX3" fmla="*/ 432339 w 864679"/>
                <a:gd name="connsiteY3" fmla="*/ 0 h 864679"/>
                <a:gd name="connsiteX4" fmla="*/ 864679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79" y="432340"/>
                  </a:moveTo>
                  <a:cubicBezTo>
                    <a:pt x="864679" y="671114"/>
                    <a:pt x="671114" y="864680"/>
                    <a:pt x="432339" y="864680"/>
                  </a:cubicBezTo>
                  <a:cubicBezTo>
                    <a:pt x="193564" y="864680"/>
                    <a:pt x="0" y="671114"/>
                    <a:pt x="0" y="432340"/>
                  </a:cubicBezTo>
                  <a:cubicBezTo>
                    <a:pt x="0" y="193565"/>
                    <a:pt x="193564" y="0"/>
                    <a:pt x="432339" y="0"/>
                  </a:cubicBezTo>
                  <a:cubicBezTo>
                    <a:pt x="671114" y="0"/>
                    <a:pt x="864679" y="193565"/>
                    <a:pt x="864679" y="43234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8D95FF"/>
                </a:gs>
                <a:gs pos="100000">
                  <a:srgbClr val="9CBBF7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Graphic 10">
              <a:extLst>
                <a:ext uri="{FF2B5EF4-FFF2-40B4-BE49-F238E27FC236}">
                  <a16:creationId xmlns:a16="http://schemas.microsoft.com/office/drawing/2014/main" id="{B53A1F74-13B2-4A07-B8B5-BC782290DC28}"/>
                </a:ext>
              </a:extLst>
            </p:cNvPr>
            <p:cNvSpPr/>
            <p:nvPr/>
          </p:nvSpPr>
          <p:spPr>
            <a:xfrm>
              <a:off x="10112417" y="3743408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1F6622FB-1203-44AA-9B54-D1B25CFB3A8D}"/>
              </a:ext>
            </a:extLst>
          </p:cNvPr>
          <p:cNvGrpSpPr/>
          <p:nvPr/>
        </p:nvGrpSpPr>
        <p:grpSpPr>
          <a:xfrm>
            <a:off x="7453461" y="3290679"/>
            <a:ext cx="1503521" cy="1795462"/>
            <a:chOff x="7453461" y="3290679"/>
            <a:chExt cx="1503521" cy="1795462"/>
          </a:xfrm>
        </p:grpSpPr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4A477019-EBD7-4574-9023-E3DA1CB3FD6F}"/>
                </a:ext>
              </a:extLst>
            </p:cNvPr>
            <p:cNvSpPr/>
            <p:nvPr/>
          </p:nvSpPr>
          <p:spPr>
            <a:xfrm>
              <a:off x="7453461" y="3290679"/>
              <a:ext cx="1503521" cy="1795462"/>
            </a:xfrm>
            <a:custGeom>
              <a:avLst/>
              <a:gdLst>
                <a:gd name="connsiteX0" fmla="*/ 751713 w 1503521"/>
                <a:gd name="connsiteY0" fmla="*/ 1795463 h 1795462"/>
                <a:gd name="connsiteX1" fmla="*/ 0 w 1503521"/>
                <a:gd name="connsiteY1" fmla="*/ 1043654 h 1795462"/>
                <a:gd name="connsiteX2" fmla="*/ 96012 w 1503521"/>
                <a:gd name="connsiteY2" fmla="*/ 675894 h 1795462"/>
                <a:gd name="connsiteX3" fmla="*/ 366046 w 1503521"/>
                <a:gd name="connsiteY3" fmla="*/ 398240 h 1795462"/>
                <a:gd name="connsiteX4" fmla="*/ 527209 w 1503521"/>
                <a:gd name="connsiteY4" fmla="*/ 127635 h 1795462"/>
                <a:gd name="connsiteX5" fmla="*/ 751713 w 1503521"/>
                <a:gd name="connsiteY5" fmla="*/ 0 h 1795462"/>
                <a:gd name="connsiteX6" fmla="*/ 976217 w 1503521"/>
                <a:gd name="connsiteY6" fmla="*/ 127635 h 1795462"/>
                <a:gd name="connsiteX7" fmla="*/ 1137380 w 1503521"/>
                <a:gd name="connsiteY7" fmla="*/ 398145 h 1795462"/>
                <a:gd name="connsiteX8" fmla="*/ 1407509 w 1503521"/>
                <a:gd name="connsiteY8" fmla="*/ 675989 h 1795462"/>
                <a:gd name="connsiteX9" fmla="*/ 1503521 w 1503521"/>
                <a:gd name="connsiteY9" fmla="*/ 1043654 h 1795462"/>
                <a:gd name="connsiteX10" fmla="*/ 751713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713" y="1795463"/>
                  </a:moveTo>
                  <a:cubicBezTo>
                    <a:pt x="337185" y="1795463"/>
                    <a:pt x="0" y="1458182"/>
                    <a:pt x="0" y="1043654"/>
                  </a:cubicBezTo>
                  <a:cubicBezTo>
                    <a:pt x="0" y="914781"/>
                    <a:pt x="33242" y="787622"/>
                    <a:pt x="96012" y="675894"/>
                  </a:cubicBezTo>
                  <a:cubicBezTo>
                    <a:pt x="160401" y="561213"/>
                    <a:pt x="253365" y="465677"/>
                    <a:pt x="366046" y="398240"/>
                  </a:cubicBezTo>
                  <a:lnTo>
                    <a:pt x="527209" y="127635"/>
                  </a:lnTo>
                  <a:cubicBezTo>
                    <a:pt x="574834" y="47720"/>
                    <a:pt x="658749" y="0"/>
                    <a:pt x="751713" y="0"/>
                  </a:cubicBezTo>
                  <a:cubicBezTo>
                    <a:pt x="844677" y="0"/>
                    <a:pt x="928688" y="47720"/>
                    <a:pt x="976217" y="127635"/>
                  </a:cubicBezTo>
                  <a:lnTo>
                    <a:pt x="1137380" y="398145"/>
                  </a:lnTo>
                  <a:cubicBezTo>
                    <a:pt x="1250061" y="465582"/>
                    <a:pt x="1343120" y="561118"/>
                    <a:pt x="1407509" y="675989"/>
                  </a:cubicBezTo>
                  <a:cubicBezTo>
                    <a:pt x="1470279" y="787622"/>
                    <a:pt x="1503521" y="914781"/>
                    <a:pt x="1503521" y="1043654"/>
                  </a:cubicBezTo>
                  <a:cubicBezTo>
                    <a:pt x="1503521" y="1458182"/>
                    <a:pt x="1166241" y="1795463"/>
                    <a:pt x="751713" y="179546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0A67EA8B-E385-46BA-B836-5E5135CDF37E}"/>
                </a:ext>
              </a:extLst>
            </p:cNvPr>
            <p:cNvSpPr/>
            <p:nvPr/>
          </p:nvSpPr>
          <p:spPr>
            <a:xfrm>
              <a:off x="7548615" y="3677680"/>
              <a:ext cx="1313211" cy="1313211"/>
            </a:xfrm>
            <a:custGeom>
              <a:avLst/>
              <a:gdLst>
                <a:gd name="connsiteX0" fmla="*/ 0 w 1313211"/>
                <a:gd name="connsiteY0" fmla="*/ 656654 h 1313211"/>
                <a:gd name="connsiteX1" fmla="*/ 83820 w 1313211"/>
                <a:gd name="connsiteY1" fmla="*/ 335566 h 1313211"/>
                <a:gd name="connsiteX2" fmla="*/ 656558 w 1313211"/>
                <a:gd name="connsiteY2" fmla="*/ 0 h 1313211"/>
                <a:gd name="connsiteX3" fmla="*/ 1229392 w 1313211"/>
                <a:gd name="connsiteY3" fmla="*/ 335566 h 1313211"/>
                <a:gd name="connsiteX4" fmla="*/ 1313212 w 1313211"/>
                <a:gd name="connsiteY4" fmla="*/ 656654 h 1313211"/>
                <a:gd name="connsiteX5" fmla="*/ 656654 w 1313211"/>
                <a:gd name="connsiteY5" fmla="*/ 1313212 h 1313211"/>
                <a:gd name="connsiteX6" fmla="*/ 190 w 1313211"/>
                <a:gd name="connsiteY6" fmla="*/ 656654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0" y="656654"/>
                  </a:moveTo>
                  <a:cubicBezTo>
                    <a:pt x="0" y="540068"/>
                    <a:pt x="30385" y="430530"/>
                    <a:pt x="83820" y="335566"/>
                  </a:cubicBezTo>
                  <a:cubicBezTo>
                    <a:pt x="196215" y="135350"/>
                    <a:pt x="410527" y="0"/>
                    <a:pt x="656558" y="0"/>
                  </a:cubicBezTo>
                  <a:cubicBezTo>
                    <a:pt x="902589" y="0"/>
                    <a:pt x="1116996" y="135255"/>
                    <a:pt x="1229392" y="335566"/>
                  </a:cubicBezTo>
                  <a:cubicBezTo>
                    <a:pt x="1282827" y="430530"/>
                    <a:pt x="1313212" y="540068"/>
                    <a:pt x="1313212" y="656654"/>
                  </a:cubicBezTo>
                  <a:cubicBezTo>
                    <a:pt x="1313212" y="1019270"/>
                    <a:pt x="1019270" y="1313212"/>
                    <a:pt x="656654" y="1313212"/>
                  </a:cubicBezTo>
                  <a:cubicBezTo>
                    <a:pt x="294037" y="1313212"/>
                    <a:pt x="190" y="1019175"/>
                    <a:pt x="190" y="656654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B66DD7"/>
                </a:gs>
                <a:gs pos="100000">
                  <a:srgbClr val="BC97E5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5335C464-AB1A-40A0-8993-3CF91ACB0AB4}"/>
                </a:ext>
              </a:extLst>
            </p:cNvPr>
            <p:cNvSpPr/>
            <p:nvPr/>
          </p:nvSpPr>
          <p:spPr>
            <a:xfrm>
              <a:off x="7564654" y="3386001"/>
              <a:ext cx="1281229" cy="1600223"/>
            </a:xfrm>
            <a:custGeom>
              <a:avLst/>
              <a:gdLst>
                <a:gd name="connsiteX0" fmla="*/ 26442 w 1281229"/>
                <a:gd name="connsiteY0" fmla="*/ 1176361 h 1600223"/>
                <a:gd name="connsiteX1" fmla="*/ 640519 w 1281229"/>
                <a:gd name="connsiteY1" fmla="*/ 1600224 h 1600223"/>
                <a:gd name="connsiteX2" fmla="*/ 1254691 w 1281229"/>
                <a:gd name="connsiteY2" fmla="*/ 1176361 h 1600223"/>
                <a:gd name="connsiteX3" fmla="*/ 1222497 w 1281229"/>
                <a:gd name="connsiteY3" fmla="*/ 818317 h 1600223"/>
                <a:gd name="connsiteX4" fmla="*/ 953130 w 1281229"/>
                <a:gd name="connsiteY4" fmla="*/ 366165 h 1600223"/>
                <a:gd name="connsiteX5" fmla="*/ 783299 w 1281229"/>
                <a:gd name="connsiteY5" fmla="*/ 81082 h 1600223"/>
                <a:gd name="connsiteX6" fmla="*/ 497930 w 1281229"/>
                <a:gd name="connsiteY6" fmla="*/ 81082 h 1600223"/>
                <a:gd name="connsiteX7" fmla="*/ 328100 w 1281229"/>
                <a:gd name="connsiteY7" fmla="*/ 366165 h 1600223"/>
                <a:gd name="connsiteX8" fmla="*/ 58732 w 1281229"/>
                <a:gd name="connsiteY8" fmla="*/ 818412 h 1600223"/>
                <a:gd name="connsiteX9" fmla="*/ 26538 w 1281229"/>
                <a:gd name="connsiteY9" fmla="*/ 117645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26442" y="1176361"/>
                  </a:moveTo>
                  <a:cubicBezTo>
                    <a:pt x="120359" y="1424107"/>
                    <a:pt x="359913" y="1600224"/>
                    <a:pt x="640519" y="1600224"/>
                  </a:cubicBezTo>
                  <a:cubicBezTo>
                    <a:pt x="921221" y="1600224"/>
                    <a:pt x="1160775" y="1424107"/>
                    <a:pt x="1254691" y="1176361"/>
                  </a:cubicBezTo>
                  <a:cubicBezTo>
                    <a:pt x="1299364" y="1058537"/>
                    <a:pt x="1286981" y="926616"/>
                    <a:pt x="1222497" y="818317"/>
                  </a:cubicBezTo>
                  <a:lnTo>
                    <a:pt x="953130" y="366165"/>
                  </a:lnTo>
                  <a:lnTo>
                    <a:pt x="783299" y="81082"/>
                  </a:lnTo>
                  <a:cubicBezTo>
                    <a:pt x="718910" y="-27027"/>
                    <a:pt x="562319" y="-27027"/>
                    <a:pt x="497930" y="81082"/>
                  </a:cubicBezTo>
                  <a:lnTo>
                    <a:pt x="328100" y="366165"/>
                  </a:lnTo>
                  <a:lnTo>
                    <a:pt x="58732" y="818412"/>
                  </a:lnTo>
                  <a:cubicBezTo>
                    <a:pt x="-5752" y="926711"/>
                    <a:pt x="-18135" y="1058632"/>
                    <a:pt x="26538" y="117645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 cap="flat">
              <a:solidFill>
                <a:schemeClr val="bg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83D4F7B3-6283-43AB-9F84-7D1FC9BDF974}"/>
                </a:ext>
              </a:extLst>
            </p:cNvPr>
            <p:cNvSpPr/>
            <p:nvPr/>
          </p:nvSpPr>
          <p:spPr>
            <a:xfrm>
              <a:off x="7772834" y="3994291"/>
              <a:ext cx="864679" cy="864679"/>
            </a:xfrm>
            <a:custGeom>
              <a:avLst/>
              <a:gdLst>
                <a:gd name="connsiteX0" fmla="*/ 864680 w 864679"/>
                <a:gd name="connsiteY0" fmla="*/ 432340 h 864679"/>
                <a:gd name="connsiteX1" fmla="*/ 432340 w 864679"/>
                <a:gd name="connsiteY1" fmla="*/ 864680 h 864679"/>
                <a:gd name="connsiteX2" fmla="*/ 0 w 864679"/>
                <a:gd name="connsiteY2" fmla="*/ 432340 h 864679"/>
                <a:gd name="connsiteX3" fmla="*/ 432340 w 864679"/>
                <a:gd name="connsiteY3" fmla="*/ 0 h 864679"/>
                <a:gd name="connsiteX4" fmla="*/ 864680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80" y="432340"/>
                  </a:moveTo>
                  <a:cubicBezTo>
                    <a:pt x="864680" y="671114"/>
                    <a:pt x="671115" y="864680"/>
                    <a:pt x="432340" y="864680"/>
                  </a:cubicBezTo>
                  <a:cubicBezTo>
                    <a:pt x="193565" y="864680"/>
                    <a:pt x="0" y="671114"/>
                    <a:pt x="0" y="432340"/>
                  </a:cubicBezTo>
                  <a:cubicBezTo>
                    <a:pt x="0" y="193565"/>
                    <a:pt x="193565" y="0"/>
                    <a:pt x="432340" y="0"/>
                  </a:cubicBezTo>
                  <a:cubicBezTo>
                    <a:pt x="671114" y="0"/>
                    <a:pt x="864680" y="193565"/>
                    <a:pt x="864680" y="43234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B66DD7"/>
                </a:gs>
                <a:gs pos="100000">
                  <a:srgbClr val="BC97E5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Graphic 10">
              <a:extLst>
                <a:ext uri="{FF2B5EF4-FFF2-40B4-BE49-F238E27FC236}">
                  <a16:creationId xmlns:a16="http://schemas.microsoft.com/office/drawing/2014/main" id="{15558B2E-C605-4C65-BF1E-F11F6E81B0A6}"/>
                </a:ext>
              </a:extLst>
            </p:cNvPr>
            <p:cNvSpPr/>
            <p:nvPr/>
          </p:nvSpPr>
          <p:spPr>
            <a:xfrm>
              <a:off x="7998296" y="4219753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4D6145F9-207C-486E-93AD-C6143B947CFB}"/>
              </a:ext>
            </a:extLst>
          </p:cNvPr>
          <p:cNvGrpSpPr/>
          <p:nvPr/>
        </p:nvGrpSpPr>
        <p:grpSpPr>
          <a:xfrm>
            <a:off x="3225027" y="3290679"/>
            <a:ext cx="1503521" cy="1795462"/>
            <a:chOff x="3225027" y="3290679"/>
            <a:chExt cx="1503521" cy="1795462"/>
          </a:xfrm>
        </p:grpSpPr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562AF861-AC47-41CD-A7B8-E669A2AF0DCF}"/>
                </a:ext>
              </a:extLst>
            </p:cNvPr>
            <p:cNvSpPr/>
            <p:nvPr/>
          </p:nvSpPr>
          <p:spPr>
            <a:xfrm>
              <a:off x="3225027" y="3290679"/>
              <a:ext cx="1503521" cy="1795462"/>
            </a:xfrm>
            <a:custGeom>
              <a:avLst/>
              <a:gdLst>
                <a:gd name="connsiteX0" fmla="*/ 751808 w 1503521"/>
                <a:gd name="connsiteY0" fmla="*/ 1795463 h 1795462"/>
                <a:gd name="connsiteX1" fmla="*/ 0 w 1503521"/>
                <a:gd name="connsiteY1" fmla="*/ 1043654 h 1795462"/>
                <a:gd name="connsiteX2" fmla="*/ 96012 w 1503521"/>
                <a:gd name="connsiteY2" fmla="*/ 675894 h 1795462"/>
                <a:gd name="connsiteX3" fmla="*/ 366141 w 1503521"/>
                <a:gd name="connsiteY3" fmla="*/ 398145 h 1795462"/>
                <a:gd name="connsiteX4" fmla="*/ 527304 w 1503521"/>
                <a:gd name="connsiteY4" fmla="*/ 127635 h 1795462"/>
                <a:gd name="connsiteX5" fmla="*/ 751808 w 1503521"/>
                <a:gd name="connsiteY5" fmla="*/ 0 h 1795462"/>
                <a:gd name="connsiteX6" fmla="*/ 976313 w 1503521"/>
                <a:gd name="connsiteY6" fmla="*/ 127635 h 1795462"/>
                <a:gd name="connsiteX7" fmla="*/ 1137476 w 1503521"/>
                <a:gd name="connsiteY7" fmla="*/ 398240 h 1795462"/>
                <a:gd name="connsiteX8" fmla="*/ 1407509 w 1503521"/>
                <a:gd name="connsiteY8" fmla="*/ 675989 h 1795462"/>
                <a:gd name="connsiteX9" fmla="*/ 1503521 w 1503521"/>
                <a:gd name="connsiteY9" fmla="*/ 1043654 h 1795462"/>
                <a:gd name="connsiteX10" fmla="*/ 751808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808" y="1795463"/>
                  </a:moveTo>
                  <a:cubicBezTo>
                    <a:pt x="337280" y="1795463"/>
                    <a:pt x="0" y="1458182"/>
                    <a:pt x="0" y="1043654"/>
                  </a:cubicBezTo>
                  <a:cubicBezTo>
                    <a:pt x="0" y="914686"/>
                    <a:pt x="33242" y="787527"/>
                    <a:pt x="96012" y="675894"/>
                  </a:cubicBezTo>
                  <a:cubicBezTo>
                    <a:pt x="160401" y="561213"/>
                    <a:pt x="253460" y="465582"/>
                    <a:pt x="366141" y="398145"/>
                  </a:cubicBezTo>
                  <a:lnTo>
                    <a:pt x="527304" y="127635"/>
                  </a:lnTo>
                  <a:cubicBezTo>
                    <a:pt x="574929" y="47720"/>
                    <a:pt x="658844" y="0"/>
                    <a:pt x="751808" y="0"/>
                  </a:cubicBezTo>
                  <a:cubicBezTo>
                    <a:pt x="844772" y="0"/>
                    <a:pt x="928783" y="47720"/>
                    <a:pt x="976313" y="127635"/>
                  </a:cubicBezTo>
                  <a:lnTo>
                    <a:pt x="1137476" y="398240"/>
                  </a:lnTo>
                  <a:cubicBezTo>
                    <a:pt x="1250156" y="465677"/>
                    <a:pt x="1343120" y="561213"/>
                    <a:pt x="1407509" y="675989"/>
                  </a:cubicBezTo>
                  <a:cubicBezTo>
                    <a:pt x="1470279" y="787622"/>
                    <a:pt x="1503521" y="914781"/>
                    <a:pt x="1503521" y="1043654"/>
                  </a:cubicBezTo>
                  <a:cubicBezTo>
                    <a:pt x="1503521" y="1458182"/>
                    <a:pt x="1166241" y="1795463"/>
                    <a:pt x="751808" y="179546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E228B360-A804-40EC-B25A-4C6EE0F8BD23}"/>
                </a:ext>
              </a:extLst>
            </p:cNvPr>
            <p:cNvSpPr/>
            <p:nvPr/>
          </p:nvSpPr>
          <p:spPr>
            <a:xfrm>
              <a:off x="3320087" y="3677680"/>
              <a:ext cx="1313211" cy="1313211"/>
            </a:xfrm>
            <a:custGeom>
              <a:avLst/>
              <a:gdLst>
                <a:gd name="connsiteX0" fmla="*/ 1313212 w 1313211"/>
                <a:gd name="connsiteY0" fmla="*/ 656654 h 1313211"/>
                <a:gd name="connsiteX1" fmla="*/ 1229392 w 1313211"/>
                <a:gd name="connsiteY1" fmla="*/ 335566 h 1313211"/>
                <a:gd name="connsiteX2" fmla="*/ 656654 w 1313211"/>
                <a:gd name="connsiteY2" fmla="*/ 0 h 1313211"/>
                <a:gd name="connsiteX3" fmla="*/ 83820 w 1313211"/>
                <a:gd name="connsiteY3" fmla="*/ 335566 h 1313211"/>
                <a:gd name="connsiteX4" fmla="*/ 0 w 1313211"/>
                <a:gd name="connsiteY4" fmla="*/ 656654 h 1313211"/>
                <a:gd name="connsiteX5" fmla="*/ 656558 w 1313211"/>
                <a:gd name="connsiteY5" fmla="*/ 1313212 h 1313211"/>
                <a:gd name="connsiteX6" fmla="*/ 1313021 w 1313211"/>
                <a:gd name="connsiteY6" fmla="*/ 656654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1313212" y="656654"/>
                  </a:moveTo>
                  <a:cubicBezTo>
                    <a:pt x="1313212" y="540068"/>
                    <a:pt x="1282827" y="430530"/>
                    <a:pt x="1229392" y="335566"/>
                  </a:cubicBezTo>
                  <a:cubicBezTo>
                    <a:pt x="1116997" y="135350"/>
                    <a:pt x="902684" y="0"/>
                    <a:pt x="656654" y="0"/>
                  </a:cubicBezTo>
                  <a:cubicBezTo>
                    <a:pt x="410623" y="0"/>
                    <a:pt x="196215" y="135255"/>
                    <a:pt x="83820" y="335566"/>
                  </a:cubicBezTo>
                  <a:cubicBezTo>
                    <a:pt x="30385" y="430530"/>
                    <a:pt x="0" y="540068"/>
                    <a:pt x="0" y="656654"/>
                  </a:cubicBezTo>
                  <a:cubicBezTo>
                    <a:pt x="0" y="1019270"/>
                    <a:pt x="293941" y="1313212"/>
                    <a:pt x="656558" y="1313212"/>
                  </a:cubicBezTo>
                  <a:cubicBezTo>
                    <a:pt x="1019175" y="1313212"/>
                    <a:pt x="1313021" y="1019175"/>
                    <a:pt x="1313021" y="656654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974F"/>
                </a:gs>
                <a:gs pos="100000">
                  <a:srgbClr val="FEBD61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0B834069-33B6-47E9-8BA0-6EDA24CF9768}"/>
                </a:ext>
              </a:extLst>
            </p:cNvPr>
            <p:cNvSpPr/>
            <p:nvPr/>
          </p:nvSpPr>
          <p:spPr>
            <a:xfrm>
              <a:off x="3336126" y="3386001"/>
              <a:ext cx="1281229" cy="1600223"/>
            </a:xfrm>
            <a:custGeom>
              <a:avLst/>
              <a:gdLst>
                <a:gd name="connsiteX0" fmla="*/ 1254787 w 1281229"/>
                <a:gd name="connsiteY0" fmla="*/ 1176361 h 1600223"/>
                <a:gd name="connsiteX1" fmla="*/ 640710 w 1281229"/>
                <a:gd name="connsiteY1" fmla="*/ 1600224 h 1600223"/>
                <a:gd name="connsiteX2" fmla="*/ 26538 w 1281229"/>
                <a:gd name="connsiteY2" fmla="*/ 1176361 h 1600223"/>
                <a:gd name="connsiteX3" fmla="*/ 58732 w 1281229"/>
                <a:gd name="connsiteY3" fmla="*/ 818317 h 1600223"/>
                <a:gd name="connsiteX4" fmla="*/ 328099 w 1281229"/>
                <a:gd name="connsiteY4" fmla="*/ 366165 h 1600223"/>
                <a:gd name="connsiteX5" fmla="*/ 497930 w 1281229"/>
                <a:gd name="connsiteY5" fmla="*/ 81082 h 1600223"/>
                <a:gd name="connsiteX6" fmla="*/ 783299 w 1281229"/>
                <a:gd name="connsiteY6" fmla="*/ 81082 h 1600223"/>
                <a:gd name="connsiteX7" fmla="*/ 953130 w 1281229"/>
                <a:gd name="connsiteY7" fmla="*/ 366165 h 1600223"/>
                <a:gd name="connsiteX8" fmla="*/ 1222497 w 1281229"/>
                <a:gd name="connsiteY8" fmla="*/ 818412 h 1600223"/>
                <a:gd name="connsiteX9" fmla="*/ 1254691 w 1281229"/>
                <a:gd name="connsiteY9" fmla="*/ 117645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1254787" y="1176361"/>
                  </a:moveTo>
                  <a:cubicBezTo>
                    <a:pt x="1160870" y="1424107"/>
                    <a:pt x="921412" y="1600224"/>
                    <a:pt x="640710" y="1600224"/>
                  </a:cubicBezTo>
                  <a:cubicBezTo>
                    <a:pt x="360008" y="1600224"/>
                    <a:pt x="120454" y="1424107"/>
                    <a:pt x="26538" y="1176361"/>
                  </a:cubicBezTo>
                  <a:cubicBezTo>
                    <a:pt x="-18134" y="1058537"/>
                    <a:pt x="-5752" y="926616"/>
                    <a:pt x="58732" y="818317"/>
                  </a:cubicBezTo>
                  <a:lnTo>
                    <a:pt x="328099" y="366165"/>
                  </a:lnTo>
                  <a:lnTo>
                    <a:pt x="497930" y="81082"/>
                  </a:lnTo>
                  <a:cubicBezTo>
                    <a:pt x="562319" y="-27027"/>
                    <a:pt x="718910" y="-27027"/>
                    <a:pt x="783299" y="81082"/>
                  </a:cubicBezTo>
                  <a:lnTo>
                    <a:pt x="953130" y="366165"/>
                  </a:lnTo>
                  <a:lnTo>
                    <a:pt x="1222497" y="818412"/>
                  </a:lnTo>
                  <a:cubicBezTo>
                    <a:pt x="1286981" y="926711"/>
                    <a:pt x="1299363" y="1058632"/>
                    <a:pt x="1254691" y="1176457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 cap="flat">
              <a:solidFill>
                <a:schemeClr val="bg1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D7F88390-9FBD-4B20-B743-A74365FC1293}"/>
                </a:ext>
              </a:extLst>
            </p:cNvPr>
            <p:cNvSpPr/>
            <p:nvPr/>
          </p:nvSpPr>
          <p:spPr>
            <a:xfrm>
              <a:off x="3544496" y="3994291"/>
              <a:ext cx="864679" cy="864679"/>
            </a:xfrm>
            <a:custGeom>
              <a:avLst/>
              <a:gdLst>
                <a:gd name="connsiteX0" fmla="*/ 864680 w 864679"/>
                <a:gd name="connsiteY0" fmla="*/ 432340 h 864679"/>
                <a:gd name="connsiteX1" fmla="*/ 432340 w 864679"/>
                <a:gd name="connsiteY1" fmla="*/ 0 h 864679"/>
                <a:gd name="connsiteX2" fmla="*/ 0 w 864679"/>
                <a:gd name="connsiteY2" fmla="*/ 432340 h 864679"/>
                <a:gd name="connsiteX3" fmla="*/ 432340 w 864679"/>
                <a:gd name="connsiteY3" fmla="*/ 864680 h 864679"/>
                <a:gd name="connsiteX4" fmla="*/ 864680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80" y="432340"/>
                  </a:moveTo>
                  <a:cubicBezTo>
                    <a:pt x="864680" y="193548"/>
                    <a:pt x="671131" y="0"/>
                    <a:pt x="432340" y="0"/>
                  </a:cubicBezTo>
                  <a:cubicBezTo>
                    <a:pt x="193548" y="0"/>
                    <a:pt x="0" y="193548"/>
                    <a:pt x="0" y="432340"/>
                  </a:cubicBezTo>
                  <a:cubicBezTo>
                    <a:pt x="0" y="671132"/>
                    <a:pt x="193548" y="864680"/>
                    <a:pt x="432340" y="864680"/>
                  </a:cubicBezTo>
                  <a:cubicBezTo>
                    <a:pt x="671131" y="864680"/>
                    <a:pt x="864680" y="671132"/>
                    <a:pt x="864680" y="43234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974F"/>
                </a:gs>
                <a:gs pos="100000">
                  <a:srgbClr val="FEBD61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Graphic 10">
              <a:extLst>
                <a:ext uri="{FF2B5EF4-FFF2-40B4-BE49-F238E27FC236}">
                  <a16:creationId xmlns:a16="http://schemas.microsoft.com/office/drawing/2014/main" id="{9E1CC948-BE4A-491A-96ED-136C95AB1991}"/>
                </a:ext>
              </a:extLst>
            </p:cNvPr>
            <p:cNvSpPr/>
            <p:nvPr/>
          </p:nvSpPr>
          <p:spPr>
            <a:xfrm>
              <a:off x="3769815" y="4219753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59" name="TextBox 58">
            <a:extLst>
              <a:ext uri="{FF2B5EF4-FFF2-40B4-BE49-F238E27FC236}">
                <a16:creationId xmlns:a16="http://schemas.microsoft.com/office/drawing/2014/main" id="{FCE7B16B-484B-472B-8C28-61205B912149}"/>
              </a:ext>
            </a:extLst>
          </p:cNvPr>
          <p:cNvSpPr txBox="1"/>
          <p:nvPr/>
        </p:nvSpPr>
        <p:spPr>
          <a:xfrm>
            <a:off x="1641475" y="65715"/>
            <a:ext cx="8909050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200" dirty="0">
                <a:solidFill>
                  <a:schemeClr val="bg1"/>
                </a:solidFill>
                <a:effectLst>
                  <a:outerShdw blurRad="127000" sx="102000" sy="102000" algn="ctr" rotWithShape="0">
                    <a:prstClr val="black">
                      <a:alpha val="10000"/>
                    </a:prstClr>
                  </a:outerShdw>
                </a:effectLst>
                <a:latin typeface="Poppins ExtraBold" panose="00000900000000000000" pitchFamily="2" charset="0"/>
                <a:cs typeface="Poppins ExtraBold" panose="00000900000000000000" pitchFamily="2" charset="0"/>
              </a:rPr>
              <a:t>BUSINESS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4DAC7ADD-3022-4963-82B0-AF4DB42F539A}"/>
              </a:ext>
            </a:extLst>
          </p:cNvPr>
          <p:cNvSpPr txBox="1"/>
          <p:nvPr/>
        </p:nvSpPr>
        <p:spPr>
          <a:xfrm>
            <a:off x="3472674" y="1138576"/>
            <a:ext cx="524665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solidFill>
                  <a:schemeClr val="tx1">
                    <a:lumMod val="75000"/>
                    <a:lumOff val="25000"/>
                  </a:schemeClr>
                </a:solidFill>
                <a:latin typeface="Pacifico" panose="00000500000000000000" pitchFamily="2" charset="0"/>
                <a:cs typeface="Poppins ExtraBold" panose="00000900000000000000" pitchFamily="2" charset="0"/>
              </a:rPr>
              <a:t>animated infographics</a:t>
            </a:r>
          </a:p>
        </p:txBody>
      </p:sp>
    </p:spTree>
    <p:extLst>
      <p:ext uri="{BB962C8B-B14F-4D97-AF65-F5344CB8AC3E}">
        <p14:creationId xmlns:p14="http://schemas.microsoft.com/office/powerpoint/2010/main" val="21265782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20" dur="250" fill="hold"/>
                                        <p:tgtEl>
                                          <p:spTgt spid="8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21" presetID="47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38" dur="250" fill="hold"/>
                                        <p:tgtEl>
                                          <p:spTgt spid="12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56" dur="250" fill="hold"/>
                                        <p:tgtEl>
                                          <p:spTgt spid="11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57" presetID="47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2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74" dur="250" fill="hold"/>
                                        <p:tgtEl>
                                          <p:spTgt spid="10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1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1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1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92" dur="250" fill="hold"/>
                                        <p:tgtEl>
                                          <p:spTgt spid="9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93" presetID="47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6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8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3" grpId="0"/>
      <p:bldP spid="94" grpId="0"/>
      <p:bldP spid="96" grpId="0"/>
      <p:bldP spid="97" grpId="0"/>
      <p:bldP spid="99" grpId="0"/>
      <p:bldP spid="100" grpId="0"/>
      <p:bldP spid="116" grpId="0"/>
      <p:bldP spid="117" grpId="0"/>
      <p:bldP spid="119" grpId="0"/>
      <p:bldP spid="120" grpId="0"/>
      <p:bldP spid="59" grpId="0"/>
      <p:bldP spid="6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E151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TextBox 82">
            <a:extLst>
              <a:ext uri="{FF2B5EF4-FFF2-40B4-BE49-F238E27FC236}">
                <a16:creationId xmlns:a16="http://schemas.microsoft.com/office/drawing/2014/main" id="{517B8CE0-772D-457B-B279-705D19D66044}"/>
              </a:ext>
            </a:extLst>
          </p:cNvPr>
          <p:cNvSpPr txBox="1"/>
          <p:nvPr/>
        </p:nvSpPr>
        <p:spPr>
          <a:xfrm>
            <a:off x="1712640" y="236083"/>
            <a:ext cx="87667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Five Steps Infographic 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4638DB44-6A7D-46B5-8F61-F1A6C97DB080}"/>
              </a:ext>
            </a:extLst>
          </p:cNvPr>
          <p:cNvSpPr txBox="1"/>
          <p:nvPr/>
        </p:nvSpPr>
        <p:spPr>
          <a:xfrm>
            <a:off x="1712640" y="959642"/>
            <a:ext cx="87667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It is an Animated Business Infographic that You can Use to Explain Steps or Options and Timeline Presentation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855A1537-1ACC-4676-9E98-32A16C537EEE}"/>
              </a:ext>
            </a:extLst>
          </p:cNvPr>
          <p:cNvSpPr txBox="1"/>
          <p:nvPr/>
        </p:nvSpPr>
        <p:spPr>
          <a:xfrm>
            <a:off x="536357" y="5124899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EB2E6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925EDFF2-9788-4C46-8F71-11D456C8B423}"/>
              </a:ext>
            </a:extLst>
          </p:cNvPr>
          <p:cNvSpPr txBox="1"/>
          <p:nvPr/>
        </p:nvSpPr>
        <p:spPr>
          <a:xfrm>
            <a:off x="536357" y="5463239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50CC2C59-B238-481A-BE39-A217FB5B5813}"/>
              </a:ext>
            </a:extLst>
          </p:cNvPr>
          <p:cNvSpPr txBox="1"/>
          <p:nvPr/>
        </p:nvSpPr>
        <p:spPr>
          <a:xfrm>
            <a:off x="4774574" y="5124899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7652C8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33C5834C-9AE2-4697-AF6B-D12E827B7BCD}"/>
              </a:ext>
            </a:extLst>
          </p:cNvPr>
          <p:cNvSpPr txBox="1"/>
          <p:nvPr/>
        </p:nvSpPr>
        <p:spPr>
          <a:xfrm>
            <a:off x="4774574" y="5463239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AB20C2EA-9702-4BC6-BD4A-0C95C8A9AEF9}"/>
              </a:ext>
            </a:extLst>
          </p:cNvPr>
          <p:cNvSpPr txBox="1"/>
          <p:nvPr/>
        </p:nvSpPr>
        <p:spPr>
          <a:xfrm>
            <a:off x="8993128" y="5124899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395CC7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199AB780-C4CA-49CD-88CE-68A42E2DECB9}"/>
              </a:ext>
            </a:extLst>
          </p:cNvPr>
          <p:cNvSpPr txBox="1"/>
          <p:nvPr/>
        </p:nvSpPr>
        <p:spPr>
          <a:xfrm>
            <a:off x="8993128" y="5463239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8126BCEB-934B-497A-A955-08C2A872A95F}"/>
              </a:ext>
            </a:extLst>
          </p:cNvPr>
          <p:cNvSpPr txBox="1"/>
          <p:nvPr/>
        </p:nvSpPr>
        <p:spPr>
          <a:xfrm>
            <a:off x="6879007" y="2061505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13A8B9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62E3D3D0-AD2E-4106-B7BF-DC429DAC0130}"/>
              </a:ext>
            </a:extLst>
          </p:cNvPr>
          <p:cNvSpPr txBox="1"/>
          <p:nvPr/>
        </p:nvSpPr>
        <p:spPr>
          <a:xfrm>
            <a:off x="6879007" y="2399845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E34CFD2A-93FC-43E8-8F55-60950BEF24A9}"/>
              </a:ext>
            </a:extLst>
          </p:cNvPr>
          <p:cNvSpPr txBox="1"/>
          <p:nvPr/>
        </p:nvSpPr>
        <p:spPr>
          <a:xfrm>
            <a:off x="2650526" y="2061505"/>
            <a:ext cx="26523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>
                <a:solidFill>
                  <a:srgbClr val="E9831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300CD397-834A-49A8-82BB-BEA14E7EEEB0}"/>
              </a:ext>
            </a:extLst>
          </p:cNvPr>
          <p:cNvSpPr txBox="1"/>
          <p:nvPr/>
        </p:nvSpPr>
        <p:spPr>
          <a:xfrm>
            <a:off x="2650526" y="2399845"/>
            <a:ext cx="26523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grpSp>
        <p:nvGrpSpPr>
          <p:cNvPr id="99" name="Group 98">
            <a:extLst>
              <a:ext uri="{FF2B5EF4-FFF2-40B4-BE49-F238E27FC236}">
                <a16:creationId xmlns:a16="http://schemas.microsoft.com/office/drawing/2014/main" id="{20FA91C2-E67C-4EC9-9AD7-F7E613027682}"/>
              </a:ext>
            </a:extLst>
          </p:cNvPr>
          <p:cNvGrpSpPr/>
          <p:nvPr/>
        </p:nvGrpSpPr>
        <p:grpSpPr>
          <a:xfrm>
            <a:off x="1110763" y="3233529"/>
            <a:ext cx="1503521" cy="1795462"/>
            <a:chOff x="1110763" y="3290679"/>
            <a:chExt cx="1503521" cy="1795462"/>
          </a:xfrm>
        </p:grpSpPr>
        <p:sp>
          <p:nvSpPr>
            <p:cNvPr id="100" name="Freeform: Shape 99">
              <a:extLst>
                <a:ext uri="{FF2B5EF4-FFF2-40B4-BE49-F238E27FC236}">
                  <a16:creationId xmlns:a16="http://schemas.microsoft.com/office/drawing/2014/main" id="{3D1659A5-158C-4DC8-BA66-9D75061B3BEF}"/>
                </a:ext>
              </a:extLst>
            </p:cNvPr>
            <p:cNvSpPr/>
            <p:nvPr/>
          </p:nvSpPr>
          <p:spPr>
            <a:xfrm>
              <a:off x="1110763" y="3290679"/>
              <a:ext cx="1503521" cy="1795462"/>
            </a:xfrm>
            <a:custGeom>
              <a:avLst/>
              <a:gdLst>
                <a:gd name="connsiteX0" fmla="*/ 751808 w 1503521"/>
                <a:gd name="connsiteY0" fmla="*/ 1795463 h 1795462"/>
                <a:gd name="connsiteX1" fmla="*/ 527304 w 1503521"/>
                <a:gd name="connsiteY1" fmla="*/ 1667828 h 1795462"/>
                <a:gd name="connsiteX2" fmla="*/ 366141 w 1503521"/>
                <a:gd name="connsiteY2" fmla="*/ 1397318 h 1795462"/>
                <a:gd name="connsiteX3" fmla="*/ 96012 w 1503521"/>
                <a:gd name="connsiteY3" fmla="*/ 1119473 h 1795462"/>
                <a:gd name="connsiteX4" fmla="*/ 0 w 1503521"/>
                <a:gd name="connsiteY4" fmla="*/ 751808 h 1795462"/>
                <a:gd name="connsiteX5" fmla="*/ 751808 w 1503521"/>
                <a:gd name="connsiteY5" fmla="*/ 0 h 1795462"/>
                <a:gd name="connsiteX6" fmla="*/ 1503521 w 1503521"/>
                <a:gd name="connsiteY6" fmla="*/ 751808 h 1795462"/>
                <a:gd name="connsiteX7" fmla="*/ 1407509 w 1503521"/>
                <a:gd name="connsiteY7" fmla="*/ 1119569 h 1795462"/>
                <a:gd name="connsiteX8" fmla="*/ 1137571 w 1503521"/>
                <a:gd name="connsiteY8" fmla="*/ 1397222 h 1795462"/>
                <a:gd name="connsiteX9" fmla="*/ 976408 w 1503521"/>
                <a:gd name="connsiteY9" fmla="*/ 1667828 h 1795462"/>
                <a:gd name="connsiteX10" fmla="*/ 751904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808" y="1795463"/>
                  </a:moveTo>
                  <a:cubicBezTo>
                    <a:pt x="658844" y="1795463"/>
                    <a:pt x="574834" y="1747743"/>
                    <a:pt x="527304" y="1667828"/>
                  </a:cubicBezTo>
                  <a:lnTo>
                    <a:pt x="366141" y="1397318"/>
                  </a:lnTo>
                  <a:cubicBezTo>
                    <a:pt x="253460" y="1329881"/>
                    <a:pt x="160401" y="1234345"/>
                    <a:pt x="96012" y="1119473"/>
                  </a:cubicBezTo>
                  <a:cubicBezTo>
                    <a:pt x="33242" y="1007936"/>
                    <a:pt x="0" y="880682"/>
                    <a:pt x="0" y="751808"/>
                  </a:cubicBezTo>
                  <a:cubicBezTo>
                    <a:pt x="0" y="337280"/>
                    <a:pt x="337280" y="0"/>
                    <a:pt x="751808" y="0"/>
                  </a:cubicBezTo>
                  <a:cubicBezTo>
                    <a:pt x="1166336" y="0"/>
                    <a:pt x="1503521" y="337280"/>
                    <a:pt x="1503521" y="751808"/>
                  </a:cubicBezTo>
                  <a:cubicBezTo>
                    <a:pt x="1503521" y="880777"/>
                    <a:pt x="1470279" y="1007936"/>
                    <a:pt x="1407509" y="1119569"/>
                  </a:cubicBezTo>
                  <a:cubicBezTo>
                    <a:pt x="1343120" y="1234250"/>
                    <a:pt x="1250156" y="1329785"/>
                    <a:pt x="1137571" y="1397222"/>
                  </a:cubicBezTo>
                  <a:lnTo>
                    <a:pt x="976408" y="1667828"/>
                  </a:lnTo>
                  <a:cubicBezTo>
                    <a:pt x="928783" y="1747743"/>
                    <a:pt x="844868" y="1795463"/>
                    <a:pt x="751904" y="1795463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674D63B6-A6A1-4F61-A4E7-9FE288038A3E}"/>
                </a:ext>
              </a:extLst>
            </p:cNvPr>
            <p:cNvSpPr/>
            <p:nvPr/>
          </p:nvSpPr>
          <p:spPr>
            <a:xfrm>
              <a:off x="1205918" y="3386025"/>
              <a:ext cx="1313211" cy="1313211"/>
            </a:xfrm>
            <a:custGeom>
              <a:avLst/>
              <a:gdLst>
                <a:gd name="connsiteX0" fmla="*/ 1313212 w 1313211"/>
                <a:gd name="connsiteY0" fmla="*/ 656558 h 1313211"/>
                <a:gd name="connsiteX1" fmla="*/ 1229392 w 1313211"/>
                <a:gd name="connsiteY1" fmla="*/ 977646 h 1313211"/>
                <a:gd name="connsiteX2" fmla="*/ 656654 w 1313211"/>
                <a:gd name="connsiteY2" fmla="*/ 1313212 h 1313211"/>
                <a:gd name="connsiteX3" fmla="*/ 83820 w 1313211"/>
                <a:gd name="connsiteY3" fmla="*/ 977646 h 1313211"/>
                <a:gd name="connsiteX4" fmla="*/ 0 w 1313211"/>
                <a:gd name="connsiteY4" fmla="*/ 656558 h 1313211"/>
                <a:gd name="connsiteX5" fmla="*/ 656558 w 1313211"/>
                <a:gd name="connsiteY5" fmla="*/ 0 h 1313211"/>
                <a:gd name="connsiteX6" fmla="*/ 1313021 w 1313211"/>
                <a:gd name="connsiteY6" fmla="*/ 656558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1313212" y="656558"/>
                  </a:moveTo>
                  <a:cubicBezTo>
                    <a:pt x="1313212" y="773144"/>
                    <a:pt x="1282827" y="882682"/>
                    <a:pt x="1229392" y="977646"/>
                  </a:cubicBezTo>
                  <a:cubicBezTo>
                    <a:pt x="1116997" y="1177862"/>
                    <a:pt x="902684" y="1313212"/>
                    <a:pt x="656654" y="1313212"/>
                  </a:cubicBezTo>
                  <a:cubicBezTo>
                    <a:pt x="410623" y="1313212"/>
                    <a:pt x="196215" y="1177957"/>
                    <a:pt x="83820" y="977646"/>
                  </a:cubicBezTo>
                  <a:cubicBezTo>
                    <a:pt x="30385" y="882682"/>
                    <a:pt x="0" y="773144"/>
                    <a:pt x="0" y="656558"/>
                  </a:cubicBezTo>
                  <a:cubicBezTo>
                    <a:pt x="0" y="293941"/>
                    <a:pt x="293942" y="0"/>
                    <a:pt x="656558" y="0"/>
                  </a:cubicBezTo>
                  <a:cubicBezTo>
                    <a:pt x="1019175" y="0"/>
                    <a:pt x="1313021" y="294037"/>
                    <a:pt x="1313021" y="656558"/>
                  </a:cubicBezTo>
                  <a:close/>
                </a:path>
              </a:pathLst>
            </a:custGeom>
            <a:gradFill>
              <a:gsLst>
                <a:gs pos="0">
                  <a:srgbClr val="EA2A69"/>
                </a:gs>
                <a:gs pos="100000">
                  <a:srgbClr val="F44E98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C6534956-4CB8-45D3-BC08-72A77D14DBB1}"/>
                </a:ext>
              </a:extLst>
            </p:cNvPr>
            <p:cNvSpPr/>
            <p:nvPr/>
          </p:nvSpPr>
          <p:spPr>
            <a:xfrm>
              <a:off x="1221957" y="3390692"/>
              <a:ext cx="1281229" cy="1600223"/>
            </a:xfrm>
            <a:custGeom>
              <a:avLst/>
              <a:gdLst>
                <a:gd name="connsiteX0" fmla="*/ 1254787 w 1281229"/>
                <a:gd name="connsiteY0" fmla="*/ 423863 h 1600223"/>
                <a:gd name="connsiteX1" fmla="*/ 640710 w 1281229"/>
                <a:gd name="connsiteY1" fmla="*/ 0 h 1600223"/>
                <a:gd name="connsiteX2" fmla="*/ 26538 w 1281229"/>
                <a:gd name="connsiteY2" fmla="*/ 423863 h 1600223"/>
                <a:gd name="connsiteX3" fmla="*/ 58732 w 1281229"/>
                <a:gd name="connsiteY3" fmla="*/ 781907 h 1600223"/>
                <a:gd name="connsiteX4" fmla="*/ 328099 w 1281229"/>
                <a:gd name="connsiteY4" fmla="*/ 1234059 h 1600223"/>
                <a:gd name="connsiteX5" fmla="*/ 497930 w 1281229"/>
                <a:gd name="connsiteY5" fmla="*/ 1519143 h 1600223"/>
                <a:gd name="connsiteX6" fmla="*/ 783299 w 1281229"/>
                <a:gd name="connsiteY6" fmla="*/ 1519143 h 1600223"/>
                <a:gd name="connsiteX7" fmla="*/ 953130 w 1281229"/>
                <a:gd name="connsiteY7" fmla="*/ 1234059 h 1600223"/>
                <a:gd name="connsiteX8" fmla="*/ 1222497 w 1281229"/>
                <a:gd name="connsiteY8" fmla="*/ 781812 h 1600223"/>
                <a:gd name="connsiteX9" fmla="*/ 1254691 w 1281229"/>
                <a:gd name="connsiteY9" fmla="*/ 42376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1254787" y="423863"/>
                  </a:moveTo>
                  <a:cubicBezTo>
                    <a:pt x="1160870" y="176117"/>
                    <a:pt x="921412" y="0"/>
                    <a:pt x="640710" y="0"/>
                  </a:cubicBezTo>
                  <a:cubicBezTo>
                    <a:pt x="360008" y="0"/>
                    <a:pt x="120454" y="176117"/>
                    <a:pt x="26538" y="423863"/>
                  </a:cubicBezTo>
                  <a:cubicBezTo>
                    <a:pt x="-18134" y="541687"/>
                    <a:pt x="-5752" y="673608"/>
                    <a:pt x="58732" y="781907"/>
                  </a:cubicBezTo>
                  <a:lnTo>
                    <a:pt x="328099" y="1234059"/>
                  </a:lnTo>
                  <a:lnTo>
                    <a:pt x="497930" y="1519143"/>
                  </a:lnTo>
                  <a:cubicBezTo>
                    <a:pt x="562319" y="1627251"/>
                    <a:pt x="718910" y="1627251"/>
                    <a:pt x="783299" y="1519143"/>
                  </a:cubicBezTo>
                  <a:lnTo>
                    <a:pt x="953130" y="1234059"/>
                  </a:lnTo>
                  <a:lnTo>
                    <a:pt x="1222497" y="781812"/>
                  </a:lnTo>
                  <a:cubicBezTo>
                    <a:pt x="1286981" y="673513"/>
                    <a:pt x="1299364" y="541592"/>
                    <a:pt x="1254691" y="423767"/>
                  </a:cubicBezTo>
                  <a:close/>
                </a:path>
              </a:pathLst>
            </a:custGeom>
            <a:solidFill>
              <a:schemeClr val="bg1"/>
            </a:solidFill>
            <a:ln w="28575" cap="flat">
              <a:solidFill>
                <a:srgbClr val="1B2A3A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8D64EF07-7FBC-4D85-8B15-8E89D29AC29E}"/>
                </a:ext>
              </a:extLst>
            </p:cNvPr>
            <p:cNvSpPr/>
            <p:nvPr/>
          </p:nvSpPr>
          <p:spPr>
            <a:xfrm>
              <a:off x="1430232" y="3517946"/>
              <a:ext cx="864679" cy="864679"/>
            </a:xfrm>
            <a:custGeom>
              <a:avLst/>
              <a:gdLst>
                <a:gd name="connsiteX0" fmla="*/ 864680 w 864679"/>
                <a:gd name="connsiteY0" fmla="*/ 432340 h 864679"/>
                <a:gd name="connsiteX1" fmla="*/ 432340 w 864679"/>
                <a:gd name="connsiteY1" fmla="*/ 864680 h 864679"/>
                <a:gd name="connsiteX2" fmla="*/ 0 w 864679"/>
                <a:gd name="connsiteY2" fmla="*/ 432340 h 864679"/>
                <a:gd name="connsiteX3" fmla="*/ 432340 w 864679"/>
                <a:gd name="connsiteY3" fmla="*/ 0 h 864679"/>
                <a:gd name="connsiteX4" fmla="*/ 864680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80" y="432340"/>
                  </a:moveTo>
                  <a:cubicBezTo>
                    <a:pt x="864680" y="671131"/>
                    <a:pt x="671131" y="864680"/>
                    <a:pt x="432340" y="864680"/>
                  </a:cubicBezTo>
                  <a:cubicBezTo>
                    <a:pt x="193548" y="864680"/>
                    <a:pt x="0" y="671131"/>
                    <a:pt x="0" y="432340"/>
                  </a:cubicBezTo>
                  <a:cubicBezTo>
                    <a:pt x="0" y="193548"/>
                    <a:pt x="193548" y="0"/>
                    <a:pt x="432340" y="0"/>
                  </a:cubicBezTo>
                  <a:cubicBezTo>
                    <a:pt x="671131" y="0"/>
                    <a:pt x="864680" y="193548"/>
                    <a:pt x="864680" y="432340"/>
                  </a:cubicBezTo>
                  <a:close/>
                </a:path>
              </a:pathLst>
            </a:custGeom>
            <a:gradFill>
              <a:gsLst>
                <a:gs pos="0">
                  <a:srgbClr val="EA2A69"/>
                </a:gs>
                <a:gs pos="100000">
                  <a:srgbClr val="F44E98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04" name="Graphic 10">
              <a:extLst>
                <a:ext uri="{FF2B5EF4-FFF2-40B4-BE49-F238E27FC236}">
                  <a16:creationId xmlns:a16="http://schemas.microsoft.com/office/drawing/2014/main" id="{161E088C-2031-4278-8DB3-AF4F4BA680DA}"/>
                </a:ext>
              </a:extLst>
            </p:cNvPr>
            <p:cNvSpPr/>
            <p:nvPr/>
          </p:nvSpPr>
          <p:spPr>
            <a:xfrm>
              <a:off x="1655694" y="3743408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105" name="Group 104">
            <a:extLst>
              <a:ext uri="{FF2B5EF4-FFF2-40B4-BE49-F238E27FC236}">
                <a16:creationId xmlns:a16="http://schemas.microsoft.com/office/drawing/2014/main" id="{29B4268F-0EE2-4CB2-97B2-439AC1D5FB36}"/>
              </a:ext>
            </a:extLst>
          </p:cNvPr>
          <p:cNvGrpSpPr/>
          <p:nvPr/>
        </p:nvGrpSpPr>
        <p:grpSpPr>
          <a:xfrm>
            <a:off x="5339196" y="3233529"/>
            <a:ext cx="1503521" cy="1795462"/>
            <a:chOff x="5339196" y="3290679"/>
            <a:chExt cx="1503521" cy="1795462"/>
          </a:xfrm>
        </p:grpSpPr>
        <p:sp>
          <p:nvSpPr>
            <p:cNvPr id="106" name="Freeform: Shape 105">
              <a:extLst>
                <a:ext uri="{FF2B5EF4-FFF2-40B4-BE49-F238E27FC236}">
                  <a16:creationId xmlns:a16="http://schemas.microsoft.com/office/drawing/2014/main" id="{165E9CEE-B352-45A5-83AE-3205EE3E5359}"/>
                </a:ext>
              </a:extLst>
            </p:cNvPr>
            <p:cNvSpPr/>
            <p:nvPr/>
          </p:nvSpPr>
          <p:spPr>
            <a:xfrm>
              <a:off x="5339196" y="3290679"/>
              <a:ext cx="1503521" cy="1795462"/>
            </a:xfrm>
            <a:custGeom>
              <a:avLst/>
              <a:gdLst>
                <a:gd name="connsiteX0" fmla="*/ 751808 w 1503521"/>
                <a:gd name="connsiteY0" fmla="*/ 1795463 h 1795462"/>
                <a:gd name="connsiteX1" fmla="*/ 527304 w 1503521"/>
                <a:gd name="connsiteY1" fmla="*/ 1667828 h 1795462"/>
                <a:gd name="connsiteX2" fmla="*/ 366141 w 1503521"/>
                <a:gd name="connsiteY2" fmla="*/ 1397318 h 1795462"/>
                <a:gd name="connsiteX3" fmla="*/ 96012 w 1503521"/>
                <a:gd name="connsiteY3" fmla="*/ 1119473 h 1795462"/>
                <a:gd name="connsiteX4" fmla="*/ 0 w 1503521"/>
                <a:gd name="connsiteY4" fmla="*/ 751808 h 1795462"/>
                <a:gd name="connsiteX5" fmla="*/ 751808 w 1503521"/>
                <a:gd name="connsiteY5" fmla="*/ 0 h 1795462"/>
                <a:gd name="connsiteX6" fmla="*/ 1503522 w 1503521"/>
                <a:gd name="connsiteY6" fmla="*/ 751808 h 1795462"/>
                <a:gd name="connsiteX7" fmla="*/ 1407509 w 1503521"/>
                <a:gd name="connsiteY7" fmla="*/ 1119569 h 1795462"/>
                <a:gd name="connsiteX8" fmla="*/ 1137475 w 1503521"/>
                <a:gd name="connsiteY8" fmla="*/ 1397222 h 1795462"/>
                <a:gd name="connsiteX9" fmla="*/ 976313 w 1503521"/>
                <a:gd name="connsiteY9" fmla="*/ 1667828 h 1795462"/>
                <a:gd name="connsiteX10" fmla="*/ 751808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808" y="1795463"/>
                  </a:moveTo>
                  <a:cubicBezTo>
                    <a:pt x="658844" y="1795463"/>
                    <a:pt x="574834" y="1747743"/>
                    <a:pt x="527304" y="1667828"/>
                  </a:cubicBezTo>
                  <a:lnTo>
                    <a:pt x="366141" y="1397318"/>
                  </a:lnTo>
                  <a:cubicBezTo>
                    <a:pt x="253460" y="1329881"/>
                    <a:pt x="160401" y="1234345"/>
                    <a:pt x="96012" y="1119473"/>
                  </a:cubicBezTo>
                  <a:cubicBezTo>
                    <a:pt x="33242" y="1007936"/>
                    <a:pt x="0" y="880682"/>
                    <a:pt x="0" y="751808"/>
                  </a:cubicBezTo>
                  <a:cubicBezTo>
                    <a:pt x="0" y="337280"/>
                    <a:pt x="337281" y="0"/>
                    <a:pt x="751808" y="0"/>
                  </a:cubicBezTo>
                  <a:cubicBezTo>
                    <a:pt x="1166336" y="0"/>
                    <a:pt x="1503522" y="337280"/>
                    <a:pt x="1503522" y="751808"/>
                  </a:cubicBezTo>
                  <a:cubicBezTo>
                    <a:pt x="1503522" y="880777"/>
                    <a:pt x="1470279" y="1007936"/>
                    <a:pt x="1407509" y="1119569"/>
                  </a:cubicBezTo>
                  <a:cubicBezTo>
                    <a:pt x="1343120" y="1234250"/>
                    <a:pt x="1250156" y="1329785"/>
                    <a:pt x="1137475" y="1397222"/>
                  </a:cubicBezTo>
                  <a:lnTo>
                    <a:pt x="976313" y="1667828"/>
                  </a:lnTo>
                  <a:cubicBezTo>
                    <a:pt x="928688" y="1747743"/>
                    <a:pt x="844772" y="1795463"/>
                    <a:pt x="751808" y="1795463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07" name="Freeform: Shape 106">
              <a:extLst>
                <a:ext uri="{FF2B5EF4-FFF2-40B4-BE49-F238E27FC236}">
                  <a16:creationId xmlns:a16="http://schemas.microsoft.com/office/drawing/2014/main" id="{7AA82957-D17F-43CF-A240-71A63B929558}"/>
                </a:ext>
              </a:extLst>
            </p:cNvPr>
            <p:cNvSpPr/>
            <p:nvPr/>
          </p:nvSpPr>
          <p:spPr>
            <a:xfrm>
              <a:off x="5434351" y="3386025"/>
              <a:ext cx="1313211" cy="1313211"/>
            </a:xfrm>
            <a:custGeom>
              <a:avLst/>
              <a:gdLst>
                <a:gd name="connsiteX0" fmla="*/ 1313212 w 1313211"/>
                <a:gd name="connsiteY0" fmla="*/ 656558 h 1313211"/>
                <a:gd name="connsiteX1" fmla="*/ 1229392 w 1313211"/>
                <a:gd name="connsiteY1" fmla="*/ 977646 h 1313211"/>
                <a:gd name="connsiteX2" fmla="*/ 656654 w 1313211"/>
                <a:gd name="connsiteY2" fmla="*/ 1313212 h 1313211"/>
                <a:gd name="connsiteX3" fmla="*/ 83820 w 1313211"/>
                <a:gd name="connsiteY3" fmla="*/ 977646 h 1313211"/>
                <a:gd name="connsiteX4" fmla="*/ 0 w 1313211"/>
                <a:gd name="connsiteY4" fmla="*/ 656558 h 1313211"/>
                <a:gd name="connsiteX5" fmla="*/ 656558 w 1313211"/>
                <a:gd name="connsiteY5" fmla="*/ 0 h 1313211"/>
                <a:gd name="connsiteX6" fmla="*/ 1313022 w 1313211"/>
                <a:gd name="connsiteY6" fmla="*/ 656558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1313212" y="656558"/>
                  </a:moveTo>
                  <a:cubicBezTo>
                    <a:pt x="1313212" y="773144"/>
                    <a:pt x="1282827" y="882682"/>
                    <a:pt x="1229392" y="977646"/>
                  </a:cubicBezTo>
                  <a:cubicBezTo>
                    <a:pt x="1116997" y="1177862"/>
                    <a:pt x="902684" y="1313212"/>
                    <a:pt x="656654" y="1313212"/>
                  </a:cubicBezTo>
                  <a:cubicBezTo>
                    <a:pt x="410623" y="1313212"/>
                    <a:pt x="196215" y="1177957"/>
                    <a:pt x="83820" y="977646"/>
                  </a:cubicBezTo>
                  <a:cubicBezTo>
                    <a:pt x="30385" y="882682"/>
                    <a:pt x="0" y="773144"/>
                    <a:pt x="0" y="656558"/>
                  </a:cubicBezTo>
                  <a:cubicBezTo>
                    <a:pt x="0" y="293941"/>
                    <a:pt x="293942" y="0"/>
                    <a:pt x="656558" y="0"/>
                  </a:cubicBezTo>
                  <a:cubicBezTo>
                    <a:pt x="1019175" y="0"/>
                    <a:pt x="1313022" y="294037"/>
                    <a:pt x="1313022" y="656558"/>
                  </a:cubicBezTo>
                  <a:close/>
                </a:path>
              </a:pathLst>
            </a:custGeom>
            <a:gradFill>
              <a:gsLst>
                <a:gs pos="0">
                  <a:srgbClr val="6E4CC4"/>
                </a:gs>
                <a:gs pos="100000">
                  <a:srgbClr val="AB7BDF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5F7A37FD-4D43-44E9-9B6B-55F495C08415}"/>
                </a:ext>
              </a:extLst>
            </p:cNvPr>
            <p:cNvSpPr/>
            <p:nvPr/>
          </p:nvSpPr>
          <p:spPr>
            <a:xfrm>
              <a:off x="5450295" y="3390692"/>
              <a:ext cx="1281229" cy="1600223"/>
            </a:xfrm>
            <a:custGeom>
              <a:avLst/>
              <a:gdLst>
                <a:gd name="connsiteX0" fmla="*/ 1254787 w 1281229"/>
                <a:gd name="connsiteY0" fmla="*/ 423863 h 1600223"/>
                <a:gd name="connsiteX1" fmla="*/ 640710 w 1281229"/>
                <a:gd name="connsiteY1" fmla="*/ 0 h 1600223"/>
                <a:gd name="connsiteX2" fmla="*/ 26538 w 1281229"/>
                <a:gd name="connsiteY2" fmla="*/ 423863 h 1600223"/>
                <a:gd name="connsiteX3" fmla="*/ 58732 w 1281229"/>
                <a:gd name="connsiteY3" fmla="*/ 781907 h 1600223"/>
                <a:gd name="connsiteX4" fmla="*/ 328099 w 1281229"/>
                <a:gd name="connsiteY4" fmla="*/ 1234059 h 1600223"/>
                <a:gd name="connsiteX5" fmla="*/ 497930 w 1281229"/>
                <a:gd name="connsiteY5" fmla="*/ 1519143 h 1600223"/>
                <a:gd name="connsiteX6" fmla="*/ 783299 w 1281229"/>
                <a:gd name="connsiteY6" fmla="*/ 1519143 h 1600223"/>
                <a:gd name="connsiteX7" fmla="*/ 953130 w 1281229"/>
                <a:gd name="connsiteY7" fmla="*/ 1234059 h 1600223"/>
                <a:gd name="connsiteX8" fmla="*/ 1222497 w 1281229"/>
                <a:gd name="connsiteY8" fmla="*/ 781812 h 1600223"/>
                <a:gd name="connsiteX9" fmla="*/ 1254691 w 1281229"/>
                <a:gd name="connsiteY9" fmla="*/ 42376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1254787" y="423863"/>
                  </a:moveTo>
                  <a:cubicBezTo>
                    <a:pt x="1160870" y="176117"/>
                    <a:pt x="921316" y="0"/>
                    <a:pt x="640710" y="0"/>
                  </a:cubicBezTo>
                  <a:cubicBezTo>
                    <a:pt x="360008" y="0"/>
                    <a:pt x="120454" y="176117"/>
                    <a:pt x="26538" y="423863"/>
                  </a:cubicBezTo>
                  <a:cubicBezTo>
                    <a:pt x="-18134" y="541687"/>
                    <a:pt x="-5752" y="673608"/>
                    <a:pt x="58732" y="781907"/>
                  </a:cubicBezTo>
                  <a:lnTo>
                    <a:pt x="328099" y="1234059"/>
                  </a:lnTo>
                  <a:lnTo>
                    <a:pt x="497930" y="1519143"/>
                  </a:lnTo>
                  <a:cubicBezTo>
                    <a:pt x="562319" y="1627251"/>
                    <a:pt x="718910" y="1627251"/>
                    <a:pt x="783299" y="1519143"/>
                  </a:cubicBezTo>
                  <a:lnTo>
                    <a:pt x="953130" y="1234059"/>
                  </a:lnTo>
                  <a:lnTo>
                    <a:pt x="1222497" y="781812"/>
                  </a:lnTo>
                  <a:cubicBezTo>
                    <a:pt x="1286981" y="673513"/>
                    <a:pt x="1299364" y="541592"/>
                    <a:pt x="1254691" y="423767"/>
                  </a:cubicBezTo>
                  <a:close/>
                </a:path>
              </a:pathLst>
            </a:custGeom>
            <a:solidFill>
              <a:schemeClr val="bg1"/>
            </a:solidFill>
            <a:ln w="28575" cap="flat">
              <a:solidFill>
                <a:srgbClr val="1B2A3A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4A3BD917-390F-440D-B33A-01CA36592384}"/>
                </a:ext>
              </a:extLst>
            </p:cNvPr>
            <p:cNvSpPr/>
            <p:nvPr/>
          </p:nvSpPr>
          <p:spPr>
            <a:xfrm>
              <a:off x="5658665" y="3517946"/>
              <a:ext cx="864679" cy="864679"/>
            </a:xfrm>
            <a:custGeom>
              <a:avLst/>
              <a:gdLst>
                <a:gd name="connsiteX0" fmla="*/ 864680 w 864679"/>
                <a:gd name="connsiteY0" fmla="*/ 432340 h 864679"/>
                <a:gd name="connsiteX1" fmla="*/ 432340 w 864679"/>
                <a:gd name="connsiteY1" fmla="*/ 864680 h 864679"/>
                <a:gd name="connsiteX2" fmla="*/ 0 w 864679"/>
                <a:gd name="connsiteY2" fmla="*/ 432340 h 864679"/>
                <a:gd name="connsiteX3" fmla="*/ 432340 w 864679"/>
                <a:gd name="connsiteY3" fmla="*/ 0 h 864679"/>
                <a:gd name="connsiteX4" fmla="*/ 864680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80" y="432340"/>
                  </a:moveTo>
                  <a:cubicBezTo>
                    <a:pt x="864680" y="671114"/>
                    <a:pt x="671115" y="864680"/>
                    <a:pt x="432340" y="864680"/>
                  </a:cubicBezTo>
                  <a:cubicBezTo>
                    <a:pt x="193565" y="864680"/>
                    <a:pt x="0" y="671114"/>
                    <a:pt x="0" y="432340"/>
                  </a:cubicBezTo>
                  <a:cubicBezTo>
                    <a:pt x="0" y="193565"/>
                    <a:pt x="193565" y="0"/>
                    <a:pt x="432340" y="0"/>
                  </a:cubicBezTo>
                  <a:cubicBezTo>
                    <a:pt x="671114" y="0"/>
                    <a:pt x="864680" y="193565"/>
                    <a:pt x="864680" y="432340"/>
                  </a:cubicBezTo>
                  <a:close/>
                </a:path>
              </a:pathLst>
            </a:custGeom>
            <a:gradFill>
              <a:gsLst>
                <a:gs pos="0">
                  <a:srgbClr val="6E4CC4"/>
                </a:gs>
                <a:gs pos="100000">
                  <a:srgbClr val="AB7BDF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" name="Graphic 10">
              <a:extLst>
                <a:ext uri="{FF2B5EF4-FFF2-40B4-BE49-F238E27FC236}">
                  <a16:creationId xmlns:a16="http://schemas.microsoft.com/office/drawing/2014/main" id="{C7CA1BCE-5B08-4BFE-90C8-C45F8499B34C}"/>
                </a:ext>
              </a:extLst>
            </p:cNvPr>
            <p:cNvSpPr/>
            <p:nvPr/>
          </p:nvSpPr>
          <p:spPr>
            <a:xfrm>
              <a:off x="5884032" y="3743408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4F3AF388-DB1A-4D25-9B35-AE58B90C7DA7}"/>
              </a:ext>
            </a:extLst>
          </p:cNvPr>
          <p:cNvGrpSpPr/>
          <p:nvPr/>
        </p:nvGrpSpPr>
        <p:grpSpPr>
          <a:xfrm>
            <a:off x="9567629" y="3233529"/>
            <a:ext cx="1503521" cy="1795462"/>
            <a:chOff x="9567629" y="3290679"/>
            <a:chExt cx="1503521" cy="1795462"/>
          </a:xfrm>
        </p:grpSpPr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42D020F3-F26E-40FE-8F6D-E59A63E9A0FF}"/>
                </a:ext>
              </a:extLst>
            </p:cNvPr>
            <p:cNvSpPr/>
            <p:nvPr/>
          </p:nvSpPr>
          <p:spPr>
            <a:xfrm>
              <a:off x="9567629" y="3290679"/>
              <a:ext cx="1503521" cy="1795462"/>
            </a:xfrm>
            <a:custGeom>
              <a:avLst/>
              <a:gdLst>
                <a:gd name="connsiteX0" fmla="*/ 751808 w 1503521"/>
                <a:gd name="connsiteY0" fmla="*/ 1795463 h 1795462"/>
                <a:gd name="connsiteX1" fmla="*/ 527304 w 1503521"/>
                <a:gd name="connsiteY1" fmla="*/ 1667828 h 1795462"/>
                <a:gd name="connsiteX2" fmla="*/ 366141 w 1503521"/>
                <a:gd name="connsiteY2" fmla="*/ 1397318 h 1795462"/>
                <a:gd name="connsiteX3" fmla="*/ 96012 w 1503521"/>
                <a:gd name="connsiteY3" fmla="*/ 1119473 h 1795462"/>
                <a:gd name="connsiteX4" fmla="*/ 0 w 1503521"/>
                <a:gd name="connsiteY4" fmla="*/ 751808 h 1795462"/>
                <a:gd name="connsiteX5" fmla="*/ 751808 w 1503521"/>
                <a:gd name="connsiteY5" fmla="*/ 0 h 1795462"/>
                <a:gd name="connsiteX6" fmla="*/ 1503522 w 1503521"/>
                <a:gd name="connsiteY6" fmla="*/ 751808 h 1795462"/>
                <a:gd name="connsiteX7" fmla="*/ 1407509 w 1503521"/>
                <a:gd name="connsiteY7" fmla="*/ 1119569 h 1795462"/>
                <a:gd name="connsiteX8" fmla="*/ 1137475 w 1503521"/>
                <a:gd name="connsiteY8" fmla="*/ 1397222 h 1795462"/>
                <a:gd name="connsiteX9" fmla="*/ 976313 w 1503521"/>
                <a:gd name="connsiteY9" fmla="*/ 1667828 h 1795462"/>
                <a:gd name="connsiteX10" fmla="*/ 751808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808" y="1795463"/>
                  </a:moveTo>
                  <a:cubicBezTo>
                    <a:pt x="658844" y="1795463"/>
                    <a:pt x="574834" y="1747743"/>
                    <a:pt x="527304" y="1667828"/>
                  </a:cubicBezTo>
                  <a:lnTo>
                    <a:pt x="366141" y="1397318"/>
                  </a:lnTo>
                  <a:cubicBezTo>
                    <a:pt x="253461" y="1329881"/>
                    <a:pt x="160401" y="1234345"/>
                    <a:pt x="96012" y="1119473"/>
                  </a:cubicBezTo>
                  <a:cubicBezTo>
                    <a:pt x="33242" y="1007936"/>
                    <a:pt x="0" y="880682"/>
                    <a:pt x="0" y="751808"/>
                  </a:cubicBezTo>
                  <a:cubicBezTo>
                    <a:pt x="0" y="337280"/>
                    <a:pt x="337280" y="0"/>
                    <a:pt x="751808" y="0"/>
                  </a:cubicBezTo>
                  <a:cubicBezTo>
                    <a:pt x="1166336" y="0"/>
                    <a:pt x="1503522" y="337280"/>
                    <a:pt x="1503522" y="751808"/>
                  </a:cubicBezTo>
                  <a:cubicBezTo>
                    <a:pt x="1503522" y="880777"/>
                    <a:pt x="1470280" y="1007936"/>
                    <a:pt x="1407509" y="1119569"/>
                  </a:cubicBezTo>
                  <a:cubicBezTo>
                    <a:pt x="1343121" y="1234250"/>
                    <a:pt x="1250157" y="1329785"/>
                    <a:pt x="1137475" y="1397222"/>
                  </a:cubicBezTo>
                  <a:lnTo>
                    <a:pt x="976313" y="1667828"/>
                  </a:lnTo>
                  <a:cubicBezTo>
                    <a:pt x="928688" y="1747743"/>
                    <a:pt x="844772" y="1795463"/>
                    <a:pt x="751808" y="1795463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13" name="Freeform: Shape 112">
              <a:extLst>
                <a:ext uri="{FF2B5EF4-FFF2-40B4-BE49-F238E27FC236}">
                  <a16:creationId xmlns:a16="http://schemas.microsoft.com/office/drawing/2014/main" id="{E312753D-D6C3-426E-901E-D45D81EB3534}"/>
                </a:ext>
              </a:extLst>
            </p:cNvPr>
            <p:cNvSpPr/>
            <p:nvPr/>
          </p:nvSpPr>
          <p:spPr>
            <a:xfrm>
              <a:off x="9662689" y="3386025"/>
              <a:ext cx="1313211" cy="1313211"/>
            </a:xfrm>
            <a:custGeom>
              <a:avLst/>
              <a:gdLst>
                <a:gd name="connsiteX0" fmla="*/ 1313212 w 1313211"/>
                <a:gd name="connsiteY0" fmla="*/ 656558 h 1313211"/>
                <a:gd name="connsiteX1" fmla="*/ 1229391 w 1313211"/>
                <a:gd name="connsiteY1" fmla="*/ 977646 h 1313211"/>
                <a:gd name="connsiteX2" fmla="*/ 656653 w 1313211"/>
                <a:gd name="connsiteY2" fmla="*/ 1313212 h 1313211"/>
                <a:gd name="connsiteX3" fmla="*/ 83820 w 1313211"/>
                <a:gd name="connsiteY3" fmla="*/ 977646 h 1313211"/>
                <a:gd name="connsiteX4" fmla="*/ 0 w 1313211"/>
                <a:gd name="connsiteY4" fmla="*/ 656558 h 1313211"/>
                <a:gd name="connsiteX5" fmla="*/ 656558 w 1313211"/>
                <a:gd name="connsiteY5" fmla="*/ 0 h 1313211"/>
                <a:gd name="connsiteX6" fmla="*/ 1313021 w 1313211"/>
                <a:gd name="connsiteY6" fmla="*/ 656558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1313212" y="656558"/>
                  </a:moveTo>
                  <a:cubicBezTo>
                    <a:pt x="1313212" y="773144"/>
                    <a:pt x="1282826" y="882682"/>
                    <a:pt x="1229391" y="977646"/>
                  </a:cubicBezTo>
                  <a:cubicBezTo>
                    <a:pt x="1116997" y="1177862"/>
                    <a:pt x="902684" y="1313212"/>
                    <a:pt x="656653" y="1313212"/>
                  </a:cubicBezTo>
                  <a:cubicBezTo>
                    <a:pt x="410623" y="1313212"/>
                    <a:pt x="196215" y="1177957"/>
                    <a:pt x="83820" y="977646"/>
                  </a:cubicBezTo>
                  <a:cubicBezTo>
                    <a:pt x="30385" y="882682"/>
                    <a:pt x="0" y="773144"/>
                    <a:pt x="0" y="656558"/>
                  </a:cubicBezTo>
                  <a:cubicBezTo>
                    <a:pt x="0" y="293941"/>
                    <a:pt x="293941" y="0"/>
                    <a:pt x="656558" y="0"/>
                  </a:cubicBezTo>
                  <a:cubicBezTo>
                    <a:pt x="1019175" y="0"/>
                    <a:pt x="1313021" y="294037"/>
                    <a:pt x="1313021" y="656558"/>
                  </a:cubicBezTo>
                  <a:close/>
                </a:path>
              </a:pathLst>
            </a:custGeom>
            <a:gradFill>
              <a:gsLst>
                <a:gs pos="0">
                  <a:srgbClr val="3456C4"/>
                </a:gs>
                <a:gs pos="100000">
                  <a:srgbClr val="5C8DDA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A1E2433A-463F-4D6D-B373-442F16B1D6FF}"/>
                </a:ext>
              </a:extLst>
            </p:cNvPr>
            <p:cNvSpPr/>
            <p:nvPr/>
          </p:nvSpPr>
          <p:spPr>
            <a:xfrm>
              <a:off x="9678728" y="3390692"/>
              <a:ext cx="1281229" cy="1600223"/>
            </a:xfrm>
            <a:custGeom>
              <a:avLst/>
              <a:gdLst>
                <a:gd name="connsiteX0" fmla="*/ 1254786 w 1281229"/>
                <a:gd name="connsiteY0" fmla="*/ 423863 h 1600223"/>
                <a:gd name="connsiteX1" fmla="*/ 640710 w 1281229"/>
                <a:gd name="connsiteY1" fmla="*/ 0 h 1600223"/>
                <a:gd name="connsiteX2" fmla="*/ 26538 w 1281229"/>
                <a:gd name="connsiteY2" fmla="*/ 423863 h 1600223"/>
                <a:gd name="connsiteX3" fmla="*/ 58732 w 1281229"/>
                <a:gd name="connsiteY3" fmla="*/ 781907 h 1600223"/>
                <a:gd name="connsiteX4" fmla="*/ 328100 w 1281229"/>
                <a:gd name="connsiteY4" fmla="*/ 1234059 h 1600223"/>
                <a:gd name="connsiteX5" fmla="*/ 497930 w 1281229"/>
                <a:gd name="connsiteY5" fmla="*/ 1519143 h 1600223"/>
                <a:gd name="connsiteX6" fmla="*/ 783299 w 1281229"/>
                <a:gd name="connsiteY6" fmla="*/ 1519143 h 1600223"/>
                <a:gd name="connsiteX7" fmla="*/ 953130 w 1281229"/>
                <a:gd name="connsiteY7" fmla="*/ 1234059 h 1600223"/>
                <a:gd name="connsiteX8" fmla="*/ 1222498 w 1281229"/>
                <a:gd name="connsiteY8" fmla="*/ 781812 h 1600223"/>
                <a:gd name="connsiteX9" fmla="*/ 1254692 w 1281229"/>
                <a:gd name="connsiteY9" fmla="*/ 42376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1254786" y="423863"/>
                  </a:moveTo>
                  <a:cubicBezTo>
                    <a:pt x="1160870" y="176117"/>
                    <a:pt x="921317" y="0"/>
                    <a:pt x="640710" y="0"/>
                  </a:cubicBezTo>
                  <a:cubicBezTo>
                    <a:pt x="360008" y="0"/>
                    <a:pt x="120454" y="176117"/>
                    <a:pt x="26538" y="423863"/>
                  </a:cubicBezTo>
                  <a:cubicBezTo>
                    <a:pt x="-18134" y="541687"/>
                    <a:pt x="-5752" y="673608"/>
                    <a:pt x="58732" y="781907"/>
                  </a:cubicBezTo>
                  <a:lnTo>
                    <a:pt x="328100" y="1234059"/>
                  </a:lnTo>
                  <a:lnTo>
                    <a:pt x="497930" y="1519143"/>
                  </a:lnTo>
                  <a:cubicBezTo>
                    <a:pt x="562319" y="1627251"/>
                    <a:pt x="718911" y="1627251"/>
                    <a:pt x="783299" y="1519143"/>
                  </a:cubicBezTo>
                  <a:lnTo>
                    <a:pt x="953130" y="1234059"/>
                  </a:lnTo>
                  <a:lnTo>
                    <a:pt x="1222498" y="781812"/>
                  </a:lnTo>
                  <a:cubicBezTo>
                    <a:pt x="1286981" y="673513"/>
                    <a:pt x="1299364" y="541592"/>
                    <a:pt x="1254692" y="423767"/>
                  </a:cubicBezTo>
                  <a:close/>
                </a:path>
              </a:pathLst>
            </a:custGeom>
            <a:solidFill>
              <a:schemeClr val="bg1"/>
            </a:solidFill>
            <a:ln w="28575" cap="flat">
              <a:solidFill>
                <a:srgbClr val="1B2A3A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9" name="Freeform: Shape 118">
              <a:extLst>
                <a:ext uri="{FF2B5EF4-FFF2-40B4-BE49-F238E27FC236}">
                  <a16:creationId xmlns:a16="http://schemas.microsoft.com/office/drawing/2014/main" id="{102374F5-4152-4F4D-A12B-6E902BBC7377}"/>
                </a:ext>
              </a:extLst>
            </p:cNvPr>
            <p:cNvSpPr/>
            <p:nvPr/>
          </p:nvSpPr>
          <p:spPr>
            <a:xfrm>
              <a:off x="9887003" y="3517946"/>
              <a:ext cx="864679" cy="864679"/>
            </a:xfrm>
            <a:custGeom>
              <a:avLst/>
              <a:gdLst>
                <a:gd name="connsiteX0" fmla="*/ 864679 w 864679"/>
                <a:gd name="connsiteY0" fmla="*/ 432340 h 864679"/>
                <a:gd name="connsiteX1" fmla="*/ 432339 w 864679"/>
                <a:gd name="connsiteY1" fmla="*/ 864680 h 864679"/>
                <a:gd name="connsiteX2" fmla="*/ 0 w 864679"/>
                <a:gd name="connsiteY2" fmla="*/ 432340 h 864679"/>
                <a:gd name="connsiteX3" fmla="*/ 432339 w 864679"/>
                <a:gd name="connsiteY3" fmla="*/ 0 h 864679"/>
                <a:gd name="connsiteX4" fmla="*/ 864679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79" y="432340"/>
                  </a:moveTo>
                  <a:cubicBezTo>
                    <a:pt x="864679" y="671114"/>
                    <a:pt x="671114" y="864680"/>
                    <a:pt x="432339" y="864680"/>
                  </a:cubicBezTo>
                  <a:cubicBezTo>
                    <a:pt x="193564" y="864680"/>
                    <a:pt x="0" y="671114"/>
                    <a:pt x="0" y="432340"/>
                  </a:cubicBezTo>
                  <a:cubicBezTo>
                    <a:pt x="0" y="193565"/>
                    <a:pt x="193564" y="0"/>
                    <a:pt x="432339" y="0"/>
                  </a:cubicBezTo>
                  <a:cubicBezTo>
                    <a:pt x="671114" y="0"/>
                    <a:pt x="864679" y="193565"/>
                    <a:pt x="864679" y="432340"/>
                  </a:cubicBezTo>
                  <a:close/>
                </a:path>
              </a:pathLst>
            </a:custGeom>
            <a:gradFill>
              <a:gsLst>
                <a:gs pos="0">
                  <a:srgbClr val="3456C4"/>
                </a:gs>
                <a:gs pos="100000">
                  <a:srgbClr val="5C8DDA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0" name="Graphic 10">
              <a:extLst>
                <a:ext uri="{FF2B5EF4-FFF2-40B4-BE49-F238E27FC236}">
                  <a16:creationId xmlns:a16="http://schemas.microsoft.com/office/drawing/2014/main" id="{5471F7DA-7CE9-4AC8-B3A3-BFF70F7E6308}"/>
                </a:ext>
              </a:extLst>
            </p:cNvPr>
            <p:cNvSpPr/>
            <p:nvPr/>
          </p:nvSpPr>
          <p:spPr>
            <a:xfrm>
              <a:off x="10112417" y="3743408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121" name="Group 120">
            <a:extLst>
              <a:ext uri="{FF2B5EF4-FFF2-40B4-BE49-F238E27FC236}">
                <a16:creationId xmlns:a16="http://schemas.microsoft.com/office/drawing/2014/main" id="{26617299-9891-48C4-AB1C-2CA2A943D255}"/>
              </a:ext>
            </a:extLst>
          </p:cNvPr>
          <p:cNvGrpSpPr/>
          <p:nvPr/>
        </p:nvGrpSpPr>
        <p:grpSpPr>
          <a:xfrm>
            <a:off x="7453461" y="3233529"/>
            <a:ext cx="1503521" cy="1795462"/>
            <a:chOff x="7453461" y="3290679"/>
            <a:chExt cx="1503521" cy="1795462"/>
          </a:xfrm>
        </p:grpSpPr>
        <p:sp>
          <p:nvSpPr>
            <p:cNvPr id="122" name="Freeform: Shape 121">
              <a:extLst>
                <a:ext uri="{FF2B5EF4-FFF2-40B4-BE49-F238E27FC236}">
                  <a16:creationId xmlns:a16="http://schemas.microsoft.com/office/drawing/2014/main" id="{E4D2701D-2FFC-4570-95C0-5F32C5E45F0E}"/>
                </a:ext>
              </a:extLst>
            </p:cNvPr>
            <p:cNvSpPr/>
            <p:nvPr/>
          </p:nvSpPr>
          <p:spPr>
            <a:xfrm>
              <a:off x="7453461" y="3290679"/>
              <a:ext cx="1503521" cy="1795462"/>
            </a:xfrm>
            <a:custGeom>
              <a:avLst/>
              <a:gdLst>
                <a:gd name="connsiteX0" fmla="*/ 751713 w 1503521"/>
                <a:gd name="connsiteY0" fmla="*/ 1795463 h 1795462"/>
                <a:gd name="connsiteX1" fmla="*/ 0 w 1503521"/>
                <a:gd name="connsiteY1" fmla="*/ 1043654 h 1795462"/>
                <a:gd name="connsiteX2" fmla="*/ 96012 w 1503521"/>
                <a:gd name="connsiteY2" fmla="*/ 675894 h 1795462"/>
                <a:gd name="connsiteX3" fmla="*/ 366046 w 1503521"/>
                <a:gd name="connsiteY3" fmla="*/ 398240 h 1795462"/>
                <a:gd name="connsiteX4" fmla="*/ 527209 w 1503521"/>
                <a:gd name="connsiteY4" fmla="*/ 127635 h 1795462"/>
                <a:gd name="connsiteX5" fmla="*/ 751713 w 1503521"/>
                <a:gd name="connsiteY5" fmla="*/ 0 h 1795462"/>
                <a:gd name="connsiteX6" fmla="*/ 976217 w 1503521"/>
                <a:gd name="connsiteY6" fmla="*/ 127635 h 1795462"/>
                <a:gd name="connsiteX7" fmla="*/ 1137380 w 1503521"/>
                <a:gd name="connsiteY7" fmla="*/ 398145 h 1795462"/>
                <a:gd name="connsiteX8" fmla="*/ 1407509 w 1503521"/>
                <a:gd name="connsiteY8" fmla="*/ 675989 h 1795462"/>
                <a:gd name="connsiteX9" fmla="*/ 1503521 w 1503521"/>
                <a:gd name="connsiteY9" fmla="*/ 1043654 h 1795462"/>
                <a:gd name="connsiteX10" fmla="*/ 751713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713" y="1795463"/>
                  </a:moveTo>
                  <a:cubicBezTo>
                    <a:pt x="337185" y="1795463"/>
                    <a:pt x="0" y="1458182"/>
                    <a:pt x="0" y="1043654"/>
                  </a:cubicBezTo>
                  <a:cubicBezTo>
                    <a:pt x="0" y="914781"/>
                    <a:pt x="33242" y="787622"/>
                    <a:pt x="96012" y="675894"/>
                  </a:cubicBezTo>
                  <a:cubicBezTo>
                    <a:pt x="160401" y="561213"/>
                    <a:pt x="253365" y="465677"/>
                    <a:pt x="366046" y="398240"/>
                  </a:cubicBezTo>
                  <a:lnTo>
                    <a:pt x="527209" y="127635"/>
                  </a:lnTo>
                  <a:cubicBezTo>
                    <a:pt x="574834" y="47720"/>
                    <a:pt x="658749" y="0"/>
                    <a:pt x="751713" y="0"/>
                  </a:cubicBezTo>
                  <a:cubicBezTo>
                    <a:pt x="844677" y="0"/>
                    <a:pt x="928688" y="47720"/>
                    <a:pt x="976217" y="127635"/>
                  </a:cubicBezTo>
                  <a:lnTo>
                    <a:pt x="1137380" y="398145"/>
                  </a:lnTo>
                  <a:cubicBezTo>
                    <a:pt x="1250061" y="465582"/>
                    <a:pt x="1343120" y="561118"/>
                    <a:pt x="1407509" y="675989"/>
                  </a:cubicBezTo>
                  <a:cubicBezTo>
                    <a:pt x="1470279" y="787622"/>
                    <a:pt x="1503521" y="914781"/>
                    <a:pt x="1503521" y="1043654"/>
                  </a:cubicBezTo>
                  <a:cubicBezTo>
                    <a:pt x="1503521" y="1458182"/>
                    <a:pt x="1166241" y="1795463"/>
                    <a:pt x="751713" y="1795463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23" name="Freeform: Shape 122">
              <a:extLst>
                <a:ext uri="{FF2B5EF4-FFF2-40B4-BE49-F238E27FC236}">
                  <a16:creationId xmlns:a16="http://schemas.microsoft.com/office/drawing/2014/main" id="{2C6DE921-2A0A-4AEF-B365-9D5FE8FF0570}"/>
                </a:ext>
              </a:extLst>
            </p:cNvPr>
            <p:cNvSpPr/>
            <p:nvPr/>
          </p:nvSpPr>
          <p:spPr>
            <a:xfrm>
              <a:off x="7548615" y="3677680"/>
              <a:ext cx="1313211" cy="1313211"/>
            </a:xfrm>
            <a:custGeom>
              <a:avLst/>
              <a:gdLst>
                <a:gd name="connsiteX0" fmla="*/ 0 w 1313211"/>
                <a:gd name="connsiteY0" fmla="*/ 656654 h 1313211"/>
                <a:gd name="connsiteX1" fmla="*/ 83820 w 1313211"/>
                <a:gd name="connsiteY1" fmla="*/ 335566 h 1313211"/>
                <a:gd name="connsiteX2" fmla="*/ 656558 w 1313211"/>
                <a:gd name="connsiteY2" fmla="*/ 0 h 1313211"/>
                <a:gd name="connsiteX3" fmla="*/ 1229392 w 1313211"/>
                <a:gd name="connsiteY3" fmla="*/ 335566 h 1313211"/>
                <a:gd name="connsiteX4" fmla="*/ 1313212 w 1313211"/>
                <a:gd name="connsiteY4" fmla="*/ 656654 h 1313211"/>
                <a:gd name="connsiteX5" fmla="*/ 656654 w 1313211"/>
                <a:gd name="connsiteY5" fmla="*/ 1313212 h 1313211"/>
                <a:gd name="connsiteX6" fmla="*/ 190 w 1313211"/>
                <a:gd name="connsiteY6" fmla="*/ 656654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0" y="656654"/>
                  </a:moveTo>
                  <a:cubicBezTo>
                    <a:pt x="0" y="540068"/>
                    <a:pt x="30385" y="430530"/>
                    <a:pt x="83820" y="335566"/>
                  </a:cubicBezTo>
                  <a:cubicBezTo>
                    <a:pt x="196215" y="135350"/>
                    <a:pt x="410527" y="0"/>
                    <a:pt x="656558" y="0"/>
                  </a:cubicBezTo>
                  <a:cubicBezTo>
                    <a:pt x="902589" y="0"/>
                    <a:pt x="1116996" y="135255"/>
                    <a:pt x="1229392" y="335566"/>
                  </a:cubicBezTo>
                  <a:cubicBezTo>
                    <a:pt x="1282827" y="430530"/>
                    <a:pt x="1313212" y="540068"/>
                    <a:pt x="1313212" y="656654"/>
                  </a:cubicBezTo>
                  <a:cubicBezTo>
                    <a:pt x="1313212" y="1019270"/>
                    <a:pt x="1019270" y="1313212"/>
                    <a:pt x="656654" y="1313212"/>
                  </a:cubicBezTo>
                  <a:cubicBezTo>
                    <a:pt x="294037" y="1313212"/>
                    <a:pt x="190" y="1019175"/>
                    <a:pt x="190" y="656654"/>
                  </a:cubicBezTo>
                  <a:close/>
                </a:path>
              </a:pathLst>
            </a:custGeom>
            <a:gradFill>
              <a:gsLst>
                <a:gs pos="0">
                  <a:srgbClr val="07A2B4"/>
                </a:gs>
                <a:gs pos="100000">
                  <a:srgbClr val="58CDD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4" name="Freeform: Shape 123">
              <a:extLst>
                <a:ext uri="{FF2B5EF4-FFF2-40B4-BE49-F238E27FC236}">
                  <a16:creationId xmlns:a16="http://schemas.microsoft.com/office/drawing/2014/main" id="{539FB423-42F2-4C92-B314-0F63AD79133F}"/>
                </a:ext>
              </a:extLst>
            </p:cNvPr>
            <p:cNvSpPr/>
            <p:nvPr/>
          </p:nvSpPr>
          <p:spPr>
            <a:xfrm>
              <a:off x="7564654" y="3386001"/>
              <a:ext cx="1281229" cy="1600223"/>
            </a:xfrm>
            <a:custGeom>
              <a:avLst/>
              <a:gdLst>
                <a:gd name="connsiteX0" fmla="*/ 26442 w 1281229"/>
                <a:gd name="connsiteY0" fmla="*/ 1176361 h 1600223"/>
                <a:gd name="connsiteX1" fmla="*/ 640519 w 1281229"/>
                <a:gd name="connsiteY1" fmla="*/ 1600224 h 1600223"/>
                <a:gd name="connsiteX2" fmla="*/ 1254691 w 1281229"/>
                <a:gd name="connsiteY2" fmla="*/ 1176361 h 1600223"/>
                <a:gd name="connsiteX3" fmla="*/ 1222497 w 1281229"/>
                <a:gd name="connsiteY3" fmla="*/ 818317 h 1600223"/>
                <a:gd name="connsiteX4" fmla="*/ 953130 w 1281229"/>
                <a:gd name="connsiteY4" fmla="*/ 366165 h 1600223"/>
                <a:gd name="connsiteX5" fmla="*/ 783299 w 1281229"/>
                <a:gd name="connsiteY5" fmla="*/ 81082 h 1600223"/>
                <a:gd name="connsiteX6" fmla="*/ 497930 w 1281229"/>
                <a:gd name="connsiteY6" fmla="*/ 81082 h 1600223"/>
                <a:gd name="connsiteX7" fmla="*/ 328100 w 1281229"/>
                <a:gd name="connsiteY7" fmla="*/ 366165 h 1600223"/>
                <a:gd name="connsiteX8" fmla="*/ 58732 w 1281229"/>
                <a:gd name="connsiteY8" fmla="*/ 818412 h 1600223"/>
                <a:gd name="connsiteX9" fmla="*/ 26538 w 1281229"/>
                <a:gd name="connsiteY9" fmla="*/ 117645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26442" y="1176361"/>
                  </a:moveTo>
                  <a:cubicBezTo>
                    <a:pt x="120359" y="1424107"/>
                    <a:pt x="359913" y="1600224"/>
                    <a:pt x="640519" y="1600224"/>
                  </a:cubicBezTo>
                  <a:cubicBezTo>
                    <a:pt x="921221" y="1600224"/>
                    <a:pt x="1160775" y="1424107"/>
                    <a:pt x="1254691" y="1176361"/>
                  </a:cubicBezTo>
                  <a:cubicBezTo>
                    <a:pt x="1299364" y="1058537"/>
                    <a:pt x="1286981" y="926616"/>
                    <a:pt x="1222497" y="818317"/>
                  </a:cubicBezTo>
                  <a:lnTo>
                    <a:pt x="953130" y="366165"/>
                  </a:lnTo>
                  <a:lnTo>
                    <a:pt x="783299" y="81082"/>
                  </a:lnTo>
                  <a:cubicBezTo>
                    <a:pt x="718910" y="-27027"/>
                    <a:pt x="562319" y="-27027"/>
                    <a:pt x="497930" y="81082"/>
                  </a:cubicBezTo>
                  <a:lnTo>
                    <a:pt x="328100" y="366165"/>
                  </a:lnTo>
                  <a:lnTo>
                    <a:pt x="58732" y="818412"/>
                  </a:lnTo>
                  <a:cubicBezTo>
                    <a:pt x="-5752" y="926711"/>
                    <a:pt x="-18135" y="1058632"/>
                    <a:pt x="26538" y="1176457"/>
                  </a:cubicBezTo>
                  <a:close/>
                </a:path>
              </a:pathLst>
            </a:custGeom>
            <a:solidFill>
              <a:schemeClr val="bg1"/>
            </a:solidFill>
            <a:ln w="28575" cap="flat">
              <a:solidFill>
                <a:srgbClr val="1B2A3A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5" name="Freeform: Shape 124">
              <a:extLst>
                <a:ext uri="{FF2B5EF4-FFF2-40B4-BE49-F238E27FC236}">
                  <a16:creationId xmlns:a16="http://schemas.microsoft.com/office/drawing/2014/main" id="{D1C2C255-0F36-435A-8ABA-C0DF317AC4B8}"/>
                </a:ext>
              </a:extLst>
            </p:cNvPr>
            <p:cNvSpPr/>
            <p:nvPr/>
          </p:nvSpPr>
          <p:spPr>
            <a:xfrm>
              <a:off x="7772834" y="3994291"/>
              <a:ext cx="864679" cy="864679"/>
            </a:xfrm>
            <a:custGeom>
              <a:avLst/>
              <a:gdLst>
                <a:gd name="connsiteX0" fmla="*/ 864680 w 864679"/>
                <a:gd name="connsiteY0" fmla="*/ 432340 h 864679"/>
                <a:gd name="connsiteX1" fmla="*/ 432340 w 864679"/>
                <a:gd name="connsiteY1" fmla="*/ 864680 h 864679"/>
                <a:gd name="connsiteX2" fmla="*/ 0 w 864679"/>
                <a:gd name="connsiteY2" fmla="*/ 432340 h 864679"/>
                <a:gd name="connsiteX3" fmla="*/ 432340 w 864679"/>
                <a:gd name="connsiteY3" fmla="*/ 0 h 864679"/>
                <a:gd name="connsiteX4" fmla="*/ 864680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80" y="432340"/>
                  </a:moveTo>
                  <a:cubicBezTo>
                    <a:pt x="864680" y="671114"/>
                    <a:pt x="671115" y="864680"/>
                    <a:pt x="432340" y="864680"/>
                  </a:cubicBezTo>
                  <a:cubicBezTo>
                    <a:pt x="193565" y="864680"/>
                    <a:pt x="0" y="671114"/>
                    <a:pt x="0" y="432340"/>
                  </a:cubicBezTo>
                  <a:cubicBezTo>
                    <a:pt x="0" y="193565"/>
                    <a:pt x="193565" y="0"/>
                    <a:pt x="432340" y="0"/>
                  </a:cubicBezTo>
                  <a:cubicBezTo>
                    <a:pt x="671114" y="0"/>
                    <a:pt x="864680" y="193565"/>
                    <a:pt x="864680" y="432340"/>
                  </a:cubicBezTo>
                  <a:close/>
                </a:path>
              </a:pathLst>
            </a:custGeom>
            <a:gradFill>
              <a:gsLst>
                <a:gs pos="0">
                  <a:srgbClr val="07A2B4"/>
                </a:gs>
                <a:gs pos="100000">
                  <a:srgbClr val="58CDD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Graphic 10">
              <a:extLst>
                <a:ext uri="{FF2B5EF4-FFF2-40B4-BE49-F238E27FC236}">
                  <a16:creationId xmlns:a16="http://schemas.microsoft.com/office/drawing/2014/main" id="{EFB64636-4D6B-45D3-8394-ACD0A70D2E75}"/>
                </a:ext>
              </a:extLst>
            </p:cNvPr>
            <p:cNvSpPr/>
            <p:nvPr/>
          </p:nvSpPr>
          <p:spPr>
            <a:xfrm>
              <a:off x="7998296" y="4219753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127" name="Group 126">
            <a:extLst>
              <a:ext uri="{FF2B5EF4-FFF2-40B4-BE49-F238E27FC236}">
                <a16:creationId xmlns:a16="http://schemas.microsoft.com/office/drawing/2014/main" id="{04B62A3A-5F6D-49AC-9A30-D7C37A07B761}"/>
              </a:ext>
            </a:extLst>
          </p:cNvPr>
          <p:cNvGrpSpPr/>
          <p:nvPr/>
        </p:nvGrpSpPr>
        <p:grpSpPr>
          <a:xfrm>
            <a:off x="3225027" y="3233529"/>
            <a:ext cx="1503521" cy="1795462"/>
            <a:chOff x="3225027" y="3290679"/>
            <a:chExt cx="1503521" cy="1795462"/>
          </a:xfrm>
        </p:grpSpPr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4018EA55-BFD7-480D-8BDB-B12C534F3961}"/>
                </a:ext>
              </a:extLst>
            </p:cNvPr>
            <p:cNvSpPr/>
            <p:nvPr/>
          </p:nvSpPr>
          <p:spPr>
            <a:xfrm>
              <a:off x="3225027" y="3290679"/>
              <a:ext cx="1503521" cy="1795462"/>
            </a:xfrm>
            <a:custGeom>
              <a:avLst/>
              <a:gdLst>
                <a:gd name="connsiteX0" fmla="*/ 751808 w 1503521"/>
                <a:gd name="connsiteY0" fmla="*/ 1795463 h 1795462"/>
                <a:gd name="connsiteX1" fmla="*/ 0 w 1503521"/>
                <a:gd name="connsiteY1" fmla="*/ 1043654 h 1795462"/>
                <a:gd name="connsiteX2" fmla="*/ 96012 w 1503521"/>
                <a:gd name="connsiteY2" fmla="*/ 675894 h 1795462"/>
                <a:gd name="connsiteX3" fmla="*/ 366141 w 1503521"/>
                <a:gd name="connsiteY3" fmla="*/ 398145 h 1795462"/>
                <a:gd name="connsiteX4" fmla="*/ 527304 w 1503521"/>
                <a:gd name="connsiteY4" fmla="*/ 127635 h 1795462"/>
                <a:gd name="connsiteX5" fmla="*/ 751808 w 1503521"/>
                <a:gd name="connsiteY5" fmla="*/ 0 h 1795462"/>
                <a:gd name="connsiteX6" fmla="*/ 976313 w 1503521"/>
                <a:gd name="connsiteY6" fmla="*/ 127635 h 1795462"/>
                <a:gd name="connsiteX7" fmla="*/ 1137476 w 1503521"/>
                <a:gd name="connsiteY7" fmla="*/ 398240 h 1795462"/>
                <a:gd name="connsiteX8" fmla="*/ 1407509 w 1503521"/>
                <a:gd name="connsiteY8" fmla="*/ 675989 h 1795462"/>
                <a:gd name="connsiteX9" fmla="*/ 1503521 w 1503521"/>
                <a:gd name="connsiteY9" fmla="*/ 1043654 h 1795462"/>
                <a:gd name="connsiteX10" fmla="*/ 751808 w 1503521"/>
                <a:gd name="connsiteY10" fmla="*/ 1795463 h 1795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03521" h="1795462">
                  <a:moveTo>
                    <a:pt x="751808" y="1795463"/>
                  </a:moveTo>
                  <a:cubicBezTo>
                    <a:pt x="337280" y="1795463"/>
                    <a:pt x="0" y="1458182"/>
                    <a:pt x="0" y="1043654"/>
                  </a:cubicBezTo>
                  <a:cubicBezTo>
                    <a:pt x="0" y="914686"/>
                    <a:pt x="33242" y="787527"/>
                    <a:pt x="96012" y="675894"/>
                  </a:cubicBezTo>
                  <a:cubicBezTo>
                    <a:pt x="160401" y="561213"/>
                    <a:pt x="253460" y="465582"/>
                    <a:pt x="366141" y="398145"/>
                  </a:cubicBezTo>
                  <a:lnTo>
                    <a:pt x="527304" y="127635"/>
                  </a:lnTo>
                  <a:cubicBezTo>
                    <a:pt x="574929" y="47720"/>
                    <a:pt x="658844" y="0"/>
                    <a:pt x="751808" y="0"/>
                  </a:cubicBezTo>
                  <a:cubicBezTo>
                    <a:pt x="844772" y="0"/>
                    <a:pt x="928783" y="47720"/>
                    <a:pt x="976313" y="127635"/>
                  </a:cubicBezTo>
                  <a:lnTo>
                    <a:pt x="1137476" y="398240"/>
                  </a:lnTo>
                  <a:cubicBezTo>
                    <a:pt x="1250156" y="465677"/>
                    <a:pt x="1343120" y="561213"/>
                    <a:pt x="1407509" y="675989"/>
                  </a:cubicBezTo>
                  <a:cubicBezTo>
                    <a:pt x="1470279" y="787622"/>
                    <a:pt x="1503521" y="914781"/>
                    <a:pt x="1503521" y="1043654"/>
                  </a:cubicBezTo>
                  <a:cubicBezTo>
                    <a:pt x="1503521" y="1458182"/>
                    <a:pt x="1166241" y="1795463"/>
                    <a:pt x="751808" y="1795463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2279F372-FC8B-4B4B-A4DD-2FA7D5E48AB0}"/>
                </a:ext>
              </a:extLst>
            </p:cNvPr>
            <p:cNvSpPr/>
            <p:nvPr/>
          </p:nvSpPr>
          <p:spPr>
            <a:xfrm>
              <a:off x="3320087" y="3677680"/>
              <a:ext cx="1313211" cy="1313211"/>
            </a:xfrm>
            <a:custGeom>
              <a:avLst/>
              <a:gdLst>
                <a:gd name="connsiteX0" fmla="*/ 1313212 w 1313211"/>
                <a:gd name="connsiteY0" fmla="*/ 656654 h 1313211"/>
                <a:gd name="connsiteX1" fmla="*/ 1229392 w 1313211"/>
                <a:gd name="connsiteY1" fmla="*/ 335566 h 1313211"/>
                <a:gd name="connsiteX2" fmla="*/ 656654 w 1313211"/>
                <a:gd name="connsiteY2" fmla="*/ 0 h 1313211"/>
                <a:gd name="connsiteX3" fmla="*/ 83820 w 1313211"/>
                <a:gd name="connsiteY3" fmla="*/ 335566 h 1313211"/>
                <a:gd name="connsiteX4" fmla="*/ 0 w 1313211"/>
                <a:gd name="connsiteY4" fmla="*/ 656654 h 1313211"/>
                <a:gd name="connsiteX5" fmla="*/ 656558 w 1313211"/>
                <a:gd name="connsiteY5" fmla="*/ 1313212 h 1313211"/>
                <a:gd name="connsiteX6" fmla="*/ 1313021 w 1313211"/>
                <a:gd name="connsiteY6" fmla="*/ 656654 h 1313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13211" h="1313211">
                  <a:moveTo>
                    <a:pt x="1313212" y="656654"/>
                  </a:moveTo>
                  <a:cubicBezTo>
                    <a:pt x="1313212" y="540068"/>
                    <a:pt x="1282827" y="430530"/>
                    <a:pt x="1229392" y="335566"/>
                  </a:cubicBezTo>
                  <a:cubicBezTo>
                    <a:pt x="1116997" y="135350"/>
                    <a:pt x="902684" y="0"/>
                    <a:pt x="656654" y="0"/>
                  </a:cubicBezTo>
                  <a:cubicBezTo>
                    <a:pt x="410623" y="0"/>
                    <a:pt x="196215" y="135255"/>
                    <a:pt x="83820" y="335566"/>
                  </a:cubicBezTo>
                  <a:cubicBezTo>
                    <a:pt x="30385" y="430530"/>
                    <a:pt x="0" y="540068"/>
                    <a:pt x="0" y="656654"/>
                  </a:cubicBezTo>
                  <a:cubicBezTo>
                    <a:pt x="0" y="1019270"/>
                    <a:pt x="293941" y="1313212"/>
                    <a:pt x="656558" y="1313212"/>
                  </a:cubicBezTo>
                  <a:cubicBezTo>
                    <a:pt x="1019175" y="1313212"/>
                    <a:pt x="1313021" y="1019175"/>
                    <a:pt x="1313021" y="656654"/>
                  </a:cubicBezTo>
                  <a:close/>
                </a:path>
              </a:pathLst>
            </a:custGeom>
            <a:gradFill>
              <a:gsLst>
                <a:gs pos="0">
                  <a:srgbClr val="E97D18"/>
                </a:gs>
                <a:gs pos="100000">
                  <a:srgbClr val="EDB24A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0" name="Freeform: Shape 129">
              <a:extLst>
                <a:ext uri="{FF2B5EF4-FFF2-40B4-BE49-F238E27FC236}">
                  <a16:creationId xmlns:a16="http://schemas.microsoft.com/office/drawing/2014/main" id="{3016FD27-0532-4FE3-A12E-7E3FD1B50869}"/>
                </a:ext>
              </a:extLst>
            </p:cNvPr>
            <p:cNvSpPr/>
            <p:nvPr/>
          </p:nvSpPr>
          <p:spPr>
            <a:xfrm>
              <a:off x="3336126" y="3386001"/>
              <a:ext cx="1281229" cy="1600223"/>
            </a:xfrm>
            <a:custGeom>
              <a:avLst/>
              <a:gdLst>
                <a:gd name="connsiteX0" fmla="*/ 1254787 w 1281229"/>
                <a:gd name="connsiteY0" fmla="*/ 1176361 h 1600223"/>
                <a:gd name="connsiteX1" fmla="*/ 640710 w 1281229"/>
                <a:gd name="connsiteY1" fmla="*/ 1600224 h 1600223"/>
                <a:gd name="connsiteX2" fmla="*/ 26538 w 1281229"/>
                <a:gd name="connsiteY2" fmla="*/ 1176361 h 1600223"/>
                <a:gd name="connsiteX3" fmla="*/ 58732 w 1281229"/>
                <a:gd name="connsiteY3" fmla="*/ 818317 h 1600223"/>
                <a:gd name="connsiteX4" fmla="*/ 328099 w 1281229"/>
                <a:gd name="connsiteY4" fmla="*/ 366165 h 1600223"/>
                <a:gd name="connsiteX5" fmla="*/ 497930 w 1281229"/>
                <a:gd name="connsiteY5" fmla="*/ 81082 h 1600223"/>
                <a:gd name="connsiteX6" fmla="*/ 783299 w 1281229"/>
                <a:gd name="connsiteY6" fmla="*/ 81082 h 1600223"/>
                <a:gd name="connsiteX7" fmla="*/ 953130 w 1281229"/>
                <a:gd name="connsiteY7" fmla="*/ 366165 h 1600223"/>
                <a:gd name="connsiteX8" fmla="*/ 1222497 w 1281229"/>
                <a:gd name="connsiteY8" fmla="*/ 818412 h 1600223"/>
                <a:gd name="connsiteX9" fmla="*/ 1254691 w 1281229"/>
                <a:gd name="connsiteY9" fmla="*/ 1176457 h 16002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81229" h="1600223">
                  <a:moveTo>
                    <a:pt x="1254787" y="1176361"/>
                  </a:moveTo>
                  <a:cubicBezTo>
                    <a:pt x="1160870" y="1424107"/>
                    <a:pt x="921412" y="1600224"/>
                    <a:pt x="640710" y="1600224"/>
                  </a:cubicBezTo>
                  <a:cubicBezTo>
                    <a:pt x="360008" y="1600224"/>
                    <a:pt x="120454" y="1424107"/>
                    <a:pt x="26538" y="1176361"/>
                  </a:cubicBezTo>
                  <a:cubicBezTo>
                    <a:pt x="-18134" y="1058537"/>
                    <a:pt x="-5752" y="926616"/>
                    <a:pt x="58732" y="818317"/>
                  </a:cubicBezTo>
                  <a:lnTo>
                    <a:pt x="328099" y="366165"/>
                  </a:lnTo>
                  <a:lnTo>
                    <a:pt x="497930" y="81082"/>
                  </a:lnTo>
                  <a:cubicBezTo>
                    <a:pt x="562319" y="-27027"/>
                    <a:pt x="718910" y="-27027"/>
                    <a:pt x="783299" y="81082"/>
                  </a:cubicBezTo>
                  <a:lnTo>
                    <a:pt x="953130" y="366165"/>
                  </a:lnTo>
                  <a:lnTo>
                    <a:pt x="1222497" y="818412"/>
                  </a:lnTo>
                  <a:cubicBezTo>
                    <a:pt x="1286981" y="926711"/>
                    <a:pt x="1299363" y="1058632"/>
                    <a:pt x="1254691" y="1176457"/>
                  </a:cubicBezTo>
                  <a:close/>
                </a:path>
              </a:pathLst>
            </a:custGeom>
            <a:solidFill>
              <a:schemeClr val="bg1"/>
            </a:solidFill>
            <a:ln w="28575" cap="flat">
              <a:solidFill>
                <a:srgbClr val="1B2A3A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1" name="Freeform: Shape 130">
              <a:extLst>
                <a:ext uri="{FF2B5EF4-FFF2-40B4-BE49-F238E27FC236}">
                  <a16:creationId xmlns:a16="http://schemas.microsoft.com/office/drawing/2014/main" id="{AB5128F7-1817-4713-96A1-934A0EFDB76A}"/>
                </a:ext>
              </a:extLst>
            </p:cNvPr>
            <p:cNvSpPr/>
            <p:nvPr/>
          </p:nvSpPr>
          <p:spPr>
            <a:xfrm>
              <a:off x="3544496" y="3994291"/>
              <a:ext cx="864679" cy="864679"/>
            </a:xfrm>
            <a:custGeom>
              <a:avLst/>
              <a:gdLst>
                <a:gd name="connsiteX0" fmla="*/ 864680 w 864679"/>
                <a:gd name="connsiteY0" fmla="*/ 432340 h 864679"/>
                <a:gd name="connsiteX1" fmla="*/ 432340 w 864679"/>
                <a:gd name="connsiteY1" fmla="*/ 0 h 864679"/>
                <a:gd name="connsiteX2" fmla="*/ 0 w 864679"/>
                <a:gd name="connsiteY2" fmla="*/ 432340 h 864679"/>
                <a:gd name="connsiteX3" fmla="*/ 432340 w 864679"/>
                <a:gd name="connsiteY3" fmla="*/ 864680 h 864679"/>
                <a:gd name="connsiteX4" fmla="*/ 864680 w 864679"/>
                <a:gd name="connsiteY4" fmla="*/ 432340 h 8646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4679" h="864679">
                  <a:moveTo>
                    <a:pt x="864680" y="432340"/>
                  </a:moveTo>
                  <a:cubicBezTo>
                    <a:pt x="864680" y="193548"/>
                    <a:pt x="671131" y="0"/>
                    <a:pt x="432340" y="0"/>
                  </a:cubicBezTo>
                  <a:cubicBezTo>
                    <a:pt x="193548" y="0"/>
                    <a:pt x="0" y="193548"/>
                    <a:pt x="0" y="432340"/>
                  </a:cubicBezTo>
                  <a:cubicBezTo>
                    <a:pt x="0" y="671132"/>
                    <a:pt x="193548" y="864680"/>
                    <a:pt x="432340" y="864680"/>
                  </a:cubicBezTo>
                  <a:cubicBezTo>
                    <a:pt x="671131" y="864680"/>
                    <a:pt x="864680" y="671132"/>
                    <a:pt x="864680" y="432340"/>
                  </a:cubicBezTo>
                  <a:close/>
                </a:path>
              </a:pathLst>
            </a:custGeom>
            <a:gradFill>
              <a:gsLst>
                <a:gs pos="0">
                  <a:srgbClr val="E97D18"/>
                </a:gs>
                <a:gs pos="100000">
                  <a:srgbClr val="EDB24A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2" name="Graphic 10">
              <a:extLst>
                <a:ext uri="{FF2B5EF4-FFF2-40B4-BE49-F238E27FC236}">
                  <a16:creationId xmlns:a16="http://schemas.microsoft.com/office/drawing/2014/main" id="{D6AB064E-5568-46C6-AA86-5C279BA62933}"/>
                </a:ext>
              </a:extLst>
            </p:cNvPr>
            <p:cNvSpPr/>
            <p:nvPr/>
          </p:nvSpPr>
          <p:spPr>
            <a:xfrm>
              <a:off x="3769815" y="4219753"/>
              <a:ext cx="413754" cy="413754"/>
            </a:xfrm>
            <a:custGeom>
              <a:avLst/>
              <a:gdLst>
                <a:gd name="connsiteX0" fmla="*/ 186176 w 317500"/>
                <a:gd name="connsiteY0" fmla="*/ 22926 h 317500"/>
                <a:gd name="connsiteX1" fmla="*/ 214112 w 317500"/>
                <a:gd name="connsiteY1" fmla="*/ 79262 h 317500"/>
                <a:gd name="connsiteX2" fmla="*/ 236653 w 317500"/>
                <a:gd name="connsiteY2" fmla="*/ 96066 h 317500"/>
                <a:gd name="connsiteX3" fmla="*/ 287288 w 317500"/>
                <a:gd name="connsiteY3" fmla="*/ 104549 h 317500"/>
                <a:gd name="connsiteX4" fmla="*/ 303955 w 317500"/>
                <a:gd name="connsiteY4" fmla="*/ 157043 h 317500"/>
                <a:gd name="connsiteX5" fmla="*/ 264590 w 317500"/>
                <a:gd name="connsiteY5" fmla="*/ 196734 h 317500"/>
                <a:gd name="connsiteX6" fmla="*/ 256335 w 317500"/>
                <a:gd name="connsiteY6" fmla="*/ 225703 h 317500"/>
                <a:gd name="connsiteX7" fmla="*/ 267606 w 317500"/>
                <a:gd name="connsiteY7" fmla="*/ 274836 h 317500"/>
                <a:gd name="connsiteX8" fmla="*/ 221891 w 317500"/>
                <a:gd name="connsiteY8" fmla="*/ 308445 h 317500"/>
                <a:gd name="connsiteX9" fmla="*/ 174430 w 317500"/>
                <a:gd name="connsiteY9" fmla="*/ 280118 h 317500"/>
                <a:gd name="connsiteX10" fmla="*/ 143000 w 317500"/>
                <a:gd name="connsiteY10" fmla="*/ 280118 h 317500"/>
                <a:gd name="connsiteX11" fmla="*/ 95540 w 317500"/>
                <a:gd name="connsiteY11" fmla="*/ 308445 h 317500"/>
                <a:gd name="connsiteX12" fmla="*/ 49825 w 317500"/>
                <a:gd name="connsiteY12" fmla="*/ 274836 h 317500"/>
                <a:gd name="connsiteX13" fmla="*/ 61095 w 317500"/>
                <a:gd name="connsiteY13" fmla="*/ 225703 h 317500"/>
                <a:gd name="connsiteX14" fmla="*/ 52841 w 317500"/>
                <a:gd name="connsiteY14" fmla="*/ 196734 h 317500"/>
                <a:gd name="connsiteX15" fmla="*/ 13475 w 317500"/>
                <a:gd name="connsiteY15" fmla="*/ 157043 h 317500"/>
                <a:gd name="connsiteX16" fmla="*/ 30142 w 317500"/>
                <a:gd name="connsiteY16" fmla="*/ 104549 h 317500"/>
                <a:gd name="connsiteX17" fmla="*/ 80778 w 317500"/>
                <a:gd name="connsiteY17" fmla="*/ 96066 h 317500"/>
                <a:gd name="connsiteX18" fmla="*/ 103159 w 317500"/>
                <a:gd name="connsiteY18" fmla="*/ 79262 h 317500"/>
                <a:gd name="connsiteX19" fmla="*/ 131096 w 317500"/>
                <a:gd name="connsiteY19" fmla="*/ 22926 h 317500"/>
                <a:gd name="connsiteX20" fmla="*/ 186176 w 317500"/>
                <a:gd name="connsiteY20" fmla="*/ 22926 h 317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317500" h="317500">
                  <a:moveTo>
                    <a:pt x="186176" y="22926"/>
                  </a:moveTo>
                  <a:lnTo>
                    <a:pt x="214112" y="79262"/>
                  </a:lnTo>
                  <a:cubicBezTo>
                    <a:pt x="217922" y="87104"/>
                    <a:pt x="228081" y="94626"/>
                    <a:pt x="236653" y="96066"/>
                  </a:cubicBezTo>
                  <a:lnTo>
                    <a:pt x="287288" y="104549"/>
                  </a:lnTo>
                  <a:cubicBezTo>
                    <a:pt x="319670" y="109990"/>
                    <a:pt x="327290" y="133677"/>
                    <a:pt x="303955" y="157043"/>
                  </a:cubicBezTo>
                  <a:lnTo>
                    <a:pt x="264590" y="196734"/>
                  </a:lnTo>
                  <a:cubicBezTo>
                    <a:pt x="257923" y="203456"/>
                    <a:pt x="254273" y="216419"/>
                    <a:pt x="256335" y="225703"/>
                  </a:cubicBezTo>
                  <a:lnTo>
                    <a:pt x="267606" y="274836"/>
                  </a:lnTo>
                  <a:cubicBezTo>
                    <a:pt x="276495" y="313726"/>
                    <a:pt x="256018" y="328771"/>
                    <a:pt x="221891" y="308445"/>
                  </a:cubicBezTo>
                  <a:lnTo>
                    <a:pt x="174430" y="280118"/>
                  </a:lnTo>
                  <a:cubicBezTo>
                    <a:pt x="165859" y="274996"/>
                    <a:pt x="151732" y="274996"/>
                    <a:pt x="143000" y="280118"/>
                  </a:cubicBezTo>
                  <a:lnTo>
                    <a:pt x="95540" y="308445"/>
                  </a:lnTo>
                  <a:cubicBezTo>
                    <a:pt x="61571" y="328771"/>
                    <a:pt x="40936" y="313566"/>
                    <a:pt x="49825" y="274836"/>
                  </a:cubicBezTo>
                  <a:lnTo>
                    <a:pt x="61095" y="225703"/>
                  </a:lnTo>
                  <a:cubicBezTo>
                    <a:pt x="63159" y="216419"/>
                    <a:pt x="59508" y="203456"/>
                    <a:pt x="52841" y="196734"/>
                  </a:cubicBezTo>
                  <a:lnTo>
                    <a:pt x="13475" y="157043"/>
                  </a:lnTo>
                  <a:cubicBezTo>
                    <a:pt x="-9700" y="133677"/>
                    <a:pt x="-2239" y="109990"/>
                    <a:pt x="30142" y="104549"/>
                  </a:cubicBezTo>
                  <a:lnTo>
                    <a:pt x="80778" y="96066"/>
                  </a:lnTo>
                  <a:cubicBezTo>
                    <a:pt x="89191" y="94626"/>
                    <a:pt x="99350" y="87104"/>
                    <a:pt x="103159" y="79262"/>
                  </a:cubicBezTo>
                  <a:lnTo>
                    <a:pt x="131096" y="22926"/>
                  </a:lnTo>
                  <a:cubicBezTo>
                    <a:pt x="146334" y="-7642"/>
                    <a:pt x="171096" y="-7642"/>
                    <a:pt x="186176" y="22926"/>
                  </a:cubicBezTo>
                  <a:close/>
                </a:path>
              </a:pathLst>
            </a:custGeom>
            <a:noFill/>
            <a:ln w="28575" cap="rnd">
              <a:solidFill>
                <a:schemeClr val="bg1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447621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20" dur="250" fill="hold"/>
                                        <p:tgtEl>
                                          <p:spTgt spid="99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21" presetID="47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38" dur="250" fill="hold"/>
                                        <p:tgtEl>
                                          <p:spTgt spid="127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56" dur="250" fill="hold"/>
                                        <p:tgtEl>
                                          <p:spTgt spid="105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57" presetID="47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2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74" dur="250" fill="hold"/>
                                        <p:tgtEl>
                                          <p:spTgt spid="121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1" presetID="6" presetClass="emph" presetSubtype="0" accel="40000" decel="40000" autoRev="1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animScale>
                                      <p:cBhvr>
                                        <p:cTn id="92" dur="250" fill="hold"/>
                                        <p:tgtEl>
                                          <p:spTgt spid="111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93" presetID="47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6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8" presetID="47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3" grpId="0"/>
      <p:bldP spid="84" grpId="0"/>
      <p:bldP spid="85" grpId="0"/>
      <p:bldP spid="86" grpId="0"/>
      <p:bldP spid="87" grpId="0"/>
      <p:bldP spid="88" grpId="0"/>
      <p:bldP spid="89" grpId="0"/>
      <p:bldP spid="90" grpId="0"/>
      <p:bldP spid="91" grpId="0"/>
      <p:bldP spid="92" grpId="0"/>
      <p:bldP spid="93" grpId="0"/>
      <p:bldP spid="9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35804" cy="892552"/>
            <a:chOff x="589661" y="2499657"/>
            <a:chExt cx="623580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3020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infographic timeline and other steps, options, or text layouts. So check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out our </a:t>
              </a:r>
              <a:r>
                <a:rPr lang="en-US" sz="1300" dirty="0">
                  <a:solidFill>
                    <a:srgbClr val="FF899C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template collections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and use in your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slides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to level up your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quality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450219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892</TotalTime>
  <Words>320</Words>
  <Application>Microsoft Office PowerPoint</Application>
  <PresentationFormat>Widescreen</PresentationFormat>
  <Paragraphs>41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4" baseType="lpstr">
      <vt:lpstr>Akira Expanded</vt:lpstr>
      <vt:lpstr>Arial</vt:lpstr>
      <vt:lpstr>Calibri</vt:lpstr>
      <vt:lpstr>Calibri Light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Zaman</cp:lastModifiedBy>
  <cp:revision>55</cp:revision>
  <dcterms:created xsi:type="dcterms:W3CDTF">2023-12-28T13:53:05Z</dcterms:created>
  <dcterms:modified xsi:type="dcterms:W3CDTF">2024-02-01T13:03:35Z</dcterms:modified>
</cp:coreProperties>
</file>

<file path=docProps/thumbnail.jpeg>
</file>