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72" r:id="rId3"/>
    <p:sldId id="271" r:id="rId4"/>
    <p:sldId id="269" r:id="rId5"/>
    <p:sldId id="27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AFC0"/>
    <a:srgbClr val="FFCF9B"/>
    <a:srgbClr val="BCE2FC"/>
    <a:srgbClr val="FF3B57"/>
    <a:srgbClr val="FF1536"/>
    <a:srgbClr val="FF3754"/>
    <a:srgbClr val="FF8A9C"/>
    <a:srgbClr val="ECE1F7"/>
    <a:srgbClr val="F9E9CB"/>
    <a:srgbClr val="FCDCE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>
        <p:scale>
          <a:sx n="125" d="100"/>
          <a:sy n="125" d="100"/>
        </p:scale>
        <p:origin x="1592" y="10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18BC7B-A9E4-4C4C-9EAF-8D0AE9FFCE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43595BF-0DAB-4DFB-8E7F-E4123925E2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D471F9-5B89-4124-A6FE-9E93B6C45F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8B3A3E-9C1B-43AB-A7A4-4FC5DB2BB9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90274E-CECC-4479-A081-046C7A30CE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6637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DAA6FD-CBB7-4CB2-B406-BF6D93C99F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BFD24D-C36C-4191-A4E1-1BD34DBC26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11A9CE-1D42-492B-9D3C-A5ABCC43E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048759-764B-4F74-8BAC-3A08065FA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8A7A30-4A97-4737-B5C6-BAE430241E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8082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5665FD-E225-414A-9762-E1EF2CF52D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8055EF-D5D2-41CD-8EB3-FAE177AAF3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55881D-0B05-4139-9F5C-A3AD821D4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D5326D-5C96-4CE7-9B7F-235BBC046A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3F3B07-76AD-4646-8007-4A6EAE9838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7545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: Shape 5">
            <a:extLst>
              <a:ext uri="{FF2B5EF4-FFF2-40B4-BE49-F238E27FC236}">
                <a16:creationId xmlns:a16="http://schemas.microsoft.com/office/drawing/2014/main" id="{02D0F544-0A56-401B-A051-0B6F8B0C26C6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07180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D988BA-F939-4470-8C05-5893608911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BD5AF2-C27F-4973-9526-01DABB1B3A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4B5742-D9F9-4630-BF3E-7ACA2DE1A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B0B2AA-9E40-42F7-8E57-C4C507484E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CB6C75-72FF-4B1D-A92A-34D44461F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9212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037B33-FD37-4D15-9278-7B5362F4C5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DF3C34-D780-4734-B36D-57B471BC58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B0B868-2D6B-4B9D-837A-32703CDD2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06474B-8FC3-47BB-90AD-F9185BCF57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A14A49-FEBB-4952-AC3F-7DA05B9F8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85171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D58B6-CE64-4C5C-911D-09AF59E129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637CCB-0191-46AD-929B-5508A71179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38031B-CB21-4410-B29E-986E1E21CB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85A799-49D9-4E8E-A863-BDD81EE370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17AF08-B4C0-4433-8F3E-A58674A0E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8E4A7B-2EDF-4BC9-839A-A9C52173F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750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6818D4-CB74-42B6-AB64-84457E429D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A0D8D1-8770-4B98-9E23-84BBD91B22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FCD311-1CA1-4504-A161-F2F861A7C8A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9437FF8-258A-4721-8E71-5A9CF99C808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3C1770-6CB9-42FC-93D2-1EC58817BAB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A47E728-4899-4151-9B25-1844199E1B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4C1CEF2-B907-457F-9E5F-4991FCFE73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D540A3-C75F-47C2-909E-169808D97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500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F694E1-0743-408E-A70F-CCB02D6005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6DC3F3F-4479-4023-913F-7D2C208D17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C555B11-ABFB-4890-A169-80F06470D5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B3B46A4-07BD-4FA1-83C3-3624488C54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0671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6F7D5D-F05C-49E6-82B8-C1124F49A4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3E3742-D2F9-4EB6-BE34-8967AD7DE1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4CAEB80-5316-462F-9542-7C819590FC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569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9390B5-27B7-48D9-B4A7-B165943D87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DB7728-9FC3-4BB1-A554-CECD7D9D39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FF0B53-77FB-4DC3-BED0-C55F26DDF2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8F3EA3-B05E-49BA-A983-2D05AB7EBD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28BF46-DA3D-4C2E-8FF8-E60E84A15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250BFF-95FD-487E-BE5C-7DD756FA8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0429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0E289D-FE3D-4CD5-ACAD-87AF0EB2E0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7A7A158-0A32-4B26-9054-209CEC1EF3A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674D26A-A3BC-4D08-98C9-886D9F8415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3741E7-6A7E-4CE4-AD2D-62B27E8B5A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E99481-2E91-4BAD-A4FA-DAAD4DC7BF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2195C2-0824-4E7D-AE87-DD075834F0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68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BE0B8B-9564-4206-8973-6876E31FF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B142BD-CF2D-4C59-8128-F45C37ABD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73A56C-2F48-4224-B01C-2C5D5A0716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7F0119-0D0A-4E4A-9797-0C4B0FEE8D2B}" type="datetimeFigureOut">
              <a:rPr lang="en-US" smtClean="0"/>
              <a:t>2/27/2024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4A40CD-1C5B-4BF5-9C18-DD1E65822A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BD540F-A16A-4DF7-96DE-F2F7C9C7CF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0977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themeOverride" Target="../theme/themeOverr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TextBox 84">
            <a:extLst>
              <a:ext uri="{FF2B5EF4-FFF2-40B4-BE49-F238E27FC236}">
                <a16:creationId xmlns:a16="http://schemas.microsoft.com/office/drawing/2014/main" id="{DD907B39-23AD-4691-B8EB-B240A924709D}"/>
              </a:ext>
            </a:extLst>
          </p:cNvPr>
          <p:cNvSpPr txBox="1"/>
          <p:nvPr/>
        </p:nvSpPr>
        <p:spPr>
          <a:xfrm>
            <a:off x="1362776" y="5117710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FF849A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CB83F43B-B48E-4ABA-87CC-5F63BEB8D0F0}"/>
              </a:ext>
            </a:extLst>
          </p:cNvPr>
          <p:cNvSpPr txBox="1"/>
          <p:nvPr/>
        </p:nvSpPr>
        <p:spPr>
          <a:xfrm>
            <a:off x="1138718" y="5462966"/>
            <a:ext cx="31004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5388CD68-7CB3-4694-8981-339DDB37EAEE}"/>
              </a:ext>
            </a:extLst>
          </p:cNvPr>
          <p:cNvSpPr txBox="1"/>
          <p:nvPr/>
        </p:nvSpPr>
        <p:spPr>
          <a:xfrm>
            <a:off x="4772327" y="5117710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FFB85F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08A2AC7E-0A49-40B1-8A3C-543533B42723}"/>
              </a:ext>
            </a:extLst>
          </p:cNvPr>
          <p:cNvSpPr txBox="1"/>
          <p:nvPr/>
        </p:nvSpPr>
        <p:spPr>
          <a:xfrm>
            <a:off x="4548269" y="5462966"/>
            <a:ext cx="31004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2D57EDBA-F0AD-4C5D-AE58-6BED2F09E485}"/>
              </a:ext>
            </a:extLst>
          </p:cNvPr>
          <p:cNvSpPr txBox="1"/>
          <p:nvPr/>
        </p:nvSpPr>
        <p:spPr>
          <a:xfrm>
            <a:off x="8181878" y="5117710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8FD2F9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D5693432-1C21-4503-922A-148B6F69BFFF}"/>
              </a:ext>
            </a:extLst>
          </p:cNvPr>
          <p:cNvSpPr txBox="1"/>
          <p:nvPr/>
        </p:nvSpPr>
        <p:spPr>
          <a:xfrm>
            <a:off x="7957820" y="5462966"/>
            <a:ext cx="31004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DFA5C41-AC76-4D54-8873-B1E610ADA731}"/>
              </a:ext>
            </a:extLst>
          </p:cNvPr>
          <p:cNvSpPr txBox="1"/>
          <p:nvPr/>
        </p:nvSpPr>
        <p:spPr>
          <a:xfrm>
            <a:off x="1641475" y="65715"/>
            <a:ext cx="8909050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200" dirty="0">
                <a:solidFill>
                  <a:schemeClr val="bg1"/>
                </a:solidFill>
                <a:effectLst>
                  <a:outerShdw blurRad="127000" sx="102000" sy="102000" algn="ctr" rotWithShape="0">
                    <a:prstClr val="black">
                      <a:alpha val="10000"/>
                    </a:prstClr>
                  </a:outerShdw>
                </a:effectLst>
                <a:latin typeface="Poppins ExtraBold" panose="00000900000000000000" pitchFamily="2" charset="0"/>
                <a:cs typeface="Poppins ExtraBold" panose="00000900000000000000" pitchFamily="2" charset="0"/>
              </a:rPr>
              <a:t>BUSINESS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8B62A0F-56A6-4D92-A625-1DE95998E3D6}"/>
              </a:ext>
            </a:extLst>
          </p:cNvPr>
          <p:cNvSpPr txBox="1"/>
          <p:nvPr/>
        </p:nvSpPr>
        <p:spPr>
          <a:xfrm>
            <a:off x="3472674" y="1138576"/>
            <a:ext cx="524665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solidFill>
                  <a:schemeClr val="tx1">
                    <a:lumMod val="75000"/>
                    <a:lumOff val="25000"/>
                  </a:schemeClr>
                </a:solidFill>
                <a:latin typeface="Pacifico" panose="00000500000000000000" pitchFamily="2" charset="0"/>
                <a:cs typeface="Poppins ExtraBold" panose="00000900000000000000" pitchFamily="2" charset="0"/>
              </a:rPr>
              <a:t>animated infographics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B651936E-72B1-4CE2-9503-150574847181}"/>
              </a:ext>
            </a:extLst>
          </p:cNvPr>
          <p:cNvGrpSpPr/>
          <p:nvPr/>
        </p:nvGrpSpPr>
        <p:grpSpPr>
          <a:xfrm>
            <a:off x="4798183" y="2188287"/>
            <a:ext cx="2595624" cy="2864892"/>
            <a:chOff x="4798183" y="2188287"/>
            <a:chExt cx="2595624" cy="2864892"/>
          </a:xfrm>
        </p:grpSpPr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D082F320-F95A-4A2C-AE58-63246CFA3811}"/>
                </a:ext>
              </a:extLst>
            </p:cNvPr>
            <p:cNvSpPr/>
            <p:nvPr/>
          </p:nvSpPr>
          <p:spPr>
            <a:xfrm>
              <a:off x="4798183" y="2188287"/>
              <a:ext cx="2595624" cy="2864892"/>
            </a:xfrm>
            <a:custGeom>
              <a:avLst/>
              <a:gdLst>
                <a:gd name="connsiteX0" fmla="*/ 1116044 w 2232088"/>
                <a:gd name="connsiteY0" fmla="*/ 2463641 h 2463641"/>
                <a:gd name="connsiteX1" fmla="*/ 665893 w 2232088"/>
                <a:gd name="connsiteY1" fmla="*/ 2013490 h 2463641"/>
                <a:gd name="connsiteX2" fmla="*/ 665893 w 2232088"/>
                <a:gd name="connsiteY2" fmla="*/ 2008061 h 2463641"/>
                <a:gd name="connsiteX3" fmla="*/ 77343 w 2232088"/>
                <a:gd name="connsiteY3" fmla="*/ 1235964 h 2463641"/>
                <a:gd name="connsiteX4" fmla="*/ 30194 w 2232088"/>
                <a:gd name="connsiteY4" fmla="*/ 1177671 h 2463641"/>
                <a:gd name="connsiteX5" fmla="*/ 0 w 2232088"/>
                <a:gd name="connsiteY5" fmla="*/ 1089946 h 2463641"/>
                <a:gd name="connsiteX6" fmla="*/ 0 w 2232088"/>
                <a:gd name="connsiteY6" fmla="*/ 1084898 h 2463641"/>
                <a:gd name="connsiteX7" fmla="*/ 66199 w 2232088"/>
                <a:gd name="connsiteY7" fmla="*/ 956501 h 2463641"/>
                <a:gd name="connsiteX8" fmla="*/ 382143 w 2232088"/>
                <a:gd name="connsiteY8" fmla="*/ 297466 h 2463641"/>
                <a:gd name="connsiteX9" fmla="*/ 1116044 w 2232088"/>
                <a:gd name="connsiteY9" fmla="*/ 0 h 2463641"/>
                <a:gd name="connsiteX10" fmla="*/ 1850041 w 2232088"/>
                <a:gd name="connsiteY10" fmla="*/ 297466 h 2463641"/>
                <a:gd name="connsiteX11" fmla="*/ 2165890 w 2232088"/>
                <a:gd name="connsiteY11" fmla="*/ 956501 h 2463641"/>
                <a:gd name="connsiteX12" fmla="*/ 2232089 w 2232088"/>
                <a:gd name="connsiteY12" fmla="*/ 1084898 h 2463641"/>
                <a:gd name="connsiteX13" fmla="*/ 2232089 w 2232088"/>
                <a:gd name="connsiteY13" fmla="*/ 1089851 h 2463641"/>
                <a:gd name="connsiteX14" fmla="*/ 2202085 w 2232088"/>
                <a:gd name="connsiteY14" fmla="*/ 1177290 h 2463641"/>
                <a:gd name="connsiteX15" fmla="*/ 2154745 w 2232088"/>
                <a:gd name="connsiteY15" fmla="*/ 1235869 h 2463641"/>
                <a:gd name="connsiteX16" fmla="*/ 1566196 w 2232088"/>
                <a:gd name="connsiteY16" fmla="*/ 2007965 h 2463641"/>
                <a:gd name="connsiteX17" fmla="*/ 1566196 w 2232088"/>
                <a:gd name="connsiteY17" fmla="*/ 2013395 h 2463641"/>
                <a:gd name="connsiteX18" fmla="*/ 1116044 w 2232088"/>
                <a:gd name="connsiteY18" fmla="*/ 2463546 h 2463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232088" h="2463641">
                  <a:moveTo>
                    <a:pt x="1116044" y="2463641"/>
                  </a:moveTo>
                  <a:cubicBezTo>
                    <a:pt x="867823" y="2463641"/>
                    <a:pt x="665893" y="2261711"/>
                    <a:pt x="665893" y="2013490"/>
                  </a:cubicBezTo>
                  <a:cubicBezTo>
                    <a:pt x="665893" y="2011680"/>
                    <a:pt x="665893" y="2009870"/>
                    <a:pt x="665893" y="2008061"/>
                  </a:cubicBezTo>
                  <a:cubicBezTo>
                    <a:pt x="356711" y="1862043"/>
                    <a:pt x="135922" y="1573625"/>
                    <a:pt x="77343" y="1235964"/>
                  </a:cubicBezTo>
                  <a:cubicBezTo>
                    <a:pt x="56198" y="1213199"/>
                    <a:pt x="40577" y="1191863"/>
                    <a:pt x="30194" y="1177671"/>
                  </a:cubicBezTo>
                  <a:cubicBezTo>
                    <a:pt x="11430" y="1151763"/>
                    <a:pt x="1048" y="1121474"/>
                    <a:pt x="0" y="1089946"/>
                  </a:cubicBezTo>
                  <a:cubicBezTo>
                    <a:pt x="0" y="1088898"/>
                    <a:pt x="0" y="1084898"/>
                    <a:pt x="0" y="1084898"/>
                  </a:cubicBezTo>
                  <a:cubicBezTo>
                    <a:pt x="0" y="1032986"/>
                    <a:pt x="25432" y="985456"/>
                    <a:pt x="66199" y="956501"/>
                  </a:cubicBezTo>
                  <a:cubicBezTo>
                    <a:pt x="89249" y="706184"/>
                    <a:pt x="200025" y="474059"/>
                    <a:pt x="382143" y="297466"/>
                  </a:cubicBezTo>
                  <a:cubicBezTo>
                    <a:pt x="579882" y="105632"/>
                    <a:pt x="840581" y="0"/>
                    <a:pt x="1116044" y="0"/>
                  </a:cubicBezTo>
                  <a:cubicBezTo>
                    <a:pt x="1391508" y="0"/>
                    <a:pt x="1652302" y="105632"/>
                    <a:pt x="1850041" y="297466"/>
                  </a:cubicBezTo>
                  <a:cubicBezTo>
                    <a:pt x="2032159" y="474059"/>
                    <a:pt x="2142934" y="706184"/>
                    <a:pt x="2165890" y="956501"/>
                  </a:cubicBezTo>
                  <a:cubicBezTo>
                    <a:pt x="2206657" y="985456"/>
                    <a:pt x="2232089" y="1032986"/>
                    <a:pt x="2232089" y="1084898"/>
                  </a:cubicBezTo>
                  <a:cubicBezTo>
                    <a:pt x="2232089" y="1084898"/>
                    <a:pt x="2232089" y="1088898"/>
                    <a:pt x="2232089" y="1089851"/>
                  </a:cubicBezTo>
                  <a:cubicBezTo>
                    <a:pt x="2231041" y="1121474"/>
                    <a:pt x="2220659" y="1151668"/>
                    <a:pt x="2202085" y="1177290"/>
                  </a:cubicBezTo>
                  <a:cubicBezTo>
                    <a:pt x="2191512" y="1191768"/>
                    <a:pt x="2175891" y="1213104"/>
                    <a:pt x="2154745" y="1235869"/>
                  </a:cubicBezTo>
                  <a:cubicBezTo>
                    <a:pt x="2096072" y="1573625"/>
                    <a:pt x="1875282" y="1862043"/>
                    <a:pt x="1566196" y="2007965"/>
                  </a:cubicBezTo>
                  <a:cubicBezTo>
                    <a:pt x="1566196" y="2009775"/>
                    <a:pt x="1566196" y="2011585"/>
                    <a:pt x="1566196" y="2013395"/>
                  </a:cubicBezTo>
                  <a:cubicBezTo>
                    <a:pt x="1566196" y="2261616"/>
                    <a:pt x="1364266" y="2463546"/>
                    <a:pt x="1116044" y="2463546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1CCA6558-394D-49E1-B9BA-F64A343DC983}"/>
                </a:ext>
              </a:extLst>
            </p:cNvPr>
            <p:cNvSpPr/>
            <p:nvPr/>
          </p:nvSpPr>
          <p:spPr>
            <a:xfrm>
              <a:off x="4981275" y="3251615"/>
              <a:ext cx="2229440" cy="1278207"/>
            </a:xfrm>
            <a:custGeom>
              <a:avLst/>
              <a:gdLst>
                <a:gd name="connsiteX0" fmla="*/ 1917192 w 1917191"/>
                <a:gd name="connsiteY0" fmla="*/ 170497 h 1099184"/>
                <a:gd name="connsiteX1" fmla="*/ 958596 w 1917191"/>
                <a:gd name="connsiteY1" fmla="*/ 1099185 h 1099184"/>
                <a:gd name="connsiteX2" fmla="*/ 0 w 1917191"/>
                <a:gd name="connsiteY2" fmla="*/ 170402 h 1099184"/>
                <a:gd name="connsiteX3" fmla="*/ 174307 w 1917191"/>
                <a:gd name="connsiteY3" fmla="*/ 280035 h 1099184"/>
                <a:gd name="connsiteX4" fmla="*/ 566452 w 1917191"/>
                <a:gd name="connsiteY4" fmla="*/ 0 h 1099184"/>
                <a:gd name="connsiteX5" fmla="*/ 958596 w 1917191"/>
                <a:gd name="connsiteY5" fmla="*/ 280035 h 1099184"/>
                <a:gd name="connsiteX6" fmla="*/ 1350740 w 1917191"/>
                <a:gd name="connsiteY6" fmla="*/ 0 h 1099184"/>
                <a:gd name="connsiteX7" fmla="*/ 1742884 w 1917191"/>
                <a:gd name="connsiteY7" fmla="*/ 280035 h 1099184"/>
                <a:gd name="connsiteX8" fmla="*/ 1917192 w 1917191"/>
                <a:gd name="connsiteY8" fmla="*/ 170497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7191" h="1099184">
                  <a:moveTo>
                    <a:pt x="1917192" y="170497"/>
                  </a:moveTo>
                  <a:cubicBezTo>
                    <a:pt x="1901094" y="686086"/>
                    <a:pt x="1478184" y="1099185"/>
                    <a:pt x="958596" y="1099185"/>
                  </a:cubicBezTo>
                  <a:cubicBezTo>
                    <a:pt x="439007" y="1099185"/>
                    <a:pt x="15907" y="685991"/>
                    <a:pt x="0" y="170402"/>
                  </a:cubicBezTo>
                  <a:cubicBezTo>
                    <a:pt x="42672" y="228981"/>
                    <a:pt x="90582" y="280035"/>
                    <a:pt x="174307" y="280035"/>
                  </a:cubicBezTo>
                  <a:cubicBezTo>
                    <a:pt x="370427" y="280035"/>
                    <a:pt x="370427" y="0"/>
                    <a:pt x="566452" y="0"/>
                  </a:cubicBezTo>
                  <a:cubicBezTo>
                    <a:pt x="762476" y="0"/>
                    <a:pt x="762476" y="280035"/>
                    <a:pt x="958596" y="280035"/>
                  </a:cubicBezTo>
                  <a:cubicBezTo>
                    <a:pt x="1154716" y="280035"/>
                    <a:pt x="1154620" y="0"/>
                    <a:pt x="1350740" y="0"/>
                  </a:cubicBezTo>
                  <a:cubicBezTo>
                    <a:pt x="1546860" y="0"/>
                    <a:pt x="1546764" y="280035"/>
                    <a:pt x="1742884" y="280035"/>
                  </a:cubicBezTo>
                  <a:cubicBezTo>
                    <a:pt x="1826609" y="280035"/>
                    <a:pt x="1874520" y="229076"/>
                    <a:pt x="1917192" y="17049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974F"/>
                </a:gs>
                <a:gs pos="100000">
                  <a:srgbClr val="FEBD61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EE487442-FF87-44FD-B1EA-1A5B6379C80C}"/>
                </a:ext>
              </a:extLst>
            </p:cNvPr>
            <p:cNvSpPr/>
            <p:nvPr/>
          </p:nvSpPr>
          <p:spPr>
            <a:xfrm>
              <a:off x="4909058" y="3179286"/>
              <a:ext cx="2374319" cy="470411"/>
            </a:xfrm>
            <a:custGeom>
              <a:avLst/>
              <a:gdLst>
                <a:gd name="connsiteX0" fmla="*/ 2041493 w 2041778"/>
                <a:gd name="connsiteY0" fmla="*/ 232791 h 404526"/>
                <a:gd name="connsiteX1" fmla="*/ 2041493 w 2041778"/>
                <a:gd name="connsiteY1" fmla="*/ 234696 h 404526"/>
                <a:gd name="connsiteX2" fmla="*/ 2029587 w 2041778"/>
                <a:gd name="connsiteY2" fmla="*/ 269462 h 404526"/>
                <a:gd name="connsiteX3" fmla="*/ 1804988 w 2041778"/>
                <a:gd name="connsiteY3" fmla="*/ 404527 h 404526"/>
                <a:gd name="connsiteX4" fmla="*/ 1558004 w 2041778"/>
                <a:gd name="connsiteY4" fmla="*/ 237935 h 404526"/>
                <a:gd name="connsiteX5" fmla="*/ 1412843 w 2041778"/>
                <a:gd name="connsiteY5" fmla="*/ 124396 h 404526"/>
                <a:gd name="connsiteX6" fmla="*/ 1267682 w 2041778"/>
                <a:gd name="connsiteY6" fmla="*/ 237935 h 404526"/>
                <a:gd name="connsiteX7" fmla="*/ 1020699 w 2041778"/>
                <a:gd name="connsiteY7" fmla="*/ 404527 h 404526"/>
                <a:gd name="connsiteX8" fmla="*/ 773716 w 2041778"/>
                <a:gd name="connsiteY8" fmla="*/ 237935 h 404526"/>
                <a:gd name="connsiteX9" fmla="*/ 628555 w 2041778"/>
                <a:gd name="connsiteY9" fmla="*/ 124396 h 404526"/>
                <a:gd name="connsiteX10" fmla="*/ 483584 w 2041778"/>
                <a:gd name="connsiteY10" fmla="*/ 237935 h 404526"/>
                <a:gd name="connsiteX11" fmla="*/ 236506 w 2041778"/>
                <a:gd name="connsiteY11" fmla="*/ 404527 h 404526"/>
                <a:gd name="connsiteX12" fmla="*/ 11906 w 2041778"/>
                <a:gd name="connsiteY12" fmla="*/ 269367 h 404526"/>
                <a:gd name="connsiteX13" fmla="*/ 0 w 2041778"/>
                <a:gd name="connsiteY13" fmla="*/ 234601 h 404526"/>
                <a:gd name="connsiteX14" fmla="*/ 0 w 2041778"/>
                <a:gd name="connsiteY14" fmla="*/ 232696 h 404526"/>
                <a:gd name="connsiteX15" fmla="*/ 42005 w 2041778"/>
                <a:gd name="connsiteY15" fmla="*/ 173831 h 404526"/>
                <a:gd name="connsiteX16" fmla="*/ 62198 w 2041778"/>
                <a:gd name="connsiteY16" fmla="*/ 170402 h 404526"/>
                <a:gd name="connsiteX17" fmla="*/ 112490 w 2041778"/>
                <a:gd name="connsiteY17" fmla="*/ 195929 h 404526"/>
                <a:gd name="connsiteX18" fmla="*/ 236601 w 2041778"/>
                <a:gd name="connsiteY18" fmla="*/ 280130 h 404526"/>
                <a:gd name="connsiteX19" fmla="*/ 381857 w 2041778"/>
                <a:gd name="connsiteY19" fmla="*/ 166592 h 404526"/>
                <a:gd name="connsiteX20" fmla="*/ 628745 w 2041778"/>
                <a:gd name="connsiteY20" fmla="*/ 0 h 404526"/>
                <a:gd name="connsiteX21" fmla="*/ 875729 w 2041778"/>
                <a:gd name="connsiteY21" fmla="*/ 166592 h 404526"/>
                <a:gd name="connsiteX22" fmla="*/ 1020889 w 2041778"/>
                <a:gd name="connsiteY22" fmla="*/ 280130 h 404526"/>
                <a:gd name="connsiteX23" fmla="*/ 1166050 w 2041778"/>
                <a:gd name="connsiteY23" fmla="*/ 166592 h 404526"/>
                <a:gd name="connsiteX24" fmla="*/ 1413034 w 2041778"/>
                <a:gd name="connsiteY24" fmla="*/ 0 h 404526"/>
                <a:gd name="connsiteX25" fmla="*/ 1660017 w 2041778"/>
                <a:gd name="connsiteY25" fmla="*/ 166592 h 404526"/>
                <a:gd name="connsiteX26" fmla="*/ 1805178 w 2041778"/>
                <a:gd name="connsiteY26" fmla="*/ 280130 h 404526"/>
                <a:gd name="connsiteX27" fmla="*/ 1929289 w 2041778"/>
                <a:gd name="connsiteY27" fmla="*/ 196025 h 404526"/>
                <a:gd name="connsiteX28" fmla="*/ 1979581 w 2041778"/>
                <a:gd name="connsiteY28" fmla="*/ 170497 h 404526"/>
                <a:gd name="connsiteX29" fmla="*/ 1999774 w 2041778"/>
                <a:gd name="connsiteY29" fmla="*/ 173927 h 404526"/>
                <a:gd name="connsiteX30" fmla="*/ 2041779 w 2041778"/>
                <a:gd name="connsiteY30" fmla="*/ 232791 h 404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041778" h="404526">
                  <a:moveTo>
                    <a:pt x="2041493" y="232791"/>
                  </a:moveTo>
                  <a:lnTo>
                    <a:pt x="2041493" y="234696"/>
                  </a:lnTo>
                  <a:cubicBezTo>
                    <a:pt x="2041112" y="247174"/>
                    <a:pt x="2036921" y="259271"/>
                    <a:pt x="2029587" y="269462"/>
                  </a:cubicBezTo>
                  <a:cubicBezTo>
                    <a:pt x="1997583" y="313277"/>
                    <a:pt x="1931003" y="404527"/>
                    <a:pt x="1804988" y="404527"/>
                  </a:cubicBezTo>
                  <a:cubicBezTo>
                    <a:pt x="1678972" y="404527"/>
                    <a:pt x="1609916" y="312134"/>
                    <a:pt x="1558004" y="237935"/>
                  </a:cubicBezTo>
                  <a:cubicBezTo>
                    <a:pt x="1507236" y="165449"/>
                    <a:pt x="1475518" y="124396"/>
                    <a:pt x="1412843" y="124396"/>
                  </a:cubicBezTo>
                  <a:cubicBezTo>
                    <a:pt x="1350169" y="124396"/>
                    <a:pt x="1318450" y="165449"/>
                    <a:pt x="1267682" y="237935"/>
                  </a:cubicBezTo>
                  <a:cubicBezTo>
                    <a:pt x="1215771" y="312134"/>
                    <a:pt x="1151096" y="404527"/>
                    <a:pt x="1020699" y="404527"/>
                  </a:cubicBezTo>
                  <a:cubicBezTo>
                    <a:pt x="890302" y="404527"/>
                    <a:pt x="825627" y="312134"/>
                    <a:pt x="773716" y="237935"/>
                  </a:cubicBezTo>
                  <a:cubicBezTo>
                    <a:pt x="722947" y="165449"/>
                    <a:pt x="691229" y="124396"/>
                    <a:pt x="628555" y="124396"/>
                  </a:cubicBezTo>
                  <a:cubicBezTo>
                    <a:pt x="565880" y="124396"/>
                    <a:pt x="534257" y="165449"/>
                    <a:pt x="483584" y="237935"/>
                  </a:cubicBezTo>
                  <a:cubicBezTo>
                    <a:pt x="431673" y="312134"/>
                    <a:pt x="366998" y="404527"/>
                    <a:pt x="236506" y="404527"/>
                  </a:cubicBezTo>
                  <a:cubicBezTo>
                    <a:pt x="106013" y="404527"/>
                    <a:pt x="43910" y="313182"/>
                    <a:pt x="11906" y="269367"/>
                  </a:cubicBezTo>
                  <a:cubicBezTo>
                    <a:pt x="4572" y="259175"/>
                    <a:pt x="381" y="247174"/>
                    <a:pt x="0" y="234601"/>
                  </a:cubicBezTo>
                  <a:lnTo>
                    <a:pt x="0" y="232696"/>
                  </a:lnTo>
                  <a:cubicBezTo>
                    <a:pt x="0" y="206121"/>
                    <a:pt x="16859" y="182404"/>
                    <a:pt x="42005" y="173831"/>
                  </a:cubicBezTo>
                  <a:cubicBezTo>
                    <a:pt x="48673" y="171545"/>
                    <a:pt x="55436" y="170402"/>
                    <a:pt x="62198" y="170402"/>
                  </a:cubicBezTo>
                  <a:cubicBezTo>
                    <a:pt x="81725" y="170402"/>
                    <a:pt x="100584" y="179546"/>
                    <a:pt x="112490" y="195929"/>
                  </a:cubicBezTo>
                  <a:cubicBezTo>
                    <a:pt x="152305" y="250603"/>
                    <a:pt x="183832" y="280130"/>
                    <a:pt x="236601" y="280130"/>
                  </a:cubicBezTo>
                  <a:cubicBezTo>
                    <a:pt x="299180" y="280130"/>
                    <a:pt x="330994" y="239078"/>
                    <a:pt x="381857" y="166592"/>
                  </a:cubicBezTo>
                  <a:cubicBezTo>
                    <a:pt x="433768" y="92393"/>
                    <a:pt x="498348" y="0"/>
                    <a:pt x="628745" y="0"/>
                  </a:cubicBezTo>
                  <a:cubicBezTo>
                    <a:pt x="759143" y="0"/>
                    <a:pt x="823817" y="92393"/>
                    <a:pt x="875729" y="166592"/>
                  </a:cubicBezTo>
                  <a:cubicBezTo>
                    <a:pt x="926402" y="239078"/>
                    <a:pt x="958215" y="280130"/>
                    <a:pt x="1020889" y="280130"/>
                  </a:cubicBezTo>
                  <a:cubicBezTo>
                    <a:pt x="1083564" y="280130"/>
                    <a:pt x="1115187" y="239078"/>
                    <a:pt x="1166050" y="166592"/>
                  </a:cubicBezTo>
                  <a:cubicBezTo>
                    <a:pt x="1217962" y="92393"/>
                    <a:pt x="1282636" y="0"/>
                    <a:pt x="1413034" y="0"/>
                  </a:cubicBezTo>
                  <a:cubicBezTo>
                    <a:pt x="1543431" y="0"/>
                    <a:pt x="1608106" y="92393"/>
                    <a:pt x="1660017" y="166592"/>
                  </a:cubicBezTo>
                  <a:cubicBezTo>
                    <a:pt x="1710690" y="239078"/>
                    <a:pt x="1742504" y="280130"/>
                    <a:pt x="1805178" y="280130"/>
                  </a:cubicBezTo>
                  <a:cubicBezTo>
                    <a:pt x="1858042" y="280130"/>
                    <a:pt x="1889570" y="250603"/>
                    <a:pt x="1929289" y="196025"/>
                  </a:cubicBezTo>
                  <a:cubicBezTo>
                    <a:pt x="1941290" y="179642"/>
                    <a:pt x="1960054" y="170497"/>
                    <a:pt x="1979581" y="170497"/>
                  </a:cubicBezTo>
                  <a:cubicBezTo>
                    <a:pt x="1986343" y="170497"/>
                    <a:pt x="1993202" y="171641"/>
                    <a:pt x="1999774" y="173927"/>
                  </a:cubicBezTo>
                  <a:cubicBezTo>
                    <a:pt x="2024919" y="182499"/>
                    <a:pt x="2041779" y="206312"/>
                    <a:pt x="2041779" y="232791"/>
                  </a:cubicBezTo>
                  <a:close/>
                </a:path>
              </a:pathLst>
            </a:custGeom>
            <a:solidFill>
              <a:srgbClr val="FFCF9B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AF054024-A31B-49BB-BF11-96AEE24B2D51}"/>
                </a:ext>
              </a:extLst>
            </p:cNvPr>
            <p:cNvSpPr/>
            <p:nvPr/>
          </p:nvSpPr>
          <p:spPr>
            <a:xfrm>
              <a:off x="4980831" y="2299050"/>
              <a:ext cx="2230771" cy="1278207"/>
            </a:xfrm>
            <a:custGeom>
              <a:avLst/>
              <a:gdLst>
                <a:gd name="connsiteX0" fmla="*/ 1918145 w 1918335"/>
                <a:gd name="connsiteY0" fmla="*/ 959168 h 1099184"/>
                <a:gd name="connsiteX1" fmla="*/ 1917668 w 1918335"/>
                <a:gd name="connsiteY1" fmla="*/ 989647 h 1099184"/>
                <a:gd name="connsiteX2" fmla="*/ 1743361 w 1918335"/>
                <a:gd name="connsiteY2" fmla="*/ 1099185 h 1099184"/>
                <a:gd name="connsiteX3" fmla="*/ 1351216 w 1918335"/>
                <a:gd name="connsiteY3" fmla="*/ 819150 h 1099184"/>
                <a:gd name="connsiteX4" fmla="*/ 959072 w 1918335"/>
                <a:gd name="connsiteY4" fmla="*/ 1099185 h 1099184"/>
                <a:gd name="connsiteX5" fmla="*/ 566928 w 1918335"/>
                <a:gd name="connsiteY5" fmla="*/ 819150 h 1099184"/>
                <a:gd name="connsiteX6" fmla="*/ 174784 w 1918335"/>
                <a:gd name="connsiteY6" fmla="*/ 1099185 h 1099184"/>
                <a:gd name="connsiteX7" fmla="*/ 476 w 1918335"/>
                <a:gd name="connsiteY7" fmla="*/ 989552 h 1099184"/>
                <a:gd name="connsiteX8" fmla="*/ 0 w 1918335"/>
                <a:gd name="connsiteY8" fmla="*/ 959168 h 1099184"/>
                <a:gd name="connsiteX9" fmla="*/ 959168 w 1918335"/>
                <a:gd name="connsiteY9" fmla="*/ 0 h 1099184"/>
                <a:gd name="connsiteX10" fmla="*/ 1918335 w 1918335"/>
                <a:gd name="connsiteY10" fmla="*/ 959168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8335" h="1099184">
                  <a:moveTo>
                    <a:pt x="1918145" y="959168"/>
                  </a:moveTo>
                  <a:cubicBezTo>
                    <a:pt x="1918145" y="969359"/>
                    <a:pt x="1917954" y="979456"/>
                    <a:pt x="1917668" y="989647"/>
                  </a:cubicBezTo>
                  <a:cubicBezTo>
                    <a:pt x="1874997" y="1048226"/>
                    <a:pt x="1827086" y="1099185"/>
                    <a:pt x="1743361" y="1099185"/>
                  </a:cubicBezTo>
                  <a:cubicBezTo>
                    <a:pt x="1547241" y="1099185"/>
                    <a:pt x="1547241" y="819150"/>
                    <a:pt x="1351216" y="819150"/>
                  </a:cubicBezTo>
                  <a:cubicBezTo>
                    <a:pt x="1155192" y="819150"/>
                    <a:pt x="1155097" y="1099185"/>
                    <a:pt x="959072" y="1099185"/>
                  </a:cubicBezTo>
                  <a:cubicBezTo>
                    <a:pt x="763048" y="1099185"/>
                    <a:pt x="762953" y="819150"/>
                    <a:pt x="566928" y="819150"/>
                  </a:cubicBezTo>
                  <a:cubicBezTo>
                    <a:pt x="370904" y="819150"/>
                    <a:pt x="370904" y="1099185"/>
                    <a:pt x="174784" y="1099185"/>
                  </a:cubicBezTo>
                  <a:cubicBezTo>
                    <a:pt x="91059" y="1099185"/>
                    <a:pt x="43149" y="1048036"/>
                    <a:pt x="476" y="989552"/>
                  </a:cubicBezTo>
                  <a:cubicBezTo>
                    <a:pt x="191" y="979456"/>
                    <a:pt x="0" y="969359"/>
                    <a:pt x="0" y="959168"/>
                  </a:cubicBezTo>
                  <a:cubicBezTo>
                    <a:pt x="0" y="429482"/>
                    <a:pt x="429483" y="0"/>
                    <a:pt x="959168" y="0"/>
                  </a:cubicBezTo>
                  <a:cubicBezTo>
                    <a:pt x="1488853" y="0"/>
                    <a:pt x="1918335" y="429482"/>
                    <a:pt x="1918335" y="9591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3757DD0A-9127-40B6-B2EA-DCE12F6F269A}"/>
                </a:ext>
              </a:extLst>
            </p:cNvPr>
            <p:cNvGrpSpPr/>
            <p:nvPr/>
          </p:nvGrpSpPr>
          <p:grpSpPr>
            <a:xfrm>
              <a:off x="5683292" y="4117008"/>
              <a:ext cx="825406" cy="825407"/>
              <a:chOff x="5683292" y="4117008"/>
              <a:chExt cx="825406" cy="825407"/>
            </a:xfrm>
          </p:grpSpPr>
          <p:sp>
            <p:nvSpPr>
              <p:cNvPr id="65" name="Freeform: Shape 64">
                <a:extLst>
                  <a:ext uri="{FF2B5EF4-FFF2-40B4-BE49-F238E27FC236}">
                    <a16:creationId xmlns:a16="http://schemas.microsoft.com/office/drawing/2014/main" id="{049E2C94-3696-49B2-B2E9-9CD224603762}"/>
                  </a:ext>
                </a:extLst>
              </p:cNvPr>
              <p:cNvSpPr/>
              <p:nvPr/>
            </p:nvSpPr>
            <p:spPr>
              <a:xfrm>
                <a:off x="5683292" y="4117008"/>
                <a:ext cx="825406" cy="825407"/>
              </a:xfrm>
              <a:custGeom>
                <a:avLst/>
                <a:gdLst>
                  <a:gd name="connsiteX0" fmla="*/ 709803 w 709802"/>
                  <a:gd name="connsiteY0" fmla="*/ 354902 h 709802"/>
                  <a:gd name="connsiteX1" fmla="*/ 354901 w 709802"/>
                  <a:gd name="connsiteY1" fmla="*/ 709803 h 709802"/>
                  <a:gd name="connsiteX2" fmla="*/ 0 w 709802"/>
                  <a:gd name="connsiteY2" fmla="*/ 354902 h 709802"/>
                  <a:gd name="connsiteX3" fmla="*/ 354901 w 709802"/>
                  <a:gd name="connsiteY3" fmla="*/ 0 h 709802"/>
                  <a:gd name="connsiteX4" fmla="*/ 709803 w 709802"/>
                  <a:gd name="connsiteY4" fmla="*/ 354902 h 7098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9802" h="709802">
                    <a:moveTo>
                      <a:pt x="709803" y="354902"/>
                    </a:moveTo>
                    <a:cubicBezTo>
                      <a:pt x="709803" y="550908"/>
                      <a:pt x="550908" y="709803"/>
                      <a:pt x="354901" y="709803"/>
                    </a:cubicBezTo>
                    <a:cubicBezTo>
                      <a:pt x="158895" y="709803"/>
                      <a:pt x="0" y="550908"/>
                      <a:pt x="0" y="354902"/>
                    </a:cubicBezTo>
                    <a:cubicBezTo>
                      <a:pt x="0" y="158895"/>
                      <a:pt x="158895" y="0"/>
                      <a:pt x="354901" y="0"/>
                    </a:cubicBezTo>
                    <a:cubicBezTo>
                      <a:pt x="550908" y="0"/>
                      <a:pt x="709803" y="158895"/>
                      <a:pt x="709803" y="354902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6" name="Freeform: Shape 65">
                <a:extLst>
                  <a:ext uri="{FF2B5EF4-FFF2-40B4-BE49-F238E27FC236}">
                    <a16:creationId xmlns:a16="http://schemas.microsoft.com/office/drawing/2014/main" id="{ED73BA78-05ED-4E20-99EF-511B1D89C221}"/>
                  </a:ext>
                </a:extLst>
              </p:cNvPr>
              <p:cNvSpPr/>
              <p:nvPr/>
            </p:nvSpPr>
            <p:spPr>
              <a:xfrm>
                <a:off x="5794055" y="4227771"/>
                <a:ext cx="603881" cy="603880"/>
              </a:xfrm>
              <a:custGeom>
                <a:avLst/>
                <a:gdLst>
                  <a:gd name="connsiteX0" fmla="*/ 259652 w 519303"/>
                  <a:gd name="connsiteY0" fmla="*/ 519303 h 519302"/>
                  <a:gd name="connsiteX1" fmla="*/ 0 w 519303"/>
                  <a:gd name="connsiteY1" fmla="*/ 259652 h 519302"/>
                  <a:gd name="connsiteX2" fmla="*/ 259652 w 519303"/>
                  <a:gd name="connsiteY2" fmla="*/ 0 h 519302"/>
                  <a:gd name="connsiteX3" fmla="*/ 519303 w 519303"/>
                  <a:gd name="connsiteY3" fmla="*/ 259652 h 519302"/>
                  <a:gd name="connsiteX4" fmla="*/ 259652 w 519303"/>
                  <a:gd name="connsiteY4" fmla="*/ 519303 h 5193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9303" h="519302">
                    <a:moveTo>
                      <a:pt x="259652" y="519303"/>
                    </a:moveTo>
                    <a:cubicBezTo>
                      <a:pt x="116491" y="519303"/>
                      <a:pt x="0" y="402812"/>
                      <a:pt x="0" y="259652"/>
                    </a:cubicBezTo>
                    <a:cubicBezTo>
                      <a:pt x="0" y="116491"/>
                      <a:pt x="116491" y="0"/>
                      <a:pt x="259652" y="0"/>
                    </a:cubicBezTo>
                    <a:cubicBezTo>
                      <a:pt x="402813" y="0"/>
                      <a:pt x="519303" y="116491"/>
                      <a:pt x="519303" y="259652"/>
                    </a:cubicBezTo>
                    <a:cubicBezTo>
                      <a:pt x="519303" y="402812"/>
                      <a:pt x="402813" y="519303"/>
                      <a:pt x="259652" y="5193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974F"/>
                  </a:gs>
                  <a:gs pos="100000">
                    <a:srgbClr val="FEBD61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347D5E42-A800-4662-AD6A-05DAC6D2B78A}"/>
                  </a:ext>
                </a:extLst>
              </p:cNvPr>
              <p:cNvSpPr txBox="1"/>
              <p:nvPr/>
            </p:nvSpPr>
            <p:spPr>
              <a:xfrm>
                <a:off x="5901872" y="4292379"/>
                <a:ext cx="388247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800" spc="0" baseline="0" dirty="0">
                    <a:solidFill>
                      <a:schemeClr val="bg1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2</a:t>
                </a:r>
              </a:p>
            </p:txBody>
          </p:sp>
        </p:grp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36D707AA-5516-418C-84BC-17AB2FEC8839}"/>
              </a:ext>
            </a:extLst>
          </p:cNvPr>
          <p:cNvGrpSpPr/>
          <p:nvPr/>
        </p:nvGrpSpPr>
        <p:grpSpPr>
          <a:xfrm>
            <a:off x="8210983" y="2188287"/>
            <a:ext cx="2595736" cy="2864892"/>
            <a:chOff x="8210983" y="2188287"/>
            <a:chExt cx="2595736" cy="2864892"/>
          </a:xfrm>
        </p:grpSpPr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3A04F073-7016-4C20-B611-B9EB6AE10ACF}"/>
                </a:ext>
              </a:extLst>
            </p:cNvPr>
            <p:cNvSpPr/>
            <p:nvPr/>
          </p:nvSpPr>
          <p:spPr>
            <a:xfrm>
              <a:off x="8210983" y="2188287"/>
              <a:ext cx="2595736" cy="2864892"/>
            </a:xfrm>
            <a:custGeom>
              <a:avLst/>
              <a:gdLst>
                <a:gd name="connsiteX0" fmla="*/ 1116044 w 2232184"/>
                <a:gd name="connsiteY0" fmla="*/ 2463641 h 2463641"/>
                <a:gd name="connsiteX1" fmla="*/ 665893 w 2232184"/>
                <a:gd name="connsiteY1" fmla="*/ 2013490 h 2463641"/>
                <a:gd name="connsiteX2" fmla="*/ 665893 w 2232184"/>
                <a:gd name="connsiteY2" fmla="*/ 2008061 h 2463641"/>
                <a:gd name="connsiteX3" fmla="*/ 77343 w 2232184"/>
                <a:gd name="connsiteY3" fmla="*/ 1235964 h 2463641"/>
                <a:gd name="connsiteX4" fmla="*/ 30194 w 2232184"/>
                <a:gd name="connsiteY4" fmla="*/ 1177671 h 2463641"/>
                <a:gd name="connsiteX5" fmla="*/ 0 w 2232184"/>
                <a:gd name="connsiteY5" fmla="*/ 1089946 h 2463641"/>
                <a:gd name="connsiteX6" fmla="*/ 0 w 2232184"/>
                <a:gd name="connsiteY6" fmla="*/ 1084898 h 2463641"/>
                <a:gd name="connsiteX7" fmla="*/ 66294 w 2232184"/>
                <a:gd name="connsiteY7" fmla="*/ 956501 h 2463641"/>
                <a:gd name="connsiteX8" fmla="*/ 382238 w 2232184"/>
                <a:gd name="connsiteY8" fmla="*/ 297466 h 2463641"/>
                <a:gd name="connsiteX9" fmla="*/ 1116139 w 2232184"/>
                <a:gd name="connsiteY9" fmla="*/ 0 h 2463641"/>
                <a:gd name="connsiteX10" fmla="*/ 1850137 w 2232184"/>
                <a:gd name="connsiteY10" fmla="*/ 297466 h 2463641"/>
                <a:gd name="connsiteX11" fmla="*/ 2165985 w 2232184"/>
                <a:gd name="connsiteY11" fmla="*/ 956501 h 2463641"/>
                <a:gd name="connsiteX12" fmla="*/ 2232184 w 2232184"/>
                <a:gd name="connsiteY12" fmla="*/ 1084898 h 2463641"/>
                <a:gd name="connsiteX13" fmla="*/ 2232184 w 2232184"/>
                <a:gd name="connsiteY13" fmla="*/ 1089946 h 2463641"/>
                <a:gd name="connsiteX14" fmla="*/ 2202180 w 2232184"/>
                <a:gd name="connsiteY14" fmla="*/ 1177385 h 2463641"/>
                <a:gd name="connsiteX15" fmla="*/ 2154841 w 2232184"/>
                <a:gd name="connsiteY15" fmla="*/ 1235964 h 2463641"/>
                <a:gd name="connsiteX16" fmla="*/ 1566291 w 2232184"/>
                <a:gd name="connsiteY16" fmla="*/ 2008061 h 2463641"/>
                <a:gd name="connsiteX17" fmla="*/ 1566291 w 2232184"/>
                <a:gd name="connsiteY17" fmla="*/ 2013490 h 2463641"/>
                <a:gd name="connsiteX18" fmla="*/ 1116139 w 2232184"/>
                <a:gd name="connsiteY18" fmla="*/ 2463641 h 2463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232184" h="2463641">
                  <a:moveTo>
                    <a:pt x="1116044" y="2463641"/>
                  </a:moveTo>
                  <a:cubicBezTo>
                    <a:pt x="867823" y="2463641"/>
                    <a:pt x="665893" y="2261711"/>
                    <a:pt x="665893" y="2013490"/>
                  </a:cubicBezTo>
                  <a:cubicBezTo>
                    <a:pt x="665893" y="2011680"/>
                    <a:pt x="665893" y="2009870"/>
                    <a:pt x="665893" y="2008061"/>
                  </a:cubicBezTo>
                  <a:cubicBezTo>
                    <a:pt x="356711" y="1862043"/>
                    <a:pt x="136017" y="1573721"/>
                    <a:pt x="77343" y="1235964"/>
                  </a:cubicBezTo>
                  <a:cubicBezTo>
                    <a:pt x="56198" y="1213199"/>
                    <a:pt x="40577" y="1191863"/>
                    <a:pt x="30194" y="1177671"/>
                  </a:cubicBezTo>
                  <a:cubicBezTo>
                    <a:pt x="11430" y="1151763"/>
                    <a:pt x="1048" y="1121569"/>
                    <a:pt x="0" y="1089946"/>
                  </a:cubicBezTo>
                  <a:cubicBezTo>
                    <a:pt x="0" y="1088898"/>
                    <a:pt x="0" y="1084898"/>
                    <a:pt x="0" y="1084898"/>
                  </a:cubicBezTo>
                  <a:cubicBezTo>
                    <a:pt x="0" y="1032986"/>
                    <a:pt x="25432" y="985456"/>
                    <a:pt x="66294" y="956501"/>
                  </a:cubicBezTo>
                  <a:cubicBezTo>
                    <a:pt x="89345" y="706184"/>
                    <a:pt x="200120" y="474059"/>
                    <a:pt x="382238" y="297466"/>
                  </a:cubicBezTo>
                  <a:cubicBezTo>
                    <a:pt x="579977" y="105632"/>
                    <a:pt x="840677" y="0"/>
                    <a:pt x="1116139" y="0"/>
                  </a:cubicBezTo>
                  <a:cubicBezTo>
                    <a:pt x="1391603" y="0"/>
                    <a:pt x="1652397" y="105632"/>
                    <a:pt x="1850137" y="297466"/>
                  </a:cubicBezTo>
                  <a:cubicBezTo>
                    <a:pt x="2032255" y="474059"/>
                    <a:pt x="2142935" y="706184"/>
                    <a:pt x="2165985" y="956501"/>
                  </a:cubicBezTo>
                  <a:cubicBezTo>
                    <a:pt x="2206752" y="985456"/>
                    <a:pt x="2232184" y="1032986"/>
                    <a:pt x="2232184" y="1084898"/>
                  </a:cubicBezTo>
                  <a:cubicBezTo>
                    <a:pt x="2232184" y="1084898"/>
                    <a:pt x="2232184" y="1088898"/>
                    <a:pt x="2232184" y="1089946"/>
                  </a:cubicBezTo>
                  <a:cubicBezTo>
                    <a:pt x="2231137" y="1121474"/>
                    <a:pt x="2220754" y="1151763"/>
                    <a:pt x="2202180" y="1177385"/>
                  </a:cubicBezTo>
                  <a:cubicBezTo>
                    <a:pt x="2191608" y="1191863"/>
                    <a:pt x="2175986" y="1213199"/>
                    <a:pt x="2154841" y="1235964"/>
                  </a:cubicBezTo>
                  <a:cubicBezTo>
                    <a:pt x="2096167" y="1573721"/>
                    <a:pt x="1875377" y="1862138"/>
                    <a:pt x="1566291" y="2008061"/>
                  </a:cubicBezTo>
                  <a:cubicBezTo>
                    <a:pt x="1566291" y="2009870"/>
                    <a:pt x="1566291" y="2011680"/>
                    <a:pt x="1566291" y="2013490"/>
                  </a:cubicBezTo>
                  <a:cubicBezTo>
                    <a:pt x="1566291" y="2261711"/>
                    <a:pt x="1364362" y="2463641"/>
                    <a:pt x="1116139" y="246364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00B8F894-ED4E-43E7-AE5E-338169FEC2FB}"/>
                </a:ext>
              </a:extLst>
            </p:cNvPr>
            <p:cNvSpPr/>
            <p:nvPr/>
          </p:nvSpPr>
          <p:spPr>
            <a:xfrm>
              <a:off x="8394186" y="3251615"/>
              <a:ext cx="2229441" cy="1278207"/>
            </a:xfrm>
            <a:custGeom>
              <a:avLst/>
              <a:gdLst>
                <a:gd name="connsiteX0" fmla="*/ 1917192 w 1917191"/>
                <a:gd name="connsiteY0" fmla="*/ 170497 h 1099184"/>
                <a:gd name="connsiteX1" fmla="*/ 958596 w 1917191"/>
                <a:gd name="connsiteY1" fmla="*/ 1099185 h 1099184"/>
                <a:gd name="connsiteX2" fmla="*/ 0 w 1917191"/>
                <a:gd name="connsiteY2" fmla="*/ 170402 h 1099184"/>
                <a:gd name="connsiteX3" fmla="*/ 174307 w 1917191"/>
                <a:gd name="connsiteY3" fmla="*/ 280035 h 1099184"/>
                <a:gd name="connsiteX4" fmla="*/ 566452 w 1917191"/>
                <a:gd name="connsiteY4" fmla="*/ 0 h 1099184"/>
                <a:gd name="connsiteX5" fmla="*/ 958596 w 1917191"/>
                <a:gd name="connsiteY5" fmla="*/ 280035 h 1099184"/>
                <a:gd name="connsiteX6" fmla="*/ 1350740 w 1917191"/>
                <a:gd name="connsiteY6" fmla="*/ 0 h 1099184"/>
                <a:gd name="connsiteX7" fmla="*/ 1742884 w 1917191"/>
                <a:gd name="connsiteY7" fmla="*/ 280035 h 1099184"/>
                <a:gd name="connsiteX8" fmla="*/ 1917192 w 1917191"/>
                <a:gd name="connsiteY8" fmla="*/ 170497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7191" h="1099184">
                  <a:moveTo>
                    <a:pt x="1917192" y="170497"/>
                  </a:moveTo>
                  <a:cubicBezTo>
                    <a:pt x="1901095" y="686086"/>
                    <a:pt x="1478185" y="1099185"/>
                    <a:pt x="958596" y="1099185"/>
                  </a:cubicBezTo>
                  <a:cubicBezTo>
                    <a:pt x="439007" y="1099185"/>
                    <a:pt x="15907" y="685991"/>
                    <a:pt x="0" y="170402"/>
                  </a:cubicBezTo>
                  <a:cubicBezTo>
                    <a:pt x="42672" y="228981"/>
                    <a:pt x="90582" y="280035"/>
                    <a:pt x="174307" y="280035"/>
                  </a:cubicBezTo>
                  <a:cubicBezTo>
                    <a:pt x="370427" y="280035"/>
                    <a:pt x="370427" y="0"/>
                    <a:pt x="566452" y="0"/>
                  </a:cubicBezTo>
                  <a:cubicBezTo>
                    <a:pt x="762476" y="0"/>
                    <a:pt x="762476" y="280035"/>
                    <a:pt x="958596" y="280035"/>
                  </a:cubicBezTo>
                  <a:cubicBezTo>
                    <a:pt x="1154716" y="280035"/>
                    <a:pt x="1154620" y="0"/>
                    <a:pt x="1350740" y="0"/>
                  </a:cubicBezTo>
                  <a:cubicBezTo>
                    <a:pt x="1546860" y="0"/>
                    <a:pt x="1546764" y="280035"/>
                    <a:pt x="1742884" y="280035"/>
                  </a:cubicBezTo>
                  <a:cubicBezTo>
                    <a:pt x="1826609" y="280035"/>
                    <a:pt x="1874520" y="229076"/>
                    <a:pt x="1917192" y="17049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64AEF2"/>
                </a:gs>
                <a:gs pos="100000">
                  <a:srgbClr val="95D7FA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E33FD0C8-593C-4706-8627-192DEA86AEA7}"/>
                </a:ext>
              </a:extLst>
            </p:cNvPr>
            <p:cNvSpPr/>
            <p:nvPr/>
          </p:nvSpPr>
          <p:spPr>
            <a:xfrm>
              <a:off x="8321857" y="3179286"/>
              <a:ext cx="2374320" cy="470411"/>
            </a:xfrm>
            <a:custGeom>
              <a:avLst/>
              <a:gdLst>
                <a:gd name="connsiteX0" fmla="*/ 2041493 w 2041779"/>
                <a:gd name="connsiteY0" fmla="*/ 232791 h 404526"/>
                <a:gd name="connsiteX1" fmla="*/ 2041493 w 2041779"/>
                <a:gd name="connsiteY1" fmla="*/ 234696 h 404526"/>
                <a:gd name="connsiteX2" fmla="*/ 2029587 w 2041779"/>
                <a:gd name="connsiteY2" fmla="*/ 269462 h 404526"/>
                <a:gd name="connsiteX3" fmla="*/ 1804988 w 2041779"/>
                <a:gd name="connsiteY3" fmla="*/ 404527 h 404526"/>
                <a:gd name="connsiteX4" fmla="*/ 1558004 w 2041779"/>
                <a:gd name="connsiteY4" fmla="*/ 237935 h 404526"/>
                <a:gd name="connsiteX5" fmla="*/ 1412843 w 2041779"/>
                <a:gd name="connsiteY5" fmla="*/ 124396 h 404526"/>
                <a:gd name="connsiteX6" fmla="*/ 1267683 w 2041779"/>
                <a:gd name="connsiteY6" fmla="*/ 237935 h 404526"/>
                <a:gd name="connsiteX7" fmla="*/ 1020699 w 2041779"/>
                <a:gd name="connsiteY7" fmla="*/ 404527 h 404526"/>
                <a:gd name="connsiteX8" fmla="*/ 773716 w 2041779"/>
                <a:gd name="connsiteY8" fmla="*/ 237935 h 404526"/>
                <a:gd name="connsiteX9" fmla="*/ 628555 w 2041779"/>
                <a:gd name="connsiteY9" fmla="*/ 124396 h 404526"/>
                <a:gd name="connsiteX10" fmla="*/ 483584 w 2041779"/>
                <a:gd name="connsiteY10" fmla="*/ 237935 h 404526"/>
                <a:gd name="connsiteX11" fmla="*/ 236506 w 2041779"/>
                <a:gd name="connsiteY11" fmla="*/ 404527 h 404526"/>
                <a:gd name="connsiteX12" fmla="*/ 11906 w 2041779"/>
                <a:gd name="connsiteY12" fmla="*/ 269367 h 404526"/>
                <a:gd name="connsiteX13" fmla="*/ 0 w 2041779"/>
                <a:gd name="connsiteY13" fmla="*/ 234601 h 404526"/>
                <a:gd name="connsiteX14" fmla="*/ 0 w 2041779"/>
                <a:gd name="connsiteY14" fmla="*/ 232696 h 404526"/>
                <a:gd name="connsiteX15" fmla="*/ 42005 w 2041779"/>
                <a:gd name="connsiteY15" fmla="*/ 173831 h 404526"/>
                <a:gd name="connsiteX16" fmla="*/ 62199 w 2041779"/>
                <a:gd name="connsiteY16" fmla="*/ 170402 h 404526"/>
                <a:gd name="connsiteX17" fmla="*/ 112490 w 2041779"/>
                <a:gd name="connsiteY17" fmla="*/ 195929 h 404526"/>
                <a:gd name="connsiteX18" fmla="*/ 236601 w 2041779"/>
                <a:gd name="connsiteY18" fmla="*/ 280130 h 404526"/>
                <a:gd name="connsiteX19" fmla="*/ 381858 w 2041779"/>
                <a:gd name="connsiteY19" fmla="*/ 166592 h 404526"/>
                <a:gd name="connsiteX20" fmla="*/ 628745 w 2041779"/>
                <a:gd name="connsiteY20" fmla="*/ 0 h 404526"/>
                <a:gd name="connsiteX21" fmla="*/ 875729 w 2041779"/>
                <a:gd name="connsiteY21" fmla="*/ 166592 h 404526"/>
                <a:gd name="connsiteX22" fmla="*/ 1020889 w 2041779"/>
                <a:gd name="connsiteY22" fmla="*/ 280130 h 404526"/>
                <a:gd name="connsiteX23" fmla="*/ 1166050 w 2041779"/>
                <a:gd name="connsiteY23" fmla="*/ 166592 h 404526"/>
                <a:gd name="connsiteX24" fmla="*/ 1413034 w 2041779"/>
                <a:gd name="connsiteY24" fmla="*/ 0 h 404526"/>
                <a:gd name="connsiteX25" fmla="*/ 1660017 w 2041779"/>
                <a:gd name="connsiteY25" fmla="*/ 166592 h 404526"/>
                <a:gd name="connsiteX26" fmla="*/ 1805178 w 2041779"/>
                <a:gd name="connsiteY26" fmla="*/ 280130 h 404526"/>
                <a:gd name="connsiteX27" fmla="*/ 1929289 w 2041779"/>
                <a:gd name="connsiteY27" fmla="*/ 196025 h 404526"/>
                <a:gd name="connsiteX28" fmla="*/ 1979581 w 2041779"/>
                <a:gd name="connsiteY28" fmla="*/ 170497 h 404526"/>
                <a:gd name="connsiteX29" fmla="*/ 1999774 w 2041779"/>
                <a:gd name="connsiteY29" fmla="*/ 173927 h 404526"/>
                <a:gd name="connsiteX30" fmla="*/ 2041780 w 2041779"/>
                <a:gd name="connsiteY30" fmla="*/ 232791 h 404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041779" h="404526">
                  <a:moveTo>
                    <a:pt x="2041493" y="232791"/>
                  </a:moveTo>
                  <a:lnTo>
                    <a:pt x="2041493" y="234696"/>
                  </a:lnTo>
                  <a:cubicBezTo>
                    <a:pt x="2041112" y="247174"/>
                    <a:pt x="2036922" y="259271"/>
                    <a:pt x="2029587" y="269462"/>
                  </a:cubicBezTo>
                  <a:cubicBezTo>
                    <a:pt x="1997583" y="313277"/>
                    <a:pt x="1931004" y="404527"/>
                    <a:pt x="1804988" y="404527"/>
                  </a:cubicBezTo>
                  <a:cubicBezTo>
                    <a:pt x="1678971" y="404527"/>
                    <a:pt x="1609915" y="312134"/>
                    <a:pt x="1558004" y="237935"/>
                  </a:cubicBezTo>
                  <a:cubicBezTo>
                    <a:pt x="1507237" y="165449"/>
                    <a:pt x="1475518" y="124396"/>
                    <a:pt x="1412843" y="124396"/>
                  </a:cubicBezTo>
                  <a:cubicBezTo>
                    <a:pt x="1350169" y="124396"/>
                    <a:pt x="1318450" y="165449"/>
                    <a:pt x="1267683" y="237935"/>
                  </a:cubicBezTo>
                  <a:cubicBezTo>
                    <a:pt x="1215771" y="312134"/>
                    <a:pt x="1151096" y="404527"/>
                    <a:pt x="1020699" y="404527"/>
                  </a:cubicBezTo>
                  <a:cubicBezTo>
                    <a:pt x="890302" y="404527"/>
                    <a:pt x="825627" y="312134"/>
                    <a:pt x="773716" y="237935"/>
                  </a:cubicBezTo>
                  <a:cubicBezTo>
                    <a:pt x="722948" y="165449"/>
                    <a:pt x="691229" y="124396"/>
                    <a:pt x="628555" y="124396"/>
                  </a:cubicBezTo>
                  <a:cubicBezTo>
                    <a:pt x="565880" y="124396"/>
                    <a:pt x="534258" y="165449"/>
                    <a:pt x="483584" y="237935"/>
                  </a:cubicBezTo>
                  <a:cubicBezTo>
                    <a:pt x="431673" y="312134"/>
                    <a:pt x="366999" y="404527"/>
                    <a:pt x="236506" y="404527"/>
                  </a:cubicBezTo>
                  <a:cubicBezTo>
                    <a:pt x="106013" y="404527"/>
                    <a:pt x="43910" y="313182"/>
                    <a:pt x="11906" y="269367"/>
                  </a:cubicBezTo>
                  <a:cubicBezTo>
                    <a:pt x="4572" y="259175"/>
                    <a:pt x="381" y="247174"/>
                    <a:pt x="0" y="234601"/>
                  </a:cubicBezTo>
                  <a:lnTo>
                    <a:pt x="0" y="232696"/>
                  </a:lnTo>
                  <a:cubicBezTo>
                    <a:pt x="0" y="206121"/>
                    <a:pt x="16859" y="182404"/>
                    <a:pt x="42005" y="173831"/>
                  </a:cubicBezTo>
                  <a:cubicBezTo>
                    <a:pt x="48673" y="171545"/>
                    <a:pt x="55436" y="170402"/>
                    <a:pt x="62199" y="170402"/>
                  </a:cubicBezTo>
                  <a:cubicBezTo>
                    <a:pt x="81725" y="170402"/>
                    <a:pt x="100584" y="179546"/>
                    <a:pt x="112490" y="195929"/>
                  </a:cubicBezTo>
                  <a:cubicBezTo>
                    <a:pt x="152305" y="250603"/>
                    <a:pt x="183832" y="280130"/>
                    <a:pt x="236601" y="280130"/>
                  </a:cubicBezTo>
                  <a:cubicBezTo>
                    <a:pt x="299180" y="280130"/>
                    <a:pt x="330994" y="239078"/>
                    <a:pt x="381858" y="166592"/>
                  </a:cubicBezTo>
                  <a:cubicBezTo>
                    <a:pt x="433768" y="92393"/>
                    <a:pt x="498348" y="0"/>
                    <a:pt x="628745" y="0"/>
                  </a:cubicBezTo>
                  <a:cubicBezTo>
                    <a:pt x="759143" y="0"/>
                    <a:pt x="823817" y="92393"/>
                    <a:pt x="875729" y="166592"/>
                  </a:cubicBezTo>
                  <a:cubicBezTo>
                    <a:pt x="926402" y="239078"/>
                    <a:pt x="958215" y="280130"/>
                    <a:pt x="1020889" y="280130"/>
                  </a:cubicBezTo>
                  <a:cubicBezTo>
                    <a:pt x="1083564" y="280130"/>
                    <a:pt x="1115187" y="239078"/>
                    <a:pt x="1166050" y="166592"/>
                  </a:cubicBezTo>
                  <a:cubicBezTo>
                    <a:pt x="1217962" y="92393"/>
                    <a:pt x="1282636" y="0"/>
                    <a:pt x="1413034" y="0"/>
                  </a:cubicBezTo>
                  <a:cubicBezTo>
                    <a:pt x="1543431" y="0"/>
                    <a:pt x="1608106" y="92393"/>
                    <a:pt x="1660017" y="166592"/>
                  </a:cubicBezTo>
                  <a:cubicBezTo>
                    <a:pt x="1710690" y="239078"/>
                    <a:pt x="1742504" y="280130"/>
                    <a:pt x="1805178" y="280130"/>
                  </a:cubicBezTo>
                  <a:cubicBezTo>
                    <a:pt x="1858042" y="280130"/>
                    <a:pt x="1889569" y="250603"/>
                    <a:pt x="1929289" y="196025"/>
                  </a:cubicBezTo>
                  <a:cubicBezTo>
                    <a:pt x="1941290" y="179642"/>
                    <a:pt x="1960054" y="170497"/>
                    <a:pt x="1979581" y="170497"/>
                  </a:cubicBezTo>
                  <a:cubicBezTo>
                    <a:pt x="1986343" y="170497"/>
                    <a:pt x="1993201" y="171641"/>
                    <a:pt x="1999774" y="173927"/>
                  </a:cubicBezTo>
                  <a:cubicBezTo>
                    <a:pt x="2024920" y="182499"/>
                    <a:pt x="2041780" y="206312"/>
                    <a:pt x="2041780" y="232791"/>
                  </a:cubicBezTo>
                  <a:close/>
                </a:path>
              </a:pathLst>
            </a:custGeom>
            <a:solidFill>
              <a:srgbClr val="BCE2FC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FE6760E4-94C9-4DC3-8A2C-017C31929768}"/>
                </a:ext>
              </a:extLst>
            </p:cNvPr>
            <p:cNvSpPr/>
            <p:nvPr/>
          </p:nvSpPr>
          <p:spPr>
            <a:xfrm>
              <a:off x="8393631" y="2299050"/>
              <a:ext cx="2230770" cy="1278207"/>
            </a:xfrm>
            <a:custGeom>
              <a:avLst/>
              <a:gdLst>
                <a:gd name="connsiteX0" fmla="*/ 1918145 w 1918334"/>
                <a:gd name="connsiteY0" fmla="*/ 959168 h 1099184"/>
                <a:gd name="connsiteX1" fmla="*/ 1917668 w 1918334"/>
                <a:gd name="connsiteY1" fmla="*/ 989647 h 1099184"/>
                <a:gd name="connsiteX2" fmla="*/ 1743361 w 1918334"/>
                <a:gd name="connsiteY2" fmla="*/ 1099185 h 1099184"/>
                <a:gd name="connsiteX3" fmla="*/ 1351217 w 1918334"/>
                <a:gd name="connsiteY3" fmla="*/ 819150 h 1099184"/>
                <a:gd name="connsiteX4" fmla="*/ 959072 w 1918334"/>
                <a:gd name="connsiteY4" fmla="*/ 1099185 h 1099184"/>
                <a:gd name="connsiteX5" fmla="*/ 566928 w 1918334"/>
                <a:gd name="connsiteY5" fmla="*/ 819150 h 1099184"/>
                <a:gd name="connsiteX6" fmla="*/ 174784 w 1918334"/>
                <a:gd name="connsiteY6" fmla="*/ 1099185 h 1099184"/>
                <a:gd name="connsiteX7" fmla="*/ 477 w 1918334"/>
                <a:gd name="connsiteY7" fmla="*/ 989552 h 1099184"/>
                <a:gd name="connsiteX8" fmla="*/ 0 w 1918334"/>
                <a:gd name="connsiteY8" fmla="*/ 959168 h 1099184"/>
                <a:gd name="connsiteX9" fmla="*/ 959168 w 1918334"/>
                <a:gd name="connsiteY9" fmla="*/ 0 h 1099184"/>
                <a:gd name="connsiteX10" fmla="*/ 1918335 w 1918334"/>
                <a:gd name="connsiteY10" fmla="*/ 959168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8334" h="1099184">
                  <a:moveTo>
                    <a:pt x="1918145" y="959168"/>
                  </a:moveTo>
                  <a:cubicBezTo>
                    <a:pt x="1918145" y="969359"/>
                    <a:pt x="1917955" y="979456"/>
                    <a:pt x="1917668" y="989647"/>
                  </a:cubicBezTo>
                  <a:cubicBezTo>
                    <a:pt x="1874997" y="1048226"/>
                    <a:pt x="1827086" y="1099185"/>
                    <a:pt x="1743361" y="1099185"/>
                  </a:cubicBezTo>
                  <a:cubicBezTo>
                    <a:pt x="1547241" y="1099185"/>
                    <a:pt x="1547241" y="819150"/>
                    <a:pt x="1351217" y="819150"/>
                  </a:cubicBezTo>
                  <a:cubicBezTo>
                    <a:pt x="1155192" y="819150"/>
                    <a:pt x="1155097" y="1099185"/>
                    <a:pt x="959072" y="1099185"/>
                  </a:cubicBezTo>
                  <a:cubicBezTo>
                    <a:pt x="763048" y="1099185"/>
                    <a:pt x="762953" y="819150"/>
                    <a:pt x="566928" y="819150"/>
                  </a:cubicBezTo>
                  <a:cubicBezTo>
                    <a:pt x="370904" y="819150"/>
                    <a:pt x="370904" y="1099185"/>
                    <a:pt x="174784" y="1099185"/>
                  </a:cubicBezTo>
                  <a:cubicBezTo>
                    <a:pt x="91059" y="1099185"/>
                    <a:pt x="43149" y="1048036"/>
                    <a:pt x="477" y="989552"/>
                  </a:cubicBezTo>
                  <a:cubicBezTo>
                    <a:pt x="191" y="979456"/>
                    <a:pt x="0" y="969359"/>
                    <a:pt x="0" y="959168"/>
                  </a:cubicBezTo>
                  <a:cubicBezTo>
                    <a:pt x="0" y="429482"/>
                    <a:pt x="429483" y="0"/>
                    <a:pt x="959168" y="0"/>
                  </a:cubicBezTo>
                  <a:cubicBezTo>
                    <a:pt x="1488853" y="0"/>
                    <a:pt x="1918335" y="429482"/>
                    <a:pt x="1918335" y="9591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7280C3D7-A8A9-4CA7-9500-68C937625F17}"/>
                </a:ext>
              </a:extLst>
            </p:cNvPr>
            <p:cNvGrpSpPr/>
            <p:nvPr/>
          </p:nvGrpSpPr>
          <p:grpSpPr>
            <a:xfrm>
              <a:off x="9096092" y="4117008"/>
              <a:ext cx="825406" cy="825407"/>
              <a:chOff x="9096092" y="4117008"/>
              <a:chExt cx="825406" cy="825407"/>
            </a:xfrm>
          </p:grpSpPr>
          <p:sp>
            <p:nvSpPr>
              <p:cNvPr id="72" name="Freeform: Shape 71">
                <a:extLst>
                  <a:ext uri="{FF2B5EF4-FFF2-40B4-BE49-F238E27FC236}">
                    <a16:creationId xmlns:a16="http://schemas.microsoft.com/office/drawing/2014/main" id="{85445665-11CC-4882-837E-455040D7B668}"/>
                  </a:ext>
                </a:extLst>
              </p:cNvPr>
              <p:cNvSpPr/>
              <p:nvPr/>
            </p:nvSpPr>
            <p:spPr>
              <a:xfrm>
                <a:off x="9096092" y="4117008"/>
                <a:ext cx="825406" cy="825407"/>
              </a:xfrm>
              <a:custGeom>
                <a:avLst/>
                <a:gdLst>
                  <a:gd name="connsiteX0" fmla="*/ 709803 w 709802"/>
                  <a:gd name="connsiteY0" fmla="*/ 354902 h 709802"/>
                  <a:gd name="connsiteX1" fmla="*/ 354901 w 709802"/>
                  <a:gd name="connsiteY1" fmla="*/ 709803 h 709802"/>
                  <a:gd name="connsiteX2" fmla="*/ 0 w 709802"/>
                  <a:gd name="connsiteY2" fmla="*/ 354902 h 709802"/>
                  <a:gd name="connsiteX3" fmla="*/ 354901 w 709802"/>
                  <a:gd name="connsiteY3" fmla="*/ 0 h 709802"/>
                  <a:gd name="connsiteX4" fmla="*/ 709803 w 709802"/>
                  <a:gd name="connsiteY4" fmla="*/ 354902 h 7098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9802" h="709802">
                    <a:moveTo>
                      <a:pt x="709803" y="354902"/>
                    </a:moveTo>
                    <a:cubicBezTo>
                      <a:pt x="709803" y="550908"/>
                      <a:pt x="550908" y="709803"/>
                      <a:pt x="354901" y="709803"/>
                    </a:cubicBezTo>
                    <a:cubicBezTo>
                      <a:pt x="158895" y="709803"/>
                      <a:pt x="0" y="550908"/>
                      <a:pt x="0" y="354902"/>
                    </a:cubicBezTo>
                    <a:cubicBezTo>
                      <a:pt x="0" y="158895"/>
                      <a:pt x="158895" y="0"/>
                      <a:pt x="354901" y="0"/>
                    </a:cubicBezTo>
                    <a:cubicBezTo>
                      <a:pt x="550908" y="0"/>
                      <a:pt x="709803" y="158895"/>
                      <a:pt x="709803" y="354902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3" name="Freeform: Shape 72">
                <a:extLst>
                  <a:ext uri="{FF2B5EF4-FFF2-40B4-BE49-F238E27FC236}">
                    <a16:creationId xmlns:a16="http://schemas.microsoft.com/office/drawing/2014/main" id="{83A3F553-A28A-4124-94FE-EF803831FF53}"/>
                  </a:ext>
                </a:extLst>
              </p:cNvPr>
              <p:cNvSpPr/>
              <p:nvPr/>
            </p:nvSpPr>
            <p:spPr>
              <a:xfrm>
                <a:off x="9206855" y="4227771"/>
                <a:ext cx="603880" cy="603880"/>
              </a:xfrm>
              <a:custGeom>
                <a:avLst/>
                <a:gdLst>
                  <a:gd name="connsiteX0" fmla="*/ 259651 w 519302"/>
                  <a:gd name="connsiteY0" fmla="*/ 519303 h 519302"/>
                  <a:gd name="connsiteX1" fmla="*/ 0 w 519302"/>
                  <a:gd name="connsiteY1" fmla="*/ 259652 h 519302"/>
                  <a:gd name="connsiteX2" fmla="*/ 259651 w 519302"/>
                  <a:gd name="connsiteY2" fmla="*/ 0 h 519302"/>
                  <a:gd name="connsiteX3" fmla="*/ 519303 w 519302"/>
                  <a:gd name="connsiteY3" fmla="*/ 259652 h 519302"/>
                  <a:gd name="connsiteX4" fmla="*/ 259651 w 519302"/>
                  <a:gd name="connsiteY4" fmla="*/ 519303 h 5193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9302" h="519302">
                    <a:moveTo>
                      <a:pt x="259651" y="519303"/>
                    </a:moveTo>
                    <a:cubicBezTo>
                      <a:pt x="116491" y="519303"/>
                      <a:pt x="0" y="402812"/>
                      <a:pt x="0" y="259652"/>
                    </a:cubicBezTo>
                    <a:cubicBezTo>
                      <a:pt x="0" y="116491"/>
                      <a:pt x="116491" y="0"/>
                      <a:pt x="259651" y="0"/>
                    </a:cubicBezTo>
                    <a:cubicBezTo>
                      <a:pt x="402812" y="0"/>
                      <a:pt x="519303" y="116491"/>
                      <a:pt x="519303" y="259652"/>
                    </a:cubicBezTo>
                    <a:cubicBezTo>
                      <a:pt x="519303" y="402812"/>
                      <a:pt x="402812" y="519303"/>
                      <a:pt x="259651" y="5193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64AEF2"/>
                  </a:gs>
                  <a:gs pos="100000">
                    <a:srgbClr val="95D7FA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TextBox 73">
                <a:extLst>
                  <a:ext uri="{FF2B5EF4-FFF2-40B4-BE49-F238E27FC236}">
                    <a16:creationId xmlns:a16="http://schemas.microsoft.com/office/drawing/2014/main" id="{2DD78EBC-E387-4E0B-98A4-A6A82BBD83E6}"/>
                  </a:ext>
                </a:extLst>
              </p:cNvPr>
              <p:cNvSpPr txBox="1"/>
              <p:nvPr/>
            </p:nvSpPr>
            <p:spPr>
              <a:xfrm>
                <a:off x="9306656" y="4295126"/>
                <a:ext cx="40427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800" spc="0" baseline="0" dirty="0">
                    <a:solidFill>
                      <a:schemeClr val="bg1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3</a:t>
                </a:r>
              </a:p>
            </p:txBody>
          </p:sp>
        </p:grp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377565A7-94F6-44CE-9CE2-8C6F3174BFE3}"/>
              </a:ext>
            </a:extLst>
          </p:cNvPr>
          <p:cNvGrpSpPr/>
          <p:nvPr/>
        </p:nvGrpSpPr>
        <p:grpSpPr>
          <a:xfrm>
            <a:off x="1385281" y="2188287"/>
            <a:ext cx="2595624" cy="2864892"/>
            <a:chOff x="1385281" y="2188287"/>
            <a:chExt cx="2595624" cy="2864892"/>
          </a:xfrm>
        </p:grpSpPr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54E4326C-54FB-4375-8B07-AFA3352F92A5}"/>
                </a:ext>
              </a:extLst>
            </p:cNvPr>
            <p:cNvSpPr/>
            <p:nvPr/>
          </p:nvSpPr>
          <p:spPr>
            <a:xfrm>
              <a:off x="1385281" y="2188287"/>
              <a:ext cx="2595624" cy="2864892"/>
            </a:xfrm>
            <a:custGeom>
              <a:avLst/>
              <a:gdLst>
                <a:gd name="connsiteX0" fmla="*/ 1116044 w 2232088"/>
                <a:gd name="connsiteY0" fmla="*/ 2463641 h 2463641"/>
                <a:gd name="connsiteX1" fmla="*/ 665893 w 2232088"/>
                <a:gd name="connsiteY1" fmla="*/ 2013490 h 2463641"/>
                <a:gd name="connsiteX2" fmla="*/ 665893 w 2232088"/>
                <a:gd name="connsiteY2" fmla="*/ 2008061 h 2463641"/>
                <a:gd name="connsiteX3" fmla="*/ 77343 w 2232088"/>
                <a:gd name="connsiteY3" fmla="*/ 1235964 h 2463641"/>
                <a:gd name="connsiteX4" fmla="*/ 30194 w 2232088"/>
                <a:gd name="connsiteY4" fmla="*/ 1177671 h 2463641"/>
                <a:gd name="connsiteX5" fmla="*/ 0 w 2232088"/>
                <a:gd name="connsiteY5" fmla="*/ 1089946 h 2463641"/>
                <a:gd name="connsiteX6" fmla="*/ 0 w 2232088"/>
                <a:gd name="connsiteY6" fmla="*/ 1084898 h 2463641"/>
                <a:gd name="connsiteX7" fmla="*/ 66199 w 2232088"/>
                <a:gd name="connsiteY7" fmla="*/ 956501 h 2463641"/>
                <a:gd name="connsiteX8" fmla="*/ 382143 w 2232088"/>
                <a:gd name="connsiteY8" fmla="*/ 297466 h 2463641"/>
                <a:gd name="connsiteX9" fmla="*/ 1116044 w 2232088"/>
                <a:gd name="connsiteY9" fmla="*/ 0 h 2463641"/>
                <a:gd name="connsiteX10" fmla="*/ 1850041 w 2232088"/>
                <a:gd name="connsiteY10" fmla="*/ 297466 h 2463641"/>
                <a:gd name="connsiteX11" fmla="*/ 2165890 w 2232088"/>
                <a:gd name="connsiteY11" fmla="*/ 956501 h 2463641"/>
                <a:gd name="connsiteX12" fmla="*/ 2232089 w 2232088"/>
                <a:gd name="connsiteY12" fmla="*/ 1084898 h 2463641"/>
                <a:gd name="connsiteX13" fmla="*/ 2232089 w 2232088"/>
                <a:gd name="connsiteY13" fmla="*/ 1089946 h 2463641"/>
                <a:gd name="connsiteX14" fmla="*/ 2202085 w 2232088"/>
                <a:gd name="connsiteY14" fmla="*/ 1177385 h 2463641"/>
                <a:gd name="connsiteX15" fmla="*/ 2154746 w 2232088"/>
                <a:gd name="connsiteY15" fmla="*/ 1235964 h 2463641"/>
                <a:gd name="connsiteX16" fmla="*/ 1566196 w 2232088"/>
                <a:gd name="connsiteY16" fmla="*/ 2008061 h 2463641"/>
                <a:gd name="connsiteX17" fmla="*/ 1566196 w 2232088"/>
                <a:gd name="connsiteY17" fmla="*/ 2013490 h 2463641"/>
                <a:gd name="connsiteX18" fmla="*/ 1116044 w 2232088"/>
                <a:gd name="connsiteY18" fmla="*/ 2463641 h 2463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232088" h="2463641">
                  <a:moveTo>
                    <a:pt x="1116044" y="2463641"/>
                  </a:moveTo>
                  <a:cubicBezTo>
                    <a:pt x="867823" y="2463641"/>
                    <a:pt x="665893" y="2261711"/>
                    <a:pt x="665893" y="2013490"/>
                  </a:cubicBezTo>
                  <a:cubicBezTo>
                    <a:pt x="665893" y="2011680"/>
                    <a:pt x="665893" y="2009870"/>
                    <a:pt x="665893" y="2008061"/>
                  </a:cubicBezTo>
                  <a:cubicBezTo>
                    <a:pt x="356711" y="1862043"/>
                    <a:pt x="135922" y="1573625"/>
                    <a:pt x="77343" y="1235964"/>
                  </a:cubicBezTo>
                  <a:cubicBezTo>
                    <a:pt x="56197" y="1213199"/>
                    <a:pt x="40576" y="1191863"/>
                    <a:pt x="30194" y="1177671"/>
                  </a:cubicBezTo>
                  <a:cubicBezTo>
                    <a:pt x="11430" y="1151763"/>
                    <a:pt x="1048" y="1121474"/>
                    <a:pt x="0" y="1089946"/>
                  </a:cubicBezTo>
                  <a:cubicBezTo>
                    <a:pt x="0" y="1088898"/>
                    <a:pt x="0" y="1084898"/>
                    <a:pt x="0" y="1084898"/>
                  </a:cubicBezTo>
                  <a:cubicBezTo>
                    <a:pt x="0" y="1032986"/>
                    <a:pt x="25432" y="985456"/>
                    <a:pt x="66199" y="956501"/>
                  </a:cubicBezTo>
                  <a:cubicBezTo>
                    <a:pt x="89249" y="706184"/>
                    <a:pt x="200025" y="474059"/>
                    <a:pt x="382143" y="297466"/>
                  </a:cubicBezTo>
                  <a:cubicBezTo>
                    <a:pt x="579882" y="105632"/>
                    <a:pt x="840581" y="0"/>
                    <a:pt x="1116044" y="0"/>
                  </a:cubicBezTo>
                  <a:cubicBezTo>
                    <a:pt x="1391507" y="0"/>
                    <a:pt x="1652302" y="105632"/>
                    <a:pt x="1850041" y="297466"/>
                  </a:cubicBezTo>
                  <a:cubicBezTo>
                    <a:pt x="2032159" y="474059"/>
                    <a:pt x="2142839" y="706184"/>
                    <a:pt x="2165890" y="956501"/>
                  </a:cubicBezTo>
                  <a:cubicBezTo>
                    <a:pt x="2206657" y="985456"/>
                    <a:pt x="2232089" y="1032986"/>
                    <a:pt x="2232089" y="1084898"/>
                  </a:cubicBezTo>
                  <a:cubicBezTo>
                    <a:pt x="2232089" y="1084898"/>
                    <a:pt x="2232089" y="1088898"/>
                    <a:pt x="2232089" y="1089946"/>
                  </a:cubicBezTo>
                  <a:cubicBezTo>
                    <a:pt x="2231041" y="1121474"/>
                    <a:pt x="2220658" y="1151763"/>
                    <a:pt x="2202085" y="1177385"/>
                  </a:cubicBezTo>
                  <a:cubicBezTo>
                    <a:pt x="2191512" y="1191863"/>
                    <a:pt x="2175891" y="1213199"/>
                    <a:pt x="2154746" y="1235964"/>
                  </a:cubicBezTo>
                  <a:cubicBezTo>
                    <a:pt x="2096072" y="1573721"/>
                    <a:pt x="1875282" y="1862043"/>
                    <a:pt x="1566196" y="2008061"/>
                  </a:cubicBezTo>
                  <a:cubicBezTo>
                    <a:pt x="1566196" y="2009870"/>
                    <a:pt x="1566196" y="2011680"/>
                    <a:pt x="1566196" y="2013490"/>
                  </a:cubicBezTo>
                  <a:cubicBezTo>
                    <a:pt x="1566196" y="2261711"/>
                    <a:pt x="1364266" y="2463641"/>
                    <a:pt x="1116044" y="246364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88C30C52-346C-45E9-B390-64E1F9F2DDFA}"/>
                </a:ext>
              </a:extLst>
            </p:cNvPr>
            <p:cNvSpPr/>
            <p:nvPr/>
          </p:nvSpPr>
          <p:spPr>
            <a:xfrm>
              <a:off x="1568483" y="3251615"/>
              <a:ext cx="2229441" cy="1278207"/>
            </a:xfrm>
            <a:custGeom>
              <a:avLst/>
              <a:gdLst>
                <a:gd name="connsiteX0" fmla="*/ 1917192 w 1917192"/>
                <a:gd name="connsiteY0" fmla="*/ 170497 h 1099184"/>
                <a:gd name="connsiteX1" fmla="*/ 958596 w 1917192"/>
                <a:gd name="connsiteY1" fmla="*/ 1099185 h 1099184"/>
                <a:gd name="connsiteX2" fmla="*/ 0 w 1917192"/>
                <a:gd name="connsiteY2" fmla="*/ 170402 h 1099184"/>
                <a:gd name="connsiteX3" fmla="*/ 174308 w 1917192"/>
                <a:gd name="connsiteY3" fmla="*/ 280035 h 1099184"/>
                <a:gd name="connsiteX4" fmla="*/ 566452 w 1917192"/>
                <a:gd name="connsiteY4" fmla="*/ 0 h 1099184"/>
                <a:gd name="connsiteX5" fmla="*/ 958596 w 1917192"/>
                <a:gd name="connsiteY5" fmla="*/ 280035 h 1099184"/>
                <a:gd name="connsiteX6" fmla="*/ 1350740 w 1917192"/>
                <a:gd name="connsiteY6" fmla="*/ 0 h 1099184"/>
                <a:gd name="connsiteX7" fmla="*/ 1742885 w 1917192"/>
                <a:gd name="connsiteY7" fmla="*/ 280035 h 1099184"/>
                <a:gd name="connsiteX8" fmla="*/ 1917192 w 1917192"/>
                <a:gd name="connsiteY8" fmla="*/ 170497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7192" h="1099184">
                  <a:moveTo>
                    <a:pt x="1917192" y="170497"/>
                  </a:moveTo>
                  <a:cubicBezTo>
                    <a:pt x="1901095" y="686086"/>
                    <a:pt x="1478185" y="1099185"/>
                    <a:pt x="958596" y="1099185"/>
                  </a:cubicBezTo>
                  <a:cubicBezTo>
                    <a:pt x="439007" y="1099185"/>
                    <a:pt x="15907" y="685991"/>
                    <a:pt x="0" y="170402"/>
                  </a:cubicBezTo>
                  <a:cubicBezTo>
                    <a:pt x="42672" y="228981"/>
                    <a:pt x="90583" y="280035"/>
                    <a:pt x="174308" y="280035"/>
                  </a:cubicBezTo>
                  <a:cubicBezTo>
                    <a:pt x="370427" y="280035"/>
                    <a:pt x="370427" y="0"/>
                    <a:pt x="566452" y="0"/>
                  </a:cubicBezTo>
                  <a:cubicBezTo>
                    <a:pt x="762476" y="0"/>
                    <a:pt x="762476" y="280035"/>
                    <a:pt x="958596" y="280035"/>
                  </a:cubicBezTo>
                  <a:cubicBezTo>
                    <a:pt x="1154716" y="280035"/>
                    <a:pt x="1154621" y="0"/>
                    <a:pt x="1350740" y="0"/>
                  </a:cubicBezTo>
                  <a:cubicBezTo>
                    <a:pt x="1546860" y="0"/>
                    <a:pt x="1546765" y="280035"/>
                    <a:pt x="1742885" y="280035"/>
                  </a:cubicBezTo>
                  <a:cubicBezTo>
                    <a:pt x="1826609" y="280035"/>
                    <a:pt x="1874520" y="229076"/>
                    <a:pt x="1917192" y="17049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80680E8A-D1E2-48BA-B71C-346884B74579}"/>
                </a:ext>
              </a:extLst>
            </p:cNvPr>
            <p:cNvSpPr/>
            <p:nvPr/>
          </p:nvSpPr>
          <p:spPr>
            <a:xfrm>
              <a:off x="1496155" y="3179286"/>
              <a:ext cx="2374320" cy="470411"/>
            </a:xfrm>
            <a:custGeom>
              <a:avLst/>
              <a:gdLst>
                <a:gd name="connsiteX0" fmla="*/ 2041493 w 2041779"/>
                <a:gd name="connsiteY0" fmla="*/ 232791 h 404526"/>
                <a:gd name="connsiteX1" fmla="*/ 2041493 w 2041779"/>
                <a:gd name="connsiteY1" fmla="*/ 234696 h 404526"/>
                <a:gd name="connsiteX2" fmla="*/ 2029587 w 2041779"/>
                <a:gd name="connsiteY2" fmla="*/ 269462 h 404526"/>
                <a:gd name="connsiteX3" fmla="*/ 1804988 w 2041779"/>
                <a:gd name="connsiteY3" fmla="*/ 404527 h 404526"/>
                <a:gd name="connsiteX4" fmla="*/ 1558004 w 2041779"/>
                <a:gd name="connsiteY4" fmla="*/ 237935 h 404526"/>
                <a:gd name="connsiteX5" fmla="*/ 1412843 w 2041779"/>
                <a:gd name="connsiteY5" fmla="*/ 124396 h 404526"/>
                <a:gd name="connsiteX6" fmla="*/ 1267682 w 2041779"/>
                <a:gd name="connsiteY6" fmla="*/ 237935 h 404526"/>
                <a:gd name="connsiteX7" fmla="*/ 1020699 w 2041779"/>
                <a:gd name="connsiteY7" fmla="*/ 404527 h 404526"/>
                <a:gd name="connsiteX8" fmla="*/ 773716 w 2041779"/>
                <a:gd name="connsiteY8" fmla="*/ 237935 h 404526"/>
                <a:gd name="connsiteX9" fmla="*/ 628555 w 2041779"/>
                <a:gd name="connsiteY9" fmla="*/ 124396 h 404526"/>
                <a:gd name="connsiteX10" fmla="*/ 483584 w 2041779"/>
                <a:gd name="connsiteY10" fmla="*/ 237935 h 404526"/>
                <a:gd name="connsiteX11" fmla="*/ 236506 w 2041779"/>
                <a:gd name="connsiteY11" fmla="*/ 404527 h 404526"/>
                <a:gd name="connsiteX12" fmla="*/ 11906 w 2041779"/>
                <a:gd name="connsiteY12" fmla="*/ 269367 h 404526"/>
                <a:gd name="connsiteX13" fmla="*/ 0 w 2041779"/>
                <a:gd name="connsiteY13" fmla="*/ 234601 h 404526"/>
                <a:gd name="connsiteX14" fmla="*/ 0 w 2041779"/>
                <a:gd name="connsiteY14" fmla="*/ 232696 h 404526"/>
                <a:gd name="connsiteX15" fmla="*/ 42005 w 2041779"/>
                <a:gd name="connsiteY15" fmla="*/ 173831 h 404526"/>
                <a:gd name="connsiteX16" fmla="*/ 62198 w 2041779"/>
                <a:gd name="connsiteY16" fmla="*/ 170402 h 404526"/>
                <a:gd name="connsiteX17" fmla="*/ 112490 w 2041779"/>
                <a:gd name="connsiteY17" fmla="*/ 195929 h 404526"/>
                <a:gd name="connsiteX18" fmla="*/ 236601 w 2041779"/>
                <a:gd name="connsiteY18" fmla="*/ 280130 h 404526"/>
                <a:gd name="connsiteX19" fmla="*/ 381857 w 2041779"/>
                <a:gd name="connsiteY19" fmla="*/ 166592 h 404526"/>
                <a:gd name="connsiteX20" fmla="*/ 628745 w 2041779"/>
                <a:gd name="connsiteY20" fmla="*/ 0 h 404526"/>
                <a:gd name="connsiteX21" fmla="*/ 875729 w 2041779"/>
                <a:gd name="connsiteY21" fmla="*/ 166592 h 404526"/>
                <a:gd name="connsiteX22" fmla="*/ 1020890 w 2041779"/>
                <a:gd name="connsiteY22" fmla="*/ 280130 h 404526"/>
                <a:gd name="connsiteX23" fmla="*/ 1166051 w 2041779"/>
                <a:gd name="connsiteY23" fmla="*/ 166592 h 404526"/>
                <a:gd name="connsiteX24" fmla="*/ 1413034 w 2041779"/>
                <a:gd name="connsiteY24" fmla="*/ 0 h 404526"/>
                <a:gd name="connsiteX25" fmla="*/ 1660017 w 2041779"/>
                <a:gd name="connsiteY25" fmla="*/ 166592 h 404526"/>
                <a:gd name="connsiteX26" fmla="*/ 1805178 w 2041779"/>
                <a:gd name="connsiteY26" fmla="*/ 280130 h 404526"/>
                <a:gd name="connsiteX27" fmla="*/ 1929289 w 2041779"/>
                <a:gd name="connsiteY27" fmla="*/ 196025 h 404526"/>
                <a:gd name="connsiteX28" fmla="*/ 1979581 w 2041779"/>
                <a:gd name="connsiteY28" fmla="*/ 170497 h 404526"/>
                <a:gd name="connsiteX29" fmla="*/ 1999774 w 2041779"/>
                <a:gd name="connsiteY29" fmla="*/ 173927 h 404526"/>
                <a:gd name="connsiteX30" fmla="*/ 2041779 w 2041779"/>
                <a:gd name="connsiteY30" fmla="*/ 232791 h 404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041779" h="404526">
                  <a:moveTo>
                    <a:pt x="2041493" y="232791"/>
                  </a:moveTo>
                  <a:lnTo>
                    <a:pt x="2041493" y="234696"/>
                  </a:lnTo>
                  <a:cubicBezTo>
                    <a:pt x="2041112" y="247174"/>
                    <a:pt x="2036921" y="259271"/>
                    <a:pt x="2029587" y="269462"/>
                  </a:cubicBezTo>
                  <a:cubicBezTo>
                    <a:pt x="1997583" y="313277"/>
                    <a:pt x="1931003" y="404527"/>
                    <a:pt x="1804988" y="404527"/>
                  </a:cubicBezTo>
                  <a:cubicBezTo>
                    <a:pt x="1678972" y="404527"/>
                    <a:pt x="1609916" y="312134"/>
                    <a:pt x="1558004" y="237935"/>
                  </a:cubicBezTo>
                  <a:cubicBezTo>
                    <a:pt x="1507236" y="165449"/>
                    <a:pt x="1475518" y="124396"/>
                    <a:pt x="1412843" y="124396"/>
                  </a:cubicBezTo>
                  <a:cubicBezTo>
                    <a:pt x="1350169" y="124396"/>
                    <a:pt x="1318451" y="165449"/>
                    <a:pt x="1267682" y="237935"/>
                  </a:cubicBezTo>
                  <a:cubicBezTo>
                    <a:pt x="1215771" y="312134"/>
                    <a:pt x="1151096" y="404527"/>
                    <a:pt x="1020699" y="404527"/>
                  </a:cubicBezTo>
                  <a:cubicBezTo>
                    <a:pt x="890302" y="404527"/>
                    <a:pt x="825627" y="312134"/>
                    <a:pt x="773716" y="237935"/>
                  </a:cubicBezTo>
                  <a:cubicBezTo>
                    <a:pt x="722948" y="165449"/>
                    <a:pt x="691229" y="124396"/>
                    <a:pt x="628555" y="124396"/>
                  </a:cubicBezTo>
                  <a:cubicBezTo>
                    <a:pt x="565880" y="124396"/>
                    <a:pt x="534257" y="165449"/>
                    <a:pt x="483584" y="237935"/>
                  </a:cubicBezTo>
                  <a:cubicBezTo>
                    <a:pt x="431673" y="312134"/>
                    <a:pt x="366998" y="404527"/>
                    <a:pt x="236506" y="404527"/>
                  </a:cubicBezTo>
                  <a:cubicBezTo>
                    <a:pt x="106013" y="404527"/>
                    <a:pt x="43910" y="313182"/>
                    <a:pt x="11906" y="269367"/>
                  </a:cubicBezTo>
                  <a:cubicBezTo>
                    <a:pt x="4572" y="259175"/>
                    <a:pt x="381" y="247174"/>
                    <a:pt x="0" y="234601"/>
                  </a:cubicBezTo>
                  <a:lnTo>
                    <a:pt x="0" y="232696"/>
                  </a:lnTo>
                  <a:cubicBezTo>
                    <a:pt x="0" y="206121"/>
                    <a:pt x="16859" y="182404"/>
                    <a:pt x="42005" y="173831"/>
                  </a:cubicBezTo>
                  <a:cubicBezTo>
                    <a:pt x="48673" y="171545"/>
                    <a:pt x="55436" y="170402"/>
                    <a:pt x="62198" y="170402"/>
                  </a:cubicBezTo>
                  <a:cubicBezTo>
                    <a:pt x="81725" y="170402"/>
                    <a:pt x="100584" y="179546"/>
                    <a:pt x="112490" y="195929"/>
                  </a:cubicBezTo>
                  <a:cubicBezTo>
                    <a:pt x="152305" y="250603"/>
                    <a:pt x="183833" y="280130"/>
                    <a:pt x="236601" y="280130"/>
                  </a:cubicBezTo>
                  <a:cubicBezTo>
                    <a:pt x="299180" y="280130"/>
                    <a:pt x="330994" y="239078"/>
                    <a:pt x="381857" y="166592"/>
                  </a:cubicBezTo>
                  <a:cubicBezTo>
                    <a:pt x="433769" y="92393"/>
                    <a:pt x="498348" y="0"/>
                    <a:pt x="628745" y="0"/>
                  </a:cubicBezTo>
                  <a:cubicBezTo>
                    <a:pt x="759143" y="0"/>
                    <a:pt x="823817" y="92393"/>
                    <a:pt x="875729" y="166592"/>
                  </a:cubicBezTo>
                  <a:cubicBezTo>
                    <a:pt x="926401" y="239078"/>
                    <a:pt x="958215" y="280130"/>
                    <a:pt x="1020890" y="280130"/>
                  </a:cubicBezTo>
                  <a:cubicBezTo>
                    <a:pt x="1083564" y="280130"/>
                    <a:pt x="1115187" y="239078"/>
                    <a:pt x="1166051" y="166592"/>
                  </a:cubicBezTo>
                  <a:cubicBezTo>
                    <a:pt x="1217962" y="92393"/>
                    <a:pt x="1282636" y="0"/>
                    <a:pt x="1413034" y="0"/>
                  </a:cubicBezTo>
                  <a:cubicBezTo>
                    <a:pt x="1543431" y="0"/>
                    <a:pt x="1608106" y="92393"/>
                    <a:pt x="1660017" y="166592"/>
                  </a:cubicBezTo>
                  <a:cubicBezTo>
                    <a:pt x="1710690" y="239078"/>
                    <a:pt x="1742504" y="280130"/>
                    <a:pt x="1805178" y="280130"/>
                  </a:cubicBezTo>
                  <a:cubicBezTo>
                    <a:pt x="1858042" y="280130"/>
                    <a:pt x="1889569" y="250603"/>
                    <a:pt x="1929289" y="196025"/>
                  </a:cubicBezTo>
                  <a:cubicBezTo>
                    <a:pt x="1941290" y="179642"/>
                    <a:pt x="1960055" y="170497"/>
                    <a:pt x="1979581" y="170497"/>
                  </a:cubicBezTo>
                  <a:cubicBezTo>
                    <a:pt x="1986343" y="170497"/>
                    <a:pt x="1993202" y="171641"/>
                    <a:pt x="1999774" y="173927"/>
                  </a:cubicBezTo>
                  <a:cubicBezTo>
                    <a:pt x="2024920" y="182499"/>
                    <a:pt x="2041779" y="206312"/>
                    <a:pt x="2041779" y="232791"/>
                  </a:cubicBezTo>
                  <a:close/>
                </a:path>
              </a:pathLst>
            </a:custGeom>
            <a:solidFill>
              <a:srgbClr val="FFAFC0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6B2460ED-6202-4A5E-95A3-B2BEA620482F}"/>
                </a:ext>
              </a:extLst>
            </p:cNvPr>
            <p:cNvSpPr/>
            <p:nvPr/>
          </p:nvSpPr>
          <p:spPr>
            <a:xfrm>
              <a:off x="1567929" y="2299050"/>
              <a:ext cx="2230769" cy="1278207"/>
            </a:xfrm>
            <a:custGeom>
              <a:avLst/>
              <a:gdLst>
                <a:gd name="connsiteX0" fmla="*/ 1918145 w 1918334"/>
                <a:gd name="connsiteY0" fmla="*/ 959168 h 1099184"/>
                <a:gd name="connsiteX1" fmla="*/ 1917668 w 1918334"/>
                <a:gd name="connsiteY1" fmla="*/ 989647 h 1099184"/>
                <a:gd name="connsiteX2" fmla="*/ 1743361 w 1918334"/>
                <a:gd name="connsiteY2" fmla="*/ 1099185 h 1099184"/>
                <a:gd name="connsiteX3" fmla="*/ 1351217 w 1918334"/>
                <a:gd name="connsiteY3" fmla="*/ 819150 h 1099184"/>
                <a:gd name="connsiteX4" fmla="*/ 959072 w 1918334"/>
                <a:gd name="connsiteY4" fmla="*/ 1099185 h 1099184"/>
                <a:gd name="connsiteX5" fmla="*/ 566928 w 1918334"/>
                <a:gd name="connsiteY5" fmla="*/ 819150 h 1099184"/>
                <a:gd name="connsiteX6" fmla="*/ 174784 w 1918334"/>
                <a:gd name="connsiteY6" fmla="*/ 1099185 h 1099184"/>
                <a:gd name="connsiteX7" fmla="*/ 476 w 1918334"/>
                <a:gd name="connsiteY7" fmla="*/ 989552 h 1099184"/>
                <a:gd name="connsiteX8" fmla="*/ 0 w 1918334"/>
                <a:gd name="connsiteY8" fmla="*/ 959168 h 1099184"/>
                <a:gd name="connsiteX9" fmla="*/ 959168 w 1918334"/>
                <a:gd name="connsiteY9" fmla="*/ 0 h 1099184"/>
                <a:gd name="connsiteX10" fmla="*/ 1918335 w 1918334"/>
                <a:gd name="connsiteY10" fmla="*/ 959168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8334" h="1099184">
                  <a:moveTo>
                    <a:pt x="1918145" y="959168"/>
                  </a:moveTo>
                  <a:cubicBezTo>
                    <a:pt x="1918145" y="969359"/>
                    <a:pt x="1917954" y="979456"/>
                    <a:pt x="1917668" y="989647"/>
                  </a:cubicBezTo>
                  <a:cubicBezTo>
                    <a:pt x="1874996" y="1048226"/>
                    <a:pt x="1827086" y="1099185"/>
                    <a:pt x="1743361" y="1099185"/>
                  </a:cubicBezTo>
                  <a:cubicBezTo>
                    <a:pt x="1547241" y="1099185"/>
                    <a:pt x="1547241" y="819150"/>
                    <a:pt x="1351217" y="819150"/>
                  </a:cubicBezTo>
                  <a:cubicBezTo>
                    <a:pt x="1155192" y="819150"/>
                    <a:pt x="1155097" y="1099185"/>
                    <a:pt x="959072" y="1099185"/>
                  </a:cubicBezTo>
                  <a:cubicBezTo>
                    <a:pt x="763048" y="1099185"/>
                    <a:pt x="762953" y="819150"/>
                    <a:pt x="566928" y="819150"/>
                  </a:cubicBezTo>
                  <a:cubicBezTo>
                    <a:pt x="370904" y="819150"/>
                    <a:pt x="370904" y="1099185"/>
                    <a:pt x="174784" y="1099185"/>
                  </a:cubicBezTo>
                  <a:cubicBezTo>
                    <a:pt x="91059" y="1099185"/>
                    <a:pt x="43148" y="1048036"/>
                    <a:pt x="476" y="989552"/>
                  </a:cubicBezTo>
                  <a:cubicBezTo>
                    <a:pt x="191" y="979456"/>
                    <a:pt x="0" y="969359"/>
                    <a:pt x="0" y="959168"/>
                  </a:cubicBezTo>
                  <a:cubicBezTo>
                    <a:pt x="0" y="429482"/>
                    <a:pt x="429482" y="0"/>
                    <a:pt x="959168" y="0"/>
                  </a:cubicBezTo>
                  <a:cubicBezTo>
                    <a:pt x="1488853" y="0"/>
                    <a:pt x="1918335" y="429482"/>
                    <a:pt x="1918335" y="9591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3E97CF66-CEBD-4171-B70B-E42E7919AF8E}"/>
                </a:ext>
              </a:extLst>
            </p:cNvPr>
            <p:cNvGrpSpPr/>
            <p:nvPr/>
          </p:nvGrpSpPr>
          <p:grpSpPr>
            <a:xfrm>
              <a:off x="2270389" y="4117008"/>
              <a:ext cx="825406" cy="825407"/>
              <a:chOff x="2270389" y="4117008"/>
              <a:chExt cx="825406" cy="825407"/>
            </a:xfrm>
          </p:grpSpPr>
          <p:sp>
            <p:nvSpPr>
              <p:cNvPr id="81" name="Freeform: Shape 80">
                <a:extLst>
                  <a:ext uri="{FF2B5EF4-FFF2-40B4-BE49-F238E27FC236}">
                    <a16:creationId xmlns:a16="http://schemas.microsoft.com/office/drawing/2014/main" id="{B9368728-424F-4626-8074-7B400DB04D5B}"/>
                  </a:ext>
                </a:extLst>
              </p:cNvPr>
              <p:cNvSpPr/>
              <p:nvPr/>
            </p:nvSpPr>
            <p:spPr>
              <a:xfrm>
                <a:off x="2270389" y="4117008"/>
                <a:ext cx="825406" cy="825407"/>
              </a:xfrm>
              <a:custGeom>
                <a:avLst/>
                <a:gdLst>
                  <a:gd name="connsiteX0" fmla="*/ 709803 w 709802"/>
                  <a:gd name="connsiteY0" fmla="*/ 354902 h 709802"/>
                  <a:gd name="connsiteX1" fmla="*/ 354901 w 709802"/>
                  <a:gd name="connsiteY1" fmla="*/ 709803 h 709802"/>
                  <a:gd name="connsiteX2" fmla="*/ 0 w 709802"/>
                  <a:gd name="connsiteY2" fmla="*/ 354902 h 709802"/>
                  <a:gd name="connsiteX3" fmla="*/ 354901 w 709802"/>
                  <a:gd name="connsiteY3" fmla="*/ 0 h 709802"/>
                  <a:gd name="connsiteX4" fmla="*/ 709803 w 709802"/>
                  <a:gd name="connsiteY4" fmla="*/ 354902 h 7098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9802" h="709802">
                    <a:moveTo>
                      <a:pt x="709803" y="354902"/>
                    </a:moveTo>
                    <a:cubicBezTo>
                      <a:pt x="709803" y="550908"/>
                      <a:pt x="550908" y="709803"/>
                      <a:pt x="354901" y="709803"/>
                    </a:cubicBezTo>
                    <a:cubicBezTo>
                      <a:pt x="158895" y="709803"/>
                      <a:pt x="0" y="550908"/>
                      <a:pt x="0" y="354902"/>
                    </a:cubicBezTo>
                    <a:cubicBezTo>
                      <a:pt x="0" y="158895"/>
                      <a:pt x="158895" y="0"/>
                      <a:pt x="354901" y="0"/>
                    </a:cubicBezTo>
                    <a:cubicBezTo>
                      <a:pt x="550908" y="0"/>
                      <a:pt x="709803" y="158895"/>
                      <a:pt x="709803" y="354902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2" name="Freeform: Shape 81">
                <a:extLst>
                  <a:ext uri="{FF2B5EF4-FFF2-40B4-BE49-F238E27FC236}">
                    <a16:creationId xmlns:a16="http://schemas.microsoft.com/office/drawing/2014/main" id="{E937634C-8D4F-4656-8C26-8A0186AC98CD}"/>
                  </a:ext>
                </a:extLst>
              </p:cNvPr>
              <p:cNvSpPr/>
              <p:nvPr/>
            </p:nvSpPr>
            <p:spPr>
              <a:xfrm>
                <a:off x="2381152" y="4227771"/>
                <a:ext cx="603880" cy="603880"/>
              </a:xfrm>
              <a:custGeom>
                <a:avLst/>
                <a:gdLst>
                  <a:gd name="connsiteX0" fmla="*/ 259651 w 519302"/>
                  <a:gd name="connsiteY0" fmla="*/ 519303 h 519302"/>
                  <a:gd name="connsiteX1" fmla="*/ 0 w 519302"/>
                  <a:gd name="connsiteY1" fmla="*/ 259652 h 519302"/>
                  <a:gd name="connsiteX2" fmla="*/ 259651 w 519302"/>
                  <a:gd name="connsiteY2" fmla="*/ 0 h 519302"/>
                  <a:gd name="connsiteX3" fmla="*/ 519303 w 519302"/>
                  <a:gd name="connsiteY3" fmla="*/ 259652 h 519302"/>
                  <a:gd name="connsiteX4" fmla="*/ 259651 w 519302"/>
                  <a:gd name="connsiteY4" fmla="*/ 519303 h 5193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9302" h="519302">
                    <a:moveTo>
                      <a:pt x="259651" y="519303"/>
                    </a:moveTo>
                    <a:cubicBezTo>
                      <a:pt x="116491" y="519303"/>
                      <a:pt x="0" y="402812"/>
                      <a:pt x="0" y="259652"/>
                    </a:cubicBezTo>
                    <a:cubicBezTo>
                      <a:pt x="0" y="116491"/>
                      <a:pt x="116491" y="0"/>
                      <a:pt x="259651" y="0"/>
                    </a:cubicBezTo>
                    <a:cubicBezTo>
                      <a:pt x="402812" y="0"/>
                      <a:pt x="519303" y="116491"/>
                      <a:pt x="519303" y="259652"/>
                    </a:cubicBezTo>
                    <a:cubicBezTo>
                      <a:pt x="519303" y="402812"/>
                      <a:pt x="402812" y="519303"/>
                      <a:pt x="259651" y="5193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83" name="TextBox 82">
                <a:extLst>
                  <a:ext uri="{FF2B5EF4-FFF2-40B4-BE49-F238E27FC236}">
                    <a16:creationId xmlns:a16="http://schemas.microsoft.com/office/drawing/2014/main" id="{D850E9BE-4017-4AFA-82F8-6EEDF9C39DB2}"/>
                  </a:ext>
                </a:extLst>
              </p:cNvPr>
              <p:cNvSpPr txBox="1"/>
              <p:nvPr/>
            </p:nvSpPr>
            <p:spPr>
              <a:xfrm>
                <a:off x="2521028" y="4292379"/>
                <a:ext cx="32412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800" spc="0" baseline="0" dirty="0">
                    <a:solidFill>
                      <a:schemeClr val="bg1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1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49976801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000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4000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40000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7" presetClass="entr" presetSubtype="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7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7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7" presetClass="entr" presetSubtype="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7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7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/>
      <p:bldP spid="89" grpId="0"/>
      <p:bldP spid="90" grpId="0"/>
      <p:bldP spid="92" grpId="0"/>
      <p:bldP spid="93" grpId="0"/>
      <p:bldP spid="43" grpId="0"/>
      <p:bldP spid="4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TextBox 84">
            <a:extLst>
              <a:ext uri="{FF2B5EF4-FFF2-40B4-BE49-F238E27FC236}">
                <a16:creationId xmlns:a16="http://schemas.microsoft.com/office/drawing/2014/main" id="{DD907B39-23AD-4691-B8EB-B240A924709D}"/>
              </a:ext>
            </a:extLst>
          </p:cNvPr>
          <p:cNvSpPr txBox="1"/>
          <p:nvPr/>
        </p:nvSpPr>
        <p:spPr>
          <a:xfrm>
            <a:off x="1362776" y="5117710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FF849A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CB83F43B-B48E-4ABA-87CC-5F63BEB8D0F0}"/>
              </a:ext>
            </a:extLst>
          </p:cNvPr>
          <p:cNvSpPr txBox="1"/>
          <p:nvPr/>
        </p:nvSpPr>
        <p:spPr>
          <a:xfrm>
            <a:off x="1138718" y="5462966"/>
            <a:ext cx="31004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5388CD68-7CB3-4694-8981-339DDB37EAEE}"/>
              </a:ext>
            </a:extLst>
          </p:cNvPr>
          <p:cNvSpPr txBox="1"/>
          <p:nvPr/>
        </p:nvSpPr>
        <p:spPr>
          <a:xfrm>
            <a:off x="4772327" y="5117710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FFB85F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08A2AC7E-0A49-40B1-8A3C-543533B42723}"/>
              </a:ext>
            </a:extLst>
          </p:cNvPr>
          <p:cNvSpPr txBox="1"/>
          <p:nvPr/>
        </p:nvSpPr>
        <p:spPr>
          <a:xfrm>
            <a:off x="4548269" y="5462966"/>
            <a:ext cx="31004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2D57EDBA-F0AD-4C5D-AE58-6BED2F09E485}"/>
              </a:ext>
            </a:extLst>
          </p:cNvPr>
          <p:cNvSpPr txBox="1"/>
          <p:nvPr/>
        </p:nvSpPr>
        <p:spPr>
          <a:xfrm>
            <a:off x="8181878" y="5117710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8FD2F9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D5693432-1C21-4503-922A-148B6F69BFFF}"/>
              </a:ext>
            </a:extLst>
          </p:cNvPr>
          <p:cNvSpPr txBox="1"/>
          <p:nvPr/>
        </p:nvSpPr>
        <p:spPr>
          <a:xfrm>
            <a:off x="7957820" y="5462966"/>
            <a:ext cx="31004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DFA5C41-AC76-4D54-8873-B1E610ADA731}"/>
              </a:ext>
            </a:extLst>
          </p:cNvPr>
          <p:cNvSpPr txBox="1"/>
          <p:nvPr/>
        </p:nvSpPr>
        <p:spPr>
          <a:xfrm>
            <a:off x="1641475" y="65715"/>
            <a:ext cx="8909050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200" dirty="0">
                <a:solidFill>
                  <a:schemeClr val="bg1"/>
                </a:solidFill>
                <a:effectLst>
                  <a:outerShdw blurRad="127000" sx="102000" sy="102000" algn="ctr" rotWithShape="0">
                    <a:prstClr val="black">
                      <a:alpha val="10000"/>
                    </a:prstClr>
                  </a:outerShdw>
                </a:effectLst>
                <a:latin typeface="Poppins ExtraBold" panose="00000900000000000000" pitchFamily="2" charset="0"/>
                <a:cs typeface="Poppins ExtraBold" panose="00000900000000000000" pitchFamily="2" charset="0"/>
              </a:rPr>
              <a:t>BUSINESS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8B62A0F-56A6-4D92-A625-1DE95998E3D6}"/>
              </a:ext>
            </a:extLst>
          </p:cNvPr>
          <p:cNvSpPr txBox="1"/>
          <p:nvPr/>
        </p:nvSpPr>
        <p:spPr>
          <a:xfrm>
            <a:off x="3472674" y="1138576"/>
            <a:ext cx="524665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solidFill>
                  <a:schemeClr val="tx1">
                    <a:lumMod val="75000"/>
                    <a:lumOff val="25000"/>
                  </a:schemeClr>
                </a:solidFill>
                <a:latin typeface="Pacifico" panose="00000500000000000000" pitchFamily="2" charset="0"/>
                <a:cs typeface="Poppins ExtraBold" panose="00000900000000000000" pitchFamily="2" charset="0"/>
              </a:rPr>
              <a:t>animated infographics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B651936E-72B1-4CE2-9503-150574847181}"/>
              </a:ext>
            </a:extLst>
          </p:cNvPr>
          <p:cNvGrpSpPr/>
          <p:nvPr/>
        </p:nvGrpSpPr>
        <p:grpSpPr>
          <a:xfrm>
            <a:off x="4798183" y="2188287"/>
            <a:ext cx="2595624" cy="2864892"/>
            <a:chOff x="4798183" y="2188287"/>
            <a:chExt cx="2595624" cy="2864892"/>
          </a:xfrm>
        </p:grpSpPr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D082F320-F95A-4A2C-AE58-63246CFA3811}"/>
                </a:ext>
              </a:extLst>
            </p:cNvPr>
            <p:cNvSpPr/>
            <p:nvPr/>
          </p:nvSpPr>
          <p:spPr>
            <a:xfrm>
              <a:off x="4798183" y="2188287"/>
              <a:ext cx="2595624" cy="2864892"/>
            </a:xfrm>
            <a:custGeom>
              <a:avLst/>
              <a:gdLst>
                <a:gd name="connsiteX0" fmla="*/ 1116044 w 2232088"/>
                <a:gd name="connsiteY0" fmla="*/ 2463641 h 2463641"/>
                <a:gd name="connsiteX1" fmla="*/ 665893 w 2232088"/>
                <a:gd name="connsiteY1" fmla="*/ 2013490 h 2463641"/>
                <a:gd name="connsiteX2" fmla="*/ 665893 w 2232088"/>
                <a:gd name="connsiteY2" fmla="*/ 2008061 h 2463641"/>
                <a:gd name="connsiteX3" fmla="*/ 77343 w 2232088"/>
                <a:gd name="connsiteY3" fmla="*/ 1235964 h 2463641"/>
                <a:gd name="connsiteX4" fmla="*/ 30194 w 2232088"/>
                <a:gd name="connsiteY4" fmla="*/ 1177671 h 2463641"/>
                <a:gd name="connsiteX5" fmla="*/ 0 w 2232088"/>
                <a:gd name="connsiteY5" fmla="*/ 1089946 h 2463641"/>
                <a:gd name="connsiteX6" fmla="*/ 0 w 2232088"/>
                <a:gd name="connsiteY6" fmla="*/ 1084898 h 2463641"/>
                <a:gd name="connsiteX7" fmla="*/ 66199 w 2232088"/>
                <a:gd name="connsiteY7" fmla="*/ 956501 h 2463641"/>
                <a:gd name="connsiteX8" fmla="*/ 382143 w 2232088"/>
                <a:gd name="connsiteY8" fmla="*/ 297466 h 2463641"/>
                <a:gd name="connsiteX9" fmla="*/ 1116044 w 2232088"/>
                <a:gd name="connsiteY9" fmla="*/ 0 h 2463641"/>
                <a:gd name="connsiteX10" fmla="*/ 1850041 w 2232088"/>
                <a:gd name="connsiteY10" fmla="*/ 297466 h 2463641"/>
                <a:gd name="connsiteX11" fmla="*/ 2165890 w 2232088"/>
                <a:gd name="connsiteY11" fmla="*/ 956501 h 2463641"/>
                <a:gd name="connsiteX12" fmla="*/ 2232089 w 2232088"/>
                <a:gd name="connsiteY12" fmla="*/ 1084898 h 2463641"/>
                <a:gd name="connsiteX13" fmla="*/ 2232089 w 2232088"/>
                <a:gd name="connsiteY13" fmla="*/ 1089851 h 2463641"/>
                <a:gd name="connsiteX14" fmla="*/ 2202085 w 2232088"/>
                <a:gd name="connsiteY14" fmla="*/ 1177290 h 2463641"/>
                <a:gd name="connsiteX15" fmla="*/ 2154745 w 2232088"/>
                <a:gd name="connsiteY15" fmla="*/ 1235869 h 2463641"/>
                <a:gd name="connsiteX16" fmla="*/ 1566196 w 2232088"/>
                <a:gd name="connsiteY16" fmla="*/ 2007965 h 2463641"/>
                <a:gd name="connsiteX17" fmla="*/ 1566196 w 2232088"/>
                <a:gd name="connsiteY17" fmla="*/ 2013395 h 2463641"/>
                <a:gd name="connsiteX18" fmla="*/ 1116044 w 2232088"/>
                <a:gd name="connsiteY18" fmla="*/ 2463546 h 2463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232088" h="2463641">
                  <a:moveTo>
                    <a:pt x="1116044" y="2463641"/>
                  </a:moveTo>
                  <a:cubicBezTo>
                    <a:pt x="867823" y="2463641"/>
                    <a:pt x="665893" y="2261711"/>
                    <a:pt x="665893" y="2013490"/>
                  </a:cubicBezTo>
                  <a:cubicBezTo>
                    <a:pt x="665893" y="2011680"/>
                    <a:pt x="665893" y="2009870"/>
                    <a:pt x="665893" y="2008061"/>
                  </a:cubicBezTo>
                  <a:cubicBezTo>
                    <a:pt x="356711" y="1862043"/>
                    <a:pt x="135922" y="1573625"/>
                    <a:pt x="77343" y="1235964"/>
                  </a:cubicBezTo>
                  <a:cubicBezTo>
                    <a:pt x="56198" y="1213199"/>
                    <a:pt x="40577" y="1191863"/>
                    <a:pt x="30194" y="1177671"/>
                  </a:cubicBezTo>
                  <a:cubicBezTo>
                    <a:pt x="11430" y="1151763"/>
                    <a:pt x="1048" y="1121474"/>
                    <a:pt x="0" y="1089946"/>
                  </a:cubicBezTo>
                  <a:cubicBezTo>
                    <a:pt x="0" y="1088898"/>
                    <a:pt x="0" y="1084898"/>
                    <a:pt x="0" y="1084898"/>
                  </a:cubicBezTo>
                  <a:cubicBezTo>
                    <a:pt x="0" y="1032986"/>
                    <a:pt x="25432" y="985456"/>
                    <a:pt x="66199" y="956501"/>
                  </a:cubicBezTo>
                  <a:cubicBezTo>
                    <a:pt x="89249" y="706184"/>
                    <a:pt x="200025" y="474059"/>
                    <a:pt x="382143" y="297466"/>
                  </a:cubicBezTo>
                  <a:cubicBezTo>
                    <a:pt x="579882" y="105632"/>
                    <a:pt x="840581" y="0"/>
                    <a:pt x="1116044" y="0"/>
                  </a:cubicBezTo>
                  <a:cubicBezTo>
                    <a:pt x="1391508" y="0"/>
                    <a:pt x="1652302" y="105632"/>
                    <a:pt x="1850041" y="297466"/>
                  </a:cubicBezTo>
                  <a:cubicBezTo>
                    <a:pt x="2032159" y="474059"/>
                    <a:pt x="2142934" y="706184"/>
                    <a:pt x="2165890" y="956501"/>
                  </a:cubicBezTo>
                  <a:cubicBezTo>
                    <a:pt x="2206657" y="985456"/>
                    <a:pt x="2232089" y="1032986"/>
                    <a:pt x="2232089" y="1084898"/>
                  </a:cubicBezTo>
                  <a:cubicBezTo>
                    <a:pt x="2232089" y="1084898"/>
                    <a:pt x="2232089" y="1088898"/>
                    <a:pt x="2232089" y="1089851"/>
                  </a:cubicBezTo>
                  <a:cubicBezTo>
                    <a:pt x="2231041" y="1121474"/>
                    <a:pt x="2220659" y="1151668"/>
                    <a:pt x="2202085" y="1177290"/>
                  </a:cubicBezTo>
                  <a:cubicBezTo>
                    <a:pt x="2191512" y="1191768"/>
                    <a:pt x="2175891" y="1213104"/>
                    <a:pt x="2154745" y="1235869"/>
                  </a:cubicBezTo>
                  <a:cubicBezTo>
                    <a:pt x="2096072" y="1573625"/>
                    <a:pt x="1875282" y="1862043"/>
                    <a:pt x="1566196" y="2007965"/>
                  </a:cubicBezTo>
                  <a:cubicBezTo>
                    <a:pt x="1566196" y="2009775"/>
                    <a:pt x="1566196" y="2011585"/>
                    <a:pt x="1566196" y="2013395"/>
                  </a:cubicBezTo>
                  <a:cubicBezTo>
                    <a:pt x="1566196" y="2261616"/>
                    <a:pt x="1364266" y="2463546"/>
                    <a:pt x="1116044" y="2463546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1CCA6558-394D-49E1-B9BA-F64A343DC983}"/>
                </a:ext>
              </a:extLst>
            </p:cNvPr>
            <p:cNvSpPr/>
            <p:nvPr/>
          </p:nvSpPr>
          <p:spPr>
            <a:xfrm>
              <a:off x="4981275" y="3251615"/>
              <a:ext cx="2229440" cy="1278207"/>
            </a:xfrm>
            <a:custGeom>
              <a:avLst/>
              <a:gdLst>
                <a:gd name="connsiteX0" fmla="*/ 1917192 w 1917191"/>
                <a:gd name="connsiteY0" fmla="*/ 170497 h 1099184"/>
                <a:gd name="connsiteX1" fmla="*/ 958596 w 1917191"/>
                <a:gd name="connsiteY1" fmla="*/ 1099185 h 1099184"/>
                <a:gd name="connsiteX2" fmla="*/ 0 w 1917191"/>
                <a:gd name="connsiteY2" fmla="*/ 170402 h 1099184"/>
                <a:gd name="connsiteX3" fmla="*/ 174307 w 1917191"/>
                <a:gd name="connsiteY3" fmla="*/ 280035 h 1099184"/>
                <a:gd name="connsiteX4" fmla="*/ 566452 w 1917191"/>
                <a:gd name="connsiteY4" fmla="*/ 0 h 1099184"/>
                <a:gd name="connsiteX5" fmla="*/ 958596 w 1917191"/>
                <a:gd name="connsiteY5" fmla="*/ 280035 h 1099184"/>
                <a:gd name="connsiteX6" fmla="*/ 1350740 w 1917191"/>
                <a:gd name="connsiteY6" fmla="*/ 0 h 1099184"/>
                <a:gd name="connsiteX7" fmla="*/ 1742884 w 1917191"/>
                <a:gd name="connsiteY7" fmla="*/ 280035 h 1099184"/>
                <a:gd name="connsiteX8" fmla="*/ 1917192 w 1917191"/>
                <a:gd name="connsiteY8" fmla="*/ 170497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7191" h="1099184">
                  <a:moveTo>
                    <a:pt x="1917192" y="170497"/>
                  </a:moveTo>
                  <a:cubicBezTo>
                    <a:pt x="1901094" y="686086"/>
                    <a:pt x="1478184" y="1099185"/>
                    <a:pt x="958596" y="1099185"/>
                  </a:cubicBezTo>
                  <a:cubicBezTo>
                    <a:pt x="439007" y="1099185"/>
                    <a:pt x="15907" y="685991"/>
                    <a:pt x="0" y="170402"/>
                  </a:cubicBezTo>
                  <a:cubicBezTo>
                    <a:pt x="42672" y="228981"/>
                    <a:pt x="90582" y="280035"/>
                    <a:pt x="174307" y="280035"/>
                  </a:cubicBezTo>
                  <a:cubicBezTo>
                    <a:pt x="370427" y="280035"/>
                    <a:pt x="370427" y="0"/>
                    <a:pt x="566452" y="0"/>
                  </a:cubicBezTo>
                  <a:cubicBezTo>
                    <a:pt x="762476" y="0"/>
                    <a:pt x="762476" y="280035"/>
                    <a:pt x="958596" y="280035"/>
                  </a:cubicBezTo>
                  <a:cubicBezTo>
                    <a:pt x="1154716" y="280035"/>
                    <a:pt x="1154620" y="0"/>
                    <a:pt x="1350740" y="0"/>
                  </a:cubicBezTo>
                  <a:cubicBezTo>
                    <a:pt x="1546860" y="0"/>
                    <a:pt x="1546764" y="280035"/>
                    <a:pt x="1742884" y="280035"/>
                  </a:cubicBezTo>
                  <a:cubicBezTo>
                    <a:pt x="1826609" y="280035"/>
                    <a:pt x="1874520" y="229076"/>
                    <a:pt x="1917192" y="17049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974F"/>
                </a:gs>
                <a:gs pos="100000">
                  <a:srgbClr val="FEBD61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EE487442-FF87-44FD-B1EA-1A5B6379C80C}"/>
                </a:ext>
              </a:extLst>
            </p:cNvPr>
            <p:cNvSpPr/>
            <p:nvPr/>
          </p:nvSpPr>
          <p:spPr>
            <a:xfrm>
              <a:off x="4909058" y="3179286"/>
              <a:ext cx="2374319" cy="470411"/>
            </a:xfrm>
            <a:custGeom>
              <a:avLst/>
              <a:gdLst>
                <a:gd name="connsiteX0" fmla="*/ 2041493 w 2041778"/>
                <a:gd name="connsiteY0" fmla="*/ 232791 h 404526"/>
                <a:gd name="connsiteX1" fmla="*/ 2041493 w 2041778"/>
                <a:gd name="connsiteY1" fmla="*/ 234696 h 404526"/>
                <a:gd name="connsiteX2" fmla="*/ 2029587 w 2041778"/>
                <a:gd name="connsiteY2" fmla="*/ 269462 h 404526"/>
                <a:gd name="connsiteX3" fmla="*/ 1804988 w 2041778"/>
                <a:gd name="connsiteY3" fmla="*/ 404527 h 404526"/>
                <a:gd name="connsiteX4" fmla="*/ 1558004 w 2041778"/>
                <a:gd name="connsiteY4" fmla="*/ 237935 h 404526"/>
                <a:gd name="connsiteX5" fmla="*/ 1412843 w 2041778"/>
                <a:gd name="connsiteY5" fmla="*/ 124396 h 404526"/>
                <a:gd name="connsiteX6" fmla="*/ 1267682 w 2041778"/>
                <a:gd name="connsiteY6" fmla="*/ 237935 h 404526"/>
                <a:gd name="connsiteX7" fmla="*/ 1020699 w 2041778"/>
                <a:gd name="connsiteY7" fmla="*/ 404527 h 404526"/>
                <a:gd name="connsiteX8" fmla="*/ 773716 w 2041778"/>
                <a:gd name="connsiteY8" fmla="*/ 237935 h 404526"/>
                <a:gd name="connsiteX9" fmla="*/ 628555 w 2041778"/>
                <a:gd name="connsiteY9" fmla="*/ 124396 h 404526"/>
                <a:gd name="connsiteX10" fmla="*/ 483584 w 2041778"/>
                <a:gd name="connsiteY10" fmla="*/ 237935 h 404526"/>
                <a:gd name="connsiteX11" fmla="*/ 236506 w 2041778"/>
                <a:gd name="connsiteY11" fmla="*/ 404527 h 404526"/>
                <a:gd name="connsiteX12" fmla="*/ 11906 w 2041778"/>
                <a:gd name="connsiteY12" fmla="*/ 269367 h 404526"/>
                <a:gd name="connsiteX13" fmla="*/ 0 w 2041778"/>
                <a:gd name="connsiteY13" fmla="*/ 234601 h 404526"/>
                <a:gd name="connsiteX14" fmla="*/ 0 w 2041778"/>
                <a:gd name="connsiteY14" fmla="*/ 232696 h 404526"/>
                <a:gd name="connsiteX15" fmla="*/ 42005 w 2041778"/>
                <a:gd name="connsiteY15" fmla="*/ 173831 h 404526"/>
                <a:gd name="connsiteX16" fmla="*/ 62198 w 2041778"/>
                <a:gd name="connsiteY16" fmla="*/ 170402 h 404526"/>
                <a:gd name="connsiteX17" fmla="*/ 112490 w 2041778"/>
                <a:gd name="connsiteY17" fmla="*/ 195929 h 404526"/>
                <a:gd name="connsiteX18" fmla="*/ 236601 w 2041778"/>
                <a:gd name="connsiteY18" fmla="*/ 280130 h 404526"/>
                <a:gd name="connsiteX19" fmla="*/ 381857 w 2041778"/>
                <a:gd name="connsiteY19" fmla="*/ 166592 h 404526"/>
                <a:gd name="connsiteX20" fmla="*/ 628745 w 2041778"/>
                <a:gd name="connsiteY20" fmla="*/ 0 h 404526"/>
                <a:gd name="connsiteX21" fmla="*/ 875729 w 2041778"/>
                <a:gd name="connsiteY21" fmla="*/ 166592 h 404526"/>
                <a:gd name="connsiteX22" fmla="*/ 1020889 w 2041778"/>
                <a:gd name="connsiteY22" fmla="*/ 280130 h 404526"/>
                <a:gd name="connsiteX23" fmla="*/ 1166050 w 2041778"/>
                <a:gd name="connsiteY23" fmla="*/ 166592 h 404526"/>
                <a:gd name="connsiteX24" fmla="*/ 1413034 w 2041778"/>
                <a:gd name="connsiteY24" fmla="*/ 0 h 404526"/>
                <a:gd name="connsiteX25" fmla="*/ 1660017 w 2041778"/>
                <a:gd name="connsiteY25" fmla="*/ 166592 h 404526"/>
                <a:gd name="connsiteX26" fmla="*/ 1805178 w 2041778"/>
                <a:gd name="connsiteY26" fmla="*/ 280130 h 404526"/>
                <a:gd name="connsiteX27" fmla="*/ 1929289 w 2041778"/>
                <a:gd name="connsiteY27" fmla="*/ 196025 h 404526"/>
                <a:gd name="connsiteX28" fmla="*/ 1979581 w 2041778"/>
                <a:gd name="connsiteY28" fmla="*/ 170497 h 404526"/>
                <a:gd name="connsiteX29" fmla="*/ 1999774 w 2041778"/>
                <a:gd name="connsiteY29" fmla="*/ 173927 h 404526"/>
                <a:gd name="connsiteX30" fmla="*/ 2041779 w 2041778"/>
                <a:gd name="connsiteY30" fmla="*/ 232791 h 404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041778" h="404526">
                  <a:moveTo>
                    <a:pt x="2041493" y="232791"/>
                  </a:moveTo>
                  <a:lnTo>
                    <a:pt x="2041493" y="234696"/>
                  </a:lnTo>
                  <a:cubicBezTo>
                    <a:pt x="2041112" y="247174"/>
                    <a:pt x="2036921" y="259271"/>
                    <a:pt x="2029587" y="269462"/>
                  </a:cubicBezTo>
                  <a:cubicBezTo>
                    <a:pt x="1997583" y="313277"/>
                    <a:pt x="1931003" y="404527"/>
                    <a:pt x="1804988" y="404527"/>
                  </a:cubicBezTo>
                  <a:cubicBezTo>
                    <a:pt x="1678972" y="404527"/>
                    <a:pt x="1609916" y="312134"/>
                    <a:pt x="1558004" y="237935"/>
                  </a:cubicBezTo>
                  <a:cubicBezTo>
                    <a:pt x="1507236" y="165449"/>
                    <a:pt x="1475518" y="124396"/>
                    <a:pt x="1412843" y="124396"/>
                  </a:cubicBezTo>
                  <a:cubicBezTo>
                    <a:pt x="1350169" y="124396"/>
                    <a:pt x="1318450" y="165449"/>
                    <a:pt x="1267682" y="237935"/>
                  </a:cubicBezTo>
                  <a:cubicBezTo>
                    <a:pt x="1215771" y="312134"/>
                    <a:pt x="1151096" y="404527"/>
                    <a:pt x="1020699" y="404527"/>
                  </a:cubicBezTo>
                  <a:cubicBezTo>
                    <a:pt x="890302" y="404527"/>
                    <a:pt x="825627" y="312134"/>
                    <a:pt x="773716" y="237935"/>
                  </a:cubicBezTo>
                  <a:cubicBezTo>
                    <a:pt x="722947" y="165449"/>
                    <a:pt x="691229" y="124396"/>
                    <a:pt x="628555" y="124396"/>
                  </a:cubicBezTo>
                  <a:cubicBezTo>
                    <a:pt x="565880" y="124396"/>
                    <a:pt x="534257" y="165449"/>
                    <a:pt x="483584" y="237935"/>
                  </a:cubicBezTo>
                  <a:cubicBezTo>
                    <a:pt x="431673" y="312134"/>
                    <a:pt x="366998" y="404527"/>
                    <a:pt x="236506" y="404527"/>
                  </a:cubicBezTo>
                  <a:cubicBezTo>
                    <a:pt x="106013" y="404527"/>
                    <a:pt x="43910" y="313182"/>
                    <a:pt x="11906" y="269367"/>
                  </a:cubicBezTo>
                  <a:cubicBezTo>
                    <a:pt x="4572" y="259175"/>
                    <a:pt x="381" y="247174"/>
                    <a:pt x="0" y="234601"/>
                  </a:cubicBezTo>
                  <a:lnTo>
                    <a:pt x="0" y="232696"/>
                  </a:lnTo>
                  <a:cubicBezTo>
                    <a:pt x="0" y="206121"/>
                    <a:pt x="16859" y="182404"/>
                    <a:pt x="42005" y="173831"/>
                  </a:cubicBezTo>
                  <a:cubicBezTo>
                    <a:pt x="48673" y="171545"/>
                    <a:pt x="55436" y="170402"/>
                    <a:pt x="62198" y="170402"/>
                  </a:cubicBezTo>
                  <a:cubicBezTo>
                    <a:pt x="81725" y="170402"/>
                    <a:pt x="100584" y="179546"/>
                    <a:pt x="112490" y="195929"/>
                  </a:cubicBezTo>
                  <a:cubicBezTo>
                    <a:pt x="152305" y="250603"/>
                    <a:pt x="183832" y="280130"/>
                    <a:pt x="236601" y="280130"/>
                  </a:cubicBezTo>
                  <a:cubicBezTo>
                    <a:pt x="299180" y="280130"/>
                    <a:pt x="330994" y="239078"/>
                    <a:pt x="381857" y="166592"/>
                  </a:cubicBezTo>
                  <a:cubicBezTo>
                    <a:pt x="433768" y="92393"/>
                    <a:pt x="498348" y="0"/>
                    <a:pt x="628745" y="0"/>
                  </a:cubicBezTo>
                  <a:cubicBezTo>
                    <a:pt x="759143" y="0"/>
                    <a:pt x="823817" y="92393"/>
                    <a:pt x="875729" y="166592"/>
                  </a:cubicBezTo>
                  <a:cubicBezTo>
                    <a:pt x="926402" y="239078"/>
                    <a:pt x="958215" y="280130"/>
                    <a:pt x="1020889" y="280130"/>
                  </a:cubicBezTo>
                  <a:cubicBezTo>
                    <a:pt x="1083564" y="280130"/>
                    <a:pt x="1115187" y="239078"/>
                    <a:pt x="1166050" y="166592"/>
                  </a:cubicBezTo>
                  <a:cubicBezTo>
                    <a:pt x="1217962" y="92393"/>
                    <a:pt x="1282636" y="0"/>
                    <a:pt x="1413034" y="0"/>
                  </a:cubicBezTo>
                  <a:cubicBezTo>
                    <a:pt x="1543431" y="0"/>
                    <a:pt x="1608106" y="92393"/>
                    <a:pt x="1660017" y="166592"/>
                  </a:cubicBezTo>
                  <a:cubicBezTo>
                    <a:pt x="1710690" y="239078"/>
                    <a:pt x="1742504" y="280130"/>
                    <a:pt x="1805178" y="280130"/>
                  </a:cubicBezTo>
                  <a:cubicBezTo>
                    <a:pt x="1858042" y="280130"/>
                    <a:pt x="1889570" y="250603"/>
                    <a:pt x="1929289" y="196025"/>
                  </a:cubicBezTo>
                  <a:cubicBezTo>
                    <a:pt x="1941290" y="179642"/>
                    <a:pt x="1960054" y="170497"/>
                    <a:pt x="1979581" y="170497"/>
                  </a:cubicBezTo>
                  <a:cubicBezTo>
                    <a:pt x="1986343" y="170497"/>
                    <a:pt x="1993202" y="171641"/>
                    <a:pt x="1999774" y="173927"/>
                  </a:cubicBezTo>
                  <a:cubicBezTo>
                    <a:pt x="2024919" y="182499"/>
                    <a:pt x="2041779" y="206312"/>
                    <a:pt x="2041779" y="232791"/>
                  </a:cubicBezTo>
                  <a:close/>
                </a:path>
              </a:pathLst>
            </a:custGeom>
            <a:solidFill>
              <a:srgbClr val="FFCF9B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AF054024-A31B-49BB-BF11-96AEE24B2D51}"/>
                </a:ext>
              </a:extLst>
            </p:cNvPr>
            <p:cNvSpPr/>
            <p:nvPr/>
          </p:nvSpPr>
          <p:spPr>
            <a:xfrm>
              <a:off x="4980831" y="2299050"/>
              <a:ext cx="2230771" cy="1278207"/>
            </a:xfrm>
            <a:custGeom>
              <a:avLst/>
              <a:gdLst>
                <a:gd name="connsiteX0" fmla="*/ 1918145 w 1918335"/>
                <a:gd name="connsiteY0" fmla="*/ 959168 h 1099184"/>
                <a:gd name="connsiteX1" fmla="*/ 1917668 w 1918335"/>
                <a:gd name="connsiteY1" fmla="*/ 989647 h 1099184"/>
                <a:gd name="connsiteX2" fmla="*/ 1743361 w 1918335"/>
                <a:gd name="connsiteY2" fmla="*/ 1099185 h 1099184"/>
                <a:gd name="connsiteX3" fmla="*/ 1351216 w 1918335"/>
                <a:gd name="connsiteY3" fmla="*/ 819150 h 1099184"/>
                <a:gd name="connsiteX4" fmla="*/ 959072 w 1918335"/>
                <a:gd name="connsiteY4" fmla="*/ 1099185 h 1099184"/>
                <a:gd name="connsiteX5" fmla="*/ 566928 w 1918335"/>
                <a:gd name="connsiteY5" fmla="*/ 819150 h 1099184"/>
                <a:gd name="connsiteX6" fmla="*/ 174784 w 1918335"/>
                <a:gd name="connsiteY6" fmla="*/ 1099185 h 1099184"/>
                <a:gd name="connsiteX7" fmla="*/ 476 w 1918335"/>
                <a:gd name="connsiteY7" fmla="*/ 989552 h 1099184"/>
                <a:gd name="connsiteX8" fmla="*/ 0 w 1918335"/>
                <a:gd name="connsiteY8" fmla="*/ 959168 h 1099184"/>
                <a:gd name="connsiteX9" fmla="*/ 959168 w 1918335"/>
                <a:gd name="connsiteY9" fmla="*/ 0 h 1099184"/>
                <a:gd name="connsiteX10" fmla="*/ 1918335 w 1918335"/>
                <a:gd name="connsiteY10" fmla="*/ 959168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8335" h="1099184">
                  <a:moveTo>
                    <a:pt x="1918145" y="959168"/>
                  </a:moveTo>
                  <a:cubicBezTo>
                    <a:pt x="1918145" y="969359"/>
                    <a:pt x="1917954" y="979456"/>
                    <a:pt x="1917668" y="989647"/>
                  </a:cubicBezTo>
                  <a:cubicBezTo>
                    <a:pt x="1874997" y="1048226"/>
                    <a:pt x="1827086" y="1099185"/>
                    <a:pt x="1743361" y="1099185"/>
                  </a:cubicBezTo>
                  <a:cubicBezTo>
                    <a:pt x="1547241" y="1099185"/>
                    <a:pt x="1547241" y="819150"/>
                    <a:pt x="1351216" y="819150"/>
                  </a:cubicBezTo>
                  <a:cubicBezTo>
                    <a:pt x="1155192" y="819150"/>
                    <a:pt x="1155097" y="1099185"/>
                    <a:pt x="959072" y="1099185"/>
                  </a:cubicBezTo>
                  <a:cubicBezTo>
                    <a:pt x="763048" y="1099185"/>
                    <a:pt x="762953" y="819150"/>
                    <a:pt x="566928" y="819150"/>
                  </a:cubicBezTo>
                  <a:cubicBezTo>
                    <a:pt x="370904" y="819150"/>
                    <a:pt x="370904" y="1099185"/>
                    <a:pt x="174784" y="1099185"/>
                  </a:cubicBezTo>
                  <a:cubicBezTo>
                    <a:pt x="91059" y="1099185"/>
                    <a:pt x="43149" y="1048036"/>
                    <a:pt x="476" y="989552"/>
                  </a:cubicBezTo>
                  <a:cubicBezTo>
                    <a:pt x="191" y="979456"/>
                    <a:pt x="0" y="969359"/>
                    <a:pt x="0" y="959168"/>
                  </a:cubicBezTo>
                  <a:cubicBezTo>
                    <a:pt x="0" y="429482"/>
                    <a:pt x="429483" y="0"/>
                    <a:pt x="959168" y="0"/>
                  </a:cubicBezTo>
                  <a:cubicBezTo>
                    <a:pt x="1488853" y="0"/>
                    <a:pt x="1918335" y="429482"/>
                    <a:pt x="1918335" y="9591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3757DD0A-9127-40B6-B2EA-DCE12F6F269A}"/>
                </a:ext>
              </a:extLst>
            </p:cNvPr>
            <p:cNvGrpSpPr/>
            <p:nvPr/>
          </p:nvGrpSpPr>
          <p:grpSpPr>
            <a:xfrm>
              <a:off x="5683292" y="4117008"/>
              <a:ext cx="825406" cy="825407"/>
              <a:chOff x="5683292" y="4117008"/>
              <a:chExt cx="825406" cy="825407"/>
            </a:xfrm>
          </p:grpSpPr>
          <p:sp>
            <p:nvSpPr>
              <p:cNvPr id="65" name="Freeform: Shape 64">
                <a:extLst>
                  <a:ext uri="{FF2B5EF4-FFF2-40B4-BE49-F238E27FC236}">
                    <a16:creationId xmlns:a16="http://schemas.microsoft.com/office/drawing/2014/main" id="{049E2C94-3696-49B2-B2E9-9CD224603762}"/>
                  </a:ext>
                </a:extLst>
              </p:cNvPr>
              <p:cNvSpPr/>
              <p:nvPr/>
            </p:nvSpPr>
            <p:spPr>
              <a:xfrm>
                <a:off x="5683292" y="4117008"/>
                <a:ext cx="825406" cy="825407"/>
              </a:xfrm>
              <a:custGeom>
                <a:avLst/>
                <a:gdLst>
                  <a:gd name="connsiteX0" fmla="*/ 709803 w 709802"/>
                  <a:gd name="connsiteY0" fmla="*/ 354902 h 709802"/>
                  <a:gd name="connsiteX1" fmla="*/ 354901 w 709802"/>
                  <a:gd name="connsiteY1" fmla="*/ 709803 h 709802"/>
                  <a:gd name="connsiteX2" fmla="*/ 0 w 709802"/>
                  <a:gd name="connsiteY2" fmla="*/ 354902 h 709802"/>
                  <a:gd name="connsiteX3" fmla="*/ 354901 w 709802"/>
                  <a:gd name="connsiteY3" fmla="*/ 0 h 709802"/>
                  <a:gd name="connsiteX4" fmla="*/ 709803 w 709802"/>
                  <a:gd name="connsiteY4" fmla="*/ 354902 h 7098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9802" h="709802">
                    <a:moveTo>
                      <a:pt x="709803" y="354902"/>
                    </a:moveTo>
                    <a:cubicBezTo>
                      <a:pt x="709803" y="550908"/>
                      <a:pt x="550908" y="709803"/>
                      <a:pt x="354901" y="709803"/>
                    </a:cubicBezTo>
                    <a:cubicBezTo>
                      <a:pt x="158895" y="709803"/>
                      <a:pt x="0" y="550908"/>
                      <a:pt x="0" y="354902"/>
                    </a:cubicBezTo>
                    <a:cubicBezTo>
                      <a:pt x="0" y="158895"/>
                      <a:pt x="158895" y="0"/>
                      <a:pt x="354901" y="0"/>
                    </a:cubicBezTo>
                    <a:cubicBezTo>
                      <a:pt x="550908" y="0"/>
                      <a:pt x="709803" y="158895"/>
                      <a:pt x="709803" y="354902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6" name="Freeform: Shape 65">
                <a:extLst>
                  <a:ext uri="{FF2B5EF4-FFF2-40B4-BE49-F238E27FC236}">
                    <a16:creationId xmlns:a16="http://schemas.microsoft.com/office/drawing/2014/main" id="{ED73BA78-05ED-4E20-99EF-511B1D89C221}"/>
                  </a:ext>
                </a:extLst>
              </p:cNvPr>
              <p:cNvSpPr/>
              <p:nvPr/>
            </p:nvSpPr>
            <p:spPr>
              <a:xfrm>
                <a:off x="5794055" y="4227771"/>
                <a:ext cx="603881" cy="603880"/>
              </a:xfrm>
              <a:custGeom>
                <a:avLst/>
                <a:gdLst>
                  <a:gd name="connsiteX0" fmla="*/ 259652 w 519303"/>
                  <a:gd name="connsiteY0" fmla="*/ 519303 h 519302"/>
                  <a:gd name="connsiteX1" fmla="*/ 0 w 519303"/>
                  <a:gd name="connsiteY1" fmla="*/ 259652 h 519302"/>
                  <a:gd name="connsiteX2" fmla="*/ 259652 w 519303"/>
                  <a:gd name="connsiteY2" fmla="*/ 0 h 519302"/>
                  <a:gd name="connsiteX3" fmla="*/ 519303 w 519303"/>
                  <a:gd name="connsiteY3" fmla="*/ 259652 h 519302"/>
                  <a:gd name="connsiteX4" fmla="*/ 259652 w 519303"/>
                  <a:gd name="connsiteY4" fmla="*/ 519303 h 5193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9303" h="519302">
                    <a:moveTo>
                      <a:pt x="259652" y="519303"/>
                    </a:moveTo>
                    <a:cubicBezTo>
                      <a:pt x="116491" y="519303"/>
                      <a:pt x="0" y="402812"/>
                      <a:pt x="0" y="259652"/>
                    </a:cubicBezTo>
                    <a:cubicBezTo>
                      <a:pt x="0" y="116491"/>
                      <a:pt x="116491" y="0"/>
                      <a:pt x="259652" y="0"/>
                    </a:cubicBezTo>
                    <a:cubicBezTo>
                      <a:pt x="402813" y="0"/>
                      <a:pt x="519303" y="116491"/>
                      <a:pt x="519303" y="259652"/>
                    </a:cubicBezTo>
                    <a:cubicBezTo>
                      <a:pt x="519303" y="402812"/>
                      <a:pt x="402813" y="519303"/>
                      <a:pt x="259652" y="5193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974F"/>
                  </a:gs>
                  <a:gs pos="100000">
                    <a:srgbClr val="FEBD61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347D5E42-A800-4662-AD6A-05DAC6D2B78A}"/>
                  </a:ext>
                </a:extLst>
              </p:cNvPr>
              <p:cNvSpPr txBox="1"/>
              <p:nvPr/>
            </p:nvSpPr>
            <p:spPr>
              <a:xfrm>
                <a:off x="5901872" y="4292379"/>
                <a:ext cx="388247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800" spc="0" baseline="0" dirty="0">
                    <a:solidFill>
                      <a:schemeClr val="bg1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2</a:t>
                </a:r>
              </a:p>
            </p:txBody>
          </p:sp>
        </p:grp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36D707AA-5516-418C-84BC-17AB2FEC8839}"/>
              </a:ext>
            </a:extLst>
          </p:cNvPr>
          <p:cNvGrpSpPr/>
          <p:nvPr/>
        </p:nvGrpSpPr>
        <p:grpSpPr>
          <a:xfrm>
            <a:off x="8210983" y="2188287"/>
            <a:ext cx="2595736" cy="2864892"/>
            <a:chOff x="8210983" y="2188287"/>
            <a:chExt cx="2595736" cy="2864892"/>
          </a:xfrm>
        </p:grpSpPr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3A04F073-7016-4C20-B611-B9EB6AE10ACF}"/>
                </a:ext>
              </a:extLst>
            </p:cNvPr>
            <p:cNvSpPr/>
            <p:nvPr/>
          </p:nvSpPr>
          <p:spPr>
            <a:xfrm>
              <a:off x="8210983" y="2188287"/>
              <a:ext cx="2595736" cy="2864892"/>
            </a:xfrm>
            <a:custGeom>
              <a:avLst/>
              <a:gdLst>
                <a:gd name="connsiteX0" fmla="*/ 1116044 w 2232184"/>
                <a:gd name="connsiteY0" fmla="*/ 2463641 h 2463641"/>
                <a:gd name="connsiteX1" fmla="*/ 665893 w 2232184"/>
                <a:gd name="connsiteY1" fmla="*/ 2013490 h 2463641"/>
                <a:gd name="connsiteX2" fmla="*/ 665893 w 2232184"/>
                <a:gd name="connsiteY2" fmla="*/ 2008061 h 2463641"/>
                <a:gd name="connsiteX3" fmla="*/ 77343 w 2232184"/>
                <a:gd name="connsiteY3" fmla="*/ 1235964 h 2463641"/>
                <a:gd name="connsiteX4" fmla="*/ 30194 w 2232184"/>
                <a:gd name="connsiteY4" fmla="*/ 1177671 h 2463641"/>
                <a:gd name="connsiteX5" fmla="*/ 0 w 2232184"/>
                <a:gd name="connsiteY5" fmla="*/ 1089946 h 2463641"/>
                <a:gd name="connsiteX6" fmla="*/ 0 w 2232184"/>
                <a:gd name="connsiteY6" fmla="*/ 1084898 h 2463641"/>
                <a:gd name="connsiteX7" fmla="*/ 66294 w 2232184"/>
                <a:gd name="connsiteY7" fmla="*/ 956501 h 2463641"/>
                <a:gd name="connsiteX8" fmla="*/ 382238 w 2232184"/>
                <a:gd name="connsiteY8" fmla="*/ 297466 h 2463641"/>
                <a:gd name="connsiteX9" fmla="*/ 1116139 w 2232184"/>
                <a:gd name="connsiteY9" fmla="*/ 0 h 2463641"/>
                <a:gd name="connsiteX10" fmla="*/ 1850137 w 2232184"/>
                <a:gd name="connsiteY10" fmla="*/ 297466 h 2463641"/>
                <a:gd name="connsiteX11" fmla="*/ 2165985 w 2232184"/>
                <a:gd name="connsiteY11" fmla="*/ 956501 h 2463641"/>
                <a:gd name="connsiteX12" fmla="*/ 2232184 w 2232184"/>
                <a:gd name="connsiteY12" fmla="*/ 1084898 h 2463641"/>
                <a:gd name="connsiteX13" fmla="*/ 2232184 w 2232184"/>
                <a:gd name="connsiteY13" fmla="*/ 1089946 h 2463641"/>
                <a:gd name="connsiteX14" fmla="*/ 2202180 w 2232184"/>
                <a:gd name="connsiteY14" fmla="*/ 1177385 h 2463641"/>
                <a:gd name="connsiteX15" fmla="*/ 2154841 w 2232184"/>
                <a:gd name="connsiteY15" fmla="*/ 1235964 h 2463641"/>
                <a:gd name="connsiteX16" fmla="*/ 1566291 w 2232184"/>
                <a:gd name="connsiteY16" fmla="*/ 2008061 h 2463641"/>
                <a:gd name="connsiteX17" fmla="*/ 1566291 w 2232184"/>
                <a:gd name="connsiteY17" fmla="*/ 2013490 h 2463641"/>
                <a:gd name="connsiteX18" fmla="*/ 1116139 w 2232184"/>
                <a:gd name="connsiteY18" fmla="*/ 2463641 h 2463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232184" h="2463641">
                  <a:moveTo>
                    <a:pt x="1116044" y="2463641"/>
                  </a:moveTo>
                  <a:cubicBezTo>
                    <a:pt x="867823" y="2463641"/>
                    <a:pt x="665893" y="2261711"/>
                    <a:pt x="665893" y="2013490"/>
                  </a:cubicBezTo>
                  <a:cubicBezTo>
                    <a:pt x="665893" y="2011680"/>
                    <a:pt x="665893" y="2009870"/>
                    <a:pt x="665893" y="2008061"/>
                  </a:cubicBezTo>
                  <a:cubicBezTo>
                    <a:pt x="356711" y="1862043"/>
                    <a:pt x="136017" y="1573721"/>
                    <a:pt x="77343" y="1235964"/>
                  </a:cubicBezTo>
                  <a:cubicBezTo>
                    <a:pt x="56198" y="1213199"/>
                    <a:pt x="40577" y="1191863"/>
                    <a:pt x="30194" y="1177671"/>
                  </a:cubicBezTo>
                  <a:cubicBezTo>
                    <a:pt x="11430" y="1151763"/>
                    <a:pt x="1048" y="1121569"/>
                    <a:pt x="0" y="1089946"/>
                  </a:cubicBezTo>
                  <a:cubicBezTo>
                    <a:pt x="0" y="1088898"/>
                    <a:pt x="0" y="1084898"/>
                    <a:pt x="0" y="1084898"/>
                  </a:cubicBezTo>
                  <a:cubicBezTo>
                    <a:pt x="0" y="1032986"/>
                    <a:pt x="25432" y="985456"/>
                    <a:pt x="66294" y="956501"/>
                  </a:cubicBezTo>
                  <a:cubicBezTo>
                    <a:pt x="89345" y="706184"/>
                    <a:pt x="200120" y="474059"/>
                    <a:pt x="382238" y="297466"/>
                  </a:cubicBezTo>
                  <a:cubicBezTo>
                    <a:pt x="579977" y="105632"/>
                    <a:pt x="840677" y="0"/>
                    <a:pt x="1116139" y="0"/>
                  </a:cubicBezTo>
                  <a:cubicBezTo>
                    <a:pt x="1391603" y="0"/>
                    <a:pt x="1652397" y="105632"/>
                    <a:pt x="1850137" y="297466"/>
                  </a:cubicBezTo>
                  <a:cubicBezTo>
                    <a:pt x="2032255" y="474059"/>
                    <a:pt x="2142935" y="706184"/>
                    <a:pt x="2165985" y="956501"/>
                  </a:cubicBezTo>
                  <a:cubicBezTo>
                    <a:pt x="2206752" y="985456"/>
                    <a:pt x="2232184" y="1032986"/>
                    <a:pt x="2232184" y="1084898"/>
                  </a:cubicBezTo>
                  <a:cubicBezTo>
                    <a:pt x="2232184" y="1084898"/>
                    <a:pt x="2232184" y="1088898"/>
                    <a:pt x="2232184" y="1089946"/>
                  </a:cubicBezTo>
                  <a:cubicBezTo>
                    <a:pt x="2231137" y="1121474"/>
                    <a:pt x="2220754" y="1151763"/>
                    <a:pt x="2202180" y="1177385"/>
                  </a:cubicBezTo>
                  <a:cubicBezTo>
                    <a:pt x="2191608" y="1191863"/>
                    <a:pt x="2175986" y="1213199"/>
                    <a:pt x="2154841" y="1235964"/>
                  </a:cubicBezTo>
                  <a:cubicBezTo>
                    <a:pt x="2096167" y="1573721"/>
                    <a:pt x="1875377" y="1862138"/>
                    <a:pt x="1566291" y="2008061"/>
                  </a:cubicBezTo>
                  <a:cubicBezTo>
                    <a:pt x="1566291" y="2009870"/>
                    <a:pt x="1566291" y="2011680"/>
                    <a:pt x="1566291" y="2013490"/>
                  </a:cubicBezTo>
                  <a:cubicBezTo>
                    <a:pt x="1566291" y="2261711"/>
                    <a:pt x="1364362" y="2463641"/>
                    <a:pt x="1116139" y="246364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00B8F894-ED4E-43E7-AE5E-338169FEC2FB}"/>
                </a:ext>
              </a:extLst>
            </p:cNvPr>
            <p:cNvSpPr/>
            <p:nvPr/>
          </p:nvSpPr>
          <p:spPr>
            <a:xfrm>
              <a:off x="8394186" y="3251615"/>
              <a:ext cx="2229441" cy="1278207"/>
            </a:xfrm>
            <a:custGeom>
              <a:avLst/>
              <a:gdLst>
                <a:gd name="connsiteX0" fmla="*/ 1917192 w 1917191"/>
                <a:gd name="connsiteY0" fmla="*/ 170497 h 1099184"/>
                <a:gd name="connsiteX1" fmla="*/ 958596 w 1917191"/>
                <a:gd name="connsiteY1" fmla="*/ 1099185 h 1099184"/>
                <a:gd name="connsiteX2" fmla="*/ 0 w 1917191"/>
                <a:gd name="connsiteY2" fmla="*/ 170402 h 1099184"/>
                <a:gd name="connsiteX3" fmla="*/ 174307 w 1917191"/>
                <a:gd name="connsiteY3" fmla="*/ 280035 h 1099184"/>
                <a:gd name="connsiteX4" fmla="*/ 566452 w 1917191"/>
                <a:gd name="connsiteY4" fmla="*/ 0 h 1099184"/>
                <a:gd name="connsiteX5" fmla="*/ 958596 w 1917191"/>
                <a:gd name="connsiteY5" fmla="*/ 280035 h 1099184"/>
                <a:gd name="connsiteX6" fmla="*/ 1350740 w 1917191"/>
                <a:gd name="connsiteY6" fmla="*/ 0 h 1099184"/>
                <a:gd name="connsiteX7" fmla="*/ 1742884 w 1917191"/>
                <a:gd name="connsiteY7" fmla="*/ 280035 h 1099184"/>
                <a:gd name="connsiteX8" fmla="*/ 1917192 w 1917191"/>
                <a:gd name="connsiteY8" fmla="*/ 170497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7191" h="1099184">
                  <a:moveTo>
                    <a:pt x="1917192" y="170497"/>
                  </a:moveTo>
                  <a:cubicBezTo>
                    <a:pt x="1901095" y="686086"/>
                    <a:pt x="1478185" y="1099185"/>
                    <a:pt x="958596" y="1099185"/>
                  </a:cubicBezTo>
                  <a:cubicBezTo>
                    <a:pt x="439007" y="1099185"/>
                    <a:pt x="15907" y="685991"/>
                    <a:pt x="0" y="170402"/>
                  </a:cubicBezTo>
                  <a:cubicBezTo>
                    <a:pt x="42672" y="228981"/>
                    <a:pt x="90582" y="280035"/>
                    <a:pt x="174307" y="280035"/>
                  </a:cubicBezTo>
                  <a:cubicBezTo>
                    <a:pt x="370427" y="280035"/>
                    <a:pt x="370427" y="0"/>
                    <a:pt x="566452" y="0"/>
                  </a:cubicBezTo>
                  <a:cubicBezTo>
                    <a:pt x="762476" y="0"/>
                    <a:pt x="762476" y="280035"/>
                    <a:pt x="958596" y="280035"/>
                  </a:cubicBezTo>
                  <a:cubicBezTo>
                    <a:pt x="1154716" y="280035"/>
                    <a:pt x="1154620" y="0"/>
                    <a:pt x="1350740" y="0"/>
                  </a:cubicBezTo>
                  <a:cubicBezTo>
                    <a:pt x="1546860" y="0"/>
                    <a:pt x="1546764" y="280035"/>
                    <a:pt x="1742884" y="280035"/>
                  </a:cubicBezTo>
                  <a:cubicBezTo>
                    <a:pt x="1826609" y="280035"/>
                    <a:pt x="1874520" y="229076"/>
                    <a:pt x="1917192" y="17049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64AEF2"/>
                </a:gs>
                <a:gs pos="100000">
                  <a:srgbClr val="95D7FA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E33FD0C8-593C-4706-8627-192DEA86AEA7}"/>
                </a:ext>
              </a:extLst>
            </p:cNvPr>
            <p:cNvSpPr/>
            <p:nvPr/>
          </p:nvSpPr>
          <p:spPr>
            <a:xfrm>
              <a:off x="8321857" y="3179286"/>
              <a:ext cx="2374320" cy="470411"/>
            </a:xfrm>
            <a:custGeom>
              <a:avLst/>
              <a:gdLst>
                <a:gd name="connsiteX0" fmla="*/ 2041493 w 2041779"/>
                <a:gd name="connsiteY0" fmla="*/ 232791 h 404526"/>
                <a:gd name="connsiteX1" fmla="*/ 2041493 w 2041779"/>
                <a:gd name="connsiteY1" fmla="*/ 234696 h 404526"/>
                <a:gd name="connsiteX2" fmla="*/ 2029587 w 2041779"/>
                <a:gd name="connsiteY2" fmla="*/ 269462 h 404526"/>
                <a:gd name="connsiteX3" fmla="*/ 1804988 w 2041779"/>
                <a:gd name="connsiteY3" fmla="*/ 404527 h 404526"/>
                <a:gd name="connsiteX4" fmla="*/ 1558004 w 2041779"/>
                <a:gd name="connsiteY4" fmla="*/ 237935 h 404526"/>
                <a:gd name="connsiteX5" fmla="*/ 1412843 w 2041779"/>
                <a:gd name="connsiteY5" fmla="*/ 124396 h 404526"/>
                <a:gd name="connsiteX6" fmla="*/ 1267683 w 2041779"/>
                <a:gd name="connsiteY6" fmla="*/ 237935 h 404526"/>
                <a:gd name="connsiteX7" fmla="*/ 1020699 w 2041779"/>
                <a:gd name="connsiteY7" fmla="*/ 404527 h 404526"/>
                <a:gd name="connsiteX8" fmla="*/ 773716 w 2041779"/>
                <a:gd name="connsiteY8" fmla="*/ 237935 h 404526"/>
                <a:gd name="connsiteX9" fmla="*/ 628555 w 2041779"/>
                <a:gd name="connsiteY9" fmla="*/ 124396 h 404526"/>
                <a:gd name="connsiteX10" fmla="*/ 483584 w 2041779"/>
                <a:gd name="connsiteY10" fmla="*/ 237935 h 404526"/>
                <a:gd name="connsiteX11" fmla="*/ 236506 w 2041779"/>
                <a:gd name="connsiteY11" fmla="*/ 404527 h 404526"/>
                <a:gd name="connsiteX12" fmla="*/ 11906 w 2041779"/>
                <a:gd name="connsiteY12" fmla="*/ 269367 h 404526"/>
                <a:gd name="connsiteX13" fmla="*/ 0 w 2041779"/>
                <a:gd name="connsiteY13" fmla="*/ 234601 h 404526"/>
                <a:gd name="connsiteX14" fmla="*/ 0 w 2041779"/>
                <a:gd name="connsiteY14" fmla="*/ 232696 h 404526"/>
                <a:gd name="connsiteX15" fmla="*/ 42005 w 2041779"/>
                <a:gd name="connsiteY15" fmla="*/ 173831 h 404526"/>
                <a:gd name="connsiteX16" fmla="*/ 62199 w 2041779"/>
                <a:gd name="connsiteY16" fmla="*/ 170402 h 404526"/>
                <a:gd name="connsiteX17" fmla="*/ 112490 w 2041779"/>
                <a:gd name="connsiteY17" fmla="*/ 195929 h 404526"/>
                <a:gd name="connsiteX18" fmla="*/ 236601 w 2041779"/>
                <a:gd name="connsiteY18" fmla="*/ 280130 h 404526"/>
                <a:gd name="connsiteX19" fmla="*/ 381858 w 2041779"/>
                <a:gd name="connsiteY19" fmla="*/ 166592 h 404526"/>
                <a:gd name="connsiteX20" fmla="*/ 628745 w 2041779"/>
                <a:gd name="connsiteY20" fmla="*/ 0 h 404526"/>
                <a:gd name="connsiteX21" fmla="*/ 875729 w 2041779"/>
                <a:gd name="connsiteY21" fmla="*/ 166592 h 404526"/>
                <a:gd name="connsiteX22" fmla="*/ 1020889 w 2041779"/>
                <a:gd name="connsiteY22" fmla="*/ 280130 h 404526"/>
                <a:gd name="connsiteX23" fmla="*/ 1166050 w 2041779"/>
                <a:gd name="connsiteY23" fmla="*/ 166592 h 404526"/>
                <a:gd name="connsiteX24" fmla="*/ 1413034 w 2041779"/>
                <a:gd name="connsiteY24" fmla="*/ 0 h 404526"/>
                <a:gd name="connsiteX25" fmla="*/ 1660017 w 2041779"/>
                <a:gd name="connsiteY25" fmla="*/ 166592 h 404526"/>
                <a:gd name="connsiteX26" fmla="*/ 1805178 w 2041779"/>
                <a:gd name="connsiteY26" fmla="*/ 280130 h 404526"/>
                <a:gd name="connsiteX27" fmla="*/ 1929289 w 2041779"/>
                <a:gd name="connsiteY27" fmla="*/ 196025 h 404526"/>
                <a:gd name="connsiteX28" fmla="*/ 1979581 w 2041779"/>
                <a:gd name="connsiteY28" fmla="*/ 170497 h 404526"/>
                <a:gd name="connsiteX29" fmla="*/ 1999774 w 2041779"/>
                <a:gd name="connsiteY29" fmla="*/ 173927 h 404526"/>
                <a:gd name="connsiteX30" fmla="*/ 2041780 w 2041779"/>
                <a:gd name="connsiteY30" fmla="*/ 232791 h 404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041779" h="404526">
                  <a:moveTo>
                    <a:pt x="2041493" y="232791"/>
                  </a:moveTo>
                  <a:lnTo>
                    <a:pt x="2041493" y="234696"/>
                  </a:lnTo>
                  <a:cubicBezTo>
                    <a:pt x="2041112" y="247174"/>
                    <a:pt x="2036922" y="259271"/>
                    <a:pt x="2029587" y="269462"/>
                  </a:cubicBezTo>
                  <a:cubicBezTo>
                    <a:pt x="1997583" y="313277"/>
                    <a:pt x="1931004" y="404527"/>
                    <a:pt x="1804988" y="404527"/>
                  </a:cubicBezTo>
                  <a:cubicBezTo>
                    <a:pt x="1678971" y="404527"/>
                    <a:pt x="1609915" y="312134"/>
                    <a:pt x="1558004" y="237935"/>
                  </a:cubicBezTo>
                  <a:cubicBezTo>
                    <a:pt x="1507237" y="165449"/>
                    <a:pt x="1475518" y="124396"/>
                    <a:pt x="1412843" y="124396"/>
                  </a:cubicBezTo>
                  <a:cubicBezTo>
                    <a:pt x="1350169" y="124396"/>
                    <a:pt x="1318450" y="165449"/>
                    <a:pt x="1267683" y="237935"/>
                  </a:cubicBezTo>
                  <a:cubicBezTo>
                    <a:pt x="1215771" y="312134"/>
                    <a:pt x="1151096" y="404527"/>
                    <a:pt x="1020699" y="404527"/>
                  </a:cubicBezTo>
                  <a:cubicBezTo>
                    <a:pt x="890302" y="404527"/>
                    <a:pt x="825627" y="312134"/>
                    <a:pt x="773716" y="237935"/>
                  </a:cubicBezTo>
                  <a:cubicBezTo>
                    <a:pt x="722948" y="165449"/>
                    <a:pt x="691229" y="124396"/>
                    <a:pt x="628555" y="124396"/>
                  </a:cubicBezTo>
                  <a:cubicBezTo>
                    <a:pt x="565880" y="124396"/>
                    <a:pt x="534258" y="165449"/>
                    <a:pt x="483584" y="237935"/>
                  </a:cubicBezTo>
                  <a:cubicBezTo>
                    <a:pt x="431673" y="312134"/>
                    <a:pt x="366999" y="404527"/>
                    <a:pt x="236506" y="404527"/>
                  </a:cubicBezTo>
                  <a:cubicBezTo>
                    <a:pt x="106013" y="404527"/>
                    <a:pt x="43910" y="313182"/>
                    <a:pt x="11906" y="269367"/>
                  </a:cubicBezTo>
                  <a:cubicBezTo>
                    <a:pt x="4572" y="259175"/>
                    <a:pt x="381" y="247174"/>
                    <a:pt x="0" y="234601"/>
                  </a:cubicBezTo>
                  <a:lnTo>
                    <a:pt x="0" y="232696"/>
                  </a:lnTo>
                  <a:cubicBezTo>
                    <a:pt x="0" y="206121"/>
                    <a:pt x="16859" y="182404"/>
                    <a:pt x="42005" y="173831"/>
                  </a:cubicBezTo>
                  <a:cubicBezTo>
                    <a:pt x="48673" y="171545"/>
                    <a:pt x="55436" y="170402"/>
                    <a:pt x="62199" y="170402"/>
                  </a:cubicBezTo>
                  <a:cubicBezTo>
                    <a:pt x="81725" y="170402"/>
                    <a:pt x="100584" y="179546"/>
                    <a:pt x="112490" y="195929"/>
                  </a:cubicBezTo>
                  <a:cubicBezTo>
                    <a:pt x="152305" y="250603"/>
                    <a:pt x="183832" y="280130"/>
                    <a:pt x="236601" y="280130"/>
                  </a:cubicBezTo>
                  <a:cubicBezTo>
                    <a:pt x="299180" y="280130"/>
                    <a:pt x="330994" y="239078"/>
                    <a:pt x="381858" y="166592"/>
                  </a:cubicBezTo>
                  <a:cubicBezTo>
                    <a:pt x="433768" y="92393"/>
                    <a:pt x="498348" y="0"/>
                    <a:pt x="628745" y="0"/>
                  </a:cubicBezTo>
                  <a:cubicBezTo>
                    <a:pt x="759143" y="0"/>
                    <a:pt x="823817" y="92393"/>
                    <a:pt x="875729" y="166592"/>
                  </a:cubicBezTo>
                  <a:cubicBezTo>
                    <a:pt x="926402" y="239078"/>
                    <a:pt x="958215" y="280130"/>
                    <a:pt x="1020889" y="280130"/>
                  </a:cubicBezTo>
                  <a:cubicBezTo>
                    <a:pt x="1083564" y="280130"/>
                    <a:pt x="1115187" y="239078"/>
                    <a:pt x="1166050" y="166592"/>
                  </a:cubicBezTo>
                  <a:cubicBezTo>
                    <a:pt x="1217962" y="92393"/>
                    <a:pt x="1282636" y="0"/>
                    <a:pt x="1413034" y="0"/>
                  </a:cubicBezTo>
                  <a:cubicBezTo>
                    <a:pt x="1543431" y="0"/>
                    <a:pt x="1608106" y="92393"/>
                    <a:pt x="1660017" y="166592"/>
                  </a:cubicBezTo>
                  <a:cubicBezTo>
                    <a:pt x="1710690" y="239078"/>
                    <a:pt x="1742504" y="280130"/>
                    <a:pt x="1805178" y="280130"/>
                  </a:cubicBezTo>
                  <a:cubicBezTo>
                    <a:pt x="1858042" y="280130"/>
                    <a:pt x="1889569" y="250603"/>
                    <a:pt x="1929289" y="196025"/>
                  </a:cubicBezTo>
                  <a:cubicBezTo>
                    <a:pt x="1941290" y="179642"/>
                    <a:pt x="1960054" y="170497"/>
                    <a:pt x="1979581" y="170497"/>
                  </a:cubicBezTo>
                  <a:cubicBezTo>
                    <a:pt x="1986343" y="170497"/>
                    <a:pt x="1993201" y="171641"/>
                    <a:pt x="1999774" y="173927"/>
                  </a:cubicBezTo>
                  <a:cubicBezTo>
                    <a:pt x="2024920" y="182499"/>
                    <a:pt x="2041780" y="206312"/>
                    <a:pt x="2041780" y="232791"/>
                  </a:cubicBezTo>
                  <a:close/>
                </a:path>
              </a:pathLst>
            </a:custGeom>
            <a:solidFill>
              <a:srgbClr val="BCE2FC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FE6760E4-94C9-4DC3-8A2C-017C31929768}"/>
                </a:ext>
              </a:extLst>
            </p:cNvPr>
            <p:cNvSpPr/>
            <p:nvPr/>
          </p:nvSpPr>
          <p:spPr>
            <a:xfrm>
              <a:off x="8393631" y="2299050"/>
              <a:ext cx="2230770" cy="1278207"/>
            </a:xfrm>
            <a:custGeom>
              <a:avLst/>
              <a:gdLst>
                <a:gd name="connsiteX0" fmla="*/ 1918145 w 1918334"/>
                <a:gd name="connsiteY0" fmla="*/ 959168 h 1099184"/>
                <a:gd name="connsiteX1" fmla="*/ 1917668 w 1918334"/>
                <a:gd name="connsiteY1" fmla="*/ 989647 h 1099184"/>
                <a:gd name="connsiteX2" fmla="*/ 1743361 w 1918334"/>
                <a:gd name="connsiteY2" fmla="*/ 1099185 h 1099184"/>
                <a:gd name="connsiteX3" fmla="*/ 1351217 w 1918334"/>
                <a:gd name="connsiteY3" fmla="*/ 819150 h 1099184"/>
                <a:gd name="connsiteX4" fmla="*/ 959072 w 1918334"/>
                <a:gd name="connsiteY4" fmla="*/ 1099185 h 1099184"/>
                <a:gd name="connsiteX5" fmla="*/ 566928 w 1918334"/>
                <a:gd name="connsiteY5" fmla="*/ 819150 h 1099184"/>
                <a:gd name="connsiteX6" fmla="*/ 174784 w 1918334"/>
                <a:gd name="connsiteY6" fmla="*/ 1099185 h 1099184"/>
                <a:gd name="connsiteX7" fmla="*/ 477 w 1918334"/>
                <a:gd name="connsiteY7" fmla="*/ 989552 h 1099184"/>
                <a:gd name="connsiteX8" fmla="*/ 0 w 1918334"/>
                <a:gd name="connsiteY8" fmla="*/ 959168 h 1099184"/>
                <a:gd name="connsiteX9" fmla="*/ 959168 w 1918334"/>
                <a:gd name="connsiteY9" fmla="*/ 0 h 1099184"/>
                <a:gd name="connsiteX10" fmla="*/ 1918335 w 1918334"/>
                <a:gd name="connsiteY10" fmla="*/ 959168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8334" h="1099184">
                  <a:moveTo>
                    <a:pt x="1918145" y="959168"/>
                  </a:moveTo>
                  <a:cubicBezTo>
                    <a:pt x="1918145" y="969359"/>
                    <a:pt x="1917955" y="979456"/>
                    <a:pt x="1917668" y="989647"/>
                  </a:cubicBezTo>
                  <a:cubicBezTo>
                    <a:pt x="1874997" y="1048226"/>
                    <a:pt x="1827086" y="1099185"/>
                    <a:pt x="1743361" y="1099185"/>
                  </a:cubicBezTo>
                  <a:cubicBezTo>
                    <a:pt x="1547241" y="1099185"/>
                    <a:pt x="1547241" y="819150"/>
                    <a:pt x="1351217" y="819150"/>
                  </a:cubicBezTo>
                  <a:cubicBezTo>
                    <a:pt x="1155192" y="819150"/>
                    <a:pt x="1155097" y="1099185"/>
                    <a:pt x="959072" y="1099185"/>
                  </a:cubicBezTo>
                  <a:cubicBezTo>
                    <a:pt x="763048" y="1099185"/>
                    <a:pt x="762953" y="819150"/>
                    <a:pt x="566928" y="819150"/>
                  </a:cubicBezTo>
                  <a:cubicBezTo>
                    <a:pt x="370904" y="819150"/>
                    <a:pt x="370904" y="1099185"/>
                    <a:pt x="174784" y="1099185"/>
                  </a:cubicBezTo>
                  <a:cubicBezTo>
                    <a:pt x="91059" y="1099185"/>
                    <a:pt x="43149" y="1048036"/>
                    <a:pt x="477" y="989552"/>
                  </a:cubicBezTo>
                  <a:cubicBezTo>
                    <a:pt x="191" y="979456"/>
                    <a:pt x="0" y="969359"/>
                    <a:pt x="0" y="959168"/>
                  </a:cubicBezTo>
                  <a:cubicBezTo>
                    <a:pt x="0" y="429482"/>
                    <a:pt x="429483" y="0"/>
                    <a:pt x="959168" y="0"/>
                  </a:cubicBezTo>
                  <a:cubicBezTo>
                    <a:pt x="1488853" y="0"/>
                    <a:pt x="1918335" y="429482"/>
                    <a:pt x="1918335" y="9591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7280C3D7-A8A9-4CA7-9500-68C937625F17}"/>
                </a:ext>
              </a:extLst>
            </p:cNvPr>
            <p:cNvGrpSpPr/>
            <p:nvPr/>
          </p:nvGrpSpPr>
          <p:grpSpPr>
            <a:xfrm>
              <a:off x="9096092" y="4117008"/>
              <a:ext cx="825406" cy="825407"/>
              <a:chOff x="9096092" y="4117008"/>
              <a:chExt cx="825406" cy="825407"/>
            </a:xfrm>
          </p:grpSpPr>
          <p:sp>
            <p:nvSpPr>
              <p:cNvPr id="72" name="Freeform: Shape 71">
                <a:extLst>
                  <a:ext uri="{FF2B5EF4-FFF2-40B4-BE49-F238E27FC236}">
                    <a16:creationId xmlns:a16="http://schemas.microsoft.com/office/drawing/2014/main" id="{85445665-11CC-4882-837E-455040D7B668}"/>
                  </a:ext>
                </a:extLst>
              </p:cNvPr>
              <p:cNvSpPr/>
              <p:nvPr/>
            </p:nvSpPr>
            <p:spPr>
              <a:xfrm>
                <a:off x="9096092" y="4117008"/>
                <a:ext cx="825406" cy="825407"/>
              </a:xfrm>
              <a:custGeom>
                <a:avLst/>
                <a:gdLst>
                  <a:gd name="connsiteX0" fmla="*/ 709803 w 709802"/>
                  <a:gd name="connsiteY0" fmla="*/ 354902 h 709802"/>
                  <a:gd name="connsiteX1" fmla="*/ 354901 w 709802"/>
                  <a:gd name="connsiteY1" fmla="*/ 709803 h 709802"/>
                  <a:gd name="connsiteX2" fmla="*/ 0 w 709802"/>
                  <a:gd name="connsiteY2" fmla="*/ 354902 h 709802"/>
                  <a:gd name="connsiteX3" fmla="*/ 354901 w 709802"/>
                  <a:gd name="connsiteY3" fmla="*/ 0 h 709802"/>
                  <a:gd name="connsiteX4" fmla="*/ 709803 w 709802"/>
                  <a:gd name="connsiteY4" fmla="*/ 354902 h 7098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9802" h="709802">
                    <a:moveTo>
                      <a:pt x="709803" y="354902"/>
                    </a:moveTo>
                    <a:cubicBezTo>
                      <a:pt x="709803" y="550908"/>
                      <a:pt x="550908" y="709803"/>
                      <a:pt x="354901" y="709803"/>
                    </a:cubicBezTo>
                    <a:cubicBezTo>
                      <a:pt x="158895" y="709803"/>
                      <a:pt x="0" y="550908"/>
                      <a:pt x="0" y="354902"/>
                    </a:cubicBezTo>
                    <a:cubicBezTo>
                      <a:pt x="0" y="158895"/>
                      <a:pt x="158895" y="0"/>
                      <a:pt x="354901" y="0"/>
                    </a:cubicBezTo>
                    <a:cubicBezTo>
                      <a:pt x="550908" y="0"/>
                      <a:pt x="709803" y="158895"/>
                      <a:pt x="709803" y="354902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3" name="Freeform: Shape 72">
                <a:extLst>
                  <a:ext uri="{FF2B5EF4-FFF2-40B4-BE49-F238E27FC236}">
                    <a16:creationId xmlns:a16="http://schemas.microsoft.com/office/drawing/2014/main" id="{83A3F553-A28A-4124-94FE-EF803831FF53}"/>
                  </a:ext>
                </a:extLst>
              </p:cNvPr>
              <p:cNvSpPr/>
              <p:nvPr/>
            </p:nvSpPr>
            <p:spPr>
              <a:xfrm>
                <a:off x="9206855" y="4227771"/>
                <a:ext cx="603880" cy="603880"/>
              </a:xfrm>
              <a:custGeom>
                <a:avLst/>
                <a:gdLst>
                  <a:gd name="connsiteX0" fmla="*/ 259651 w 519302"/>
                  <a:gd name="connsiteY0" fmla="*/ 519303 h 519302"/>
                  <a:gd name="connsiteX1" fmla="*/ 0 w 519302"/>
                  <a:gd name="connsiteY1" fmla="*/ 259652 h 519302"/>
                  <a:gd name="connsiteX2" fmla="*/ 259651 w 519302"/>
                  <a:gd name="connsiteY2" fmla="*/ 0 h 519302"/>
                  <a:gd name="connsiteX3" fmla="*/ 519303 w 519302"/>
                  <a:gd name="connsiteY3" fmla="*/ 259652 h 519302"/>
                  <a:gd name="connsiteX4" fmla="*/ 259651 w 519302"/>
                  <a:gd name="connsiteY4" fmla="*/ 519303 h 5193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9302" h="519302">
                    <a:moveTo>
                      <a:pt x="259651" y="519303"/>
                    </a:moveTo>
                    <a:cubicBezTo>
                      <a:pt x="116491" y="519303"/>
                      <a:pt x="0" y="402812"/>
                      <a:pt x="0" y="259652"/>
                    </a:cubicBezTo>
                    <a:cubicBezTo>
                      <a:pt x="0" y="116491"/>
                      <a:pt x="116491" y="0"/>
                      <a:pt x="259651" y="0"/>
                    </a:cubicBezTo>
                    <a:cubicBezTo>
                      <a:pt x="402812" y="0"/>
                      <a:pt x="519303" y="116491"/>
                      <a:pt x="519303" y="259652"/>
                    </a:cubicBezTo>
                    <a:cubicBezTo>
                      <a:pt x="519303" y="402812"/>
                      <a:pt x="402812" y="519303"/>
                      <a:pt x="259651" y="5193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64AEF2"/>
                  </a:gs>
                  <a:gs pos="100000">
                    <a:srgbClr val="95D7FA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TextBox 73">
                <a:extLst>
                  <a:ext uri="{FF2B5EF4-FFF2-40B4-BE49-F238E27FC236}">
                    <a16:creationId xmlns:a16="http://schemas.microsoft.com/office/drawing/2014/main" id="{2DD78EBC-E387-4E0B-98A4-A6A82BBD83E6}"/>
                  </a:ext>
                </a:extLst>
              </p:cNvPr>
              <p:cNvSpPr txBox="1"/>
              <p:nvPr/>
            </p:nvSpPr>
            <p:spPr>
              <a:xfrm>
                <a:off x="9306656" y="4295126"/>
                <a:ext cx="40427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800" spc="0" baseline="0" dirty="0">
                    <a:solidFill>
                      <a:schemeClr val="bg1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3</a:t>
                </a:r>
              </a:p>
            </p:txBody>
          </p:sp>
        </p:grp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377565A7-94F6-44CE-9CE2-8C6F3174BFE3}"/>
              </a:ext>
            </a:extLst>
          </p:cNvPr>
          <p:cNvGrpSpPr/>
          <p:nvPr/>
        </p:nvGrpSpPr>
        <p:grpSpPr>
          <a:xfrm>
            <a:off x="1385281" y="2188287"/>
            <a:ext cx="2595624" cy="2864892"/>
            <a:chOff x="1385281" y="2188287"/>
            <a:chExt cx="2595624" cy="2864892"/>
          </a:xfrm>
        </p:grpSpPr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54E4326C-54FB-4375-8B07-AFA3352F92A5}"/>
                </a:ext>
              </a:extLst>
            </p:cNvPr>
            <p:cNvSpPr/>
            <p:nvPr/>
          </p:nvSpPr>
          <p:spPr>
            <a:xfrm>
              <a:off x="1385281" y="2188287"/>
              <a:ext cx="2595624" cy="2864892"/>
            </a:xfrm>
            <a:custGeom>
              <a:avLst/>
              <a:gdLst>
                <a:gd name="connsiteX0" fmla="*/ 1116044 w 2232088"/>
                <a:gd name="connsiteY0" fmla="*/ 2463641 h 2463641"/>
                <a:gd name="connsiteX1" fmla="*/ 665893 w 2232088"/>
                <a:gd name="connsiteY1" fmla="*/ 2013490 h 2463641"/>
                <a:gd name="connsiteX2" fmla="*/ 665893 w 2232088"/>
                <a:gd name="connsiteY2" fmla="*/ 2008061 h 2463641"/>
                <a:gd name="connsiteX3" fmla="*/ 77343 w 2232088"/>
                <a:gd name="connsiteY3" fmla="*/ 1235964 h 2463641"/>
                <a:gd name="connsiteX4" fmla="*/ 30194 w 2232088"/>
                <a:gd name="connsiteY4" fmla="*/ 1177671 h 2463641"/>
                <a:gd name="connsiteX5" fmla="*/ 0 w 2232088"/>
                <a:gd name="connsiteY5" fmla="*/ 1089946 h 2463641"/>
                <a:gd name="connsiteX6" fmla="*/ 0 w 2232088"/>
                <a:gd name="connsiteY6" fmla="*/ 1084898 h 2463641"/>
                <a:gd name="connsiteX7" fmla="*/ 66199 w 2232088"/>
                <a:gd name="connsiteY7" fmla="*/ 956501 h 2463641"/>
                <a:gd name="connsiteX8" fmla="*/ 382143 w 2232088"/>
                <a:gd name="connsiteY8" fmla="*/ 297466 h 2463641"/>
                <a:gd name="connsiteX9" fmla="*/ 1116044 w 2232088"/>
                <a:gd name="connsiteY9" fmla="*/ 0 h 2463641"/>
                <a:gd name="connsiteX10" fmla="*/ 1850041 w 2232088"/>
                <a:gd name="connsiteY10" fmla="*/ 297466 h 2463641"/>
                <a:gd name="connsiteX11" fmla="*/ 2165890 w 2232088"/>
                <a:gd name="connsiteY11" fmla="*/ 956501 h 2463641"/>
                <a:gd name="connsiteX12" fmla="*/ 2232089 w 2232088"/>
                <a:gd name="connsiteY12" fmla="*/ 1084898 h 2463641"/>
                <a:gd name="connsiteX13" fmla="*/ 2232089 w 2232088"/>
                <a:gd name="connsiteY13" fmla="*/ 1089946 h 2463641"/>
                <a:gd name="connsiteX14" fmla="*/ 2202085 w 2232088"/>
                <a:gd name="connsiteY14" fmla="*/ 1177385 h 2463641"/>
                <a:gd name="connsiteX15" fmla="*/ 2154746 w 2232088"/>
                <a:gd name="connsiteY15" fmla="*/ 1235964 h 2463641"/>
                <a:gd name="connsiteX16" fmla="*/ 1566196 w 2232088"/>
                <a:gd name="connsiteY16" fmla="*/ 2008061 h 2463641"/>
                <a:gd name="connsiteX17" fmla="*/ 1566196 w 2232088"/>
                <a:gd name="connsiteY17" fmla="*/ 2013490 h 2463641"/>
                <a:gd name="connsiteX18" fmla="*/ 1116044 w 2232088"/>
                <a:gd name="connsiteY18" fmla="*/ 2463641 h 2463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232088" h="2463641">
                  <a:moveTo>
                    <a:pt x="1116044" y="2463641"/>
                  </a:moveTo>
                  <a:cubicBezTo>
                    <a:pt x="867823" y="2463641"/>
                    <a:pt x="665893" y="2261711"/>
                    <a:pt x="665893" y="2013490"/>
                  </a:cubicBezTo>
                  <a:cubicBezTo>
                    <a:pt x="665893" y="2011680"/>
                    <a:pt x="665893" y="2009870"/>
                    <a:pt x="665893" y="2008061"/>
                  </a:cubicBezTo>
                  <a:cubicBezTo>
                    <a:pt x="356711" y="1862043"/>
                    <a:pt x="135922" y="1573625"/>
                    <a:pt x="77343" y="1235964"/>
                  </a:cubicBezTo>
                  <a:cubicBezTo>
                    <a:pt x="56197" y="1213199"/>
                    <a:pt x="40576" y="1191863"/>
                    <a:pt x="30194" y="1177671"/>
                  </a:cubicBezTo>
                  <a:cubicBezTo>
                    <a:pt x="11430" y="1151763"/>
                    <a:pt x="1048" y="1121474"/>
                    <a:pt x="0" y="1089946"/>
                  </a:cubicBezTo>
                  <a:cubicBezTo>
                    <a:pt x="0" y="1088898"/>
                    <a:pt x="0" y="1084898"/>
                    <a:pt x="0" y="1084898"/>
                  </a:cubicBezTo>
                  <a:cubicBezTo>
                    <a:pt x="0" y="1032986"/>
                    <a:pt x="25432" y="985456"/>
                    <a:pt x="66199" y="956501"/>
                  </a:cubicBezTo>
                  <a:cubicBezTo>
                    <a:pt x="89249" y="706184"/>
                    <a:pt x="200025" y="474059"/>
                    <a:pt x="382143" y="297466"/>
                  </a:cubicBezTo>
                  <a:cubicBezTo>
                    <a:pt x="579882" y="105632"/>
                    <a:pt x="840581" y="0"/>
                    <a:pt x="1116044" y="0"/>
                  </a:cubicBezTo>
                  <a:cubicBezTo>
                    <a:pt x="1391507" y="0"/>
                    <a:pt x="1652302" y="105632"/>
                    <a:pt x="1850041" y="297466"/>
                  </a:cubicBezTo>
                  <a:cubicBezTo>
                    <a:pt x="2032159" y="474059"/>
                    <a:pt x="2142839" y="706184"/>
                    <a:pt x="2165890" y="956501"/>
                  </a:cubicBezTo>
                  <a:cubicBezTo>
                    <a:pt x="2206657" y="985456"/>
                    <a:pt x="2232089" y="1032986"/>
                    <a:pt x="2232089" y="1084898"/>
                  </a:cubicBezTo>
                  <a:cubicBezTo>
                    <a:pt x="2232089" y="1084898"/>
                    <a:pt x="2232089" y="1088898"/>
                    <a:pt x="2232089" y="1089946"/>
                  </a:cubicBezTo>
                  <a:cubicBezTo>
                    <a:pt x="2231041" y="1121474"/>
                    <a:pt x="2220658" y="1151763"/>
                    <a:pt x="2202085" y="1177385"/>
                  </a:cubicBezTo>
                  <a:cubicBezTo>
                    <a:pt x="2191512" y="1191863"/>
                    <a:pt x="2175891" y="1213199"/>
                    <a:pt x="2154746" y="1235964"/>
                  </a:cubicBezTo>
                  <a:cubicBezTo>
                    <a:pt x="2096072" y="1573721"/>
                    <a:pt x="1875282" y="1862043"/>
                    <a:pt x="1566196" y="2008061"/>
                  </a:cubicBezTo>
                  <a:cubicBezTo>
                    <a:pt x="1566196" y="2009870"/>
                    <a:pt x="1566196" y="2011680"/>
                    <a:pt x="1566196" y="2013490"/>
                  </a:cubicBezTo>
                  <a:cubicBezTo>
                    <a:pt x="1566196" y="2261711"/>
                    <a:pt x="1364266" y="2463641"/>
                    <a:pt x="1116044" y="246364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88C30C52-346C-45E9-B390-64E1F9F2DDFA}"/>
                </a:ext>
              </a:extLst>
            </p:cNvPr>
            <p:cNvSpPr/>
            <p:nvPr/>
          </p:nvSpPr>
          <p:spPr>
            <a:xfrm>
              <a:off x="1568483" y="3251615"/>
              <a:ext cx="2229441" cy="1278207"/>
            </a:xfrm>
            <a:custGeom>
              <a:avLst/>
              <a:gdLst>
                <a:gd name="connsiteX0" fmla="*/ 1917192 w 1917192"/>
                <a:gd name="connsiteY0" fmla="*/ 170497 h 1099184"/>
                <a:gd name="connsiteX1" fmla="*/ 958596 w 1917192"/>
                <a:gd name="connsiteY1" fmla="*/ 1099185 h 1099184"/>
                <a:gd name="connsiteX2" fmla="*/ 0 w 1917192"/>
                <a:gd name="connsiteY2" fmla="*/ 170402 h 1099184"/>
                <a:gd name="connsiteX3" fmla="*/ 174308 w 1917192"/>
                <a:gd name="connsiteY3" fmla="*/ 280035 h 1099184"/>
                <a:gd name="connsiteX4" fmla="*/ 566452 w 1917192"/>
                <a:gd name="connsiteY4" fmla="*/ 0 h 1099184"/>
                <a:gd name="connsiteX5" fmla="*/ 958596 w 1917192"/>
                <a:gd name="connsiteY5" fmla="*/ 280035 h 1099184"/>
                <a:gd name="connsiteX6" fmla="*/ 1350740 w 1917192"/>
                <a:gd name="connsiteY6" fmla="*/ 0 h 1099184"/>
                <a:gd name="connsiteX7" fmla="*/ 1742885 w 1917192"/>
                <a:gd name="connsiteY7" fmla="*/ 280035 h 1099184"/>
                <a:gd name="connsiteX8" fmla="*/ 1917192 w 1917192"/>
                <a:gd name="connsiteY8" fmla="*/ 170497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7192" h="1099184">
                  <a:moveTo>
                    <a:pt x="1917192" y="170497"/>
                  </a:moveTo>
                  <a:cubicBezTo>
                    <a:pt x="1901095" y="686086"/>
                    <a:pt x="1478185" y="1099185"/>
                    <a:pt x="958596" y="1099185"/>
                  </a:cubicBezTo>
                  <a:cubicBezTo>
                    <a:pt x="439007" y="1099185"/>
                    <a:pt x="15907" y="685991"/>
                    <a:pt x="0" y="170402"/>
                  </a:cubicBezTo>
                  <a:cubicBezTo>
                    <a:pt x="42672" y="228981"/>
                    <a:pt x="90583" y="280035"/>
                    <a:pt x="174308" y="280035"/>
                  </a:cubicBezTo>
                  <a:cubicBezTo>
                    <a:pt x="370427" y="280035"/>
                    <a:pt x="370427" y="0"/>
                    <a:pt x="566452" y="0"/>
                  </a:cubicBezTo>
                  <a:cubicBezTo>
                    <a:pt x="762476" y="0"/>
                    <a:pt x="762476" y="280035"/>
                    <a:pt x="958596" y="280035"/>
                  </a:cubicBezTo>
                  <a:cubicBezTo>
                    <a:pt x="1154716" y="280035"/>
                    <a:pt x="1154621" y="0"/>
                    <a:pt x="1350740" y="0"/>
                  </a:cubicBezTo>
                  <a:cubicBezTo>
                    <a:pt x="1546860" y="0"/>
                    <a:pt x="1546765" y="280035"/>
                    <a:pt x="1742885" y="280035"/>
                  </a:cubicBezTo>
                  <a:cubicBezTo>
                    <a:pt x="1826609" y="280035"/>
                    <a:pt x="1874520" y="229076"/>
                    <a:pt x="1917192" y="17049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80680E8A-D1E2-48BA-B71C-346884B74579}"/>
                </a:ext>
              </a:extLst>
            </p:cNvPr>
            <p:cNvSpPr/>
            <p:nvPr/>
          </p:nvSpPr>
          <p:spPr>
            <a:xfrm>
              <a:off x="1496155" y="3179286"/>
              <a:ext cx="2374320" cy="470411"/>
            </a:xfrm>
            <a:custGeom>
              <a:avLst/>
              <a:gdLst>
                <a:gd name="connsiteX0" fmla="*/ 2041493 w 2041779"/>
                <a:gd name="connsiteY0" fmla="*/ 232791 h 404526"/>
                <a:gd name="connsiteX1" fmla="*/ 2041493 w 2041779"/>
                <a:gd name="connsiteY1" fmla="*/ 234696 h 404526"/>
                <a:gd name="connsiteX2" fmla="*/ 2029587 w 2041779"/>
                <a:gd name="connsiteY2" fmla="*/ 269462 h 404526"/>
                <a:gd name="connsiteX3" fmla="*/ 1804988 w 2041779"/>
                <a:gd name="connsiteY3" fmla="*/ 404527 h 404526"/>
                <a:gd name="connsiteX4" fmla="*/ 1558004 w 2041779"/>
                <a:gd name="connsiteY4" fmla="*/ 237935 h 404526"/>
                <a:gd name="connsiteX5" fmla="*/ 1412843 w 2041779"/>
                <a:gd name="connsiteY5" fmla="*/ 124396 h 404526"/>
                <a:gd name="connsiteX6" fmla="*/ 1267682 w 2041779"/>
                <a:gd name="connsiteY6" fmla="*/ 237935 h 404526"/>
                <a:gd name="connsiteX7" fmla="*/ 1020699 w 2041779"/>
                <a:gd name="connsiteY7" fmla="*/ 404527 h 404526"/>
                <a:gd name="connsiteX8" fmla="*/ 773716 w 2041779"/>
                <a:gd name="connsiteY8" fmla="*/ 237935 h 404526"/>
                <a:gd name="connsiteX9" fmla="*/ 628555 w 2041779"/>
                <a:gd name="connsiteY9" fmla="*/ 124396 h 404526"/>
                <a:gd name="connsiteX10" fmla="*/ 483584 w 2041779"/>
                <a:gd name="connsiteY10" fmla="*/ 237935 h 404526"/>
                <a:gd name="connsiteX11" fmla="*/ 236506 w 2041779"/>
                <a:gd name="connsiteY11" fmla="*/ 404527 h 404526"/>
                <a:gd name="connsiteX12" fmla="*/ 11906 w 2041779"/>
                <a:gd name="connsiteY12" fmla="*/ 269367 h 404526"/>
                <a:gd name="connsiteX13" fmla="*/ 0 w 2041779"/>
                <a:gd name="connsiteY13" fmla="*/ 234601 h 404526"/>
                <a:gd name="connsiteX14" fmla="*/ 0 w 2041779"/>
                <a:gd name="connsiteY14" fmla="*/ 232696 h 404526"/>
                <a:gd name="connsiteX15" fmla="*/ 42005 w 2041779"/>
                <a:gd name="connsiteY15" fmla="*/ 173831 h 404526"/>
                <a:gd name="connsiteX16" fmla="*/ 62198 w 2041779"/>
                <a:gd name="connsiteY16" fmla="*/ 170402 h 404526"/>
                <a:gd name="connsiteX17" fmla="*/ 112490 w 2041779"/>
                <a:gd name="connsiteY17" fmla="*/ 195929 h 404526"/>
                <a:gd name="connsiteX18" fmla="*/ 236601 w 2041779"/>
                <a:gd name="connsiteY18" fmla="*/ 280130 h 404526"/>
                <a:gd name="connsiteX19" fmla="*/ 381857 w 2041779"/>
                <a:gd name="connsiteY19" fmla="*/ 166592 h 404526"/>
                <a:gd name="connsiteX20" fmla="*/ 628745 w 2041779"/>
                <a:gd name="connsiteY20" fmla="*/ 0 h 404526"/>
                <a:gd name="connsiteX21" fmla="*/ 875729 w 2041779"/>
                <a:gd name="connsiteY21" fmla="*/ 166592 h 404526"/>
                <a:gd name="connsiteX22" fmla="*/ 1020890 w 2041779"/>
                <a:gd name="connsiteY22" fmla="*/ 280130 h 404526"/>
                <a:gd name="connsiteX23" fmla="*/ 1166051 w 2041779"/>
                <a:gd name="connsiteY23" fmla="*/ 166592 h 404526"/>
                <a:gd name="connsiteX24" fmla="*/ 1413034 w 2041779"/>
                <a:gd name="connsiteY24" fmla="*/ 0 h 404526"/>
                <a:gd name="connsiteX25" fmla="*/ 1660017 w 2041779"/>
                <a:gd name="connsiteY25" fmla="*/ 166592 h 404526"/>
                <a:gd name="connsiteX26" fmla="*/ 1805178 w 2041779"/>
                <a:gd name="connsiteY26" fmla="*/ 280130 h 404526"/>
                <a:gd name="connsiteX27" fmla="*/ 1929289 w 2041779"/>
                <a:gd name="connsiteY27" fmla="*/ 196025 h 404526"/>
                <a:gd name="connsiteX28" fmla="*/ 1979581 w 2041779"/>
                <a:gd name="connsiteY28" fmla="*/ 170497 h 404526"/>
                <a:gd name="connsiteX29" fmla="*/ 1999774 w 2041779"/>
                <a:gd name="connsiteY29" fmla="*/ 173927 h 404526"/>
                <a:gd name="connsiteX30" fmla="*/ 2041779 w 2041779"/>
                <a:gd name="connsiteY30" fmla="*/ 232791 h 404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041779" h="404526">
                  <a:moveTo>
                    <a:pt x="2041493" y="232791"/>
                  </a:moveTo>
                  <a:lnTo>
                    <a:pt x="2041493" y="234696"/>
                  </a:lnTo>
                  <a:cubicBezTo>
                    <a:pt x="2041112" y="247174"/>
                    <a:pt x="2036921" y="259271"/>
                    <a:pt x="2029587" y="269462"/>
                  </a:cubicBezTo>
                  <a:cubicBezTo>
                    <a:pt x="1997583" y="313277"/>
                    <a:pt x="1931003" y="404527"/>
                    <a:pt x="1804988" y="404527"/>
                  </a:cubicBezTo>
                  <a:cubicBezTo>
                    <a:pt x="1678972" y="404527"/>
                    <a:pt x="1609916" y="312134"/>
                    <a:pt x="1558004" y="237935"/>
                  </a:cubicBezTo>
                  <a:cubicBezTo>
                    <a:pt x="1507236" y="165449"/>
                    <a:pt x="1475518" y="124396"/>
                    <a:pt x="1412843" y="124396"/>
                  </a:cubicBezTo>
                  <a:cubicBezTo>
                    <a:pt x="1350169" y="124396"/>
                    <a:pt x="1318451" y="165449"/>
                    <a:pt x="1267682" y="237935"/>
                  </a:cubicBezTo>
                  <a:cubicBezTo>
                    <a:pt x="1215771" y="312134"/>
                    <a:pt x="1151096" y="404527"/>
                    <a:pt x="1020699" y="404527"/>
                  </a:cubicBezTo>
                  <a:cubicBezTo>
                    <a:pt x="890302" y="404527"/>
                    <a:pt x="825627" y="312134"/>
                    <a:pt x="773716" y="237935"/>
                  </a:cubicBezTo>
                  <a:cubicBezTo>
                    <a:pt x="722948" y="165449"/>
                    <a:pt x="691229" y="124396"/>
                    <a:pt x="628555" y="124396"/>
                  </a:cubicBezTo>
                  <a:cubicBezTo>
                    <a:pt x="565880" y="124396"/>
                    <a:pt x="534257" y="165449"/>
                    <a:pt x="483584" y="237935"/>
                  </a:cubicBezTo>
                  <a:cubicBezTo>
                    <a:pt x="431673" y="312134"/>
                    <a:pt x="366998" y="404527"/>
                    <a:pt x="236506" y="404527"/>
                  </a:cubicBezTo>
                  <a:cubicBezTo>
                    <a:pt x="106013" y="404527"/>
                    <a:pt x="43910" y="313182"/>
                    <a:pt x="11906" y="269367"/>
                  </a:cubicBezTo>
                  <a:cubicBezTo>
                    <a:pt x="4572" y="259175"/>
                    <a:pt x="381" y="247174"/>
                    <a:pt x="0" y="234601"/>
                  </a:cubicBezTo>
                  <a:lnTo>
                    <a:pt x="0" y="232696"/>
                  </a:lnTo>
                  <a:cubicBezTo>
                    <a:pt x="0" y="206121"/>
                    <a:pt x="16859" y="182404"/>
                    <a:pt x="42005" y="173831"/>
                  </a:cubicBezTo>
                  <a:cubicBezTo>
                    <a:pt x="48673" y="171545"/>
                    <a:pt x="55436" y="170402"/>
                    <a:pt x="62198" y="170402"/>
                  </a:cubicBezTo>
                  <a:cubicBezTo>
                    <a:pt x="81725" y="170402"/>
                    <a:pt x="100584" y="179546"/>
                    <a:pt x="112490" y="195929"/>
                  </a:cubicBezTo>
                  <a:cubicBezTo>
                    <a:pt x="152305" y="250603"/>
                    <a:pt x="183833" y="280130"/>
                    <a:pt x="236601" y="280130"/>
                  </a:cubicBezTo>
                  <a:cubicBezTo>
                    <a:pt x="299180" y="280130"/>
                    <a:pt x="330994" y="239078"/>
                    <a:pt x="381857" y="166592"/>
                  </a:cubicBezTo>
                  <a:cubicBezTo>
                    <a:pt x="433769" y="92393"/>
                    <a:pt x="498348" y="0"/>
                    <a:pt x="628745" y="0"/>
                  </a:cubicBezTo>
                  <a:cubicBezTo>
                    <a:pt x="759143" y="0"/>
                    <a:pt x="823817" y="92393"/>
                    <a:pt x="875729" y="166592"/>
                  </a:cubicBezTo>
                  <a:cubicBezTo>
                    <a:pt x="926401" y="239078"/>
                    <a:pt x="958215" y="280130"/>
                    <a:pt x="1020890" y="280130"/>
                  </a:cubicBezTo>
                  <a:cubicBezTo>
                    <a:pt x="1083564" y="280130"/>
                    <a:pt x="1115187" y="239078"/>
                    <a:pt x="1166051" y="166592"/>
                  </a:cubicBezTo>
                  <a:cubicBezTo>
                    <a:pt x="1217962" y="92393"/>
                    <a:pt x="1282636" y="0"/>
                    <a:pt x="1413034" y="0"/>
                  </a:cubicBezTo>
                  <a:cubicBezTo>
                    <a:pt x="1543431" y="0"/>
                    <a:pt x="1608106" y="92393"/>
                    <a:pt x="1660017" y="166592"/>
                  </a:cubicBezTo>
                  <a:cubicBezTo>
                    <a:pt x="1710690" y="239078"/>
                    <a:pt x="1742504" y="280130"/>
                    <a:pt x="1805178" y="280130"/>
                  </a:cubicBezTo>
                  <a:cubicBezTo>
                    <a:pt x="1858042" y="280130"/>
                    <a:pt x="1889569" y="250603"/>
                    <a:pt x="1929289" y="196025"/>
                  </a:cubicBezTo>
                  <a:cubicBezTo>
                    <a:pt x="1941290" y="179642"/>
                    <a:pt x="1960055" y="170497"/>
                    <a:pt x="1979581" y="170497"/>
                  </a:cubicBezTo>
                  <a:cubicBezTo>
                    <a:pt x="1986343" y="170497"/>
                    <a:pt x="1993202" y="171641"/>
                    <a:pt x="1999774" y="173927"/>
                  </a:cubicBezTo>
                  <a:cubicBezTo>
                    <a:pt x="2024920" y="182499"/>
                    <a:pt x="2041779" y="206312"/>
                    <a:pt x="2041779" y="232791"/>
                  </a:cubicBezTo>
                  <a:close/>
                </a:path>
              </a:pathLst>
            </a:custGeom>
            <a:solidFill>
              <a:srgbClr val="FFAFC0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6B2460ED-6202-4A5E-95A3-B2BEA620482F}"/>
                </a:ext>
              </a:extLst>
            </p:cNvPr>
            <p:cNvSpPr/>
            <p:nvPr/>
          </p:nvSpPr>
          <p:spPr>
            <a:xfrm>
              <a:off x="1567929" y="2299050"/>
              <a:ext cx="2230769" cy="1278207"/>
            </a:xfrm>
            <a:custGeom>
              <a:avLst/>
              <a:gdLst>
                <a:gd name="connsiteX0" fmla="*/ 1918145 w 1918334"/>
                <a:gd name="connsiteY0" fmla="*/ 959168 h 1099184"/>
                <a:gd name="connsiteX1" fmla="*/ 1917668 w 1918334"/>
                <a:gd name="connsiteY1" fmla="*/ 989647 h 1099184"/>
                <a:gd name="connsiteX2" fmla="*/ 1743361 w 1918334"/>
                <a:gd name="connsiteY2" fmla="*/ 1099185 h 1099184"/>
                <a:gd name="connsiteX3" fmla="*/ 1351217 w 1918334"/>
                <a:gd name="connsiteY3" fmla="*/ 819150 h 1099184"/>
                <a:gd name="connsiteX4" fmla="*/ 959072 w 1918334"/>
                <a:gd name="connsiteY4" fmla="*/ 1099185 h 1099184"/>
                <a:gd name="connsiteX5" fmla="*/ 566928 w 1918334"/>
                <a:gd name="connsiteY5" fmla="*/ 819150 h 1099184"/>
                <a:gd name="connsiteX6" fmla="*/ 174784 w 1918334"/>
                <a:gd name="connsiteY6" fmla="*/ 1099185 h 1099184"/>
                <a:gd name="connsiteX7" fmla="*/ 476 w 1918334"/>
                <a:gd name="connsiteY7" fmla="*/ 989552 h 1099184"/>
                <a:gd name="connsiteX8" fmla="*/ 0 w 1918334"/>
                <a:gd name="connsiteY8" fmla="*/ 959168 h 1099184"/>
                <a:gd name="connsiteX9" fmla="*/ 959168 w 1918334"/>
                <a:gd name="connsiteY9" fmla="*/ 0 h 1099184"/>
                <a:gd name="connsiteX10" fmla="*/ 1918335 w 1918334"/>
                <a:gd name="connsiteY10" fmla="*/ 959168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8334" h="1099184">
                  <a:moveTo>
                    <a:pt x="1918145" y="959168"/>
                  </a:moveTo>
                  <a:cubicBezTo>
                    <a:pt x="1918145" y="969359"/>
                    <a:pt x="1917954" y="979456"/>
                    <a:pt x="1917668" y="989647"/>
                  </a:cubicBezTo>
                  <a:cubicBezTo>
                    <a:pt x="1874996" y="1048226"/>
                    <a:pt x="1827086" y="1099185"/>
                    <a:pt x="1743361" y="1099185"/>
                  </a:cubicBezTo>
                  <a:cubicBezTo>
                    <a:pt x="1547241" y="1099185"/>
                    <a:pt x="1547241" y="819150"/>
                    <a:pt x="1351217" y="819150"/>
                  </a:cubicBezTo>
                  <a:cubicBezTo>
                    <a:pt x="1155192" y="819150"/>
                    <a:pt x="1155097" y="1099185"/>
                    <a:pt x="959072" y="1099185"/>
                  </a:cubicBezTo>
                  <a:cubicBezTo>
                    <a:pt x="763048" y="1099185"/>
                    <a:pt x="762953" y="819150"/>
                    <a:pt x="566928" y="819150"/>
                  </a:cubicBezTo>
                  <a:cubicBezTo>
                    <a:pt x="370904" y="819150"/>
                    <a:pt x="370904" y="1099185"/>
                    <a:pt x="174784" y="1099185"/>
                  </a:cubicBezTo>
                  <a:cubicBezTo>
                    <a:pt x="91059" y="1099185"/>
                    <a:pt x="43148" y="1048036"/>
                    <a:pt x="476" y="989552"/>
                  </a:cubicBezTo>
                  <a:cubicBezTo>
                    <a:pt x="191" y="979456"/>
                    <a:pt x="0" y="969359"/>
                    <a:pt x="0" y="959168"/>
                  </a:cubicBezTo>
                  <a:cubicBezTo>
                    <a:pt x="0" y="429482"/>
                    <a:pt x="429482" y="0"/>
                    <a:pt x="959168" y="0"/>
                  </a:cubicBezTo>
                  <a:cubicBezTo>
                    <a:pt x="1488853" y="0"/>
                    <a:pt x="1918335" y="429482"/>
                    <a:pt x="1918335" y="9591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3E97CF66-CEBD-4171-B70B-E42E7919AF8E}"/>
                </a:ext>
              </a:extLst>
            </p:cNvPr>
            <p:cNvGrpSpPr/>
            <p:nvPr/>
          </p:nvGrpSpPr>
          <p:grpSpPr>
            <a:xfrm>
              <a:off x="2270389" y="4117008"/>
              <a:ext cx="825406" cy="825407"/>
              <a:chOff x="2270389" y="4117008"/>
              <a:chExt cx="825406" cy="825407"/>
            </a:xfrm>
          </p:grpSpPr>
          <p:sp>
            <p:nvSpPr>
              <p:cNvPr id="81" name="Freeform: Shape 80">
                <a:extLst>
                  <a:ext uri="{FF2B5EF4-FFF2-40B4-BE49-F238E27FC236}">
                    <a16:creationId xmlns:a16="http://schemas.microsoft.com/office/drawing/2014/main" id="{B9368728-424F-4626-8074-7B400DB04D5B}"/>
                  </a:ext>
                </a:extLst>
              </p:cNvPr>
              <p:cNvSpPr/>
              <p:nvPr/>
            </p:nvSpPr>
            <p:spPr>
              <a:xfrm>
                <a:off x="2270389" y="4117008"/>
                <a:ext cx="825406" cy="825407"/>
              </a:xfrm>
              <a:custGeom>
                <a:avLst/>
                <a:gdLst>
                  <a:gd name="connsiteX0" fmla="*/ 709803 w 709802"/>
                  <a:gd name="connsiteY0" fmla="*/ 354902 h 709802"/>
                  <a:gd name="connsiteX1" fmla="*/ 354901 w 709802"/>
                  <a:gd name="connsiteY1" fmla="*/ 709803 h 709802"/>
                  <a:gd name="connsiteX2" fmla="*/ 0 w 709802"/>
                  <a:gd name="connsiteY2" fmla="*/ 354902 h 709802"/>
                  <a:gd name="connsiteX3" fmla="*/ 354901 w 709802"/>
                  <a:gd name="connsiteY3" fmla="*/ 0 h 709802"/>
                  <a:gd name="connsiteX4" fmla="*/ 709803 w 709802"/>
                  <a:gd name="connsiteY4" fmla="*/ 354902 h 7098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9802" h="709802">
                    <a:moveTo>
                      <a:pt x="709803" y="354902"/>
                    </a:moveTo>
                    <a:cubicBezTo>
                      <a:pt x="709803" y="550908"/>
                      <a:pt x="550908" y="709803"/>
                      <a:pt x="354901" y="709803"/>
                    </a:cubicBezTo>
                    <a:cubicBezTo>
                      <a:pt x="158895" y="709803"/>
                      <a:pt x="0" y="550908"/>
                      <a:pt x="0" y="354902"/>
                    </a:cubicBezTo>
                    <a:cubicBezTo>
                      <a:pt x="0" y="158895"/>
                      <a:pt x="158895" y="0"/>
                      <a:pt x="354901" y="0"/>
                    </a:cubicBezTo>
                    <a:cubicBezTo>
                      <a:pt x="550908" y="0"/>
                      <a:pt x="709803" y="158895"/>
                      <a:pt x="709803" y="354902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2" name="Freeform: Shape 81">
                <a:extLst>
                  <a:ext uri="{FF2B5EF4-FFF2-40B4-BE49-F238E27FC236}">
                    <a16:creationId xmlns:a16="http://schemas.microsoft.com/office/drawing/2014/main" id="{E937634C-8D4F-4656-8C26-8A0186AC98CD}"/>
                  </a:ext>
                </a:extLst>
              </p:cNvPr>
              <p:cNvSpPr/>
              <p:nvPr/>
            </p:nvSpPr>
            <p:spPr>
              <a:xfrm>
                <a:off x="2381152" y="4227771"/>
                <a:ext cx="603880" cy="603880"/>
              </a:xfrm>
              <a:custGeom>
                <a:avLst/>
                <a:gdLst>
                  <a:gd name="connsiteX0" fmla="*/ 259651 w 519302"/>
                  <a:gd name="connsiteY0" fmla="*/ 519303 h 519302"/>
                  <a:gd name="connsiteX1" fmla="*/ 0 w 519302"/>
                  <a:gd name="connsiteY1" fmla="*/ 259652 h 519302"/>
                  <a:gd name="connsiteX2" fmla="*/ 259651 w 519302"/>
                  <a:gd name="connsiteY2" fmla="*/ 0 h 519302"/>
                  <a:gd name="connsiteX3" fmla="*/ 519303 w 519302"/>
                  <a:gd name="connsiteY3" fmla="*/ 259652 h 519302"/>
                  <a:gd name="connsiteX4" fmla="*/ 259651 w 519302"/>
                  <a:gd name="connsiteY4" fmla="*/ 519303 h 5193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9302" h="519302">
                    <a:moveTo>
                      <a:pt x="259651" y="519303"/>
                    </a:moveTo>
                    <a:cubicBezTo>
                      <a:pt x="116491" y="519303"/>
                      <a:pt x="0" y="402812"/>
                      <a:pt x="0" y="259652"/>
                    </a:cubicBezTo>
                    <a:cubicBezTo>
                      <a:pt x="0" y="116491"/>
                      <a:pt x="116491" y="0"/>
                      <a:pt x="259651" y="0"/>
                    </a:cubicBezTo>
                    <a:cubicBezTo>
                      <a:pt x="402812" y="0"/>
                      <a:pt x="519303" y="116491"/>
                      <a:pt x="519303" y="259652"/>
                    </a:cubicBezTo>
                    <a:cubicBezTo>
                      <a:pt x="519303" y="402812"/>
                      <a:pt x="402812" y="519303"/>
                      <a:pt x="259651" y="5193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83" name="TextBox 82">
                <a:extLst>
                  <a:ext uri="{FF2B5EF4-FFF2-40B4-BE49-F238E27FC236}">
                    <a16:creationId xmlns:a16="http://schemas.microsoft.com/office/drawing/2014/main" id="{D850E9BE-4017-4AFA-82F8-6EEDF9C39DB2}"/>
                  </a:ext>
                </a:extLst>
              </p:cNvPr>
              <p:cNvSpPr txBox="1"/>
              <p:nvPr/>
            </p:nvSpPr>
            <p:spPr>
              <a:xfrm>
                <a:off x="2521028" y="4292379"/>
                <a:ext cx="32412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800" spc="0" baseline="0" dirty="0">
                    <a:solidFill>
                      <a:schemeClr val="bg1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1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36209604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decel="4000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decel="4000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75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75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4000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decel="4000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75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2" presetClass="entr" presetSubtype="4" decel="4000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4000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/>
      <p:bldP spid="89" grpId="0"/>
      <p:bldP spid="90" grpId="0"/>
      <p:bldP spid="92" grpId="0"/>
      <p:bldP spid="93" grpId="0"/>
      <p:bldP spid="43" grpId="0"/>
      <p:bldP spid="4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E151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Box 35">
            <a:extLst>
              <a:ext uri="{FF2B5EF4-FFF2-40B4-BE49-F238E27FC236}">
                <a16:creationId xmlns:a16="http://schemas.microsoft.com/office/drawing/2014/main" id="{310EF89D-F4FA-4810-81DF-8146C162E8C0}"/>
              </a:ext>
            </a:extLst>
          </p:cNvPr>
          <p:cNvSpPr txBox="1"/>
          <p:nvPr/>
        </p:nvSpPr>
        <p:spPr>
          <a:xfrm>
            <a:off x="1712640" y="236083"/>
            <a:ext cx="87667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Three Steps Infographic 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3CDE4AC9-F633-4FBA-9D16-28807413C63C}"/>
              </a:ext>
            </a:extLst>
          </p:cNvPr>
          <p:cNvSpPr txBox="1"/>
          <p:nvPr/>
        </p:nvSpPr>
        <p:spPr>
          <a:xfrm>
            <a:off x="1712640" y="959642"/>
            <a:ext cx="87667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It is an Animated Business Infographic that You can Use to Explain Steps or Options and Timeline Presentation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30D602A-5A31-41EF-BAF9-DE3D24F265A0}"/>
              </a:ext>
            </a:extLst>
          </p:cNvPr>
          <p:cNvSpPr txBox="1"/>
          <p:nvPr/>
        </p:nvSpPr>
        <p:spPr>
          <a:xfrm>
            <a:off x="1362776" y="5117710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EB2E6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CD976BE8-2078-4332-883F-4FD538811F1B}"/>
              </a:ext>
            </a:extLst>
          </p:cNvPr>
          <p:cNvSpPr txBox="1"/>
          <p:nvPr/>
        </p:nvSpPr>
        <p:spPr>
          <a:xfrm>
            <a:off x="1138718" y="5462966"/>
            <a:ext cx="31004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27D167F4-BD52-416E-B4AF-9C93BC2A8193}"/>
              </a:ext>
            </a:extLst>
          </p:cNvPr>
          <p:cNvSpPr txBox="1"/>
          <p:nvPr/>
        </p:nvSpPr>
        <p:spPr>
          <a:xfrm>
            <a:off x="4772327" y="5117710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E9831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C6B396BE-D12C-4BDE-9BA9-1D6A2691C98D}"/>
              </a:ext>
            </a:extLst>
          </p:cNvPr>
          <p:cNvSpPr txBox="1"/>
          <p:nvPr/>
        </p:nvSpPr>
        <p:spPr>
          <a:xfrm>
            <a:off x="4548269" y="5462966"/>
            <a:ext cx="31004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A7E6ED94-6E75-416B-BB5B-9C5897423751}"/>
              </a:ext>
            </a:extLst>
          </p:cNvPr>
          <p:cNvSpPr txBox="1"/>
          <p:nvPr/>
        </p:nvSpPr>
        <p:spPr>
          <a:xfrm>
            <a:off x="8181878" y="5117710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7652C8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5693896F-78B6-4EF5-AF1F-05CB60736501}"/>
              </a:ext>
            </a:extLst>
          </p:cNvPr>
          <p:cNvSpPr txBox="1"/>
          <p:nvPr/>
        </p:nvSpPr>
        <p:spPr>
          <a:xfrm>
            <a:off x="7957820" y="5462966"/>
            <a:ext cx="31004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1276544B-C0A8-4BFD-8B2E-3B372EEB1F89}"/>
              </a:ext>
            </a:extLst>
          </p:cNvPr>
          <p:cNvGrpSpPr/>
          <p:nvPr/>
        </p:nvGrpSpPr>
        <p:grpSpPr>
          <a:xfrm>
            <a:off x="4798183" y="2188287"/>
            <a:ext cx="2595624" cy="2864892"/>
            <a:chOff x="4798183" y="2188287"/>
            <a:chExt cx="2595624" cy="2864892"/>
          </a:xfrm>
        </p:grpSpPr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DF455B2B-5D2F-44BA-8324-F3DB8FE1934B}"/>
                </a:ext>
              </a:extLst>
            </p:cNvPr>
            <p:cNvSpPr/>
            <p:nvPr/>
          </p:nvSpPr>
          <p:spPr>
            <a:xfrm>
              <a:off x="4798183" y="2188287"/>
              <a:ext cx="2595624" cy="2864892"/>
            </a:xfrm>
            <a:custGeom>
              <a:avLst/>
              <a:gdLst>
                <a:gd name="connsiteX0" fmla="*/ 1116044 w 2232088"/>
                <a:gd name="connsiteY0" fmla="*/ 2463641 h 2463641"/>
                <a:gd name="connsiteX1" fmla="*/ 665893 w 2232088"/>
                <a:gd name="connsiteY1" fmla="*/ 2013490 h 2463641"/>
                <a:gd name="connsiteX2" fmla="*/ 665893 w 2232088"/>
                <a:gd name="connsiteY2" fmla="*/ 2008061 h 2463641"/>
                <a:gd name="connsiteX3" fmla="*/ 77343 w 2232088"/>
                <a:gd name="connsiteY3" fmla="*/ 1235964 h 2463641"/>
                <a:gd name="connsiteX4" fmla="*/ 30194 w 2232088"/>
                <a:gd name="connsiteY4" fmla="*/ 1177671 h 2463641"/>
                <a:gd name="connsiteX5" fmla="*/ 0 w 2232088"/>
                <a:gd name="connsiteY5" fmla="*/ 1089946 h 2463641"/>
                <a:gd name="connsiteX6" fmla="*/ 0 w 2232088"/>
                <a:gd name="connsiteY6" fmla="*/ 1084898 h 2463641"/>
                <a:gd name="connsiteX7" fmla="*/ 66199 w 2232088"/>
                <a:gd name="connsiteY7" fmla="*/ 956501 h 2463641"/>
                <a:gd name="connsiteX8" fmla="*/ 382143 w 2232088"/>
                <a:gd name="connsiteY8" fmla="*/ 297466 h 2463641"/>
                <a:gd name="connsiteX9" fmla="*/ 1116044 w 2232088"/>
                <a:gd name="connsiteY9" fmla="*/ 0 h 2463641"/>
                <a:gd name="connsiteX10" fmla="*/ 1850041 w 2232088"/>
                <a:gd name="connsiteY10" fmla="*/ 297466 h 2463641"/>
                <a:gd name="connsiteX11" fmla="*/ 2165890 w 2232088"/>
                <a:gd name="connsiteY11" fmla="*/ 956501 h 2463641"/>
                <a:gd name="connsiteX12" fmla="*/ 2232089 w 2232088"/>
                <a:gd name="connsiteY12" fmla="*/ 1084898 h 2463641"/>
                <a:gd name="connsiteX13" fmla="*/ 2232089 w 2232088"/>
                <a:gd name="connsiteY13" fmla="*/ 1089851 h 2463641"/>
                <a:gd name="connsiteX14" fmla="*/ 2202085 w 2232088"/>
                <a:gd name="connsiteY14" fmla="*/ 1177290 h 2463641"/>
                <a:gd name="connsiteX15" fmla="*/ 2154745 w 2232088"/>
                <a:gd name="connsiteY15" fmla="*/ 1235869 h 2463641"/>
                <a:gd name="connsiteX16" fmla="*/ 1566196 w 2232088"/>
                <a:gd name="connsiteY16" fmla="*/ 2007965 h 2463641"/>
                <a:gd name="connsiteX17" fmla="*/ 1566196 w 2232088"/>
                <a:gd name="connsiteY17" fmla="*/ 2013395 h 2463641"/>
                <a:gd name="connsiteX18" fmla="*/ 1116044 w 2232088"/>
                <a:gd name="connsiteY18" fmla="*/ 2463546 h 2463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232088" h="2463641">
                  <a:moveTo>
                    <a:pt x="1116044" y="2463641"/>
                  </a:moveTo>
                  <a:cubicBezTo>
                    <a:pt x="867823" y="2463641"/>
                    <a:pt x="665893" y="2261711"/>
                    <a:pt x="665893" y="2013490"/>
                  </a:cubicBezTo>
                  <a:cubicBezTo>
                    <a:pt x="665893" y="2011680"/>
                    <a:pt x="665893" y="2009870"/>
                    <a:pt x="665893" y="2008061"/>
                  </a:cubicBezTo>
                  <a:cubicBezTo>
                    <a:pt x="356711" y="1862043"/>
                    <a:pt x="135922" y="1573625"/>
                    <a:pt x="77343" y="1235964"/>
                  </a:cubicBezTo>
                  <a:cubicBezTo>
                    <a:pt x="56198" y="1213199"/>
                    <a:pt x="40577" y="1191863"/>
                    <a:pt x="30194" y="1177671"/>
                  </a:cubicBezTo>
                  <a:cubicBezTo>
                    <a:pt x="11430" y="1151763"/>
                    <a:pt x="1048" y="1121474"/>
                    <a:pt x="0" y="1089946"/>
                  </a:cubicBezTo>
                  <a:cubicBezTo>
                    <a:pt x="0" y="1088898"/>
                    <a:pt x="0" y="1084898"/>
                    <a:pt x="0" y="1084898"/>
                  </a:cubicBezTo>
                  <a:cubicBezTo>
                    <a:pt x="0" y="1032986"/>
                    <a:pt x="25432" y="985456"/>
                    <a:pt x="66199" y="956501"/>
                  </a:cubicBezTo>
                  <a:cubicBezTo>
                    <a:pt x="89249" y="706184"/>
                    <a:pt x="200025" y="474059"/>
                    <a:pt x="382143" y="297466"/>
                  </a:cubicBezTo>
                  <a:cubicBezTo>
                    <a:pt x="579882" y="105632"/>
                    <a:pt x="840581" y="0"/>
                    <a:pt x="1116044" y="0"/>
                  </a:cubicBezTo>
                  <a:cubicBezTo>
                    <a:pt x="1391508" y="0"/>
                    <a:pt x="1652302" y="105632"/>
                    <a:pt x="1850041" y="297466"/>
                  </a:cubicBezTo>
                  <a:cubicBezTo>
                    <a:pt x="2032159" y="474059"/>
                    <a:pt x="2142934" y="706184"/>
                    <a:pt x="2165890" y="956501"/>
                  </a:cubicBezTo>
                  <a:cubicBezTo>
                    <a:pt x="2206657" y="985456"/>
                    <a:pt x="2232089" y="1032986"/>
                    <a:pt x="2232089" y="1084898"/>
                  </a:cubicBezTo>
                  <a:cubicBezTo>
                    <a:pt x="2232089" y="1084898"/>
                    <a:pt x="2232089" y="1088898"/>
                    <a:pt x="2232089" y="1089851"/>
                  </a:cubicBezTo>
                  <a:cubicBezTo>
                    <a:pt x="2231041" y="1121474"/>
                    <a:pt x="2220659" y="1151668"/>
                    <a:pt x="2202085" y="1177290"/>
                  </a:cubicBezTo>
                  <a:cubicBezTo>
                    <a:pt x="2191512" y="1191768"/>
                    <a:pt x="2175891" y="1213104"/>
                    <a:pt x="2154745" y="1235869"/>
                  </a:cubicBezTo>
                  <a:cubicBezTo>
                    <a:pt x="2096072" y="1573625"/>
                    <a:pt x="1875282" y="1862043"/>
                    <a:pt x="1566196" y="2007965"/>
                  </a:cubicBezTo>
                  <a:cubicBezTo>
                    <a:pt x="1566196" y="2009775"/>
                    <a:pt x="1566196" y="2011585"/>
                    <a:pt x="1566196" y="2013395"/>
                  </a:cubicBezTo>
                  <a:cubicBezTo>
                    <a:pt x="1566196" y="2261616"/>
                    <a:pt x="1364266" y="2463546"/>
                    <a:pt x="1116044" y="2463546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B731E8A3-E30F-40BA-8BE2-F57DFCBAA71F}"/>
                </a:ext>
              </a:extLst>
            </p:cNvPr>
            <p:cNvSpPr/>
            <p:nvPr/>
          </p:nvSpPr>
          <p:spPr>
            <a:xfrm>
              <a:off x="4981275" y="3251615"/>
              <a:ext cx="2229440" cy="1278207"/>
            </a:xfrm>
            <a:custGeom>
              <a:avLst/>
              <a:gdLst>
                <a:gd name="connsiteX0" fmla="*/ 1917192 w 1917191"/>
                <a:gd name="connsiteY0" fmla="*/ 170497 h 1099184"/>
                <a:gd name="connsiteX1" fmla="*/ 958596 w 1917191"/>
                <a:gd name="connsiteY1" fmla="*/ 1099185 h 1099184"/>
                <a:gd name="connsiteX2" fmla="*/ 0 w 1917191"/>
                <a:gd name="connsiteY2" fmla="*/ 170402 h 1099184"/>
                <a:gd name="connsiteX3" fmla="*/ 174307 w 1917191"/>
                <a:gd name="connsiteY3" fmla="*/ 280035 h 1099184"/>
                <a:gd name="connsiteX4" fmla="*/ 566452 w 1917191"/>
                <a:gd name="connsiteY4" fmla="*/ 0 h 1099184"/>
                <a:gd name="connsiteX5" fmla="*/ 958596 w 1917191"/>
                <a:gd name="connsiteY5" fmla="*/ 280035 h 1099184"/>
                <a:gd name="connsiteX6" fmla="*/ 1350740 w 1917191"/>
                <a:gd name="connsiteY6" fmla="*/ 0 h 1099184"/>
                <a:gd name="connsiteX7" fmla="*/ 1742884 w 1917191"/>
                <a:gd name="connsiteY7" fmla="*/ 280035 h 1099184"/>
                <a:gd name="connsiteX8" fmla="*/ 1917192 w 1917191"/>
                <a:gd name="connsiteY8" fmla="*/ 170497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7191" h="1099184">
                  <a:moveTo>
                    <a:pt x="1917192" y="170497"/>
                  </a:moveTo>
                  <a:cubicBezTo>
                    <a:pt x="1901094" y="686086"/>
                    <a:pt x="1478184" y="1099185"/>
                    <a:pt x="958596" y="1099185"/>
                  </a:cubicBezTo>
                  <a:cubicBezTo>
                    <a:pt x="439007" y="1099185"/>
                    <a:pt x="15907" y="685991"/>
                    <a:pt x="0" y="170402"/>
                  </a:cubicBezTo>
                  <a:cubicBezTo>
                    <a:pt x="42672" y="228981"/>
                    <a:pt x="90582" y="280035"/>
                    <a:pt x="174307" y="280035"/>
                  </a:cubicBezTo>
                  <a:cubicBezTo>
                    <a:pt x="370427" y="280035"/>
                    <a:pt x="370427" y="0"/>
                    <a:pt x="566452" y="0"/>
                  </a:cubicBezTo>
                  <a:cubicBezTo>
                    <a:pt x="762476" y="0"/>
                    <a:pt x="762476" y="280035"/>
                    <a:pt x="958596" y="280035"/>
                  </a:cubicBezTo>
                  <a:cubicBezTo>
                    <a:pt x="1154716" y="280035"/>
                    <a:pt x="1154620" y="0"/>
                    <a:pt x="1350740" y="0"/>
                  </a:cubicBezTo>
                  <a:cubicBezTo>
                    <a:pt x="1546860" y="0"/>
                    <a:pt x="1546764" y="280035"/>
                    <a:pt x="1742884" y="280035"/>
                  </a:cubicBezTo>
                  <a:cubicBezTo>
                    <a:pt x="1826609" y="280035"/>
                    <a:pt x="1874520" y="229076"/>
                    <a:pt x="1917192" y="170497"/>
                  </a:cubicBezTo>
                  <a:close/>
                </a:path>
              </a:pathLst>
            </a:custGeom>
            <a:gradFill>
              <a:gsLst>
                <a:gs pos="0">
                  <a:srgbClr val="E97D18"/>
                </a:gs>
                <a:gs pos="100000">
                  <a:srgbClr val="EDB24A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6BC8FB68-F26D-45BD-AC73-BF64805FB7E5}"/>
                </a:ext>
              </a:extLst>
            </p:cNvPr>
            <p:cNvSpPr/>
            <p:nvPr/>
          </p:nvSpPr>
          <p:spPr>
            <a:xfrm>
              <a:off x="4909058" y="3179286"/>
              <a:ext cx="2374319" cy="470411"/>
            </a:xfrm>
            <a:custGeom>
              <a:avLst/>
              <a:gdLst>
                <a:gd name="connsiteX0" fmla="*/ 2041493 w 2041778"/>
                <a:gd name="connsiteY0" fmla="*/ 232791 h 404526"/>
                <a:gd name="connsiteX1" fmla="*/ 2041493 w 2041778"/>
                <a:gd name="connsiteY1" fmla="*/ 234696 h 404526"/>
                <a:gd name="connsiteX2" fmla="*/ 2029587 w 2041778"/>
                <a:gd name="connsiteY2" fmla="*/ 269462 h 404526"/>
                <a:gd name="connsiteX3" fmla="*/ 1804988 w 2041778"/>
                <a:gd name="connsiteY3" fmla="*/ 404527 h 404526"/>
                <a:gd name="connsiteX4" fmla="*/ 1558004 w 2041778"/>
                <a:gd name="connsiteY4" fmla="*/ 237935 h 404526"/>
                <a:gd name="connsiteX5" fmla="*/ 1412843 w 2041778"/>
                <a:gd name="connsiteY5" fmla="*/ 124396 h 404526"/>
                <a:gd name="connsiteX6" fmla="*/ 1267682 w 2041778"/>
                <a:gd name="connsiteY6" fmla="*/ 237935 h 404526"/>
                <a:gd name="connsiteX7" fmla="*/ 1020699 w 2041778"/>
                <a:gd name="connsiteY7" fmla="*/ 404527 h 404526"/>
                <a:gd name="connsiteX8" fmla="*/ 773716 w 2041778"/>
                <a:gd name="connsiteY8" fmla="*/ 237935 h 404526"/>
                <a:gd name="connsiteX9" fmla="*/ 628555 w 2041778"/>
                <a:gd name="connsiteY9" fmla="*/ 124396 h 404526"/>
                <a:gd name="connsiteX10" fmla="*/ 483584 w 2041778"/>
                <a:gd name="connsiteY10" fmla="*/ 237935 h 404526"/>
                <a:gd name="connsiteX11" fmla="*/ 236506 w 2041778"/>
                <a:gd name="connsiteY11" fmla="*/ 404527 h 404526"/>
                <a:gd name="connsiteX12" fmla="*/ 11906 w 2041778"/>
                <a:gd name="connsiteY12" fmla="*/ 269367 h 404526"/>
                <a:gd name="connsiteX13" fmla="*/ 0 w 2041778"/>
                <a:gd name="connsiteY13" fmla="*/ 234601 h 404526"/>
                <a:gd name="connsiteX14" fmla="*/ 0 w 2041778"/>
                <a:gd name="connsiteY14" fmla="*/ 232696 h 404526"/>
                <a:gd name="connsiteX15" fmla="*/ 42005 w 2041778"/>
                <a:gd name="connsiteY15" fmla="*/ 173831 h 404526"/>
                <a:gd name="connsiteX16" fmla="*/ 62198 w 2041778"/>
                <a:gd name="connsiteY16" fmla="*/ 170402 h 404526"/>
                <a:gd name="connsiteX17" fmla="*/ 112490 w 2041778"/>
                <a:gd name="connsiteY17" fmla="*/ 195929 h 404526"/>
                <a:gd name="connsiteX18" fmla="*/ 236601 w 2041778"/>
                <a:gd name="connsiteY18" fmla="*/ 280130 h 404526"/>
                <a:gd name="connsiteX19" fmla="*/ 381857 w 2041778"/>
                <a:gd name="connsiteY19" fmla="*/ 166592 h 404526"/>
                <a:gd name="connsiteX20" fmla="*/ 628745 w 2041778"/>
                <a:gd name="connsiteY20" fmla="*/ 0 h 404526"/>
                <a:gd name="connsiteX21" fmla="*/ 875729 w 2041778"/>
                <a:gd name="connsiteY21" fmla="*/ 166592 h 404526"/>
                <a:gd name="connsiteX22" fmla="*/ 1020889 w 2041778"/>
                <a:gd name="connsiteY22" fmla="*/ 280130 h 404526"/>
                <a:gd name="connsiteX23" fmla="*/ 1166050 w 2041778"/>
                <a:gd name="connsiteY23" fmla="*/ 166592 h 404526"/>
                <a:gd name="connsiteX24" fmla="*/ 1413034 w 2041778"/>
                <a:gd name="connsiteY24" fmla="*/ 0 h 404526"/>
                <a:gd name="connsiteX25" fmla="*/ 1660017 w 2041778"/>
                <a:gd name="connsiteY25" fmla="*/ 166592 h 404526"/>
                <a:gd name="connsiteX26" fmla="*/ 1805178 w 2041778"/>
                <a:gd name="connsiteY26" fmla="*/ 280130 h 404526"/>
                <a:gd name="connsiteX27" fmla="*/ 1929289 w 2041778"/>
                <a:gd name="connsiteY27" fmla="*/ 196025 h 404526"/>
                <a:gd name="connsiteX28" fmla="*/ 1979581 w 2041778"/>
                <a:gd name="connsiteY28" fmla="*/ 170497 h 404526"/>
                <a:gd name="connsiteX29" fmla="*/ 1999774 w 2041778"/>
                <a:gd name="connsiteY29" fmla="*/ 173927 h 404526"/>
                <a:gd name="connsiteX30" fmla="*/ 2041779 w 2041778"/>
                <a:gd name="connsiteY30" fmla="*/ 232791 h 404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041778" h="404526">
                  <a:moveTo>
                    <a:pt x="2041493" y="232791"/>
                  </a:moveTo>
                  <a:lnTo>
                    <a:pt x="2041493" y="234696"/>
                  </a:lnTo>
                  <a:cubicBezTo>
                    <a:pt x="2041112" y="247174"/>
                    <a:pt x="2036921" y="259271"/>
                    <a:pt x="2029587" y="269462"/>
                  </a:cubicBezTo>
                  <a:cubicBezTo>
                    <a:pt x="1997583" y="313277"/>
                    <a:pt x="1931003" y="404527"/>
                    <a:pt x="1804988" y="404527"/>
                  </a:cubicBezTo>
                  <a:cubicBezTo>
                    <a:pt x="1678972" y="404527"/>
                    <a:pt x="1609916" y="312134"/>
                    <a:pt x="1558004" y="237935"/>
                  </a:cubicBezTo>
                  <a:cubicBezTo>
                    <a:pt x="1507236" y="165449"/>
                    <a:pt x="1475518" y="124396"/>
                    <a:pt x="1412843" y="124396"/>
                  </a:cubicBezTo>
                  <a:cubicBezTo>
                    <a:pt x="1350169" y="124396"/>
                    <a:pt x="1318450" y="165449"/>
                    <a:pt x="1267682" y="237935"/>
                  </a:cubicBezTo>
                  <a:cubicBezTo>
                    <a:pt x="1215771" y="312134"/>
                    <a:pt x="1151096" y="404527"/>
                    <a:pt x="1020699" y="404527"/>
                  </a:cubicBezTo>
                  <a:cubicBezTo>
                    <a:pt x="890302" y="404527"/>
                    <a:pt x="825627" y="312134"/>
                    <a:pt x="773716" y="237935"/>
                  </a:cubicBezTo>
                  <a:cubicBezTo>
                    <a:pt x="722947" y="165449"/>
                    <a:pt x="691229" y="124396"/>
                    <a:pt x="628555" y="124396"/>
                  </a:cubicBezTo>
                  <a:cubicBezTo>
                    <a:pt x="565880" y="124396"/>
                    <a:pt x="534257" y="165449"/>
                    <a:pt x="483584" y="237935"/>
                  </a:cubicBezTo>
                  <a:cubicBezTo>
                    <a:pt x="431673" y="312134"/>
                    <a:pt x="366998" y="404527"/>
                    <a:pt x="236506" y="404527"/>
                  </a:cubicBezTo>
                  <a:cubicBezTo>
                    <a:pt x="106013" y="404527"/>
                    <a:pt x="43910" y="313182"/>
                    <a:pt x="11906" y="269367"/>
                  </a:cubicBezTo>
                  <a:cubicBezTo>
                    <a:pt x="4572" y="259175"/>
                    <a:pt x="381" y="247174"/>
                    <a:pt x="0" y="234601"/>
                  </a:cubicBezTo>
                  <a:lnTo>
                    <a:pt x="0" y="232696"/>
                  </a:lnTo>
                  <a:cubicBezTo>
                    <a:pt x="0" y="206121"/>
                    <a:pt x="16859" y="182404"/>
                    <a:pt x="42005" y="173831"/>
                  </a:cubicBezTo>
                  <a:cubicBezTo>
                    <a:pt x="48673" y="171545"/>
                    <a:pt x="55436" y="170402"/>
                    <a:pt x="62198" y="170402"/>
                  </a:cubicBezTo>
                  <a:cubicBezTo>
                    <a:pt x="81725" y="170402"/>
                    <a:pt x="100584" y="179546"/>
                    <a:pt x="112490" y="195929"/>
                  </a:cubicBezTo>
                  <a:cubicBezTo>
                    <a:pt x="152305" y="250603"/>
                    <a:pt x="183832" y="280130"/>
                    <a:pt x="236601" y="280130"/>
                  </a:cubicBezTo>
                  <a:cubicBezTo>
                    <a:pt x="299180" y="280130"/>
                    <a:pt x="330994" y="239078"/>
                    <a:pt x="381857" y="166592"/>
                  </a:cubicBezTo>
                  <a:cubicBezTo>
                    <a:pt x="433768" y="92393"/>
                    <a:pt x="498348" y="0"/>
                    <a:pt x="628745" y="0"/>
                  </a:cubicBezTo>
                  <a:cubicBezTo>
                    <a:pt x="759143" y="0"/>
                    <a:pt x="823817" y="92393"/>
                    <a:pt x="875729" y="166592"/>
                  </a:cubicBezTo>
                  <a:cubicBezTo>
                    <a:pt x="926402" y="239078"/>
                    <a:pt x="958215" y="280130"/>
                    <a:pt x="1020889" y="280130"/>
                  </a:cubicBezTo>
                  <a:cubicBezTo>
                    <a:pt x="1083564" y="280130"/>
                    <a:pt x="1115187" y="239078"/>
                    <a:pt x="1166050" y="166592"/>
                  </a:cubicBezTo>
                  <a:cubicBezTo>
                    <a:pt x="1217962" y="92393"/>
                    <a:pt x="1282636" y="0"/>
                    <a:pt x="1413034" y="0"/>
                  </a:cubicBezTo>
                  <a:cubicBezTo>
                    <a:pt x="1543431" y="0"/>
                    <a:pt x="1608106" y="92393"/>
                    <a:pt x="1660017" y="166592"/>
                  </a:cubicBezTo>
                  <a:cubicBezTo>
                    <a:pt x="1710690" y="239078"/>
                    <a:pt x="1742504" y="280130"/>
                    <a:pt x="1805178" y="280130"/>
                  </a:cubicBezTo>
                  <a:cubicBezTo>
                    <a:pt x="1858042" y="280130"/>
                    <a:pt x="1889570" y="250603"/>
                    <a:pt x="1929289" y="196025"/>
                  </a:cubicBezTo>
                  <a:cubicBezTo>
                    <a:pt x="1941290" y="179642"/>
                    <a:pt x="1960054" y="170497"/>
                    <a:pt x="1979581" y="170497"/>
                  </a:cubicBezTo>
                  <a:cubicBezTo>
                    <a:pt x="1986343" y="170497"/>
                    <a:pt x="1993202" y="171641"/>
                    <a:pt x="1999774" y="173927"/>
                  </a:cubicBezTo>
                  <a:cubicBezTo>
                    <a:pt x="2024919" y="182499"/>
                    <a:pt x="2041779" y="206312"/>
                    <a:pt x="2041779" y="232791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A4FEBB3E-C07D-4FF3-92AD-D194D6950FAF}"/>
                </a:ext>
              </a:extLst>
            </p:cNvPr>
            <p:cNvSpPr/>
            <p:nvPr/>
          </p:nvSpPr>
          <p:spPr>
            <a:xfrm>
              <a:off x="4980831" y="2299050"/>
              <a:ext cx="2230771" cy="1278207"/>
            </a:xfrm>
            <a:custGeom>
              <a:avLst/>
              <a:gdLst>
                <a:gd name="connsiteX0" fmla="*/ 1918145 w 1918335"/>
                <a:gd name="connsiteY0" fmla="*/ 959168 h 1099184"/>
                <a:gd name="connsiteX1" fmla="*/ 1917668 w 1918335"/>
                <a:gd name="connsiteY1" fmla="*/ 989647 h 1099184"/>
                <a:gd name="connsiteX2" fmla="*/ 1743361 w 1918335"/>
                <a:gd name="connsiteY2" fmla="*/ 1099185 h 1099184"/>
                <a:gd name="connsiteX3" fmla="*/ 1351216 w 1918335"/>
                <a:gd name="connsiteY3" fmla="*/ 819150 h 1099184"/>
                <a:gd name="connsiteX4" fmla="*/ 959072 w 1918335"/>
                <a:gd name="connsiteY4" fmla="*/ 1099185 h 1099184"/>
                <a:gd name="connsiteX5" fmla="*/ 566928 w 1918335"/>
                <a:gd name="connsiteY5" fmla="*/ 819150 h 1099184"/>
                <a:gd name="connsiteX6" fmla="*/ 174784 w 1918335"/>
                <a:gd name="connsiteY6" fmla="*/ 1099185 h 1099184"/>
                <a:gd name="connsiteX7" fmla="*/ 476 w 1918335"/>
                <a:gd name="connsiteY7" fmla="*/ 989552 h 1099184"/>
                <a:gd name="connsiteX8" fmla="*/ 0 w 1918335"/>
                <a:gd name="connsiteY8" fmla="*/ 959168 h 1099184"/>
                <a:gd name="connsiteX9" fmla="*/ 959168 w 1918335"/>
                <a:gd name="connsiteY9" fmla="*/ 0 h 1099184"/>
                <a:gd name="connsiteX10" fmla="*/ 1918335 w 1918335"/>
                <a:gd name="connsiteY10" fmla="*/ 959168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8335" h="1099184">
                  <a:moveTo>
                    <a:pt x="1918145" y="959168"/>
                  </a:moveTo>
                  <a:cubicBezTo>
                    <a:pt x="1918145" y="969359"/>
                    <a:pt x="1917954" y="979456"/>
                    <a:pt x="1917668" y="989647"/>
                  </a:cubicBezTo>
                  <a:cubicBezTo>
                    <a:pt x="1874997" y="1048226"/>
                    <a:pt x="1827086" y="1099185"/>
                    <a:pt x="1743361" y="1099185"/>
                  </a:cubicBezTo>
                  <a:cubicBezTo>
                    <a:pt x="1547241" y="1099185"/>
                    <a:pt x="1547241" y="819150"/>
                    <a:pt x="1351216" y="819150"/>
                  </a:cubicBezTo>
                  <a:cubicBezTo>
                    <a:pt x="1155192" y="819150"/>
                    <a:pt x="1155097" y="1099185"/>
                    <a:pt x="959072" y="1099185"/>
                  </a:cubicBezTo>
                  <a:cubicBezTo>
                    <a:pt x="763048" y="1099185"/>
                    <a:pt x="762953" y="819150"/>
                    <a:pt x="566928" y="819150"/>
                  </a:cubicBezTo>
                  <a:cubicBezTo>
                    <a:pt x="370904" y="819150"/>
                    <a:pt x="370904" y="1099185"/>
                    <a:pt x="174784" y="1099185"/>
                  </a:cubicBezTo>
                  <a:cubicBezTo>
                    <a:pt x="91059" y="1099185"/>
                    <a:pt x="43149" y="1048036"/>
                    <a:pt x="476" y="989552"/>
                  </a:cubicBezTo>
                  <a:cubicBezTo>
                    <a:pt x="191" y="979456"/>
                    <a:pt x="0" y="969359"/>
                    <a:pt x="0" y="959168"/>
                  </a:cubicBezTo>
                  <a:cubicBezTo>
                    <a:pt x="0" y="429482"/>
                    <a:pt x="429483" y="0"/>
                    <a:pt x="959168" y="0"/>
                  </a:cubicBezTo>
                  <a:cubicBezTo>
                    <a:pt x="1488853" y="0"/>
                    <a:pt x="1918335" y="429482"/>
                    <a:pt x="1918335" y="959168"/>
                  </a:cubicBezTo>
                  <a:close/>
                </a:path>
              </a:pathLst>
            </a:custGeom>
            <a:solidFill>
              <a:srgbClr val="F9E9CB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97EAC2B9-D91A-4185-8AE1-4CCD0856778E}"/>
                </a:ext>
              </a:extLst>
            </p:cNvPr>
            <p:cNvGrpSpPr/>
            <p:nvPr/>
          </p:nvGrpSpPr>
          <p:grpSpPr>
            <a:xfrm>
              <a:off x="5683292" y="4117008"/>
              <a:ext cx="825406" cy="825407"/>
              <a:chOff x="5683292" y="4117008"/>
              <a:chExt cx="825406" cy="825407"/>
            </a:xfrm>
          </p:grpSpPr>
          <p:sp>
            <p:nvSpPr>
              <p:cNvPr id="55" name="Freeform: Shape 54">
                <a:extLst>
                  <a:ext uri="{FF2B5EF4-FFF2-40B4-BE49-F238E27FC236}">
                    <a16:creationId xmlns:a16="http://schemas.microsoft.com/office/drawing/2014/main" id="{70A9E145-042C-4CE4-8D35-B4B41DE1D23F}"/>
                  </a:ext>
                </a:extLst>
              </p:cNvPr>
              <p:cNvSpPr/>
              <p:nvPr/>
            </p:nvSpPr>
            <p:spPr>
              <a:xfrm>
                <a:off x="5683292" y="4117008"/>
                <a:ext cx="825406" cy="825407"/>
              </a:xfrm>
              <a:custGeom>
                <a:avLst/>
                <a:gdLst>
                  <a:gd name="connsiteX0" fmla="*/ 709803 w 709802"/>
                  <a:gd name="connsiteY0" fmla="*/ 354902 h 709802"/>
                  <a:gd name="connsiteX1" fmla="*/ 354901 w 709802"/>
                  <a:gd name="connsiteY1" fmla="*/ 709803 h 709802"/>
                  <a:gd name="connsiteX2" fmla="*/ 0 w 709802"/>
                  <a:gd name="connsiteY2" fmla="*/ 354902 h 709802"/>
                  <a:gd name="connsiteX3" fmla="*/ 354901 w 709802"/>
                  <a:gd name="connsiteY3" fmla="*/ 0 h 709802"/>
                  <a:gd name="connsiteX4" fmla="*/ 709803 w 709802"/>
                  <a:gd name="connsiteY4" fmla="*/ 354902 h 7098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9802" h="709802">
                    <a:moveTo>
                      <a:pt x="709803" y="354902"/>
                    </a:moveTo>
                    <a:cubicBezTo>
                      <a:pt x="709803" y="550908"/>
                      <a:pt x="550908" y="709803"/>
                      <a:pt x="354901" y="709803"/>
                    </a:cubicBezTo>
                    <a:cubicBezTo>
                      <a:pt x="158895" y="709803"/>
                      <a:pt x="0" y="550908"/>
                      <a:pt x="0" y="354902"/>
                    </a:cubicBezTo>
                    <a:cubicBezTo>
                      <a:pt x="0" y="158895"/>
                      <a:pt x="158895" y="0"/>
                      <a:pt x="354901" y="0"/>
                    </a:cubicBezTo>
                    <a:cubicBezTo>
                      <a:pt x="550908" y="0"/>
                      <a:pt x="709803" y="158895"/>
                      <a:pt x="709803" y="354902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6" name="Freeform: Shape 55">
                <a:extLst>
                  <a:ext uri="{FF2B5EF4-FFF2-40B4-BE49-F238E27FC236}">
                    <a16:creationId xmlns:a16="http://schemas.microsoft.com/office/drawing/2014/main" id="{C2F26622-1753-44BB-B3D1-EA2F68D27866}"/>
                  </a:ext>
                </a:extLst>
              </p:cNvPr>
              <p:cNvSpPr/>
              <p:nvPr/>
            </p:nvSpPr>
            <p:spPr>
              <a:xfrm>
                <a:off x="5794055" y="4227771"/>
                <a:ext cx="603881" cy="603880"/>
              </a:xfrm>
              <a:custGeom>
                <a:avLst/>
                <a:gdLst>
                  <a:gd name="connsiteX0" fmla="*/ 259652 w 519303"/>
                  <a:gd name="connsiteY0" fmla="*/ 519303 h 519302"/>
                  <a:gd name="connsiteX1" fmla="*/ 0 w 519303"/>
                  <a:gd name="connsiteY1" fmla="*/ 259652 h 519302"/>
                  <a:gd name="connsiteX2" fmla="*/ 259652 w 519303"/>
                  <a:gd name="connsiteY2" fmla="*/ 0 h 519302"/>
                  <a:gd name="connsiteX3" fmla="*/ 519303 w 519303"/>
                  <a:gd name="connsiteY3" fmla="*/ 259652 h 519302"/>
                  <a:gd name="connsiteX4" fmla="*/ 259652 w 519303"/>
                  <a:gd name="connsiteY4" fmla="*/ 519303 h 5193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9303" h="519302">
                    <a:moveTo>
                      <a:pt x="259652" y="519303"/>
                    </a:moveTo>
                    <a:cubicBezTo>
                      <a:pt x="116491" y="519303"/>
                      <a:pt x="0" y="402812"/>
                      <a:pt x="0" y="259652"/>
                    </a:cubicBezTo>
                    <a:cubicBezTo>
                      <a:pt x="0" y="116491"/>
                      <a:pt x="116491" y="0"/>
                      <a:pt x="259652" y="0"/>
                    </a:cubicBezTo>
                    <a:cubicBezTo>
                      <a:pt x="402813" y="0"/>
                      <a:pt x="519303" y="116491"/>
                      <a:pt x="519303" y="259652"/>
                    </a:cubicBezTo>
                    <a:cubicBezTo>
                      <a:pt x="519303" y="402812"/>
                      <a:pt x="402813" y="519303"/>
                      <a:pt x="259652" y="519303"/>
                    </a:cubicBezTo>
                    <a:close/>
                  </a:path>
                </a:pathLst>
              </a:custGeom>
              <a:gradFill>
                <a:gsLst>
                  <a:gs pos="0">
                    <a:srgbClr val="E97D18"/>
                  </a:gs>
                  <a:gs pos="100000">
                    <a:srgbClr val="EDB24A"/>
                  </a:gs>
                </a:gsLst>
                <a:lin ang="10800000" scaled="1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BCC3A084-63A7-474E-8F4D-690B977883B1}"/>
                  </a:ext>
                </a:extLst>
              </p:cNvPr>
              <p:cNvSpPr txBox="1"/>
              <p:nvPr/>
            </p:nvSpPr>
            <p:spPr>
              <a:xfrm>
                <a:off x="5901872" y="4292379"/>
                <a:ext cx="388247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800" spc="0" baseline="0" dirty="0">
                    <a:solidFill>
                      <a:schemeClr val="bg1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2</a:t>
                </a:r>
              </a:p>
            </p:txBody>
          </p:sp>
        </p:grp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59DCD096-2B71-4B80-8FF2-DA399175C527}"/>
              </a:ext>
            </a:extLst>
          </p:cNvPr>
          <p:cNvGrpSpPr/>
          <p:nvPr/>
        </p:nvGrpSpPr>
        <p:grpSpPr>
          <a:xfrm>
            <a:off x="8210983" y="2188287"/>
            <a:ext cx="2595736" cy="2864892"/>
            <a:chOff x="8210983" y="2188287"/>
            <a:chExt cx="2595736" cy="2864892"/>
          </a:xfrm>
        </p:grpSpPr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129DBD52-D812-43AD-BC27-73DEFC776B69}"/>
                </a:ext>
              </a:extLst>
            </p:cNvPr>
            <p:cNvSpPr/>
            <p:nvPr/>
          </p:nvSpPr>
          <p:spPr>
            <a:xfrm>
              <a:off x="8210983" y="2188287"/>
              <a:ext cx="2595736" cy="2864892"/>
            </a:xfrm>
            <a:custGeom>
              <a:avLst/>
              <a:gdLst>
                <a:gd name="connsiteX0" fmla="*/ 1116044 w 2232184"/>
                <a:gd name="connsiteY0" fmla="*/ 2463641 h 2463641"/>
                <a:gd name="connsiteX1" fmla="*/ 665893 w 2232184"/>
                <a:gd name="connsiteY1" fmla="*/ 2013490 h 2463641"/>
                <a:gd name="connsiteX2" fmla="*/ 665893 w 2232184"/>
                <a:gd name="connsiteY2" fmla="*/ 2008061 h 2463641"/>
                <a:gd name="connsiteX3" fmla="*/ 77343 w 2232184"/>
                <a:gd name="connsiteY3" fmla="*/ 1235964 h 2463641"/>
                <a:gd name="connsiteX4" fmla="*/ 30194 w 2232184"/>
                <a:gd name="connsiteY4" fmla="*/ 1177671 h 2463641"/>
                <a:gd name="connsiteX5" fmla="*/ 0 w 2232184"/>
                <a:gd name="connsiteY5" fmla="*/ 1089946 h 2463641"/>
                <a:gd name="connsiteX6" fmla="*/ 0 w 2232184"/>
                <a:gd name="connsiteY6" fmla="*/ 1084898 h 2463641"/>
                <a:gd name="connsiteX7" fmla="*/ 66294 w 2232184"/>
                <a:gd name="connsiteY7" fmla="*/ 956501 h 2463641"/>
                <a:gd name="connsiteX8" fmla="*/ 382238 w 2232184"/>
                <a:gd name="connsiteY8" fmla="*/ 297466 h 2463641"/>
                <a:gd name="connsiteX9" fmla="*/ 1116139 w 2232184"/>
                <a:gd name="connsiteY9" fmla="*/ 0 h 2463641"/>
                <a:gd name="connsiteX10" fmla="*/ 1850137 w 2232184"/>
                <a:gd name="connsiteY10" fmla="*/ 297466 h 2463641"/>
                <a:gd name="connsiteX11" fmla="*/ 2165985 w 2232184"/>
                <a:gd name="connsiteY11" fmla="*/ 956501 h 2463641"/>
                <a:gd name="connsiteX12" fmla="*/ 2232184 w 2232184"/>
                <a:gd name="connsiteY12" fmla="*/ 1084898 h 2463641"/>
                <a:gd name="connsiteX13" fmla="*/ 2232184 w 2232184"/>
                <a:gd name="connsiteY13" fmla="*/ 1089946 h 2463641"/>
                <a:gd name="connsiteX14" fmla="*/ 2202180 w 2232184"/>
                <a:gd name="connsiteY14" fmla="*/ 1177385 h 2463641"/>
                <a:gd name="connsiteX15" fmla="*/ 2154841 w 2232184"/>
                <a:gd name="connsiteY15" fmla="*/ 1235964 h 2463641"/>
                <a:gd name="connsiteX16" fmla="*/ 1566291 w 2232184"/>
                <a:gd name="connsiteY16" fmla="*/ 2008061 h 2463641"/>
                <a:gd name="connsiteX17" fmla="*/ 1566291 w 2232184"/>
                <a:gd name="connsiteY17" fmla="*/ 2013490 h 2463641"/>
                <a:gd name="connsiteX18" fmla="*/ 1116139 w 2232184"/>
                <a:gd name="connsiteY18" fmla="*/ 2463641 h 2463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232184" h="2463641">
                  <a:moveTo>
                    <a:pt x="1116044" y="2463641"/>
                  </a:moveTo>
                  <a:cubicBezTo>
                    <a:pt x="867823" y="2463641"/>
                    <a:pt x="665893" y="2261711"/>
                    <a:pt x="665893" y="2013490"/>
                  </a:cubicBezTo>
                  <a:cubicBezTo>
                    <a:pt x="665893" y="2011680"/>
                    <a:pt x="665893" y="2009870"/>
                    <a:pt x="665893" y="2008061"/>
                  </a:cubicBezTo>
                  <a:cubicBezTo>
                    <a:pt x="356711" y="1862043"/>
                    <a:pt x="136017" y="1573721"/>
                    <a:pt x="77343" y="1235964"/>
                  </a:cubicBezTo>
                  <a:cubicBezTo>
                    <a:pt x="56198" y="1213199"/>
                    <a:pt x="40577" y="1191863"/>
                    <a:pt x="30194" y="1177671"/>
                  </a:cubicBezTo>
                  <a:cubicBezTo>
                    <a:pt x="11430" y="1151763"/>
                    <a:pt x="1048" y="1121569"/>
                    <a:pt x="0" y="1089946"/>
                  </a:cubicBezTo>
                  <a:cubicBezTo>
                    <a:pt x="0" y="1088898"/>
                    <a:pt x="0" y="1084898"/>
                    <a:pt x="0" y="1084898"/>
                  </a:cubicBezTo>
                  <a:cubicBezTo>
                    <a:pt x="0" y="1032986"/>
                    <a:pt x="25432" y="985456"/>
                    <a:pt x="66294" y="956501"/>
                  </a:cubicBezTo>
                  <a:cubicBezTo>
                    <a:pt x="89345" y="706184"/>
                    <a:pt x="200120" y="474059"/>
                    <a:pt x="382238" y="297466"/>
                  </a:cubicBezTo>
                  <a:cubicBezTo>
                    <a:pt x="579977" y="105632"/>
                    <a:pt x="840677" y="0"/>
                    <a:pt x="1116139" y="0"/>
                  </a:cubicBezTo>
                  <a:cubicBezTo>
                    <a:pt x="1391603" y="0"/>
                    <a:pt x="1652397" y="105632"/>
                    <a:pt x="1850137" y="297466"/>
                  </a:cubicBezTo>
                  <a:cubicBezTo>
                    <a:pt x="2032255" y="474059"/>
                    <a:pt x="2142935" y="706184"/>
                    <a:pt x="2165985" y="956501"/>
                  </a:cubicBezTo>
                  <a:cubicBezTo>
                    <a:pt x="2206752" y="985456"/>
                    <a:pt x="2232184" y="1032986"/>
                    <a:pt x="2232184" y="1084898"/>
                  </a:cubicBezTo>
                  <a:cubicBezTo>
                    <a:pt x="2232184" y="1084898"/>
                    <a:pt x="2232184" y="1088898"/>
                    <a:pt x="2232184" y="1089946"/>
                  </a:cubicBezTo>
                  <a:cubicBezTo>
                    <a:pt x="2231137" y="1121474"/>
                    <a:pt x="2220754" y="1151763"/>
                    <a:pt x="2202180" y="1177385"/>
                  </a:cubicBezTo>
                  <a:cubicBezTo>
                    <a:pt x="2191608" y="1191863"/>
                    <a:pt x="2175986" y="1213199"/>
                    <a:pt x="2154841" y="1235964"/>
                  </a:cubicBezTo>
                  <a:cubicBezTo>
                    <a:pt x="2096167" y="1573721"/>
                    <a:pt x="1875377" y="1862138"/>
                    <a:pt x="1566291" y="2008061"/>
                  </a:cubicBezTo>
                  <a:cubicBezTo>
                    <a:pt x="1566291" y="2009870"/>
                    <a:pt x="1566291" y="2011680"/>
                    <a:pt x="1566291" y="2013490"/>
                  </a:cubicBezTo>
                  <a:cubicBezTo>
                    <a:pt x="1566291" y="2261711"/>
                    <a:pt x="1364362" y="2463641"/>
                    <a:pt x="1116139" y="2463641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4A995C59-CC9C-41CA-990C-0FDD3E8CCEB0}"/>
                </a:ext>
              </a:extLst>
            </p:cNvPr>
            <p:cNvSpPr/>
            <p:nvPr/>
          </p:nvSpPr>
          <p:spPr>
            <a:xfrm>
              <a:off x="8394186" y="3251615"/>
              <a:ext cx="2229441" cy="1278207"/>
            </a:xfrm>
            <a:custGeom>
              <a:avLst/>
              <a:gdLst>
                <a:gd name="connsiteX0" fmla="*/ 1917192 w 1917191"/>
                <a:gd name="connsiteY0" fmla="*/ 170497 h 1099184"/>
                <a:gd name="connsiteX1" fmla="*/ 958596 w 1917191"/>
                <a:gd name="connsiteY1" fmla="*/ 1099185 h 1099184"/>
                <a:gd name="connsiteX2" fmla="*/ 0 w 1917191"/>
                <a:gd name="connsiteY2" fmla="*/ 170402 h 1099184"/>
                <a:gd name="connsiteX3" fmla="*/ 174307 w 1917191"/>
                <a:gd name="connsiteY3" fmla="*/ 280035 h 1099184"/>
                <a:gd name="connsiteX4" fmla="*/ 566452 w 1917191"/>
                <a:gd name="connsiteY4" fmla="*/ 0 h 1099184"/>
                <a:gd name="connsiteX5" fmla="*/ 958596 w 1917191"/>
                <a:gd name="connsiteY5" fmla="*/ 280035 h 1099184"/>
                <a:gd name="connsiteX6" fmla="*/ 1350740 w 1917191"/>
                <a:gd name="connsiteY6" fmla="*/ 0 h 1099184"/>
                <a:gd name="connsiteX7" fmla="*/ 1742884 w 1917191"/>
                <a:gd name="connsiteY7" fmla="*/ 280035 h 1099184"/>
                <a:gd name="connsiteX8" fmla="*/ 1917192 w 1917191"/>
                <a:gd name="connsiteY8" fmla="*/ 170497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7191" h="1099184">
                  <a:moveTo>
                    <a:pt x="1917192" y="170497"/>
                  </a:moveTo>
                  <a:cubicBezTo>
                    <a:pt x="1901095" y="686086"/>
                    <a:pt x="1478185" y="1099185"/>
                    <a:pt x="958596" y="1099185"/>
                  </a:cubicBezTo>
                  <a:cubicBezTo>
                    <a:pt x="439007" y="1099185"/>
                    <a:pt x="15907" y="685991"/>
                    <a:pt x="0" y="170402"/>
                  </a:cubicBezTo>
                  <a:cubicBezTo>
                    <a:pt x="42672" y="228981"/>
                    <a:pt x="90582" y="280035"/>
                    <a:pt x="174307" y="280035"/>
                  </a:cubicBezTo>
                  <a:cubicBezTo>
                    <a:pt x="370427" y="280035"/>
                    <a:pt x="370427" y="0"/>
                    <a:pt x="566452" y="0"/>
                  </a:cubicBezTo>
                  <a:cubicBezTo>
                    <a:pt x="762476" y="0"/>
                    <a:pt x="762476" y="280035"/>
                    <a:pt x="958596" y="280035"/>
                  </a:cubicBezTo>
                  <a:cubicBezTo>
                    <a:pt x="1154716" y="280035"/>
                    <a:pt x="1154620" y="0"/>
                    <a:pt x="1350740" y="0"/>
                  </a:cubicBezTo>
                  <a:cubicBezTo>
                    <a:pt x="1546860" y="0"/>
                    <a:pt x="1546764" y="280035"/>
                    <a:pt x="1742884" y="280035"/>
                  </a:cubicBezTo>
                  <a:cubicBezTo>
                    <a:pt x="1826609" y="280035"/>
                    <a:pt x="1874520" y="229076"/>
                    <a:pt x="1917192" y="170497"/>
                  </a:cubicBezTo>
                  <a:close/>
                </a:path>
              </a:pathLst>
            </a:custGeom>
            <a:gradFill>
              <a:gsLst>
                <a:gs pos="0">
                  <a:srgbClr val="6E4CC4"/>
                </a:gs>
                <a:gs pos="100000">
                  <a:srgbClr val="AB7BDF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6383A803-7246-4E08-A81B-A0470461EEF3}"/>
                </a:ext>
              </a:extLst>
            </p:cNvPr>
            <p:cNvSpPr/>
            <p:nvPr/>
          </p:nvSpPr>
          <p:spPr>
            <a:xfrm>
              <a:off x="8321857" y="3179286"/>
              <a:ext cx="2374320" cy="470411"/>
            </a:xfrm>
            <a:custGeom>
              <a:avLst/>
              <a:gdLst>
                <a:gd name="connsiteX0" fmla="*/ 2041493 w 2041779"/>
                <a:gd name="connsiteY0" fmla="*/ 232791 h 404526"/>
                <a:gd name="connsiteX1" fmla="*/ 2041493 w 2041779"/>
                <a:gd name="connsiteY1" fmla="*/ 234696 h 404526"/>
                <a:gd name="connsiteX2" fmla="*/ 2029587 w 2041779"/>
                <a:gd name="connsiteY2" fmla="*/ 269462 h 404526"/>
                <a:gd name="connsiteX3" fmla="*/ 1804988 w 2041779"/>
                <a:gd name="connsiteY3" fmla="*/ 404527 h 404526"/>
                <a:gd name="connsiteX4" fmla="*/ 1558004 w 2041779"/>
                <a:gd name="connsiteY4" fmla="*/ 237935 h 404526"/>
                <a:gd name="connsiteX5" fmla="*/ 1412843 w 2041779"/>
                <a:gd name="connsiteY5" fmla="*/ 124396 h 404526"/>
                <a:gd name="connsiteX6" fmla="*/ 1267683 w 2041779"/>
                <a:gd name="connsiteY6" fmla="*/ 237935 h 404526"/>
                <a:gd name="connsiteX7" fmla="*/ 1020699 w 2041779"/>
                <a:gd name="connsiteY7" fmla="*/ 404527 h 404526"/>
                <a:gd name="connsiteX8" fmla="*/ 773716 w 2041779"/>
                <a:gd name="connsiteY8" fmla="*/ 237935 h 404526"/>
                <a:gd name="connsiteX9" fmla="*/ 628555 w 2041779"/>
                <a:gd name="connsiteY9" fmla="*/ 124396 h 404526"/>
                <a:gd name="connsiteX10" fmla="*/ 483584 w 2041779"/>
                <a:gd name="connsiteY10" fmla="*/ 237935 h 404526"/>
                <a:gd name="connsiteX11" fmla="*/ 236506 w 2041779"/>
                <a:gd name="connsiteY11" fmla="*/ 404527 h 404526"/>
                <a:gd name="connsiteX12" fmla="*/ 11906 w 2041779"/>
                <a:gd name="connsiteY12" fmla="*/ 269367 h 404526"/>
                <a:gd name="connsiteX13" fmla="*/ 0 w 2041779"/>
                <a:gd name="connsiteY13" fmla="*/ 234601 h 404526"/>
                <a:gd name="connsiteX14" fmla="*/ 0 w 2041779"/>
                <a:gd name="connsiteY14" fmla="*/ 232696 h 404526"/>
                <a:gd name="connsiteX15" fmla="*/ 42005 w 2041779"/>
                <a:gd name="connsiteY15" fmla="*/ 173831 h 404526"/>
                <a:gd name="connsiteX16" fmla="*/ 62199 w 2041779"/>
                <a:gd name="connsiteY16" fmla="*/ 170402 h 404526"/>
                <a:gd name="connsiteX17" fmla="*/ 112490 w 2041779"/>
                <a:gd name="connsiteY17" fmla="*/ 195929 h 404526"/>
                <a:gd name="connsiteX18" fmla="*/ 236601 w 2041779"/>
                <a:gd name="connsiteY18" fmla="*/ 280130 h 404526"/>
                <a:gd name="connsiteX19" fmla="*/ 381858 w 2041779"/>
                <a:gd name="connsiteY19" fmla="*/ 166592 h 404526"/>
                <a:gd name="connsiteX20" fmla="*/ 628745 w 2041779"/>
                <a:gd name="connsiteY20" fmla="*/ 0 h 404526"/>
                <a:gd name="connsiteX21" fmla="*/ 875729 w 2041779"/>
                <a:gd name="connsiteY21" fmla="*/ 166592 h 404526"/>
                <a:gd name="connsiteX22" fmla="*/ 1020889 w 2041779"/>
                <a:gd name="connsiteY22" fmla="*/ 280130 h 404526"/>
                <a:gd name="connsiteX23" fmla="*/ 1166050 w 2041779"/>
                <a:gd name="connsiteY23" fmla="*/ 166592 h 404526"/>
                <a:gd name="connsiteX24" fmla="*/ 1413034 w 2041779"/>
                <a:gd name="connsiteY24" fmla="*/ 0 h 404526"/>
                <a:gd name="connsiteX25" fmla="*/ 1660017 w 2041779"/>
                <a:gd name="connsiteY25" fmla="*/ 166592 h 404526"/>
                <a:gd name="connsiteX26" fmla="*/ 1805178 w 2041779"/>
                <a:gd name="connsiteY26" fmla="*/ 280130 h 404526"/>
                <a:gd name="connsiteX27" fmla="*/ 1929289 w 2041779"/>
                <a:gd name="connsiteY27" fmla="*/ 196025 h 404526"/>
                <a:gd name="connsiteX28" fmla="*/ 1979581 w 2041779"/>
                <a:gd name="connsiteY28" fmla="*/ 170497 h 404526"/>
                <a:gd name="connsiteX29" fmla="*/ 1999774 w 2041779"/>
                <a:gd name="connsiteY29" fmla="*/ 173927 h 404526"/>
                <a:gd name="connsiteX30" fmla="*/ 2041780 w 2041779"/>
                <a:gd name="connsiteY30" fmla="*/ 232791 h 404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041779" h="404526">
                  <a:moveTo>
                    <a:pt x="2041493" y="232791"/>
                  </a:moveTo>
                  <a:lnTo>
                    <a:pt x="2041493" y="234696"/>
                  </a:lnTo>
                  <a:cubicBezTo>
                    <a:pt x="2041112" y="247174"/>
                    <a:pt x="2036922" y="259271"/>
                    <a:pt x="2029587" y="269462"/>
                  </a:cubicBezTo>
                  <a:cubicBezTo>
                    <a:pt x="1997583" y="313277"/>
                    <a:pt x="1931004" y="404527"/>
                    <a:pt x="1804988" y="404527"/>
                  </a:cubicBezTo>
                  <a:cubicBezTo>
                    <a:pt x="1678971" y="404527"/>
                    <a:pt x="1609915" y="312134"/>
                    <a:pt x="1558004" y="237935"/>
                  </a:cubicBezTo>
                  <a:cubicBezTo>
                    <a:pt x="1507237" y="165449"/>
                    <a:pt x="1475518" y="124396"/>
                    <a:pt x="1412843" y="124396"/>
                  </a:cubicBezTo>
                  <a:cubicBezTo>
                    <a:pt x="1350169" y="124396"/>
                    <a:pt x="1318450" y="165449"/>
                    <a:pt x="1267683" y="237935"/>
                  </a:cubicBezTo>
                  <a:cubicBezTo>
                    <a:pt x="1215771" y="312134"/>
                    <a:pt x="1151096" y="404527"/>
                    <a:pt x="1020699" y="404527"/>
                  </a:cubicBezTo>
                  <a:cubicBezTo>
                    <a:pt x="890302" y="404527"/>
                    <a:pt x="825627" y="312134"/>
                    <a:pt x="773716" y="237935"/>
                  </a:cubicBezTo>
                  <a:cubicBezTo>
                    <a:pt x="722948" y="165449"/>
                    <a:pt x="691229" y="124396"/>
                    <a:pt x="628555" y="124396"/>
                  </a:cubicBezTo>
                  <a:cubicBezTo>
                    <a:pt x="565880" y="124396"/>
                    <a:pt x="534258" y="165449"/>
                    <a:pt x="483584" y="237935"/>
                  </a:cubicBezTo>
                  <a:cubicBezTo>
                    <a:pt x="431673" y="312134"/>
                    <a:pt x="366999" y="404527"/>
                    <a:pt x="236506" y="404527"/>
                  </a:cubicBezTo>
                  <a:cubicBezTo>
                    <a:pt x="106013" y="404527"/>
                    <a:pt x="43910" y="313182"/>
                    <a:pt x="11906" y="269367"/>
                  </a:cubicBezTo>
                  <a:cubicBezTo>
                    <a:pt x="4572" y="259175"/>
                    <a:pt x="381" y="247174"/>
                    <a:pt x="0" y="234601"/>
                  </a:cubicBezTo>
                  <a:lnTo>
                    <a:pt x="0" y="232696"/>
                  </a:lnTo>
                  <a:cubicBezTo>
                    <a:pt x="0" y="206121"/>
                    <a:pt x="16859" y="182404"/>
                    <a:pt x="42005" y="173831"/>
                  </a:cubicBezTo>
                  <a:cubicBezTo>
                    <a:pt x="48673" y="171545"/>
                    <a:pt x="55436" y="170402"/>
                    <a:pt x="62199" y="170402"/>
                  </a:cubicBezTo>
                  <a:cubicBezTo>
                    <a:pt x="81725" y="170402"/>
                    <a:pt x="100584" y="179546"/>
                    <a:pt x="112490" y="195929"/>
                  </a:cubicBezTo>
                  <a:cubicBezTo>
                    <a:pt x="152305" y="250603"/>
                    <a:pt x="183832" y="280130"/>
                    <a:pt x="236601" y="280130"/>
                  </a:cubicBezTo>
                  <a:cubicBezTo>
                    <a:pt x="299180" y="280130"/>
                    <a:pt x="330994" y="239078"/>
                    <a:pt x="381858" y="166592"/>
                  </a:cubicBezTo>
                  <a:cubicBezTo>
                    <a:pt x="433768" y="92393"/>
                    <a:pt x="498348" y="0"/>
                    <a:pt x="628745" y="0"/>
                  </a:cubicBezTo>
                  <a:cubicBezTo>
                    <a:pt x="759143" y="0"/>
                    <a:pt x="823817" y="92393"/>
                    <a:pt x="875729" y="166592"/>
                  </a:cubicBezTo>
                  <a:cubicBezTo>
                    <a:pt x="926402" y="239078"/>
                    <a:pt x="958215" y="280130"/>
                    <a:pt x="1020889" y="280130"/>
                  </a:cubicBezTo>
                  <a:cubicBezTo>
                    <a:pt x="1083564" y="280130"/>
                    <a:pt x="1115187" y="239078"/>
                    <a:pt x="1166050" y="166592"/>
                  </a:cubicBezTo>
                  <a:cubicBezTo>
                    <a:pt x="1217962" y="92393"/>
                    <a:pt x="1282636" y="0"/>
                    <a:pt x="1413034" y="0"/>
                  </a:cubicBezTo>
                  <a:cubicBezTo>
                    <a:pt x="1543431" y="0"/>
                    <a:pt x="1608106" y="92393"/>
                    <a:pt x="1660017" y="166592"/>
                  </a:cubicBezTo>
                  <a:cubicBezTo>
                    <a:pt x="1710690" y="239078"/>
                    <a:pt x="1742504" y="280130"/>
                    <a:pt x="1805178" y="280130"/>
                  </a:cubicBezTo>
                  <a:cubicBezTo>
                    <a:pt x="1858042" y="280130"/>
                    <a:pt x="1889569" y="250603"/>
                    <a:pt x="1929289" y="196025"/>
                  </a:cubicBezTo>
                  <a:cubicBezTo>
                    <a:pt x="1941290" y="179642"/>
                    <a:pt x="1960054" y="170497"/>
                    <a:pt x="1979581" y="170497"/>
                  </a:cubicBezTo>
                  <a:cubicBezTo>
                    <a:pt x="1986343" y="170497"/>
                    <a:pt x="1993201" y="171641"/>
                    <a:pt x="1999774" y="173927"/>
                  </a:cubicBezTo>
                  <a:cubicBezTo>
                    <a:pt x="2024920" y="182499"/>
                    <a:pt x="2041780" y="206312"/>
                    <a:pt x="2041780" y="232791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DF191C91-D922-4BBD-B3E0-28C0060681DE}"/>
                </a:ext>
              </a:extLst>
            </p:cNvPr>
            <p:cNvSpPr/>
            <p:nvPr/>
          </p:nvSpPr>
          <p:spPr>
            <a:xfrm>
              <a:off x="8393631" y="2299050"/>
              <a:ext cx="2230770" cy="1278207"/>
            </a:xfrm>
            <a:custGeom>
              <a:avLst/>
              <a:gdLst>
                <a:gd name="connsiteX0" fmla="*/ 1918145 w 1918334"/>
                <a:gd name="connsiteY0" fmla="*/ 959168 h 1099184"/>
                <a:gd name="connsiteX1" fmla="*/ 1917668 w 1918334"/>
                <a:gd name="connsiteY1" fmla="*/ 989647 h 1099184"/>
                <a:gd name="connsiteX2" fmla="*/ 1743361 w 1918334"/>
                <a:gd name="connsiteY2" fmla="*/ 1099185 h 1099184"/>
                <a:gd name="connsiteX3" fmla="*/ 1351217 w 1918334"/>
                <a:gd name="connsiteY3" fmla="*/ 819150 h 1099184"/>
                <a:gd name="connsiteX4" fmla="*/ 959072 w 1918334"/>
                <a:gd name="connsiteY4" fmla="*/ 1099185 h 1099184"/>
                <a:gd name="connsiteX5" fmla="*/ 566928 w 1918334"/>
                <a:gd name="connsiteY5" fmla="*/ 819150 h 1099184"/>
                <a:gd name="connsiteX6" fmla="*/ 174784 w 1918334"/>
                <a:gd name="connsiteY6" fmla="*/ 1099185 h 1099184"/>
                <a:gd name="connsiteX7" fmla="*/ 477 w 1918334"/>
                <a:gd name="connsiteY7" fmla="*/ 989552 h 1099184"/>
                <a:gd name="connsiteX8" fmla="*/ 0 w 1918334"/>
                <a:gd name="connsiteY8" fmla="*/ 959168 h 1099184"/>
                <a:gd name="connsiteX9" fmla="*/ 959168 w 1918334"/>
                <a:gd name="connsiteY9" fmla="*/ 0 h 1099184"/>
                <a:gd name="connsiteX10" fmla="*/ 1918335 w 1918334"/>
                <a:gd name="connsiteY10" fmla="*/ 959168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8334" h="1099184">
                  <a:moveTo>
                    <a:pt x="1918145" y="959168"/>
                  </a:moveTo>
                  <a:cubicBezTo>
                    <a:pt x="1918145" y="969359"/>
                    <a:pt x="1917955" y="979456"/>
                    <a:pt x="1917668" y="989647"/>
                  </a:cubicBezTo>
                  <a:cubicBezTo>
                    <a:pt x="1874997" y="1048226"/>
                    <a:pt x="1827086" y="1099185"/>
                    <a:pt x="1743361" y="1099185"/>
                  </a:cubicBezTo>
                  <a:cubicBezTo>
                    <a:pt x="1547241" y="1099185"/>
                    <a:pt x="1547241" y="819150"/>
                    <a:pt x="1351217" y="819150"/>
                  </a:cubicBezTo>
                  <a:cubicBezTo>
                    <a:pt x="1155192" y="819150"/>
                    <a:pt x="1155097" y="1099185"/>
                    <a:pt x="959072" y="1099185"/>
                  </a:cubicBezTo>
                  <a:cubicBezTo>
                    <a:pt x="763048" y="1099185"/>
                    <a:pt x="762953" y="819150"/>
                    <a:pt x="566928" y="819150"/>
                  </a:cubicBezTo>
                  <a:cubicBezTo>
                    <a:pt x="370904" y="819150"/>
                    <a:pt x="370904" y="1099185"/>
                    <a:pt x="174784" y="1099185"/>
                  </a:cubicBezTo>
                  <a:cubicBezTo>
                    <a:pt x="91059" y="1099185"/>
                    <a:pt x="43149" y="1048036"/>
                    <a:pt x="477" y="989552"/>
                  </a:cubicBezTo>
                  <a:cubicBezTo>
                    <a:pt x="191" y="979456"/>
                    <a:pt x="0" y="969359"/>
                    <a:pt x="0" y="959168"/>
                  </a:cubicBezTo>
                  <a:cubicBezTo>
                    <a:pt x="0" y="429482"/>
                    <a:pt x="429483" y="0"/>
                    <a:pt x="959168" y="0"/>
                  </a:cubicBezTo>
                  <a:cubicBezTo>
                    <a:pt x="1488853" y="0"/>
                    <a:pt x="1918335" y="429482"/>
                    <a:pt x="1918335" y="959168"/>
                  </a:cubicBezTo>
                  <a:close/>
                </a:path>
              </a:pathLst>
            </a:custGeom>
            <a:solidFill>
              <a:srgbClr val="ECE1F7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9711A9A6-8199-4DCD-B451-BE087362C1E9}"/>
                </a:ext>
              </a:extLst>
            </p:cNvPr>
            <p:cNvGrpSpPr/>
            <p:nvPr/>
          </p:nvGrpSpPr>
          <p:grpSpPr>
            <a:xfrm>
              <a:off x="9096092" y="4117008"/>
              <a:ext cx="825406" cy="825407"/>
              <a:chOff x="9096092" y="4117008"/>
              <a:chExt cx="825406" cy="825407"/>
            </a:xfrm>
          </p:grpSpPr>
          <p:sp>
            <p:nvSpPr>
              <p:cNvPr id="64" name="Freeform: Shape 63">
                <a:extLst>
                  <a:ext uri="{FF2B5EF4-FFF2-40B4-BE49-F238E27FC236}">
                    <a16:creationId xmlns:a16="http://schemas.microsoft.com/office/drawing/2014/main" id="{6A159BE5-C568-4D01-A642-AAB6EE09D7B4}"/>
                  </a:ext>
                </a:extLst>
              </p:cNvPr>
              <p:cNvSpPr/>
              <p:nvPr/>
            </p:nvSpPr>
            <p:spPr>
              <a:xfrm>
                <a:off x="9096092" y="4117008"/>
                <a:ext cx="825406" cy="825407"/>
              </a:xfrm>
              <a:custGeom>
                <a:avLst/>
                <a:gdLst>
                  <a:gd name="connsiteX0" fmla="*/ 709803 w 709802"/>
                  <a:gd name="connsiteY0" fmla="*/ 354902 h 709802"/>
                  <a:gd name="connsiteX1" fmla="*/ 354901 w 709802"/>
                  <a:gd name="connsiteY1" fmla="*/ 709803 h 709802"/>
                  <a:gd name="connsiteX2" fmla="*/ 0 w 709802"/>
                  <a:gd name="connsiteY2" fmla="*/ 354902 h 709802"/>
                  <a:gd name="connsiteX3" fmla="*/ 354901 w 709802"/>
                  <a:gd name="connsiteY3" fmla="*/ 0 h 709802"/>
                  <a:gd name="connsiteX4" fmla="*/ 709803 w 709802"/>
                  <a:gd name="connsiteY4" fmla="*/ 354902 h 7098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9802" h="709802">
                    <a:moveTo>
                      <a:pt x="709803" y="354902"/>
                    </a:moveTo>
                    <a:cubicBezTo>
                      <a:pt x="709803" y="550908"/>
                      <a:pt x="550908" y="709803"/>
                      <a:pt x="354901" y="709803"/>
                    </a:cubicBezTo>
                    <a:cubicBezTo>
                      <a:pt x="158895" y="709803"/>
                      <a:pt x="0" y="550908"/>
                      <a:pt x="0" y="354902"/>
                    </a:cubicBezTo>
                    <a:cubicBezTo>
                      <a:pt x="0" y="158895"/>
                      <a:pt x="158895" y="0"/>
                      <a:pt x="354901" y="0"/>
                    </a:cubicBezTo>
                    <a:cubicBezTo>
                      <a:pt x="550908" y="0"/>
                      <a:pt x="709803" y="158895"/>
                      <a:pt x="709803" y="354902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5" name="Freeform: Shape 64">
                <a:extLst>
                  <a:ext uri="{FF2B5EF4-FFF2-40B4-BE49-F238E27FC236}">
                    <a16:creationId xmlns:a16="http://schemas.microsoft.com/office/drawing/2014/main" id="{9B49C7F5-693B-4811-A425-B831A9BAB339}"/>
                  </a:ext>
                </a:extLst>
              </p:cNvPr>
              <p:cNvSpPr/>
              <p:nvPr/>
            </p:nvSpPr>
            <p:spPr>
              <a:xfrm>
                <a:off x="9206855" y="4227771"/>
                <a:ext cx="603880" cy="603880"/>
              </a:xfrm>
              <a:custGeom>
                <a:avLst/>
                <a:gdLst>
                  <a:gd name="connsiteX0" fmla="*/ 259651 w 519302"/>
                  <a:gd name="connsiteY0" fmla="*/ 519303 h 519302"/>
                  <a:gd name="connsiteX1" fmla="*/ 0 w 519302"/>
                  <a:gd name="connsiteY1" fmla="*/ 259652 h 519302"/>
                  <a:gd name="connsiteX2" fmla="*/ 259651 w 519302"/>
                  <a:gd name="connsiteY2" fmla="*/ 0 h 519302"/>
                  <a:gd name="connsiteX3" fmla="*/ 519303 w 519302"/>
                  <a:gd name="connsiteY3" fmla="*/ 259652 h 519302"/>
                  <a:gd name="connsiteX4" fmla="*/ 259651 w 519302"/>
                  <a:gd name="connsiteY4" fmla="*/ 519303 h 5193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9302" h="519302">
                    <a:moveTo>
                      <a:pt x="259651" y="519303"/>
                    </a:moveTo>
                    <a:cubicBezTo>
                      <a:pt x="116491" y="519303"/>
                      <a:pt x="0" y="402812"/>
                      <a:pt x="0" y="259652"/>
                    </a:cubicBezTo>
                    <a:cubicBezTo>
                      <a:pt x="0" y="116491"/>
                      <a:pt x="116491" y="0"/>
                      <a:pt x="259651" y="0"/>
                    </a:cubicBezTo>
                    <a:cubicBezTo>
                      <a:pt x="402812" y="0"/>
                      <a:pt x="519303" y="116491"/>
                      <a:pt x="519303" y="259652"/>
                    </a:cubicBezTo>
                    <a:cubicBezTo>
                      <a:pt x="519303" y="402812"/>
                      <a:pt x="402812" y="519303"/>
                      <a:pt x="259651" y="519303"/>
                    </a:cubicBezTo>
                    <a:close/>
                  </a:path>
                </a:pathLst>
              </a:custGeom>
              <a:gradFill>
                <a:gsLst>
                  <a:gs pos="0">
                    <a:srgbClr val="6E4CC4"/>
                  </a:gs>
                  <a:gs pos="100000">
                    <a:srgbClr val="AB7BDF"/>
                  </a:gs>
                </a:gsLst>
                <a:lin ang="10800000" scaled="1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677A4B1C-69CE-48D3-AF78-87755BE179B3}"/>
                  </a:ext>
                </a:extLst>
              </p:cNvPr>
              <p:cNvSpPr txBox="1"/>
              <p:nvPr/>
            </p:nvSpPr>
            <p:spPr>
              <a:xfrm>
                <a:off x="9306656" y="4295126"/>
                <a:ext cx="40427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800" spc="0" baseline="0" dirty="0">
                    <a:solidFill>
                      <a:schemeClr val="bg1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3</a:t>
                </a:r>
              </a:p>
            </p:txBody>
          </p:sp>
        </p:grp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D39527D1-402B-4C59-8E7E-083BEC47E05C}"/>
              </a:ext>
            </a:extLst>
          </p:cNvPr>
          <p:cNvGrpSpPr/>
          <p:nvPr/>
        </p:nvGrpSpPr>
        <p:grpSpPr>
          <a:xfrm>
            <a:off x="1385281" y="2188287"/>
            <a:ext cx="2595624" cy="2864892"/>
            <a:chOff x="1385281" y="2188287"/>
            <a:chExt cx="2595624" cy="2864892"/>
          </a:xfrm>
        </p:grpSpPr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F54D5ACA-91D2-4C12-98C8-9ACE7D550F23}"/>
                </a:ext>
              </a:extLst>
            </p:cNvPr>
            <p:cNvSpPr/>
            <p:nvPr/>
          </p:nvSpPr>
          <p:spPr>
            <a:xfrm>
              <a:off x="1385281" y="2188287"/>
              <a:ext cx="2595624" cy="2864892"/>
            </a:xfrm>
            <a:custGeom>
              <a:avLst/>
              <a:gdLst>
                <a:gd name="connsiteX0" fmla="*/ 1116044 w 2232088"/>
                <a:gd name="connsiteY0" fmla="*/ 2463641 h 2463641"/>
                <a:gd name="connsiteX1" fmla="*/ 665893 w 2232088"/>
                <a:gd name="connsiteY1" fmla="*/ 2013490 h 2463641"/>
                <a:gd name="connsiteX2" fmla="*/ 665893 w 2232088"/>
                <a:gd name="connsiteY2" fmla="*/ 2008061 h 2463641"/>
                <a:gd name="connsiteX3" fmla="*/ 77343 w 2232088"/>
                <a:gd name="connsiteY3" fmla="*/ 1235964 h 2463641"/>
                <a:gd name="connsiteX4" fmla="*/ 30194 w 2232088"/>
                <a:gd name="connsiteY4" fmla="*/ 1177671 h 2463641"/>
                <a:gd name="connsiteX5" fmla="*/ 0 w 2232088"/>
                <a:gd name="connsiteY5" fmla="*/ 1089946 h 2463641"/>
                <a:gd name="connsiteX6" fmla="*/ 0 w 2232088"/>
                <a:gd name="connsiteY6" fmla="*/ 1084898 h 2463641"/>
                <a:gd name="connsiteX7" fmla="*/ 66199 w 2232088"/>
                <a:gd name="connsiteY7" fmla="*/ 956501 h 2463641"/>
                <a:gd name="connsiteX8" fmla="*/ 382143 w 2232088"/>
                <a:gd name="connsiteY8" fmla="*/ 297466 h 2463641"/>
                <a:gd name="connsiteX9" fmla="*/ 1116044 w 2232088"/>
                <a:gd name="connsiteY9" fmla="*/ 0 h 2463641"/>
                <a:gd name="connsiteX10" fmla="*/ 1850041 w 2232088"/>
                <a:gd name="connsiteY10" fmla="*/ 297466 h 2463641"/>
                <a:gd name="connsiteX11" fmla="*/ 2165890 w 2232088"/>
                <a:gd name="connsiteY11" fmla="*/ 956501 h 2463641"/>
                <a:gd name="connsiteX12" fmla="*/ 2232089 w 2232088"/>
                <a:gd name="connsiteY12" fmla="*/ 1084898 h 2463641"/>
                <a:gd name="connsiteX13" fmla="*/ 2232089 w 2232088"/>
                <a:gd name="connsiteY13" fmla="*/ 1089946 h 2463641"/>
                <a:gd name="connsiteX14" fmla="*/ 2202085 w 2232088"/>
                <a:gd name="connsiteY14" fmla="*/ 1177385 h 2463641"/>
                <a:gd name="connsiteX15" fmla="*/ 2154746 w 2232088"/>
                <a:gd name="connsiteY15" fmla="*/ 1235964 h 2463641"/>
                <a:gd name="connsiteX16" fmla="*/ 1566196 w 2232088"/>
                <a:gd name="connsiteY16" fmla="*/ 2008061 h 2463641"/>
                <a:gd name="connsiteX17" fmla="*/ 1566196 w 2232088"/>
                <a:gd name="connsiteY17" fmla="*/ 2013490 h 2463641"/>
                <a:gd name="connsiteX18" fmla="*/ 1116044 w 2232088"/>
                <a:gd name="connsiteY18" fmla="*/ 2463641 h 2463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232088" h="2463641">
                  <a:moveTo>
                    <a:pt x="1116044" y="2463641"/>
                  </a:moveTo>
                  <a:cubicBezTo>
                    <a:pt x="867823" y="2463641"/>
                    <a:pt x="665893" y="2261711"/>
                    <a:pt x="665893" y="2013490"/>
                  </a:cubicBezTo>
                  <a:cubicBezTo>
                    <a:pt x="665893" y="2011680"/>
                    <a:pt x="665893" y="2009870"/>
                    <a:pt x="665893" y="2008061"/>
                  </a:cubicBezTo>
                  <a:cubicBezTo>
                    <a:pt x="356711" y="1862043"/>
                    <a:pt x="135922" y="1573625"/>
                    <a:pt x="77343" y="1235964"/>
                  </a:cubicBezTo>
                  <a:cubicBezTo>
                    <a:pt x="56197" y="1213199"/>
                    <a:pt x="40576" y="1191863"/>
                    <a:pt x="30194" y="1177671"/>
                  </a:cubicBezTo>
                  <a:cubicBezTo>
                    <a:pt x="11430" y="1151763"/>
                    <a:pt x="1048" y="1121474"/>
                    <a:pt x="0" y="1089946"/>
                  </a:cubicBezTo>
                  <a:cubicBezTo>
                    <a:pt x="0" y="1088898"/>
                    <a:pt x="0" y="1084898"/>
                    <a:pt x="0" y="1084898"/>
                  </a:cubicBezTo>
                  <a:cubicBezTo>
                    <a:pt x="0" y="1032986"/>
                    <a:pt x="25432" y="985456"/>
                    <a:pt x="66199" y="956501"/>
                  </a:cubicBezTo>
                  <a:cubicBezTo>
                    <a:pt x="89249" y="706184"/>
                    <a:pt x="200025" y="474059"/>
                    <a:pt x="382143" y="297466"/>
                  </a:cubicBezTo>
                  <a:cubicBezTo>
                    <a:pt x="579882" y="105632"/>
                    <a:pt x="840581" y="0"/>
                    <a:pt x="1116044" y="0"/>
                  </a:cubicBezTo>
                  <a:cubicBezTo>
                    <a:pt x="1391507" y="0"/>
                    <a:pt x="1652302" y="105632"/>
                    <a:pt x="1850041" y="297466"/>
                  </a:cubicBezTo>
                  <a:cubicBezTo>
                    <a:pt x="2032159" y="474059"/>
                    <a:pt x="2142839" y="706184"/>
                    <a:pt x="2165890" y="956501"/>
                  </a:cubicBezTo>
                  <a:cubicBezTo>
                    <a:pt x="2206657" y="985456"/>
                    <a:pt x="2232089" y="1032986"/>
                    <a:pt x="2232089" y="1084898"/>
                  </a:cubicBezTo>
                  <a:cubicBezTo>
                    <a:pt x="2232089" y="1084898"/>
                    <a:pt x="2232089" y="1088898"/>
                    <a:pt x="2232089" y="1089946"/>
                  </a:cubicBezTo>
                  <a:cubicBezTo>
                    <a:pt x="2231041" y="1121474"/>
                    <a:pt x="2220658" y="1151763"/>
                    <a:pt x="2202085" y="1177385"/>
                  </a:cubicBezTo>
                  <a:cubicBezTo>
                    <a:pt x="2191512" y="1191863"/>
                    <a:pt x="2175891" y="1213199"/>
                    <a:pt x="2154746" y="1235964"/>
                  </a:cubicBezTo>
                  <a:cubicBezTo>
                    <a:pt x="2096072" y="1573721"/>
                    <a:pt x="1875282" y="1862043"/>
                    <a:pt x="1566196" y="2008061"/>
                  </a:cubicBezTo>
                  <a:cubicBezTo>
                    <a:pt x="1566196" y="2009870"/>
                    <a:pt x="1566196" y="2011680"/>
                    <a:pt x="1566196" y="2013490"/>
                  </a:cubicBezTo>
                  <a:cubicBezTo>
                    <a:pt x="1566196" y="2261711"/>
                    <a:pt x="1364266" y="2463641"/>
                    <a:pt x="1116044" y="2463641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DA39AB6A-28AF-4F61-B020-4DDD20B09BD8}"/>
                </a:ext>
              </a:extLst>
            </p:cNvPr>
            <p:cNvSpPr/>
            <p:nvPr/>
          </p:nvSpPr>
          <p:spPr>
            <a:xfrm>
              <a:off x="1568483" y="3251615"/>
              <a:ext cx="2229441" cy="1278207"/>
            </a:xfrm>
            <a:custGeom>
              <a:avLst/>
              <a:gdLst>
                <a:gd name="connsiteX0" fmla="*/ 1917192 w 1917192"/>
                <a:gd name="connsiteY0" fmla="*/ 170497 h 1099184"/>
                <a:gd name="connsiteX1" fmla="*/ 958596 w 1917192"/>
                <a:gd name="connsiteY1" fmla="*/ 1099185 h 1099184"/>
                <a:gd name="connsiteX2" fmla="*/ 0 w 1917192"/>
                <a:gd name="connsiteY2" fmla="*/ 170402 h 1099184"/>
                <a:gd name="connsiteX3" fmla="*/ 174308 w 1917192"/>
                <a:gd name="connsiteY3" fmla="*/ 280035 h 1099184"/>
                <a:gd name="connsiteX4" fmla="*/ 566452 w 1917192"/>
                <a:gd name="connsiteY4" fmla="*/ 0 h 1099184"/>
                <a:gd name="connsiteX5" fmla="*/ 958596 w 1917192"/>
                <a:gd name="connsiteY5" fmla="*/ 280035 h 1099184"/>
                <a:gd name="connsiteX6" fmla="*/ 1350740 w 1917192"/>
                <a:gd name="connsiteY6" fmla="*/ 0 h 1099184"/>
                <a:gd name="connsiteX7" fmla="*/ 1742885 w 1917192"/>
                <a:gd name="connsiteY7" fmla="*/ 280035 h 1099184"/>
                <a:gd name="connsiteX8" fmla="*/ 1917192 w 1917192"/>
                <a:gd name="connsiteY8" fmla="*/ 170497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7192" h="1099184">
                  <a:moveTo>
                    <a:pt x="1917192" y="170497"/>
                  </a:moveTo>
                  <a:cubicBezTo>
                    <a:pt x="1901095" y="686086"/>
                    <a:pt x="1478185" y="1099185"/>
                    <a:pt x="958596" y="1099185"/>
                  </a:cubicBezTo>
                  <a:cubicBezTo>
                    <a:pt x="439007" y="1099185"/>
                    <a:pt x="15907" y="685991"/>
                    <a:pt x="0" y="170402"/>
                  </a:cubicBezTo>
                  <a:cubicBezTo>
                    <a:pt x="42672" y="228981"/>
                    <a:pt x="90583" y="280035"/>
                    <a:pt x="174308" y="280035"/>
                  </a:cubicBezTo>
                  <a:cubicBezTo>
                    <a:pt x="370427" y="280035"/>
                    <a:pt x="370427" y="0"/>
                    <a:pt x="566452" y="0"/>
                  </a:cubicBezTo>
                  <a:cubicBezTo>
                    <a:pt x="762476" y="0"/>
                    <a:pt x="762476" y="280035"/>
                    <a:pt x="958596" y="280035"/>
                  </a:cubicBezTo>
                  <a:cubicBezTo>
                    <a:pt x="1154716" y="280035"/>
                    <a:pt x="1154621" y="0"/>
                    <a:pt x="1350740" y="0"/>
                  </a:cubicBezTo>
                  <a:cubicBezTo>
                    <a:pt x="1546860" y="0"/>
                    <a:pt x="1546765" y="280035"/>
                    <a:pt x="1742885" y="280035"/>
                  </a:cubicBezTo>
                  <a:cubicBezTo>
                    <a:pt x="1826609" y="280035"/>
                    <a:pt x="1874520" y="229076"/>
                    <a:pt x="1917192" y="170497"/>
                  </a:cubicBezTo>
                  <a:close/>
                </a:path>
              </a:pathLst>
            </a:custGeom>
            <a:gradFill>
              <a:gsLst>
                <a:gs pos="0">
                  <a:srgbClr val="EA2A69"/>
                </a:gs>
                <a:gs pos="100000">
                  <a:srgbClr val="F44E98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9D55981B-19AE-4861-AD72-4E02927B4D6B}"/>
                </a:ext>
              </a:extLst>
            </p:cNvPr>
            <p:cNvSpPr/>
            <p:nvPr/>
          </p:nvSpPr>
          <p:spPr>
            <a:xfrm>
              <a:off x="1496155" y="3179286"/>
              <a:ext cx="2374320" cy="470411"/>
            </a:xfrm>
            <a:custGeom>
              <a:avLst/>
              <a:gdLst>
                <a:gd name="connsiteX0" fmla="*/ 2041493 w 2041779"/>
                <a:gd name="connsiteY0" fmla="*/ 232791 h 404526"/>
                <a:gd name="connsiteX1" fmla="*/ 2041493 w 2041779"/>
                <a:gd name="connsiteY1" fmla="*/ 234696 h 404526"/>
                <a:gd name="connsiteX2" fmla="*/ 2029587 w 2041779"/>
                <a:gd name="connsiteY2" fmla="*/ 269462 h 404526"/>
                <a:gd name="connsiteX3" fmla="*/ 1804988 w 2041779"/>
                <a:gd name="connsiteY3" fmla="*/ 404527 h 404526"/>
                <a:gd name="connsiteX4" fmla="*/ 1558004 w 2041779"/>
                <a:gd name="connsiteY4" fmla="*/ 237935 h 404526"/>
                <a:gd name="connsiteX5" fmla="*/ 1412843 w 2041779"/>
                <a:gd name="connsiteY5" fmla="*/ 124396 h 404526"/>
                <a:gd name="connsiteX6" fmla="*/ 1267682 w 2041779"/>
                <a:gd name="connsiteY6" fmla="*/ 237935 h 404526"/>
                <a:gd name="connsiteX7" fmla="*/ 1020699 w 2041779"/>
                <a:gd name="connsiteY7" fmla="*/ 404527 h 404526"/>
                <a:gd name="connsiteX8" fmla="*/ 773716 w 2041779"/>
                <a:gd name="connsiteY8" fmla="*/ 237935 h 404526"/>
                <a:gd name="connsiteX9" fmla="*/ 628555 w 2041779"/>
                <a:gd name="connsiteY9" fmla="*/ 124396 h 404526"/>
                <a:gd name="connsiteX10" fmla="*/ 483584 w 2041779"/>
                <a:gd name="connsiteY10" fmla="*/ 237935 h 404526"/>
                <a:gd name="connsiteX11" fmla="*/ 236506 w 2041779"/>
                <a:gd name="connsiteY11" fmla="*/ 404527 h 404526"/>
                <a:gd name="connsiteX12" fmla="*/ 11906 w 2041779"/>
                <a:gd name="connsiteY12" fmla="*/ 269367 h 404526"/>
                <a:gd name="connsiteX13" fmla="*/ 0 w 2041779"/>
                <a:gd name="connsiteY13" fmla="*/ 234601 h 404526"/>
                <a:gd name="connsiteX14" fmla="*/ 0 w 2041779"/>
                <a:gd name="connsiteY14" fmla="*/ 232696 h 404526"/>
                <a:gd name="connsiteX15" fmla="*/ 42005 w 2041779"/>
                <a:gd name="connsiteY15" fmla="*/ 173831 h 404526"/>
                <a:gd name="connsiteX16" fmla="*/ 62198 w 2041779"/>
                <a:gd name="connsiteY16" fmla="*/ 170402 h 404526"/>
                <a:gd name="connsiteX17" fmla="*/ 112490 w 2041779"/>
                <a:gd name="connsiteY17" fmla="*/ 195929 h 404526"/>
                <a:gd name="connsiteX18" fmla="*/ 236601 w 2041779"/>
                <a:gd name="connsiteY18" fmla="*/ 280130 h 404526"/>
                <a:gd name="connsiteX19" fmla="*/ 381857 w 2041779"/>
                <a:gd name="connsiteY19" fmla="*/ 166592 h 404526"/>
                <a:gd name="connsiteX20" fmla="*/ 628745 w 2041779"/>
                <a:gd name="connsiteY20" fmla="*/ 0 h 404526"/>
                <a:gd name="connsiteX21" fmla="*/ 875729 w 2041779"/>
                <a:gd name="connsiteY21" fmla="*/ 166592 h 404526"/>
                <a:gd name="connsiteX22" fmla="*/ 1020890 w 2041779"/>
                <a:gd name="connsiteY22" fmla="*/ 280130 h 404526"/>
                <a:gd name="connsiteX23" fmla="*/ 1166051 w 2041779"/>
                <a:gd name="connsiteY23" fmla="*/ 166592 h 404526"/>
                <a:gd name="connsiteX24" fmla="*/ 1413034 w 2041779"/>
                <a:gd name="connsiteY24" fmla="*/ 0 h 404526"/>
                <a:gd name="connsiteX25" fmla="*/ 1660017 w 2041779"/>
                <a:gd name="connsiteY25" fmla="*/ 166592 h 404526"/>
                <a:gd name="connsiteX26" fmla="*/ 1805178 w 2041779"/>
                <a:gd name="connsiteY26" fmla="*/ 280130 h 404526"/>
                <a:gd name="connsiteX27" fmla="*/ 1929289 w 2041779"/>
                <a:gd name="connsiteY27" fmla="*/ 196025 h 404526"/>
                <a:gd name="connsiteX28" fmla="*/ 1979581 w 2041779"/>
                <a:gd name="connsiteY28" fmla="*/ 170497 h 404526"/>
                <a:gd name="connsiteX29" fmla="*/ 1999774 w 2041779"/>
                <a:gd name="connsiteY29" fmla="*/ 173927 h 404526"/>
                <a:gd name="connsiteX30" fmla="*/ 2041779 w 2041779"/>
                <a:gd name="connsiteY30" fmla="*/ 232791 h 404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041779" h="404526">
                  <a:moveTo>
                    <a:pt x="2041493" y="232791"/>
                  </a:moveTo>
                  <a:lnTo>
                    <a:pt x="2041493" y="234696"/>
                  </a:lnTo>
                  <a:cubicBezTo>
                    <a:pt x="2041112" y="247174"/>
                    <a:pt x="2036921" y="259271"/>
                    <a:pt x="2029587" y="269462"/>
                  </a:cubicBezTo>
                  <a:cubicBezTo>
                    <a:pt x="1997583" y="313277"/>
                    <a:pt x="1931003" y="404527"/>
                    <a:pt x="1804988" y="404527"/>
                  </a:cubicBezTo>
                  <a:cubicBezTo>
                    <a:pt x="1678972" y="404527"/>
                    <a:pt x="1609916" y="312134"/>
                    <a:pt x="1558004" y="237935"/>
                  </a:cubicBezTo>
                  <a:cubicBezTo>
                    <a:pt x="1507236" y="165449"/>
                    <a:pt x="1475518" y="124396"/>
                    <a:pt x="1412843" y="124396"/>
                  </a:cubicBezTo>
                  <a:cubicBezTo>
                    <a:pt x="1350169" y="124396"/>
                    <a:pt x="1318451" y="165449"/>
                    <a:pt x="1267682" y="237935"/>
                  </a:cubicBezTo>
                  <a:cubicBezTo>
                    <a:pt x="1215771" y="312134"/>
                    <a:pt x="1151096" y="404527"/>
                    <a:pt x="1020699" y="404527"/>
                  </a:cubicBezTo>
                  <a:cubicBezTo>
                    <a:pt x="890302" y="404527"/>
                    <a:pt x="825627" y="312134"/>
                    <a:pt x="773716" y="237935"/>
                  </a:cubicBezTo>
                  <a:cubicBezTo>
                    <a:pt x="722948" y="165449"/>
                    <a:pt x="691229" y="124396"/>
                    <a:pt x="628555" y="124396"/>
                  </a:cubicBezTo>
                  <a:cubicBezTo>
                    <a:pt x="565880" y="124396"/>
                    <a:pt x="534257" y="165449"/>
                    <a:pt x="483584" y="237935"/>
                  </a:cubicBezTo>
                  <a:cubicBezTo>
                    <a:pt x="431673" y="312134"/>
                    <a:pt x="366998" y="404527"/>
                    <a:pt x="236506" y="404527"/>
                  </a:cubicBezTo>
                  <a:cubicBezTo>
                    <a:pt x="106013" y="404527"/>
                    <a:pt x="43910" y="313182"/>
                    <a:pt x="11906" y="269367"/>
                  </a:cubicBezTo>
                  <a:cubicBezTo>
                    <a:pt x="4572" y="259175"/>
                    <a:pt x="381" y="247174"/>
                    <a:pt x="0" y="234601"/>
                  </a:cubicBezTo>
                  <a:lnTo>
                    <a:pt x="0" y="232696"/>
                  </a:lnTo>
                  <a:cubicBezTo>
                    <a:pt x="0" y="206121"/>
                    <a:pt x="16859" y="182404"/>
                    <a:pt x="42005" y="173831"/>
                  </a:cubicBezTo>
                  <a:cubicBezTo>
                    <a:pt x="48673" y="171545"/>
                    <a:pt x="55436" y="170402"/>
                    <a:pt x="62198" y="170402"/>
                  </a:cubicBezTo>
                  <a:cubicBezTo>
                    <a:pt x="81725" y="170402"/>
                    <a:pt x="100584" y="179546"/>
                    <a:pt x="112490" y="195929"/>
                  </a:cubicBezTo>
                  <a:cubicBezTo>
                    <a:pt x="152305" y="250603"/>
                    <a:pt x="183833" y="280130"/>
                    <a:pt x="236601" y="280130"/>
                  </a:cubicBezTo>
                  <a:cubicBezTo>
                    <a:pt x="299180" y="280130"/>
                    <a:pt x="330994" y="239078"/>
                    <a:pt x="381857" y="166592"/>
                  </a:cubicBezTo>
                  <a:cubicBezTo>
                    <a:pt x="433769" y="92393"/>
                    <a:pt x="498348" y="0"/>
                    <a:pt x="628745" y="0"/>
                  </a:cubicBezTo>
                  <a:cubicBezTo>
                    <a:pt x="759143" y="0"/>
                    <a:pt x="823817" y="92393"/>
                    <a:pt x="875729" y="166592"/>
                  </a:cubicBezTo>
                  <a:cubicBezTo>
                    <a:pt x="926401" y="239078"/>
                    <a:pt x="958215" y="280130"/>
                    <a:pt x="1020890" y="280130"/>
                  </a:cubicBezTo>
                  <a:cubicBezTo>
                    <a:pt x="1083564" y="280130"/>
                    <a:pt x="1115187" y="239078"/>
                    <a:pt x="1166051" y="166592"/>
                  </a:cubicBezTo>
                  <a:cubicBezTo>
                    <a:pt x="1217962" y="92393"/>
                    <a:pt x="1282636" y="0"/>
                    <a:pt x="1413034" y="0"/>
                  </a:cubicBezTo>
                  <a:cubicBezTo>
                    <a:pt x="1543431" y="0"/>
                    <a:pt x="1608106" y="92393"/>
                    <a:pt x="1660017" y="166592"/>
                  </a:cubicBezTo>
                  <a:cubicBezTo>
                    <a:pt x="1710690" y="239078"/>
                    <a:pt x="1742504" y="280130"/>
                    <a:pt x="1805178" y="280130"/>
                  </a:cubicBezTo>
                  <a:cubicBezTo>
                    <a:pt x="1858042" y="280130"/>
                    <a:pt x="1889569" y="250603"/>
                    <a:pt x="1929289" y="196025"/>
                  </a:cubicBezTo>
                  <a:cubicBezTo>
                    <a:pt x="1941290" y="179642"/>
                    <a:pt x="1960055" y="170497"/>
                    <a:pt x="1979581" y="170497"/>
                  </a:cubicBezTo>
                  <a:cubicBezTo>
                    <a:pt x="1986343" y="170497"/>
                    <a:pt x="1993202" y="171641"/>
                    <a:pt x="1999774" y="173927"/>
                  </a:cubicBezTo>
                  <a:cubicBezTo>
                    <a:pt x="2024920" y="182499"/>
                    <a:pt x="2041779" y="206312"/>
                    <a:pt x="2041779" y="232791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7C1DA152-C3C4-4FF8-9AF1-BF54E6C24378}"/>
                </a:ext>
              </a:extLst>
            </p:cNvPr>
            <p:cNvSpPr/>
            <p:nvPr/>
          </p:nvSpPr>
          <p:spPr>
            <a:xfrm>
              <a:off x="1567929" y="2299050"/>
              <a:ext cx="2230769" cy="1278207"/>
            </a:xfrm>
            <a:custGeom>
              <a:avLst/>
              <a:gdLst>
                <a:gd name="connsiteX0" fmla="*/ 1918145 w 1918334"/>
                <a:gd name="connsiteY0" fmla="*/ 959168 h 1099184"/>
                <a:gd name="connsiteX1" fmla="*/ 1917668 w 1918334"/>
                <a:gd name="connsiteY1" fmla="*/ 989647 h 1099184"/>
                <a:gd name="connsiteX2" fmla="*/ 1743361 w 1918334"/>
                <a:gd name="connsiteY2" fmla="*/ 1099185 h 1099184"/>
                <a:gd name="connsiteX3" fmla="*/ 1351217 w 1918334"/>
                <a:gd name="connsiteY3" fmla="*/ 819150 h 1099184"/>
                <a:gd name="connsiteX4" fmla="*/ 959072 w 1918334"/>
                <a:gd name="connsiteY4" fmla="*/ 1099185 h 1099184"/>
                <a:gd name="connsiteX5" fmla="*/ 566928 w 1918334"/>
                <a:gd name="connsiteY5" fmla="*/ 819150 h 1099184"/>
                <a:gd name="connsiteX6" fmla="*/ 174784 w 1918334"/>
                <a:gd name="connsiteY6" fmla="*/ 1099185 h 1099184"/>
                <a:gd name="connsiteX7" fmla="*/ 476 w 1918334"/>
                <a:gd name="connsiteY7" fmla="*/ 989552 h 1099184"/>
                <a:gd name="connsiteX8" fmla="*/ 0 w 1918334"/>
                <a:gd name="connsiteY8" fmla="*/ 959168 h 1099184"/>
                <a:gd name="connsiteX9" fmla="*/ 959168 w 1918334"/>
                <a:gd name="connsiteY9" fmla="*/ 0 h 1099184"/>
                <a:gd name="connsiteX10" fmla="*/ 1918335 w 1918334"/>
                <a:gd name="connsiteY10" fmla="*/ 959168 h 1099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8334" h="1099184">
                  <a:moveTo>
                    <a:pt x="1918145" y="959168"/>
                  </a:moveTo>
                  <a:cubicBezTo>
                    <a:pt x="1918145" y="969359"/>
                    <a:pt x="1917954" y="979456"/>
                    <a:pt x="1917668" y="989647"/>
                  </a:cubicBezTo>
                  <a:cubicBezTo>
                    <a:pt x="1874996" y="1048226"/>
                    <a:pt x="1827086" y="1099185"/>
                    <a:pt x="1743361" y="1099185"/>
                  </a:cubicBezTo>
                  <a:cubicBezTo>
                    <a:pt x="1547241" y="1099185"/>
                    <a:pt x="1547241" y="819150"/>
                    <a:pt x="1351217" y="819150"/>
                  </a:cubicBezTo>
                  <a:cubicBezTo>
                    <a:pt x="1155192" y="819150"/>
                    <a:pt x="1155097" y="1099185"/>
                    <a:pt x="959072" y="1099185"/>
                  </a:cubicBezTo>
                  <a:cubicBezTo>
                    <a:pt x="763048" y="1099185"/>
                    <a:pt x="762953" y="819150"/>
                    <a:pt x="566928" y="819150"/>
                  </a:cubicBezTo>
                  <a:cubicBezTo>
                    <a:pt x="370904" y="819150"/>
                    <a:pt x="370904" y="1099185"/>
                    <a:pt x="174784" y="1099185"/>
                  </a:cubicBezTo>
                  <a:cubicBezTo>
                    <a:pt x="91059" y="1099185"/>
                    <a:pt x="43148" y="1048036"/>
                    <a:pt x="476" y="989552"/>
                  </a:cubicBezTo>
                  <a:cubicBezTo>
                    <a:pt x="191" y="979456"/>
                    <a:pt x="0" y="969359"/>
                    <a:pt x="0" y="959168"/>
                  </a:cubicBezTo>
                  <a:cubicBezTo>
                    <a:pt x="0" y="429482"/>
                    <a:pt x="429482" y="0"/>
                    <a:pt x="959168" y="0"/>
                  </a:cubicBezTo>
                  <a:cubicBezTo>
                    <a:pt x="1488853" y="0"/>
                    <a:pt x="1918335" y="429482"/>
                    <a:pt x="1918335" y="959168"/>
                  </a:cubicBezTo>
                  <a:close/>
                </a:path>
              </a:pathLst>
            </a:custGeom>
            <a:solidFill>
              <a:srgbClr val="FCDCEA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D6FD8E9E-84FF-4A32-855B-B5048497227C}"/>
                </a:ext>
              </a:extLst>
            </p:cNvPr>
            <p:cNvGrpSpPr/>
            <p:nvPr/>
          </p:nvGrpSpPr>
          <p:grpSpPr>
            <a:xfrm>
              <a:off x="2270389" y="4117008"/>
              <a:ext cx="825406" cy="825407"/>
              <a:chOff x="2270389" y="4117008"/>
              <a:chExt cx="825406" cy="825407"/>
            </a:xfrm>
          </p:grpSpPr>
          <p:sp>
            <p:nvSpPr>
              <p:cNvPr id="73" name="Freeform: Shape 72">
                <a:extLst>
                  <a:ext uri="{FF2B5EF4-FFF2-40B4-BE49-F238E27FC236}">
                    <a16:creationId xmlns:a16="http://schemas.microsoft.com/office/drawing/2014/main" id="{248842D9-4017-44A0-AD71-D081025369F5}"/>
                  </a:ext>
                </a:extLst>
              </p:cNvPr>
              <p:cNvSpPr/>
              <p:nvPr/>
            </p:nvSpPr>
            <p:spPr>
              <a:xfrm>
                <a:off x="2270389" y="4117008"/>
                <a:ext cx="825406" cy="825407"/>
              </a:xfrm>
              <a:custGeom>
                <a:avLst/>
                <a:gdLst>
                  <a:gd name="connsiteX0" fmla="*/ 709803 w 709802"/>
                  <a:gd name="connsiteY0" fmla="*/ 354902 h 709802"/>
                  <a:gd name="connsiteX1" fmla="*/ 354901 w 709802"/>
                  <a:gd name="connsiteY1" fmla="*/ 709803 h 709802"/>
                  <a:gd name="connsiteX2" fmla="*/ 0 w 709802"/>
                  <a:gd name="connsiteY2" fmla="*/ 354902 h 709802"/>
                  <a:gd name="connsiteX3" fmla="*/ 354901 w 709802"/>
                  <a:gd name="connsiteY3" fmla="*/ 0 h 709802"/>
                  <a:gd name="connsiteX4" fmla="*/ 709803 w 709802"/>
                  <a:gd name="connsiteY4" fmla="*/ 354902 h 7098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9802" h="709802">
                    <a:moveTo>
                      <a:pt x="709803" y="354902"/>
                    </a:moveTo>
                    <a:cubicBezTo>
                      <a:pt x="709803" y="550908"/>
                      <a:pt x="550908" y="709803"/>
                      <a:pt x="354901" y="709803"/>
                    </a:cubicBezTo>
                    <a:cubicBezTo>
                      <a:pt x="158895" y="709803"/>
                      <a:pt x="0" y="550908"/>
                      <a:pt x="0" y="354902"/>
                    </a:cubicBezTo>
                    <a:cubicBezTo>
                      <a:pt x="0" y="158895"/>
                      <a:pt x="158895" y="0"/>
                      <a:pt x="354901" y="0"/>
                    </a:cubicBezTo>
                    <a:cubicBezTo>
                      <a:pt x="550908" y="0"/>
                      <a:pt x="709803" y="158895"/>
                      <a:pt x="709803" y="354902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4" name="Freeform: Shape 73">
                <a:extLst>
                  <a:ext uri="{FF2B5EF4-FFF2-40B4-BE49-F238E27FC236}">
                    <a16:creationId xmlns:a16="http://schemas.microsoft.com/office/drawing/2014/main" id="{F871245E-AB4F-40DB-A7E1-3FEC5C81C27B}"/>
                  </a:ext>
                </a:extLst>
              </p:cNvPr>
              <p:cNvSpPr/>
              <p:nvPr/>
            </p:nvSpPr>
            <p:spPr>
              <a:xfrm>
                <a:off x="2381152" y="4227771"/>
                <a:ext cx="603880" cy="603880"/>
              </a:xfrm>
              <a:custGeom>
                <a:avLst/>
                <a:gdLst>
                  <a:gd name="connsiteX0" fmla="*/ 259651 w 519302"/>
                  <a:gd name="connsiteY0" fmla="*/ 519303 h 519302"/>
                  <a:gd name="connsiteX1" fmla="*/ 0 w 519302"/>
                  <a:gd name="connsiteY1" fmla="*/ 259652 h 519302"/>
                  <a:gd name="connsiteX2" fmla="*/ 259651 w 519302"/>
                  <a:gd name="connsiteY2" fmla="*/ 0 h 519302"/>
                  <a:gd name="connsiteX3" fmla="*/ 519303 w 519302"/>
                  <a:gd name="connsiteY3" fmla="*/ 259652 h 519302"/>
                  <a:gd name="connsiteX4" fmla="*/ 259651 w 519302"/>
                  <a:gd name="connsiteY4" fmla="*/ 519303 h 5193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9302" h="519302">
                    <a:moveTo>
                      <a:pt x="259651" y="519303"/>
                    </a:moveTo>
                    <a:cubicBezTo>
                      <a:pt x="116491" y="519303"/>
                      <a:pt x="0" y="402812"/>
                      <a:pt x="0" y="259652"/>
                    </a:cubicBezTo>
                    <a:cubicBezTo>
                      <a:pt x="0" y="116491"/>
                      <a:pt x="116491" y="0"/>
                      <a:pt x="259651" y="0"/>
                    </a:cubicBezTo>
                    <a:cubicBezTo>
                      <a:pt x="402812" y="0"/>
                      <a:pt x="519303" y="116491"/>
                      <a:pt x="519303" y="259652"/>
                    </a:cubicBezTo>
                    <a:cubicBezTo>
                      <a:pt x="519303" y="402812"/>
                      <a:pt x="402812" y="519303"/>
                      <a:pt x="259651" y="519303"/>
                    </a:cubicBezTo>
                    <a:close/>
                  </a:path>
                </a:pathLst>
              </a:custGeom>
              <a:gradFill>
                <a:gsLst>
                  <a:gs pos="0">
                    <a:srgbClr val="EA2A69"/>
                  </a:gs>
                  <a:gs pos="100000">
                    <a:srgbClr val="F44E98"/>
                  </a:gs>
                </a:gsLst>
                <a:lin ang="10800000" scaled="1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5" name="TextBox 74">
                <a:extLst>
                  <a:ext uri="{FF2B5EF4-FFF2-40B4-BE49-F238E27FC236}">
                    <a16:creationId xmlns:a16="http://schemas.microsoft.com/office/drawing/2014/main" id="{CD1A1FF5-DBCB-45F3-854E-3B73F6457F10}"/>
                  </a:ext>
                </a:extLst>
              </p:cNvPr>
              <p:cNvSpPr txBox="1"/>
              <p:nvPr/>
            </p:nvSpPr>
            <p:spPr>
              <a:xfrm>
                <a:off x="2521028" y="4292379"/>
                <a:ext cx="32412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800" spc="0" baseline="0" dirty="0">
                    <a:solidFill>
                      <a:schemeClr val="bg1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1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0968115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000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4000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40000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7" presetClass="entr" presetSubtype="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7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7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7" presetClass="entr" presetSubtype="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7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7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/>
      <p:bldP spid="37" grpId="0"/>
      <p:bldP spid="34" grpId="0"/>
      <p:bldP spid="35" grpId="0"/>
      <p:bldP spid="38" grpId="0"/>
      <p:bldP spid="40" grpId="0"/>
      <p:bldP spid="44" grpId="0"/>
      <p:bldP spid="4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35804" cy="892552"/>
            <a:chOff x="589661" y="2499657"/>
            <a:chExt cx="623580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3020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infographic timeline and other steps, options, or text layouts. So check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out our </a:t>
              </a:r>
              <a:r>
                <a:rPr lang="en-US" sz="1300" dirty="0">
                  <a:solidFill>
                    <a:srgbClr val="FF899C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template collections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and use in your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slides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to level up your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quality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450219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2294</TotalTime>
  <Words>316</Words>
  <Application>Microsoft Office PowerPoint</Application>
  <PresentationFormat>Widescreen</PresentationFormat>
  <Paragraphs>50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5" baseType="lpstr">
      <vt:lpstr>Akira Expanded</vt:lpstr>
      <vt:lpstr>Arial</vt:lpstr>
      <vt:lpstr>Calibri</vt:lpstr>
      <vt:lpstr>Calibri Light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Zaman</cp:lastModifiedBy>
  <cp:revision>46</cp:revision>
  <dcterms:created xsi:type="dcterms:W3CDTF">2023-12-28T13:53:05Z</dcterms:created>
  <dcterms:modified xsi:type="dcterms:W3CDTF">2024-02-27T04:34:08Z</dcterms:modified>
</cp:coreProperties>
</file>

<file path=docProps/thumbnail.jpeg>
</file>