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1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A3A"/>
    <a:srgbClr val="7652C8"/>
    <a:srgbClr val="E9831E"/>
    <a:srgbClr val="EB2E6E"/>
    <a:srgbClr val="0E151E"/>
    <a:srgbClr val="FFF3F5"/>
    <a:srgbClr val="FF849A"/>
    <a:srgbClr val="FFB85F"/>
    <a:srgbClr val="9AB6FB"/>
    <a:srgbClr val="BB92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4" autoAdjust="0"/>
    <p:restoredTop sz="94660"/>
  </p:normalViewPr>
  <p:slideViewPr>
    <p:cSldViewPr snapToGrid="0">
      <p:cViewPr>
        <p:scale>
          <a:sx n="150" d="100"/>
          <a:sy n="150" d="100"/>
        </p:scale>
        <p:origin x="624" y="6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8BC7B-A9E4-4C4C-9EAF-8D0AE9FFC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595BF-0DAB-4DFB-8E7F-E4123925E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471F9-5B89-4124-A6FE-9E93B6C4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B3A3E-9C1B-43AB-A7A4-4FC5DB2BB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0274E-CECC-4479-A081-046C7A30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AA6FD-CBB7-4CB2-B406-BF6D93C9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FD24D-C36C-4191-A4E1-1BD34DBC26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1A9CE-1D42-492B-9D3C-A5ABCC43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48759-764B-4F74-8BAC-3A08065F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A7A30-4A97-4737-B5C6-BAE43024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8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5665FD-E225-414A-9762-E1EF2CF52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8055EF-D5D2-41CD-8EB3-FAE177AAF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5881D-0B05-4139-9F5C-A3AD821D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5326D-5C96-4CE7-9B7F-235BBC04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B07-76AD-4646-8007-4A6EAE98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54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02AED0B-FD98-45E7-A7D8-04F2ED81B595}"/>
              </a:ext>
            </a:extLst>
          </p:cNvPr>
          <p:cNvSpPr/>
          <p:nvPr userDrawn="1"/>
        </p:nvSpPr>
        <p:spPr>
          <a:xfrm>
            <a:off x="101046" y="111541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3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88BA-F939-4470-8C05-58936089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D5AF2-C27F-4973-9526-01DABB1B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5742-D9F9-4630-BF3E-7ACA2DE1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0B2AA-9E40-42F7-8E57-C4C50748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B6C75-72FF-4B1D-A92A-34D44461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2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37B33-FD37-4D15-9278-7B5362F4C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F3C34-D780-4734-B36D-57B471BC5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0B868-2D6B-4B9D-837A-32703CDD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6474B-8FC3-47BB-90AD-F9185BCF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14A49-FEBB-4952-AC3F-7DA05B9F8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51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D58B6-CE64-4C5C-911D-09AF59E12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37CCB-0191-46AD-929B-5508A7117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38031B-CB21-4410-B29E-986E1E21C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5A799-49D9-4E8E-A863-BDD81EE3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AF08-B4C0-4433-8F3E-A58674A0E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E4A7B-2EDF-4BC9-839A-A9C5217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50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18D4-CB74-42B6-AB64-84457E4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0D8D1-8770-4B98-9E23-84BBD91B2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CD311-1CA1-4504-A161-F2F861A7C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37FF8-258A-4721-8E71-5A9CF99C8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3C1770-6CB9-42FC-93D2-1EC58817B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47E728-4899-4151-9B25-1844199E1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C1CEF2-B907-457F-9E5F-4991FCFE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D540A3-C75F-47C2-909E-169808D9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694E1-0743-408E-A70F-CCB02D60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C3F3F-4479-4023-913F-7D2C208D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555B11-ABFB-4890-A169-80F06470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3B46A4-07BD-4FA1-83C3-3624488C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67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F7D5D-F05C-49E6-82B8-C1124F49A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3E3742-D2F9-4EB6-BE34-8967AD7D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AEB80-5316-462F-9542-7C819590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6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390B5-27B7-48D9-B4A7-B165943D8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B7728-9FC3-4BB1-A554-CECD7D9D3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F0B53-77FB-4DC3-BED0-C55F26DDF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F3EA3-B05E-49BA-A983-2D05AB7E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8BF46-DA3D-4C2E-8FF8-E60E84A1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50BFF-95FD-487E-BE5C-7DD756FA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04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E289D-FE3D-4CD5-ACAD-87AF0EB2E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A7A158-0A32-4B26-9054-209CEC1EF3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74D26A-A3BC-4D08-98C9-886D9F8415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741E7-6A7E-4CE4-AD2D-62B27E8B5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E99481-2E91-4BAD-A4FA-DAAD4DC7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195C2-0824-4E7D-AE87-DD075834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BE0B8B-9564-4206-8973-6876E31FF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B142BD-CF2D-4C59-8128-F45C37ABD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3A56C-2F48-4224-B01C-2C5D5A071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F0119-0D0A-4E4A-9797-0C4B0FEE8D2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A40CD-1C5B-4BF5-9C18-DD1E65822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540F-A16A-4DF7-96DE-F2F7C9C7CF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AD61-3A9D-4C96-B1DF-5E6A77969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9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>
            <a:extLst>
              <a:ext uri="{FF2B5EF4-FFF2-40B4-BE49-F238E27FC236}">
                <a16:creationId xmlns:a16="http://schemas.microsoft.com/office/drawing/2014/main" id="{432D34CB-7931-4F82-A02E-CD90711E21C8}"/>
              </a:ext>
            </a:extLst>
          </p:cNvPr>
          <p:cNvSpPr txBox="1"/>
          <p:nvPr/>
        </p:nvSpPr>
        <p:spPr>
          <a:xfrm>
            <a:off x="1641475" y="65715"/>
            <a:ext cx="8909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200" dirty="0">
                <a:solidFill>
                  <a:schemeClr val="bg1"/>
                </a:solidFill>
                <a:effectLst>
                  <a:outerShdw blurRad="127000" sx="102000" sy="102000" algn="ctr" rotWithShape="0">
                    <a:prstClr val="black">
                      <a:alpha val="10000"/>
                    </a:prstClr>
                  </a:outerShdw>
                </a:effectLst>
                <a:latin typeface="Poppins ExtraBold" panose="00000900000000000000" pitchFamily="2" charset="0"/>
                <a:cs typeface="Poppins ExtraBold" panose="00000900000000000000" pitchFamily="2" charset="0"/>
              </a:rPr>
              <a:t>BUSINESS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AE8DF4-F8E7-4825-8A68-4935B80C027F}"/>
              </a:ext>
            </a:extLst>
          </p:cNvPr>
          <p:cNvSpPr txBox="1"/>
          <p:nvPr/>
        </p:nvSpPr>
        <p:spPr>
          <a:xfrm>
            <a:off x="3472674" y="1138576"/>
            <a:ext cx="524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Pacifico" panose="00000500000000000000" pitchFamily="2" charset="0"/>
                <a:cs typeface="Poppins ExtraBold" panose="00000900000000000000" pitchFamily="2" charset="0"/>
              </a:rPr>
              <a:t>animated infographics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440EF289-529D-4CF8-B54E-B42EB8DB2960}"/>
              </a:ext>
            </a:extLst>
          </p:cNvPr>
          <p:cNvSpPr/>
          <p:nvPr/>
        </p:nvSpPr>
        <p:spPr>
          <a:xfrm>
            <a:off x="8921020" y="2378473"/>
            <a:ext cx="1994636" cy="199463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8CDCE4A3-41FA-4E9A-938D-D6677A9D8EBC}"/>
              </a:ext>
            </a:extLst>
          </p:cNvPr>
          <p:cNvSpPr/>
          <p:nvPr/>
        </p:nvSpPr>
        <p:spPr>
          <a:xfrm>
            <a:off x="9163157" y="2620612"/>
            <a:ext cx="1510362" cy="1510362"/>
          </a:xfrm>
          <a:prstGeom prst="roundRect">
            <a:avLst>
              <a:gd name="adj" fmla="val 14723"/>
            </a:avLst>
          </a:prstGeom>
          <a:gradFill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12345D-A695-4644-9635-A96CDDBDD6F3}"/>
              </a:ext>
            </a:extLst>
          </p:cNvPr>
          <p:cNvSpPr txBox="1"/>
          <p:nvPr/>
        </p:nvSpPr>
        <p:spPr>
          <a:xfrm>
            <a:off x="7931447" y="4524350"/>
            <a:ext cx="3976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7CBF8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Write Heading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46A159A-3B43-4DCB-9C85-62EBE5E12A3C}"/>
              </a:ext>
            </a:extLst>
          </p:cNvPr>
          <p:cNvSpPr txBox="1"/>
          <p:nvPr/>
        </p:nvSpPr>
        <p:spPr>
          <a:xfrm>
            <a:off x="7935957" y="4966965"/>
            <a:ext cx="3967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605F605-1E53-4176-93B7-A4E996E44BD2}"/>
              </a:ext>
            </a:extLst>
          </p:cNvPr>
          <p:cNvSpPr/>
          <p:nvPr/>
        </p:nvSpPr>
        <p:spPr>
          <a:xfrm>
            <a:off x="1281220" y="2378472"/>
            <a:ext cx="1994636" cy="199463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E296F6F-DCFF-47B1-9DEA-5E3BB6B06FCA}"/>
              </a:ext>
            </a:extLst>
          </p:cNvPr>
          <p:cNvSpPr/>
          <p:nvPr/>
        </p:nvSpPr>
        <p:spPr>
          <a:xfrm>
            <a:off x="1523357" y="2620612"/>
            <a:ext cx="1510362" cy="1510362"/>
          </a:xfrm>
          <a:prstGeom prst="roundRect">
            <a:avLst>
              <a:gd name="adj" fmla="val 14723"/>
            </a:avLst>
          </a:prstGeom>
          <a:gradFill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56EEF82-43E0-4DED-A4E5-22415FA86630}"/>
              </a:ext>
            </a:extLst>
          </p:cNvPr>
          <p:cNvSpPr txBox="1"/>
          <p:nvPr/>
        </p:nvSpPr>
        <p:spPr>
          <a:xfrm>
            <a:off x="291071" y="4524350"/>
            <a:ext cx="3976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7A96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Write Heading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5FE8D4E-1637-4A13-BBF5-7941A86CA967}"/>
              </a:ext>
            </a:extLst>
          </p:cNvPr>
          <p:cNvSpPr txBox="1"/>
          <p:nvPr/>
        </p:nvSpPr>
        <p:spPr>
          <a:xfrm>
            <a:off x="295581" y="4966965"/>
            <a:ext cx="3967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09348F2E-DD70-4556-A796-F1BDFA19ED8F}"/>
              </a:ext>
            </a:extLst>
          </p:cNvPr>
          <p:cNvSpPr/>
          <p:nvPr/>
        </p:nvSpPr>
        <p:spPr>
          <a:xfrm>
            <a:off x="5101489" y="2378473"/>
            <a:ext cx="1994636" cy="199463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9DEF3742-69CE-463B-B7A4-D3817CBFF3C7}"/>
              </a:ext>
            </a:extLst>
          </p:cNvPr>
          <p:cNvSpPr/>
          <p:nvPr/>
        </p:nvSpPr>
        <p:spPr>
          <a:xfrm>
            <a:off x="5343626" y="2620612"/>
            <a:ext cx="1510362" cy="1510362"/>
          </a:xfrm>
          <a:prstGeom prst="roundRect">
            <a:avLst>
              <a:gd name="adj" fmla="val 14723"/>
            </a:avLst>
          </a:prstGeom>
          <a:gradFill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31C00D4-FC1E-4B19-AE71-906891075A70}"/>
              </a:ext>
            </a:extLst>
          </p:cNvPr>
          <p:cNvSpPr txBox="1"/>
          <p:nvPr/>
        </p:nvSpPr>
        <p:spPr>
          <a:xfrm>
            <a:off x="4109798" y="4524350"/>
            <a:ext cx="3976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B25C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Write Heading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86DD835-69ED-40DC-B0FB-5006F1141D2B}"/>
              </a:ext>
            </a:extLst>
          </p:cNvPr>
          <p:cNvSpPr txBox="1"/>
          <p:nvPr/>
        </p:nvSpPr>
        <p:spPr>
          <a:xfrm>
            <a:off x="4114308" y="4966965"/>
            <a:ext cx="3967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23F2A9-6E3D-4510-A157-BE9F772CB581}"/>
              </a:ext>
            </a:extLst>
          </p:cNvPr>
          <p:cNvSpPr txBox="1"/>
          <p:nvPr/>
        </p:nvSpPr>
        <p:spPr>
          <a:xfrm>
            <a:off x="1741242" y="2755344"/>
            <a:ext cx="10745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0D13CF-CAE2-4678-9146-727286767BB4}"/>
              </a:ext>
            </a:extLst>
          </p:cNvPr>
          <p:cNvSpPr txBox="1"/>
          <p:nvPr/>
        </p:nvSpPr>
        <p:spPr>
          <a:xfrm>
            <a:off x="5561511" y="2755344"/>
            <a:ext cx="10745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844F12F-EFF2-4679-B92D-4EC92B756018}"/>
              </a:ext>
            </a:extLst>
          </p:cNvPr>
          <p:cNvSpPr txBox="1"/>
          <p:nvPr/>
        </p:nvSpPr>
        <p:spPr>
          <a:xfrm>
            <a:off x="9381042" y="2755344"/>
            <a:ext cx="10745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62848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ccel="40000" decel="40000" autoRev="1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Scale>
                                      <p:cBhvr>
                                        <p:cTn id="34" dur="2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ccel="40000" decel="40000" autoRev="1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Scale>
                                      <p:cBhvr>
                                        <p:cTn id="64" dur="2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ccel="40000" decel="40000" autoRev="1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Scale>
                                      <p:cBhvr>
                                        <p:cTn id="94" dur="2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40" grpId="0" animBg="1"/>
      <p:bldP spid="41" grpId="0" animBg="1"/>
      <p:bldP spid="42" grpId="0"/>
      <p:bldP spid="43" grpId="0"/>
      <p:bldP spid="44" grpId="0" animBg="1"/>
      <p:bldP spid="45" grpId="0" animBg="1"/>
      <p:bldP spid="46" grpId="0"/>
      <p:bldP spid="47" grpId="0"/>
      <p:bldP spid="48" grpId="0" animBg="1"/>
      <p:bldP spid="49" grpId="0" animBg="1"/>
      <p:bldP spid="52" grpId="0"/>
      <p:bldP spid="53" grpId="0"/>
      <p:bldP spid="25" grpId="0"/>
      <p:bldP spid="25" grpId="1"/>
      <p:bldP spid="25" grpId="2"/>
      <p:bldP spid="32" grpId="0"/>
      <p:bldP spid="32" grpId="1"/>
      <p:bldP spid="32" grpId="2"/>
      <p:bldP spid="33" grpId="0"/>
      <p:bldP spid="33" grpId="1"/>
      <p:bldP spid="33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5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2EECB266-97CC-4582-B9D6-A76ABDDF975B}"/>
              </a:ext>
            </a:extLst>
          </p:cNvPr>
          <p:cNvSpPr txBox="1"/>
          <p:nvPr/>
        </p:nvSpPr>
        <p:spPr>
          <a:xfrm>
            <a:off x="1712640" y="236083"/>
            <a:ext cx="8766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Three Steps Infographic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4C03A80-DD75-4DCE-B1D5-098108CAB73B}"/>
              </a:ext>
            </a:extLst>
          </p:cNvPr>
          <p:cNvSpPr txBox="1"/>
          <p:nvPr/>
        </p:nvSpPr>
        <p:spPr>
          <a:xfrm>
            <a:off x="1712640" y="959642"/>
            <a:ext cx="876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It is an Animated Business Infographic that You can Use to Explain Steps or Options and Timeline Presentation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8B42C96-2669-4AEF-91EC-FB4189F5EF7D}"/>
              </a:ext>
            </a:extLst>
          </p:cNvPr>
          <p:cNvSpPr/>
          <p:nvPr/>
        </p:nvSpPr>
        <p:spPr>
          <a:xfrm>
            <a:off x="8921020" y="2378473"/>
            <a:ext cx="1994636" cy="1994636"/>
          </a:xfrm>
          <a:prstGeom prst="roundRect">
            <a:avLst/>
          </a:pr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C9D310A-4BCF-4B82-AB0D-C10A82F88FE3}"/>
              </a:ext>
            </a:extLst>
          </p:cNvPr>
          <p:cNvSpPr/>
          <p:nvPr/>
        </p:nvSpPr>
        <p:spPr>
          <a:xfrm>
            <a:off x="9163157" y="2620612"/>
            <a:ext cx="1510362" cy="1510362"/>
          </a:xfrm>
          <a:prstGeom prst="roundRect">
            <a:avLst>
              <a:gd name="adj" fmla="val 14723"/>
            </a:avLst>
          </a:prstGeom>
          <a:gradFill flip="none" rotWithShape="1">
            <a:gsLst>
              <a:gs pos="0">
                <a:srgbClr val="6E4CC4"/>
              </a:gs>
              <a:gs pos="100000">
                <a:srgbClr val="AB7BDF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02D889-0690-4B9C-BDC4-232A0BF6F430}"/>
              </a:ext>
            </a:extLst>
          </p:cNvPr>
          <p:cNvSpPr txBox="1"/>
          <p:nvPr/>
        </p:nvSpPr>
        <p:spPr>
          <a:xfrm>
            <a:off x="7931447" y="4524350"/>
            <a:ext cx="3976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7652C8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Write Heading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4D7D0A-3FDC-4DB3-9E63-4498845AB97C}"/>
              </a:ext>
            </a:extLst>
          </p:cNvPr>
          <p:cNvSpPr txBox="1"/>
          <p:nvPr/>
        </p:nvSpPr>
        <p:spPr>
          <a:xfrm>
            <a:off x="7935957" y="4966965"/>
            <a:ext cx="3967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C9FB548-58A6-4D66-A8F3-61A355E76F6A}"/>
              </a:ext>
            </a:extLst>
          </p:cNvPr>
          <p:cNvSpPr/>
          <p:nvPr/>
        </p:nvSpPr>
        <p:spPr>
          <a:xfrm>
            <a:off x="1281220" y="2378472"/>
            <a:ext cx="1994636" cy="1994636"/>
          </a:xfrm>
          <a:prstGeom prst="roundRect">
            <a:avLst/>
          </a:pr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4762F2A-E85F-499F-99AD-01B12A45A896}"/>
              </a:ext>
            </a:extLst>
          </p:cNvPr>
          <p:cNvSpPr/>
          <p:nvPr/>
        </p:nvSpPr>
        <p:spPr>
          <a:xfrm>
            <a:off x="1523357" y="2620612"/>
            <a:ext cx="1510362" cy="1510362"/>
          </a:xfrm>
          <a:prstGeom prst="roundRect">
            <a:avLst>
              <a:gd name="adj" fmla="val 14723"/>
            </a:avLst>
          </a:prstGeom>
          <a:gradFill>
            <a:gsLst>
              <a:gs pos="0">
                <a:srgbClr val="EA2A69"/>
              </a:gs>
              <a:gs pos="100000">
                <a:srgbClr val="F44E98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58BEC3E-51BA-4F61-9451-38B4B2EC21C2}"/>
              </a:ext>
            </a:extLst>
          </p:cNvPr>
          <p:cNvSpPr txBox="1"/>
          <p:nvPr/>
        </p:nvSpPr>
        <p:spPr>
          <a:xfrm>
            <a:off x="291071" y="4524350"/>
            <a:ext cx="3976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EB2E6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Write Heading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26D762-2F27-4FC7-B13D-86A5DD600148}"/>
              </a:ext>
            </a:extLst>
          </p:cNvPr>
          <p:cNvSpPr txBox="1"/>
          <p:nvPr/>
        </p:nvSpPr>
        <p:spPr>
          <a:xfrm>
            <a:off x="295581" y="4966965"/>
            <a:ext cx="3967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E46EAED-DA0D-4521-AA70-0A2EDB77215B}"/>
              </a:ext>
            </a:extLst>
          </p:cNvPr>
          <p:cNvSpPr/>
          <p:nvPr/>
        </p:nvSpPr>
        <p:spPr>
          <a:xfrm>
            <a:off x="5101489" y="2378473"/>
            <a:ext cx="1994636" cy="1994636"/>
          </a:xfrm>
          <a:prstGeom prst="roundRect">
            <a:avLst/>
          </a:prstGeom>
          <a:solidFill>
            <a:srgbClr val="1B2A3A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F179037-5DE8-45E5-94E1-1B36F1EF1942}"/>
              </a:ext>
            </a:extLst>
          </p:cNvPr>
          <p:cNvSpPr/>
          <p:nvPr/>
        </p:nvSpPr>
        <p:spPr>
          <a:xfrm>
            <a:off x="5343626" y="2620612"/>
            <a:ext cx="1510362" cy="1510362"/>
          </a:xfrm>
          <a:prstGeom prst="roundRect">
            <a:avLst>
              <a:gd name="adj" fmla="val 14723"/>
            </a:avLst>
          </a:prstGeom>
          <a:gradFill flip="none" rotWithShape="1">
            <a:gsLst>
              <a:gs pos="0">
                <a:srgbClr val="E97D18"/>
              </a:gs>
              <a:gs pos="100000">
                <a:srgbClr val="EDB24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0A9664-CAD4-4571-B540-A65E7A1552A5}"/>
              </a:ext>
            </a:extLst>
          </p:cNvPr>
          <p:cNvSpPr txBox="1"/>
          <p:nvPr/>
        </p:nvSpPr>
        <p:spPr>
          <a:xfrm>
            <a:off x="4109798" y="4524350"/>
            <a:ext cx="3976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E9831E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Write Heading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124245-DA83-4FEB-A725-0EC68305CA01}"/>
              </a:ext>
            </a:extLst>
          </p:cNvPr>
          <p:cNvSpPr txBox="1"/>
          <p:nvPr/>
        </p:nvSpPr>
        <p:spPr>
          <a:xfrm>
            <a:off x="4114308" y="4966965"/>
            <a:ext cx="39678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891952-3711-4D5D-95D9-B10C11BE8F3B}"/>
              </a:ext>
            </a:extLst>
          </p:cNvPr>
          <p:cNvSpPr txBox="1"/>
          <p:nvPr/>
        </p:nvSpPr>
        <p:spPr>
          <a:xfrm>
            <a:off x="1741242" y="2755344"/>
            <a:ext cx="10745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F34B014-B73E-4B6B-B83F-BB1655690E26}"/>
              </a:ext>
            </a:extLst>
          </p:cNvPr>
          <p:cNvSpPr txBox="1"/>
          <p:nvPr/>
        </p:nvSpPr>
        <p:spPr>
          <a:xfrm>
            <a:off x="5561511" y="2755344"/>
            <a:ext cx="10745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1A1A42-67BB-4CD2-AD9E-89FC806FC84D}"/>
              </a:ext>
            </a:extLst>
          </p:cNvPr>
          <p:cNvSpPr txBox="1"/>
          <p:nvPr/>
        </p:nvSpPr>
        <p:spPr>
          <a:xfrm>
            <a:off x="9381042" y="2755344"/>
            <a:ext cx="10745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00410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ccel="40000" decel="4000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2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accel="40000" decel="4000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4" dur="2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mph" presetSubtype="0" accel="40000" decel="4000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9" dur="2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18" grpId="0" animBg="1"/>
      <p:bldP spid="19" grpId="0" animBg="1"/>
      <p:bldP spid="20" grpId="0"/>
      <p:bldP spid="21" grpId="0"/>
      <p:bldP spid="22" grpId="0" animBg="1"/>
      <p:bldP spid="23" grpId="0" animBg="1"/>
      <p:bldP spid="24" grpId="0"/>
      <p:bldP spid="25" grpId="0"/>
      <p:bldP spid="26" grpId="0" animBg="1"/>
      <p:bldP spid="27" grpId="0" animBg="1"/>
      <p:bldP spid="28" grpId="0"/>
      <p:bldP spid="29" grpId="0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35804" cy="892552"/>
            <a:chOff x="589661" y="2499657"/>
            <a:chExt cx="623580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3020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infographic timeline and other steps, options, or text layouts. So check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out our </a:t>
              </a:r>
              <a:r>
                <a:rPr lang="en-US" sz="1300" dirty="0">
                  <a:solidFill>
                    <a:srgbClr val="FF899C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template collections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and use in your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slides 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to level up your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quality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450219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2529</TotalTime>
  <Words>262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Akira Expanded</vt:lpstr>
      <vt:lpstr>Arial</vt:lpstr>
      <vt:lpstr>Calibri</vt:lpstr>
      <vt:lpstr>Calibri Light</vt:lpstr>
      <vt:lpstr>Montserrat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Zaman</cp:lastModifiedBy>
  <cp:revision>56</cp:revision>
  <dcterms:created xsi:type="dcterms:W3CDTF">2023-12-28T13:53:05Z</dcterms:created>
  <dcterms:modified xsi:type="dcterms:W3CDTF">2024-03-21T13:41:10Z</dcterms:modified>
</cp:coreProperties>
</file>