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1" r:id="rId3"/>
    <p:sldId id="269" r:id="rId4"/>
    <p:sldId id="270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652C8"/>
    <a:srgbClr val="E9831E"/>
    <a:srgbClr val="EB2E6E"/>
    <a:srgbClr val="1B2A3A"/>
    <a:srgbClr val="0E151E"/>
    <a:srgbClr val="FFF3F5"/>
    <a:srgbClr val="FF849A"/>
    <a:srgbClr val="FFB85F"/>
    <a:srgbClr val="9AB6FB"/>
    <a:srgbClr val="BB92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94" autoAdjust="0"/>
    <p:restoredTop sz="94660"/>
  </p:normalViewPr>
  <p:slideViewPr>
    <p:cSldViewPr snapToGrid="0">
      <p:cViewPr>
        <p:scale>
          <a:sx n="125" d="100"/>
          <a:sy n="125" d="100"/>
        </p:scale>
        <p:origin x="664" y="10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18BC7B-A9E4-4C4C-9EAF-8D0AE9FFCE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43595BF-0DAB-4DFB-8E7F-E4123925E2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D471F9-5B89-4124-A6FE-9E93B6C45F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8B3A3E-9C1B-43AB-A7A4-4FC5DB2BB9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90274E-CECC-4479-A081-046C7A30CE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6637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DAA6FD-CBB7-4CB2-B406-BF6D93C99F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BFD24D-C36C-4191-A4E1-1BD34DBC26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11A9CE-1D42-492B-9D3C-A5ABCC43E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048759-764B-4F74-8BAC-3A08065FA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8A7A30-4A97-4737-B5C6-BAE430241E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8082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5665FD-E225-414A-9762-E1EF2CF52D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8055EF-D5D2-41CD-8EB3-FAE177AAF3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55881D-0B05-4139-9F5C-A3AD821D4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D5326D-5C96-4CE7-9B7F-235BBC046A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3F3B07-76AD-4646-8007-4A6EAE9838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7545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: Shape 5">
            <a:extLst>
              <a:ext uri="{FF2B5EF4-FFF2-40B4-BE49-F238E27FC236}">
                <a16:creationId xmlns:a16="http://schemas.microsoft.com/office/drawing/2014/main" id="{402AED0B-FD98-45E7-A7D8-04F2ED81B595}"/>
              </a:ext>
            </a:extLst>
          </p:cNvPr>
          <p:cNvSpPr/>
          <p:nvPr userDrawn="1"/>
        </p:nvSpPr>
        <p:spPr>
          <a:xfrm>
            <a:off x="101046" y="111541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2380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D988BA-F939-4470-8C05-5893608911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BD5AF2-C27F-4973-9526-01DABB1B3A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4B5742-D9F9-4630-BF3E-7ACA2DE1A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B0B2AA-9E40-42F7-8E57-C4C507484E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CB6C75-72FF-4B1D-A92A-34D44461F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9212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037B33-FD37-4D15-9278-7B5362F4C5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DF3C34-D780-4734-B36D-57B471BC58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B0B868-2D6B-4B9D-837A-32703CDD2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06474B-8FC3-47BB-90AD-F9185BCF57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A14A49-FEBB-4952-AC3F-7DA05B9F8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85171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D58B6-CE64-4C5C-911D-09AF59E129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637CCB-0191-46AD-929B-5508A71179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38031B-CB21-4410-B29E-986E1E21CB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85A799-49D9-4E8E-A863-BDD81EE370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17AF08-B4C0-4433-8F3E-A58674A0E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8E4A7B-2EDF-4BC9-839A-A9C52173F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750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6818D4-CB74-42B6-AB64-84457E429D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A0D8D1-8770-4B98-9E23-84BBD91B22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FCD311-1CA1-4504-A161-F2F861A7C8A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9437FF8-258A-4721-8E71-5A9CF99C808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3C1770-6CB9-42FC-93D2-1EC58817BAB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A47E728-4899-4151-9B25-1844199E1B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4C1CEF2-B907-457F-9E5F-4991FCFE73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D540A3-C75F-47C2-909E-169808D97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500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F694E1-0743-408E-A70F-CCB02D6005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6DC3F3F-4479-4023-913F-7D2C208D17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C555B11-ABFB-4890-A169-80F06470D5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B3B46A4-07BD-4FA1-83C3-3624488C54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0671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6F7D5D-F05C-49E6-82B8-C1124F49A4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3E3742-D2F9-4EB6-BE34-8967AD7DE1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4CAEB80-5316-462F-9542-7C819590FC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569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9390B5-27B7-48D9-B4A7-B165943D87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DB7728-9FC3-4BB1-A554-CECD7D9D39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FF0B53-77FB-4DC3-BED0-C55F26DDF2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8F3EA3-B05E-49BA-A983-2D05AB7EBD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28BF46-DA3D-4C2E-8FF8-E60E84A15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250BFF-95FD-487E-BE5C-7DD756FA8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0429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0E289D-FE3D-4CD5-ACAD-87AF0EB2E0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7A7A158-0A32-4B26-9054-209CEC1EF3A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674D26A-A3BC-4D08-98C9-886D9F8415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3741E7-6A7E-4CE4-AD2D-62B27E8B5A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E99481-2E91-4BAD-A4FA-DAAD4DC7BF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2195C2-0824-4E7D-AE87-DD075834F0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68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BE0B8B-9564-4206-8973-6876E31FF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B142BD-CF2D-4C59-8128-F45C37ABD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73A56C-2F48-4224-B01C-2C5D5A0716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7F0119-0D0A-4E4A-9797-0C4B0FEE8D2B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4A40CD-1C5B-4BF5-9C18-DD1E65822A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BD540F-A16A-4DF7-96DE-F2F7C9C7CF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0977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1453B94F-DA7E-4EFC-B61C-92820279A0E9}"/>
              </a:ext>
            </a:extLst>
          </p:cNvPr>
          <p:cNvSpPr/>
          <p:nvPr/>
        </p:nvSpPr>
        <p:spPr>
          <a:xfrm>
            <a:off x="1291651" y="2390502"/>
            <a:ext cx="2331024" cy="2330688"/>
          </a:xfrm>
          <a:custGeom>
            <a:avLst/>
            <a:gdLst>
              <a:gd name="connsiteX0" fmla="*/ 994791 w 1989962"/>
              <a:gd name="connsiteY0" fmla="*/ 1989677 h 1989677"/>
              <a:gd name="connsiteX1" fmla="*/ 967550 w 1989962"/>
              <a:gd name="connsiteY1" fmla="*/ 1989296 h 1989677"/>
              <a:gd name="connsiteX2" fmla="*/ 953643 w 1989962"/>
              <a:gd name="connsiteY2" fmla="*/ 1974628 h 1989677"/>
              <a:gd name="connsiteX3" fmla="*/ 967931 w 1989962"/>
              <a:gd name="connsiteY3" fmla="*/ 1960721 h 1989677"/>
              <a:gd name="connsiteX4" fmla="*/ 968312 w 1989962"/>
              <a:gd name="connsiteY4" fmla="*/ 1960721 h 1989677"/>
              <a:gd name="connsiteX5" fmla="*/ 1030129 w 1989962"/>
              <a:gd name="connsiteY5" fmla="*/ 1960436 h 1989677"/>
              <a:gd name="connsiteX6" fmla="*/ 1044893 w 1989962"/>
              <a:gd name="connsiteY6" fmla="*/ 1974247 h 1989677"/>
              <a:gd name="connsiteX7" fmla="*/ 1031081 w 1989962"/>
              <a:gd name="connsiteY7" fmla="*/ 1989011 h 1989677"/>
              <a:gd name="connsiteX8" fmla="*/ 994696 w 1989962"/>
              <a:gd name="connsiteY8" fmla="*/ 1989677 h 1989677"/>
              <a:gd name="connsiteX9" fmla="*/ 905447 w 1989962"/>
              <a:gd name="connsiteY9" fmla="*/ 1985677 h 1989677"/>
              <a:gd name="connsiteX10" fmla="*/ 904113 w 1989962"/>
              <a:gd name="connsiteY10" fmla="*/ 1985677 h 1989677"/>
              <a:gd name="connsiteX11" fmla="*/ 840962 w 1989962"/>
              <a:gd name="connsiteY11" fmla="*/ 1977962 h 1989677"/>
              <a:gd name="connsiteX12" fmla="*/ 829056 w 1989962"/>
              <a:gd name="connsiteY12" fmla="*/ 1961674 h 1989677"/>
              <a:gd name="connsiteX13" fmla="*/ 845344 w 1989962"/>
              <a:gd name="connsiteY13" fmla="*/ 1949768 h 1989677"/>
              <a:gd name="connsiteX14" fmla="*/ 906685 w 1989962"/>
              <a:gd name="connsiteY14" fmla="*/ 1957292 h 1989677"/>
              <a:gd name="connsiteX15" fmla="*/ 919639 w 1989962"/>
              <a:gd name="connsiteY15" fmla="*/ 1972818 h 1989677"/>
              <a:gd name="connsiteX16" fmla="*/ 905447 w 1989962"/>
              <a:gd name="connsiteY16" fmla="*/ 1985867 h 1989677"/>
              <a:gd name="connsiteX17" fmla="*/ 1093184 w 1989962"/>
              <a:gd name="connsiteY17" fmla="*/ 1984820 h 1989677"/>
              <a:gd name="connsiteX18" fmla="*/ 1078992 w 1989962"/>
              <a:gd name="connsiteY18" fmla="*/ 1971961 h 1989677"/>
              <a:gd name="connsiteX19" fmla="*/ 1091756 w 1989962"/>
              <a:gd name="connsiteY19" fmla="*/ 1956340 h 1989677"/>
              <a:gd name="connsiteX20" fmla="*/ 1153001 w 1989962"/>
              <a:gd name="connsiteY20" fmla="*/ 1948244 h 1989677"/>
              <a:gd name="connsiteX21" fmla="*/ 1169384 w 1989962"/>
              <a:gd name="connsiteY21" fmla="*/ 1960055 h 1989677"/>
              <a:gd name="connsiteX22" fmla="*/ 1157573 w 1989962"/>
              <a:gd name="connsiteY22" fmla="*/ 1976438 h 1989677"/>
              <a:gd name="connsiteX23" fmla="*/ 1094518 w 1989962"/>
              <a:gd name="connsiteY23" fmla="*/ 1984724 h 1989677"/>
              <a:gd name="connsiteX24" fmla="*/ 1093089 w 1989962"/>
              <a:gd name="connsiteY24" fmla="*/ 1984724 h 1989677"/>
              <a:gd name="connsiteX25" fmla="*/ 781622 w 1989962"/>
              <a:gd name="connsiteY25" fmla="*/ 1966436 h 1989677"/>
              <a:gd name="connsiteX26" fmla="*/ 778478 w 1989962"/>
              <a:gd name="connsiteY26" fmla="*/ 1966055 h 1989677"/>
              <a:gd name="connsiteX27" fmla="*/ 716852 w 1989962"/>
              <a:gd name="connsiteY27" fmla="*/ 1950244 h 1989677"/>
              <a:gd name="connsiteX28" fmla="*/ 707136 w 1989962"/>
              <a:gd name="connsiteY28" fmla="*/ 1932527 h 1989677"/>
              <a:gd name="connsiteX29" fmla="*/ 724853 w 1989962"/>
              <a:gd name="connsiteY29" fmla="*/ 1922812 h 1989677"/>
              <a:gd name="connsiteX30" fmla="*/ 784670 w 1989962"/>
              <a:gd name="connsiteY30" fmla="*/ 1938147 h 1989677"/>
              <a:gd name="connsiteX31" fmla="*/ 795528 w 1989962"/>
              <a:gd name="connsiteY31" fmla="*/ 1955197 h 1989677"/>
              <a:gd name="connsiteX32" fmla="*/ 781622 w 1989962"/>
              <a:gd name="connsiteY32" fmla="*/ 1966436 h 1989677"/>
              <a:gd name="connsiteX33" fmla="*/ 1216819 w 1989962"/>
              <a:gd name="connsiteY33" fmla="*/ 1964436 h 1989677"/>
              <a:gd name="connsiteX34" fmla="*/ 1202912 w 1989962"/>
              <a:gd name="connsiteY34" fmla="*/ 1953387 h 1989677"/>
              <a:gd name="connsiteX35" fmla="*/ 1213580 w 1989962"/>
              <a:gd name="connsiteY35" fmla="*/ 1936242 h 1989677"/>
              <a:gd name="connsiteX36" fmla="*/ 1273207 w 1989962"/>
              <a:gd name="connsiteY36" fmla="*/ 1920431 h 1989677"/>
              <a:gd name="connsiteX37" fmla="*/ 1291018 w 1989962"/>
              <a:gd name="connsiteY37" fmla="*/ 1929956 h 1989677"/>
              <a:gd name="connsiteX38" fmla="*/ 1281398 w 1989962"/>
              <a:gd name="connsiteY38" fmla="*/ 1947767 h 1989677"/>
              <a:gd name="connsiteX39" fmla="*/ 1219962 w 1989962"/>
              <a:gd name="connsiteY39" fmla="*/ 1964055 h 1989677"/>
              <a:gd name="connsiteX40" fmla="*/ 1216724 w 1989962"/>
              <a:gd name="connsiteY40" fmla="*/ 1964436 h 1989677"/>
              <a:gd name="connsiteX41" fmla="*/ 661130 w 1989962"/>
              <a:gd name="connsiteY41" fmla="*/ 1931480 h 1989677"/>
              <a:gd name="connsiteX42" fmla="*/ 656273 w 1989962"/>
              <a:gd name="connsiteY42" fmla="*/ 1930622 h 1989677"/>
              <a:gd name="connsiteX43" fmla="*/ 597122 w 1989962"/>
              <a:gd name="connsiteY43" fmla="*/ 1907096 h 1989677"/>
              <a:gd name="connsiteX44" fmla="*/ 589788 w 1989962"/>
              <a:gd name="connsiteY44" fmla="*/ 1888331 h 1989677"/>
              <a:gd name="connsiteX45" fmla="*/ 608552 w 1989962"/>
              <a:gd name="connsiteY45" fmla="*/ 1880902 h 1989677"/>
              <a:gd name="connsiteX46" fmla="*/ 665988 w 1989962"/>
              <a:gd name="connsiteY46" fmla="*/ 1903762 h 1989677"/>
              <a:gd name="connsiteX47" fmla="*/ 674561 w 1989962"/>
              <a:gd name="connsiteY47" fmla="*/ 1922050 h 1989677"/>
              <a:gd name="connsiteX48" fmla="*/ 661130 w 1989962"/>
              <a:gd name="connsiteY48" fmla="*/ 1931480 h 1989677"/>
              <a:gd name="connsiteX49" fmla="*/ 1336739 w 1989962"/>
              <a:gd name="connsiteY49" fmla="*/ 1928431 h 1989677"/>
              <a:gd name="connsiteX50" fmla="*/ 1323308 w 1989962"/>
              <a:gd name="connsiteY50" fmla="*/ 1919097 h 1989677"/>
              <a:gd name="connsiteX51" fmla="*/ 1331690 w 1989962"/>
              <a:gd name="connsiteY51" fmla="*/ 1900714 h 1989677"/>
              <a:gd name="connsiteX52" fmla="*/ 1388840 w 1989962"/>
              <a:gd name="connsiteY52" fmla="*/ 1877282 h 1989677"/>
              <a:gd name="connsiteX53" fmla="*/ 1407700 w 1989962"/>
              <a:gd name="connsiteY53" fmla="*/ 1884521 h 1989677"/>
              <a:gd name="connsiteX54" fmla="*/ 1400461 w 1989962"/>
              <a:gd name="connsiteY54" fmla="*/ 1903381 h 1989677"/>
              <a:gd name="connsiteX55" fmla="*/ 1341596 w 1989962"/>
              <a:gd name="connsiteY55" fmla="*/ 1927479 h 1989677"/>
              <a:gd name="connsiteX56" fmla="*/ 1336643 w 1989962"/>
              <a:gd name="connsiteY56" fmla="*/ 1928336 h 1989677"/>
              <a:gd name="connsiteX57" fmla="*/ 546164 w 1989962"/>
              <a:gd name="connsiteY57" fmla="*/ 1881283 h 1989677"/>
              <a:gd name="connsiteX58" fmla="*/ 539591 w 1989962"/>
              <a:gd name="connsiteY58" fmla="*/ 1879664 h 1989677"/>
              <a:gd name="connsiteX59" fmla="*/ 483965 w 1989962"/>
              <a:gd name="connsiteY59" fmla="*/ 1848707 h 1989677"/>
              <a:gd name="connsiteX60" fmla="*/ 479012 w 1989962"/>
              <a:gd name="connsiteY60" fmla="*/ 1829086 h 1989677"/>
              <a:gd name="connsiteX61" fmla="*/ 498634 w 1989962"/>
              <a:gd name="connsiteY61" fmla="*/ 1824133 h 1989677"/>
              <a:gd name="connsiteX62" fmla="*/ 552641 w 1989962"/>
              <a:gd name="connsiteY62" fmla="*/ 1854232 h 1989677"/>
              <a:gd name="connsiteX63" fmla="*/ 558832 w 1989962"/>
              <a:gd name="connsiteY63" fmla="*/ 1873472 h 1989677"/>
              <a:gd name="connsiteX64" fmla="*/ 546164 w 1989962"/>
              <a:gd name="connsiteY64" fmla="*/ 1881188 h 1989677"/>
              <a:gd name="connsiteX65" fmla="*/ 1451134 w 1989962"/>
              <a:gd name="connsiteY65" fmla="*/ 1877282 h 1989677"/>
              <a:gd name="connsiteX66" fmla="*/ 1438466 w 1989962"/>
              <a:gd name="connsiteY66" fmla="*/ 1869662 h 1989677"/>
              <a:gd name="connsiteX67" fmla="*/ 1444466 w 1989962"/>
              <a:gd name="connsiteY67" fmla="*/ 1850327 h 1989677"/>
              <a:gd name="connsiteX68" fmla="*/ 1498187 w 1989962"/>
              <a:gd name="connsiteY68" fmla="*/ 1819847 h 1989677"/>
              <a:gd name="connsiteX69" fmla="*/ 1517809 w 1989962"/>
              <a:gd name="connsiteY69" fmla="*/ 1824609 h 1989677"/>
              <a:gd name="connsiteX70" fmla="*/ 1513046 w 1989962"/>
              <a:gd name="connsiteY70" fmla="*/ 1844231 h 1989677"/>
              <a:gd name="connsiteX71" fmla="*/ 1457706 w 1989962"/>
              <a:gd name="connsiteY71" fmla="*/ 1875663 h 1989677"/>
              <a:gd name="connsiteX72" fmla="*/ 1451039 w 1989962"/>
              <a:gd name="connsiteY72" fmla="*/ 1877282 h 1989677"/>
              <a:gd name="connsiteX73" fmla="*/ 438626 w 1989962"/>
              <a:gd name="connsiteY73" fmla="*/ 1816894 h 1989677"/>
              <a:gd name="connsiteX74" fmla="*/ 430530 w 1989962"/>
              <a:gd name="connsiteY74" fmla="*/ 1814417 h 1989677"/>
              <a:gd name="connsiteX75" fmla="*/ 379381 w 1989962"/>
              <a:gd name="connsiteY75" fmla="*/ 1776603 h 1989677"/>
              <a:gd name="connsiteX76" fmla="*/ 377000 w 1989962"/>
              <a:gd name="connsiteY76" fmla="*/ 1756505 h 1989677"/>
              <a:gd name="connsiteX77" fmla="*/ 397097 w 1989962"/>
              <a:gd name="connsiteY77" fmla="*/ 1754124 h 1989677"/>
              <a:gd name="connsiteX78" fmla="*/ 446818 w 1989962"/>
              <a:gd name="connsiteY78" fmla="*/ 1790795 h 1989677"/>
              <a:gd name="connsiteX79" fmla="*/ 450437 w 1989962"/>
              <a:gd name="connsiteY79" fmla="*/ 1810703 h 1989677"/>
              <a:gd name="connsiteX80" fmla="*/ 438626 w 1989962"/>
              <a:gd name="connsiteY80" fmla="*/ 1816894 h 1989677"/>
              <a:gd name="connsiteX81" fmla="*/ 1558100 w 1989962"/>
              <a:gd name="connsiteY81" fmla="*/ 1811941 h 1989677"/>
              <a:gd name="connsiteX82" fmla="*/ 1546384 w 1989962"/>
              <a:gd name="connsiteY82" fmla="*/ 1805845 h 1989677"/>
              <a:gd name="connsiteX83" fmla="*/ 1549908 w 1989962"/>
              <a:gd name="connsiteY83" fmla="*/ 1785938 h 1989677"/>
              <a:gd name="connsiteX84" fmla="*/ 1599343 w 1989962"/>
              <a:gd name="connsiteY84" fmla="*/ 1748790 h 1989677"/>
              <a:gd name="connsiteX85" fmla="*/ 1619441 w 1989962"/>
              <a:gd name="connsiteY85" fmla="*/ 1750981 h 1989677"/>
              <a:gd name="connsiteX86" fmla="*/ 1617250 w 1989962"/>
              <a:gd name="connsiteY86" fmla="*/ 1771079 h 1989677"/>
              <a:gd name="connsiteX87" fmla="*/ 1566386 w 1989962"/>
              <a:gd name="connsiteY87" fmla="*/ 1809274 h 1989677"/>
              <a:gd name="connsiteX88" fmla="*/ 1558195 w 1989962"/>
              <a:gd name="connsiteY88" fmla="*/ 1811846 h 1989677"/>
              <a:gd name="connsiteX89" fmla="*/ 340233 w 1989962"/>
              <a:gd name="connsiteY89" fmla="*/ 1739265 h 1989677"/>
              <a:gd name="connsiteX90" fmla="*/ 330708 w 1989962"/>
              <a:gd name="connsiteY90" fmla="*/ 1735646 h 1989677"/>
              <a:gd name="connsiteX91" fmla="*/ 284702 w 1989962"/>
              <a:gd name="connsiteY91" fmla="*/ 1691735 h 1989677"/>
              <a:gd name="connsiteX92" fmla="*/ 284893 w 1989962"/>
              <a:gd name="connsiteY92" fmla="*/ 1671542 h 1989677"/>
              <a:gd name="connsiteX93" fmla="*/ 305086 w 1989962"/>
              <a:gd name="connsiteY93" fmla="*/ 1671733 h 1989677"/>
              <a:gd name="connsiteX94" fmla="*/ 349758 w 1989962"/>
              <a:gd name="connsiteY94" fmla="*/ 1714405 h 1989677"/>
              <a:gd name="connsiteX95" fmla="*/ 350806 w 1989962"/>
              <a:gd name="connsiteY95" fmla="*/ 1734598 h 1989677"/>
              <a:gd name="connsiteX96" fmla="*/ 340138 w 1989962"/>
              <a:gd name="connsiteY96" fmla="*/ 1739360 h 1989677"/>
              <a:gd name="connsiteX97" fmla="*/ 1655921 w 1989962"/>
              <a:gd name="connsiteY97" fmla="*/ 1733550 h 1989677"/>
              <a:gd name="connsiteX98" fmla="*/ 1645349 w 1989962"/>
              <a:gd name="connsiteY98" fmla="*/ 1728883 h 1989677"/>
              <a:gd name="connsiteX99" fmla="*/ 1646301 w 1989962"/>
              <a:gd name="connsiteY99" fmla="*/ 1708690 h 1989677"/>
              <a:gd name="connsiteX100" fmla="*/ 1690592 w 1989962"/>
              <a:gd name="connsiteY100" fmla="*/ 1665637 h 1989677"/>
              <a:gd name="connsiteX101" fmla="*/ 1710785 w 1989962"/>
              <a:gd name="connsiteY101" fmla="*/ 1665256 h 1989677"/>
              <a:gd name="connsiteX102" fmla="*/ 1711166 w 1989962"/>
              <a:gd name="connsiteY102" fmla="*/ 1685449 h 1989677"/>
              <a:gd name="connsiteX103" fmla="*/ 1665542 w 1989962"/>
              <a:gd name="connsiteY103" fmla="*/ 1729835 h 1989677"/>
              <a:gd name="connsiteX104" fmla="*/ 1655921 w 1989962"/>
              <a:gd name="connsiteY104" fmla="*/ 1733550 h 1989677"/>
              <a:gd name="connsiteX105" fmla="*/ 252508 w 1989962"/>
              <a:gd name="connsiteY105" fmla="*/ 1649825 h 1989677"/>
              <a:gd name="connsiteX106" fmla="*/ 241649 w 1989962"/>
              <a:gd name="connsiteY106" fmla="*/ 1644872 h 1989677"/>
              <a:gd name="connsiteX107" fmla="*/ 201644 w 1989962"/>
              <a:gd name="connsiteY107" fmla="*/ 1595438 h 1989677"/>
              <a:gd name="connsiteX108" fmla="*/ 204407 w 1989962"/>
              <a:gd name="connsiteY108" fmla="*/ 1575435 h 1989677"/>
              <a:gd name="connsiteX109" fmla="*/ 224409 w 1989962"/>
              <a:gd name="connsiteY109" fmla="*/ 1578197 h 1989677"/>
              <a:gd name="connsiteX110" fmla="*/ 263271 w 1989962"/>
              <a:gd name="connsiteY110" fmla="*/ 1626203 h 1989677"/>
              <a:gd name="connsiteX111" fmla="*/ 261842 w 1989962"/>
              <a:gd name="connsiteY111" fmla="*/ 1646396 h 1989677"/>
              <a:gd name="connsiteX112" fmla="*/ 252508 w 1989962"/>
              <a:gd name="connsiteY112" fmla="*/ 1649921 h 1989677"/>
              <a:gd name="connsiteX113" fmla="*/ 1742980 w 1989962"/>
              <a:gd name="connsiteY113" fmla="*/ 1643348 h 1989677"/>
              <a:gd name="connsiteX114" fmla="*/ 1733741 w 1989962"/>
              <a:gd name="connsiteY114" fmla="*/ 1639919 h 1989677"/>
              <a:gd name="connsiteX115" fmla="*/ 1732121 w 1989962"/>
              <a:gd name="connsiteY115" fmla="*/ 1619822 h 1989677"/>
              <a:gd name="connsiteX116" fmla="*/ 1770602 w 1989962"/>
              <a:gd name="connsiteY116" fmla="*/ 1571435 h 1989677"/>
              <a:gd name="connsiteX117" fmla="*/ 1790605 w 1989962"/>
              <a:gd name="connsiteY117" fmla="*/ 1568482 h 1989677"/>
              <a:gd name="connsiteX118" fmla="*/ 1793558 w 1989962"/>
              <a:gd name="connsiteY118" fmla="*/ 1588484 h 1989677"/>
              <a:gd name="connsiteX119" fmla="*/ 1753934 w 1989962"/>
              <a:gd name="connsiteY119" fmla="*/ 1638300 h 1989677"/>
              <a:gd name="connsiteX120" fmla="*/ 1743075 w 1989962"/>
              <a:gd name="connsiteY120" fmla="*/ 1643348 h 1989677"/>
              <a:gd name="connsiteX121" fmla="*/ 176879 w 1989962"/>
              <a:gd name="connsiteY121" fmla="*/ 1550003 h 1989677"/>
              <a:gd name="connsiteX122" fmla="*/ 164973 w 1989962"/>
              <a:gd name="connsiteY122" fmla="*/ 1543622 h 1989677"/>
              <a:gd name="connsiteX123" fmla="*/ 131540 w 1989962"/>
              <a:gd name="connsiteY123" fmla="*/ 1489520 h 1989677"/>
              <a:gd name="connsiteX124" fmla="*/ 136779 w 1989962"/>
              <a:gd name="connsiteY124" fmla="*/ 1469993 h 1989677"/>
              <a:gd name="connsiteX125" fmla="*/ 156305 w 1989962"/>
              <a:gd name="connsiteY125" fmla="*/ 1475232 h 1989677"/>
              <a:gd name="connsiteX126" fmla="*/ 188786 w 1989962"/>
              <a:gd name="connsiteY126" fmla="*/ 1527715 h 1989677"/>
              <a:gd name="connsiteX127" fmla="*/ 184785 w 1989962"/>
              <a:gd name="connsiteY127" fmla="*/ 1547527 h 1989677"/>
              <a:gd name="connsiteX128" fmla="*/ 176879 w 1989962"/>
              <a:gd name="connsiteY128" fmla="*/ 1549908 h 1989677"/>
              <a:gd name="connsiteX129" fmla="*/ 1817846 w 1989962"/>
              <a:gd name="connsiteY129" fmla="*/ 1542764 h 1989677"/>
              <a:gd name="connsiteX130" fmla="*/ 1810036 w 1989962"/>
              <a:gd name="connsiteY130" fmla="*/ 1540478 h 1989677"/>
              <a:gd name="connsiteX131" fmla="*/ 1805845 w 1989962"/>
              <a:gd name="connsiteY131" fmla="*/ 1520666 h 1989677"/>
              <a:gd name="connsiteX132" fmla="*/ 1837849 w 1989962"/>
              <a:gd name="connsiteY132" fmla="*/ 1467803 h 1989677"/>
              <a:gd name="connsiteX133" fmla="*/ 1857280 w 1989962"/>
              <a:gd name="connsiteY133" fmla="*/ 1462373 h 1989677"/>
              <a:gd name="connsiteX134" fmla="*/ 1862709 w 1989962"/>
              <a:gd name="connsiteY134" fmla="*/ 1481804 h 1989677"/>
              <a:gd name="connsiteX135" fmla="*/ 1829752 w 1989962"/>
              <a:gd name="connsiteY135" fmla="*/ 1536192 h 1989677"/>
              <a:gd name="connsiteX136" fmla="*/ 1817751 w 1989962"/>
              <a:gd name="connsiteY136" fmla="*/ 1542669 h 1989677"/>
              <a:gd name="connsiteX137" fmla="*/ 114491 w 1989962"/>
              <a:gd name="connsiteY137" fmla="*/ 1441418 h 1989677"/>
              <a:gd name="connsiteX138" fmla="*/ 101632 w 1989962"/>
              <a:gd name="connsiteY138" fmla="*/ 1433417 h 1989677"/>
              <a:gd name="connsiteX139" fmla="*/ 75438 w 1989962"/>
              <a:gd name="connsiteY139" fmla="*/ 1375505 h 1989677"/>
              <a:gd name="connsiteX140" fmla="*/ 83153 w 1989962"/>
              <a:gd name="connsiteY140" fmla="*/ 1356836 h 1989677"/>
              <a:gd name="connsiteX141" fmla="*/ 101822 w 1989962"/>
              <a:gd name="connsiteY141" fmla="*/ 1364552 h 1989677"/>
              <a:gd name="connsiteX142" fmla="*/ 127254 w 1989962"/>
              <a:gd name="connsiteY142" fmla="*/ 1420749 h 1989677"/>
              <a:gd name="connsiteX143" fmla="*/ 120777 w 1989962"/>
              <a:gd name="connsiteY143" fmla="*/ 1439894 h 1989677"/>
              <a:gd name="connsiteX144" fmla="*/ 114491 w 1989962"/>
              <a:gd name="connsiteY144" fmla="*/ 1441323 h 1989677"/>
              <a:gd name="connsiteX145" fmla="*/ 1879378 w 1989962"/>
              <a:gd name="connsiteY145" fmla="*/ 1433513 h 1989677"/>
              <a:gd name="connsiteX146" fmla="*/ 1873187 w 1989962"/>
              <a:gd name="connsiteY146" fmla="*/ 1432084 h 1989677"/>
              <a:gd name="connsiteX147" fmla="*/ 1866519 w 1989962"/>
              <a:gd name="connsiteY147" fmla="*/ 1413034 h 1989677"/>
              <a:gd name="connsiteX148" fmla="*/ 1878902 w 1989962"/>
              <a:gd name="connsiteY148" fmla="*/ 1386269 h 1989677"/>
              <a:gd name="connsiteX149" fmla="*/ 1891570 w 1989962"/>
              <a:gd name="connsiteY149" fmla="*/ 1356455 h 1989677"/>
              <a:gd name="connsiteX150" fmla="*/ 1910143 w 1989962"/>
              <a:gd name="connsiteY150" fmla="*/ 1348549 h 1989677"/>
              <a:gd name="connsiteX151" fmla="*/ 1918049 w 1989962"/>
              <a:gd name="connsiteY151" fmla="*/ 1367123 h 1989677"/>
              <a:gd name="connsiteX152" fmla="*/ 1905000 w 1989962"/>
              <a:gd name="connsiteY152" fmla="*/ 1397794 h 1989677"/>
              <a:gd name="connsiteX153" fmla="*/ 1892237 w 1989962"/>
              <a:gd name="connsiteY153" fmla="*/ 1425321 h 1989677"/>
              <a:gd name="connsiteX154" fmla="*/ 1879378 w 1989962"/>
              <a:gd name="connsiteY154" fmla="*/ 1433417 h 1989677"/>
              <a:gd name="connsiteX155" fmla="*/ 66580 w 1989962"/>
              <a:gd name="connsiteY155" fmla="*/ 1325785 h 1989677"/>
              <a:gd name="connsiteX156" fmla="*/ 53054 w 1989962"/>
              <a:gd name="connsiteY156" fmla="*/ 1316069 h 1989677"/>
              <a:gd name="connsiteX157" fmla="*/ 34481 w 1989962"/>
              <a:gd name="connsiteY157" fmla="*/ 1255205 h 1989677"/>
              <a:gd name="connsiteX158" fmla="*/ 44577 w 1989962"/>
              <a:gd name="connsiteY158" fmla="*/ 1237679 h 1989677"/>
              <a:gd name="connsiteX159" fmla="*/ 62103 w 1989962"/>
              <a:gd name="connsiteY159" fmla="*/ 1247775 h 1989677"/>
              <a:gd name="connsiteX160" fmla="*/ 80200 w 1989962"/>
              <a:gd name="connsiteY160" fmla="*/ 1306830 h 1989677"/>
              <a:gd name="connsiteX161" fmla="*/ 71247 w 1989962"/>
              <a:gd name="connsiteY161" fmla="*/ 1324928 h 1989677"/>
              <a:gd name="connsiteX162" fmla="*/ 66675 w 1989962"/>
              <a:gd name="connsiteY162" fmla="*/ 1325689 h 1989677"/>
              <a:gd name="connsiteX163" fmla="*/ 1926336 w 1989962"/>
              <a:gd name="connsiteY163" fmla="*/ 1317307 h 1989677"/>
              <a:gd name="connsiteX164" fmla="*/ 1921859 w 1989962"/>
              <a:gd name="connsiteY164" fmla="*/ 1316546 h 1989677"/>
              <a:gd name="connsiteX165" fmla="*/ 1912810 w 1989962"/>
              <a:gd name="connsiteY165" fmla="*/ 1298543 h 1989677"/>
              <a:gd name="connsiteX166" fmla="*/ 1930337 w 1989962"/>
              <a:gd name="connsiteY166" fmla="*/ 1239298 h 1989677"/>
              <a:gd name="connsiteX167" fmla="*/ 1947767 w 1989962"/>
              <a:gd name="connsiteY167" fmla="*/ 1229106 h 1989677"/>
              <a:gd name="connsiteX168" fmla="*/ 1957959 w 1989962"/>
              <a:gd name="connsiteY168" fmla="*/ 1246537 h 1989677"/>
              <a:gd name="connsiteX169" fmla="*/ 1939957 w 1989962"/>
              <a:gd name="connsiteY169" fmla="*/ 1307592 h 1989677"/>
              <a:gd name="connsiteX170" fmla="*/ 1926431 w 1989962"/>
              <a:gd name="connsiteY170" fmla="*/ 1317403 h 1989677"/>
              <a:gd name="connsiteX171" fmla="*/ 33814 w 1989962"/>
              <a:gd name="connsiteY171" fmla="*/ 1204817 h 1989677"/>
              <a:gd name="connsiteX172" fmla="*/ 19812 w 1989962"/>
              <a:gd name="connsiteY172" fmla="*/ 1193387 h 1989677"/>
              <a:gd name="connsiteX173" fmla="*/ 13621 w 1989962"/>
              <a:gd name="connsiteY173" fmla="*/ 1159859 h 1989677"/>
              <a:gd name="connsiteX174" fmla="*/ 9144 w 1989962"/>
              <a:gd name="connsiteY174" fmla="*/ 1130713 h 1989677"/>
              <a:gd name="connsiteX175" fmla="*/ 21336 w 1989962"/>
              <a:gd name="connsiteY175" fmla="*/ 1114615 h 1989677"/>
              <a:gd name="connsiteX176" fmla="*/ 37433 w 1989962"/>
              <a:gd name="connsiteY176" fmla="*/ 1126807 h 1989677"/>
              <a:gd name="connsiteX177" fmla="*/ 41720 w 1989962"/>
              <a:gd name="connsiteY177" fmla="*/ 1155097 h 1989677"/>
              <a:gd name="connsiteX178" fmla="*/ 47720 w 1989962"/>
              <a:gd name="connsiteY178" fmla="*/ 1187672 h 1989677"/>
              <a:gd name="connsiteX179" fmla="*/ 36576 w 1989962"/>
              <a:gd name="connsiteY179" fmla="*/ 1204531 h 1989677"/>
              <a:gd name="connsiteX180" fmla="*/ 33719 w 1989962"/>
              <a:gd name="connsiteY180" fmla="*/ 1204817 h 1989677"/>
              <a:gd name="connsiteX181" fmla="*/ 1957959 w 1989962"/>
              <a:gd name="connsiteY181" fmla="*/ 1196054 h 1989677"/>
              <a:gd name="connsiteX182" fmla="*/ 1955197 w 1989962"/>
              <a:gd name="connsiteY182" fmla="*/ 1195769 h 1989677"/>
              <a:gd name="connsiteX183" fmla="*/ 1943862 w 1989962"/>
              <a:gd name="connsiteY183" fmla="*/ 1179005 h 1989677"/>
              <a:gd name="connsiteX184" fmla="*/ 1948148 w 1989962"/>
              <a:gd name="connsiteY184" fmla="*/ 1155097 h 1989677"/>
              <a:gd name="connsiteX185" fmla="*/ 1950434 w 1989962"/>
              <a:gd name="connsiteY185" fmla="*/ 1141000 h 1989677"/>
              <a:gd name="connsiteX186" fmla="*/ 1953673 w 1989962"/>
              <a:gd name="connsiteY186" fmla="*/ 1118045 h 1989677"/>
              <a:gd name="connsiteX187" fmla="*/ 1969675 w 1989962"/>
              <a:gd name="connsiteY187" fmla="*/ 1105662 h 1989677"/>
              <a:gd name="connsiteX188" fmla="*/ 1982057 w 1989962"/>
              <a:gd name="connsiteY188" fmla="*/ 1121664 h 1989677"/>
              <a:gd name="connsiteX189" fmla="*/ 1978724 w 1989962"/>
              <a:gd name="connsiteY189" fmla="*/ 1145477 h 1989677"/>
              <a:gd name="connsiteX190" fmla="*/ 1976438 w 1989962"/>
              <a:gd name="connsiteY190" fmla="*/ 1159764 h 1989677"/>
              <a:gd name="connsiteX191" fmla="*/ 1971961 w 1989962"/>
              <a:gd name="connsiteY191" fmla="*/ 1184529 h 1989677"/>
              <a:gd name="connsiteX192" fmla="*/ 1957959 w 1989962"/>
              <a:gd name="connsiteY192" fmla="*/ 1196149 h 1989677"/>
              <a:gd name="connsiteX193" fmla="*/ 16764 w 1989962"/>
              <a:gd name="connsiteY193" fmla="*/ 1080706 h 1989677"/>
              <a:gd name="connsiteX194" fmla="*/ 2572 w 1989962"/>
              <a:gd name="connsiteY194" fmla="*/ 1067467 h 1989677"/>
              <a:gd name="connsiteX195" fmla="*/ 0 w 1989962"/>
              <a:gd name="connsiteY195" fmla="*/ 1003935 h 1989677"/>
              <a:gd name="connsiteX196" fmla="*/ 14192 w 1989962"/>
              <a:gd name="connsiteY196" fmla="*/ 989552 h 1989677"/>
              <a:gd name="connsiteX197" fmla="*/ 14288 w 1989962"/>
              <a:gd name="connsiteY197" fmla="*/ 989552 h 1989677"/>
              <a:gd name="connsiteX198" fmla="*/ 28575 w 1989962"/>
              <a:gd name="connsiteY198" fmla="*/ 1003745 h 1989677"/>
              <a:gd name="connsiteX199" fmla="*/ 31052 w 1989962"/>
              <a:gd name="connsiteY199" fmla="*/ 1065466 h 1989677"/>
              <a:gd name="connsiteX200" fmla="*/ 17812 w 1989962"/>
              <a:gd name="connsiteY200" fmla="*/ 1080706 h 1989677"/>
              <a:gd name="connsiteX201" fmla="*/ 16764 w 1989962"/>
              <a:gd name="connsiteY201" fmla="*/ 1080706 h 1989677"/>
              <a:gd name="connsiteX202" fmla="*/ 1973771 w 1989962"/>
              <a:gd name="connsiteY202" fmla="*/ 1071753 h 1989677"/>
              <a:gd name="connsiteX203" fmla="*/ 1972818 w 1989962"/>
              <a:gd name="connsiteY203" fmla="*/ 1071753 h 1989677"/>
              <a:gd name="connsiteX204" fmla="*/ 1959483 w 1989962"/>
              <a:gd name="connsiteY204" fmla="*/ 1056608 h 1989677"/>
              <a:gd name="connsiteX205" fmla="*/ 1961388 w 1989962"/>
              <a:gd name="connsiteY205" fmla="*/ 994791 h 1989677"/>
              <a:gd name="connsiteX206" fmla="*/ 1961198 w 1989962"/>
              <a:gd name="connsiteY206" fmla="*/ 977074 h 1989677"/>
              <a:gd name="connsiteX207" fmla="*/ 1975199 w 1989962"/>
              <a:gd name="connsiteY207" fmla="*/ 962501 h 1989677"/>
              <a:gd name="connsiteX208" fmla="*/ 1989773 w 1989962"/>
              <a:gd name="connsiteY208" fmla="*/ 976503 h 1989677"/>
              <a:gd name="connsiteX209" fmla="*/ 1989963 w 1989962"/>
              <a:gd name="connsiteY209" fmla="*/ 994696 h 1989677"/>
              <a:gd name="connsiteX210" fmla="*/ 1987963 w 1989962"/>
              <a:gd name="connsiteY210" fmla="*/ 1058228 h 1989677"/>
              <a:gd name="connsiteX211" fmla="*/ 1973675 w 1989962"/>
              <a:gd name="connsiteY211" fmla="*/ 1071658 h 1989677"/>
              <a:gd name="connsiteX212" fmla="*/ 15716 w 1989962"/>
              <a:gd name="connsiteY212" fmla="*/ 955357 h 1989677"/>
              <a:gd name="connsiteX213" fmla="*/ 14954 w 1989962"/>
              <a:gd name="connsiteY213" fmla="*/ 955357 h 1989677"/>
              <a:gd name="connsiteX214" fmla="*/ 1429 w 1989962"/>
              <a:gd name="connsiteY214" fmla="*/ 940308 h 1989677"/>
              <a:gd name="connsiteX215" fmla="*/ 6858 w 1989962"/>
              <a:gd name="connsiteY215" fmla="*/ 876967 h 1989677"/>
              <a:gd name="connsiteX216" fmla="*/ 22765 w 1989962"/>
              <a:gd name="connsiteY216" fmla="*/ 864489 h 1989677"/>
              <a:gd name="connsiteX217" fmla="*/ 35243 w 1989962"/>
              <a:gd name="connsiteY217" fmla="*/ 880396 h 1989677"/>
              <a:gd name="connsiteX218" fmla="*/ 30004 w 1989962"/>
              <a:gd name="connsiteY218" fmla="*/ 941927 h 1989677"/>
              <a:gd name="connsiteX219" fmla="*/ 15716 w 1989962"/>
              <a:gd name="connsiteY219" fmla="*/ 955453 h 1989677"/>
              <a:gd name="connsiteX220" fmla="*/ 1972532 w 1989962"/>
              <a:gd name="connsiteY220" fmla="*/ 928497 h 1989677"/>
              <a:gd name="connsiteX221" fmla="*/ 1958340 w 1989962"/>
              <a:gd name="connsiteY221" fmla="*/ 915353 h 1989677"/>
              <a:gd name="connsiteX222" fmla="*/ 1951387 w 1989962"/>
              <a:gd name="connsiteY222" fmla="*/ 853916 h 1989677"/>
              <a:gd name="connsiteX223" fmla="*/ 1963484 w 1989962"/>
              <a:gd name="connsiteY223" fmla="*/ 837724 h 1989677"/>
              <a:gd name="connsiteX224" fmla="*/ 1979676 w 1989962"/>
              <a:gd name="connsiteY224" fmla="*/ 849821 h 1989677"/>
              <a:gd name="connsiteX225" fmla="*/ 1986820 w 1989962"/>
              <a:gd name="connsiteY225" fmla="*/ 913066 h 1989677"/>
              <a:gd name="connsiteX226" fmla="*/ 1973771 w 1989962"/>
              <a:gd name="connsiteY226" fmla="*/ 928497 h 1989677"/>
              <a:gd name="connsiteX227" fmla="*/ 1972627 w 1989962"/>
              <a:gd name="connsiteY227" fmla="*/ 928497 h 1989677"/>
              <a:gd name="connsiteX228" fmla="*/ 30480 w 1989962"/>
              <a:gd name="connsiteY228" fmla="*/ 830866 h 1989677"/>
              <a:gd name="connsiteX229" fmla="*/ 27908 w 1989962"/>
              <a:gd name="connsiteY229" fmla="*/ 830675 h 1989677"/>
              <a:gd name="connsiteX230" fmla="*/ 16383 w 1989962"/>
              <a:gd name="connsiteY230" fmla="*/ 814006 h 1989677"/>
              <a:gd name="connsiteX231" fmla="*/ 29908 w 1989962"/>
              <a:gd name="connsiteY231" fmla="*/ 751808 h 1989677"/>
              <a:gd name="connsiteX232" fmla="*/ 47244 w 1989962"/>
              <a:gd name="connsiteY232" fmla="*/ 741426 h 1989677"/>
              <a:gd name="connsiteX233" fmla="*/ 57626 w 1989962"/>
              <a:gd name="connsiteY233" fmla="*/ 758762 h 1989677"/>
              <a:gd name="connsiteX234" fmla="*/ 44577 w 1989962"/>
              <a:gd name="connsiteY234" fmla="*/ 819150 h 1989677"/>
              <a:gd name="connsiteX235" fmla="*/ 30575 w 1989962"/>
              <a:gd name="connsiteY235" fmla="*/ 830866 h 1989677"/>
              <a:gd name="connsiteX236" fmla="*/ 1954530 w 1989962"/>
              <a:gd name="connsiteY236" fmla="*/ 804481 h 1989677"/>
              <a:gd name="connsiteX237" fmla="*/ 1940528 w 1989962"/>
              <a:gd name="connsiteY237" fmla="*/ 793147 h 1989677"/>
              <a:gd name="connsiteX238" fmla="*/ 1930241 w 1989962"/>
              <a:gd name="connsiteY238" fmla="*/ 749808 h 1989677"/>
              <a:gd name="connsiteX239" fmla="*/ 1925765 w 1989962"/>
              <a:gd name="connsiteY239" fmla="*/ 733139 h 1989677"/>
              <a:gd name="connsiteX240" fmla="*/ 1935671 w 1989962"/>
              <a:gd name="connsiteY240" fmla="*/ 715518 h 1989677"/>
              <a:gd name="connsiteX241" fmla="*/ 1953292 w 1989962"/>
              <a:gd name="connsiteY241" fmla="*/ 725424 h 1989677"/>
              <a:gd name="connsiteX242" fmla="*/ 1957959 w 1989962"/>
              <a:gd name="connsiteY242" fmla="*/ 742569 h 1989677"/>
              <a:gd name="connsiteX243" fmla="*/ 1968532 w 1989962"/>
              <a:gd name="connsiteY243" fmla="*/ 787146 h 1989677"/>
              <a:gd name="connsiteX244" fmla="*/ 1957483 w 1989962"/>
              <a:gd name="connsiteY244" fmla="*/ 804101 h 1989677"/>
              <a:gd name="connsiteX245" fmla="*/ 1954530 w 1989962"/>
              <a:gd name="connsiteY245" fmla="*/ 804386 h 1989677"/>
              <a:gd name="connsiteX246" fmla="*/ 61055 w 1989962"/>
              <a:gd name="connsiteY246" fmla="*/ 709231 h 1989677"/>
              <a:gd name="connsiteX247" fmla="*/ 56674 w 1989962"/>
              <a:gd name="connsiteY247" fmla="*/ 708565 h 1989677"/>
              <a:gd name="connsiteX248" fmla="*/ 47435 w 1989962"/>
              <a:gd name="connsiteY248" fmla="*/ 690563 h 1989677"/>
              <a:gd name="connsiteX249" fmla="*/ 68866 w 1989962"/>
              <a:gd name="connsiteY249" fmla="*/ 630555 h 1989677"/>
              <a:gd name="connsiteX250" fmla="*/ 87440 w 1989962"/>
              <a:gd name="connsiteY250" fmla="*/ 622459 h 1989677"/>
              <a:gd name="connsiteX251" fmla="*/ 95536 w 1989962"/>
              <a:gd name="connsiteY251" fmla="*/ 641032 h 1989677"/>
              <a:gd name="connsiteX252" fmla="*/ 74771 w 1989962"/>
              <a:gd name="connsiteY252" fmla="*/ 699230 h 1989677"/>
              <a:gd name="connsiteX253" fmla="*/ 61150 w 1989962"/>
              <a:gd name="connsiteY253" fmla="*/ 709136 h 1989677"/>
              <a:gd name="connsiteX254" fmla="*/ 1920716 w 1989962"/>
              <a:gd name="connsiteY254" fmla="*/ 683895 h 1989677"/>
              <a:gd name="connsiteX255" fmla="*/ 1907191 w 1989962"/>
              <a:gd name="connsiteY255" fmla="*/ 674370 h 1989677"/>
              <a:gd name="connsiteX256" fmla="*/ 1884902 w 1989962"/>
              <a:gd name="connsiteY256" fmla="*/ 616839 h 1989677"/>
              <a:gd name="connsiteX257" fmla="*/ 1892427 w 1989962"/>
              <a:gd name="connsiteY257" fmla="*/ 598075 h 1989677"/>
              <a:gd name="connsiteX258" fmla="*/ 1911191 w 1989962"/>
              <a:gd name="connsiteY258" fmla="*/ 605599 h 1989677"/>
              <a:gd name="connsiteX259" fmla="*/ 1934147 w 1989962"/>
              <a:gd name="connsiteY259" fmla="*/ 664845 h 1989677"/>
              <a:gd name="connsiteX260" fmla="*/ 1925384 w 1989962"/>
              <a:gd name="connsiteY260" fmla="*/ 683038 h 1989677"/>
              <a:gd name="connsiteX261" fmla="*/ 1920621 w 1989962"/>
              <a:gd name="connsiteY261" fmla="*/ 683895 h 1989677"/>
              <a:gd name="connsiteX262" fmla="*/ 106966 w 1989962"/>
              <a:gd name="connsiteY262" fmla="*/ 592550 h 1989677"/>
              <a:gd name="connsiteX263" fmla="*/ 100870 w 1989962"/>
              <a:gd name="connsiteY263" fmla="*/ 591217 h 1989677"/>
              <a:gd name="connsiteX264" fmla="*/ 94012 w 1989962"/>
              <a:gd name="connsiteY264" fmla="*/ 572167 h 1989677"/>
              <a:gd name="connsiteX265" fmla="*/ 122873 w 1989962"/>
              <a:gd name="connsiteY265" fmla="*/ 515493 h 1989677"/>
              <a:gd name="connsiteX266" fmla="*/ 142304 w 1989962"/>
              <a:gd name="connsiteY266" fmla="*/ 509873 h 1989677"/>
              <a:gd name="connsiteX267" fmla="*/ 147923 w 1989962"/>
              <a:gd name="connsiteY267" fmla="*/ 529304 h 1989677"/>
              <a:gd name="connsiteX268" fmla="*/ 119825 w 1989962"/>
              <a:gd name="connsiteY268" fmla="*/ 584359 h 1989677"/>
              <a:gd name="connsiteX269" fmla="*/ 106871 w 1989962"/>
              <a:gd name="connsiteY269" fmla="*/ 592550 h 1989677"/>
              <a:gd name="connsiteX270" fmla="*/ 1871663 w 1989962"/>
              <a:gd name="connsiteY270" fmla="*/ 568643 h 1989677"/>
              <a:gd name="connsiteX271" fmla="*/ 1858899 w 1989962"/>
              <a:gd name="connsiteY271" fmla="*/ 560737 h 1989677"/>
              <a:gd name="connsiteX272" fmla="*/ 1829372 w 1989962"/>
              <a:gd name="connsiteY272" fmla="*/ 506539 h 1989677"/>
              <a:gd name="connsiteX273" fmla="*/ 1834420 w 1989962"/>
              <a:gd name="connsiteY273" fmla="*/ 487013 h 1989677"/>
              <a:gd name="connsiteX274" fmla="*/ 1853946 w 1989962"/>
              <a:gd name="connsiteY274" fmla="*/ 492062 h 1989677"/>
              <a:gd name="connsiteX275" fmla="*/ 1884331 w 1989962"/>
              <a:gd name="connsiteY275" fmla="*/ 547878 h 1989677"/>
              <a:gd name="connsiteX276" fmla="*/ 1877949 w 1989962"/>
              <a:gd name="connsiteY276" fmla="*/ 567023 h 1989677"/>
              <a:gd name="connsiteX277" fmla="*/ 1871567 w 1989962"/>
              <a:gd name="connsiteY277" fmla="*/ 568547 h 1989677"/>
              <a:gd name="connsiteX278" fmla="*/ 167450 w 1989962"/>
              <a:gd name="connsiteY278" fmla="*/ 482727 h 1989677"/>
              <a:gd name="connsiteX279" fmla="*/ 159829 w 1989962"/>
              <a:gd name="connsiteY279" fmla="*/ 480536 h 1989677"/>
              <a:gd name="connsiteX280" fmla="*/ 155448 w 1989962"/>
              <a:gd name="connsiteY280" fmla="*/ 460820 h 1989677"/>
              <a:gd name="connsiteX281" fmla="*/ 191357 w 1989962"/>
              <a:gd name="connsiteY281" fmla="*/ 408241 h 1989677"/>
              <a:gd name="connsiteX282" fmla="*/ 211360 w 1989962"/>
              <a:gd name="connsiteY282" fmla="*/ 405098 h 1989677"/>
              <a:gd name="connsiteX283" fmla="*/ 214503 w 1989962"/>
              <a:gd name="connsiteY283" fmla="*/ 425101 h 1989677"/>
              <a:gd name="connsiteX284" fmla="*/ 179642 w 1989962"/>
              <a:gd name="connsiteY284" fmla="*/ 476155 h 1989677"/>
              <a:gd name="connsiteX285" fmla="*/ 167545 w 1989962"/>
              <a:gd name="connsiteY285" fmla="*/ 482727 h 1989677"/>
              <a:gd name="connsiteX286" fmla="*/ 1808321 w 1989962"/>
              <a:gd name="connsiteY286" fmla="*/ 460629 h 1989677"/>
              <a:gd name="connsiteX287" fmla="*/ 1796510 w 1989962"/>
              <a:gd name="connsiteY287" fmla="*/ 454343 h 1989677"/>
              <a:gd name="connsiteX288" fmla="*/ 1760315 w 1989962"/>
              <a:gd name="connsiteY288" fmla="*/ 404336 h 1989677"/>
              <a:gd name="connsiteX289" fmla="*/ 1762887 w 1989962"/>
              <a:gd name="connsiteY289" fmla="*/ 384334 h 1989677"/>
              <a:gd name="connsiteX290" fmla="*/ 1782890 w 1989962"/>
              <a:gd name="connsiteY290" fmla="*/ 386905 h 1989677"/>
              <a:gd name="connsiteX291" fmla="*/ 1820132 w 1989962"/>
              <a:gd name="connsiteY291" fmla="*/ 438436 h 1989677"/>
              <a:gd name="connsiteX292" fmla="*/ 1816322 w 1989962"/>
              <a:gd name="connsiteY292" fmla="*/ 458248 h 1989677"/>
              <a:gd name="connsiteX293" fmla="*/ 1808321 w 1989962"/>
              <a:gd name="connsiteY293" fmla="*/ 460724 h 1989677"/>
              <a:gd name="connsiteX294" fmla="*/ 241459 w 1989962"/>
              <a:gd name="connsiteY294" fmla="*/ 381476 h 1989677"/>
              <a:gd name="connsiteX295" fmla="*/ 232315 w 1989962"/>
              <a:gd name="connsiteY295" fmla="*/ 378143 h 1989677"/>
              <a:gd name="connsiteX296" fmla="*/ 230505 w 1989962"/>
              <a:gd name="connsiteY296" fmla="*/ 358045 h 1989677"/>
              <a:gd name="connsiteX297" fmla="*/ 272796 w 1989962"/>
              <a:gd name="connsiteY297" fmla="*/ 310515 h 1989677"/>
              <a:gd name="connsiteX298" fmla="*/ 292989 w 1989962"/>
              <a:gd name="connsiteY298" fmla="*/ 309944 h 1989677"/>
              <a:gd name="connsiteX299" fmla="*/ 293561 w 1989962"/>
              <a:gd name="connsiteY299" fmla="*/ 330137 h 1989677"/>
              <a:gd name="connsiteX300" fmla="*/ 252508 w 1989962"/>
              <a:gd name="connsiteY300" fmla="*/ 376333 h 1989677"/>
              <a:gd name="connsiteX301" fmla="*/ 241554 w 1989962"/>
              <a:gd name="connsiteY301" fmla="*/ 381476 h 1989677"/>
              <a:gd name="connsiteX302" fmla="*/ 1731645 w 1989962"/>
              <a:gd name="connsiteY302" fmla="*/ 361474 h 1989677"/>
              <a:gd name="connsiteX303" fmla="*/ 1720882 w 1989962"/>
              <a:gd name="connsiteY303" fmla="*/ 356616 h 1989677"/>
              <a:gd name="connsiteX304" fmla="*/ 1678591 w 1989962"/>
              <a:gd name="connsiteY304" fmla="*/ 311563 h 1989677"/>
              <a:gd name="connsiteX305" fmla="*/ 1678591 w 1989962"/>
              <a:gd name="connsiteY305" fmla="*/ 291370 h 1989677"/>
              <a:gd name="connsiteX306" fmla="*/ 1698784 w 1989962"/>
              <a:gd name="connsiteY306" fmla="*/ 291370 h 1989677"/>
              <a:gd name="connsiteX307" fmla="*/ 1742313 w 1989962"/>
              <a:gd name="connsiteY307" fmla="*/ 337756 h 1989677"/>
              <a:gd name="connsiteX308" fmla="*/ 1740980 w 1989962"/>
              <a:gd name="connsiteY308" fmla="*/ 357949 h 1989677"/>
              <a:gd name="connsiteX309" fmla="*/ 1731550 w 1989962"/>
              <a:gd name="connsiteY309" fmla="*/ 361474 h 1989677"/>
              <a:gd name="connsiteX310" fmla="*/ 327660 w 1989962"/>
              <a:gd name="connsiteY310" fmla="*/ 290513 h 1989677"/>
              <a:gd name="connsiteX311" fmla="*/ 317183 w 1989962"/>
              <a:gd name="connsiteY311" fmla="*/ 285940 h 1989677"/>
              <a:gd name="connsiteX312" fmla="*/ 317945 w 1989962"/>
              <a:gd name="connsiteY312" fmla="*/ 265747 h 1989677"/>
              <a:gd name="connsiteX313" fmla="*/ 365855 w 1989962"/>
              <a:gd name="connsiteY313" fmla="*/ 223933 h 1989677"/>
              <a:gd name="connsiteX314" fmla="*/ 385953 w 1989962"/>
              <a:gd name="connsiteY314" fmla="*/ 225933 h 1989677"/>
              <a:gd name="connsiteX315" fmla="*/ 383953 w 1989962"/>
              <a:gd name="connsiteY315" fmla="*/ 246031 h 1989677"/>
              <a:gd name="connsiteX316" fmla="*/ 337375 w 1989962"/>
              <a:gd name="connsiteY316" fmla="*/ 286607 h 1989677"/>
              <a:gd name="connsiteX317" fmla="*/ 327660 w 1989962"/>
              <a:gd name="connsiteY317" fmla="*/ 290417 h 1989677"/>
              <a:gd name="connsiteX318" fmla="*/ 1643063 w 1989962"/>
              <a:gd name="connsiteY318" fmla="*/ 272796 h 1989677"/>
              <a:gd name="connsiteX319" fmla="*/ 1633633 w 1989962"/>
              <a:gd name="connsiteY319" fmla="*/ 269272 h 1989677"/>
              <a:gd name="connsiteX320" fmla="*/ 1586008 w 1989962"/>
              <a:gd name="connsiteY320" fmla="*/ 229934 h 1989677"/>
              <a:gd name="connsiteX321" fmla="*/ 1583436 w 1989962"/>
              <a:gd name="connsiteY321" fmla="*/ 209931 h 1989677"/>
              <a:gd name="connsiteX322" fmla="*/ 1603439 w 1989962"/>
              <a:gd name="connsiteY322" fmla="*/ 207359 h 1989677"/>
              <a:gd name="connsiteX323" fmla="*/ 1652492 w 1989962"/>
              <a:gd name="connsiteY323" fmla="*/ 247840 h 1989677"/>
              <a:gd name="connsiteX324" fmla="*/ 1653731 w 1989962"/>
              <a:gd name="connsiteY324" fmla="*/ 268034 h 1989677"/>
              <a:gd name="connsiteX325" fmla="*/ 1642967 w 1989962"/>
              <a:gd name="connsiteY325" fmla="*/ 272891 h 1989677"/>
              <a:gd name="connsiteX326" fmla="*/ 424720 w 1989962"/>
              <a:gd name="connsiteY326" fmla="*/ 211169 h 1989677"/>
              <a:gd name="connsiteX327" fmla="*/ 413099 w 1989962"/>
              <a:gd name="connsiteY327" fmla="*/ 205169 h 1989677"/>
              <a:gd name="connsiteX328" fmla="*/ 416433 w 1989962"/>
              <a:gd name="connsiteY328" fmla="*/ 185261 h 1989677"/>
              <a:gd name="connsiteX329" fmla="*/ 469297 w 1989962"/>
              <a:gd name="connsiteY329" fmla="*/ 149923 h 1989677"/>
              <a:gd name="connsiteX330" fmla="*/ 489014 w 1989962"/>
              <a:gd name="connsiteY330" fmla="*/ 154496 h 1989677"/>
              <a:gd name="connsiteX331" fmla="*/ 484442 w 1989962"/>
              <a:gd name="connsiteY331" fmla="*/ 174212 h 1989677"/>
              <a:gd name="connsiteX332" fmla="*/ 433102 w 1989962"/>
              <a:gd name="connsiteY332" fmla="*/ 208597 h 1989677"/>
              <a:gd name="connsiteX333" fmla="*/ 424815 w 1989962"/>
              <a:gd name="connsiteY333" fmla="*/ 211264 h 1989677"/>
              <a:gd name="connsiteX334" fmla="*/ 1543907 w 1989962"/>
              <a:gd name="connsiteY334" fmla="*/ 196120 h 1989677"/>
              <a:gd name="connsiteX335" fmla="*/ 1535906 w 1989962"/>
              <a:gd name="connsiteY335" fmla="*/ 193643 h 1989677"/>
              <a:gd name="connsiteX336" fmla="*/ 1483614 w 1989962"/>
              <a:gd name="connsiteY336" fmla="*/ 160687 h 1989677"/>
              <a:gd name="connsiteX337" fmla="*/ 1478566 w 1989962"/>
              <a:gd name="connsiteY337" fmla="*/ 141161 h 1989677"/>
              <a:gd name="connsiteX338" fmla="*/ 1498092 w 1989962"/>
              <a:gd name="connsiteY338" fmla="*/ 136112 h 1989677"/>
              <a:gd name="connsiteX339" fmla="*/ 1551908 w 1989962"/>
              <a:gd name="connsiteY339" fmla="*/ 170021 h 1989677"/>
              <a:gd name="connsiteX340" fmla="*/ 1555718 w 1989962"/>
              <a:gd name="connsiteY340" fmla="*/ 189833 h 1989677"/>
              <a:gd name="connsiteX341" fmla="*/ 1543907 w 1989962"/>
              <a:gd name="connsiteY341" fmla="*/ 196120 h 1989677"/>
              <a:gd name="connsiteX342" fmla="*/ 531019 w 1989962"/>
              <a:gd name="connsiteY342" fmla="*/ 144875 h 1989677"/>
              <a:gd name="connsiteX343" fmla="*/ 518446 w 1989962"/>
              <a:gd name="connsiteY343" fmla="*/ 137351 h 1989677"/>
              <a:gd name="connsiteX344" fmla="*/ 524256 w 1989962"/>
              <a:gd name="connsiteY344" fmla="*/ 118015 h 1989677"/>
              <a:gd name="connsiteX345" fmla="*/ 581120 w 1989962"/>
              <a:gd name="connsiteY345" fmla="*/ 89726 h 1989677"/>
              <a:gd name="connsiteX346" fmla="*/ 600075 w 1989962"/>
              <a:gd name="connsiteY346" fmla="*/ 96774 h 1989677"/>
              <a:gd name="connsiteX347" fmla="*/ 593027 w 1989962"/>
              <a:gd name="connsiteY347" fmla="*/ 115729 h 1989677"/>
              <a:gd name="connsiteX348" fmla="*/ 537782 w 1989962"/>
              <a:gd name="connsiteY348" fmla="*/ 143256 h 1989677"/>
              <a:gd name="connsiteX349" fmla="*/ 531019 w 1989962"/>
              <a:gd name="connsiteY349" fmla="*/ 144971 h 1989677"/>
              <a:gd name="connsiteX350" fmla="*/ 1435799 w 1989962"/>
              <a:gd name="connsiteY350" fmla="*/ 132588 h 1989677"/>
              <a:gd name="connsiteX351" fmla="*/ 1429417 w 1989962"/>
              <a:gd name="connsiteY351" fmla="*/ 131064 h 1989677"/>
              <a:gd name="connsiteX352" fmla="*/ 1373315 w 1989962"/>
              <a:gd name="connsiteY352" fmla="*/ 105061 h 1989677"/>
              <a:gd name="connsiteX353" fmla="*/ 1365790 w 1989962"/>
              <a:gd name="connsiteY353" fmla="*/ 86296 h 1989677"/>
              <a:gd name="connsiteX354" fmla="*/ 1384554 w 1989962"/>
              <a:gd name="connsiteY354" fmla="*/ 78772 h 1989677"/>
              <a:gd name="connsiteX355" fmla="*/ 1442276 w 1989962"/>
              <a:gd name="connsiteY355" fmla="*/ 105537 h 1989677"/>
              <a:gd name="connsiteX356" fmla="*/ 1448657 w 1989962"/>
              <a:gd name="connsiteY356" fmla="*/ 124682 h 1989677"/>
              <a:gd name="connsiteX357" fmla="*/ 1435894 w 1989962"/>
              <a:gd name="connsiteY357" fmla="*/ 132588 h 1989677"/>
              <a:gd name="connsiteX358" fmla="*/ 644843 w 1989962"/>
              <a:gd name="connsiteY358" fmla="*/ 92678 h 1989677"/>
              <a:gd name="connsiteX359" fmla="*/ 631508 w 1989962"/>
              <a:gd name="connsiteY359" fmla="*/ 83534 h 1989677"/>
              <a:gd name="connsiteX360" fmla="*/ 639699 w 1989962"/>
              <a:gd name="connsiteY360" fmla="*/ 65056 h 1989677"/>
              <a:gd name="connsiteX361" fmla="*/ 699802 w 1989962"/>
              <a:gd name="connsiteY361" fmla="*/ 44291 h 1989677"/>
              <a:gd name="connsiteX362" fmla="*/ 717709 w 1989962"/>
              <a:gd name="connsiteY362" fmla="*/ 53721 h 1989677"/>
              <a:gd name="connsiteX363" fmla="*/ 708279 w 1989962"/>
              <a:gd name="connsiteY363" fmla="*/ 71628 h 1989677"/>
              <a:gd name="connsiteX364" fmla="*/ 649986 w 1989962"/>
              <a:gd name="connsiteY364" fmla="*/ 91821 h 1989677"/>
              <a:gd name="connsiteX365" fmla="*/ 644843 w 1989962"/>
              <a:gd name="connsiteY365" fmla="*/ 92773 h 1989677"/>
              <a:gd name="connsiteX366" fmla="*/ 1320356 w 1989962"/>
              <a:gd name="connsiteY366" fmla="*/ 83534 h 1989677"/>
              <a:gd name="connsiteX367" fmla="*/ 1315593 w 1989962"/>
              <a:gd name="connsiteY367" fmla="*/ 82677 h 1989677"/>
              <a:gd name="connsiteX368" fmla="*/ 1256633 w 1989962"/>
              <a:gd name="connsiteY368" fmla="*/ 64103 h 1989677"/>
              <a:gd name="connsiteX369" fmla="*/ 1246727 w 1989962"/>
              <a:gd name="connsiteY369" fmla="*/ 46482 h 1989677"/>
              <a:gd name="connsiteX370" fmla="*/ 1264349 w 1989962"/>
              <a:gd name="connsiteY370" fmla="*/ 36576 h 1989677"/>
              <a:gd name="connsiteX371" fmla="*/ 1325118 w 1989962"/>
              <a:gd name="connsiteY371" fmla="*/ 55721 h 1989677"/>
              <a:gd name="connsiteX372" fmla="*/ 1333881 w 1989962"/>
              <a:gd name="connsiteY372" fmla="*/ 73914 h 1989677"/>
              <a:gd name="connsiteX373" fmla="*/ 1320356 w 1989962"/>
              <a:gd name="connsiteY373" fmla="*/ 83439 h 1989677"/>
              <a:gd name="connsiteX374" fmla="*/ 764381 w 1989962"/>
              <a:gd name="connsiteY374" fmla="*/ 55626 h 1989677"/>
              <a:gd name="connsiteX375" fmla="*/ 750475 w 1989962"/>
              <a:gd name="connsiteY375" fmla="*/ 44672 h 1989677"/>
              <a:gd name="connsiteX376" fmla="*/ 761048 w 1989962"/>
              <a:gd name="connsiteY376" fmla="*/ 27432 h 1989677"/>
              <a:gd name="connsiteX377" fmla="*/ 823341 w 1989962"/>
              <a:gd name="connsiteY377" fmla="*/ 14478 h 1989677"/>
              <a:gd name="connsiteX378" fmla="*/ 839915 w 1989962"/>
              <a:gd name="connsiteY378" fmla="*/ 26099 h 1989677"/>
              <a:gd name="connsiteX379" fmla="*/ 828294 w 1989962"/>
              <a:gd name="connsiteY379" fmla="*/ 42672 h 1989677"/>
              <a:gd name="connsiteX380" fmla="*/ 767810 w 1989962"/>
              <a:gd name="connsiteY380" fmla="*/ 55245 h 1989677"/>
              <a:gd name="connsiteX381" fmla="*/ 764477 w 1989962"/>
              <a:gd name="connsiteY381" fmla="*/ 55626 h 1989677"/>
              <a:gd name="connsiteX382" fmla="*/ 1199674 w 1989962"/>
              <a:gd name="connsiteY382" fmla="*/ 49721 h 1989677"/>
              <a:gd name="connsiteX383" fmla="*/ 1196721 w 1989962"/>
              <a:gd name="connsiteY383" fmla="*/ 49435 h 1989677"/>
              <a:gd name="connsiteX384" fmla="*/ 1135952 w 1989962"/>
              <a:gd name="connsiteY384" fmla="*/ 38576 h 1989677"/>
              <a:gd name="connsiteX385" fmla="*/ 1123855 w 1989962"/>
              <a:gd name="connsiteY385" fmla="*/ 22384 h 1989677"/>
              <a:gd name="connsiteX386" fmla="*/ 1140047 w 1989962"/>
              <a:gd name="connsiteY386" fmla="*/ 10287 h 1989677"/>
              <a:gd name="connsiteX387" fmla="*/ 1202627 w 1989962"/>
              <a:gd name="connsiteY387" fmla="*/ 21431 h 1989677"/>
              <a:gd name="connsiteX388" fmla="*/ 1213676 w 1989962"/>
              <a:gd name="connsiteY388" fmla="*/ 38386 h 1989677"/>
              <a:gd name="connsiteX389" fmla="*/ 1199674 w 1989962"/>
              <a:gd name="connsiteY389" fmla="*/ 49721 h 1989677"/>
              <a:gd name="connsiteX390" fmla="*/ 887825 w 1989962"/>
              <a:gd name="connsiteY390" fmla="*/ 34195 h 1989677"/>
              <a:gd name="connsiteX391" fmla="*/ 873633 w 1989962"/>
              <a:gd name="connsiteY391" fmla="*/ 21431 h 1989677"/>
              <a:gd name="connsiteX392" fmla="*/ 886301 w 1989962"/>
              <a:gd name="connsiteY392" fmla="*/ 5715 h 1989677"/>
              <a:gd name="connsiteX393" fmla="*/ 949738 w 1989962"/>
              <a:gd name="connsiteY393" fmla="*/ 857 h 1989677"/>
              <a:gd name="connsiteX394" fmla="*/ 964692 w 1989962"/>
              <a:gd name="connsiteY394" fmla="*/ 14478 h 1989677"/>
              <a:gd name="connsiteX395" fmla="*/ 951071 w 1989962"/>
              <a:gd name="connsiteY395" fmla="*/ 29432 h 1989677"/>
              <a:gd name="connsiteX396" fmla="*/ 889445 w 1989962"/>
              <a:gd name="connsiteY396" fmla="*/ 34195 h 1989677"/>
              <a:gd name="connsiteX397" fmla="*/ 887921 w 1989962"/>
              <a:gd name="connsiteY397" fmla="*/ 34195 h 1989677"/>
              <a:gd name="connsiteX398" fmla="*/ 1075658 w 1989962"/>
              <a:gd name="connsiteY398" fmla="*/ 31623 h 1989677"/>
              <a:gd name="connsiteX399" fmla="*/ 1074515 w 1989962"/>
              <a:gd name="connsiteY399" fmla="*/ 31623 h 1989677"/>
              <a:gd name="connsiteX400" fmla="*/ 1012793 w 1989962"/>
              <a:gd name="connsiteY400" fmla="*/ 28575 h 1989677"/>
              <a:gd name="connsiteX401" fmla="*/ 998792 w 1989962"/>
              <a:gd name="connsiteY401" fmla="*/ 14002 h 1989677"/>
              <a:gd name="connsiteX402" fmla="*/ 1013365 w 1989962"/>
              <a:gd name="connsiteY402" fmla="*/ 0 h 1989677"/>
              <a:gd name="connsiteX403" fmla="*/ 1076897 w 1989962"/>
              <a:gd name="connsiteY403" fmla="*/ 3143 h 1989677"/>
              <a:gd name="connsiteX404" fmla="*/ 1089946 w 1989962"/>
              <a:gd name="connsiteY404" fmla="*/ 18574 h 1989677"/>
              <a:gd name="connsiteX405" fmla="*/ 1075754 w 1989962"/>
              <a:gd name="connsiteY405" fmla="*/ 31718 h 19896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</a:cxnLst>
            <a:rect l="l" t="t" r="r" b="b"/>
            <a:pathLst>
              <a:path w="1989962" h="1989677">
                <a:moveTo>
                  <a:pt x="994791" y="1989677"/>
                </a:moveTo>
                <a:cubicBezTo>
                  <a:pt x="985647" y="1989677"/>
                  <a:pt x="976598" y="1989582"/>
                  <a:pt x="967550" y="1989296"/>
                </a:cubicBezTo>
                <a:cubicBezTo>
                  <a:pt x="959644" y="1989106"/>
                  <a:pt x="953453" y="1982534"/>
                  <a:pt x="953643" y="1974628"/>
                </a:cubicBezTo>
                <a:cubicBezTo>
                  <a:pt x="953834" y="1966913"/>
                  <a:pt x="960215" y="1960721"/>
                  <a:pt x="967931" y="1960721"/>
                </a:cubicBezTo>
                <a:cubicBezTo>
                  <a:pt x="968026" y="1960721"/>
                  <a:pt x="968216" y="1960721"/>
                  <a:pt x="968312" y="1960721"/>
                </a:cubicBezTo>
                <a:cubicBezTo>
                  <a:pt x="988790" y="1961293"/>
                  <a:pt x="1009650" y="1961198"/>
                  <a:pt x="1030129" y="1960436"/>
                </a:cubicBezTo>
                <a:cubicBezTo>
                  <a:pt x="1038130" y="1960150"/>
                  <a:pt x="1044607" y="1966341"/>
                  <a:pt x="1044893" y="1974247"/>
                </a:cubicBezTo>
                <a:cubicBezTo>
                  <a:pt x="1045178" y="1982153"/>
                  <a:pt x="1038987" y="1988725"/>
                  <a:pt x="1031081" y="1989011"/>
                </a:cubicBezTo>
                <a:cubicBezTo>
                  <a:pt x="1019080" y="1989391"/>
                  <a:pt x="1006793" y="1989677"/>
                  <a:pt x="994696" y="1989677"/>
                </a:cubicBezTo>
                <a:close/>
                <a:moveTo>
                  <a:pt x="905447" y="1985677"/>
                </a:moveTo>
                <a:cubicBezTo>
                  <a:pt x="905447" y="1985677"/>
                  <a:pt x="904589" y="1985677"/>
                  <a:pt x="904113" y="1985677"/>
                </a:cubicBezTo>
                <a:cubicBezTo>
                  <a:pt x="883063" y="1983772"/>
                  <a:pt x="861822" y="1981200"/>
                  <a:pt x="840962" y="1977962"/>
                </a:cubicBezTo>
                <a:cubicBezTo>
                  <a:pt x="833152" y="1976723"/>
                  <a:pt x="827818" y="1969484"/>
                  <a:pt x="829056" y="1961674"/>
                </a:cubicBezTo>
                <a:cubicBezTo>
                  <a:pt x="830294" y="1953863"/>
                  <a:pt x="837629" y="1948624"/>
                  <a:pt x="845344" y="1949768"/>
                </a:cubicBezTo>
                <a:cubicBezTo>
                  <a:pt x="865537" y="1952911"/>
                  <a:pt x="886206" y="1955482"/>
                  <a:pt x="906685" y="1957292"/>
                </a:cubicBezTo>
                <a:cubicBezTo>
                  <a:pt x="914591" y="1957959"/>
                  <a:pt x="920306" y="1964912"/>
                  <a:pt x="919639" y="1972818"/>
                </a:cubicBezTo>
                <a:cubicBezTo>
                  <a:pt x="918972" y="1980248"/>
                  <a:pt x="912686" y="1985867"/>
                  <a:pt x="905447" y="1985867"/>
                </a:cubicBezTo>
                <a:close/>
                <a:moveTo>
                  <a:pt x="1093184" y="1984820"/>
                </a:moveTo>
                <a:cubicBezTo>
                  <a:pt x="1085945" y="1984820"/>
                  <a:pt x="1079754" y="1979295"/>
                  <a:pt x="1078992" y="1971961"/>
                </a:cubicBezTo>
                <a:cubicBezTo>
                  <a:pt x="1078230" y="1964150"/>
                  <a:pt x="1083945" y="1957102"/>
                  <a:pt x="1091756" y="1956340"/>
                </a:cubicBezTo>
                <a:cubicBezTo>
                  <a:pt x="1112139" y="1954339"/>
                  <a:pt x="1132713" y="1951577"/>
                  <a:pt x="1153001" y="1948244"/>
                </a:cubicBezTo>
                <a:cubicBezTo>
                  <a:pt x="1160812" y="1947005"/>
                  <a:pt x="1168146" y="1952244"/>
                  <a:pt x="1169384" y="1960055"/>
                </a:cubicBezTo>
                <a:cubicBezTo>
                  <a:pt x="1170623" y="1967865"/>
                  <a:pt x="1165384" y="1975199"/>
                  <a:pt x="1157573" y="1976438"/>
                </a:cubicBezTo>
                <a:cubicBezTo>
                  <a:pt x="1136714" y="1979866"/>
                  <a:pt x="1115473" y="1982629"/>
                  <a:pt x="1094518" y="1984724"/>
                </a:cubicBezTo>
                <a:cubicBezTo>
                  <a:pt x="1094042" y="1984724"/>
                  <a:pt x="1093565" y="1984724"/>
                  <a:pt x="1093089" y="1984724"/>
                </a:cubicBezTo>
                <a:close/>
                <a:moveTo>
                  <a:pt x="781622" y="1966436"/>
                </a:moveTo>
                <a:cubicBezTo>
                  <a:pt x="780574" y="1966436"/>
                  <a:pt x="779526" y="1966341"/>
                  <a:pt x="778478" y="1966055"/>
                </a:cubicBezTo>
                <a:cubicBezTo>
                  <a:pt x="757809" y="1961483"/>
                  <a:pt x="737045" y="1956149"/>
                  <a:pt x="716852" y="1950244"/>
                </a:cubicBezTo>
                <a:cubicBezTo>
                  <a:pt x="709232" y="1948053"/>
                  <a:pt x="704945" y="1940147"/>
                  <a:pt x="707136" y="1932527"/>
                </a:cubicBezTo>
                <a:cubicBezTo>
                  <a:pt x="709327" y="1925003"/>
                  <a:pt x="717233" y="1920621"/>
                  <a:pt x="724853" y="1922812"/>
                </a:cubicBezTo>
                <a:cubicBezTo>
                  <a:pt x="744474" y="1928527"/>
                  <a:pt x="764572" y="1933670"/>
                  <a:pt x="784670" y="1938147"/>
                </a:cubicBezTo>
                <a:cubicBezTo>
                  <a:pt x="792385" y="1939862"/>
                  <a:pt x="797243" y="1947481"/>
                  <a:pt x="795528" y="1955197"/>
                </a:cubicBezTo>
                <a:cubicBezTo>
                  <a:pt x="794099" y="1961864"/>
                  <a:pt x="788194" y="1966436"/>
                  <a:pt x="781622" y="1966436"/>
                </a:cubicBezTo>
                <a:close/>
                <a:moveTo>
                  <a:pt x="1216819" y="1964436"/>
                </a:moveTo>
                <a:cubicBezTo>
                  <a:pt x="1210342" y="1964436"/>
                  <a:pt x="1204436" y="1959959"/>
                  <a:pt x="1202912" y="1953387"/>
                </a:cubicBezTo>
                <a:cubicBezTo>
                  <a:pt x="1201102" y="1945672"/>
                  <a:pt x="1205960" y="1938052"/>
                  <a:pt x="1213580" y="1936242"/>
                </a:cubicBezTo>
                <a:cubicBezTo>
                  <a:pt x="1233583" y="1931575"/>
                  <a:pt x="1253681" y="1926241"/>
                  <a:pt x="1273207" y="1920431"/>
                </a:cubicBezTo>
                <a:cubicBezTo>
                  <a:pt x="1280732" y="1918145"/>
                  <a:pt x="1288733" y="1922431"/>
                  <a:pt x="1291018" y="1929956"/>
                </a:cubicBezTo>
                <a:cubicBezTo>
                  <a:pt x="1293305" y="1937480"/>
                  <a:pt x="1289018" y="1945481"/>
                  <a:pt x="1281398" y="1947767"/>
                </a:cubicBezTo>
                <a:cubicBezTo>
                  <a:pt x="1261205" y="1953863"/>
                  <a:pt x="1240536" y="1959293"/>
                  <a:pt x="1219962" y="1964055"/>
                </a:cubicBezTo>
                <a:cubicBezTo>
                  <a:pt x="1218914" y="1964341"/>
                  <a:pt x="1217771" y="1964436"/>
                  <a:pt x="1216724" y="1964436"/>
                </a:cubicBezTo>
                <a:close/>
                <a:moveTo>
                  <a:pt x="661130" y="1931480"/>
                </a:moveTo>
                <a:cubicBezTo>
                  <a:pt x="659511" y="1931480"/>
                  <a:pt x="657892" y="1931194"/>
                  <a:pt x="656273" y="1930622"/>
                </a:cubicBezTo>
                <a:cubicBezTo>
                  <a:pt x="636461" y="1923479"/>
                  <a:pt x="616553" y="1915573"/>
                  <a:pt x="597122" y="1907096"/>
                </a:cubicBezTo>
                <a:cubicBezTo>
                  <a:pt x="589883" y="1903952"/>
                  <a:pt x="586550" y="1895475"/>
                  <a:pt x="589788" y="1888331"/>
                </a:cubicBezTo>
                <a:cubicBezTo>
                  <a:pt x="592931" y="1881092"/>
                  <a:pt x="601313" y="1877759"/>
                  <a:pt x="608552" y="1880902"/>
                </a:cubicBezTo>
                <a:cubicBezTo>
                  <a:pt x="627412" y="1889093"/>
                  <a:pt x="646748" y="1896809"/>
                  <a:pt x="665988" y="1903762"/>
                </a:cubicBezTo>
                <a:cubicBezTo>
                  <a:pt x="673418" y="1906429"/>
                  <a:pt x="677228" y="1914620"/>
                  <a:pt x="674561" y="1922050"/>
                </a:cubicBezTo>
                <a:cubicBezTo>
                  <a:pt x="672465" y="1927860"/>
                  <a:pt x="666941" y="1931480"/>
                  <a:pt x="661130" y="1931480"/>
                </a:cubicBezTo>
                <a:close/>
                <a:moveTo>
                  <a:pt x="1336739" y="1928431"/>
                </a:moveTo>
                <a:cubicBezTo>
                  <a:pt x="1330928" y="1928431"/>
                  <a:pt x="1325499" y="1924907"/>
                  <a:pt x="1323308" y="1919097"/>
                </a:cubicBezTo>
                <a:cubicBezTo>
                  <a:pt x="1320546" y="1911668"/>
                  <a:pt x="1324356" y="1903476"/>
                  <a:pt x="1331690" y="1900714"/>
                </a:cubicBezTo>
                <a:cubicBezTo>
                  <a:pt x="1350931" y="1893570"/>
                  <a:pt x="1370171" y="1885664"/>
                  <a:pt x="1388840" y="1877282"/>
                </a:cubicBezTo>
                <a:cubicBezTo>
                  <a:pt x="1396079" y="1874044"/>
                  <a:pt x="1404461" y="1877282"/>
                  <a:pt x="1407700" y="1884521"/>
                </a:cubicBezTo>
                <a:cubicBezTo>
                  <a:pt x="1410939" y="1891760"/>
                  <a:pt x="1407700" y="1900142"/>
                  <a:pt x="1400461" y="1903381"/>
                </a:cubicBezTo>
                <a:cubicBezTo>
                  <a:pt x="1381220" y="1911953"/>
                  <a:pt x="1361408" y="1920049"/>
                  <a:pt x="1341596" y="1927479"/>
                </a:cubicBezTo>
                <a:cubicBezTo>
                  <a:pt x="1339977" y="1928051"/>
                  <a:pt x="1338263" y="1928336"/>
                  <a:pt x="1336643" y="1928336"/>
                </a:cubicBezTo>
                <a:close/>
                <a:moveTo>
                  <a:pt x="546164" y="1881283"/>
                </a:moveTo>
                <a:cubicBezTo>
                  <a:pt x="543973" y="1881283"/>
                  <a:pt x="541687" y="1880806"/>
                  <a:pt x="539591" y="1879664"/>
                </a:cubicBezTo>
                <a:cubicBezTo>
                  <a:pt x="520827" y="1870043"/>
                  <a:pt x="502158" y="1859566"/>
                  <a:pt x="483965" y="1848707"/>
                </a:cubicBezTo>
                <a:cubicBezTo>
                  <a:pt x="477203" y="1844612"/>
                  <a:pt x="475012" y="1835848"/>
                  <a:pt x="479012" y="1829086"/>
                </a:cubicBezTo>
                <a:cubicBezTo>
                  <a:pt x="483108" y="1822323"/>
                  <a:pt x="491871" y="1820132"/>
                  <a:pt x="498634" y="1824133"/>
                </a:cubicBezTo>
                <a:cubicBezTo>
                  <a:pt x="516255" y="1834706"/>
                  <a:pt x="534448" y="1844802"/>
                  <a:pt x="552641" y="1854232"/>
                </a:cubicBezTo>
                <a:cubicBezTo>
                  <a:pt x="559689" y="1857851"/>
                  <a:pt x="562451" y="1866424"/>
                  <a:pt x="558832" y="1873472"/>
                </a:cubicBezTo>
                <a:cubicBezTo>
                  <a:pt x="556260" y="1878425"/>
                  <a:pt x="551307" y="1881188"/>
                  <a:pt x="546164" y="1881188"/>
                </a:cubicBezTo>
                <a:close/>
                <a:moveTo>
                  <a:pt x="1451134" y="1877282"/>
                </a:moveTo>
                <a:cubicBezTo>
                  <a:pt x="1445990" y="1877282"/>
                  <a:pt x="1441037" y="1874520"/>
                  <a:pt x="1438466" y="1869662"/>
                </a:cubicBezTo>
                <a:cubicBezTo>
                  <a:pt x="1434751" y="1862709"/>
                  <a:pt x="1437513" y="1854041"/>
                  <a:pt x="1444466" y="1850327"/>
                </a:cubicBezTo>
                <a:cubicBezTo>
                  <a:pt x="1462659" y="1840802"/>
                  <a:pt x="1480661" y="1830514"/>
                  <a:pt x="1498187" y="1819847"/>
                </a:cubicBezTo>
                <a:cubicBezTo>
                  <a:pt x="1504950" y="1815751"/>
                  <a:pt x="1513713" y="1817846"/>
                  <a:pt x="1517809" y="1824609"/>
                </a:cubicBezTo>
                <a:cubicBezTo>
                  <a:pt x="1521905" y="1831372"/>
                  <a:pt x="1519809" y="1840135"/>
                  <a:pt x="1513046" y="1844231"/>
                </a:cubicBezTo>
                <a:cubicBezTo>
                  <a:pt x="1495044" y="1855280"/>
                  <a:pt x="1476470" y="1865757"/>
                  <a:pt x="1457706" y="1875663"/>
                </a:cubicBezTo>
                <a:cubicBezTo>
                  <a:pt x="1455610" y="1876806"/>
                  <a:pt x="1453325" y="1877282"/>
                  <a:pt x="1451039" y="1877282"/>
                </a:cubicBezTo>
                <a:close/>
                <a:moveTo>
                  <a:pt x="438626" y="1816894"/>
                </a:moveTo>
                <a:cubicBezTo>
                  <a:pt x="435864" y="1816894"/>
                  <a:pt x="433007" y="1816037"/>
                  <a:pt x="430530" y="1814417"/>
                </a:cubicBezTo>
                <a:cubicBezTo>
                  <a:pt x="413195" y="1802416"/>
                  <a:pt x="395954" y="1789748"/>
                  <a:pt x="379381" y="1776603"/>
                </a:cubicBezTo>
                <a:cubicBezTo>
                  <a:pt x="373190" y="1771745"/>
                  <a:pt x="372142" y="1762697"/>
                  <a:pt x="377000" y="1756505"/>
                </a:cubicBezTo>
                <a:cubicBezTo>
                  <a:pt x="381857" y="1750314"/>
                  <a:pt x="390906" y="1749266"/>
                  <a:pt x="397097" y="1754124"/>
                </a:cubicBezTo>
                <a:cubicBezTo>
                  <a:pt x="413290" y="1766792"/>
                  <a:pt x="429959" y="1779175"/>
                  <a:pt x="446818" y="1790795"/>
                </a:cubicBezTo>
                <a:cubicBezTo>
                  <a:pt x="453295" y="1795272"/>
                  <a:pt x="454914" y="1804226"/>
                  <a:pt x="450437" y="1810703"/>
                </a:cubicBezTo>
                <a:cubicBezTo>
                  <a:pt x="447675" y="1814703"/>
                  <a:pt x="443198" y="1816894"/>
                  <a:pt x="438626" y="1816894"/>
                </a:cubicBezTo>
                <a:close/>
                <a:moveTo>
                  <a:pt x="1558100" y="1811941"/>
                </a:moveTo>
                <a:cubicBezTo>
                  <a:pt x="1553623" y="1811941"/>
                  <a:pt x="1549146" y="1809845"/>
                  <a:pt x="1546384" y="1805845"/>
                </a:cubicBezTo>
                <a:cubicBezTo>
                  <a:pt x="1541812" y="1799368"/>
                  <a:pt x="1543431" y="1790510"/>
                  <a:pt x="1549908" y="1785938"/>
                </a:cubicBezTo>
                <a:cubicBezTo>
                  <a:pt x="1566672" y="1774127"/>
                  <a:pt x="1583341" y="1761649"/>
                  <a:pt x="1599343" y="1748790"/>
                </a:cubicBezTo>
                <a:cubicBezTo>
                  <a:pt x="1605534" y="1743837"/>
                  <a:pt x="1614488" y="1744885"/>
                  <a:pt x="1619441" y="1750981"/>
                </a:cubicBezTo>
                <a:cubicBezTo>
                  <a:pt x="1624393" y="1757172"/>
                  <a:pt x="1623441" y="1766126"/>
                  <a:pt x="1617250" y="1771079"/>
                </a:cubicBezTo>
                <a:cubicBezTo>
                  <a:pt x="1600772" y="1784318"/>
                  <a:pt x="1583722" y="1797177"/>
                  <a:pt x="1566386" y="1809274"/>
                </a:cubicBezTo>
                <a:cubicBezTo>
                  <a:pt x="1563910" y="1810988"/>
                  <a:pt x="1561052" y="1811846"/>
                  <a:pt x="1558195" y="1811846"/>
                </a:cubicBezTo>
                <a:close/>
                <a:moveTo>
                  <a:pt x="340233" y="1739265"/>
                </a:moveTo>
                <a:cubicBezTo>
                  <a:pt x="336804" y="1739265"/>
                  <a:pt x="333470" y="1738027"/>
                  <a:pt x="330708" y="1735646"/>
                </a:cubicBezTo>
                <a:cubicBezTo>
                  <a:pt x="314992" y="1721548"/>
                  <a:pt x="299561" y="1706785"/>
                  <a:pt x="284702" y="1691735"/>
                </a:cubicBezTo>
                <a:cubicBezTo>
                  <a:pt x="279178" y="1686115"/>
                  <a:pt x="279273" y="1677067"/>
                  <a:pt x="284893" y="1671542"/>
                </a:cubicBezTo>
                <a:cubicBezTo>
                  <a:pt x="290513" y="1666018"/>
                  <a:pt x="299561" y="1666113"/>
                  <a:pt x="305086" y="1671733"/>
                </a:cubicBezTo>
                <a:cubicBezTo>
                  <a:pt x="319469" y="1686401"/>
                  <a:pt x="334518" y="1700689"/>
                  <a:pt x="349758" y="1714405"/>
                </a:cubicBezTo>
                <a:cubicBezTo>
                  <a:pt x="355664" y="1719644"/>
                  <a:pt x="356140" y="1728692"/>
                  <a:pt x="350806" y="1734598"/>
                </a:cubicBezTo>
                <a:cubicBezTo>
                  <a:pt x="347948" y="1737741"/>
                  <a:pt x="344043" y="1739360"/>
                  <a:pt x="340138" y="1739360"/>
                </a:cubicBezTo>
                <a:close/>
                <a:moveTo>
                  <a:pt x="1655921" y="1733550"/>
                </a:moveTo>
                <a:cubicBezTo>
                  <a:pt x="1652016" y="1733550"/>
                  <a:pt x="1648206" y="1731931"/>
                  <a:pt x="1645349" y="1728883"/>
                </a:cubicBezTo>
                <a:cubicBezTo>
                  <a:pt x="1640015" y="1723073"/>
                  <a:pt x="1640396" y="1714024"/>
                  <a:pt x="1646301" y="1708690"/>
                </a:cubicBezTo>
                <a:cubicBezTo>
                  <a:pt x="1661446" y="1694879"/>
                  <a:pt x="1676400" y="1680401"/>
                  <a:pt x="1690592" y="1665637"/>
                </a:cubicBezTo>
                <a:cubicBezTo>
                  <a:pt x="1696117" y="1659922"/>
                  <a:pt x="1705166" y="1659827"/>
                  <a:pt x="1710785" y="1665256"/>
                </a:cubicBezTo>
                <a:cubicBezTo>
                  <a:pt x="1716500" y="1670780"/>
                  <a:pt x="1716596" y="1679734"/>
                  <a:pt x="1711166" y="1685449"/>
                </a:cubicBezTo>
                <a:cubicBezTo>
                  <a:pt x="1696498" y="1700594"/>
                  <a:pt x="1681163" y="1715548"/>
                  <a:pt x="1665542" y="1729835"/>
                </a:cubicBezTo>
                <a:cubicBezTo>
                  <a:pt x="1662779" y="1732312"/>
                  <a:pt x="1659350" y="1733550"/>
                  <a:pt x="1655921" y="1733550"/>
                </a:cubicBezTo>
                <a:close/>
                <a:moveTo>
                  <a:pt x="252508" y="1649825"/>
                </a:moveTo>
                <a:cubicBezTo>
                  <a:pt x="248507" y="1649825"/>
                  <a:pt x="244507" y="1648111"/>
                  <a:pt x="241649" y="1644872"/>
                </a:cubicBezTo>
                <a:cubicBezTo>
                  <a:pt x="227838" y="1628870"/>
                  <a:pt x="214408" y="1612297"/>
                  <a:pt x="201644" y="1595438"/>
                </a:cubicBezTo>
                <a:cubicBezTo>
                  <a:pt x="196882" y="1589151"/>
                  <a:pt x="198120" y="1580198"/>
                  <a:pt x="204407" y="1575435"/>
                </a:cubicBezTo>
                <a:cubicBezTo>
                  <a:pt x="210693" y="1570673"/>
                  <a:pt x="219647" y="1571911"/>
                  <a:pt x="224409" y="1578197"/>
                </a:cubicBezTo>
                <a:cubicBezTo>
                  <a:pt x="236792" y="1594485"/>
                  <a:pt x="249841" y="1610678"/>
                  <a:pt x="263271" y="1626203"/>
                </a:cubicBezTo>
                <a:cubicBezTo>
                  <a:pt x="268415" y="1632204"/>
                  <a:pt x="267748" y="1641157"/>
                  <a:pt x="261842" y="1646396"/>
                </a:cubicBezTo>
                <a:cubicBezTo>
                  <a:pt x="259175" y="1648778"/>
                  <a:pt x="255842" y="1649921"/>
                  <a:pt x="252508" y="1649921"/>
                </a:cubicBezTo>
                <a:close/>
                <a:moveTo>
                  <a:pt x="1742980" y="1643348"/>
                </a:moveTo>
                <a:cubicBezTo>
                  <a:pt x="1739741" y="1643348"/>
                  <a:pt x="1736408" y="1642205"/>
                  <a:pt x="1733741" y="1639919"/>
                </a:cubicBezTo>
                <a:cubicBezTo>
                  <a:pt x="1727740" y="1634776"/>
                  <a:pt x="1726978" y="1625822"/>
                  <a:pt x="1732121" y="1619822"/>
                </a:cubicBezTo>
                <a:cubicBezTo>
                  <a:pt x="1745456" y="1604201"/>
                  <a:pt x="1758410" y="1587913"/>
                  <a:pt x="1770602" y="1571435"/>
                </a:cubicBezTo>
                <a:cubicBezTo>
                  <a:pt x="1775365" y="1565053"/>
                  <a:pt x="1784223" y="1563814"/>
                  <a:pt x="1790605" y="1568482"/>
                </a:cubicBezTo>
                <a:cubicBezTo>
                  <a:pt x="1796891" y="1573244"/>
                  <a:pt x="1798225" y="1582103"/>
                  <a:pt x="1793558" y="1588484"/>
                </a:cubicBezTo>
                <a:cubicBezTo>
                  <a:pt x="1780985" y="1605439"/>
                  <a:pt x="1767650" y="1622107"/>
                  <a:pt x="1753934" y="1638300"/>
                </a:cubicBezTo>
                <a:cubicBezTo>
                  <a:pt x="1751076" y="1641634"/>
                  <a:pt x="1747076" y="1643348"/>
                  <a:pt x="1743075" y="1643348"/>
                </a:cubicBezTo>
                <a:close/>
                <a:moveTo>
                  <a:pt x="176879" y="1550003"/>
                </a:moveTo>
                <a:cubicBezTo>
                  <a:pt x="172212" y="1550003"/>
                  <a:pt x="167735" y="1547717"/>
                  <a:pt x="164973" y="1543622"/>
                </a:cubicBezTo>
                <a:cubicBezTo>
                  <a:pt x="153257" y="1526000"/>
                  <a:pt x="142018" y="1507807"/>
                  <a:pt x="131540" y="1489520"/>
                </a:cubicBezTo>
                <a:cubicBezTo>
                  <a:pt x="127635" y="1482662"/>
                  <a:pt x="130016" y="1473994"/>
                  <a:pt x="136779" y="1469993"/>
                </a:cubicBezTo>
                <a:cubicBezTo>
                  <a:pt x="143637" y="1466088"/>
                  <a:pt x="152400" y="1468374"/>
                  <a:pt x="156305" y="1475232"/>
                </a:cubicBezTo>
                <a:cubicBezTo>
                  <a:pt x="166497" y="1492948"/>
                  <a:pt x="177451" y="1510665"/>
                  <a:pt x="188786" y="1527715"/>
                </a:cubicBezTo>
                <a:cubicBezTo>
                  <a:pt x="193167" y="1534287"/>
                  <a:pt x="191357" y="1543145"/>
                  <a:pt x="184785" y="1547527"/>
                </a:cubicBezTo>
                <a:cubicBezTo>
                  <a:pt x="182404" y="1549146"/>
                  <a:pt x="179642" y="1549908"/>
                  <a:pt x="176879" y="1549908"/>
                </a:cubicBezTo>
                <a:close/>
                <a:moveTo>
                  <a:pt x="1817846" y="1542764"/>
                </a:moveTo>
                <a:cubicBezTo>
                  <a:pt x="1815179" y="1542764"/>
                  <a:pt x="1812512" y="1542002"/>
                  <a:pt x="1810036" y="1540478"/>
                </a:cubicBezTo>
                <a:cubicBezTo>
                  <a:pt x="1803464" y="1536192"/>
                  <a:pt x="1801559" y="1527334"/>
                  <a:pt x="1805845" y="1520666"/>
                </a:cubicBezTo>
                <a:cubicBezTo>
                  <a:pt x="1816989" y="1503521"/>
                  <a:pt x="1827752" y="1485710"/>
                  <a:pt x="1837849" y="1467803"/>
                </a:cubicBezTo>
                <a:cubicBezTo>
                  <a:pt x="1841754" y="1460945"/>
                  <a:pt x="1850422" y="1458468"/>
                  <a:pt x="1857280" y="1462373"/>
                </a:cubicBezTo>
                <a:cubicBezTo>
                  <a:pt x="1864138" y="1466279"/>
                  <a:pt x="1866614" y="1474946"/>
                  <a:pt x="1862709" y="1481804"/>
                </a:cubicBezTo>
                <a:cubicBezTo>
                  <a:pt x="1852327" y="1500188"/>
                  <a:pt x="1841278" y="1518571"/>
                  <a:pt x="1829752" y="1536192"/>
                </a:cubicBezTo>
                <a:cubicBezTo>
                  <a:pt x="1826990" y="1540383"/>
                  <a:pt x="1822418" y="1542669"/>
                  <a:pt x="1817751" y="1542669"/>
                </a:cubicBezTo>
                <a:close/>
                <a:moveTo>
                  <a:pt x="114491" y="1441418"/>
                </a:moveTo>
                <a:cubicBezTo>
                  <a:pt x="109252" y="1441418"/>
                  <a:pt x="104108" y="1438465"/>
                  <a:pt x="101632" y="1433417"/>
                </a:cubicBezTo>
                <a:cubicBezTo>
                  <a:pt x="92297" y="1414463"/>
                  <a:pt x="83534" y="1395031"/>
                  <a:pt x="75438" y="1375505"/>
                </a:cubicBezTo>
                <a:cubicBezTo>
                  <a:pt x="72390" y="1368266"/>
                  <a:pt x="75914" y="1359884"/>
                  <a:pt x="83153" y="1356836"/>
                </a:cubicBezTo>
                <a:cubicBezTo>
                  <a:pt x="90392" y="1353788"/>
                  <a:pt x="98774" y="1357217"/>
                  <a:pt x="101822" y="1364552"/>
                </a:cubicBezTo>
                <a:cubicBezTo>
                  <a:pt x="109633" y="1383411"/>
                  <a:pt x="118205" y="1402366"/>
                  <a:pt x="127254" y="1420749"/>
                </a:cubicBezTo>
                <a:cubicBezTo>
                  <a:pt x="130778" y="1427798"/>
                  <a:pt x="127825" y="1436370"/>
                  <a:pt x="120777" y="1439894"/>
                </a:cubicBezTo>
                <a:cubicBezTo>
                  <a:pt x="118777" y="1440847"/>
                  <a:pt x="116586" y="1441323"/>
                  <a:pt x="114491" y="1441323"/>
                </a:cubicBezTo>
                <a:close/>
                <a:moveTo>
                  <a:pt x="1879378" y="1433513"/>
                </a:moveTo>
                <a:cubicBezTo>
                  <a:pt x="1877282" y="1433513"/>
                  <a:pt x="1875187" y="1433036"/>
                  <a:pt x="1873187" y="1432084"/>
                </a:cubicBezTo>
                <a:cubicBezTo>
                  <a:pt x="1866043" y="1428655"/>
                  <a:pt x="1863090" y="1420178"/>
                  <a:pt x="1866519" y="1413034"/>
                </a:cubicBezTo>
                <a:cubicBezTo>
                  <a:pt x="1870805" y="1404176"/>
                  <a:pt x="1874901" y="1395317"/>
                  <a:pt x="1878902" y="1386269"/>
                </a:cubicBezTo>
                <a:cubicBezTo>
                  <a:pt x="1883283" y="1376458"/>
                  <a:pt x="1887474" y="1366456"/>
                  <a:pt x="1891570" y="1356455"/>
                </a:cubicBezTo>
                <a:cubicBezTo>
                  <a:pt x="1894523" y="1349121"/>
                  <a:pt x="1902809" y="1345597"/>
                  <a:pt x="1910143" y="1348549"/>
                </a:cubicBezTo>
                <a:cubicBezTo>
                  <a:pt x="1917478" y="1351502"/>
                  <a:pt x="1921002" y="1359789"/>
                  <a:pt x="1918049" y="1367123"/>
                </a:cubicBezTo>
                <a:cubicBezTo>
                  <a:pt x="1913858" y="1377410"/>
                  <a:pt x="1909572" y="1387697"/>
                  <a:pt x="1905000" y="1397794"/>
                </a:cubicBezTo>
                <a:cubicBezTo>
                  <a:pt x="1900904" y="1407033"/>
                  <a:pt x="1896618" y="1416272"/>
                  <a:pt x="1892237" y="1425321"/>
                </a:cubicBezTo>
                <a:cubicBezTo>
                  <a:pt x="1889760" y="1430464"/>
                  <a:pt x="1884712" y="1433417"/>
                  <a:pt x="1879378" y="1433417"/>
                </a:cubicBezTo>
                <a:close/>
                <a:moveTo>
                  <a:pt x="66580" y="1325785"/>
                </a:moveTo>
                <a:cubicBezTo>
                  <a:pt x="60674" y="1325785"/>
                  <a:pt x="55054" y="1322070"/>
                  <a:pt x="53054" y="1316069"/>
                </a:cubicBezTo>
                <a:cubicBezTo>
                  <a:pt x="46292" y="1296067"/>
                  <a:pt x="40005" y="1275588"/>
                  <a:pt x="34481" y="1255205"/>
                </a:cubicBezTo>
                <a:cubicBezTo>
                  <a:pt x="32385" y="1247585"/>
                  <a:pt x="36957" y="1239774"/>
                  <a:pt x="44577" y="1237679"/>
                </a:cubicBezTo>
                <a:cubicBezTo>
                  <a:pt x="52197" y="1235678"/>
                  <a:pt x="60008" y="1240155"/>
                  <a:pt x="62103" y="1247775"/>
                </a:cubicBezTo>
                <a:cubicBezTo>
                  <a:pt x="67437" y="1267587"/>
                  <a:pt x="73533" y="1287494"/>
                  <a:pt x="80200" y="1306830"/>
                </a:cubicBezTo>
                <a:cubicBezTo>
                  <a:pt x="82772" y="1314260"/>
                  <a:pt x="78772" y="1322451"/>
                  <a:pt x="71247" y="1324928"/>
                </a:cubicBezTo>
                <a:cubicBezTo>
                  <a:pt x="69723" y="1325404"/>
                  <a:pt x="68199" y="1325689"/>
                  <a:pt x="66675" y="1325689"/>
                </a:cubicBezTo>
                <a:close/>
                <a:moveTo>
                  <a:pt x="1926336" y="1317307"/>
                </a:moveTo>
                <a:cubicBezTo>
                  <a:pt x="1924812" y="1317307"/>
                  <a:pt x="1923383" y="1317117"/>
                  <a:pt x="1921859" y="1316546"/>
                </a:cubicBezTo>
                <a:cubicBezTo>
                  <a:pt x="1914335" y="1314069"/>
                  <a:pt x="1910334" y="1305973"/>
                  <a:pt x="1912810" y="1298543"/>
                </a:cubicBezTo>
                <a:cubicBezTo>
                  <a:pt x="1919288" y="1279017"/>
                  <a:pt x="1925098" y="1259110"/>
                  <a:pt x="1930337" y="1239298"/>
                </a:cubicBezTo>
                <a:cubicBezTo>
                  <a:pt x="1932337" y="1231678"/>
                  <a:pt x="1940147" y="1227106"/>
                  <a:pt x="1947767" y="1229106"/>
                </a:cubicBezTo>
                <a:cubicBezTo>
                  <a:pt x="1955387" y="1231106"/>
                  <a:pt x="1959959" y="1238917"/>
                  <a:pt x="1957959" y="1246537"/>
                </a:cubicBezTo>
                <a:cubicBezTo>
                  <a:pt x="1952625" y="1266920"/>
                  <a:pt x="1946529" y="1287494"/>
                  <a:pt x="1939957" y="1307592"/>
                </a:cubicBezTo>
                <a:cubicBezTo>
                  <a:pt x="1937957" y="1313593"/>
                  <a:pt x="1932432" y="1317403"/>
                  <a:pt x="1926431" y="1317403"/>
                </a:cubicBezTo>
                <a:close/>
                <a:moveTo>
                  <a:pt x="33814" y="1204817"/>
                </a:moveTo>
                <a:cubicBezTo>
                  <a:pt x="27146" y="1204817"/>
                  <a:pt x="21241" y="1200150"/>
                  <a:pt x="19812" y="1193387"/>
                </a:cubicBezTo>
                <a:cubicBezTo>
                  <a:pt x="17526" y="1182243"/>
                  <a:pt x="15526" y="1171099"/>
                  <a:pt x="13621" y="1159859"/>
                </a:cubicBezTo>
                <a:cubicBezTo>
                  <a:pt x="12002" y="1150239"/>
                  <a:pt x="10478" y="1140523"/>
                  <a:pt x="9144" y="1130713"/>
                </a:cubicBezTo>
                <a:cubicBezTo>
                  <a:pt x="8096" y="1122902"/>
                  <a:pt x="13525" y="1115663"/>
                  <a:pt x="21336" y="1114615"/>
                </a:cubicBezTo>
                <a:cubicBezTo>
                  <a:pt x="29147" y="1113568"/>
                  <a:pt x="36386" y="1118997"/>
                  <a:pt x="37433" y="1126807"/>
                </a:cubicBezTo>
                <a:cubicBezTo>
                  <a:pt x="38767" y="1136332"/>
                  <a:pt x="40196" y="1145762"/>
                  <a:pt x="41720" y="1155097"/>
                </a:cubicBezTo>
                <a:cubicBezTo>
                  <a:pt x="43529" y="1166051"/>
                  <a:pt x="45529" y="1176909"/>
                  <a:pt x="47720" y="1187672"/>
                </a:cubicBezTo>
                <a:cubicBezTo>
                  <a:pt x="49244" y="1195388"/>
                  <a:pt x="44291" y="1202912"/>
                  <a:pt x="36576" y="1204531"/>
                </a:cubicBezTo>
                <a:cubicBezTo>
                  <a:pt x="35624" y="1204722"/>
                  <a:pt x="34671" y="1204817"/>
                  <a:pt x="33719" y="1204817"/>
                </a:cubicBezTo>
                <a:close/>
                <a:moveTo>
                  <a:pt x="1957959" y="1196054"/>
                </a:moveTo>
                <a:cubicBezTo>
                  <a:pt x="1957102" y="1196054"/>
                  <a:pt x="1956149" y="1196054"/>
                  <a:pt x="1955197" y="1195769"/>
                </a:cubicBezTo>
                <a:cubicBezTo>
                  <a:pt x="1947482" y="1194245"/>
                  <a:pt x="1942338" y="1186815"/>
                  <a:pt x="1943862" y="1179005"/>
                </a:cubicBezTo>
                <a:cubicBezTo>
                  <a:pt x="1945386" y="1171099"/>
                  <a:pt x="1946815" y="1163098"/>
                  <a:pt x="1948148" y="1155097"/>
                </a:cubicBezTo>
                <a:lnTo>
                  <a:pt x="1950434" y="1141000"/>
                </a:lnTo>
                <a:cubicBezTo>
                  <a:pt x="1951577" y="1133475"/>
                  <a:pt x="1952625" y="1125760"/>
                  <a:pt x="1953673" y="1118045"/>
                </a:cubicBezTo>
                <a:cubicBezTo>
                  <a:pt x="1954625" y="1110234"/>
                  <a:pt x="1961864" y="1104710"/>
                  <a:pt x="1969675" y="1105662"/>
                </a:cubicBezTo>
                <a:cubicBezTo>
                  <a:pt x="1977485" y="1106710"/>
                  <a:pt x="1983010" y="1113854"/>
                  <a:pt x="1982057" y="1121664"/>
                </a:cubicBezTo>
                <a:cubicBezTo>
                  <a:pt x="1981010" y="1129665"/>
                  <a:pt x="1979962" y="1137571"/>
                  <a:pt x="1978724" y="1145477"/>
                </a:cubicBezTo>
                <a:lnTo>
                  <a:pt x="1976438" y="1159764"/>
                </a:lnTo>
                <a:cubicBezTo>
                  <a:pt x="1975009" y="1168146"/>
                  <a:pt x="1973580" y="1176338"/>
                  <a:pt x="1971961" y="1184529"/>
                </a:cubicBezTo>
                <a:cubicBezTo>
                  <a:pt x="1970627" y="1191387"/>
                  <a:pt x="1964627" y="1196149"/>
                  <a:pt x="1957959" y="1196149"/>
                </a:cubicBezTo>
                <a:close/>
                <a:moveTo>
                  <a:pt x="16764" y="1080706"/>
                </a:moveTo>
                <a:cubicBezTo>
                  <a:pt x="9335" y="1080706"/>
                  <a:pt x="3048" y="1074991"/>
                  <a:pt x="2572" y="1067467"/>
                </a:cubicBezTo>
                <a:cubicBezTo>
                  <a:pt x="1048" y="1046512"/>
                  <a:pt x="191" y="1025080"/>
                  <a:pt x="0" y="1003935"/>
                </a:cubicBezTo>
                <a:cubicBezTo>
                  <a:pt x="0" y="996029"/>
                  <a:pt x="6287" y="989552"/>
                  <a:pt x="14192" y="989552"/>
                </a:cubicBezTo>
                <a:lnTo>
                  <a:pt x="14288" y="989552"/>
                </a:lnTo>
                <a:cubicBezTo>
                  <a:pt x="22098" y="989552"/>
                  <a:pt x="28480" y="995839"/>
                  <a:pt x="28575" y="1003745"/>
                </a:cubicBezTo>
                <a:cubicBezTo>
                  <a:pt x="28766" y="1024319"/>
                  <a:pt x="29623" y="1045178"/>
                  <a:pt x="31052" y="1065466"/>
                </a:cubicBezTo>
                <a:cubicBezTo>
                  <a:pt x="31623" y="1073372"/>
                  <a:pt x="25718" y="1080135"/>
                  <a:pt x="17812" y="1080706"/>
                </a:cubicBezTo>
                <a:cubicBezTo>
                  <a:pt x="17431" y="1080706"/>
                  <a:pt x="17145" y="1080706"/>
                  <a:pt x="16764" y="1080706"/>
                </a:cubicBezTo>
                <a:close/>
                <a:moveTo>
                  <a:pt x="1973771" y="1071753"/>
                </a:moveTo>
                <a:cubicBezTo>
                  <a:pt x="1973771" y="1071753"/>
                  <a:pt x="1973199" y="1071753"/>
                  <a:pt x="1972818" y="1071753"/>
                </a:cubicBezTo>
                <a:cubicBezTo>
                  <a:pt x="1964912" y="1071277"/>
                  <a:pt x="1958912" y="1064514"/>
                  <a:pt x="1959483" y="1056608"/>
                </a:cubicBezTo>
                <a:cubicBezTo>
                  <a:pt x="1960721" y="1036225"/>
                  <a:pt x="1961388" y="1015460"/>
                  <a:pt x="1961388" y="994791"/>
                </a:cubicBezTo>
                <a:cubicBezTo>
                  <a:pt x="1961388" y="988886"/>
                  <a:pt x="1961388" y="982980"/>
                  <a:pt x="1961198" y="977074"/>
                </a:cubicBezTo>
                <a:cubicBezTo>
                  <a:pt x="1961102" y="969169"/>
                  <a:pt x="1967389" y="962692"/>
                  <a:pt x="1975199" y="962501"/>
                </a:cubicBezTo>
                <a:cubicBezTo>
                  <a:pt x="1983391" y="962406"/>
                  <a:pt x="1989582" y="968693"/>
                  <a:pt x="1989773" y="976503"/>
                </a:cubicBezTo>
                <a:cubicBezTo>
                  <a:pt x="1989868" y="982599"/>
                  <a:pt x="1989963" y="988600"/>
                  <a:pt x="1989963" y="994696"/>
                </a:cubicBezTo>
                <a:cubicBezTo>
                  <a:pt x="1989963" y="1015937"/>
                  <a:pt x="1989296" y="1037272"/>
                  <a:pt x="1987963" y="1058228"/>
                </a:cubicBezTo>
                <a:cubicBezTo>
                  <a:pt x="1987487" y="1065752"/>
                  <a:pt x="1981200" y="1071658"/>
                  <a:pt x="1973675" y="1071658"/>
                </a:cubicBezTo>
                <a:close/>
                <a:moveTo>
                  <a:pt x="15716" y="955357"/>
                </a:moveTo>
                <a:cubicBezTo>
                  <a:pt x="15716" y="955357"/>
                  <a:pt x="15240" y="955357"/>
                  <a:pt x="14954" y="955357"/>
                </a:cubicBezTo>
                <a:cubicBezTo>
                  <a:pt x="7049" y="954977"/>
                  <a:pt x="1048" y="948214"/>
                  <a:pt x="1429" y="940308"/>
                </a:cubicBezTo>
                <a:cubicBezTo>
                  <a:pt x="2572" y="919163"/>
                  <a:pt x="4382" y="897827"/>
                  <a:pt x="6858" y="876967"/>
                </a:cubicBezTo>
                <a:cubicBezTo>
                  <a:pt x="7811" y="869156"/>
                  <a:pt x="14859" y="863537"/>
                  <a:pt x="22765" y="864489"/>
                </a:cubicBezTo>
                <a:cubicBezTo>
                  <a:pt x="30575" y="865441"/>
                  <a:pt x="36195" y="872490"/>
                  <a:pt x="35243" y="880396"/>
                </a:cubicBezTo>
                <a:cubicBezTo>
                  <a:pt x="32861" y="900684"/>
                  <a:pt x="31052" y="921448"/>
                  <a:pt x="30004" y="941927"/>
                </a:cubicBezTo>
                <a:cubicBezTo>
                  <a:pt x="29623" y="949547"/>
                  <a:pt x="23241" y="955453"/>
                  <a:pt x="15716" y="955453"/>
                </a:cubicBezTo>
                <a:close/>
                <a:moveTo>
                  <a:pt x="1972532" y="928497"/>
                </a:moveTo>
                <a:cubicBezTo>
                  <a:pt x="1965198" y="928497"/>
                  <a:pt x="1958912" y="922877"/>
                  <a:pt x="1958340" y="915353"/>
                </a:cubicBezTo>
                <a:cubicBezTo>
                  <a:pt x="1956721" y="894874"/>
                  <a:pt x="1954340" y="874205"/>
                  <a:pt x="1951387" y="853916"/>
                </a:cubicBezTo>
                <a:cubicBezTo>
                  <a:pt x="1950244" y="846106"/>
                  <a:pt x="1955673" y="838867"/>
                  <a:pt x="1963484" y="837724"/>
                </a:cubicBezTo>
                <a:cubicBezTo>
                  <a:pt x="1971294" y="836581"/>
                  <a:pt x="1978533" y="842010"/>
                  <a:pt x="1979676" y="849821"/>
                </a:cubicBezTo>
                <a:cubicBezTo>
                  <a:pt x="1982724" y="870680"/>
                  <a:pt x="1985105" y="891921"/>
                  <a:pt x="1986820" y="913066"/>
                </a:cubicBezTo>
                <a:cubicBezTo>
                  <a:pt x="1987487" y="920972"/>
                  <a:pt x="1981581" y="927830"/>
                  <a:pt x="1973771" y="928497"/>
                </a:cubicBezTo>
                <a:cubicBezTo>
                  <a:pt x="1973390" y="928497"/>
                  <a:pt x="1973009" y="928497"/>
                  <a:pt x="1972627" y="928497"/>
                </a:cubicBezTo>
                <a:close/>
                <a:moveTo>
                  <a:pt x="30480" y="830866"/>
                </a:moveTo>
                <a:cubicBezTo>
                  <a:pt x="29623" y="830866"/>
                  <a:pt x="28766" y="830866"/>
                  <a:pt x="27908" y="830675"/>
                </a:cubicBezTo>
                <a:cubicBezTo>
                  <a:pt x="20193" y="829247"/>
                  <a:pt x="15050" y="821817"/>
                  <a:pt x="16383" y="814006"/>
                </a:cubicBezTo>
                <a:cubicBezTo>
                  <a:pt x="20193" y="793242"/>
                  <a:pt x="24765" y="772382"/>
                  <a:pt x="29908" y="751808"/>
                </a:cubicBezTo>
                <a:cubicBezTo>
                  <a:pt x="31814" y="744188"/>
                  <a:pt x="39624" y="739521"/>
                  <a:pt x="47244" y="741426"/>
                </a:cubicBezTo>
                <a:cubicBezTo>
                  <a:pt x="54864" y="743331"/>
                  <a:pt x="59531" y="751141"/>
                  <a:pt x="57626" y="758762"/>
                </a:cubicBezTo>
                <a:cubicBezTo>
                  <a:pt x="52673" y="778669"/>
                  <a:pt x="48197" y="798957"/>
                  <a:pt x="44577" y="819150"/>
                </a:cubicBezTo>
                <a:cubicBezTo>
                  <a:pt x="43339" y="826008"/>
                  <a:pt x="37338" y="830866"/>
                  <a:pt x="30575" y="830866"/>
                </a:cubicBezTo>
                <a:close/>
                <a:moveTo>
                  <a:pt x="1954530" y="804481"/>
                </a:moveTo>
                <a:cubicBezTo>
                  <a:pt x="1947958" y="804481"/>
                  <a:pt x="1941957" y="799910"/>
                  <a:pt x="1940528" y="793147"/>
                </a:cubicBezTo>
                <a:cubicBezTo>
                  <a:pt x="1937480" y="778669"/>
                  <a:pt x="1934051" y="764096"/>
                  <a:pt x="1930241" y="749808"/>
                </a:cubicBezTo>
                <a:cubicBezTo>
                  <a:pt x="1928813" y="744284"/>
                  <a:pt x="1927289" y="738664"/>
                  <a:pt x="1925765" y="733139"/>
                </a:cubicBezTo>
                <a:cubicBezTo>
                  <a:pt x="1923669" y="725519"/>
                  <a:pt x="1928051" y="717613"/>
                  <a:pt x="1935671" y="715518"/>
                </a:cubicBezTo>
                <a:cubicBezTo>
                  <a:pt x="1943291" y="713422"/>
                  <a:pt x="1951196" y="717804"/>
                  <a:pt x="1953292" y="725424"/>
                </a:cubicBezTo>
                <a:cubicBezTo>
                  <a:pt x="1954911" y="731139"/>
                  <a:pt x="1956435" y="736854"/>
                  <a:pt x="1957959" y="742569"/>
                </a:cubicBezTo>
                <a:cubicBezTo>
                  <a:pt x="1961769" y="757238"/>
                  <a:pt x="1965293" y="772287"/>
                  <a:pt x="1968532" y="787146"/>
                </a:cubicBezTo>
                <a:cubicBezTo>
                  <a:pt x="1970151" y="794861"/>
                  <a:pt x="1965198" y="802481"/>
                  <a:pt x="1957483" y="804101"/>
                </a:cubicBezTo>
                <a:cubicBezTo>
                  <a:pt x="1956530" y="804291"/>
                  <a:pt x="1955483" y="804386"/>
                  <a:pt x="1954530" y="804386"/>
                </a:cubicBezTo>
                <a:close/>
                <a:moveTo>
                  <a:pt x="61055" y="709231"/>
                </a:moveTo>
                <a:cubicBezTo>
                  <a:pt x="59627" y="709231"/>
                  <a:pt x="58103" y="709041"/>
                  <a:pt x="56674" y="708565"/>
                </a:cubicBezTo>
                <a:cubicBezTo>
                  <a:pt x="49149" y="706184"/>
                  <a:pt x="45053" y="698087"/>
                  <a:pt x="47435" y="690563"/>
                </a:cubicBezTo>
                <a:cubicBezTo>
                  <a:pt x="53912" y="670465"/>
                  <a:pt x="61055" y="650272"/>
                  <a:pt x="68866" y="630555"/>
                </a:cubicBezTo>
                <a:cubicBezTo>
                  <a:pt x="71723" y="623221"/>
                  <a:pt x="80010" y="619601"/>
                  <a:pt x="87440" y="622459"/>
                </a:cubicBezTo>
                <a:cubicBezTo>
                  <a:pt x="94774" y="625316"/>
                  <a:pt x="98393" y="633603"/>
                  <a:pt x="95536" y="641032"/>
                </a:cubicBezTo>
                <a:cubicBezTo>
                  <a:pt x="88011" y="660082"/>
                  <a:pt x="81058" y="679704"/>
                  <a:pt x="74771" y="699230"/>
                </a:cubicBezTo>
                <a:cubicBezTo>
                  <a:pt x="72866" y="705326"/>
                  <a:pt x="67247" y="709136"/>
                  <a:pt x="61150" y="709136"/>
                </a:cubicBezTo>
                <a:close/>
                <a:moveTo>
                  <a:pt x="1920716" y="683895"/>
                </a:moveTo>
                <a:cubicBezTo>
                  <a:pt x="1914811" y="683895"/>
                  <a:pt x="1909286" y="680180"/>
                  <a:pt x="1907191" y="674370"/>
                </a:cubicBezTo>
                <a:cubicBezTo>
                  <a:pt x="1900428" y="655034"/>
                  <a:pt x="1892903" y="635698"/>
                  <a:pt x="1884902" y="616839"/>
                </a:cubicBezTo>
                <a:cubicBezTo>
                  <a:pt x="1881854" y="609600"/>
                  <a:pt x="1885188" y="601218"/>
                  <a:pt x="1892427" y="598075"/>
                </a:cubicBezTo>
                <a:cubicBezTo>
                  <a:pt x="1899666" y="595027"/>
                  <a:pt x="1908048" y="598361"/>
                  <a:pt x="1911191" y="605599"/>
                </a:cubicBezTo>
                <a:cubicBezTo>
                  <a:pt x="1919478" y="625030"/>
                  <a:pt x="1927193" y="644938"/>
                  <a:pt x="1934147" y="664845"/>
                </a:cubicBezTo>
                <a:cubicBezTo>
                  <a:pt x="1936718" y="672274"/>
                  <a:pt x="1932813" y="680466"/>
                  <a:pt x="1925384" y="683038"/>
                </a:cubicBezTo>
                <a:cubicBezTo>
                  <a:pt x="1923860" y="683609"/>
                  <a:pt x="1922240" y="683895"/>
                  <a:pt x="1920621" y="683895"/>
                </a:cubicBezTo>
                <a:close/>
                <a:moveTo>
                  <a:pt x="106966" y="592550"/>
                </a:moveTo>
                <a:cubicBezTo>
                  <a:pt x="104966" y="592550"/>
                  <a:pt x="102870" y="592074"/>
                  <a:pt x="100870" y="591217"/>
                </a:cubicBezTo>
                <a:cubicBezTo>
                  <a:pt x="93726" y="587883"/>
                  <a:pt x="90678" y="579311"/>
                  <a:pt x="94012" y="572167"/>
                </a:cubicBezTo>
                <a:cubicBezTo>
                  <a:pt x="102965" y="553117"/>
                  <a:pt x="112681" y="534067"/>
                  <a:pt x="122873" y="515493"/>
                </a:cubicBezTo>
                <a:cubicBezTo>
                  <a:pt x="126683" y="508540"/>
                  <a:pt x="135350" y="506063"/>
                  <a:pt x="142304" y="509873"/>
                </a:cubicBezTo>
                <a:cubicBezTo>
                  <a:pt x="149257" y="513683"/>
                  <a:pt x="151733" y="522351"/>
                  <a:pt x="147923" y="529304"/>
                </a:cubicBezTo>
                <a:cubicBezTo>
                  <a:pt x="138017" y="547306"/>
                  <a:pt x="128588" y="565880"/>
                  <a:pt x="119825" y="584359"/>
                </a:cubicBezTo>
                <a:cubicBezTo>
                  <a:pt x="117348" y="589502"/>
                  <a:pt x="112204" y="592550"/>
                  <a:pt x="106871" y="592550"/>
                </a:cubicBezTo>
                <a:close/>
                <a:moveTo>
                  <a:pt x="1871663" y="568643"/>
                </a:moveTo>
                <a:cubicBezTo>
                  <a:pt x="1866424" y="568643"/>
                  <a:pt x="1861376" y="565785"/>
                  <a:pt x="1858899" y="560737"/>
                </a:cubicBezTo>
                <a:cubicBezTo>
                  <a:pt x="1849660" y="542449"/>
                  <a:pt x="1839754" y="524161"/>
                  <a:pt x="1829372" y="506539"/>
                </a:cubicBezTo>
                <a:cubicBezTo>
                  <a:pt x="1825371" y="499777"/>
                  <a:pt x="1827657" y="491014"/>
                  <a:pt x="1834420" y="487013"/>
                </a:cubicBezTo>
                <a:cubicBezTo>
                  <a:pt x="1841183" y="483013"/>
                  <a:pt x="1849946" y="485299"/>
                  <a:pt x="1853946" y="492062"/>
                </a:cubicBezTo>
                <a:cubicBezTo>
                  <a:pt x="1864614" y="510254"/>
                  <a:pt x="1874806" y="529019"/>
                  <a:pt x="1884331" y="547878"/>
                </a:cubicBezTo>
                <a:cubicBezTo>
                  <a:pt x="1887855" y="554927"/>
                  <a:pt x="1884998" y="563499"/>
                  <a:pt x="1877949" y="567023"/>
                </a:cubicBezTo>
                <a:cubicBezTo>
                  <a:pt x="1875854" y="568071"/>
                  <a:pt x="1873663" y="568547"/>
                  <a:pt x="1871567" y="568547"/>
                </a:cubicBezTo>
                <a:close/>
                <a:moveTo>
                  <a:pt x="167450" y="482727"/>
                </a:moveTo>
                <a:cubicBezTo>
                  <a:pt x="164783" y="482727"/>
                  <a:pt x="162211" y="481965"/>
                  <a:pt x="159829" y="480536"/>
                </a:cubicBezTo>
                <a:cubicBezTo>
                  <a:pt x="153162" y="476250"/>
                  <a:pt x="151257" y="467487"/>
                  <a:pt x="155448" y="460820"/>
                </a:cubicBezTo>
                <a:cubicBezTo>
                  <a:pt x="166783" y="443008"/>
                  <a:pt x="178879" y="425291"/>
                  <a:pt x="191357" y="408241"/>
                </a:cubicBezTo>
                <a:cubicBezTo>
                  <a:pt x="196025" y="401860"/>
                  <a:pt x="204978" y="400526"/>
                  <a:pt x="211360" y="405098"/>
                </a:cubicBezTo>
                <a:cubicBezTo>
                  <a:pt x="217742" y="409765"/>
                  <a:pt x="219075" y="418719"/>
                  <a:pt x="214503" y="425101"/>
                </a:cubicBezTo>
                <a:cubicBezTo>
                  <a:pt x="202406" y="441674"/>
                  <a:pt x="190691" y="458819"/>
                  <a:pt x="179642" y="476155"/>
                </a:cubicBezTo>
                <a:cubicBezTo>
                  <a:pt x="176879" y="480441"/>
                  <a:pt x="172307" y="482727"/>
                  <a:pt x="167545" y="482727"/>
                </a:cubicBezTo>
                <a:close/>
                <a:moveTo>
                  <a:pt x="1808321" y="460629"/>
                </a:moveTo>
                <a:cubicBezTo>
                  <a:pt x="1803749" y="460629"/>
                  <a:pt x="1799273" y="458438"/>
                  <a:pt x="1796510" y="454343"/>
                </a:cubicBezTo>
                <a:cubicBezTo>
                  <a:pt x="1785080" y="437388"/>
                  <a:pt x="1772889" y="420529"/>
                  <a:pt x="1760315" y="404336"/>
                </a:cubicBezTo>
                <a:cubicBezTo>
                  <a:pt x="1755458" y="398050"/>
                  <a:pt x="1756601" y="389096"/>
                  <a:pt x="1762887" y="384334"/>
                </a:cubicBezTo>
                <a:cubicBezTo>
                  <a:pt x="1769174" y="379476"/>
                  <a:pt x="1778127" y="380619"/>
                  <a:pt x="1782890" y="386905"/>
                </a:cubicBezTo>
                <a:cubicBezTo>
                  <a:pt x="1795843" y="403670"/>
                  <a:pt x="1808321" y="421005"/>
                  <a:pt x="1820132" y="438436"/>
                </a:cubicBezTo>
                <a:cubicBezTo>
                  <a:pt x="1824514" y="445008"/>
                  <a:pt x="1822799" y="453866"/>
                  <a:pt x="1816322" y="458248"/>
                </a:cubicBezTo>
                <a:cubicBezTo>
                  <a:pt x="1813846" y="459867"/>
                  <a:pt x="1811084" y="460724"/>
                  <a:pt x="1808321" y="460724"/>
                </a:cubicBezTo>
                <a:close/>
                <a:moveTo>
                  <a:pt x="241459" y="381476"/>
                </a:moveTo>
                <a:cubicBezTo>
                  <a:pt x="238220" y="381476"/>
                  <a:pt x="234982" y="380429"/>
                  <a:pt x="232315" y="378143"/>
                </a:cubicBezTo>
                <a:cubicBezTo>
                  <a:pt x="226219" y="373094"/>
                  <a:pt x="225457" y="364046"/>
                  <a:pt x="230505" y="358045"/>
                </a:cubicBezTo>
                <a:cubicBezTo>
                  <a:pt x="244031" y="341852"/>
                  <a:pt x="258223" y="325850"/>
                  <a:pt x="272796" y="310515"/>
                </a:cubicBezTo>
                <a:cubicBezTo>
                  <a:pt x="278225" y="304800"/>
                  <a:pt x="287274" y="304514"/>
                  <a:pt x="292989" y="309944"/>
                </a:cubicBezTo>
                <a:cubicBezTo>
                  <a:pt x="298704" y="315373"/>
                  <a:pt x="298990" y="324421"/>
                  <a:pt x="293561" y="330137"/>
                </a:cubicBezTo>
                <a:cubicBezTo>
                  <a:pt x="279464" y="344996"/>
                  <a:pt x="265652" y="360521"/>
                  <a:pt x="252508" y="376333"/>
                </a:cubicBezTo>
                <a:cubicBezTo>
                  <a:pt x="249650" y="379762"/>
                  <a:pt x="245650" y="381476"/>
                  <a:pt x="241554" y="381476"/>
                </a:cubicBezTo>
                <a:close/>
                <a:moveTo>
                  <a:pt x="1731645" y="361474"/>
                </a:moveTo>
                <a:cubicBezTo>
                  <a:pt x="1727645" y="361474"/>
                  <a:pt x="1723739" y="359855"/>
                  <a:pt x="1720882" y="356616"/>
                </a:cubicBezTo>
                <a:cubicBezTo>
                  <a:pt x="1707356" y="341186"/>
                  <a:pt x="1693069" y="326041"/>
                  <a:pt x="1678591" y="311563"/>
                </a:cubicBezTo>
                <a:cubicBezTo>
                  <a:pt x="1672971" y="305943"/>
                  <a:pt x="1672971" y="296894"/>
                  <a:pt x="1678591" y="291370"/>
                </a:cubicBezTo>
                <a:cubicBezTo>
                  <a:pt x="1684210" y="285845"/>
                  <a:pt x="1693259" y="285750"/>
                  <a:pt x="1698784" y="291370"/>
                </a:cubicBezTo>
                <a:cubicBezTo>
                  <a:pt x="1713738" y="306324"/>
                  <a:pt x="1728311" y="321945"/>
                  <a:pt x="1742313" y="337756"/>
                </a:cubicBezTo>
                <a:cubicBezTo>
                  <a:pt x="1747552" y="343662"/>
                  <a:pt x="1746980" y="352711"/>
                  <a:pt x="1740980" y="357949"/>
                </a:cubicBezTo>
                <a:cubicBezTo>
                  <a:pt x="1738313" y="360331"/>
                  <a:pt x="1734884" y="361474"/>
                  <a:pt x="1731550" y="361474"/>
                </a:cubicBezTo>
                <a:close/>
                <a:moveTo>
                  <a:pt x="327660" y="290513"/>
                </a:moveTo>
                <a:cubicBezTo>
                  <a:pt x="323850" y="290513"/>
                  <a:pt x="320040" y="288988"/>
                  <a:pt x="317183" y="285940"/>
                </a:cubicBezTo>
                <a:cubicBezTo>
                  <a:pt x="311849" y="280130"/>
                  <a:pt x="312134" y="271081"/>
                  <a:pt x="317945" y="265747"/>
                </a:cubicBezTo>
                <a:cubicBezTo>
                  <a:pt x="333375" y="251365"/>
                  <a:pt x="349568" y="237268"/>
                  <a:pt x="365855" y="223933"/>
                </a:cubicBezTo>
                <a:cubicBezTo>
                  <a:pt x="371951" y="218980"/>
                  <a:pt x="381000" y="219837"/>
                  <a:pt x="385953" y="225933"/>
                </a:cubicBezTo>
                <a:cubicBezTo>
                  <a:pt x="390906" y="232029"/>
                  <a:pt x="390049" y="241078"/>
                  <a:pt x="383953" y="246031"/>
                </a:cubicBezTo>
                <a:cubicBezTo>
                  <a:pt x="368046" y="258985"/>
                  <a:pt x="352425" y="272605"/>
                  <a:pt x="337375" y="286607"/>
                </a:cubicBezTo>
                <a:cubicBezTo>
                  <a:pt x="334613" y="289179"/>
                  <a:pt x="331089" y="290417"/>
                  <a:pt x="327660" y="290417"/>
                </a:cubicBezTo>
                <a:close/>
                <a:moveTo>
                  <a:pt x="1643063" y="272796"/>
                </a:moveTo>
                <a:cubicBezTo>
                  <a:pt x="1639729" y="272796"/>
                  <a:pt x="1636300" y="271653"/>
                  <a:pt x="1633633" y="269272"/>
                </a:cubicBezTo>
                <a:cubicBezTo>
                  <a:pt x="1618202" y="255746"/>
                  <a:pt x="1602200" y="242506"/>
                  <a:pt x="1586008" y="229934"/>
                </a:cubicBezTo>
                <a:cubicBezTo>
                  <a:pt x="1579721" y="225076"/>
                  <a:pt x="1578578" y="216122"/>
                  <a:pt x="1583436" y="209931"/>
                </a:cubicBezTo>
                <a:cubicBezTo>
                  <a:pt x="1588294" y="203740"/>
                  <a:pt x="1597247" y="202597"/>
                  <a:pt x="1603439" y="207359"/>
                </a:cubicBezTo>
                <a:cubicBezTo>
                  <a:pt x="1620107" y="220218"/>
                  <a:pt x="1636585" y="233934"/>
                  <a:pt x="1652492" y="247840"/>
                </a:cubicBezTo>
                <a:cubicBezTo>
                  <a:pt x="1658398" y="253079"/>
                  <a:pt x="1658969" y="262128"/>
                  <a:pt x="1653731" y="268034"/>
                </a:cubicBezTo>
                <a:cubicBezTo>
                  <a:pt x="1650873" y="271272"/>
                  <a:pt x="1646968" y="272891"/>
                  <a:pt x="1642967" y="272891"/>
                </a:cubicBezTo>
                <a:close/>
                <a:moveTo>
                  <a:pt x="424720" y="211169"/>
                </a:moveTo>
                <a:cubicBezTo>
                  <a:pt x="420243" y="211169"/>
                  <a:pt x="415862" y="209074"/>
                  <a:pt x="413099" y="205169"/>
                </a:cubicBezTo>
                <a:cubicBezTo>
                  <a:pt x="408527" y="198787"/>
                  <a:pt x="409956" y="189833"/>
                  <a:pt x="416433" y="185261"/>
                </a:cubicBezTo>
                <a:cubicBezTo>
                  <a:pt x="433578" y="172974"/>
                  <a:pt x="451390" y="161068"/>
                  <a:pt x="469297" y="149923"/>
                </a:cubicBezTo>
                <a:cubicBezTo>
                  <a:pt x="475964" y="145732"/>
                  <a:pt x="484823" y="147828"/>
                  <a:pt x="489014" y="154496"/>
                </a:cubicBezTo>
                <a:cubicBezTo>
                  <a:pt x="493205" y="161163"/>
                  <a:pt x="491109" y="170021"/>
                  <a:pt x="484442" y="174212"/>
                </a:cubicBezTo>
                <a:cubicBezTo>
                  <a:pt x="467011" y="185071"/>
                  <a:pt x="449771" y="196596"/>
                  <a:pt x="433102" y="208597"/>
                </a:cubicBezTo>
                <a:cubicBezTo>
                  <a:pt x="430625" y="210407"/>
                  <a:pt x="427673" y="211264"/>
                  <a:pt x="424815" y="211264"/>
                </a:cubicBezTo>
                <a:close/>
                <a:moveTo>
                  <a:pt x="1543907" y="196120"/>
                </a:moveTo>
                <a:cubicBezTo>
                  <a:pt x="1541145" y="196120"/>
                  <a:pt x="1538383" y="195358"/>
                  <a:pt x="1535906" y="193643"/>
                </a:cubicBezTo>
                <a:cubicBezTo>
                  <a:pt x="1518857" y="182118"/>
                  <a:pt x="1501331" y="171069"/>
                  <a:pt x="1483614" y="160687"/>
                </a:cubicBezTo>
                <a:cubicBezTo>
                  <a:pt x="1476851" y="156686"/>
                  <a:pt x="1474565" y="147923"/>
                  <a:pt x="1478566" y="141161"/>
                </a:cubicBezTo>
                <a:cubicBezTo>
                  <a:pt x="1482566" y="134398"/>
                  <a:pt x="1491329" y="132112"/>
                  <a:pt x="1498092" y="136112"/>
                </a:cubicBezTo>
                <a:cubicBezTo>
                  <a:pt x="1516285" y="146780"/>
                  <a:pt x="1534382" y="158210"/>
                  <a:pt x="1551908" y="170021"/>
                </a:cubicBezTo>
                <a:cubicBezTo>
                  <a:pt x="1558481" y="174403"/>
                  <a:pt x="1560195" y="183356"/>
                  <a:pt x="1555718" y="189833"/>
                </a:cubicBezTo>
                <a:cubicBezTo>
                  <a:pt x="1552956" y="193929"/>
                  <a:pt x="1548479" y="196120"/>
                  <a:pt x="1543907" y="196120"/>
                </a:cubicBezTo>
                <a:close/>
                <a:moveTo>
                  <a:pt x="531019" y="144875"/>
                </a:moveTo>
                <a:cubicBezTo>
                  <a:pt x="525971" y="144875"/>
                  <a:pt x="521018" y="142113"/>
                  <a:pt x="518446" y="137351"/>
                </a:cubicBezTo>
                <a:cubicBezTo>
                  <a:pt x="514731" y="130397"/>
                  <a:pt x="517303" y="121729"/>
                  <a:pt x="524256" y="118015"/>
                </a:cubicBezTo>
                <a:cubicBezTo>
                  <a:pt x="542830" y="108013"/>
                  <a:pt x="561975" y="98488"/>
                  <a:pt x="581120" y="89726"/>
                </a:cubicBezTo>
                <a:cubicBezTo>
                  <a:pt x="588264" y="86392"/>
                  <a:pt x="596741" y="89630"/>
                  <a:pt x="600075" y="96774"/>
                </a:cubicBezTo>
                <a:cubicBezTo>
                  <a:pt x="603409" y="103918"/>
                  <a:pt x="600170" y="112395"/>
                  <a:pt x="593027" y="115729"/>
                </a:cubicBezTo>
                <a:cubicBezTo>
                  <a:pt x="574358" y="124301"/>
                  <a:pt x="555784" y="133540"/>
                  <a:pt x="537782" y="143256"/>
                </a:cubicBezTo>
                <a:cubicBezTo>
                  <a:pt x="535591" y="144399"/>
                  <a:pt x="533305" y="144971"/>
                  <a:pt x="531019" y="144971"/>
                </a:cubicBezTo>
                <a:close/>
                <a:moveTo>
                  <a:pt x="1435799" y="132588"/>
                </a:moveTo>
                <a:cubicBezTo>
                  <a:pt x="1433608" y="132588"/>
                  <a:pt x="1431417" y="132112"/>
                  <a:pt x="1429417" y="131064"/>
                </a:cubicBezTo>
                <a:cubicBezTo>
                  <a:pt x="1411129" y="121825"/>
                  <a:pt x="1392174" y="113062"/>
                  <a:pt x="1373315" y="105061"/>
                </a:cubicBezTo>
                <a:cubicBezTo>
                  <a:pt x="1366076" y="102013"/>
                  <a:pt x="1362647" y="93536"/>
                  <a:pt x="1365790" y="86296"/>
                </a:cubicBezTo>
                <a:cubicBezTo>
                  <a:pt x="1368838" y="79057"/>
                  <a:pt x="1377315" y="75629"/>
                  <a:pt x="1384554" y="78772"/>
                </a:cubicBezTo>
                <a:cubicBezTo>
                  <a:pt x="1403985" y="87059"/>
                  <a:pt x="1423416" y="96012"/>
                  <a:pt x="1442276" y="105537"/>
                </a:cubicBezTo>
                <a:cubicBezTo>
                  <a:pt x="1449324" y="109061"/>
                  <a:pt x="1452182" y="117634"/>
                  <a:pt x="1448657" y="124682"/>
                </a:cubicBezTo>
                <a:cubicBezTo>
                  <a:pt x="1446181" y="129635"/>
                  <a:pt x="1441133" y="132588"/>
                  <a:pt x="1435894" y="132588"/>
                </a:cubicBezTo>
                <a:close/>
                <a:moveTo>
                  <a:pt x="644843" y="92678"/>
                </a:moveTo>
                <a:cubicBezTo>
                  <a:pt x="639128" y="92678"/>
                  <a:pt x="633698" y="89154"/>
                  <a:pt x="631508" y="83534"/>
                </a:cubicBezTo>
                <a:cubicBezTo>
                  <a:pt x="628650" y="76200"/>
                  <a:pt x="632365" y="67913"/>
                  <a:pt x="639699" y="65056"/>
                </a:cubicBezTo>
                <a:cubicBezTo>
                  <a:pt x="659416" y="57531"/>
                  <a:pt x="679609" y="50578"/>
                  <a:pt x="699802" y="44291"/>
                </a:cubicBezTo>
                <a:cubicBezTo>
                  <a:pt x="707327" y="42005"/>
                  <a:pt x="715328" y="46196"/>
                  <a:pt x="717709" y="53721"/>
                </a:cubicBezTo>
                <a:cubicBezTo>
                  <a:pt x="720090" y="61246"/>
                  <a:pt x="715804" y="69247"/>
                  <a:pt x="708279" y="71628"/>
                </a:cubicBezTo>
                <a:cubicBezTo>
                  <a:pt x="688753" y="77724"/>
                  <a:pt x="669131" y="84487"/>
                  <a:pt x="649986" y="91821"/>
                </a:cubicBezTo>
                <a:cubicBezTo>
                  <a:pt x="648272" y="92488"/>
                  <a:pt x="646557" y="92773"/>
                  <a:pt x="644843" y="92773"/>
                </a:cubicBezTo>
                <a:close/>
                <a:moveTo>
                  <a:pt x="1320356" y="83534"/>
                </a:moveTo>
                <a:cubicBezTo>
                  <a:pt x="1318736" y="83534"/>
                  <a:pt x="1317212" y="83248"/>
                  <a:pt x="1315593" y="82677"/>
                </a:cubicBezTo>
                <a:cubicBezTo>
                  <a:pt x="1296257" y="75914"/>
                  <a:pt x="1276350" y="69628"/>
                  <a:pt x="1256633" y="64103"/>
                </a:cubicBezTo>
                <a:cubicBezTo>
                  <a:pt x="1249014" y="62008"/>
                  <a:pt x="1244632" y="54102"/>
                  <a:pt x="1246727" y="46482"/>
                </a:cubicBezTo>
                <a:cubicBezTo>
                  <a:pt x="1248823" y="38862"/>
                  <a:pt x="1256824" y="34480"/>
                  <a:pt x="1264349" y="36576"/>
                </a:cubicBezTo>
                <a:cubicBezTo>
                  <a:pt x="1284732" y="42291"/>
                  <a:pt x="1305116" y="48768"/>
                  <a:pt x="1325118" y="55721"/>
                </a:cubicBezTo>
                <a:cubicBezTo>
                  <a:pt x="1332548" y="58293"/>
                  <a:pt x="1336453" y="66485"/>
                  <a:pt x="1333881" y="73914"/>
                </a:cubicBezTo>
                <a:cubicBezTo>
                  <a:pt x="1331785" y="79820"/>
                  <a:pt x="1326261" y="83439"/>
                  <a:pt x="1320356" y="83439"/>
                </a:cubicBezTo>
                <a:close/>
                <a:moveTo>
                  <a:pt x="764381" y="55626"/>
                </a:moveTo>
                <a:cubicBezTo>
                  <a:pt x="757904" y="55626"/>
                  <a:pt x="752094" y="51245"/>
                  <a:pt x="750475" y="44672"/>
                </a:cubicBezTo>
                <a:cubicBezTo>
                  <a:pt x="748665" y="36957"/>
                  <a:pt x="753332" y="29242"/>
                  <a:pt x="761048" y="27432"/>
                </a:cubicBezTo>
                <a:cubicBezTo>
                  <a:pt x="781526" y="22479"/>
                  <a:pt x="802481" y="18193"/>
                  <a:pt x="823341" y="14478"/>
                </a:cubicBezTo>
                <a:cubicBezTo>
                  <a:pt x="831152" y="13145"/>
                  <a:pt x="838486" y="18288"/>
                  <a:pt x="839915" y="26099"/>
                </a:cubicBezTo>
                <a:cubicBezTo>
                  <a:pt x="841248" y="33909"/>
                  <a:pt x="836105" y="41243"/>
                  <a:pt x="828294" y="42672"/>
                </a:cubicBezTo>
                <a:cubicBezTo>
                  <a:pt x="808101" y="46196"/>
                  <a:pt x="787718" y="50387"/>
                  <a:pt x="767810" y="55245"/>
                </a:cubicBezTo>
                <a:cubicBezTo>
                  <a:pt x="766667" y="55531"/>
                  <a:pt x="765524" y="55626"/>
                  <a:pt x="764477" y="55626"/>
                </a:cubicBezTo>
                <a:close/>
                <a:moveTo>
                  <a:pt x="1199674" y="49721"/>
                </a:moveTo>
                <a:cubicBezTo>
                  <a:pt x="1198721" y="49721"/>
                  <a:pt x="1197674" y="49625"/>
                  <a:pt x="1196721" y="49435"/>
                </a:cubicBezTo>
                <a:cubicBezTo>
                  <a:pt x="1176718" y="45149"/>
                  <a:pt x="1156240" y="41529"/>
                  <a:pt x="1135952" y="38576"/>
                </a:cubicBezTo>
                <a:cubicBezTo>
                  <a:pt x="1128141" y="37433"/>
                  <a:pt x="1122712" y="30194"/>
                  <a:pt x="1123855" y="22384"/>
                </a:cubicBezTo>
                <a:cubicBezTo>
                  <a:pt x="1124998" y="14573"/>
                  <a:pt x="1132332" y="9144"/>
                  <a:pt x="1140047" y="10287"/>
                </a:cubicBezTo>
                <a:cubicBezTo>
                  <a:pt x="1160907" y="13335"/>
                  <a:pt x="1182052" y="17145"/>
                  <a:pt x="1202627" y="21431"/>
                </a:cubicBezTo>
                <a:cubicBezTo>
                  <a:pt x="1210342" y="23050"/>
                  <a:pt x="1215295" y="30671"/>
                  <a:pt x="1213676" y="38386"/>
                </a:cubicBezTo>
                <a:cubicBezTo>
                  <a:pt x="1212247" y="45149"/>
                  <a:pt x="1206341" y="49721"/>
                  <a:pt x="1199674" y="49721"/>
                </a:cubicBezTo>
                <a:close/>
                <a:moveTo>
                  <a:pt x="887825" y="34195"/>
                </a:moveTo>
                <a:cubicBezTo>
                  <a:pt x="880586" y="34195"/>
                  <a:pt x="874395" y="28766"/>
                  <a:pt x="873633" y="21431"/>
                </a:cubicBezTo>
                <a:cubicBezTo>
                  <a:pt x="872776" y="13621"/>
                  <a:pt x="878491" y="6572"/>
                  <a:pt x="886301" y="5715"/>
                </a:cubicBezTo>
                <a:cubicBezTo>
                  <a:pt x="907256" y="3429"/>
                  <a:pt x="928592" y="1810"/>
                  <a:pt x="949738" y="857"/>
                </a:cubicBezTo>
                <a:cubicBezTo>
                  <a:pt x="957644" y="476"/>
                  <a:pt x="964311" y="6572"/>
                  <a:pt x="964692" y="14478"/>
                </a:cubicBezTo>
                <a:cubicBezTo>
                  <a:pt x="965073" y="22384"/>
                  <a:pt x="958977" y="29051"/>
                  <a:pt x="951071" y="29432"/>
                </a:cubicBezTo>
                <a:cubicBezTo>
                  <a:pt x="930497" y="30385"/>
                  <a:pt x="909828" y="31909"/>
                  <a:pt x="889445" y="34195"/>
                </a:cubicBezTo>
                <a:cubicBezTo>
                  <a:pt x="888873" y="34195"/>
                  <a:pt x="888397" y="34195"/>
                  <a:pt x="887921" y="34195"/>
                </a:cubicBezTo>
                <a:close/>
                <a:moveTo>
                  <a:pt x="1075658" y="31623"/>
                </a:moveTo>
                <a:cubicBezTo>
                  <a:pt x="1075658" y="31623"/>
                  <a:pt x="1074896" y="31623"/>
                  <a:pt x="1074515" y="31623"/>
                </a:cubicBezTo>
                <a:cubicBezTo>
                  <a:pt x="1054132" y="30004"/>
                  <a:pt x="1033367" y="28956"/>
                  <a:pt x="1012793" y="28575"/>
                </a:cubicBezTo>
                <a:cubicBezTo>
                  <a:pt x="1004888" y="28384"/>
                  <a:pt x="998601" y="21908"/>
                  <a:pt x="998792" y="14002"/>
                </a:cubicBezTo>
                <a:cubicBezTo>
                  <a:pt x="998982" y="6096"/>
                  <a:pt x="1005364" y="95"/>
                  <a:pt x="1013365" y="0"/>
                </a:cubicBezTo>
                <a:cubicBezTo>
                  <a:pt x="1034510" y="381"/>
                  <a:pt x="1055846" y="1429"/>
                  <a:pt x="1076897" y="3143"/>
                </a:cubicBezTo>
                <a:cubicBezTo>
                  <a:pt x="1084802" y="3810"/>
                  <a:pt x="1090613" y="10668"/>
                  <a:pt x="1089946" y="18574"/>
                </a:cubicBezTo>
                <a:cubicBezTo>
                  <a:pt x="1089374" y="26003"/>
                  <a:pt x="1083088" y="31718"/>
                  <a:pt x="1075754" y="31718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2C7488CE-335B-43F5-8AA2-107D97C3A182}"/>
              </a:ext>
            </a:extLst>
          </p:cNvPr>
          <p:cNvGrpSpPr/>
          <p:nvPr/>
        </p:nvGrpSpPr>
        <p:grpSpPr>
          <a:xfrm>
            <a:off x="1445067" y="2650582"/>
            <a:ext cx="2023858" cy="1810190"/>
            <a:chOff x="1445067" y="2650582"/>
            <a:chExt cx="2023858" cy="1810190"/>
          </a:xfrm>
        </p:grpSpPr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583D548C-2AD9-4041-A14B-361AE2FB6C1A}"/>
                </a:ext>
              </a:extLst>
            </p:cNvPr>
            <p:cNvSpPr/>
            <p:nvPr/>
          </p:nvSpPr>
          <p:spPr>
            <a:xfrm>
              <a:off x="1551955" y="2650582"/>
              <a:ext cx="1810304" cy="1810190"/>
            </a:xfrm>
            <a:custGeom>
              <a:avLst/>
              <a:gdLst>
                <a:gd name="connsiteX0" fmla="*/ 1545431 w 1545431"/>
                <a:gd name="connsiteY0" fmla="*/ 772668 h 1545335"/>
                <a:gd name="connsiteX1" fmla="*/ 1536668 w 1545431"/>
                <a:gd name="connsiteY1" fmla="*/ 889730 h 1545335"/>
                <a:gd name="connsiteX2" fmla="*/ 1534859 w 1545431"/>
                <a:gd name="connsiteY2" fmla="*/ 900875 h 1545335"/>
                <a:gd name="connsiteX3" fmla="*/ 1479423 w 1545431"/>
                <a:gd name="connsiteY3" fmla="*/ 1085755 h 1545335"/>
                <a:gd name="connsiteX4" fmla="*/ 772668 w 1545431"/>
                <a:gd name="connsiteY4" fmla="*/ 1545336 h 1545335"/>
                <a:gd name="connsiteX5" fmla="*/ 10573 w 1545431"/>
                <a:gd name="connsiteY5" fmla="*/ 900875 h 1545335"/>
                <a:gd name="connsiteX6" fmla="*/ 0 w 1545431"/>
                <a:gd name="connsiteY6" fmla="*/ 772668 h 1545335"/>
                <a:gd name="connsiteX7" fmla="*/ 24956 w 1545431"/>
                <a:gd name="connsiteY7" fmla="*/ 576834 h 1545335"/>
                <a:gd name="connsiteX8" fmla="*/ 772668 w 1545431"/>
                <a:gd name="connsiteY8" fmla="*/ 0 h 1545335"/>
                <a:gd name="connsiteX9" fmla="*/ 1520476 w 1545431"/>
                <a:gd name="connsiteY9" fmla="*/ 576834 h 1545335"/>
                <a:gd name="connsiteX10" fmla="*/ 1545431 w 1545431"/>
                <a:gd name="connsiteY10" fmla="*/ 772668 h 1545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45431" h="1545335">
                  <a:moveTo>
                    <a:pt x="1545431" y="772668"/>
                  </a:moveTo>
                  <a:cubicBezTo>
                    <a:pt x="1545431" y="812387"/>
                    <a:pt x="1542479" y="851440"/>
                    <a:pt x="1536668" y="889730"/>
                  </a:cubicBezTo>
                  <a:cubicBezTo>
                    <a:pt x="1536097" y="893445"/>
                    <a:pt x="1535430" y="897255"/>
                    <a:pt x="1534859" y="900875"/>
                  </a:cubicBezTo>
                  <a:cubicBezTo>
                    <a:pt x="1524000" y="965645"/>
                    <a:pt x="1505236" y="1027557"/>
                    <a:pt x="1479423" y="1085755"/>
                  </a:cubicBezTo>
                  <a:cubicBezTo>
                    <a:pt x="1359313" y="1356455"/>
                    <a:pt x="1088041" y="1545336"/>
                    <a:pt x="772668" y="1545336"/>
                  </a:cubicBezTo>
                  <a:cubicBezTo>
                    <a:pt x="389668" y="1545336"/>
                    <a:pt x="71628" y="1266635"/>
                    <a:pt x="10573" y="900875"/>
                  </a:cubicBezTo>
                  <a:cubicBezTo>
                    <a:pt x="3524" y="859250"/>
                    <a:pt x="0" y="816388"/>
                    <a:pt x="0" y="772668"/>
                  </a:cubicBezTo>
                  <a:cubicBezTo>
                    <a:pt x="0" y="704945"/>
                    <a:pt x="8668" y="639318"/>
                    <a:pt x="24956" y="576834"/>
                  </a:cubicBezTo>
                  <a:cubicBezTo>
                    <a:pt x="111728" y="244888"/>
                    <a:pt x="413575" y="0"/>
                    <a:pt x="772668" y="0"/>
                  </a:cubicBezTo>
                  <a:cubicBezTo>
                    <a:pt x="1131761" y="0"/>
                    <a:pt x="1433703" y="244888"/>
                    <a:pt x="1520476" y="576834"/>
                  </a:cubicBezTo>
                  <a:cubicBezTo>
                    <a:pt x="1536764" y="639318"/>
                    <a:pt x="1545431" y="704945"/>
                    <a:pt x="1545431" y="77266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7EADE70C-F390-4B2F-9C07-A867335BF5E7}"/>
                </a:ext>
              </a:extLst>
            </p:cNvPr>
            <p:cNvSpPr/>
            <p:nvPr/>
          </p:nvSpPr>
          <p:spPr>
            <a:xfrm>
              <a:off x="3308146" y="3706082"/>
              <a:ext cx="123625" cy="158770"/>
            </a:xfrm>
            <a:custGeom>
              <a:avLst/>
              <a:gdLst>
                <a:gd name="connsiteX0" fmla="*/ 0 w 105537"/>
                <a:gd name="connsiteY0" fmla="*/ 135446 h 135540"/>
                <a:gd name="connsiteX1" fmla="*/ 7525 w 105537"/>
                <a:gd name="connsiteY1" fmla="*/ 113443 h 135540"/>
                <a:gd name="connsiteX2" fmla="*/ 13430 w 105537"/>
                <a:gd name="connsiteY2" fmla="*/ 94774 h 135540"/>
                <a:gd name="connsiteX3" fmla="*/ 18669 w 105537"/>
                <a:gd name="connsiteY3" fmla="*/ 76676 h 135540"/>
                <a:gd name="connsiteX4" fmla="*/ 21241 w 105537"/>
                <a:gd name="connsiteY4" fmla="*/ 66770 h 135540"/>
                <a:gd name="connsiteX5" fmla="*/ 25813 w 105537"/>
                <a:gd name="connsiteY5" fmla="*/ 48482 h 135540"/>
                <a:gd name="connsiteX6" fmla="*/ 30956 w 105537"/>
                <a:gd name="connsiteY6" fmla="*/ 24955 h 135540"/>
                <a:gd name="connsiteX7" fmla="*/ 33147 w 105537"/>
                <a:gd name="connsiteY7" fmla="*/ 13525 h 135540"/>
                <a:gd name="connsiteX8" fmla="*/ 34100 w 105537"/>
                <a:gd name="connsiteY8" fmla="*/ 8668 h 135540"/>
                <a:gd name="connsiteX9" fmla="*/ 34100 w 105537"/>
                <a:gd name="connsiteY9" fmla="*/ 8287 h 135540"/>
                <a:gd name="connsiteX10" fmla="*/ 35624 w 105537"/>
                <a:gd name="connsiteY10" fmla="*/ 0 h 135540"/>
                <a:gd name="connsiteX11" fmla="*/ 105537 w 105537"/>
                <a:gd name="connsiteY11" fmla="*/ 20193 h 135540"/>
                <a:gd name="connsiteX12" fmla="*/ 89535 w 105537"/>
                <a:gd name="connsiteY12" fmla="*/ 51625 h 135540"/>
                <a:gd name="connsiteX13" fmla="*/ 95 w 105537"/>
                <a:gd name="connsiteY13" fmla="*/ 135541 h 135540"/>
                <a:gd name="connsiteX14" fmla="*/ 95 w 105537"/>
                <a:gd name="connsiteY14" fmla="*/ 135541 h 1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5537" h="135540">
                  <a:moveTo>
                    <a:pt x="0" y="135446"/>
                  </a:moveTo>
                  <a:cubicBezTo>
                    <a:pt x="2572" y="128206"/>
                    <a:pt x="5144" y="120777"/>
                    <a:pt x="7525" y="113443"/>
                  </a:cubicBezTo>
                  <a:cubicBezTo>
                    <a:pt x="9620" y="107252"/>
                    <a:pt x="11621" y="101060"/>
                    <a:pt x="13430" y="94774"/>
                  </a:cubicBezTo>
                  <a:cubicBezTo>
                    <a:pt x="15240" y="88868"/>
                    <a:pt x="17050" y="82772"/>
                    <a:pt x="18669" y="76676"/>
                  </a:cubicBezTo>
                  <a:cubicBezTo>
                    <a:pt x="19621" y="73342"/>
                    <a:pt x="20479" y="70104"/>
                    <a:pt x="21241" y="66770"/>
                  </a:cubicBezTo>
                  <a:cubicBezTo>
                    <a:pt x="22765" y="60674"/>
                    <a:pt x="24384" y="54673"/>
                    <a:pt x="25813" y="48482"/>
                  </a:cubicBezTo>
                  <a:cubicBezTo>
                    <a:pt x="27623" y="40767"/>
                    <a:pt x="29432" y="32861"/>
                    <a:pt x="30956" y="24955"/>
                  </a:cubicBezTo>
                  <a:cubicBezTo>
                    <a:pt x="31813" y="21146"/>
                    <a:pt x="32480" y="17336"/>
                    <a:pt x="33147" y="13525"/>
                  </a:cubicBezTo>
                  <a:cubicBezTo>
                    <a:pt x="33528" y="11811"/>
                    <a:pt x="33814" y="10287"/>
                    <a:pt x="34100" y="8668"/>
                  </a:cubicBezTo>
                  <a:lnTo>
                    <a:pt x="34100" y="8287"/>
                  </a:lnTo>
                  <a:cubicBezTo>
                    <a:pt x="34671" y="5524"/>
                    <a:pt x="35147" y="2667"/>
                    <a:pt x="35624" y="0"/>
                  </a:cubicBezTo>
                  <a:cubicBezTo>
                    <a:pt x="58960" y="6477"/>
                    <a:pt x="82296" y="13240"/>
                    <a:pt x="105537" y="20193"/>
                  </a:cubicBezTo>
                  <a:cubicBezTo>
                    <a:pt x="100775" y="30956"/>
                    <a:pt x="95345" y="41434"/>
                    <a:pt x="89535" y="51625"/>
                  </a:cubicBezTo>
                  <a:cubicBezTo>
                    <a:pt x="68771" y="87821"/>
                    <a:pt x="37243" y="116681"/>
                    <a:pt x="95" y="135541"/>
                  </a:cubicBezTo>
                  <a:lnTo>
                    <a:pt x="95" y="13554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F7B14359-3067-4963-A664-076B1D890846}"/>
                </a:ext>
              </a:extLst>
            </p:cNvPr>
            <p:cNvSpPr/>
            <p:nvPr/>
          </p:nvSpPr>
          <p:spPr>
            <a:xfrm>
              <a:off x="1445067" y="3221874"/>
              <a:ext cx="2023858" cy="507637"/>
            </a:xfrm>
            <a:custGeom>
              <a:avLst/>
              <a:gdLst>
                <a:gd name="connsiteX0" fmla="*/ 1727740 w 1727739"/>
                <a:gd name="connsiteY0" fmla="*/ 284964 h 433363"/>
                <a:gd name="connsiteX1" fmla="*/ 1727740 w 1727739"/>
                <a:gd name="connsiteY1" fmla="*/ 287536 h 433363"/>
                <a:gd name="connsiteX2" fmla="*/ 1695926 w 1727739"/>
                <a:gd name="connsiteY2" fmla="*/ 433364 h 433363"/>
                <a:gd name="connsiteX3" fmla="*/ 1626013 w 1727739"/>
                <a:gd name="connsiteY3" fmla="*/ 413171 h 433363"/>
                <a:gd name="connsiteX4" fmla="*/ 1619060 w 1727739"/>
                <a:gd name="connsiteY4" fmla="*/ 411361 h 433363"/>
                <a:gd name="connsiteX5" fmla="*/ 1617535 w 1727739"/>
                <a:gd name="connsiteY5" fmla="*/ 410885 h 433363"/>
                <a:gd name="connsiteX6" fmla="*/ 1515999 w 1727739"/>
                <a:gd name="connsiteY6" fmla="*/ 385262 h 433363"/>
                <a:gd name="connsiteX7" fmla="*/ 101727 w 1727739"/>
                <a:gd name="connsiteY7" fmla="*/ 413076 h 433363"/>
                <a:gd name="connsiteX8" fmla="*/ 101632 w 1727739"/>
                <a:gd name="connsiteY8" fmla="*/ 413076 h 433363"/>
                <a:gd name="connsiteX9" fmla="*/ 31718 w 1727739"/>
                <a:gd name="connsiteY9" fmla="*/ 433268 h 433363"/>
                <a:gd name="connsiteX10" fmla="*/ 95 w 1727739"/>
                <a:gd name="connsiteY10" fmla="*/ 296966 h 433363"/>
                <a:gd name="connsiteX11" fmla="*/ 0 w 1727739"/>
                <a:gd name="connsiteY11" fmla="*/ 287441 h 433363"/>
                <a:gd name="connsiteX12" fmla="*/ 0 w 1727739"/>
                <a:gd name="connsiteY12" fmla="*/ 284869 h 433363"/>
                <a:gd name="connsiteX13" fmla="*/ 95 w 1727739"/>
                <a:gd name="connsiteY13" fmla="*/ 267629 h 433363"/>
                <a:gd name="connsiteX14" fmla="*/ 1143 w 1727739"/>
                <a:gd name="connsiteY14" fmla="*/ 238673 h 433363"/>
                <a:gd name="connsiteX15" fmla="*/ 2096 w 1727739"/>
                <a:gd name="connsiteY15" fmla="*/ 223433 h 433363"/>
                <a:gd name="connsiteX16" fmla="*/ 115157 w 1727739"/>
                <a:gd name="connsiteY16" fmla="*/ 89226 h 433363"/>
                <a:gd name="connsiteX17" fmla="*/ 116110 w 1727739"/>
                <a:gd name="connsiteY17" fmla="*/ 88940 h 433363"/>
                <a:gd name="connsiteX18" fmla="*/ 1611535 w 1727739"/>
                <a:gd name="connsiteY18" fmla="*/ 88940 h 433363"/>
                <a:gd name="connsiteX19" fmla="*/ 1612868 w 1727739"/>
                <a:gd name="connsiteY19" fmla="*/ 89321 h 433363"/>
                <a:gd name="connsiteX20" fmla="*/ 1725454 w 1727739"/>
                <a:gd name="connsiteY20" fmla="*/ 223242 h 433363"/>
                <a:gd name="connsiteX21" fmla="*/ 1726406 w 1727739"/>
                <a:gd name="connsiteY21" fmla="*/ 238482 h 433363"/>
                <a:gd name="connsiteX22" fmla="*/ 1727454 w 1727739"/>
                <a:gd name="connsiteY22" fmla="*/ 267534 h 433363"/>
                <a:gd name="connsiteX23" fmla="*/ 1727549 w 1727739"/>
                <a:gd name="connsiteY23" fmla="*/ 284774 h 4333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27739" h="433363">
                  <a:moveTo>
                    <a:pt x="1727740" y="284964"/>
                  </a:moveTo>
                  <a:lnTo>
                    <a:pt x="1727740" y="287536"/>
                  </a:lnTo>
                  <a:cubicBezTo>
                    <a:pt x="1727454" y="338209"/>
                    <a:pt x="1716500" y="387929"/>
                    <a:pt x="1695926" y="433364"/>
                  </a:cubicBezTo>
                  <a:cubicBezTo>
                    <a:pt x="1672685" y="426315"/>
                    <a:pt x="1649349" y="419552"/>
                    <a:pt x="1626013" y="413171"/>
                  </a:cubicBezTo>
                  <a:cubicBezTo>
                    <a:pt x="1623727" y="412599"/>
                    <a:pt x="1621346" y="411837"/>
                    <a:pt x="1619060" y="411361"/>
                  </a:cubicBezTo>
                  <a:cubicBezTo>
                    <a:pt x="1618583" y="411266"/>
                    <a:pt x="1618012" y="410980"/>
                    <a:pt x="1617535" y="410885"/>
                  </a:cubicBezTo>
                  <a:cubicBezTo>
                    <a:pt x="1583722" y="401741"/>
                    <a:pt x="1549908" y="393168"/>
                    <a:pt x="1515999" y="385262"/>
                  </a:cubicBezTo>
                  <a:cubicBezTo>
                    <a:pt x="1050322" y="276963"/>
                    <a:pt x="563880" y="286298"/>
                    <a:pt x="101727" y="413076"/>
                  </a:cubicBezTo>
                  <a:lnTo>
                    <a:pt x="101632" y="413076"/>
                  </a:lnTo>
                  <a:cubicBezTo>
                    <a:pt x="78296" y="419552"/>
                    <a:pt x="54959" y="426315"/>
                    <a:pt x="31718" y="433268"/>
                  </a:cubicBezTo>
                  <a:cubicBezTo>
                    <a:pt x="12478" y="390692"/>
                    <a:pt x="1619" y="344305"/>
                    <a:pt x="95" y="296966"/>
                  </a:cubicBezTo>
                  <a:cubicBezTo>
                    <a:pt x="95" y="293727"/>
                    <a:pt x="0" y="290679"/>
                    <a:pt x="0" y="287441"/>
                  </a:cubicBezTo>
                  <a:lnTo>
                    <a:pt x="0" y="284869"/>
                  </a:lnTo>
                  <a:cubicBezTo>
                    <a:pt x="0" y="279059"/>
                    <a:pt x="0" y="273344"/>
                    <a:pt x="95" y="267629"/>
                  </a:cubicBezTo>
                  <a:cubicBezTo>
                    <a:pt x="381" y="257818"/>
                    <a:pt x="667" y="248198"/>
                    <a:pt x="1143" y="238673"/>
                  </a:cubicBezTo>
                  <a:cubicBezTo>
                    <a:pt x="1333" y="233529"/>
                    <a:pt x="1715" y="228576"/>
                    <a:pt x="2096" y="223433"/>
                  </a:cubicBezTo>
                  <a:cubicBezTo>
                    <a:pt x="6668" y="158949"/>
                    <a:pt x="52292" y="104370"/>
                    <a:pt x="115157" y="89226"/>
                  </a:cubicBezTo>
                  <a:cubicBezTo>
                    <a:pt x="115443" y="89130"/>
                    <a:pt x="115729" y="89130"/>
                    <a:pt x="116110" y="88940"/>
                  </a:cubicBezTo>
                  <a:cubicBezTo>
                    <a:pt x="607409" y="-29647"/>
                    <a:pt x="1120235" y="-29647"/>
                    <a:pt x="1611535" y="88940"/>
                  </a:cubicBezTo>
                  <a:cubicBezTo>
                    <a:pt x="1612011" y="89035"/>
                    <a:pt x="1612392" y="89226"/>
                    <a:pt x="1612868" y="89321"/>
                  </a:cubicBezTo>
                  <a:cubicBezTo>
                    <a:pt x="1675638" y="104275"/>
                    <a:pt x="1720977" y="158949"/>
                    <a:pt x="1725454" y="223242"/>
                  </a:cubicBezTo>
                  <a:cubicBezTo>
                    <a:pt x="1725835" y="228386"/>
                    <a:pt x="1726216" y="233434"/>
                    <a:pt x="1726406" y="238482"/>
                  </a:cubicBezTo>
                  <a:cubicBezTo>
                    <a:pt x="1726883" y="248102"/>
                    <a:pt x="1727264" y="257723"/>
                    <a:pt x="1727454" y="267534"/>
                  </a:cubicBezTo>
                  <a:cubicBezTo>
                    <a:pt x="1727549" y="273249"/>
                    <a:pt x="1727549" y="278963"/>
                    <a:pt x="1727549" y="28477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6ED5D606-B0A7-4791-9BC0-E3CC18285967}"/>
                </a:ext>
              </a:extLst>
            </p:cNvPr>
            <p:cNvSpPr/>
            <p:nvPr/>
          </p:nvSpPr>
          <p:spPr>
            <a:xfrm>
              <a:off x="1482334" y="3705970"/>
              <a:ext cx="123513" cy="158883"/>
            </a:xfrm>
            <a:custGeom>
              <a:avLst/>
              <a:gdLst>
                <a:gd name="connsiteX0" fmla="*/ 16002 w 105441"/>
                <a:gd name="connsiteY0" fmla="*/ 51626 h 135636"/>
                <a:gd name="connsiteX1" fmla="*/ 0 w 105441"/>
                <a:gd name="connsiteY1" fmla="*/ 20193 h 135636"/>
                <a:gd name="connsiteX2" fmla="*/ 69913 w 105441"/>
                <a:gd name="connsiteY2" fmla="*/ 0 h 135636"/>
                <a:gd name="connsiteX3" fmla="*/ 73819 w 105441"/>
                <a:gd name="connsiteY3" fmla="*/ 21336 h 135636"/>
                <a:gd name="connsiteX4" fmla="*/ 75343 w 105441"/>
                <a:gd name="connsiteY4" fmla="*/ 28956 h 135636"/>
                <a:gd name="connsiteX5" fmla="*/ 77819 w 105441"/>
                <a:gd name="connsiteY5" fmla="*/ 40386 h 135636"/>
                <a:gd name="connsiteX6" fmla="*/ 80391 w 105441"/>
                <a:gd name="connsiteY6" fmla="*/ 51816 h 135636"/>
                <a:gd name="connsiteX7" fmla="*/ 80677 w 105441"/>
                <a:gd name="connsiteY7" fmla="*/ 52673 h 135636"/>
                <a:gd name="connsiteX8" fmla="*/ 81153 w 105441"/>
                <a:gd name="connsiteY8" fmla="*/ 54959 h 135636"/>
                <a:gd name="connsiteX9" fmla="*/ 85344 w 105441"/>
                <a:gd name="connsiteY9" fmla="*/ 71723 h 135636"/>
                <a:gd name="connsiteX10" fmla="*/ 85630 w 105441"/>
                <a:gd name="connsiteY10" fmla="*/ 72676 h 135636"/>
                <a:gd name="connsiteX11" fmla="*/ 92011 w 105441"/>
                <a:gd name="connsiteY11" fmla="*/ 94964 h 135636"/>
                <a:gd name="connsiteX12" fmla="*/ 98298 w 105441"/>
                <a:gd name="connsiteY12" fmla="*/ 115062 h 135636"/>
                <a:gd name="connsiteX13" fmla="*/ 105442 w 105441"/>
                <a:gd name="connsiteY13" fmla="*/ 135636 h 135636"/>
                <a:gd name="connsiteX14" fmla="*/ 105442 w 105441"/>
                <a:gd name="connsiteY14" fmla="*/ 135636 h 135636"/>
                <a:gd name="connsiteX15" fmla="*/ 16002 w 105441"/>
                <a:gd name="connsiteY15" fmla="*/ 51721 h 135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05441" h="135636">
                  <a:moveTo>
                    <a:pt x="16002" y="51626"/>
                  </a:moveTo>
                  <a:cubicBezTo>
                    <a:pt x="10096" y="41434"/>
                    <a:pt x="4763" y="30956"/>
                    <a:pt x="0" y="20193"/>
                  </a:cubicBezTo>
                  <a:cubicBezTo>
                    <a:pt x="23241" y="13145"/>
                    <a:pt x="46577" y="6382"/>
                    <a:pt x="69913" y="0"/>
                  </a:cubicBezTo>
                  <a:cubicBezTo>
                    <a:pt x="71056" y="7144"/>
                    <a:pt x="72390" y="14288"/>
                    <a:pt x="73819" y="21336"/>
                  </a:cubicBezTo>
                  <a:cubicBezTo>
                    <a:pt x="74295" y="23813"/>
                    <a:pt x="74771" y="26479"/>
                    <a:pt x="75343" y="28956"/>
                  </a:cubicBezTo>
                  <a:cubicBezTo>
                    <a:pt x="76105" y="32766"/>
                    <a:pt x="76867" y="36576"/>
                    <a:pt x="77819" y="40386"/>
                  </a:cubicBezTo>
                  <a:cubicBezTo>
                    <a:pt x="78581" y="44291"/>
                    <a:pt x="79534" y="48101"/>
                    <a:pt x="80391" y="51816"/>
                  </a:cubicBezTo>
                  <a:cubicBezTo>
                    <a:pt x="80486" y="52006"/>
                    <a:pt x="80486" y="52388"/>
                    <a:pt x="80677" y="52673"/>
                  </a:cubicBezTo>
                  <a:cubicBezTo>
                    <a:pt x="80772" y="53340"/>
                    <a:pt x="81058" y="54197"/>
                    <a:pt x="81153" y="54959"/>
                  </a:cubicBezTo>
                  <a:cubicBezTo>
                    <a:pt x="82391" y="60579"/>
                    <a:pt x="83915" y="66008"/>
                    <a:pt x="85344" y="71723"/>
                  </a:cubicBezTo>
                  <a:cubicBezTo>
                    <a:pt x="85439" y="72104"/>
                    <a:pt x="85439" y="72295"/>
                    <a:pt x="85630" y="72676"/>
                  </a:cubicBezTo>
                  <a:cubicBezTo>
                    <a:pt x="87630" y="80201"/>
                    <a:pt x="89821" y="87535"/>
                    <a:pt x="92011" y="94964"/>
                  </a:cubicBezTo>
                  <a:cubicBezTo>
                    <a:pt x="94012" y="101727"/>
                    <a:pt x="96107" y="108395"/>
                    <a:pt x="98298" y="115062"/>
                  </a:cubicBezTo>
                  <a:cubicBezTo>
                    <a:pt x="100584" y="121920"/>
                    <a:pt x="102965" y="128873"/>
                    <a:pt x="105442" y="135636"/>
                  </a:cubicBezTo>
                  <a:lnTo>
                    <a:pt x="105442" y="135636"/>
                  </a:lnTo>
                  <a:cubicBezTo>
                    <a:pt x="68294" y="116777"/>
                    <a:pt x="36767" y="87916"/>
                    <a:pt x="16002" y="51721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D9861DF4-2B92-4894-961A-3D59CC0B22A1}"/>
                </a:ext>
              </a:extLst>
            </p:cNvPr>
            <p:cNvSpPr/>
            <p:nvPr/>
          </p:nvSpPr>
          <p:spPr>
            <a:xfrm>
              <a:off x="1877643" y="2976270"/>
              <a:ext cx="1158706" cy="1158593"/>
            </a:xfrm>
            <a:custGeom>
              <a:avLst/>
              <a:gdLst>
                <a:gd name="connsiteX0" fmla="*/ 989171 w 989171"/>
                <a:gd name="connsiteY0" fmla="*/ 494633 h 989075"/>
                <a:gd name="connsiteX1" fmla="*/ 983552 w 989171"/>
                <a:gd name="connsiteY1" fmla="*/ 569500 h 989075"/>
                <a:gd name="connsiteX2" fmla="*/ 982409 w 989171"/>
                <a:gd name="connsiteY2" fmla="*/ 576644 h 989075"/>
                <a:gd name="connsiteX3" fmla="*/ 946880 w 989171"/>
                <a:gd name="connsiteY3" fmla="*/ 694944 h 989075"/>
                <a:gd name="connsiteX4" fmla="*/ 494538 w 989171"/>
                <a:gd name="connsiteY4" fmla="*/ 989076 h 989075"/>
                <a:gd name="connsiteX5" fmla="*/ 6763 w 989171"/>
                <a:gd name="connsiteY5" fmla="*/ 576644 h 989075"/>
                <a:gd name="connsiteX6" fmla="*/ 0 w 989171"/>
                <a:gd name="connsiteY6" fmla="*/ 494538 h 989075"/>
                <a:gd name="connsiteX7" fmla="*/ 16002 w 989171"/>
                <a:gd name="connsiteY7" fmla="*/ 369189 h 989075"/>
                <a:gd name="connsiteX8" fmla="*/ 494538 w 989171"/>
                <a:gd name="connsiteY8" fmla="*/ 0 h 989075"/>
                <a:gd name="connsiteX9" fmla="*/ 973169 w 989171"/>
                <a:gd name="connsiteY9" fmla="*/ 369189 h 989075"/>
                <a:gd name="connsiteX10" fmla="*/ 989171 w 989171"/>
                <a:gd name="connsiteY10" fmla="*/ 494538 h 989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89171" h="989075">
                  <a:moveTo>
                    <a:pt x="989171" y="494633"/>
                  </a:moveTo>
                  <a:cubicBezTo>
                    <a:pt x="989171" y="520065"/>
                    <a:pt x="987266" y="545116"/>
                    <a:pt x="983552" y="569500"/>
                  </a:cubicBezTo>
                  <a:cubicBezTo>
                    <a:pt x="983171" y="571881"/>
                    <a:pt x="982789" y="574262"/>
                    <a:pt x="982409" y="576644"/>
                  </a:cubicBezTo>
                  <a:cubicBezTo>
                    <a:pt x="975455" y="618077"/>
                    <a:pt x="963454" y="657701"/>
                    <a:pt x="946880" y="694944"/>
                  </a:cubicBezTo>
                  <a:cubicBezTo>
                    <a:pt x="870013" y="868204"/>
                    <a:pt x="696468" y="989076"/>
                    <a:pt x="494538" y="989076"/>
                  </a:cubicBezTo>
                  <a:cubicBezTo>
                    <a:pt x="249460" y="989076"/>
                    <a:pt x="45911" y="810673"/>
                    <a:pt x="6763" y="576644"/>
                  </a:cubicBezTo>
                  <a:cubicBezTo>
                    <a:pt x="2286" y="549973"/>
                    <a:pt x="0" y="522541"/>
                    <a:pt x="0" y="494538"/>
                  </a:cubicBezTo>
                  <a:cubicBezTo>
                    <a:pt x="0" y="451199"/>
                    <a:pt x="5525" y="409194"/>
                    <a:pt x="16002" y="369189"/>
                  </a:cubicBezTo>
                  <a:cubicBezTo>
                    <a:pt x="71533" y="156781"/>
                    <a:pt x="264700" y="0"/>
                    <a:pt x="494538" y="0"/>
                  </a:cubicBezTo>
                  <a:cubicBezTo>
                    <a:pt x="724376" y="0"/>
                    <a:pt x="917543" y="156781"/>
                    <a:pt x="973169" y="369189"/>
                  </a:cubicBezTo>
                  <a:cubicBezTo>
                    <a:pt x="983647" y="409194"/>
                    <a:pt x="989171" y="451199"/>
                    <a:pt x="989171" y="494538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EEA44BCA-BF20-4A47-B002-BFE0E5907CB6}"/>
                </a:ext>
              </a:extLst>
            </p:cNvPr>
            <p:cNvSpPr txBox="1"/>
            <p:nvPr/>
          </p:nvSpPr>
          <p:spPr>
            <a:xfrm>
              <a:off x="2017416" y="3193400"/>
              <a:ext cx="879160" cy="7271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125" spc="0" baseline="0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</p:grpSp>
      <p:sp>
        <p:nvSpPr>
          <p:cNvPr id="68" name="Freeform: Shape 67">
            <a:extLst>
              <a:ext uri="{FF2B5EF4-FFF2-40B4-BE49-F238E27FC236}">
                <a16:creationId xmlns:a16="http://schemas.microsoft.com/office/drawing/2014/main" id="{E8AD3B46-8884-47F0-A2E0-C8741C97E642}"/>
              </a:ext>
            </a:extLst>
          </p:cNvPr>
          <p:cNvSpPr/>
          <p:nvPr/>
        </p:nvSpPr>
        <p:spPr>
          <a:xfrm>
            <a:off x="8569514" y="2390502"/>
            <a:ext cx="2331024" cy="2330688"/>
          </a:xfrm>
          <a:custGeom>
            <a:avLst/>
            <a:gdLst>
              <a:gd name="connsiteX0" fmla="*/ 994791 w 1989962"/>
              <a:gd name="connsiteY0" fmla="*/ 1989677 h 1989677"/>
              <a:gd name="connsiteX1" fmla="*/ 967549 w 1989962"/>
              <a:gd name="connsiteY1" fmla="*/ 1989296 h 1989677"/>
              <a:gd name="connsiteX2" fmla="*/ 953643 w 1989962"/>
              <a:gd name="connsiteY2" fmla="*/ 1974628 h 1989677"/>
              <a:gd name="connsiteX3" fmla="*/ 967930 w 1989962"/>
              <a:gd name="connsiteY3" fmla="*/ 1960721 h 1989677"/>
              <a:gd name="connsiteX4" fmla="*/ 968311 w 1989962"/>
              <a:gd name="connsiteY4" fmla="*/ 1960721 h 1989677"/>
              <a:gd name="connsiteX5" fmla="*/ 1030128 w 1989962"/>
              <a:gd name="connsiteY5" fmla="*/ 1960436 h 1989677"/>
              <a:gd name="connsiteX6" fmla="*/ 1044893 w 1989962"/>
              <a:gd name="connsiteY6" fmla="*/ 1974247 h 1989677"/>
              <a:gd name="connsiteX7" fmla="*/ 1031081 w 1989962"/>
              <a:gd name="connsiteY7" fmla="*/ 1989011 h 1989677"/>
              <a:gd name="connsiteX8" fmla="*/ 994696 w 1989962"/>
              <a:gd name="connsiteY8" fmla="*/ 1989677 h 1989677"/>
              <a:gd name="connsiteX9" fmla="*/ 905447 w 1989962"/>
              <a:gd name="connsiteY9" fmla="*/ 1985677 h 1989677"/>
              <a:gd name="connsiteX10" fmla="*/ 904113 w 1989962"/>
              <a:gd name="connsiteY10" fmla="*/ 1985677 h 1989677"/>
              <a:gd name="connsiteX11" fmla="*/ 840962 w 1989962"/>
              <a:gd name="connsiteY11" fmla="*/ 1977962 h 1989677"/>
              <a:gd name="connsiteX12" fmla="*/ 829056 w 1989962"/>
              <a:gd name="connsiteY12" fmla="*/ 1961674 h 1989677"/>
              <a:gd name="connsiteX13" fmla="*/ 845344 w 1989962"/>
              <a:gd name="connsiteY13" fmla="*/ 1949768 h 1989677"/>
              <a:gd name="connsiteX14" fmla="*/ 906685 w 1989962"/>
              <a:gd name="connsiteY14" fmla="*/ 1957292 h 1989677"/>
              <a:gd name="connsiteX15" fmla="*/ 919639 w 1989962"/>
              <a:gd name="connsiteY15" fmla="*/ 1972818 h 1989677"/>
              <a:gd name="connsiteX16" fmla="*/ 905447 w 1989962"/>
              <a:gd name="connsiteY16" fmla="*/ 1985867 h 1989677"/>
              <a:gd name="connsiteX17" fmla="*/ 1093184 w 1989962"/>
              <a:gd name="connsiteY17" fmla="*/ 1984820 h 1989677"/>
              <a:gd name="connsiteX18" fmla="*/ 1078992 w 1989962"/>
              <a:gd name="connsiteY18" fmla="*/ 1971961 h 1989677"/>
              <a:gd name="connsiteX19" fmla="*/ 1091755 w 1989962"/>
              <a:gd name="connsiteY19" fmla="*/ 1956340 h 1989677"/>
              <a:gd name="connsiteX20" fmla="*/ 1153001 w 1989962"/>
              <a:gd name="connsiteY20" fmla="*/ 1948244 h 1989677"/>
              <a:gd name="connsiteX21" fmla="*/ 1169384 w 1989962"/>
              <a:gd name="connsiteY21" fmla="*/ 1960055 h 1989677"/>
              <a:gd name="connsiteX22" fmla="*/ 1157573 w 1989962"/>
              <a:gd name="connsiteY22" fmla="*/ 1976438 h 1989677"/>
              <a:gd name="connsiteX23" fmla="*/ 1094518 w 1989962"/>
              <a:gd name="connsiteY23" fmla="*/ 1984724 h 1989677"/>
              <a:gd name="connsiteX24" fmla="*/ 1093089 w 1989962"/>
              <a:gd name="connsiteY24" fmla="*/ 1984724 h 1989677"/>
              <a:gd name="connsiteX25" fmla="*/ 781622 w 1989962"/>
              <a:gd name="connsiteY25" fmla="*/ 1966436 h 1989677"/>
              <a:gd name="connsiteX26" fmla="*/ 778478 w 1989962"/>
              <a:gd name="connsiteY26" fmla="*/ 1966055 h 1989677"/>
              <a:gd name="connsiteX27" fmla="*/ 716851 w 1989962"/>
              <a:gd name="connsiteY27" fmla="*/ 1950244 h 1989677"/>
              <a:gd name="connsiteX28" fmla="*/ 707136 w 1989962"/>
              <a:gd name="connsiteY28" fmla="*/ 1932527 h 1989677"/>
              <a:gd name="connsiteX29" fmla="*/ 724852 w 1989962"/>
              <a:gd name="connsiteY29" fmla="*/ 1922812 h 1989677"/>
              <a:gd name="connsiteX30" fmla="*/ 784669 w 1989962"/>
              <a:gd name="connsiteY30" fmla="*/ 1938147 h 1989677"/>
              <a:gd name="connsiteX31" fmla="*/ 795528 w 1989962"/>
              <a:gd name="connsiteY31" fmla="*/ 1955197 h 1989677"/>
              <a:gd name="connsiteX32" fmla="*/ 781622 w 1989962"/>
              <a:gd name="connsiteY32" fmla="*/ 1966436 h 1989677"/>
              <a:gd name="connsiteX33" fmla="*/ 1216818 w 1989962"/>
              <a:gd name="connsiteY33" fmla="*/ 1964436 h 1989677"/>
              <a:gd name="connsiteX34" fmla="*/ 1202912 w 1989962"/>
              <a:gd name="connsiteY34" fmla="*/ 1953387 h 1989677"/>
              <a:gd name="connsiteX35" fmla="*/ 1213580 w 1989962"/>
              <a:gd name="connsiteY35" fmla="*/ 1936242 h 1989677"/>
              <a:gd name="connsiteX36" fmla="*/ 1273207 w 1989962"/>
              <a:gd name="connsiteY36" fmla="*/ 1920431 h 1989677"/>
              <a:gd name="connsiteX37" fmla="*/ 1291018 w 1989962"/>
              <a:gd name="connsiteY37" fmla="*/ 1929956 h 1989677"/>
              <a:gd name="connsiteX38" fmla="*/ 1281398 w 1989962"/>
              <a:gd name="connsiteY38" fmla="*/ 1947767 h 1989677"/>
              <a:gd name="connsiteX39" fmla="*/ 1219962 w 1989962"/>
              <a:gd name="connsiteY39" fmla="*/ 1964055 h 1989677"/>
              <a:gd name="connsiteX40" fmla="*/ 1216723 w 1989962"/>
              <a:gd name="connsiteY40" fmla="*/ 1964436 h 1989677"/>
              <a:gd name="connsiteX41" fmla="*/ 661130 w 1989962"/>
              <a:gd name="connsiteY41" fmla="*/ 1931480 h 1989677"/>
              <a:gd name="connsiteX42" fmla="*/ 656272 w 1989962"/>
              <a:gd name="connsiteY42" fmla="*/ 1930622 h 1989677"/>
              <a:gd name="connsiteX43" fmla="*/ 597122 w 1989962"/>
              <a:gd name="connsiteY43" fmla="*/ 1907096 h 1989677"/>
              <a:gd name="connsiteX44" fmla="*/ 589788 w 1989962"/>
              <a:gd name="connsiteY44" fmla="*/ 1888331 h 1989677"/>
              <a:gd name="connsiteX45" fmla="*/ 608552 w 1989962"/>
              <a:gd name="connsiteY45" fmla="*/ 1880902 h 1989677"/>
              <a:gd name="connsiteX46" fmla="*/ 665988 w 1989962"/>
              <a:gd name="connsiteY46" fmla="*/ 1903762 h 1989677"/>
              <a:gd name="connsiteX47" fmla="*/ 674560 w 1989962"/>
              <a:gd name="connsiteY47" fmla="*/ 1922050 h 1989677"/>
              <a:gd name="connsiteX48" fmla="*/ 661130 w 1989962"/>
              <a:gd name="connsiteY48" fmla="*/ 1931480 h 1989677"/>
              <a:gd name="connsiteX49" fmla="*/ 1336739 w 1989962"/>
              <a:gd name="connsiteY49" fmla="*/ 1928431 h 1989677"/>
              <a:gd name="connsiteX50" fmla="*/ 1323308 w 1989962"/>
              <a:gd name="connsiteY50" fmla="*/ 1919097 h 1989677"/>
              <a:gd name="connsiteX51" fmla="*/ 1331690 w 1989962"/>
              <a:gd name="connsiteY51" fmla="*/ 1900714 h 1989677"/>
              <a:gd name="connsiteX52" fmla="*/ 1388840 w 1989962"/>
              <a:gd name="connsiteY52" fmla="*/ 1877282 h 1989677"/>
              <a:gd name="connsiteX53" fmla="*/ 1407700 w 1989962"/>
              <a:gd name="connsiteY53" fmla="*/ 1884521 h 1989677"/>
              <a:gd name="connsiteX54" fmla="*/ 1400461 w 1989962"/>
              <a:gd name="connsiteY54" fmla="*/ 1903381 h 1989677"/>
              <a:gd name="connsiteX55" fmla="*/ 1341595 w 1989962"/>
              <a:gd name="connsiteY55" fmla="*/ 1927479 h 1989677"/>
              <a:gd name="connsiteX56" fmla="*/ 1336643 w 1989962"/>
              <a:gd name="connsiteY56" fmla="*/ 1928336 h 1989677"/>
              <a:gd name="connsiteX57" fmla="*/ 546163 w 1989962"/>
              <a:gd name="connsiteY57" fmla="*/ 1881283 h 1989677"/>
              <a:gd name="connsiteX58" fmla="*/ 539591 w 1989962"/>
              <a:gd name="connsiteY58" fmla="*/ 1879664 h 1989677"/>
              <a:gd name="connsiteX59" fmla="*/ 483965 w 1989962"/>
              <a:gd name="connsiteY59" fmla="*/ 1848707 h 1989677"/>
              <a:gd name="connsiteX60" fmla="*/ 479012 w 1989962"/>
              <a:gd name="connsiteY60" fmla="*/ 1829086 h 1989677"/>
              <a:gd name="connsiteX61" fmla="*/ 498634 w 1989962"/>
              <a:gd name="connsiteY61" fmla="*/ 1824133 h 1989677"/>
              <a:gd name="connsiteX62" fmla="*/ 552640 w 1989962"/>
              <a:gd name="connsiteY62" fmla="*/ 1854232 h 1989677"/>
              <a:gd name="connsiteX63" fmla="*/ 558832 w 1989962"/>
              <a:gd name="connsiteY63" fmla="*/ 1873472 h 1989677"/>
              <a:gd name="connsiteX64" fmla="*/ 546163 w 1989962"/>
              <a:gd name="connsiteY64" fmla="*/ 1881188 h 1989677"/>
              <a:gd name="connsiteX65" fmla="*/ 1451133 w 1989962"/>
              <a:gd name="connsiteY65" fmla="*/ 1877282 h 1989677"/>
              <a:gd name="connsiteX66" fmla="*/ 1438465 w 1989962"/>
              <a:gd name="connsiteY66" fmla="*/ 1869662 h 1989677"/>
              <a:gd name="connsiteX67" fmla="*/ 1444466 w 1989962"/>
              <a:gd name="connsiteY67" fmla="*/ 1850327 h 1989677"/>
              <a:gd name="connsiteX68" fmla="*/ 1498187 w 1989962"/>
              <a:gd name="connsiteY68" fmla="*/ 1819847 h 1989677"/>
              <a:gd name="connsiteX69" fmla="*/ 1517808 w 1989962"/>
              <a:gd name="connsiteY69" fmla="*/ 1824609 h 1989677"/>
              <a:gd name="connsiteX70" fmla="*/ 1513045 w 1989962"/>
              <a:gd name="connsiteY70" fmla="*/ 1844231 h 1989677"/>
              <a:gd name="connsiteX71" fmla="*/ 1457706 w 1989962"/>
              <a:gd name="connsiteY71" fmla="*/ 1875663 h 1989677"/>
              <a:gd name="connsiteX72" fmla="*/ 1451039 w 1989962"/>
              <a:gd name="connsiteY72" fmla="*/ 1877282 h 1989677"/>
              <a:gd name="connsiteX73" fmla="*/ 438626 w 1989962"/>
              <a:gd name="connsiteY73" fmla="*/ 1816894 h 1989677"/>
              <a:gd name="connsiteX74" fmla="*/ 430530 w 1989962"/>
              <a:gd name="connsiteY74" fmla="*/ 1814417 h 1989677"/>
              <a:gd name="connsiteX75" fmla="*/ 379380 w 1989962"/>
              <a:gd name="connsiteY75" fmla="*/ 1776603 h 1989677"/>
              <a:gd name="connsiteX76" fmla="*/ 376999 w 1989962"/>
              <a:gd name="connsiteY76" fmla="*/ 1756505 h 1989677"/>
              <a:gd name="connsiteX77" fmla="*/ 397097 w 1989962"/>
              <a:gd name="connsiteY77" fmla="*/ 1754124 h 1989677"/>
              <a:gd name="connsiteX78" fmla="*/ 446818 w 1989962"/>
              <a:gd name="connsiteY78" fmla="*/ 1790795 h 1989677"/>
              <a:gd name="connsiteX79" fmla="*/ 450437 w 1989962"/>
              <a:gd name="connsiteY79" fmla="*/ 1810703 h 1989677"/>
              <a:gd name="connsiteX80" fmla="*/ 438626 w 1989962"/>
              <a:gd name="connsiteY80" fmla="*/ 1816894 h 1989677"/>
              <a:gd name="connsiteX81" fmla="*/ 1558100 w 1989962"/>
              <a:gd name="connsiteY81" fmla="*/ 1811941 h 1989677"/>
              <a:gd name="connsiteX82" fmla="*/ 1546383 w 1989962"/>
              <a:gd name="connsiteY82" fmla="*/ 1805845 h 1989677"/>
              <a:gd name="connsiteX83" fmla="*/ 1549908 w 1989962"/>
              <a:gd name="connsiteY83" fmla="*/ 1785938 h 1989677"/>
              <a:gd name="connsiteX84" fmla="*/ 1599343 w 1989962"/>
              <a:gd name="connsiteY84" fmla="*/ 1748790 h 1989677"/>
              <a:gd name="connsiteX85" fmla="*/ 1619440 w 1989962"/>
              <a:gd name="connsiteY85" fmla="*/ 1750981 h 1989677"/>
              <a:gd name="connsiteX86" fmla="*/ 1617250 w 1989962"/>
              <a:gd name="connsiteY86" fmla="*/ 1771079 h 1989677"/>
              <a:gd name="connsiteX87" fmla="*/ 1566386 w 1989962"/>
              <a:gd name="connsiteY87" fmla="*/ 1809274 h 1989677"/>
              <a:gd name="connsiteX88" fmla="*/ 1558195 w 1989962"/>
              <a:gd name="connsiteY88" fmla="*/ 1811846 h 1989677"/>
              <a:gd name="connsiteX89" fmla="*/ 340233 w 1989962"/>
              <a:gd name="connsiteY89" fmla="*/ 1739265 h 1989677"/>
              <a:gd name="connsiteX90" fmla="*/ 330708 w 1989962"/>
              <a:gd name="connsiteY90" fmla="*/ 1735646 h 1989677"/>
              <a:gd name="connsiteX91" fmla="*/ 284702 w 1989962"/>
              <a:gd name="connsiteY91" fmla="*/ 1691735 h 1989677"/>
              <a:gd name="connsiteX92" fmla="*/ 284893 w 1989962"/>
              <a:gd name="connsiteY92" fmla="*/ 1671542 h 1989677"/>
              <a:gd name="connsiteX93" fmla="*/ 305085 w 1989962"/>
              <a:gd name="connsiteY93" fmla="*/ 1671733 h 1989677"/>
              <a:gd name="connsiteX94" fmla="*/ 349758 w 1989962"/>
              <a:gd name="connsiteY94" fmla="*/ 1714405 h 1989677"/>
              <a:gd name="connsiteX95" fmla="*/ 350805 w 1989962"/>
              <a:gd name="connsiteY95" fmla="*/ 1734598 h 1989677"/>
              <a:gd name="connsiteX96" fmla="*/ 340137 w 1989962"/>
              <a:gd name="connsiteY96" fmla="*/ 1739360 h 1989677"/>
              <a:gd name="connsiteX97" fmla="*/ 1655920 w 1989962"/>
              <a:gd name="connsiteY97" fmla="*/ 1733550 h 1989677"/>
              <a:gd name="connsiteX98" fmla="*/ 1645348 w 1989962"/>
              <a:gd name="connsiteY98" fmla="*/ 1728883 h 1989677"/>
              <a:gd name="connsiteX99" fmla="*/ 1646301 w 1989962"/>
              <a:gd name="connsiteY99" fmla="*/ 1708690 h 1989677"/>
              <a:gd name="connsiteX100" fmla="*/ 1690592 w 1989962"/>
              <a:gd name="connsiteY100" fmla="*/ 1665637 h 1989677"/>
              <a:gd name="connsiteX101" fmla="*/ 1710785 w 1989962"/>
              <a:gd name="connsiteY101" fmla="*/ 1665256 h 1989677"/>
              <a:gd name="connsiteX102" fmla="*/ 1711166 w 1989962"/>
              <a:gd name="connsiteY102" fmla="*/ 1685449 h 1989677"/>
              <a:gd name="connsiteX103" fmla="*/ 1665541 w 1989962"/>
              <a:gd name="connsiteY103" fmla="*/ 1729835 h 1989677"/>
              <a:gd name="connsiteX104" fmla="*/ 1655920 w 1989962"/>
              <a:gd name="connsiteY104" fmla="*/ 1733550 h 1989677"/>
              <a:gd name="connsiteX105" fmla="*/ 252507 w 1989962"/>
              <a:gd name="connsiteY105" fmla="*/ 1649825 h 1989677"/>
              <a:gd name="connsiteX106" fmla="*/ 241649 w 1989962"/>
              <a:gd name="connsiteY106" fmla="*/ 1644872 h 1989677"/>
              <a:gd name="connsiteX107" fmla="*/ 201644 w 1989962"/>
              <a:gd name="connsiteY107" fmla="*/ 1595438 h 1989677"/>
              <a:gd name="connsiteX108" fmla="*/ 204406 w 1989962"/>
              <a:gd name="connsiteY108" fmla="*/ 1575435 h 1989677"/>
              <a:gd name="connsiteX109" fmla="*/ 224409 w 1989962"/>
              <a:gd name="connsiteY109" fmla="*/ 1578197 h 1989677"/>
              <a:gd name="connsiteX110" fmla="*/ 263271 w 1989962"/>
              <a:gd name="connsiteY110" fmla="*/ 1626203 h 1989677"/>
              <a:gd name="connsiteX111" fmla="*/ 261842 w 1989962"/>
              <a:gd name="connsiteY111" fmla="*/ 1646396 h 1989677"/>
              <a:gd name="connsiteX112" fmla="*/ 252507 w 1989962"/>
              <a:gd name="connsiteY112" fmla="*/ 1649921 h 1989677"/>
              <a:gd name="connsiteX113" fmla="*/ 1742979 w 1989962"/>
              <a:gd name="connsiteY113" fmla="*/ 1643348 h 1989677"/>
              <a:gd name="connsiteX114" fmla="*/ 1733740 w 1989962"/>
              <a:gd name="connsiteY114" fmla="*/ 1639919 h 1989677"/>
              <a:gd name="connsiteX115" fmla="*/ 1732120 w 1989962"/>
              <a:gd name="connsiteY115" fmla="*/ 1619822 h 1989677"/>
              <a:gd name="connsiteX116" fmla="*/ 1770602 w 1989962"/>
              <a:gd name="connsiteY116" fmla="*/ 1571435 h 1989677"/>
              <a:gd name="connsiteX117" fmla="*/ 1790604 w 1989962"/>
              <a:gd name="connsiteY117" fmla="*/ 1568482 h 1989677"/>
              <a:gd name="connsiteX118" fmla="*/ 1793557 w 1989962"/>
              <a:gd name="connsiteY118" fmla="*/ 1588484 h 1989677"/>
              <a:gd name="connsiteX119" fmla="*/ 1753933 w 1989962"/>
              <a:gd name="connsiteY119" fmla="*/ 1638300 h 1989677"/>
              <a:gd name="connsiteX120" fmla="*/ 1743074 w 1989962"/>
              <a:gd name="connsiteY120" fmla="*/ 1643348 h 1989677"/>
              <a:gd name="connsiteX121" fmla="*/ 176879 w 1989962"/>
              <a:gd name="connsiteY121" fmla="*/ 1550003 h 1989677"/>
              <a:gd name="connsiteX122" fmla="*/ 164972 w 1989962"/>
              <a:gd name="connsiteY122" fmla="*/ 1543622 h 1989677"/>
              <a:gd name="connsiteX123" fmla="*/ 131540 w 1989962"/>
              <a:gd name="connsiteY123" fmla="*/ 1489520 h 1989677"/>
              <a:gd name="connsiteX124" fmla="*/ 136779 w 1989962"/>
              <a:gd name="connsiteY124" fmla="*/ 1469993 h 1989677"/>
              <a:gd name="connsiteX125" fmla="*/ 156305 w 1989962"/>
              <a:gd name="connsiteY125" fmla="*/ 1475232 h 1989677"/>
              <a:gd name="connsiteX126" fmla="*/ 188785 w 1989962"/>
              <a:gd name="connsiteY126" fmla="*/ 1527715 h 1989677"/>
              <a:gd name="connsiteX127" fmla="*/ 184785 w 1989962"/>
              <a:gd name="connsiteY127" fmla="*/ 1547527 h 1989677"/>
              <a:gd name="connsiteX128" fmla="*/ 176879 w 1989962"/>
              <a:gd name="connsiteY128" fmla="*/ 1549908 h 1989677"/>
              <a:gd name="connsiteX129" fmla="*/ 1817845 w 1989962"/>
              <a:gd name="connsiteY129" fmla="*/ 1542764 h 1989677"/>
              <a:gd name="connsiteX130" fmla="*/ 1810036 w 1989962"/>
              <a:gd name="connsiteY130" fmla="*/ 1540478 h 1989677"/>
              <a:gd name="connsiteX131" fmla="*/ 1805845 w 1989962"/>
              <a:gd name="connsiteY131" fmla="*/ 1520666 h 1989677"/>
              <a:gd name="connsiteX132" fmla="*/ 1837849 w 1989962"/>
              <a:gd name="connsiteY132" fmla="*/ 1467803 h 1989677"/>
              <a:gd name="connsiteX133" fmla="*/ 1857279 w 1989962"/>
              <a:gd name="connsiteY133" fmla="*/ 1462373 h 1989677"/>
              <a:gd name="connsiteX134" fmla="*/ 1862709 w 1989962"/>
              <a:gd name="connsiteY134" fmla="*/ 1481804 h 1989677"/>
              <a:gd name="connsiteX135" fmla="*/ 1829752 w 1989962"/>
              <a:gd name="connsiteY135" fmla="*/ 1536192 h 1989677"/>
              <a:gd name="connsiteX136" fmla="*/ 1817751 w 1989962"/>
              <a:gd name="connsiteY136" fmla="*/ 1542669 h 1989677"/>
              <a:gd name="connsiteX137" fmla="*/ 114490 w 1989962"/>
              <a:gd name="connsiteY137" fmla="*/ 1441418 h 1989677"/>
              <a:gd name="connsiteX138" fmla="*/ 101632 w 1989962"/>
              <a:gd name="connsiteY138" fmla="*/ 1433417 h 1989677"/>
              <a:gd name="connsiteX139" fmla="*/ 75438 w 1989962"/>
              <a:gd name="connsiteY139" fmla="*/ 1375505 h 1989677"/>
              <a:gd name="connsiteX140" fmla="*/ 83153 w 1989962"/>
              <a:gd name="connsiteY140" fmla="*/ 1356836 h 1989677"/>
              <a:gd name="connsiteX141" fmla="*/ 101822 w 1989962"/>
              <a:gd name="connsiteY141" fmla="*/ 1364552 h 1989677"/>
              <a:gd name="connsiteX142" fmla="*/ 127254 w 1989962"/>
              <a:gd name="connsiteY142" fmla="*/ 1420749 h 1989677"/>
              <a:gd name="connsiteX143" fmla="*/ 120777 w 1989962"/>
              <a:gd name="connsiteY143" fmla="*/ 1439894 h 1989677"/>
              <a:gd name="connsiteX144" fmla="*/ 114490 w 1989962"/>
              <a:gd name="connsiteY144" fmla="*/ 1441323 h 1989677"/>
              <a:gd name="connsiteX145" fmla="*/ 1879378 w 1989962"/>
              <a:gd name="connsiteY145" fmla="*/ 1433513 h 1989677"/>
              <a:gd name="connsiteX146" fmla="*/ 1873186 w 1989962"/>
              <a:gd name="connsiteY146" fmla="*/ 1432084 h 1989677"/>
              <a:gd name="connsiteX147" fmla="*/ 1866519 w 1989962"/>
              <a:gd name="connsiteY147" fmla="*/ 1413034 h 1989677"/>
              <a:gd name="connsiteX148" fmla="*/ 1878901 w 1989962"/>
              <a:gd name="connsiteY148" fmla="*/ 1386269 h 1989677"/>
              <a:gd name="connsiteX149" fmla="*/ 1891570 w 1989962"/>
              <a:gd name="connsiteY149" fmla="*/ 1356455 h 1989677"/>
              <a:gd name="connsiteX150" fmla="*/ 1910143 w 1989962"/>
              <a:gd name="connsiteY150" fmla="*/ 1348549 h 1989677"/>
              <a:gd name="connsiteX151" fmla="*/ 1918049 w 1989962"/>
              <a:gd name="connsiteY151" fmla="*/ 1367123 h 1989677"/>
              <a:gd name="connsiteX152" fmla="*/ 1904999 w 1989962"/>
              <a:gd name="connsiteY152" fmla="*/ 1397794 h 1989677"/>
              <a:gd name="connsiteX153" fmla="*/ 1892236 w 1989962"/>
              <a:gd name="connsiteY153" fmla="*/ 1425321 h 1989677"/>
              <a:gd name="connsiteX154" fmla="*/ 1879378 w 1989962"/>
              <a:gd name="connsiteY154" fmla="*/ 1433417 h 1989677"/>
              <a:gd name="connsiteX155" fmla="*/ 66580 w 1989962"/>
              <a:gd name="connsiteY155" fmla="*/ 1325785 h 1989677"/>
              <a:gd name="connsiteX156" fmla="*/ 53054 w 1989962"/>
              <a:gd name="connsiteY156" fmla="*/ 1316069 h 1989677"/>
              <a:gd name="connsiteX157" fmla="*/ 34480 w 1989962"/>
              <a:gd name="connsiteY157" fmla="*/ 1255205 h 1989677"/>
              <a:gd name="connsiteX158" fmla="*/ 44577 w 1989962"/>
              <a:gd name="connsiteY158" fmla="*/ 1237679 h 1989677"/>
              <a:gd name="connsiteX159" fmla="*/ 62103 w 1989962"/>
              <a:gd name="connsiteY159" fmla="*/ 1247775 h 1989677"/>
              <a:gd name="connsiteX160" fmla="*/ 80200 w 1989962"/>
              <a:gd name="connsiteY160" fmla="*/ 1306830 h 1989677"/>
              <a:gd name="connsiteX161" fmla="*/ 71247 w 1989962"/>
              <a:gd name="connsiteY161" fmla="*/ 1324928 h 1989677"/>
              <a:gd name="connsiteX162" fmla="*/ 66675 w 1989962"/>
              <a:gd name="connsiteY162" fmla="*/ 1325689 h 1989677"/>
              <a:gd name="connsiteX163" fmla="*/ 1926335 w 1989962"/>
              <a:gd name="connsiteY163" fmla="*/ 1317307 h 1989677"/>
              <a:gd name="connsiteX164" fmla="*/ 1921859 w 1989962"/>
              <a:gd name="connsiteY164" fmla="*/ 1316546 h 1989677"/>
              <a:gd name="connsiteX165" fmla="*/ 1912811 w 1989962"/>
              <a:gd name="connsiteY165" fmla="*/ 1298543 h 1989677"/>
              <a:gd name="connsiteX166" fmla="*/ 1930336 w 1989962"/>
              <a:gd name="connsiteY166" fmla="*/ 1239298 h 1989677"/>
              <a:gd name="connsiteX167" fmla="*/ 1947767 w 1989962"/>
              <a:gd name="connsiteY167" fmla="*/ 1229106 h 1989677"/>
              <a:gd name="connsiteX168" fmla="*/ 1957959 w 1989962"/>
              <a:gd name="connsiteY168" fmla="*/ 1246537 h 1989677"/>
              <a:gd name="connsiteX169" fmla="*/ 1939957 w 1989962"/>
              <a:gd name="connsiteY169" fmla="*/ 1307592 h 1989677"/>
              <a:gd name="connsiteX170" fmla="*/ 1926431 w 1989962"/>
              <a:gd name="connsiteY170" fmla="*/ 1317403 h 1989677"/>
              <a:gd name="connsiteX171" fmla="*/ 33814 w 1989962"/>
              <a:gd name="connsiteY171" fmla="*/ 1204817 h 1989677"/>
              <a:gd name="connsiteX172" fmla="*/ 19812 w 1989962"/>
              <a:gd name="connsiteY172" fmla="*/ 1193387 h 1989677"/>
              <a:gd name="connsiteX173" fmla="*/ 13621 w 1989962"/>
              <a:gd name="connsiteY173" fmla="*/ 1159859 h 1989677"/>
              <a:gd name="connsiteX174" fmla="*/ 9144 w 1989962"/>
              <a:gd name="connsiteY174" fmla="*/ 1130713 h 1989677"/>
              <a:gd name="connsiteX175" fmla="*/ 21336 w 1989962"/>
              <a:gd name="connsiteY175" fmla="*/ 1114615 h 1989677"/>
              <a:gd name="connsiteX176" fmla="*/ 37433 w 1989962"/>
              <a:gd name="connsiteY176" fmla="*/ 1126807 h 1989677"/>
              <a:gd name="connsiteX177" fmla="*/ 41719 w 1989962"/>
              <a:gd name="connsiteY177" fmla="*/ 1155097 h 1989677"/>
              <a:gd name="connsiteX178" fmla="*/ 47720 w 1989962"/>
              <a:gd name="connsiteY178" fmla="*/ 1187672 h 1989677"/>
              <a:gd name="connsiteX179" fmla="*/ 36576 w 1989962"/>
              <a:gd name="connsiteY179" fmla="*/ 1204531 h 1989677"/>
              <a:gd name="connsiteX180" fmla="*/ 33718 w 1989962"/>
              <a:gd name="connsiteY180" fmla="*/ 1204817 h 1989677"/>
              <a:gd name="connsiteX181" fmla="*/ 1957959 w 1989962"/>
              <a:gd name="connsiteY181" fmla="*/ 1196054 h 1989677"/>
              <a:gd name="connsiteX182" fmla="*/ 1955196 w 1989962"/>
              <a:gd name="connsiteY182" fmla="*/ 1195769 h 1989677"/>
              <a:gd name="connsiteX183" fmla="*/ 1943862 w 1989962"/>
              <a:gd name="connsiteY183" fmla="*/ 1179005 h 1989677"/>
              <a:gd name="connsiteX184" fmla="*/ 1948148 w 1989962"/>
              <a:gd name="connsiteY184" fmla="*/ 1155097 h 1989677"/>
              <a:gd name="connsiteX185" fmla="*/ 1950434 w 1989962"/>
              <a:gd name="connsiteY185" fmla="*/ 1141000 h 1989677"/>
              <a:gd name="connsiteX186" fmla="*/ 1953672 w 1989962"/>
              <a:gd name="connsiteY186" fmla="*/ 1118045 h 1989677"/>
              <a:gd name="connsiteX187" fmla="*/ 1969675 w 1989962"/>
              <a:gd name="connsiteY187" fmla="*/ 1105662 h 1989677"/>
              <a:gd name="connsiteX188" fmla="*/ 1982058 w 1989962"/>
              <a:gd name="connsiteY188" fmla="*/ 1121664 h 1989677"/>
              <a:gd name="connsiteX189" fmla="*/ 1978723 w 1989962"/>
              <a:gd name="connsiteY189" fmla="*/ 1145477 h 1989677"/>
              <a:gd name="connsiteX190" fmla="*/ 1976437 w 1989962"/>
              <a:gd name="connsiteY190" fmla="*/ 1159764 h 1989677"/>
              <a:gd name="connsiteX191" fmla="*/ 1971961 w 1989962"/>
              <a:gd name="connsiteY191" fmla="*/ 1184529 h 1989677"/>
              <a:gd name="connsiteX192" fmla="*/ 1957959 w 1989962"/>
              <a:gd name="connsiteY192" fmla="*/ 1196149 h 1989677"/>
              <a:gd name="connsiteX193" fmla="*/ 16764 w 1989962"/>
              <a:gd name="connsiteY193" fmla="*/ 1080706 h 1989677"/>
              <a:gd name="connsiteX194" fmla="*/ 2571 w 1989962"/>
              <a:gd name="connsiteY194" fmla="*/ 1067467 h 1989677"/>
              <a:gd name="connsiteX195" fmla="*/ 0 w 1989962"/>
              <a:gd name="connsiteY195" fmla="*/ 1003935 h 1989677"/>
              <a:gd name="connsiteX196" fmla="*/ 14192 w 1989962"/>
              <a:gd name="connsiteY196" fmla="*/ 989552 h 1989677"/>
              <a:gd name="connsiteX197" fmla="*/ 14288 w 1989962"/>
              <a:gd name="connsiteY197" fmla="*/ 989552 h 1989677"/>
              <a:gd name="connsiteX198" fmla="*/ 28575 w 1989962"/>
              <a:gd name="connsiteY198" fmla="*/ 1003745 h 1989677"/>
              <a:gd name="connsiteX199" fmla="*/ 31051 w 1989962"/>
              <a:gd name="connsiteY199" fmla="*/ 1065466 h 1989677"/>
              <a:gd name="connsiteX200" fmla="*/ 17812 w 1989962"/>
              <a:gd name="connsiteY200" fmla="*/ 1080706 h 1989677"/>
              <a:gd name="connsiteX201" fmla="*/ 16764 w 1989962"/>
              <a:gd name="connsiteY201" fmla="*/ 1080706 h 1989677"/>
              <a:gd name="connsiteX202" fmla="*/ 1973771 w 1989962"/>
              <a:gd name="connsiteY202" fmla="*/ 1071753 h 1989677"/>
              <a:gd name="connsiteX203" fmla="*/ 1972817 w 1989962"/>
              <a:gd name="connsiteY203" fmla="*/ 1071753 h 1989677"/>
              <a:gd name="connsiteX204" fmla="*/ 1959483 w 1989962"/>
              <a:gd name="connsiteY204" fmla="*/ 1056608 h 1989677"/>
              <a:gd name="connsiteX205" fmla="*/ 1961388 w 1989962"/>
              <a:gd name="connsiteY205" fmla="*/ 994791 h 1989677"/>
              <a:gd name="connsiteX206" fmla="*/ 1961197 w 1989962"/>
              <a:gd name="connsiteY206" fmla="*/ 977074 h 1989677"/>
              <a:gd name="connsiteX207" fmla="*/ 1975199 w 1989962"/>
              <a:gd name="connsiteY207" fmla="*/ 962501 h 1989677"/>
              <a:gd name="connsiteX208" fmla="*/ 1989772 w 1989962"/>
              <a:gd name="connsiteY208" fmla="*/ 976503 h 1989677"/>
              <a:gd name="connsiteX209" fmla="*/ 1989963 w 1989962"/>
              <a:gd name="connsiteY209" fmla="*/ 994696 h 1989677"/>
              <a:gd name="connsiteX210" fmla="*/ 1987963 w 1989962"/>
              <a:gd name="connsiteY210" fmla="*/ 1058228 h 1989677"/>
              <a:gd name="connsiteX211" fmla="*/ 1973676 w 1989962"/>
              <a:gd name="connsiteY211" fmla="*/ 1071658 h 1989677"/>
              <a:gd name="connsiteX212" fmla="*/ 15716 w 1989962"/>
              <a:gd name="connsiteY212" fmla="*/ 955357 h 1989677"/>
              <a:gd name="connsiteX213" fmla="*/ 14954 w 1989962"/>
              <a:gd name="connsiteY213" fmla="*/ 955357 h 1989677"/>
              <a:gd name="connsiteX214" fmla="*/ 1428 w 1989962"/>
              <a:gd name="connsiteY214" fmla="*/ 940308 h 1989677"/>
              <a:gd name="connsiteX215" fmla="*/ 6858 w 1989962"/>
              <a:gd name="connsiteY215" fmla="*/ 876967 h 1989677"/>
              <a:gd name="connsiteX216" fmla="*/ 22764 w 1989962"/>
              <a:gd name="connsiteY216" fmla="*/ 864489 h 1989677"/>
              <a:gd name="connsiteX217" fmla="*/ 35242 w 1989962"/>
              <a:gd name="connsiteY217" fmla="*/ 880396 h 1989677"/>
              <a:gd name="connsiteX218" fmla="*/ 30003 w 1989962"/>
              <a:gd name="connsiteY218" fmla="*/ 941927 h 1989677"/>
              <a:gd name="connsiteX219" fmla="*/ 15716 w 1989962"/>
              <a:gd name="connsiteY219" fmla="*/ 955453 h 1989677"/>
              <a:gd name="connsiteX220" fmla="*/ 1972533 w 1989962"/>
              <a:gd name="connsiteY220" fmla="*/ 928497 h 1989677"/>
              <a:gd name="connsiteX221" fmla="*/ 1958339 w 1989962"/>
              <a:gd name="connsiteY221" fmla="*/ 915353 h 1989677"/>
              <a:gd name="connsiteX222" fmla="*/ 1951386 w 1989962"/>
              <a:gd name="connsiteY222" fmla="*/ 853916 h 1989677"/>
              <a:gd name="connsiteX223" fmla="*/ 1963483 w 1989962"/>
              <a:gd name="connsiteY223" fmla="*/ 837724 h 1989677"/>
              <a:gd name="connsiteX224" fmla="*/ 1979676 w 1989962"/>
              <a:gd name="connsiteY224" fmla="*/ 849821 h 1989677"/>
              <a:gd name="connsiteX225" fmla="*/ 1986820 w 1989962"/>
              <a:gd name="connsiteY225" fmla="*/ 913066 h 1989677"/>
              <a:gd name="connsiteX226" fmla="*/ 1973771 w 1989962"/>
              <a:gd name="connsiteY226" fmla="*/ 928497 h 1989677"/>
              <a:gd name="connsiteX227" fmla="*/ 1972627 w 1989962"/>
              <a:gd name="connsiteY227" fmla="*/ 928497 h 1989677"/>
              <a:gd name="connsiteX228" fmla="*/ 30480 w 1989962"/>
              <a:gd name="connsiteY228" fmla="*/ 830866 h 1989677"/>
              <a:gd name="connsiteX229" fmla="*/ 27908 w 1989962"/>
              <a:gd name="connsiteY229" fmla="*/ 830675 h 1989677"/>
              <a:gd name="connsiteX230" fmla="*/ 16383 w 1989962"/>
              <a:gd name="connsiteY230" fmla="*/ 814006 h 1989677"/>
              <a:gd name="connsiteX231" fmla="*/ 29908 w 1989962"/>
              <a:gd name="connsiteY231" fmla="*/ 751808 h 1989677"/>
              <a:gd name="connsiteX232" fmla="*/ 47244 w 1989962"/>
              <a:gd name="connsiteY232" fmla="*/ 741426 h 1989677"/>
              <a:gd name="connsiteX233" fmla="*/ 57626 w 1989962"/>
              <a:gd name="connsiteY233" fmla="*/ 758762 h 1989677"/>
              <a:gd name="connsiteX234" fmla="*/ 44577 w 1989962"/>
              <a:gd name="connsiteY234" fmla="*/ 819150 h 1989677"/>
              <a:gd name="connsiteX235" fmla="*/ 30575 w 1989962"/>
              <a:gd name="connsiteY235" fmla="*/ 830866 h 1989677"/>
              <a:gd name="connsiteX236" fmla="*/ 1954530 w 1989962"/>
              <a:gd name="connsiteY236" fmla="*/ 804481 h 1989677"/>
              <a:gd name="connsiteX237" fmla="*/ 1940528 w 1989962"/>
              <a:gd name="connsiteY237" fmla="*/ 793147 h 1989677"/>
              <a:gd name="connsiteX238" fmla="*/ 1930241 w 1989962"/>
              <a:gd name="connsiteY238" fmla="*/ 749808 h 1989677"/>
              <a:gd name="connsiteX239" fmla="*/ 1925764 w 1989962"/>
              <a:gd name="connsiteY239" fmla="*/ 733139 h 1989677"/>
              <a:gd name="connsiteX240" fmla="*/ 1935671 w 1989962"/>
              <a:gd name="connsiteY240" fmla="*/ 715518 h 1989677"/>
              <a:gd name="connsiteX241" fmla="*/ 1953292 w 1989962"/>
              <a:gd name="connsiteY241" fmla="*/ 725424 h 1989677"/>
              <a:gd name="connsiteX242" fmla="*/ 1957959 w 1989962"/>
              <a:gd name="connsiteY242" fmla="*/ 742569 h 1989677"/>
              <a:gd name="connsiteX243" fmla="*/ 1968532 w 1989962"/>
              <a:gd name="connsiteY243" fmla="*/ 787146 h 1989677"/>
              <a:gd name="connsiteX244" fmla="*/ 1957482 w 1989962"/>
              <a:gd name="connsiteY244" fmla="*/ 804101 h 1989677"/>
              <a:gd name="connsiteX245" fmla="*/ 1954530 w 1989962"/>
              <a:gd name="connsiteY245" fmla="*/ 804386 h 1989677"/>
              <a:gd name="connsiteX246" fmla="*/ 61055 w 1989962"/>
              <a:gd name="connsiteY246" fmla="*/ 709231 h 1989677"/>
              <a:gd name="connsiteX247" fmla="*/ 56673 w 1989962"/>
              <a:gd name="connsiteY247" fmla="*/ 708565 h 1989677"/>
              <a:gd name="connsiteX248" fmla="*/ 47434 w 1989962"/>
              <a:gd name="connsiteY248" fmla="*/ 690563 h 1989677"/>
              <a:gd name="connsiteX249" fmla="*/ 68866 w 1989962"/>
              <a:gd name="connsiteY249" fmla="*/ 630555 h 1989677"/>
              <a:gd name="connsiteX250" fmla="*/ 87439 w 1989962"/>
              <a:gd name="connsiteY250" fmla="*/ 622459 h 1989677"/>
              <a:gd name="connsiteX251" fmla="*/ 95535 w 1989962"/>
              <a:gd name="connsiteY251" fmla="*/ 641032 h 1989677"/>
              <a:gd name="connsiteX252" fmla="*/ 74771 w 1989962"/>
              <a:gd name="connsiteY252" fmla="*/ 699230 h 1989677"/>
              <a:gd name="connsiteX253" fmla="*/ 61150 w 1989962"/>
              <a:gd name="connsiteY253" fmla="*/ 709136 h 1989677"/>
              <a:gd name="connsiteX254" fmla="*/ 1920716 w 1989962"/>
              <a:gd name="connsiteY254" fmla="*/ 683895 h 1989677"/>
              <a:gd name="connsiteX255" fmla="*/ 1907190 w 1989962"/>
              <a:gd name="connsiteY255" fmla="*/ 674370 h 1989677"/>
              <a:gd name="connsiteX256" fmla="*/ 1884902 w 1989962"/>
              <a:gd name="connsiteY256" fmla="*/ 616839 h 1989677"/>
              <a:gd name="connsiteX257" fmla="*/ 1892427 w 1989962"/>
              <a:gd name="connsiteY257" fmla="*/ 598075 h 1989677"/>
              <a:gd name="connsiteX258" fmla="*/ 1911191 w 1989962"/>
              <a:gd name="connsiteY258" fmla="*/ 605599 h 1989677"/>
              <a:gd name="connsiteX259" fmla="*/ 1934147 w 1989962"/>
              <a:gd name="connsiteY259" fmla="*/ 664845 h 1989677"/>
              <a:gd name="connsiteX260" fmla="*/ 1925383 w 1989962"/>
              <a:gd name="connsiteY260" fmla="*/ 683038 h 1989677"/>
              <a:gd name="connsiteX261" fmla="*/ 1920621 w 1989962"/>
              <a:gd name="connsiteY261" fmla="*/ 683895 h 1989677"/>
              <a:gd name="connsiteX262" fmla="*/ 106966 w 1989962"/>
              <a:gd name="connsiteY262" fmla="*/ 592550 h 1989677"/>
              <a:gd name="connsiteX263" fmla="*/ 100869 w 1989962"/>
              <a:gd name="connsiteY263" fmla="*/ 591217 h 1989677"/>
              <a:gd name="connsiteX264" fmla="*/ 94012 w 1989962"/>
              <a:gd name="connsiteY264" fmla="*/ 572167 h 1989677"/>
              <a:gd name="connsiteX265" fmla="*/ 122872 w 1989962"/>
              <a:gd name="connsiteY265" fmla="*/ 515493 h 1989677"/>
              <a:gd name="connsiteX266" fmla="*/ 142304 w 1989962"/>
              <a:gd name="connsiteY266" fmla="*/ 509873 h 1989677"/>
              <a:gd name="connsiteX267" fmla="*/ 147923 w 1989962"/>
              <a:gd name="connsiteY267" fmla="*/ 529304 h 1989677"/>
              <a:gd name="connsiteX268" fmla="*/ 119824 w 1989962"/>
              <a:gd name="connsiteY268" fmla="*/ 584359 h 1989677"/>
              <a:gd name="connsiteX269" fmla="*/ 106870 w 1989962"/>
              <a:gd name="connsiteY269" fmla="*/ 592550 h 1989677"/>
              <a:gd name="connsiteX270" fmla="*/ 1871662 w 1989962"/>
              <a:gd name="connsiteY270" fmla="*/ 568643 h 1989677"/>
              <a:gd name="connsiteX271" fmla="*/ 1858899 w 1989962"/>
              <a:gd name="connsiteY271" fmla="*/ 560737 h 1989677"/>
              <a:gd name="connsiteX272" fmla="*/ 1829372 w 1989962"/>
              <a:gd name="connsiteY272" fmla="*/ 506539 h 1989677"/>
              <a:gd name="connsiteX273" fmla="*/ 1834420 w 1989962"/>
              <a:gd name="connsiteY273" fmla="*/ 487013 h 1989677"/>
              <a:gd name="connsiteX274" fmla="*/ 1853946 w 1989962"/>
              <a:gd name="connsiteY274" fmla="*/ 492062 h 1989677"/>
              <a:gd name="connsiteX275" fmla="*/ 1884331 w 1989962"/>
              <a:gd name="connsiteY275" fmla="*/ 547878 h 1989677"/>
              <a:gd name="connsiteX276" fmla="*/ 1877949 w 1989962"/>
              <a:gd name="connsiteY276" fmla="*/ 567023 h 1989677"/>
              <a:gd name="connsiteX277" fmla="*/ 1871567 w 1989962"/>
              <a:gd name="connsiteY277" fmla="*/ 568547 h 1989677"/>
              <a:gd name="connsiteX278" fmla="*/ 167449 w 1989962"/>
              <a:gd name="connsiteY278" fmla="*/ 482727 h 1989677"/>
              <a:gd name="connsiteX279" fmla="*/ 159829 w 1989962"/>
              <a:gd name="connsiteY279" fmla="*/ 480536 h 1989677"/>
              <a:gd name="connsiteX280" fmla="*/ 155447 w 1989962"/>
              <a:gd name="connsiteY280" fmla="*/ 460820 h 1989677"/>
              <a:gd name="connsiteX281" fmla="*/ 191357 w 1989962"/>
              <a:gd name="connsiteY281" fmla="*/ 408241 h 1989677"/>
              <a:gd name="connsiteX282" fmla="*/ 211360 w 1989962"/>
              <a:gd name="connsiteY282" fmla="*/ 405098 h 1989677"/>
              <a:gd name="connsiteX283" fmla="*/ 214503 w 1989962"/>
              <a:gd name="connsiteY283" fmla="*/ 425101 h 1989677"/>
              <a:gd name="connsiteX284" fmla="*/ 179641 w 1989962"/>
              <a:gd name="connsiteY284" fmla="*/ 476155 h 1989677"/>
              <a:gd name="connsiteX285" fmla="*/ 167544 w 1989962"/>
              <a:gd name="connsiteY285" fmla="*/ 482727 h 1989677"/>
              <a:gd name="connsiteX286" fmla="*/ 1808320 w 1989962"/>
              <a:gd name="connsiteY286" fmla="*/ 460629 h 1989677"/>
              <a:gd name="connsiteX287" fmla="*/ 1796510 w 1989962"/>
              <a:gd name="connsiteY287" fmla="*/ 454343 h 1989677"/>
              <a:gd name="connsiteX288" fmla="*/ 1760315 w 1989962"/>
              <a:gd name="connsiteY288" fmla="*/ 404336 h 1989677"/>
              <a:gd name="connsiteX289" fmla="*/ 1762887 w 1989962"/>
              <a:gd name="connsiteY289" fmla="*/ 384334 h 1989677"/>
              <a:gd name="connsiteX290" fmla="*/ 1782889 w 1989962"/>
              <a:gd name="connsiteY290" fmla="*/ 386905 h 1989677"/>
              <a:gd name="connsiteX291" fmla="*/ 1820133 w 1989962"/>
              <a:gd name="connsiteY291" fmla="*/ 438436 h 1989677"/>
              <a:gd name="connsiteX292" fmla="*/ 1816322 w 1989962"/>
              <a:gd name="connsiteY292" fmla="*/ 458248 h 1989677"/>
              <a:gd name="connsiteX293" fmla="*/ 1808320 w 1989962"/>
              <a:gd name="connsiteY293" fmla="*/ 460724 h 1989677"/>
              <a:gd name="connsiteX294" fmla="*/ 241459 w 1989962"/>
              <a:gd name="connsiteY294" fmla="*/ 381476 h 1989677"/>
              <a:gd name="connsiteX295" fmla="*/ 232314 w 1989962"/>
              <a:gd name="connsiteY295" fmla="*/ 378143 h 1989677"/>
              <a:gd name="connsiteX296" fmla="*/ 230505 w 1989962"/>
              <a:gd name="connsiteY296" fmla="*/ 358045 h 1989677"/>
              <a:gd name="connsiteX297" fmla="*/ 272796 w 1989962"/>
              <a:gd name="connsiteY297" fmla="*/ 310515 h 1989677"/>
              <a:gd name="connsiteX298" fmla="*/ 292989 w 1989962"/>
              <a:gd name="connsiteY298" fmla="*/ 309944 h 1989677"/>
              <a:gd name="connsiteX299" fmla="*/ 293560 w 1989962"/>
              <a:gd name="connsiteY299" fmla="*/ 330137 h 1989677"/>
              <a:gd name="connsiteX300" fmla="*/ 252507 w 1989962"/>
              <a:gd name="connsiteY300" fmla="*/ 376333 h 1989677"/>
              <a:gd name="connsiteX301" fmla="*/ 241554 w 1989962"/>
              <a:gd name="connsiteY301" fmla="*/ 381476 h 1989677"/>
              <a:gd name="connsiteX302" fmla="*/ 1731645 w 1989962"/>
              <a:gd name="connsiteY302" fmla="*/ 361474 h 1989677"/>
              <a:gd name="connsiteX303" fmla="*/ 1720882 w 1989962"/>
              <a:gd name="connsiteY303" fmla="*/ 356616 h 1989677"/>
              <a:gd name="connsiteX304" fmla="*/ 1678590 w 1989962"/>
              <a:gd name="connsiteY304" fmla="*/ 311563 h 1989677"/>
              <a:gd name="connsiteX305" fmla="*/ 1678590 w 1989962"/>
              <a:gd name="connsiteY305" fmla="*/ 291370 h 1989677"/>
              <a:gd name="connsiteX306" fmla="*/ 1698783 w 1989962"/>
              <a:gd name="connsiteY306" fmla="*/ 291370 h 1989677"/>
              <a:gd name="connsiteX307" fmla="*/ 1742313 w 1989962"/>
              <a:gd name="connsiteY307" fmla="*/ 337756 h 1989677"/>
              <a:gd name="connsiteX308" fmla="*/ 1740979 w 1989962"/>
              <a:gd name="connsiteY308" fmla="*/ 357949 h 1989677"/>
              <a:gd name="connsiteX309" fmla="*/ 1731550 w 1989962"/>
              <a:gd name="connsiteY309" fmla="*/ 361474 h 1989677"/>
              <a:gd name="connsiteX310" fmla="*/ 327660 w 1989962"/>
              <a:gd name="connsiteY310" fmla="*/ 290513 h 1989677"/>
              <a:gd name="connsiteX311" fmla="*/ 317182 w 1989962"/>
              <a:gd name="connsiteY311" fmla="*/ 285940 h 1989677"/>
              <a:gd name="connsiteX312" fmla="*/ 317944 w 1989962"/>
              <a:gd name="connsiteY312" fmla="*/ 265747 h 1989677"/>
              <a:gd name="connsiteX313" fmla="*/ 365855 w 1989962"/>
              <a:gd name="connsiteY313" fmla="*/ 223933 h 1989677"/>
              <a:gd name="connsiteX314" fmla="*/ 385953 w 1989962"/>
              <a:gd name="connsiteY314" fmla="*/ 225933 h 1989677"/>
              <a:gd name="connsiteX315" fmla="*/ 383953 w 1989962"/>
              <a:gd name="connsiteY315" fmla="*/ 246031 h 1989677"/>
              <a:gd name="connsiteX316" fmla="*/ 337375 w 1989962"/>
              <a:gd name="connsiteY316" fmla="*/ 286607 h 1989677"/>
              <a:gd name="connsiteX317" fmla="*/ 327660 w 1989962"/>
              <a:gd name="connsiteY317" fmla="*/ 290417 h 1989677"/>
              <a:gd name="connsiteX318" fmla="*/ 1643062 w 1989962"/>
              <a:gd name="connsiteY318" fmla="*/ 272796 h 1989677"/>
              <a:gd name="connsiteX319" fmla="*/ 1633632 w 1989962"/>
              <a:gd name="connsiteY319" fmla="*/ 269272 h 1989677"/>
              <a:gd name="connsiteX320" fmla="*/ 1586007 w 1989962"/>
              <a:gd name="connsiteY320" fmla="*/ 229934 h 1989677"/>
              <a:gd name="connsiteX321" fmla="*/ 1583435 w 1989962"/>
              <a:gd name="connsiteY321" fmla="*/ 209931 h 1989677"/>
              <a:gd name="connsiteX322" fmla="*/ 1603439 w 1989962"/>
              <a:gd name="connsiteY322" fmla="*/ 207359 h 1989677"/>
              <a:gd name="connsiteX323" fmla="*/ 1652492 w 1989962"/>
              <a:gd name="connsiteY323" fmla="*/ 247840 h 1989677"/>
              <a:gd name="connsiteX324" fmla="*/ 1653730 w 1989962"/>
              <a:gd name="connsiteY324" fmla="*/ 268034 h 1989677"/>
              <a:gd name="connsiteX325" fmla="*/ 1642967 w 1989962"/>
              <a:gd name="connsiteY325" fmla="*/ 272891 h 1989677"/>
              <a:gd name="connsiteX326" fmla="*/ 424719 w 1989962"/>
              <a:gd name="connsiteY326" fmla="*/ 211169 h 1989677"/>
              <a:gd name="connsiteX327" fmla="*/ 413099 w 1989962"/>
              <a:gd name="connsiteY327" fmla="*/ 205169 h 1989677"/>
              <a:gd name="connsiteX328" fmla="*/ 416433 w 1989962"/>
              <a:gd name="connsiteY328" fmla="*/ 185261 h 1989677"/>
              <a:gd name="connsiteX329" fmla="*/ 469296 w 1989962"/>
              <a:gd name="connsiteY329" fmla="*/ 149923 h 1989677"/>
              <a:gd name="connsiteX330" fmla="*/ 489013 w 1989962"/>
              <a:gd name="connsiteY330" fmla="*/ 154496 h 1989677"/>
              <a:gd name="connsiteX331" fmla="*/ 484441 w 1989962"/>
              <a:gd name="connsiteY331" fmla="*/ 174212 h 1989677"/>
              <a:gd name="connsiteX332" fmla="*/ 433101 w 1989962"/>
              <a:gd name="connsiteY332" fmla="*/ 208597 h 1989677"/>
              <a:gd name="connsiteX333" fmla="*/ 424815 w 1989962"/>
              <a:gd name="connsiteY333" fmla="*/ 211264 h 1989677"/>
              <a:gd name="connsiteX334" fmla="*/ 1543908 w 1989962"/>
              <a:gd name="connsiteY334" fmla="*/ 196120 h 1989677"/>
              <a:gd name="connsiteX335" fmla="*/ 1535906 w 1989962"/>
              <a:gd name="connsiteY335" fmla="*/ 193643 h 1989677"/>
              <a:gd name="connsiteX336" fmla="*/ 1483614 w 1989962"/>
              <a:gd name="connsiteY336" fmla="*/ 160687 h 1989677"/>
              <a:gd name="connsiteX337" fmla="*/ 1478565 w 1989962"/>
              <a:gd name="connsiteY337" fmla="*/ 141161 h 1989677"/>
              <a:gd name="connsiteX338" fmla="*/ 1498092 w 1989962"/>
              <a:gd name="connsiteY338" fmla="*/ 136112 h 1989677"/>
              <a:gd name="connsiteX339" fmla="*/ 1551908 w 1989962"/>
              <a:gd name="connsiteY339" fmla="*/ 170021 h 1989677"/>
              <a:gd name="connsiteX340" fmla="*/ 1555718 w 1989962"/>
              <a:gd name="connsiteY340" fmla="*/ 189833 h 1989677"/>
              <a:gd name="connsiteX341" fmla="*/ 1543908 w 1989962"/>
              <a:gd name="connsiteY341" fmla="*/ 196120 h 1989677"/>
              <a:gd name="connsiteX342" fmla="*/ 531019 w 1989962"/>
              <a:gd name="connsiteY342" fmla="*/ 144875 h 1989677"/>
              <a:gd name="connsiteX343" fmla="*/ 518446 w 1989962"/>
              <a:gd name="connsiteY343" fmla="*/ 137351 h 1989677"/>
              <a:gd name="connsiteX344" fmla="*/ 524256 w 1989962"/>
              <a:gd name="connsiteY344" fmla="*/ 118015 h 1989677"/>
              <a:gd name="connsiteX345" fmla="*/ 581120 w 1989962"/>
              <a:gd name="connsiteY345" fmla="*/ 89726 h 1989677"/>
              <a:gd name="connsiteX346" fmla="*/ 600075 w 1989962"/>
              <a:gd name="connsiteY346" fmla="*/ 96774 h 1989677"/>
              <a:gd name="connsiteX347" fmla="*/ 593026 w 1989962"/>
              <a:gd name="connsiteY347" fmla="*/ 115729 h 1989677"/>
              <a:gd name="connsiteX348" fmla="*/ 537781 w 1989962"/>
              <a:gd name="connsiteY348" fmla="*/ 143256 h 1989677"/>
              <a:gd name="connsiteX349" fmla="*/ 531019 w 1989962"/>
              <a:gd name="connsiteY349" fmla="*/ 144971 h 1989677"/>
              <a:gd name="connsiteX350" fmla="*/ 1435798 w 1989962"/>
              <a:gd name="connsiteY350" fmla="*/ 132588 h 1989677"/>
              <a:gd name="connsiteX351" fmla="*/ 1429417 w 1989962"/>
              <a:gd name="connsiteY351" fmla="*/ 131064 h 1989677"/>
              <a:gd name="connsiteX352" fmla="*/ 1373314 w 1989962"/>
              <a:gd name="connsiteY352" fmla="*/ 105061 h 1989677"/>
              <a:gd name="connsiteX353" fmla="*/ 1365789 w 1989962"/>
              <a:gd name="connsiteY353" fmla="*/ 86296 h 1989677"/>
              <a:gd name="connsiteX354" fmla="*/ 1384553 w 1989962"/>
              <a:gd name="connsiteY354" fmla="*/ 78772 h 1989677"/>
              <a:gd name="connsiteX355" fmla="*/ 1442275 w 1989962"/>
              <a:gd name="connsiteY355" fmla="*/ 105537 h 1989677"/>
              <a:gd name="connsiteX356" fmla="*/ 1448658 w 1989962"/>
              <a:gd name="connsiteY356" fmla="*/ 124682 h 1989677"/>
              <a:gd name="connsiteX357" fmla="*/ 1435893 w 1989962"/>
              <a:gd name="connsiteY357" fmla="*/ 132588 h 1989677"/>
              <a:gd name="connsiteX358" fmla="*/ 644842 w 1989962"/>
              <a:gd name="connsiteY358" fmla="*/ 92678 h 1989677"/>
              <a:gd name="connsiteX359" fmla="*/ 631507 w 1989962"/>
              <a:gd name="connsiteY359" fmla="*/ 83534 h 1989677"/>
              <a:gd name="connsiteX360" fmla="*/ 639699 w 1989962"/>
              <a:gd name="connsiteY360" fmla="*/ 65056 h 1989677"/>
              <a:gd name="connsiteX361" fmla="*/ 699802 w 1989962"/>
              <a:gd name="connsiteY361" fmla="*/ 44291 h 1989677"/>
              <a:gd name="connsiteX362" fmla="*/ 717709 w 1989962"/>
              <a:gd name="connsiteY362" fmla="*/ 53721 h 1989677"/>
              <a:gd name="connsiteX363" fmla="*/ 708279 w 1989962"/>
              <a:gd name="connsiteY363" fmla="*/ 71628 h 1989677"/>
              <a:gd name="connsiteX364" fmla="*/ 649986 w 1989962"/>
              <a:gd name="connsiteY364" fmla="*/ 91821 h 1989677"/>
              <a:gd name="connsiteX365" fmla="*/ 644842 w 1989962"/>
              <a:gd name="connsiteY365" fmla="*/ 92773 h 1989677"/>
              <a:gd name="connsiteX366" fmla="*/ 1320355 w 1989962"/>
              <a:gd name="connsiteY366" fmla="*/ 83534 h 1989677"/>
              <a:gd name="connsiteX367" fmla="*/ 1315592 w 1989962"/>
              <a:gd name="connsiteY367" fmla="*/ 82677 h 1989677"/>
              <a:gd name="connsiteX368" fmla="*/ 1256633 w 1989962"/>
              <a:gd name="connsiteY368" fmla="*/ 64103 h 1989677"/>
              <a:gd name="connsiteX369" fmla="*/ 1246727 w 1989962"/>
              <a:gd name="connsiteY369" fmla="*/ 46482 h 1989677"/>
              <a:gd name="connsiteX370" fmla="*/ 1264348 w 1989962"/>
              <a:gd name="connsiteY370" fmla="*/ 36576 h 1989677"/>
              <a:gd name="connsiteX371" fmla="*/ 1325117 w 1989962"/>
              <a:gd name="connsiteY371" fmla="*/ 55721 h 1989677"/>
              <a:gd name="connsiteX372" fmla="*/ 1333881 w 1989962"/>
              <a:gd name="connsiteY372" fmla="*/ 73914 h 1989677"/>
              <a:gd name="connsiteX373" fmla="*/ 1320355 w 1989962"/>
              <a:gd name="connsiteY373" fmla="*/ 83439 h 1989677"/>
              <a:gd name="connsiteX374" fmla="*/ 764381 w 1989962"/>
              <a:gd name="connsiteY374" fmla="*/ 55626 h 1989677"/>
              <a:gd name="connsiteX375" fmla="*/ 750475 w 1989962"/>
              <a:gd name="connsiteY375" fmla="*/ 44672 h 1989677"/>
              <a:gd name="connsiteX376" fmla="*/ 761047 w 1989962"/>
              <a:gd name="connsiteY376" fmla="*/ 27432 h 1989677"/>
              <a:gd name="connsiteX377" fmla="*/ 823341 w 1989962"/>
              <a:gd name="connsiteY377" fmla="*/ 14478 h 1989677"/>
              <a:gd name="connsiteX378" fmla="*/ 839914 w 1989962"/>
              <a:gd name="connsiteY378" fmla="*/ 26099 h 1989677"/>
              <a:gd name="connsiteX379" fmla="*/ 828294 w 1989962"/>
              <a:gd name="connsiteY379" fmla="*/ 42672 h 1989677"/>
              <a:gd name="connsiteX380" fmla="*/ 767810 w 1989962"/>
              <a:gd name="connsiteY380" fmla="*/ 55245 h 1989677"/>
              <a:gd name="connsiteX381" fmla="*/ 764476 w 1989962"/>
              <a:gd name="connsiteY381" fmla="*/ 55626 h 1989677"/>
              <a:gd name="connsiteX382" fmla="*/ 1199674 w 1989962"/>
              <a:gd name="connsiteY382" fmla="*/ 49721 h 1989677"/>
              <a:gd name="connsiteX383" fmla="*/ 1196721 w 1989962"/>
              <a:gd name="connsiteY383" fmla="*/ 49435 h 1989677"/>
              <a:gd name="connsiteX384" fmla="*/ 1135951 w 1989962"/>
              <a:gd name="connsiteY384" fmla="*/ 38576 h 1989677"/>
              <a:gd name="connsiteX385" fmla="*/ 1123854 w 1989962"/>
              <a:gd name="connsiteY385" fmla="*/ 22384 h 1989677"/>
              <a:gd name="connsiteX386" fmla="*/ 1140047 w 1989962"/>
              <a:gd name="connsiteY386" fmla="*/ 10287 h 1989677"/>
              <a:gd name="connsiteX387" fmla="*/ 1202626 w 1989962"/>
              <a:gd name="connsiteY387" fmla="*/ 21431 h 1989677"/>
              <a:gd name="connsiteX388" fmla="*/ 1213675 w 1989962"/>
              <a:gd name="connsiteY388" fmla="*/ 38386 h 1989677"/>
              <a:gd name="connsiteX389" fmla="*/ 1199674 w 1989962"/>
              <a:gd name="connsiteY389" fmla="*/ 49721 h 1989677"/>
              <a:gd name="connsiteX390" fmla="*/ 887825 w 1989962"/>
              <a:gd name="connsiteY390" fmla="*/ 34195 h 1989677"/>
              <a:gd name="connsiteX391" fmla="*/ 873633 w 1989962"/>
              <a:gd name="connsiteY391" fmla="*/ 21431 h 1989677"/>
              <a:gd name="connsiteX392" fmla="*/ 886301 w 1989962"/>
              <a:gd name="connsiteY392" fmla="*/ 5715 h 1989677"/>
              <a:gd name="connsiteX393" fmla="*/ 949737 w 1989962"/>
              <a:gd name="connsiteY393" fmla="*/ 857 h 1989677"/>
              <a:gd name="connsiteX394" fmla="*/ 964692 w 1989962"/>
              <a:gd name="connsiteY394" fmla="*/ 14478 h 1989677"/>
              <a:gd name="connsiteX395" fmla="*/ 951071 w 1989962"/>
              <a:gd name="connsiteY395" fmla="*/ 29432 h 1989677"/>
              <a:gd name="connsiteX396" fmla="*/ 889444 w 1989962"/>
              <a:gd name="connsiteY396" fmla="*/ 34195 h 1989677"/>
              <a:gd name="connsiteX397" fmla="*/ 887920 w 1989962"/>
              <a:gd name="connsiteY397" fmla="*/ 34195 h 1989677"/>
              <a:gd name="connsiteX398" fmla="*/ 1075658 w 1989962"/>
              <a:gd name="connsiteY398" fmla="*/ 31623 h 1989677"/>
              <a:gd name="connsiteX399" fmla="*/ 1074515 w 1989962"/>
              <a:gd name="connsiteY399" fmla="*/ 31623 h 1989677"/>
              <a:gd name="connsiteX400" fmla="*/ 1012793 w 1989962"/>
              <a:gd name="connsiteY400" fmla="*/ 28575 h 1989677"/>
              <a:gd name="connsiteX401" fmla="*/ 998791 w 1989962"/>
              <a:gd name="connsiteY401" fmla="*/ 14002 h 1989677"/>
              <a:gd name="connsiteX402" fmla="*/ 1013364 w 1989962"/>
              <a:gd name="connsiteY402" fmla="*/ 0 h 1989677"/>
              <a:gd name="connsiteX403" fmla="*/ 1076897 w 1989962"/>
              <a:gd name="connsiteY403" fmla="*/ 3143 h 1989677"/>
              <a:gd name="connsiteX404" fmla="*/ 1089946 w 1989962"/>
              <a:gd name="connsiteY404" fmla="*/ 18574 h 1989677"/>
              <a:gd name="connsiteX405" fmla="*/ 1075754 w 1989962"/>
              <a:gd name="connsiteY405" fmla="*/ 31718 h 19896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</a:cxnLst>
            <a:rect l="l" t="t" r="r" b="b"/>
            <a:pathLst>
              <a:path w="1989962" h="1989677">
                <a:moveTo>
                  <a:pt x="994791" y="1989677"/>
                </a:moveTo>
                <a:cubicBezTo>
                  <a:pt x="985647" y="1989677"/>
                  <a:pt x="976598" y="1989582"/>
                  <a:pt x="967549" y="1989296"/>
                </a:cubicBezTo>
                <a:cubicBezTo>
                  <a:pt x="959644" y="1989106"/>
                  <a:pt x="953452" y="1982534"/>
                  <a:pt x="953643" y="1974628"/>
                </a:cubicBezTo>
                <a:cubicBezTo>
                  <a:pt x="953833" y="1966913"/>
                  <a:pt x="960215" y="1960721"/>
                  <a:pt x="967930" y="1960721"/>
                </a:cubicBezTo>
                <a:cubicBezTo>
                  <a:pt x="968025" y="1960721"/>
                  <a:pt x="968216" y="1960721"/>
                  <a:pt x="968311" y="1960721"/>
                </a:cubicBezTo>
                <a:cubicBezTo>
                  <a:pt x="988790" y="1961293"/>
                  <a:pt x="1009650" y="1961198"/>
                  <a:pt x="1030128" y="1960436"/>
                </a:cubicBezTo>
                <a:cubicBezTo>
                  <a:pt x="1038129" y="1960150"/>
                  <a:pt x="1044607" y="1966341"/>
                  <a:pt x="1044893" y="1974247"/>
                </a:cubicBezTo>
                <a:cubicBezTo>
                  <a:pt x="1045178" y="1982153"/>
                  <a:pt x="1038987" y="1988725"/>
                  <a:pt x="1031081" y="1989011"/>
                </a:cubicBezTo>
                <a:cubicBezTo>
                  <a:pt x="1019079" y="1989391"/>
                  <a:pt x="1006792" y="1989677"/>
                  <a:pt x="994696" y="1989677"/>
                </a:cubicBezTo>
                <a:close/>
                <a:moveTo>
                  <a:pt x="905447" y="1985677"/>
                </a:moveTo>
                <a:cubicBezTo>
                  <a:pt x="905447" y="1985677"/>
                  <a:pt x="904589" y="1985677"/>
                  <a:pt x="904113" y="1985677"/>
                </a:cubicBezTo>
                <a:cubicBezTo>
                  <a:pt x="883062" y="1983772"/>
                  <a:pt x="861822" y="1981200"/>
                  <a:pt x="840962" y="1977962"/>
                </a:cubicBezTo>
                <a:cubicBezTo>
                  <a:pt x="833152" y="1976723"/>
                  <a:pt x="827818" y="1969484"/>
                  <a:pt x="829056" y="1961674"/>
                </a:cubicBezTo>
                <a:cubicBezTo>
                  <a:pt x="830294" y="1953863"/>
                  <a:pt x="837629" y="1948624"/>
                  <a:pt x="845344" y="1949768"/>
                </a:cubicBezTo>
                <a:cubicBezTo>
                  <a:pt x="865537" y="1952911"/>
                  <a:pt x="886206" y="1955482"/>
                  <a:pt x="906685" y="1957292"/>
                </a:cubicBezTo>
                <a:cubicBezTo>
                  <a:pt x="914590" y="1957959"/>
                  <a:pt x="920305" y="1964912"/>
                  <a:pt x="919639" y="1972818"/>
                </a:cubicBezTo>
                <a:cubicBezTo>
                  <a:pt x="918972" y="1980248"/>
                  <a:pt x="912685" y="1985867"/>
                  <a:pt x="905447" y="1985867"/>
                </a:cubicBezTo>
                <a:close/>
                <a:moveTo>
                  <a:pt x="1093184" y="1984820"/>
                </a:moveTo>
                <a:cubicBezTo>
                  <a:pt x="1085945" y="1984820"/>
                  <a:pt x="1079753" y="1979295"/>
                  <a:pt x="1078992" y="1971961"/>
                </a:cubicBezTo>
                <a:cubicBezTo>
                  <a:pt x="1078230" y="1964150"/>
                  <a:pt x="1083945" y="1957102"/>
                  <a:pt x="1091755" y="1956340"/>
                </a:cubicBezTo>
                <a:cubicBezTo>
                  <a:pt x="1112139" y="1954339"/>
                  <a:pt x="1132713" y="1951577"/>
                  <a:pt x="1153001" y="1948244"/>
                </a:cubicBezTo>
                <a:cubicBezTo>
                  <a:pt x="1160811" y="1947005"/>
                  <a:pt x="1168146" y="1952244"/>
                  <a:pt x="1169384" y="1960055"/>
                </a:cubicBezTo>
                <a:cubicBezTo>
                  <a:pt x="1170622" y="1967865"/>
                  <a:pt x="1165383" y="1975199"/>
                  <a:pt x="1157573" y="1976438"/>
                </a:cubicBezTo>
                <a:cubicBezTo>
                  <a:pt x="1136714" y="1979866"/>
                  <a:pt x="1115472" y="1982629"/>
                  <a:pt x="1094518" y="1984724"/>
                </a:cubicBezTo>
                <a:cubicBezTo>
                  <a:pt x="1094041" y="1984724"/>
                  <a:pt x="1093565" y="1984724"/>
                  <a:pt x="1093089" y="1984724"/>
                </a:cubicBezTo>
                <a:close/>
                <a:moveTo>
                  <a:pt x="781622" y="1966436"/>
                </a:moveTo>
                <a:cubicBezTo>
                  <a:pt x="780573" y="1966436"/>
                  <a:pt x="779526" y="1966341"/>
                  <a:pt x="778478" y="1966055"/>
                </a:cubicBezTo>
                <a:cubicBezTo>
                  <a:pt x="757809" y="1961483"/>
                  <a:pt x="737044" y="1956149"/>
                  <a:pt x="716851" y="1950244"/>
                </a:cubicBezTo>
                <a:cubicBezTo>
                  <a:pt x="709231" y="1948053"/>
                  <a:pt x="704945" y="1940147"/>
                  <a:pt x="707136" y="1932527"/>
                </a:cubicBezTo>
                <a:cubicBezTo>
                  <a:pt x="709327" y="1925003"/>
                  <a:pt x="717232" y="1920621"/>
                  <a:pt x="724852" y="1922812"/>
                </a:cubicBezTo>
                <a:cubicBezTo>
                  <a:pt x="744474" y="1928527"/>
                  <a:pt x="764571" y="1933670"/>
                  <a:pt x="784669" y="1938147"/>
                </a:cubicBezTo>
                <a:cubicBezTo>
                  <a:pt x="792385" y="1939862"/>
                  <a:pt x="797242" y="1947481"/>
                  <a:pt x="795528" y="1955197"/>
                </a:cubicBezTo>
                <a:cubicBezTo>
                  <a:pt x="794099" y="1961864"/>
                  <a:pt x="788194" y="1966436"/>
                  <a:pt x="781622" y="1966436"/>
                </a:cubicBezTo>
                <a:close/>
                <a:moveTo>
                  <a:pt x="1216818" y="1964436"/>
                </a:moveTo>
                <a:cubicBezTo>
                  <a:pt x="1210342" y="1964436"/>
                  <a:pt x="1204436" y="1959959"/>
                  <a:pt x="1202912" y="1953387"/>
                </a:cubicBezTo>
                <a:cubicBezTo>
                  <a:pt x="1201102" y="1945672"/>
                  <a:pt x="1205960" y="1938052"/>
                  <a:pt x="1213580" y="1936242"/>
                </a:cubicBezTo>
                <a:cubicBezTo>
                  <a:pt x="1233582" y="1931575"/>
                  <a:pt x="1253680" y="1926241"/>
                  <a:pt x="1273207" y="1920431"/>
                </a:cubicBezTo>
                <a:cubicBezTo>
                  <a:pt x="1280732" y="1918145"/>
                  <a:pt x="1288732" y="1922431"/>
                  <a:pt x="1291018" y="1929956"/>
                </a:cubicBezTo>
                <a:cubicBezTo>
                  <a:pt x="1293304" y="1937480"/>
                  <a:pt x="1289018" y="1945481"/>
                  <a:pt x="1281398" y="1947767"/>
                </a:cubicBezTo>
                <a:cubicBezTo>
                  <a:pt x="1261205" y="1953863"/>
                  <a:pt x="1240535" y="1959293"/>
                  <a:pt x="1219962" y="1964055"/>
                </a:cubicBezTo>
                <a:cubicBezTo>
                  <a:pt x="1218915" y="1964341"/>
                  <a:pt x="1217770" y="1964436"/>
                  <a:pt x="1216723" y="1964436"/>
                </a:cubicBezTo>
                <a:close/>
                <a:moveTo>
                  <a:pt x="661130" y="1931480"/>
                </a:moveTo>
                <a:cubicBezTo>
                  <a:pt x="659511" y="1931480"/>
                  <a:pt x="657891" y="1931194"/>
                  <a:pt x="656272" y="1930622"/>
                </a:cubicBezTo>
                <a:cubicBezTo>
                  <a:pt x="636460" y="1923479"/>
                  <a:pt x="616553" y="1915573"/>
                  <a:pt x="597122" y="1907096"/>
                </a:cubicBezTo>
                <a:cubicBezTo>
                  <a:pt x="589883" y="1903952"/>
                  <a:pt x="586549" y="1895475"/>
                  <a:pt x="589788" y="1888331"/>
                </a:cubicBezTo>
                <a:cubicBezTo>
                  <a:pt x="592931" y="1881092"/>
                  <a:pt x="601313" y="1877759"/>
                  <a:pt x="608552" y="1880902"/>
                </a:cubicBezTo>
                <a:cubicBezTo>
                  <a:pt x="627412" y="1889093"/>
                  <a:pt x="646747" y="1896809"/>
                  <a:pt x="665988" y="1903762"/>
                </a:cubicBezTo>
                <a:cubicBezTo>
                  <a:pt x="673417" y="1906429"/>
                  <a:pt x="677227" y="1914620"/>
                  <a:pt x="674560" y="1922050"/>
                </a:cubicBezTo>
                <a:cubicBezTo>
                  <a:pt x="672465" y="1927860"/>
                  <a:pt x="666940" y="1931480"/>
                  <a:pt x="661130" y="1931480"/>
                </a:cubicBezTo>
                <a:close/>
                <a:moveTo>
                  <a:pt x="1336739" y="1928431"/>
                </a:moveTo>
                <a:cubicBezTo>
                  <a:pt x="1330928" y="1928431"/>
                  <a:pt x="1325499" y="1924907"/>
                  <a:pt x="1323308" y="1919097"/>
                </a:cubicBezTo>
                <a:cubicBezTo>
                  <a:pt x="1320546" y="1911668"/>
                  <a:pt x="1324356" y="1903476"/>
                  <a:pt x="1331690" y="1900714"/>
                </a:cubicBezTo>
                <a:cubicBezTo>
                  <a:pt x="1350931" y="1893570"/>
                  <a:pt x="1370170" y="1885664"/>
                  <a:pt x="1388840" y="1877282"/>
                </a:cubicBezTo>
                <a:cubicBezTo>
                  <a:pt x="1396079" y="1874044"/>
                  <a:pt x="1404461" y="1877282"/>
                  <a:pt x="1407700" y="1884521"/>
                </a:cubicBezTo>
                <a:cubicBezTo>
                  <a:pt x="1410938" y="1891760"/>
                  <a:pt x="1407700" y="1900142"/>
                  <a:pt x="1400461" y="1903381"/>
                </a:cubicBezTo>
                <a:cubicBezTo>
                  <a:pt x="1381220" y="1911953"/>
                  <a:pt x="1361408" y="1920049"/>
                  <a:pt x="1341595" y="1927479"/>
                </a:cubicBezTo>
                <a:cubicBezTo>
                  <a:pt x="1339977" y="1928051"/>
                  <a:pt x="1338262" y="1928336"/>
                  <a:pt x="1336643" y="1928336"/>
                </a:cubicBezTo>
                <a:close/>
                <a:moveTo>
                  <a:pt x="546163" y="1881283"/>
                </a:moveTo>
                <a:cubicBezTo>
                  <a:pt x="543973" y="1881283"/>
                  <a:pt x="541687" y="1880806"/>
                  <a:pt x="539591" y="1879664"/>
                </a:cubicBezTo>
                <a:cubicBezTo>
                  <a:pt x="520827" y="1870043"/>
                  <a:pt x="502158" y="1859566"/>
                  <a:pt x="483965" y="1848707"/>
                </a:cubicBezTo>
                <a:cubicBezTo>
                  <a:pt x="477202" y="1844612"/>
                  <a:pt x="475012" y="1835848"/>
                  <a:pt x="479012" y="1829086"/>
                </a:cubicBezTo>
                <a:cubicBezTo>
                  <a:pt x="483108" y="1822323"/>
                  <a:pt x="491871" y="1820132"/>
                  <a:pt x="498634" y="1824133"/>
                </a:cubicBezTo>
                <a:cubicBezTo>
                  <a:pt x="516255" y="1834706"/>
                  <a:pt x="534448" y="1844802"/>
                  <a:pt x="552640" y="1854232"/>
                </a:cubicBezTo>
                <a:cubicBezTo>
                  <a:pt x="559689" y="1857851"/>
                  <a:pt x="562451" y="1866424"/>
                  <a:pt x="558832" y="1873472"/>
                </a:cubicBezTo>
                <a:cubicBezTo>
                  <a:pt x="556260" y="1878425"/>
                  <a:pt x="551306" y="1881188"/>
                  <a:pt x="546163" y="1881188"/>
                </a:cubicBezTo>
                <a:close/>
                <a:moveTo>
                  <a:pt x="1451133" y="1877282"/>
                </a:moveTo>
                <a:cubicBezTo>
                  <a:pt x="1445990" y="1877282"/>
                  <a:pt x="1441037" y="1874520"/>
                  <a:pt x="1438465" y="1869662"/>
                </a:cubicBezTo>
                <a:cubicBezTo>
                  <a:pt x="1434750" y="1862709"/>
                  <a:pt x="1437513" y="1854041"/>
                  <a:pt x="1444466" y="1850327"/>
                </a:cubicBezTo>
                <a:cubicBezTo>
                  <a:pt x="1462659" y="1840802"/>
                  <a:pt x="1480661" y="1830514"/>
                  <a:pt x="1498187" y="1819847"/>
                </a:cubicBezTo>
                <a:cubicBezTo>
                  <a:pt x="1504949" y="1815751"/>
                  <a:pt x="1513713" y="1817846"/>
                  <a:pt x="1517808" y="1824609"/>
                </a:cubicBezTo>
                <a:cubicBezTo>
                  <a:pt x="1521904" y="1831372"/>
                  <a:pt x="1519809" y="1840135"/>
                  <a:pt x="1513045" y="1844231"/>
                </a:cubicBezTo>
                <a:cubicBezTo>
                  <a:pt x="1495044" y="1855280"/>
                  <a:pt x="1476470" y="1865757"/>
                  <a:pt x="1457706" y="1875663"/>
                </a:cubicBezTo>
                <a:cubicBezTo>
                  <a:pt x="1455611" y="1876806"/>
                  <a:pt x="1453325" y="1877282"/>
                  <a:pt x="1451039" y="1877282"/>
                </a:cubicBezTo>
                <a:close/>
                <a:moveTo>
                  <a:pt x="438626" y="1816894"/>
                </a:moveTo>
                <a:cubicBezTo>
                  <a:pt x="435864" y="1816894"/>
                  <a:pt x="433006" y="1816037"/>
                  <a:pt x="430530" y="1814417"/>
                </a:cubicBezTo>
                <a:cubicBezTo>
                  <a:pt x="413194" y="1802416"/>
                  <a:pt x="395954" y="1789748"/>
                  <a:pt x="379380" y="1776603"/>
                </a:cubicBezTo>
                <a:cubicBezTo>
                  <a:pt x="373189" y="1771745"/>
                  <a:pt x="372141" y="1762697"/>
                  <a:pt x="376999" y="1756505"/>
                </a:cubicBezTo>
                <a:cubicBezTo>
                  <a:pt x="381857" y="1750314"/>
                  <a:pt x="390906" y="1749266"/>
                  <a:pt x="397097" y="1754124"/>
                </a:cubicBezTo>
                <a:cubicBezTo>
                  <a:pt x="413289" y="1766792"/>
                  <a:pt x="429958" y="1779175"/>
                  <a:pt x="446818" y="1790795"/>
                </a:cubicBezTo>
                <a:cubicBezTo>
                  <a:pt x="453294" y="1795272"/>
                  <a:pt x="454914" y="1804226"/>
                  <a:pt x="450437" y="1810703"/>
                </a:cubicBezTo>
                <a:cubicBezTo>
                  <a:pt x="447675" y="1814703"/>
                  <a:pt x="443198" y="1816894"/>
                  <a:pt x="438626" y="1816894"/>
                </a:cubicBezTo>
                <a:close/>
                <a:moveTo>
                  <a:pt x="1558100" y="1811941"/>
                </a:moveTo>
                <a:cubicBezTo>
                  <a:pt x="1553622" y="1811941"/>
                  <a:pt x="1549146" y="1809845"/>
                  <a:pt x="1546383" y="1805845"/>
                </a:cubicBezTo>
                <a:cubicBezTo>
                  <a:pt x="1541811" y="1799368"/>
                  <a:pt x="1543431" y="1790510"/>
                  <a:pt x="1549908" y="1785938"/>
                </a:cubicBezTo>
                <a:cubicBezTo>
                  <a:pt x="1566671" y="1774127"/>
                  <a:pt x="1583340" y="1761649"/>
                  <a:pt x="1599343" y="1748790"/>
                </a:cubicBezTo>
                <a:cubicBezTo>
                  <a:pt x="1605534" y="1743837"/>
                  <a:pt x="1614487" y="1744885"/>
                  <a:pt x="1619440" y="1750981"/>
                </a:cubicBezTo>
                <a:cubicBezTo>
                  <a:pt x="1624393" y="1757172"/>
                  <a:pt x="1623441" y="1766126"/>
                  <a:pt x="1617250" y="1771079"/>
                </a:cubicBezTo>
                <a:cubicBezTo>
                  <a:pt x="1600772" y="1784318"/>
                  <a:pt x="1583721" y="1797177"/>
                  <a:pt x="1566386" y="1809274"/>
                </a:cubicBezTo>
                <a:cubicBezTo>
                  <a:pt x="1563910" y="1810988"/>
                  <a:pt x="1561052" y="1811846"/>
                  <a:pt x="1558195" y="1811846"/>
                </a:cubicBezTo>
                <a:close/>
                <a:moveTo>
                  <a:pt x="340233" y="1739265"/>
                </a:moveTo>
                <a:cubicBezTo>
                  <a:pt x="336804" y="1739265"/>
                  <a:pt x="333470" y="1738027"/>
                  <a:pt x="330708" y="1735646"/>
                </a:cubicBezTo>
                <a:cubicBezTo>
                  <a:pt x="314991" y="1721548"/>
                  <a:pt x="299561" y="1706785"/>
                  <a:pt x="284702" y="1691735"/>
                </a:cubicBezTo>
                <a:cubicBezTo>
                  <a:pt x="279178" y="1686115"/>
                  <a:pt x="279273" y="1677067"/>
                  <a:pt x="284893" y="1671542"/>
                </a:cubicBezTo>
                <a:cubicBezTo>
                  <a:pt x="290513" y="1666018"/>
                  <a:pt x="299561" y="1666113"/>
                  <a:pt x="305085" y="1671733"/>
                </a:cubicBezTo>
                <a:cubicBezTo>
                  <a:pt x="319468" y="1686401"/>
                  <a:pt x="334518" y="1700689"/>
                  <a:pt x="349758" y="1714405"/>
                </a:cubicBezTo>
                <a:cubicBezTo>
                  <a:pt x="355663" y="1719644"/>
                  <a:pt x="356139" y="1728692"/>
                  <a:pt x="350805" y="1734598"/>
                </a:cubicBezTo>
                <a:cubicBezTo>
                  <a:pt x="347948" y="1737741"/>
                  <a:pt x="344043" y="1739360"/>
                  <a:pt x="340137" y="1739360"/>
                </a:cubicBezTo>
                <a:close/>
                <a:moveTo>
                  <a:pt x="1655920" y="1733550"/>
                </a:moveTo>
                <a:cubicBezTo>
                  <a:pt x="1652016" y="1733550"/>
                  <a:pt x="1648206" y="1731931"/>
                  <a:pt x="1645348" y="1728883"/>
                </a:cubicBezTo>
                <a:cubicBezTo>
                  <a:pt x="1640014" y="1723073"/>
                  <a:pt x="1640396" y="1714024"/>
                  <a:pt x="1646301" y="1708690"/>
                </a:cubicBezTo>
                <a:cubicBezTo>
                  <a:pt x="1661446" y="1694879"/>
                  <a:pt x="1676399" y="1680401"/>
                  <a:pt x="1690592" y="1665637"/>
                </a:cubicBezTo>
                <a:cubicBezTo>
                  <a:pt x="1696117" y="1659922"/>
                  <a:pt x="1705165" y="1659827"/>
                  <a:pt x="1710785" y="1665256"/>
                </a:cubicBezTo>
                <a:cubicBezTo>
                  <a:pt x="1716501" y="1670780"/>
                  <a:pt x="1716596" y="1679734"/>
                  <a:pt x="1711166" y="1685449"/>
                </a:cubicBezTo>
                <a:cubicBezTo>
                  <a:pt x="1696497" y="1700594"/>
                  <a:pt x="1681162" y="1715548"/>
                  <a:pt x="1665541" y="1729835"/>
                </a:cubicBezTo>
                <a:cubicBezTo>
                  <a:pt x="1662779" y="1732312"/>
                  <a:pt x="1659351" y="1733550"/>
                  <a:pt x="1655920" y="1733550"/>
                </a:cubicBezTo>
                <a:close/>
                <a:moveTo>
                  <a:pt x="252507" y="1649825"/>
                </a:moveTo>
                <a:cubicBezTo>
                  <a:pt x="248507" y="1649825"/>
                  <a:pt x="244507" y="1648111"/>
                  <a:pt x="241649" y="1644872"/>
                </a:cubicBezTo>
                <a:cubicBezTo>
                  <a:pt x="227838" y="1628870"/>
                  <a:pt x="214407" y="1612297"/>
                  <a:pt x="201644" y="1595438"/>
                </a:cubicBezTo>
                <a:cubicBezTo>
                  <a:pt x="196882" y="1589151"/>
                  <a:pt x="198120" y="1580198"/>
                  <a:pt x="204406" y="1575435"/>
                </a:cubicBezTo>
                <a:cubicBezTo>
                  <a:pt x="210693" y="1570673"/>
                  <a:pt x="219646" y="1571911"/>
                  <a:pt x="224409" y="1578197"/>
                </a:cubicBezTo>
                <a:cubicBezTo>
                  <a:pt x="236791" y="1594485"/>
                  <a:pt x="249841" y="1610678"/>
                  <a:pt x="263271" y="1626203"/>
                </a:cubicBezTo>
                <a:cubicBezTo>
                  <a:pt x="268414" y="1632204"/>
                  <a:pt x="267748" y="1641157"/>
                  <a:pt x="261842" y="1646396"/>
                </a:cubicBezTo>
                <a:cubicBezTo>
                  <a:pt x="259175" y="1648778"/>
                  <a:pt x="255841" y="1649921"/>
                  <a:pt x="252507" y="1649921"/>
                </a:cubicBezTo>
                <a:close/>
                <a:moveTo>
                  <a:pt x="1742979" y="1643348"/>
                </a:moveTo>
                <a:cubicBezTo>
                  <a:pt x="1739741" y="1643348"/>
                  <a:pt x="1736407" y="1642205"/>
                  <a:pt x="1733740" y="1639919"/>
                </a:cubicBezTo>
                <a:cubicBezTo>
                  <a:pt x="1727739" y="1634776"/>
                  <a:pt x="1726978" y="1625822"/>
                  <a:pt x="1732120" y="1619822"/>
                </a:cubicBezTo>
                <a:cubicBezTo>
                  <a:pt x="1745456" y="1604201"/>
                  <a:pt x="1758410" y="1587913"/>
                  <a:pt x="1770602" y="1571435"/>
                </a:cubicBezTo>
                <a:cubicBezTo>
                  <a:pt x="1775364" y="1565053"/>
                  <a:pt x="1784223" y="1563814"/>
                  <a:pt x="1790604" y="1568482"/>
                </a:cubicBezTo>
                <a:cubicBezTo>
                  <a:pt x="1796891" y="1573244"/>
                  <a:pt x="1798225" y="1582103"/>
                  <a:pt x="1793557" y="1588484"/>
                </a:cubicBezTo>
                <a:cubicBezTo>
                  <a:pt x="1780984" y="1605439"/>
                  <a:pt x="1767650" y="1622107"/>
                  <a:pt x="1753933" y="1638300"/>
                </a:cubicBezTo>
                <a:cubicBezTo>
                  <a:pt x="1751076" y="1641634"/>
                  <a:pt x="1747075" y="1643348"/>
                  <a:pt x="1743074" y="1643348"/>
                </a:cubicBezTo>
                <a:close/>
                <a:moveTo>
                  <a:pt x="176879" y="1550003"/>
                </a:moveTo>
                <a:cubicBezTo>
                  <a:pt x="172212" y="1550003"/>
                  <a:pt x="167735" y="1547717"/>
                  <a:pt x="164972" y="1543622"/>
                </a:cubicBezTo>
                <a:cubicBezTo>
                  <a:pt x="153257" y="1526000"/>
                  <a:pt x="142018" y="1507807"/>
                  <a:pt x="131540" y="1489520"/>
                </a:cubicBezTo>
                <a:cubicBezTo>
                  <a:pt x="127635" y="1482662"/>
                  <a:pt x="130016" y="1473994"/>
                  <a:pt x="136779" y="1469993"/>
                </a:cubicBezTo>
                <a:cubicBezTo>
                  <a:pt x="143637" y="1466088"/>
                  <a:pt x="152400" y="1468374"/>
                  <a:pt x="156305" y="1475232"/>
                </a:cubicBezTo>
                <a:cubicBezTo>
                  <a:pt x="166497" y="1492948"/>
                  <a:pt x="177450" y="1510665"/>
                  <a:pt x="188785" y="1527715"/>
                </a:cubicBezTo>
                <a:cubicBezTo>
                  <a:pt x="193167" y="1534287"/>
                  <a:pt x="191357" y="1543145"/>
                  <a:pt x="184785" y="1547527"/>
                </a:cubicBezTo>
                <a:cubicBezTo>
                  <a:pt x="182403" y="1549146"/>
                  <a:pt x="179641" y="1549908"/>
                  <a:pt x="176879" y="1549908"/>
                </a:cubicBezTo>
                <a:close/>
                <a:moveTo>
                  <a:pt x="1817845" y="1542764"/>
                </a:moveTo>
                <a:cubicBezTo>
                  <a:pt x="1815179" y="1542764"/>
                  <a:pt x="1812512" y="1542002"/>
                  <a:pt x="1810036" y="1540478"/>
                </a:cubicBezTo>
                <a:cubicBezTo>
                  <a:pt x="1803464" y="1536192"/>
                  <a:pt x="1801558" y="1527334"/>
                  <a:pt x="1805845" y="1520666"/>
                </a:cubicBezTo>
                <a:cubicBezTo>
                  <a:pt x="1816989" y="1503521"/>
                  <a:pt x="1827752" y="1485710"/>
                  <a:pt x="1837849" y="1467803"/>
                </a:cubicBezTo>
                <a:cubicBezTo>
                  <a:pt x="1841753" y="1460945"/>
                  <a:pt x="1850421" y="1458468"/>
                  <a:pt x="1857279" y="1462373"/>
                </a:cubicBezTo>
                <a:cubicBezTo>
                  <a:pt x="1864138" y="1466279"/>
                  <a:pt x="1866615" y="1474946"/>
                  <a:pt x="1862709" y="1481804"/>
                </a:cubicBezTo>
                <a:cubicBezTo>
                  <a:pt x="1852327" y="1500188"/>
                  <a:pt x="1841278" y="1518571"/>
                  <a:pt x="1829752" y="1536192"/>
                </a:cubicBezTo>
                <a:cubicBezTo>
                  <a:pt x="1826990" y="1540383"/>
                  <a:pt x="1822418" y="1542669"/>
                  <a:pt x="1817751" y="1542669"/>
                </a:cubicBezTo>
                <a:close/>
                <a:moveTo>
                  <a:pt x="114490" y="1441418"/>
                </a:moveTo>
                <a:cubicBezTo>
                  <a:pt x="109251" y="1441418"/>
                  <a:pt x="104108" y="1438465"/>
                  <a:pt x="101632" y="1433417"/>
                </a:cubicBezTo>
                <a:cubicBezTo>
                  <a:pt x="92297" y="1414463"/>
                  <a:pt x="83534" y="1395031"/>
                  <a:pt x="75438" y="1375505"/>
                </a:cubicBezTo>
                <a:cubicBezTo>
                  <a:pt x="72390" y="1368266"/>
                  <a:pt x="75914" y="1359884"/>
                  <a:pt x="83153" y="1356836"/>
                </a:cubicBezTo>
                <a:cubicBezTo>
                  <a:pt x="90392" y="1353788"/>
                  <a:pt x="98774" y="1357217"/>
                  <a:pt x="101822" y="1364552"/>
                </a:cubicBezTo>
                <a:cubicBezTo>
                  <a:pt x="109632" y="1383411"/>
                  <a:pt x="118205" y="1402366"/>
                  <a:pt x="127254" y="1420749"/>
                </a:cubicBezTo>
                <a:cubicBezTo>
                  <a:pt x="130778" y="1427798"/>
                  <a:pt x="127825" y="1436370"/>
                  <a:pt x="120777" y="1439894"/>
                </a:cubicBezTo>
                <a:cubicBezTo>
                  <a:pt x="118776" y="1440847"/>
                  <a:pt x="116586" y="1441323"/>
                  <a:pt x="114490" y="1441323"/>
                </a:cubicBezTo>
                <a:close/>
                <a:moveTo>
                  <a:pt x="1879378" y="1433513"/>
                </a:moveTo>
                <a:cubicBezTo>
                  <a:pt x="1877283" y="1433513"/>
                  <a:pt x="1875186" y="1433036"/>
                  <a:pt x="1873186" y="1432084"/>
                </a:cubicBezTo>
                <a:cubicBezTo>
                  <a:pt x="1866043" y="1428655"/>
                  <a:pt x="1863089" y="1420178"/>
                  <a:pt x="1866519" y="1413034"/>
                </a:cubicBezTo>
                <a:cubicBezTo>
                  <a:pt x="1870805" y="1404176"/>
                  <a:pt x="1874901" y="1395317"/>
                  <a:pt x="1878901" y="1386269"/>
                </a:cubicBezTo>
                <a:cubicBezTo>
                  <a:pt x="1883283" y="1376458"/>
                  <a:pt x="1887474" y="1366456"/>
                  <a:pt x="1891570" y="1356455"/>
                </a:cubicBezTo>
                <a:cubicBezTo>
                  <a:pt x="1894522" y="1349121"/>
                  <a:pt x="1902809" y="1345597"/>
                  <a:pt x="1910143" y="1348549"/>
                </a:cubicBezTo>
                <a:cubicBezTo>
                  <a:pt x="1917478" y="1351502"/>
                  <a:pt x="1921002" y="1359789"/>
                  <a:pt x="1918049" y="1367123"/>
                </a:cubicBezTo>
                <a:cubicBezTo>
                  <a:pt x="1913858" y="1377410"/>
                  <a:pt x="1909571" y="1387697"/>
                  <a:pt x="1904999" y="1397794"/>
                </a:cubicBezTo>
                <a:cubicBezTo>
                  <a:pt x="1900904" y="1407033"/>
                  <a:pt x="1896617" y="1416272"/>
                  <a:pt x="1892236" y="1425321"/>
                </a:cubicBezTo>
                <a:cubicBezTo>
                  <a:pt x="1889760" y="1430464"/>
                  <a:pt x="1884711" y="1433417"/>
                  <a:pt x="1879378" y="1433417"/>
                </a:cubicBezTo>
                <a:close/>
                <a:moveTo>
                  <a:pt x="66580" y="1325785"/>
                </a:moveTo>
                <a:cubicBezTo>
                  <a:pt x="60674" y="1325785"/>
                  <a:pt x="55054" y="1322070"/>
                  <a:pt x="53054" y="1316069"/>
                </a:cubicBezTo>
                <a:cubicBezTo>
                  <a:pt x="46291" y="1296067"/>
                  <a:pt x="40005" y="1275588"/>
                  <a:pt x="34480" y="1255205"/>
                </a:cubicBezTo>
                <a:cubicBezTo>
                  <a:pt x="32385" y="1247585"/>
                  <a:pt x="36956" y="1239774"/>
                  <a:pt x="44577" y="1237679"/>
                </a:cubicBezTo>
                <a:cubicBezTo>
                  <a:pt x="52197" y="1235678"/>
                  <a:pt x="60007" y="1240155"/>
                  <a:pt x="62103" y="1247775"/>
                </a:cubicBezTo>
                <a:cubicBezTo>
                  <a:pt x="67437" y="1267587"/>
                  <a:pt x="73533" y="1287494"/>
                  <a:pt x="80200" y="1306830"/>
                </a:cubicBezTo>
                <a:cubicBezTo>
                  <a:pt x="82772" y="1314260"/>
                  <a:pt x="78771" y="1322451"/>
                  <a:pt x="71247" y="1324928"/>
                </a:cubicBezTo>
                <a:cubicBezTo>
                  <a:pt x="69722" y="1325404"/>
                  <a:pt x="68199" y="1325689"/>
                  <a:pt x="66675" y="1325689"/>
                </a:cubicBezTo>
                <a:close/>
                <a:moveTo>
                  <a:pt x="1926335" y="1317307"/>
                </a:moveTo>
                <a:cubicBezTo>
                  <a:pt x="1924812" y="1317307"/>
                  <a:pt x="1923383" y="1317117"/>
                  <a:pt x="1921859" y="1316546"/>
                </a:cubicBezTo>
                <a:cubicBezTo>
                  <a:pt x="1914334" y="1314069"/>
                  <a:pt x="1910334" y="1305973"/>
                  <a:pt x="1912811" y="1298543"/>
                </a:cubicBezTo>
                <a:cubicBezTo>
                  <a:pt x="1919287" y="1279017"/>
                  <a:pt x="1925097" y="1259110"/>
                  <a:pt x="1930336" y="1239298"/>
                </a:cubicBezTo>
                <a:cubicBezTo>
                  <a:pt x="1932336" y="1231678"/>
                  <a:pt x="1940147" y="1227106"/>
                  <a:pt x="1947767" y="1229106"/>
                </a:cubicBezTo>
                <a:cubicBezTo>
                  <a:pt x="1955387" y="1231106"/>
                  <a:pt x="1959959" y="1238917"/>
                  <a:pt x="1957959" y="1246537"/>
                </a:cubicBezTo>
                <a:cubicBezTo>
                  <a:pt x="1952624" y="1266920"/>
                  <a:pt x="1946528" y="1287494"/>
                  <a:pt x="1939957" y="1307592"/>
                </a:cubicBezTo>
                <a:cubicBezTo>
                  <a:pt x="1937957" y="1313593"/>
                  <a:pt x="1932432" y="1317403"/>
                  <a:pt x="1926431" y="1317403"/>
                </a:cubicBezTo>
                <a:close/>
                <a:moveTo>
                  <a:pt x="33814" y="1204817"/>
                </a:moveTo>
                <a:cubicBezTo>
                  <a:pt x="27146" y="1204817"/>
                  <a:pt x="21241" y="1200150"/>
                  <a:pt x="19812" y="1193387"/>
                </a:cubicBezTo>
                <a:cubicBezTo>
                  <a:pt x="17526" y="1182243"/>
                  <a:pt x="15525" y="1171099"/>
                  <a:pt x="13621" y="1159859"/>
                </a:cubicBezTo>
                <a:cubicBezTo>
                  <a:pt x="12001" y="1150239"/>
                  <a:pt x="10477" y="1140523"/>
                  <a:pt x="9144" y="1130713"/>
                </a:cubicBezTo>
                <a:cubicBezTo>
                  <a:pt x="8096" y="1122902"/>
                  <a:pt x="13525" y="1115663"/>
                  <a:pt x="21336" y="1114615"/>
                </a:cubicBezTo>
                <a:cubicBezTo>
                  <a:pt x="29146" y="1113568"/>
                  <a:pt x="36385" y="1118997"/>
                  <a:pt x="37433" y="1126807"/>
                </a:cubicBezTo>
                <a:cubicBezTo>
                  <a:pt x="38766" y="1136332"/>
                  <a:pt x="40195" y="1145762"/>
                  <a:pt x="41719" y="1155097"/>
                </a:cubicBezTo>
                <a:cubicBezTo>
                  <a:pt x="43529" y="1166051"/>
                  <a:pt x="45529" y="1176909"/>
                  <a:pt x="47720" y="1187672"/>
                </a:cubicBezTo>
                <a:cubicBezTo>
                  <a:pt x="49244" y="1195388"/>
                  <a:pt x="44291" y="1202912"/>
                  <a:pt x="36576" y="1204531"/>
                </a:cubicBezTo>
                <a:cubicBezTo>
                  <a:pt x="35623" y="1204722"/>
                  <a:pt x="34671" y="1204817"/>
                  <a:pt x="33718" y="1204817"/>
                </a:cubicBezTo>
                <a:close/>
                <a:moveTo>
                  <a:pt x="1957959" y="1196054"/>
                </a:moveTo>
                <a:cubicBezTo>
                  <a:pt x="1957102" y="1196054"/>
                  <a:pt x="1956149" y="1196054"/>
                  <a:pt x="1955196" y="1195769"/>
                </a:cubicBezTo>
                <a:cubicBezTo>
                  <a:pt x="1947482" y="1194245"/>
                  <a:pt x="1942338" y="1186815"/>
                  <a:pt x="1943862" y="1179005"/>
                </a:cubicBezTo>
                <a:cubicBezTo>
                  <a:pt x="1945385" y="1171099"/>
                  <a:pt x="1946814" y="1163098"/>
                  <a:pt x="1948148" y="1155097"/>
                </a:cubicBezTo>
                <a:lnTo>
                  <a:pt x="1950434" y="1141000"/>
                </a:lnTo>
                <a:cubicBezTo>
                  <a:pt x="1951577" y="1133475"/>
                  <a:pt x="1952624" y="1125760"/>
                  <a:pt x="1953672" y="1118045"/>
                </a:cubicBezTo>
                <a:cubicBezTo>
                  <a:pt x="1954626" y="1110234"/>
                  <a:pt x="1961865" y="1104710"/>
                  <a:pt x="1969675" y="1105662"/>
                </a:cubicBezTo>
                <a:cubicBezTo>
                  <a:pt x="1977485" y="1106710"/>
                  <a:pt x="1983010" y="1113854"/>
                  <a:pt x="1982058" y="1121664"/>
                </a:cubicBezTo>
                <a:cubicBezTo>
                  <a:pt x="1981009" y="1129665"/>
                  <a:pt x="1979961" y="1137571"/>
                  <a:pt x="1978723" y="1145477"/>
                </a:cubicBezTo>
                <a:lnTo>
                  <a:pt x="1976437" y="1159764"/>
                </a:lnTo>
                <a:cubicBezTo>
                  <a:pt x="1975008" y="1168146"/>
                  <a:pt x="1973580" y="1176338"/>
                  <a:pt x="1971961" y="1184529"/>
                </a:cubicBezTo>
                <a:cubicBezTo>
                  <a:pt x="1970627" y="1191387"/>
                  <a:pt x="1964626" y="1196149"/>
                  <a:pt x="1957959" y="1196149"/>
                </a:cubicBezTo>
                <a:close/>
                <a:moveTo>
                  <a:pt x="16764" y="1080706"/>
                </a:moveTo>
                <a:cubicBezTo>
                  <a:pt x="9334" y="1080706"/>
                  <a:pt x="3047" y="1074991"/>
                  <a:pt x="2571" y="1067467"/>
                </a:cubicBezTo>
                <a:cubicBezTo>
                  <a:pt x="1048" y="1046512"/>
                  <a:pt x="190" y="1025080"/>
                  <a:pt x="0" y="1003935"/>
                </a:cubicBezTo>
                <a:cubicBezTo>
                  <a:pt x="0" y="996029"/>
                  <a:pt x="6286" y="989552"/>
                  <a:pt x="14192" y="989552"/>
                </a:cubicBezTo>
                <a:lnTo>
                  <a:pt x="14288" y="989552"/>
                </a:lnTo>
                <a:cubicBezTo>
                  <a:pt x="22097" y="989552"/>
                  <a:pt x="28480" y="995839"/>
                  <a:pt x="28575" y="1003745"/>
                </a:cubicBezTo>
                <a:cubicBezTo>
                  <a:pt x="28765" y="1024319"/>
                  <a:pt x="29623" y="1045178"/>
                  <a:pt x="31051" y="1065466"/>
                </a:cubicBezTo>
                <a:cubicBezTo>
                  <a:pt x="31622" y="1073372"/>
                  <a:pt x="25717" y="1080135"/>
                  <a:pt x="17812" y="1080706"/>
                </a:cubicBezTo>
                <a:cubicBezTo>
                  <a:pt x="17430" y="1080706"/>
                  <a:pt x="17145" y="1080706"/>
                  <a:pt x="16764" y="1080706"/>
                </a:cubicBezTo>
                <a:close/>
                <a:moveTo>
                  <a:pt x="1973771" y="1071753"/>
                </a:moveTo>
                <a:cubicBezTo>
                  <a:pt x="1973771" y="1071753"/>
                  <a:pt x="1973199" y="1071753"/>
                  <a:pt x="1972817" y="1071753"/>
                </a:cubicBezTo>
                <a:cubicBezTo>
                  <a:pt x="1964912" y="1071277"/>
                  <a:pt x="1958911" y="1064514"/>
                  <a:pt x="1959483" y="1056608"/>
                </a:cubicBezTo>
                <a:cubicBezTo>
                  <a:pt x="1960720" y="1036225"/>
                  <a:pt x="1961388" y="1015460"/>
                  <a:pt x="1961388" y="994791"/>
                </a:cubicBezTo>
                <a:cubicBezTo>
                  <a:pt x="1961388" y="988886"/>
                  <a:pt x="1961388" y="982980"/>
                  <a:pt x="1961197" y="977074"/>
                </a:cubicBezTo>
                <a:cubicBezTo>
                  <a:pt x="1961102" y="969169"/>
                  <a:pt x="1967389" y="962692"/>
                  <a:pt x="1975199" y="962501"/>
                </a:cubicBezTo>
                <a:cubicBezTo>
                  <a:pt x="1983390" y="962406"/>
                  <a:pt x="1989582" y="968693"/>
                  <a:pt x="1989772" y="976503"/>
                </a:cubicBezTo>
                <a:cubicBezTo>
                  <a:pt x="1989868" y="982599"/>
                  <a:pt x="1989963" y="988600"/>
                  <a:pt x="1989963" y="994696"/>
                </a:cubicBezTo>
                <a:cubicBezTo>
                  <a:pt x="1989963" y="1015937"/>
                  <a:pt x="1989295" y="1037272"/>
                  <a:pt x="1987963" y="1058228"/>
                </a:cubicBezTo>
                <a:cubicBezTo>
                  <a:pt x="1987486" y="1065752"/>
                  <a:pt x="1981199" y="1071658"/>
                  <a:pt x="1973676" y="1071658"/>
                </a:cubicBezTo>
                <a:close/>
                <a:moveTo>
                  <a:pt x="15716" y="955357"/>
                </a:moveTo>
                <a:cubicBezTo>
                  <a:pt x="15716" y="955357"/>
                  <a:pt x="15240" y="955357"/>
                  <a:pt x="14954" y="955357"/>
                </a:cubicBezTo>
                <a:cubicBezTo>
                  <a:pt x="7048" y="954977"/>
                  <a:pt x="1048" y="948214"/>
                  <a:pt x="1428" y="940308"/>
                </a:cubicBezTo>
                <a:cubicBezTo>
                  <a:pt x="2571" y="919163"/>
                  <a:pt x="4381" y="897827"/>
                  <a:pt x="6858" y="876967"/>
                </a:cubicBezTo>
                <a:cubicBezTo>
                  <a:pt x="7810" y="869156"/>
                  <a:pt x="14859" y="863537"/>
                  <a:pt x="22764" y="864489"/>
                </a:cubicBezTo>
                <a:cubicBezTo>
                  <a:pt x="30575" y="865441"/>
                  <a:pt x="36195" y="872490"/>
                  <a:pt x="35242" y="880396"/>
                </a:cubicBezTo>
                <a:cubicBezTo>
                  <a:pt x="32861" y="900684"/>
                  <a:pt x="31051" y="921448"/>
                  <a:pt x="30003" y="941927"/>
                </a:cubicBezTo>
                <a:cubicBezTo>
                  <a:pt x="29623" y="949547"/>
                  <a:pt x="23241" y="955453"/>
                  <a:pt x="15716" y="955453"/>
                </a:cubicBezTo>
                <a:close/>
                <a:moveTo>
                  <a:pt x="1972533" y="928497"/>
                </a:moveTo>
                <a:cubicBezTo>
                  <a:pt x="1965198" y="928497"/>
                  <a:pt x="1958911" y="922877"/>
                  <a:pt x="1958339" y="915353"/>
                </a:cubicBezTo>
                <a:cubicBezTo>
                  <a:pt x="1956721" y="894874"/>
                  <a:pt x="1954339" y="874205"/>
                  <a:pt x="1951386" y="853916"/>
                </a:cubicBezTo>
                <a:cubicBezTo>
                  <a:pt x="1950243" y="846106"/>
                  <a:pt x="1955673" y="838867"/>
                  <a:pt x="1963483" y="837724"/>
                </a:cubicBezTo>
                <a:cubicBezTo>
                  <a:pt x="1971294" y="836581"/>
                  <a:pt x="1978533" y="842010"/>
                  <a:pt x="1979676" y="849821"/>
                </a:cubicBezTo>
                <a:cubicBezTo>
                  <a:pt x="1982724" y="870680"/>
                  <a:pt x="1985105" y="891921"/>
                  <a:pt x="1986820" y="913066"/>
                </a:cubicBezTo>
                <a:cubicBezTo>
                  <a:pt x="1987486" y="920972"/>
                  <a:pt x="1981581" y="927830"/>
                  <a:pt x="1973771" y="928497"/>
                </a:cubicBezTo>
                <a:cubicBezTo>
                  <a:pt x="1973389" y="928497"/>
                  <a:pt x="1973008" y="928497"/>
                  <a:pt x="1972627" y="928497"/>
                </a:cubicBezTo>
                <a:close/>
                <a:moveTo>
                  <a:pt x="30480" y="830866"/>
                </a:moveTo>
                <a:cubicBezTo>
                  <a:pt x="29623" y="830866"/>
                  <a:pt x="28765" y="830866"/>
                  <a:pt x="27908" y="830675"/>
                </a:cubicBezTo>
                <a:cubicBezTo>
                  <a:pt x="20193" y="829247"/>
                  <a:pt x="15049" y="821817"/>
                  <a:pt x="16383" y="814006"/>
                </a:cubicBezTo>
                <a:cubicBezTo>
                  <a:pt x="20193" y="793242"/>
                  <a:pt x="24765" y="772382"/>
                  <a:pt x="29908" y="751808"/>
                </a:cubicBezTo>
                <a:cubicBezTo>
                  <a:pt x="31813" y="744188"/>
                  <a:pt x="39624" y="739521"/>
                  <a:pt x="47244" y="741426"/>
                </a:cubicBezTo>
                <a:cubicBezTo>
                  <a:pt x="54864" y="743331"/>
                  <a:pt x="59531" y="751141"/>
                  <a:pt x="57626" y="758762"/>
                </a:cubicBezTo>
                <a:cubicBezTo>
                  <a:pt x="52673" y="778669"/>
                  <a:pt x="48196" y="798957"/>
                  <a:pt x="44577" y="819150"/>
                </a:cubicBezTo>
                <a:cubicBezTo>
                  <a:pt x="43339" y="826008"/>
                  <a:pt x="37338" y="830866"/>
                  <a:pt x="30575" y="830866"/>
                </a:cubicBezTo>
                <a:close/>
                <a:moveTo>
                  <a:pt x="1954530" y="804481"/>
                </a:moveTo>
                <a:cubicBezTo>
                  <a:pt x="1947957" y="804481"/>
                  <a:pt x="1941957" y="799910"/>
                  <a:pt x="1940528" y="793147"/>
                </a:cubicBezTo>
                <a:cubicBezTo>
                  <a:pt x="1937480" y="778669"/>
                  <a:pt x="1934051" y="764096"/>
                  <a:pt x="1930241" y="749808"/>
                </a:cubicBezTo>
                <a:cubicBezTo>
                  <a:pt x="1928812" y="744284"/>
                  <a:pt x="1927289" y="738664"/>
                  <a:pt x="1925764" y="733139"/>
                </a:cubicBezTo>
                <a:cubicBezTo>
                  <a:pt x="1923669" y="725519"/>
                  <a:pt x="1928050" y="717613"/>
                  <a:pt x="1935671" y="715518"/>
                </a:cubicBezTo>
                <a:cubicBezTo>
                  <a:pt x="1943290" y="713422"/>
                  <a:pt x="1951195" y="717804"/>
                  <a:pt x="1953292" y="725424"/>
                </a:cubicBezTo>
                <a:cubicBezTo>
                  <a:pt x="1954910" y="731139"/>
                  <a:pt x="1956435" y="736854"/>
                  <a:pt x="1957959" y="742569"/>
                </a:cubicBezTo>
                <a:cubicBezTo>
                  <a:pt x="1961769" y="757238"/>
                  <a:pt x="1965293" y="772287"/>
                  <a:pt x="1968532" y="787146"/>
                </a:cubicBezTo>
                <a:cubicBezTo>
                  <a:pt x="1970151" y="794861"/>
                  <a:pt x="1965198" y="802481"/>
                  <a:pt x="1957482" y="804101"/>
                </a:cubicBezTo>
                <a:cubicBezTo>
                  <a:pt x="1956530" y="804291"/>
                  <a:pt x="1955482" y="804386"/>
                  <a:pt x="1954530" y="804386"/>
                </a:cubicBezTo>
                <a:close/>
                <a:moveTo>
                  <a:pt x="61055" y="709231"/>
                </a:moveTo>
                <a:cubicBezTo>
                  <a:pt x="59626" y="709231"/>
                  <a:pt x="58102" y="709041"/>
                  <a:pt x="56673" y="708565"/>
                </a:cubicBezTo>
                <a:cubicBezTo>
                  <a:pt x="49149" y="706184"/>
                  <a:pt x="45053" y="698087"/>
                  <a:pt x="47434" y="690563"/>
                </a:cubicBezTo>
                <a:cubicBezTo>
                  <a:pt x="53911" y="670465"/>
                  <a:pt x="61055" y="650272"/>
                  <a:pt x="68866" y="630555"/>
                </a:cubicBezTo>
                <a:cubicBezTo>
                  <a:pt x="71723" y="623221"/>
                  <a:pt x="80010" y="619601"/>
                  <a:pt x="87439" y="622459"/>
                </a:cubicBezTo>
                <a:cubicBezTo>
                  <a:pt x="94773" y="625316"/>
                  <a:pt x="98393" y="633603"/>
                  <a:pt x="95535" y="641032"/>
                </a:cubicBezTo>
                <a:cubicBezTo>
                  <a:pt x="88011" y="660082"/>
                  <a:pt x="81057" y="679704"/>
                  <a:pt x="74771" y="699230"/>
                </a:cubicBezTo>
                <a:cubicBezTo>
                  <a:pt x="72866" y="705326"/>
                  <a:pt x="67246" y="709136"/>
                  <a:pt x="61150" y="709136"/>
                </a:cubicBezTo>
                <a:close/>
                <a:moveTo>
                  <a:pt x="1920716" y="683895"/>
                </a:moveTo>
                <a:cubicBezTo>
                  <a:pt x="1914811" y="683895"/>
                  <a:pt x="1909286" y="680180"/>
                  <a:pt x="1907190" y="674370"/>
                </a:cubicBezTo>
                <a:cubicBezTo>
                  <a:pt x="1900428" y="655034"/>
                  <a:pt x="1892903" y="635698"/>
                  <a:pt x="1884902" y="616839"/>
                </a:cubicBezTo>
                <a:cubicBezTo>
                  <a:pt x="1881854" y="609600"/>
                  <a:pt x="1885188" y="601218"/>
                  <a:pt x="1892427" y="598075"/>
                </a:cubicBezTo>
                <a:cubicBezTo>
                  <a:pt x="1899666" y="595027"/>
                  <a:pt x="1908048" y="598361"/>
                  <a:pt x="1911191" y="605599"/>
                </a:cubicBezTo>
                <a:cubicBezTo>
                  <a:pt x="1919478" y="625030"/>
                  <a:pt x="1927193" y="644938"/>
                  <a:pt x="1934147" y="664845"/>
                </a:cubicBezTo>
                <a:cubicBezTo>
                  <a:pt x="1936718" y="672274"/>
                  <a:pt x="1932813" y="680466"/>
                  <a:pt x="1925383" y="683038"/>
                </a:cubicBezTo>
                <a:cubicBezTo>
                  <a:pt x="1923859" y="683609"/>
                  <a:pt x="1922240" y="683895"/>
                  <a:pt x="1920621" y="683895"/>
                </a:cubicBezTo>
                <a:close/>
                <a:moveTo>
                  <a:pt x="106966" y="592550"/>
                </a:moveTo>
                <a:cubicBezTo>
                  <a:pt x="104965" y="592550"/>
                  <a:pt x="102870" y="592074"/>
                  <a:pt x="100869" y="591217"/>
                </a:cubicBezTo>
                <a:cubicBezTo>
                  <a:pt x="93726" y="587883"/>
                  <a:pt x="90678" y="579311"/>
                  <a:pt x="94012" y="572167"/>
                </a:cubicBezTo>
                <a:cubicBezTo>
                  <a:pt x="102965" y="553117"/>
                  <a:pt x="112680" y="534067"/>
                  <a:pt x="122872" y="515493"/>
                </a:cubicBezTo>
                <a:cubicBezTo>
                  <a:pt x="126682" y="508540"/>
                  <a:pt x="135350" y="506063"/>
                  <a:pt x="142304" y="509873"/>
                </a:cubicBezTo>
                <a:cubicBezTo>
                  <a:pt x="149257" y="513683"/>
                  <a:pt x="151733" y="522351"/>
                  <a:pt x="147923" y="529304"/>
                </a:cubicBezTo>
                <a:cubicBezTo>
                  <a:pt x="138017" y="547306"/>
                  <a:pt x="128588" y="565880"/>
                  <a:pt x="119824" y="584359"/>
                </a:cubicBezTo>
                <a:cubicBezTo>
                  <a:pt x="117347" y="589502"/>
                  <a:pt x="112204" y="592550"/>
                  <a:pt x="106870" y="592550"/>
                </a:cubicBezTo>
                <a:close/>
                <a:moveTo>
                  <a:pt x="1871662" y="568643"/>
                </a:moveTo>
                <a:cubicBezTo>
                  <a:pt x="1866424" y="568643"/>
                  <a:pt x="1861375" y="565785"/>
                  <a:pt x="1858899" y="560737"/>
                </a:cubicBezTo>
                <a:cubicBezTo>
                  <a:pt x="1849660" y="542449"/>
                  <a:pt x="1839753" y="524161"/>
                  <a:pt x="1829372" y="506539"/>
                </a:cubicBezTo>
                <a:cubicBezTo>
                  <a:pt x="1825371" y="499777"/>
                  <a:pt x="1827657" y="491014"/>
                  <a:pt x="1834420" y="487013"/>
                </a:cubicBezTo>
                <a:cubicBezTo>
                  <a:pt x="1841182" y="483013"/>
                  <a:pt x="1849946" y="485299"/>
                  <a:pt x="1853946" y="492062"/>
                </a:cubicBezTo>
                <a:cubicBezTo>
                  <a:pt x="1864614" y="510254"/>
                  <a:pt x="1874806" y="529019"/>
                  <a:pt x="1884331" y="547878"/>
                </a:cubicBezTo>
                <a:cubicBezTo>
                  <a:pt x="1887855" y="554927"/>
                  <a:pt x="1884997" y="563499"/>
                  <a:pt x="1877949" y="567023"/>
                </a:cubicBezTo>
                <a:cubicBezTo>
                  <a:pt x="1875854" y="568071"/>
                  <a:pt x="1873663" y="568547"/>
                  <a:pt x="1871567" y="568547"/>
                </a:cubicBezTo>
                <a:close/>
                <a:moveTo>
                  <a:pt x="167449" y="482727"/>
                </a:moveTo>
                <a:cubicBezTo>
                  <a:pt x="164782" y="482727"/>
                  <a:pt x="162210" y="481965"/>
                  <a:pt x="159829" y="480536"/>
                </a:cubicBezTo>
                <a:cubicBezTo>
                  <a:pt x="153162" y="476250"/>
                  <a:pt x="151256" y="467487"/>
                  <a:pt x="155447" y="460820"/>
                </a:cubicBezTo>
                <a:cubicBezTo>
                  <a:pt x="166782" y="443008"/>
                  <a:pt x="178879" y="425291"/>
                  <a:pt x="191357" y="408241"/>
                </a:cubicBezTo>
                <a:cubicBezTo>
                  <a:pt x="196024" y="401860"/>
                  <a:pt x="204978" y="400526"/>
                  <a:pt x="211360" y="405098"/>
                </a:cubicBezTo>
                <a:cubicBezTo>
                  <a:pt x="217741" y="409765"/>
                  <a:pt x="219075" y="418719"/>
                  <a:pt x="214503" y="425101"/>
                </a:cubicBezTo>
                <a:cubicBezTo>
                  <a:pt x="202406" y="441674"/>
                  <a:pt x="190690" y="458819"/>
                  <a:pt x="179641" y="476155"/>
                </a:cubicBezTo>
                <a:cubicBezTo>
                  <a:pt x="176879" y="480441"/>
                  <a:pt x="172307" y="482727"/>
                  <a:pt x="167544" y="482727"/>
                </a:cubicBezTo>
                <a:close/>
                <a:moveTo>
                  <a:pt x="1808320" y="460629"/>
                </a:moveTo>
                <a:cubicBezTo>
                  <a:pt x="1803749" y="460629"/>
                  <a:pt x="1799272" y="458438"/>
                  <a:pt x="1796510" y="454343"/>
                </a:cubicBezTo>
                <a:cubicBezTo>
                  <a:pt x="1785080" y="437388"/>
                  <a:pt x="1772888" y="420529"/>
                  <a:pt x="1760315" y="404336"/>
                </a:cubicBezTo>
                <a:cubicBezTo>
                  <a:pt x="1755457" y="398050"/>
                  <a:pt x="1756600" y="389096"/>
                  <a:pt x="1762887" y="384334"/>
                </a:cubicBezTo>
                <a:cubicBezTo>
                  <a:pt x="1769173" y="379476"/>
                  <a:pt x="1778127" y="380619"/>
                  <a:pt x="1782889" y="386905"/>
                </a:cubicBezTo>
                <a:cubicBezTo>
                  <a:pt x="1795843" y="403670"/>
                  <a:pt x="1808320" y="421005"/>
                  <a:pt x="1820133" y="438436"/>
                </a:cubicBezTo>
                <a:cubicBezTo>
                  <a:pt x="1824514" y="445008"/>
                  <a:pt x="1822799" y="453866"/>
                  <a:pt x="1816322" y="458248"/>
                </a:cubicBezTo>
                <a:cubicBezTo>
                  <a:pt x="1813846" y="459867"/>
                  <a:pt x="1811083" y="460724"/>
                  <a:pt x="1808320" y="460724"/>
                </a:cubicBezTo>
                <a:close/>
                <a:moveTo>
                  <a:pt x="241459" y="381476"/>
                </a:moveTo>
                <a:cubicBezTo>
                  <a:pt x="238220" y="381476"/>
                  <a:pt x="234982" y="380429"/>
                  <a:pt x="232314" y="378143"/>
                </a:cubicBezTo>
                <a:cubicBezTo>
                  <a:pt x="226219" y="373094"/>
                  <a:pt x="225457" y="364046"/>
                  <a:pt x="230505" y="358045"/>
                </a:cubicBezTo>
                <a:cubicBezTo>
                  <a:pt x="244030" y="341852"/>
                  <a:pt x="258223" y="325850"/>
                  <a:pt x="272796" y="310515"/>
                </a:cubicBezTo>
                <a:cubicBezTo>
                  <a:pt x="278225" y="304800"/>
                  <a:pt x="287274" y="304514"/>
                  <a:pt x="292989" y="309944"/>
                </a:cubicBezTo>
                <a:cubicBezTo>
                  <a:pt x="298704" y="315373"/>
                  <a:pt x="298989" y="324421"/>
                  <a:pt x="293560" y="330137"/>
                </a:cubicBezTo>
                <a:cubicBezTo>
                  <a:pt x="279463" y="344996"/>
                  <a:pt x="265652" y="360521"/>
                  <a:pt x="252507" y="376333"/>
                </a:cubicBezTo>
                <a:cubicBezTo>
                  <a:pt x="249650" y="379762"/>
                  <a:pt x="245650" y="381476"/>
                  <a:pt x="241554" y="381476"/>
                </a:cubicBezTo>
                <a:close/>
                <a:moveTo>
                  <a:pt x="1731645" y="361474"/>
                </a:moveTo>
                <a:cubicBezTo>
                  <a:pt x="1727644" y="361474"/>
                  <a:pt x="1723740" y="359855"/>
                  <a:pt x="1720882" y="356616"/>
                </a:cubicBezTo>
                <a:cubicBezTo>
                  <a:pt x="1707356" y="341186"/>
                  <a:pt x="1693068" y="326041"/>
                  <a:pt x="1678590" y="311563"/>
                </a:cubicBezTo>
                <a:cubicBezTo>
                  <a:pt x="1672971" y="305943"/>
                  <a:pt x="1672971" y="296894"/>
                  <a:pt x="1678590" y="291370"/>
                </a:cubicBezTo>
                <a:cubicBezTo>
                  <a:pt x="1684211" y="285845"/>
                  <a:pt x="1693259" y="285750"/>
                  <a:pt x="1698783" y="291370"/>
                </a:cubicBezTo>
                <a:cubicBezTo>
                  <a:pt x="1713738" y="306324"/>
                  <a:pt x="1728311" y="321945"/>
                  <a:pt x="1742313" y="337756"/>
                </a:cubicBezTo>
                <a:cubicBezTo>
                  <a:pt x="1747552" y="343662"/>
                  <a:pt x="1746980" y="352711"/>
                  <a:pt x="1740979" y="357949"/>
                </a:cubicBezTo>
                <a:cubicBezTo>
                  <a:pt x="1738312" y="360331"/>
                  <a:pt x="1734883" y="361474"/>
                  <a:pt x="1731550" y="361474"/>
                </a:cubicBezTo>
                <a:close/>
                <a:moveTo>
                  <a:pt x="327660" y="290513"/>
                </a:moveTo>
                <a:cubicBezTo>
                  <a:pt x="323850" y="290513"/>
                  <a:pt x="320040" y="288988"/>
                  <a:pt x="317182" y="285940"/>
                </a:cubicBezTo>
                <a:cubicBezTo>
                  <a:pt x="311848" y="280130"/>
                  <a:pt x="312134" y="271081"/>
                  <a:pt x="317944" y="265747"/>
                </a:cubicBezTo>
                <a:cubicBezTo>
                  <a:pt x="333375" y="251365"/>
                  <a:pt x="349567" y="237268"/>
                  <a:pt x="365855" y="223933"/>
                </a:cubicBezTo>
                <a:cubicBezTo>
                  <a:pt x="371951" y="218980"/>
                  <a:pt x="381000" y="219837"/>
                  <a:pt x="385953" y="225933"/>
                </a:cubicBezTo>
                <a:cubicBezTo>
                  <a:pt x="390906" y="232029"/>
                  <a:pt x="390048" y="241078"/>
                  <a:pt x="383953" y="246031"/>
                </a:cubicBezTo>
                <a:cubicBezTo>
                  <a:pt x="368046" y="258985"/>
                  <a:pt x="352425" y="272605"/>
                  <a:pt x="337375" y="286607"/>
                </a:cubicBezTo>
                <a:cubicBezTo>
                  <a:pt x="334613" y="289179"/>
                  <a:pt x="331089" y="290417"/>
                  <a:pt x="327660" y="290417"/>
                </a:cubicBezTo>
                <a:close/>
                <a:moveTo>
                  <a:pt x="1643062" y="272796"/>
                </a:moveTo>
                <a:cubicBezTo>
                  <a:pt x="1639728" y="272796"/>
                  <a:pt x="1636300" y="271653"/>
                  <a:pt x="1633632" y="269272"/>
                </a:cubicBezTo>
                <a:cubicBezTo>
                  <a:pt x="1618202" y="255746"/>
                  <a:pt x="1602201" y="242506"/>
                  <a:pt x="1586007" y="229934"/>
                </a:cubicBezTo>
                <a:cubicBezTo>
                  <a:pt x="1579720" y="225076"/>
                  <a:pt x="1578578" y="216122"/>
                  <a:pt x="1583435" y="209931"/>
                </a:cubicBezTo>
                <a:cubicBezTo>
                  <a:pt x="1588293" y="203740"/>
                  <a:pt x="1597247" y="202597"/>
                  <a:pt x="1603439" y="207359"/>
                </a:cubicBezTo>
                <a:cubicBezTo>
                  <a:pt x="1620108" y="220218"/>
                  <a:pt x="1636586" y="233934"/>
                  <a:pt x="1652492" y="247840"/>
                </a:cubicBezTo>
                <a:cubicBezTo>
                  <a:pt x="1658397" y="253079"/>
                  <a:pt x="1658969" y="262128"/>
                  <a:pt x="1653730" y="268034"/>
                </a:cubicBezTo>
                <a:cubicBezTo>
                  <a:pt x="1650873" y="271272"/>
                  <a:pt x="1646968" y="272891"/>
                  <a:pt x="1642967" y="272891"/>
                </a:cubicBezTo>
                <a:close/>
                <a:moveTo>
                  <a:pt x="424719" y="211169"/>
                </a:moveTo>
                <a:cubicBezTo>
                  <a:pt x="420243" y="211169"/>
                  <a:pt x="415861" y="209074"/>
                  <a:pt x="413099" y="205169"/>
                </a:cubicBezTo>
                <a:cubicBezTo>
                  <a:pt x="408527" y="198787"/>
                  <a:pt x="409956" y="189833"/>
                  <a:pt x="416433" y="185261"/>
                </a:cubicBezTo>
                <a:cubicBezTo>
                  <a:pt x="433578" y="172974"/>
                  <a:pt x="451389" y="161068"/>
                  <a:pt x="469296" y="149923"/>
                </a:cubicBezTo>
                <a:cubicBezTo>
                  <a:pt x="475964" y="145732"/>
                  <a:pt x="484822" y="147828"/>
                  <a:pt x="489013" y="154496"/>
                </a:cubicBezTo>
                <a:cubicBezTo>
                  <a:pt x="493204" y="161163"/>
                  <a:pt x="491109" y="170021"/>
                  <a:pt x="484441" y="174212"/>
                </a:cubicBezTo>
                <a:cubicBezTo>
                  <a:pt x="467010" y="185071"/>
                  <a:pt x="449770" y="196596"/>
                  <a:pt x="433101" y="208597"/>
                </a:cubicBezTo>
                <a:cubicBezTo>
                  <a:pt x="430625" y="210407"/>
                  <a:pt x="427672" y="211264"/>
                  <a:pt x="424815" y="211264"/>
                </a:cubicBezTo>
                <a:close/>
                <a:moveTo>
                  <a:pt x="1543908" y="196120"/>
                </a:moveTo>
                <a:cubicBezTo>
                  <a:pt x="1541145" y="196120"/>
                  <a:pt x="1538382" y="195358"/>
                  <a:pt x="1535906" y="193643"/>
                </a:cubicBezTo>
                <a:cubicBezTo>
                  <a:pt x="1518857" y="182118"/>
                  <a:pt x="1501330" y="171069"/>
                  <a:pt x="1483614" y="160687"/>
                </a:cubicBezTo>
                <a:cubicBezTo>
                  <a:pt x="1476851" y="156686"/>
                  <a:pt x="1474565" y="147923"/>
                  <a:pt x="1478565" y="141161"/>
                </a:cubicBezTo>
                <a:cubicBezTo>
                  <a:pt x="1482566" y="134398"/>
                  <a:pt x="1491329" y="132112"/>
                  <a:pt x="1498092" y="136112"/>
                </a:cubicBezTo>
                <a:cubicBezTo>
                  <a:pt x="1516285" y="146780"/>
                  <a:pt x="1534383" y="158210"/>
                  <a:pt x="1551908" y="170021"/>
                </a:cubicBezTo>
                <a:cubicBezTo>
                  <a:pt x="1558480" y="174403"/>
                  <a:pt x="1560195" y="183356"/>
                  <a:pt x="1555718" y="189833"/>
                </a:cubicBezTo>
                <a:cubicBezTo>
                  <a:pt x="1552956" y="193929"/>
                  <a:pt x="1548479" y="196120"/>
                  <a:pt x="1543908" y="196120"/>
                </a:cubicBezTo>
                <a:close/>
                <a:moveTo>
                  <a:pt x="531019" y="144875"/>
                </a:moveTo>
                <a:cubicBezTo>
                  <a:pt x="525970" y="144875"/>
                  <a:pt x="521017" y="142113"/>
                  <a:pt x="518446" y="137351"/>
                </a:cubicBezTo>
                <a:cubicBezTo>
                  <a:pt x="514731" y="130397"/>
                  <a:pt x="517303" y="121729"/>
                  <a:pt x="524256" y="118015"/>
                </a:cubicBezTo>
                <a:cubicBezTo>
                  <a:pt x="542830" y="108013"/>
                  <a:pt x="561975" y="98488"/>
                  <a:pt x="581120" y="89726"/>
                </a:cubicBezTo>
                <a:cubicBezTo>
                  <a:pt x="588264" y="86392"/>
                  <a:pt x="596741" y="89630"/>
                  <a:pt x="600075" y="96774"/>
                </a:cubicBezTo>
                <a:cubicBezTo>
                  <a:pt x="603409" y="103918"/>
                  <a:pt x="600170" y="112395"/>
                  <a:pt x="593026" y="115729"/>
                </a:cubicBezTo>
                <a:cubicBezTo>
                  <a:pt x="574357" y="124301"/>
                  <a:pt x="555784" y="133540"/>
                  <a:pt x="537781" y="143256"/>
                </a:cubicBezTo>
                <a:cubicBezTo>
                  <a:pt x="535591" y="144399"/>
                  <a:pt x="533305" y="144971"/>
                  <a:pt x="531019" y="144971"/>
                </a:cubicBezTo>
                <a:close/>
                <a:moveTo>
                  <a:pt x="1435798" y="132588"/>
                </a:moveTo>
                <a:cubicBezTo>
                  <a:pt x="1433607" y="132588"/>
                  <a:pt x="1431417" y="132112"/>
                  <a:pt x="1429417" y="131064"/>
                </a:cubicBezTo>
                <a:cubicBezTo>
                  <a:pt x="1411128" y="121825"/>
                  <a:pt x="1392174" y="113062"/>
                  <a:pt x="1373314" y="105061"/>
                </a:cubicBezTo>
                <a:cubicBezTo>
                  <a:pt x="1366075" y="102013"/>
                  <a:pt x="1362647" y="93536"/>
                  <a:pt x="1365789" y="86296"/>
                </a:cubicBezTo>
                <a:cubicBezTo>
                  <a:pt x="1368838" y="79057"/>
                  <a:pt x="1377314" y="75629"/>
                  <a:pt x="1384553" y="78772"/>
                </a:cubicBezTo>
                <a:cubicBezTo>
                  <a:pt x="1403985" y="87059"/>
                  <a:pt x="1423416" y="96012"/>
                  <a:pt x="1442275" y="105537"/>
                </a:cubicBezTo>
                <a:cubicBezTo>
                  <a:pt x="1449324" y="109061"/>
                  <a:pt x="1452182" y="117634"/>
                  <a:pt x="1448658" y="124682"/>
                </a:cubicBezTo>
                <a:cubicBezTo>
                  <a:pt x="1446181" y="129635"/>
                  <a:pt x="1441132" y="132588"/>
                  <a:pt x="1435893" y="132588"/>
                </a:cubicBezTo>
                <a:close/>
                <a:moveTo>
                  <a:pt x="644842" y="92678"/>
                </a:moveTo>
                <a:cubicBezTo>
                  <a:pt x="639127" y="92678"/>
                  <a:pt x="633698" y="89154"/>
                  <a:pt x="631507" y="83534"/>
                </a:cubicBezTo>
                <a:cubicBezTo>
                  <a:pt x="628650" y="76200"/>
                  <a:pt x="632364" y="67913"/>
                  <a:pt x="639699" y="65056"/>
                </a:cubicBezTo>
                <a:cubicBezTo>
                  <a:pt x="659416" y="57531"/>
                  <a:pt x="679609" y="50578"/>
                  <a:pt x="699802" y="44291"/>
                </a:cubicBezTo>
                <a:cubicBezTo>
                  <a:pt x="707326" y="42005"/>
                  <a:pt x="715327" y="46196"/>
                  <a:pt x="717709" y="53721"/>
                </a:cubicBezTo>
                <a:cubicBezTo>
                  <a:pt x="720090" y="61246"/>
                  <a:pt x="715803" y="69247"/>
                  <a:pt x="708279" y="71628"/>
                </a:cubicBezTo>
                <a:cubicBezTo>
                  <a:pt x="688753" y="77724"/>
                  <a:pt x="669131" y="84487"/>
                  <a:pt x="649986" y="91821"/>
                </a:cubicBezTo>
                <a:cubicBezTo>
                  <a:pt x="648272" y="92488"/>
                  <a:pt x="646556" y="92773"/>
                  <a:pt x="644842" y="92773"/>
                </a:cubicBezTo>
                <a:close/>
                <a:moveTo>
                  <a:pt x="1320355" y="83534"/>
                </a:moveTo>
                <a:cubicBezTo>
                  <a:pt x="1318736" y="83534"/>
                  <a:pt x="1317212" y="83248"/>
                  <a:pt x="1315592" y="82677"/>
                </a:cubicBezTo>
                <a:cubicBezTo>
                  <a:pt x="1296258" y="75914"/>
                  <a:pt x="1276349" y="69628"/>
                  <a:pt x="1256633" y="64103"/>
                </a:cubicBezTo>
                <a:cubicBezTo>
                  <a:pt x="1249013" y="62008"/>
                  <a:pt x="1244632" y="54102"/>
                  <a:pt x="1246727" y="46482"/>
                </a:cubicBezTo>
                <a:cubicBezTo>
                  <a:pt x="1248822" y="38862"/>
                  <a:pt x="1256824" y="34480"/>
                  <a:pt x="1264348" y="36576"/>
                </a:cubicBezTo>
                <a:cubicBezTo>
                  <a:pt x="1284732" y="42291"/>
                  <a:pt x="1305115" y="48768"/>
                  <a:pt x="1325117" y="55721"/>
                </a:cubicBezTo>
                <a:cubicBezTo>
                  <a:pt x="1332547" y="58293"/>
                  <a:pt x="1336453" y="66485"/>
                  <a:pt x="1333881" y="73914"/>
                </a:cubicBezTo>
                <a:cubicBezTo>
                  <a:pt x="1331786" y="79820"/>
                  <a:pt x="1326260" y="83439"/>
                  <a:pt x="1320355" y="83439"/>
                </a:cubicBezTo>
                <a:close/>
                <a:moveTo>
                  <a:pt x="764381" y="55626"/>
                </a:moveTo>
                <a:cubicBezTo>
                  <a:pt x="757904" y="55626"/>
                  <a:pt x="752094" y="51245"/>
                  <a:pt x="750475" y="44672"/>
                </a:cubicBezTo>
                <a:cubicBezTo>
                  <a:pt x="748665" y="36957"/>
                  <a:pt x="753332" y="29242"/>
                  <a:pt x="761047" y="27432"/>
                </a:cubicBezTo>
                <a:cubicBezTo>
                  <a:pt x="781526" y="22479"/>
                  <a:pt x="802481" y="18193"/>
                  <a:pt x="823341" y="14478"/>
                </a:cubicBezTo>
                <a:cubicBezTo>
                  <a:pt x="831151" y="13145"/>
                  <a:pt x="838485" y="18288"/>
                  <a:pt x="839914" y="26099"/>
                </a:cubicBezTo>
                <a:cubicBezTo>
                  <a:pt x="841248" y="33909"/>
                  <a:pt x="836104" y="41243"/>
                  <a:pt x="828294" y="42672"/>
                </a:cubicBezTo>
                <a:cubicBezTo>
                  <a:pt x="808101" y="46196"/>
                  <a:pt x="787717" y="50387"/>
                  <a:pt x="767810" y="55245"/>
                </a:cubicBezTo>
                <a:cubicBezTo>
                  <a:pt x="766667" y="55531"/>
                  <a:pt x="765524" y="55626"/>
                  <a:pt x="764476" y="55626"/>
                </a:cubicBezTo>
                <a:close/>
                <a:moveTo>
                  <a:pt x="1199674" y="49721"/>
                </a:moveTo>
                <a:cubicBezTo>
                  <a:pt x="1198720" y="49721"/>
                  <a:pt x="1197673" y="49625"/>
                  <a:pt x="1196721" y="49435"/>
                </a:cubicBezTo>
                <a:cubicBezTo>
                  <a:pt x="1176718" y="45149"/>
                  <a:pt x="1156239" y="41529"/>
                  <a:pt x="1135951" y="38576"/>
                </a:cubicBezTo>
                <a:cubicBezTo>
                  <a:pt x="1128141" y="37433"/>
                  <a:pt x="1122711" y="30194"/>
                  <a:pt x="1123854" y="22384"/>
                </a:cubicBezTo>
                <a:cubicBezTo>
                  <a:pt x="1124997" y="14573"/>
                  <a:pt x="1132332" y="9144"/>
                  <a:pt x="1140047" y="10287"/>
                </a:cubicBezTo>
                <a:cubicBezTo>
                  <a:pt x="1160907" y="13335"/>
                  <a:pt x="1182052" y="17145"/>
                  <a:pt x="1202626" y="21431"/>
                </a:cubicBezTo>
                <a:cubicBezTo>
                  <a:pt x="1210342" y="23050"/>
                  <a:pt x="1215295" y="30671"/>
                  <a:pt x="1213675" y="38386"/>
                </a:cubicBezTo>
                <a:cubicBezTo>
                  <a:pt x="1212246" y="45149"/>
                  <a:pt x="1206341" y="49721"/>
                  <a:pt x="1199674" y="49721"/>
                </a:cubicBezTo>
                <a:close/>
                <a:moveTo>
                  <a:pt x="887825" y="34195"/>
                </a:moveTo>
                <a:cubicBezTo>
                  <a:pt x="880586" y="34195"/>
                  <a:pt x="874395" y="28766"/>
                  <a:pt x="873633" y="21431"/>
                </a:cubicBezTo>
                <a:cubicBezTo>
                  <a:pt x="872775" y="13621"/>
                  <a:pt x="878491" y="6572"/>
                  <a:pt x="886301" y="5715"/>
                </a:cubicBezTo>
                <a:cubicBezTo>
                  <a:pt x="907256" y="3429"/>
                  <a:pt x="928592" y="1810"/>
                  <a:pt x="949737" y="857"/>
                </a:cubicBezTo>
                <a:cubicBezTo>
                  <a:pt x="957643" y="476"/>
                  <a:pt x="964311" y="6572"/>
                  <a:pt x="964692" y="14478"/>
                </a:cubicBezTo>
                <a:cubicBezTo>
                  <a:pt x="965073" y="22384"/>
                  <a:pt x="958977" y="29051"/>
                  <a:pt x="951071" y="29432"/>
                </a:cubicBezTo>
                <a:cubicBezTo>
                  <a:pt x="930497" y="30385"/>
                  <a:pt x="909828" y="31909"/>
                  <a:pt x="889444" y="34195"/>
                </a:cubicBezTo>
                <a:cubicBezTo>
                  <a:pt x="888873" y="34195"/>
                  <a:pt x="888396" y="34195"/>
                  <a:pt x="887920" y="34195"/>
                </a:cubicBezTo>
                <a:close/>
                <a:moveTo>
                  <a:pt x="1075658" y="31623"/>
                </a:moveTo>
                <a:cubicBezTo>
                  <a:pt x="1075658" y="31623"/>
                  <a:pt x="1074895" y="31623"/>
                  <a:pt x="1074515" y="31623"/>
                </a:cubicBezTo>
                <a:cubicBezTo>
                  <a:pt x="1054132" y="30004"/>
                  <a:pt x="1033367" y="28956"/>
                  <a:pt x="1012793" y="28575"/>
                </a:cubicBezTo>
                <a:cubicBezTo>
                  <a:pt x="1004888" y="28384"/>
                  <a:pt x="998601" y="21908"/>
                  <a:pt x="998791" y="14002"/>
                </a:cubicBezTo>
                <a:cubicBezTo>
                  <a:pt x="998981" y="6096"/>
                  <a:pt x="1005364" y="95"/>
                  <a:pt x="1013364" y="0"/>
                </a:cubicBezTo>
                <a:cubicBezTo>
                  <a:pt x="1034510" y="381"/>
                  <a:pt x="1055845" y="1429"/>
                  <a:pt x="1076897" y="3143"/>
                </a:cubicBezTo>
                <a:cubicBezTo>
                  <a:pt x="1084802" y="3810"/>
                  <a:pt x="1090612" y="10668"/>
                  <a:pt x="1089946" y="18574"/>
                </a:cubicBezTo>
                <a:cubicBezTo>
                  <a:pt x="1089374" y="26003"/>
                  <a:pt x="1083088" y="31718"/>
                  <a:pt x="1075754" y="31718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1687E34-06C4-4342-9E42-3C7DAFFDE115}"/>
              </a:ext>
            </a:extLst>
          </p:cNvPr>
          <p:cNvGrpSpPr/>
          <p:nvPr/>
        </p:nvGrpSpPr>
        <p:grpSpPr>
          <a:xfrm>
            <a:off x="8722929" y="2650582"/>
            <a:ext cx="2023858" cy="1810190"/>
            <a:chOff x="8722929" y="2650582"/>
            <a:chExt cx="2023858" cy="1810190"/>
          </a:xfrm>
        </p:grpSpPr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6BA291B5-F2BB-4E36-8F75-BF79E2737F21}"/>
                </a:ext>
              </a:extLst>
            </p:cNvPr>
            <p:cNvSpPr/>
            <p:nvPr/>
          </p:nvSpPr>
          <p:spPr>
            <a:xfrm>
              <a:off x="8829706" y="2650582"/>
              <a:ext cx="1810304" cy="1810190"/>
            </a:xfrm>
            <a:custGeom>
              <a:avLst/>
              <a:gdLst>
                <a:gd name="connsiteX0" fmla="*/ 1545432 w 1545431"/>
                <a:gd name="connsiteY0" fmla="*/ 772668 h 1545335"/>
                <a:gd name="connsiteX1" fmla="*/ 1536668 w 1545431"/>
                <a:gd name="connsiteY1" fmla="*/ 889730 h 1545335"/>
                <a:gd name="connsiteX2" fmla="*/ 1534859 w 1545431"/>
                <a:gd name="connsiteY2" fmla="*/ 900875 h 1545335"/>
                <a:gd name="connsiteX3" fmla="*/ 1479423 w 1545431"/>
                <a:gd name="connsiteY3" fmla="*/ 1085755 h 1545335"/>
                <a:gd name="connsiteX4" fmla="*/ 772669 w 1545431"/>
                <a:gd name="connsiteY4" fmla="*/ 1545336 h 1545335"/>
                <a:gd name="connsiteX5" fmla="*/ 10573 w 1545431"/>
                <a:gd name="connsiteY5" fmla="*/ 900875 h 1545335"/>
                <a:gd name="connsiteX6" fmla="*/ 0 w 1545431"/>
                <a:gd name="connsiteY6" fmla="*/ 772668 h 1545335"/>
                <a:gd name="connsiteX7" fmla="*/ 24956 w 1545431"/>
                <a:gd name="connsiteY7" fmla="*/ 576834 h 1545335"/>
                <a:gd name="connsiteX8" fmla="*/ 772669 w 1545431"/>
                <a:gd name="connsiteY8" fmla="*/ 0 h 1545335"/>
                <a:gd name="connsiteX9" fmla="*/ 1520476 w 1545431"/>
                <a:gd name="connsiteY9" fmla="*/ 576834 h 1545335"/>
                <a:gd name="connsiteX10" fmla="*/ 1545432 w 1545431"/>
                <a:gd name="connsiteY10" fmla="*/ 772668 h 1545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45431" h="1545335">
                  <a:moveTo>
                    <a:pt x="1545432" y="772668"/>
                  </a:moveTo>
                  <a:cubicBezTo>
                    <a:pt x="1545432" y="812387"/>
                    <a:pt x="1542479" y="851440"/>
                    <a:pt x="1536668" y="889730"/>
                  </a:cubicBezTo>
                  <a:cubicBezTo>
                    <a:pt x="1536098" y="893445"/>
                    <a:pt x="1535430" y="897255"/>
                    <a:pt x="1534859" y="900875"/>
                  </a:cubicBezTo>
                  <a:cubicBezTo>
                    <a:pt x="1524001" y="965645"/>
                    <a:pt x="1505236" y="1027557"/>
                    <a:pt x="1479423" y="1085755"/>
                  </a:cubicBezTo>
                  <a:cubicBezTo>
                    <a:pt x="1359313" y="1356455"/>
                    <a:pt x="1088041" y="1545336"/>
                    <a:pt x="772669" y="1545336"/>
                  </a:cubicBezTo>
                  <a:cubicBezTo>
                    <a:pt x="389668" y="1545336"/>
                    <a:pt x="71628" y="1266635"/>
                    <a:pt x="10573" y="900875"/>
                  </a:cubicBezTo>
                  <a:cubicBezTo>
                    <a:pt x="3525" y="859250"/>
                    <a:pt x="0" y="816388"/>
                    <a:pt x="0" y="772668"/>
                  </a:cubicBezTo>
                  <a:cubicBezTo>
                    <a:pt x="0" y="704945"/>
                    <a:pt x="8668" y="639318"/>
                    <a:pt x="24956" y="576834"/>
                  </a:cubicBezTo>
                  <a:cubicBezTo>
                    <a:pt x="111729" y="244888"/>
                    <a:pt x="413576" y="0"/>
                    <a:pt x="772669" y="0"/>
                  </a:cubicBezTo>
                  <a:cubicBezTo>
                    <a:pt x="1131761" y="0"/>
                    <a:pt x="1433704" y="244888"/>
                    <a:pt x="1520476" y="576834"/>
                  </a:cubicBezTo>
                  <a:cubicBezTo>
                    <a:pt x="1536764" y="639318"/>
                    <a:pt x="1545432" y="704945"/>
                    <a:pt x="1545432" y="77266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0" name="Freeform: Shape 69">
              <a:extLst>
                <a:ext uri="{FF2B5EF4-FFF2-40B4-BE49-F238E27FC236}">
                  <a16:creationId xmlns:a16="http://schemas.microsoft.com/office/drawing/2014/main" id="{31F0A476-BA58-4581-B2D5-2F4110E024F4}"/>
                </a:ext>
              </a:extLst>
            </p:cNvPr>
            <p:cNvSpPr/>
            <p:nvPr/>
          </p:nvSpPr>
          <p:spPr>
            <a:xfrm>
              <a:off x="10585898" y="3706082"/>
              <a:ext cx="123624" cy="158770"/>
            </a:xfrm>
            <a:custGeom>
              <a:avLst/>
              <a:gdLst>
                <a:gd name="connsiteX0" fmla="*/ 0 w 105536"/>
                <a:gd name="connsiteY0" fmla="*/ 135446 h 135540"/>
                <a:gd name="connsiteX1" fmla="*/ 7524 w 105536"/>
                <a:gd name="connsiteY1" fmla="*/ 113443 h 135540"/>
                <a:gd name="connsiteX2" fmla="*/ 13429 w 105536"/>
                <a:gd name="connsiteY2" fmla="*/ 94774 h 135540"/>
                <a:gd name="connsiteX3" fmla="*/ 18669 w 105536"/>
                <a:gd name="connsiteY3" fmla="*/ 76676 h 135540"/>
                <a:gd name="connsiteX4" fmla="*/ 21241 w 105536"/>
                <a:gd name="connsiteY4" fmla="*/ 66770 h 135540"/>
                <a:gd name="connsiteX5" fmla="*/ 25812 w 105536"/>
                <a:gd name="connsiteY5" fmla="*/ 48482 h 135540"/>
                <a:gd name="connsiteX6" fmla="*/ 30956 w 105536"/>
                <a:gd name="connsiteY6" fmla="*/ 24955 h 135540"/>
                <a:gd name="connsiteX7" fmla="*/ 33147 w 105536"/>
                <a:gd name="connsiteY7" fmla="*/ 13525 h 135540"/>
                <a:gd name="connsiteX8" fmla="*/ 34099 w 105536"/>
                <a:gd name="connsiteY8" fmla="*/ 8668 h 135540"/>
                <a:gd name="connsiteX9" fmla="*/ 34099 w 105536"/>
                <a:gd name="connsiteY9" fmla="*/ 8287 h 135540"/>
                <a:gd name="connsiteX10" fmla="*/ 35623 w 105536"/>
                <a:gd name="connsiteY10" fmla="*/ 0 h 135540"/>
                <a:gd name="connsiteX11" fmla="*/ 105537 w 105536"/>
                <a:gd name="connsiteY11" fmla="*/ 20193 h 135540"/>
                <a:gd name="connsiteX12" fmla="*/ 89534 w 105536"/>
                <a:gd name="connsiteY12" fmla="*/ 51625 h 135540"/>
                <a:gd name="connsiteX13" fmla="*/ 94 w 105536"/>
                <a:gd name="connsiteY13" fmla="*/ 135541 h 135540"/>
                <a:gd name="connsiteX14" fmla="*/ 94 w 105536"/>
                <a:gd name="connsiteY14" fmla="*/ 135541 h 1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5536" h="135540">
                  <a:moveTo>
                    <a:pt x="0" y="135446"/>
                  </a:moveTo>
                  <a:cubicBezTo>
                    <a:pt x="2571" y="128206"/>
                    <a:pt x="5143" y="120777"/>
                    <a:pt x="7524" y="113443"/>
                  </a:cubicBezTo>
                  <a:cubicBezTo>
                    <a:pt x="9619" y="107252"/>
                    <a:pt x="11620" y="101060"/>
                    <a:pt x="13429" y="94774"/>
                  </a:cubicBezTo>
                  <a:cubicBezTo>
                    <a:pt x="15240" y="88868"/>
                    <a:pt x="17049" y="82772"/>
                    <a:pt x="18669" y="76676"/>
                  </a:cubicBezTo>
                  <a:cubicBezTo>
                    <a:pt x="19621" y="73342"/>
                    <a:pt x="20478" y="70104"/>
                    <a:pt x="21241" y="66770"/>
                  </a:cubicBezTo>
                  <a:cubicBezTo>
                    <a:pt x="22764" y="60674"/>
                    <a:pt x="24383" y="54673"/>
                    <a:pt x="25812" y="48482"/>
                  </a:cubicBezTo>
                  <a:cubicBezTo>
                    <a:pt x="27622" y="40767"/>
                    <a:pt x="29432" y="32861"/>
                    <a:pt x="30956" y="24955"/>
                  </a:cubicBezTo>
                  <a:cubicBezTo>
                    <a:pt x="31813" y="21146"/>
                    <a:pt x="32479" y="17336"/>
                    <a:pt x="33147" y="13525"/>
                  </a:cubicBezTo>
                  <a:cubicBezTo>
                    <a:pt x="33527" y="11811"/>
                    <a:pt x="33813" y="10287"/>
                    <a:pt x="34099" y="8668"/>
                  </a:cubicBezTo>
                  <a:lnTo>
                    <a:pt x="34099" y="8287"/>
                  </a:lnTo>
                  <a:cubicBezTo>
                    <a:pt x="34670" y="5524"/>
                    <a:pt x="35147" y="2667"/>
                    <a:pt x="35623" y="0"/>
                  </a:cubicBezTo>
                  <a:cubicBezTo>
                    <a:pt x="58959" y="6477"/>
                    <a:pt x="82295" y="13240"/>
                    <a:pt x="105537" y="20193"/>
                  </a:cubicBezTo>
                  <a:cubicBezTo>
                    <a:pt x="100774" y="30956"/>
                    <a:pt x="95344" y="41434"/>
                    <a:pt x="89534" y="51625"/>
                  </a:cubicBezTo>
                  <a:cubicBezTo>
                    <a:pt x="68770" y="87821"/>
                    <a:pt x="37242" y="116681"/>
                    <a:pt x="94" y="135541"/>
                  </a:cubicBezTo>
                  <a:lnTo>
                    <a:pt x="94" y="13554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CEDCD444-C24C-4EF8-8969-B9523D7621CB}"/>
                </a:ext>
              </a:extLst>
            </p:cNvPr>
            <p:cNvSpPr/>
            <p:nvPr/>
          </p:nvSpPr>
          <p:spPr>
            <a:xfrm>
              <a:off x="8722929" y="3221874"/>
              <a:ext cx="2023858" cy="507637"/>
            </a:xfrm>
            <a:custGeom>
              <a:avLst/>
              <a:gdLst>
                <a:gd name="connsiteX0" fmla="*/ 1727739 w 1727739"/>
                <a:gd name="connsiteY0" fmla="*/ 284964 h 433363"/>
                <a:gd name="connsiteX1" fmla="*/ 1727739 w 1727739"/>
                <a:gd name="connsiteY1" fmla="*/ 287536 h 433363"/>
                <a:gd name="connsiteX2" fmla="*/ 1695926 w 1727739"/>
                <a:gd name="connsiteY2" fmla="*/ 433364 h 433363"/>
                <a:gd name="connsiteX3" fmla="*/ 1626013 w 1727739"/>
                <a:gd name="connsiteY3" fmla="*/ 413171 h 433363"/>
                <a:gd name="connsiteX4" fmla="*/ 1619059 w 1727739"/>
                <a:gd name="connsiteY4" fmla="*/ 411361 h 433363"/>
                <a:gd name="connsiteX5" fmla="*/ 1617536 w 1727739"/>
                <a:gd name="connsiteY5" fmla="*/ 410885 h 433363"/>
                <a:gd name="connsiteX6" fmla="*/ 1515999 w 1727739"/>
                <a:gd name="connsiteY6" fmla="*/ 385262 h 433363"/>
                <a:gd name="connsiteX7" fmla="*/ 101727 w 1727739"/>
                <a:gd name="connsiteY7" fmla="*/ 413076 h 433363"/>
                <a:gd name="connsiteX8" fmla="*/ 101632 w 1727739"/>
                <a:gd name="connsiteY8" fmla="*/ 413076 h 433363"/>
                <a:gd name="connsiteX9" fmla="*/ 31718 w 1727739"/>
                <a:gd name="connsiteY9" fmla="*/ 433268 h 433363"/>
                <a:gd name="connsiteX10" fmla="*/ 95 w 1727739"/>
                <a:gd name="connsiteY10" fmla="*/ 296966 h 433363"/>
                <a:gd name="connsiteX11" fmla="*/ 0 w 1727739"/>
                <a:gd name="connsiteY11" fmla="*/ 287441 h 433363"/>
                <a:gd name="connsiteX12" fmla="*/ 0 w 1727739"/>
                <a:gd name="connsiteY12" fmla="*/ 284869 h 433363"/>
                <a:gd name="connsiteX13" fmla="*/ 95 w 1727739"/>
                <a:gd name="connsiteY13" fmla="*/ 267629 h 433363"/>
                <a:gd name="connsiteX14" fmla="*/ 1143 w 1727739"/>
                <a:gd name="connsiteY14" fmla="*/ 238673 h 433363"/>
                <a:gd name="connsiteX15" fmla="*/ 2095 w 1727739"/>
                <a:gd name="connsiteY15" fmla="*/ 223433 h 433363"/>
                <a:gd name="connsiteX16" fmla="*/ 115157 w 1727739"/>
                <a:gd name="connsiteY16" fmla="*/ 89226 h 433363"/>
                <a:gd name="connsiteX17" fmla="*/ 116110 w 1727739"/>
                <a:gd name="connsiteY17" fmla="*/ 88940 h 433363"/>
                <a:gd name="connsiteX18" fmla="*/ 1611535 w 1727739"/>
                <a:gd name="connsiteY18" fmla="*/ 88940 h 433363"/>
                <a:gd name="connsiteX19" fmla="*/ 1612868 w 1727739"/>
                <a:gd name="connsiteY19" fmla="*/ 89321 h 433363"/>
                <a:gd name="connsiteX20" fmla="*/ 1725453 w 1727739"/>
                <a:gd name="connsiteY20" fmla="*/ 223242 h 433363"/>
                <a:gd name="connsiteX21" fmla="*/ 1726406 w 1727739"/>
                <a:gd name="connsiteY21" fmla="*/ 238482 h 433363"/>
                <a:gd name="connsiteX22" fmla="*/ 1727453 w 1727739"/>
                <a:gd name="connsiteY22" fmla="*/ 267534 h 433363"/>
                <a:gd name="connsiteX23" fmla="*/ 1727549 w 1727739"/>
                <a:gd name="connsiteY23" fmla="*/ 284774 h 4333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27739" h="433363">
                  <a:moveTo>
                    <a:pt x="1727739" y="284964"/>
                  </a:moveTo>
                  <a:lnTo>
                    <a:pt x="1727739" y="287536"/>
                  </a:lnTo>
                  <a:cubicBezTo>
                    <a:pt x="1727453" y="338209"/>
                    <a:pt x="1716501" y="387929"/>
                    <a:pt x="1695926" y="433364"/>
                  </a:cubicBezTo>
                  <a:cubicBezTo>
                    <a:pt x="1672685" y="426315"/>
                    <a:pt x="1649349" y="419552"/>
                    <a:pt x="1626013" y="413171"/>
                  </a:cubicBezTo>
                  <a:cubicBezTo>
                    <a:pt x="1623727" y="412599"/>
                    <a:pt x="1621346" y="411837"/>
                    <a:pt x="1619059" y="411361"/>
                  </a:cubicBezTo>
                  <a:cubicBezTo>
                    <a:pt x="1618583" y="411266"/>
                    <a:pt x="1618011" y="410980"/>
                    <a:pt x="1617536" y="410885"/>
                  </a:cubicBezTo>
                  <a:cubicBezTo>
                    <a:pt x="1583721" y="401741"/>
                    <a:pt x="1549908" y="393168"/>
                    <a:pt x="1515999" y="385262"/>
                  </a:cubicBezTo>
                  <a:cubicBezTo>
                    <a:pt x="1050321" y="276963"/>
                    <a:pt x="563880" y="286298"/>
                    <a:pt x="101727" y="413076"/>
                  </a:cubicBezTo>
                  <a:lnTo>
                    <a:pt x="101632" y="413076"/>
                  </a:lnTo>
                  <a:cubicBezTo>
                    <a:pt x="78295" y="419552"/>
                    <a:pt x="54959" y="426315"/>
                    <a:pt x="31718" y="433268"/>
                  </a:cubicBezTo>
                  <a:cubicBezTo>
                    <a:pt x="12478" y="390692"/>
                    <a:pt x="1619" y="344305"/>
                    <a:pt x="95" y="296966"/>
                  </a:cubicBezTo>
                  <a:cubicBezTo>
                    <a:pt x="95" y="293727"/>
                    <a:pt x="0" y="290679"/>
                    <a:pt x="0" y="287441"/>
                  </a:cubicBezTo>
                  <a:lnTo>
                    <a:pt x="0" y="284869"/>
                  </a:lnTo>
                  <a:cubicBezTo>
                    <a:pt x="0" y="279059"/>
                    <a:pt x="0" y="273344"/>
                    <a:pt x="95" y="267629"/>
                  </a:cubicBezTo>
                  <a:cubicBezTo>
                    <a:pt x="381" y="257818"/>
                    <a:pt x="666" y="248198"/>
                    <a:pt x="1143" y="238673"/>
                  </a:cubicBezTo>
                  <a:cubicBezTo>
                    <a:pt x="1333" y="233529"/>
                    <a:pt x="1714" y="228576"/>
                    <a:pt x="2095" y="223433"/>
                  </a:cubicBezTo>
                  <a:cubicBezTo>
                    <a:pt x="6667" y="158949"/>
                    <a:pt x="52292" y="104370"/>
                    <a:pt x="115157" y="89226"/>
                  </a:cubicBezTo>
                  <a:cubicBezTo>
                    <a:pt x="115443" y="89130"/>
                    <a:pt x="115728" y="89130"/>
                    <a:pt x="116110" y="88940"/>
                  </a:cubicBezTo>
                  <a:cubicBezTo>
                    <a:pt x="607409" y="-29647"/>
                    <a:pt x="1120235" y="-29647"/>
                    <a:pt x="1611535" y="88940"/>
                  </a:cubicBezTo>
                  <a:cubicBezTo>
                    <a:pt x="1612010" y="89035"/>
                    <a:pt x="1612392" y="89226"/>
                    <a:pt x="1612868" y="89321"/>
                  </a:cubicBezTo>
                  <a:cubicBezTo>
                    <a:pt x="1675638" y="104275"/>
                    <a:pt x="1720977" y="158949"/>
                    <a:pt x="1725453" y="223242"/>
                  </a:cubicBezTo>
                  <a:cubicBezTo>
                    <a:pt x="1725835" y="228386"/>
                    <a:pt x="1726215" y="233434"/>
                    <a:pt x="1726406" y="238482"/>
                  </a:cubicBezTo>
                  <a:cubicBezTo>
                    <a:pt x="1726882" y="248102"/>
                    <a:pt x="1727264" y="257723"/>
                    <a:pt x="1727453" y="267534"/>
                  </a:cubicBezTo>
                  <a:cubicBezTo>
                    <a:pt x="1727549" y="273249"/>
                    <a:pt x="1727549" y="278963"/>
                    <a:pt x="1727549" y="28477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09AF7DC4-5CD7-4A88-B5B0-18E4267C8A23}"/>
                </a:ext>
              </a:extLst>
            </p:cNvPr>
            <p:cNvSpPr/>
            <p:nvPr/>
          </p:nvSpPr>
          <p:spPr>
            <a:xfrm>
              <a:off x="8760194" y="3705970"/>
              <a:ext cx="123513" cy="158883"/>
            </a:xfrm>
            <a:custGeom>
              <a:avLst/>
              <a:gdLst>
                <a:gd name="connsiteX0" fmla="*/ 16002 w 105441"/>
                <a:gd name="connsiteY0" fmla="*/ 51626 h 135636"/>
                <a:gd name="connsiteX1" fmla="*/ 0 w 105441"/>
                <a:gd name="connsiteY1" fmla="*/ 20193 h 135636"/>
                <a:gd name="connsiteX2" fmla="*/ 69914 w 105441"/>
                <a:gd name="connsiteY2" fmla="*/ 0 h 135636"/>
                <a:gd name="connsiteX3" fmla="*/ 73819 w 105441"/>
                <a:gd name="connsiteY3" fmla="*/ 21336 h 135636"/>
                <a:gd name="connsiteX4" fmla="*/ 75343 w 105441"/>
                <a:gd name="connsiteY4" fmla="*/ 28956 h 135636"/>
                <a:gd name="connsiteX5" fmla="*/ 77819 w 105441"/>
                <a:gd name="connsiteY5" fmla="*/ 40386 h 135636"/>
                <a:gd name="connsiteX6" fmla="*/ 80391 w 105441"/>
                <a:gd name="connsiteY6" fmla="*/ 51816 h 135636"/>
                <a:gd name="connsiteX7" fmla="*/ 80677 w 105441"/>
                <a:gd name="connsiteY7" fmla="*/ 52673 h 135636"/>
                <a:gd name="connsiteX8" fmla="*/ 81153 w 105441"/>
                <a:gd name="connsiteY8" fmla="*/ 54959 h 135636"/>
                <a:gd name="connsiteX9" fmla="*/ 85344 w 105441"/>
                <a:gd name="connsiteY9" fmla="*/ 71723 h 135636"/>
                <a:gd name="connsiteX10" fmla="*/ 85630 w 105441"/>
                <a:gd name="connsiteY10" fmla="*/ 72676 h 135636"/>
                <a:gd name="connsiteX11" fmla="*/ 92012 w 105441"/>
                <a:gd name="connsiteY11" fmla="*/ 94964 h 135636"/>
                <a:gd name="connsiteX12" fmla="*/ 98298 w 105441"/>
                <a:gd name="connsiteY12" fmla="*/ 115062 h 135636"/>
                <a:gd name="connsiteX13" fmla="*/ 105442 w 105441"/>
                <a:gd name="connsiteY13" fmla="*/ 135636 h 135636"/>
                <a:gd name="connsiteX14" fmla="*/ 105442 w 105441"/>
                <a:gd name="connsiteY14" fmla="*/ 135636 h 135636"/>
                <a:gd name="connsiteX15" fmla="*/ 16002 w 105441"/>
                <a:gd name="connsiteY15" fmla="*/ 51721 h 135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05441" h="135636">
                  <a:moveTo>
                    <a:pt x="16002" y="51626"/>
                  </a:moveTo>
                  <a:cubicBezTo>
                    <a:pt x="10096" y="41434"/>
                    <a:pt x="4763" y="30956"/>
                    <a:pt x="0" y="20193"/>
                  </a:cubicBezTo>
                  <a:cubicBezTo>
                    <a:pt x="23241" y="13145"/>
                    <a:pt x="46577" y="6382"/>
                    <a:pt x="69914" y="0"/>
                  </a:cubicBezTo>
                  <a:cubicBezTo>
                    <a:pt x="71057" y="7144"/>
                    <a:pt x="72390" y="14288"/>
                    <a:pt x="73819" y="21336"/>
                  </a:cubicBezTo>
                  <a:cubicBezTo>
                    <a:pt x="74295" y="23813"/>
                    <a:pt x="74772" y="26479"/>
                    <a:pt x="75343" y="28956"/>
                  </a:cubicBezTo>
                  <a:cubicBezTo>
                    <a:pt x="76105" y="32766"/>
                    <a:pt x="76867" y="36576"/>
                    <a:pt x="77819" y="40386"/>
                  </a:cubicBezTo>
                  <a:cubicBezTo>
                    <a:pt x="78581" y="44291"/>
                    <a:pt x="79534" y="48101"/>
                    <a:pt x="80391" y="51816"/>
                  </a:cubicBezTo>
                  <a:cubicBezTo>
                    <a:pt x="80486" y="52006"/>
                    <a:pt x="80486" y="52388"/>
                    <a:pt x="80677" y="52673"/>
                  </a:cubicBezTo>
                  <a:cubicBezTo>
                    <a:pt x="80772" y="53340"/>
                    <a:pt x="81058" y="54197"/>
                    <a:pt x="81153" y="54959"/>
                  </a:cubicBezTo>
                  <a:cubicBezTo>
                    <a:pt x="82391" y="60579"/>
                    <a:pt x="83915" y="66008"/>
                    <a:pt x="85344" y="71723"/>
                  </a:cubicBezTo>
                  <a:cubicBezTo>
                    <a:pt x="85440" y="72104"/>
                    <a:pt x="85440" y="72295"/>
                    <a:pt x="85630" y="72676"/>
                  </a:cubicBezTo>
                  <a:cubicBezTo>
                    <a:pt x="87630" y="80201"/>
                    <a:pt x="89821" y="87535"/>
                    <a:pt x="92012" y="94964"/>
                  </a:cubicBezTo>
                  <a:cubicBezTo>
                    <a:pt x="94012" y="101727"/>
                    <a:pt x="96108" y="108395"/>
                    <a:pt x="98298" y="115062"/>
                  </a:cubicBezTo>
                  <a:cubicBezTo>
                    <a:pt x="100584" y="121920"/>
                    <a:pt x="102965" y="128873"/>
                    <a:pt x="105442" y="135636"/>
                  </a:cubicBezTo>
                  <a:lnTo>
                    <a:pt x="105442" y="135636"/>
                  </a:lnTo>
                  <a:cubicBezTo>
                    <a:pt x="68294" y="116777"/>
                    <a:pt x="36766" y="87916"/>
                    <a:pt x="16002" y="51721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10115F9A-6807-4126-92FE-A72C04D60913}"/>
                </a:ext>
              </a:extLst>
            </p:cNvPr>
            <p:cNvSpPr/>
            <p:nvPr/>
          </p:nvSpPr>
          <p:spPr>
            <a:xfrm>
              <a:off x="9155505" y="2976270"/>
              <a:ext cx="1158706" cy="1158593"/>
            </a:xfrm>
            <a:custGeom>
              <a:avLst/>
              <a:gdLst>
                <a:gd name="connsiteX0" fmla="*/ 989171 w 989171"/>
                <a:gd name="connsiteY0" fmla="*/ 494633 h 989075"/>
                <a:gd name="connsiteX1" fmla="*/ 983552 w 989171"/>
                <a:gd name="connsiteY1" fmla="*/ 569500 h 989075"/>
                <a:gd name="connsiteX2" fmla="*/ 982409 w 989171"/>
                <a:gd name="connsiteY2" fmla="*/ 576644 h 989075"/>
                <a:gd name="connsiteX3" fmla="*/ 946881 w 989171"/>
                <a:gd name="connsiteY3" fmla="*/ 694944 h 989075"/>
                <a:gd name="connsiteX4" fmla="*/ 494538 w 989171"/>
                <a:gd name="connsiteY4" fmla="*/ 989076 h 989075"/>
                <a:gd name="connsiteX5" fmla="*/ 6763 w 989171"/>
                <a:gd name="connsiteY5" fmla="*/ 576644 h 989075"/>
                <a:gd name="connsiteX6" fmla="*/ 0 w 989171"/>
                <a:gd name="connsiteY6" fmla="*/ 494538 h 989075"/>
                <a:gd name="connsiteX7" fmla="*/ 16002 w 989171"/>
                <a:gd name="connsiteY7" fmla="*/ 369189 h 989075"/>
                <a:gd name="connsiteX8" fmla="*/ 494538 w 989171"/>
                <a:gd name="connsiteY8" fmla="*/ 0 h 989075"/>
                <a:gd name="connsiteX9" fmla="*/ 973170 w 989171"/>
                <a:gd name="connsiteY9" fmla="*/ 369189 h 989075"/>
                <a:gd name="connsiteX10" fmla="*/ 989171 w 989171"/>
                <a:gd name="connsiteY10" fmla="*/ 494538 h 989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89171" h="989075">
                  <a:moveTo>
                    <a:pt x="989171" y="494633"/>
                  </a:moveTo>
                  <a:cubicBezTo>
                    <a:pt x="989171" y="520065"/>
                    <a:pt x="987267" y="545116"/>
                    <a:pt x="983552" y="569500"/>
                  </a:cubicBezTo>
                  <a:cubicBezTo>
                    <a:pt x="983170" y="571881"/>
                    <a:pt x="982790" y="574262"/>
                    <a:pt x="982409" y="576644"/>
                  </a:cubicBezTo>
                  <a:cubicBezTo>
                    <a:pt x="975456" y="618077"/>
                    <a:pt x="963454" y="657701"/>
                    <a:pt x="946881" y="694944"/>
                  </a:cubicBezTo>
                  <a:cubicBezTo>
                    <a:pt x="870013" y="868204"/>
                    <a:pt x="696468" y="989076"/>
                    <a:pt x="494538" y="989076"/>
                  </a:cubicBezTo>
                  <a:cubicBezTo>
                    <a:pt x="249460" y="989076"/>
                    <a:pt x="45911" y="810673"/>
                    <a:pt x="6763" y="576644"/>
                  </a:cubicBezTo>
                  <a:cubicBezTo>
                    <a:pt x="2286" y="549973"/>
                    <a:pt x="0" y="522541"/>
                    <a:pt x="0" y="494538"/>
                  </a:cubicBezTo>
                  <a:cubicBezTo>
                    <a:pt x="0" y="451199"/>
                    <a:pt x="5525" y="409194"/>
                    <a:pt x="16002" y="369189"/>
                  </a:cubicBezTo>
                  <a:cubicBezTo>
                    <a:pt x="71533" y="156781"/>
                    <a:pt x="264700" y="0"/>
                    <a:pt x="494538" y="0"/>
                  </a:cubicBezTo>
                  <a:cubicBezTo>
                    <a:pt x="724377" y="0"/>
                    <a:pt x="917543" y="156781"/>
                    <a:pt x="973170" y="369189"/>
                  </a:cubicBezTo>
                  <a:cubicBezTo>
                    <a:pt x="983647" y="409194"/>
                    <a:pt x="989171" y="451199"/>
                    <a:pt x="989171" y="494538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64AEF2"/>
                </a:gs>
                <a:gs pos="100000">
                  <a:srgbClr val="95D7FA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TextBox 73">
              <a:extLst>
                <a:ext uri="{FF2B5EF4-FFF2-40B4-BE49-F238E27FC236}">
                  <a16:creationId xmlns:a16="http://schemas.microsoft.com/office/drawing/2014/main" id="{013AC926-089D-48F7-825B-53E22E67B902}"/>
                </a:ext>
              </a:extLst>
            </p:cNvPr>
            <p:cNvSpPr txBox="1"/>
            <p:nvPr/>
          </p:nvSpPr>
          <p:spPr>
            <a:xfrm>
              <a:off x="9233312" y="3193400"/>
              <a:ext cx="1003092" cy="7271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125" spc="0" baseline="0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</p:grpSp>
      <p:sp>
        <p:nvSpPr>
          <p:cNvPr id="75" name="Freeform: Shape 74">
            <a:extLst>
              <a:ext uri="{FF2B5EF4-FFF2-40B4-BE49-F238E27FC236}">
                <a16:creationId xmlns:a16="http://schemas.microsoft.com/office/drawing/2014/main" id="{A5BD8C0C-32BA-4E93-BC52-D9EB4BCD9D3D}"/>
              </a:ext>
            </a:extLst>
          </p:cNvPr>
          <p:cNvSpPr/>
          <p:nvPr/>
        </p:nvSpPr>
        <p:spPr>
          <a:xfrm>
            <a:off x="4930582" y="2390502"/>
            <a:ext cx="2331024" cy="2330688"/>
          </a:xfrm>
          <a:custGeom>
            <a:avLst/>
            <a:gdLst>
              <a:gd name="connsiteX0" fmla="*/ 994791 w 1989962"/>
              <a:gd name="connsiteY0" fmla="*/ 1989677 h 1989677"/>
              <a:gd name="connsiteX1" fmla="*/ 967550 w 1989962"/>
              <a:gd name="connsiteY1" fmla="*/ 1989296 h 1989677"/>
              <a:gd name="connsiteX2" fmla="*/ 953643 w 1989962"/>
              <a:gd name="connsiteY2" fmla="*/ 1974628 h 1989677"/>
              <a:gd name="connsiteX3" fmla="*/ 967930 w 1989962"/>
              <a:gd name="connsiteY3" fmla="*/ 1960721 h 1989677"/>
              <a:gd name="connsiteX4" fmla="*/ 968312 w 1989962"/>
              <a:gd name="connsiteY4" fmla="*/ 1960721 h 1989677"/>
              <a:gd name="connsiteX5" fmla="*/ 1030129 w 1989962"/>
              <a:gd name="connsiteY5" fmla="*/ 1960436 h 1989677"/>
              <a:gd name="connsiteX6" fmla="*/ 1044893 w 1989962"/>
              <a:gd name="connsiteY6" fmla="*/ 1974247 h 1989677"/>
              <a:gd name="connsiteX7" fmla="*/ 1031081 w 1989962"/>
              <a:gd name="connsiteY7" fmla="*/ 1989011 h 1989677"/>
              <a:gd name="connsiteX8" fmla="*/ 994696 w 1989962"/>
              <a:gd name="connsiteY8" fmla="*/ 1989677 h 1989677"/>
              <a:gd name="connsiteX9" fmla="*/ 905447 w 1989962"/>
              <a:gd name="connsiteY9" fmla="*/ 1985677 h 1989677"/>
              <a:gd name="connsiteX10" fmla="*/ 904113 w 1989962"/>
              <a:gd name="connsiteY10" fmla="*/ 1985677 h 1989677"/>
              <a:gd name="connsiteX11" fmla="*/ 840963 w 1989962"/>
              <a:gd name="connsiteY11" fmla="*/ 1977962 h 1989677"/>
              <a:gd name="connsiteX12" fmla="*/ 829056 w 1989962"/>
              <a:gd name="connsiteY12" fmla="*/ 1961674 h 1989677"/>
              <a:gd name="connsiteX13" fmla="*/ 845344 w 1989962"/>
              <a:gd name="connsiteY13" fmla="*/ 1949768 h 1989677"/>
              <a:gd name="connsiteX14" fmla="*/ 906685 w 1989962"/>
              <a:gd name="connsiteY14" fmla="*/ 1957292 h 1989677"/>
              <a:gd name="connsiteX15" fmla="*/ 919639 w 1989962"/>
              <a:gd name="connsiteY15" fmla="*/ 1972818 h 1989677"/>
              <a:gd name="connsiteX16" fmla="*/ 905447 w 1989962"/>
              <a:gd name="connsiteY16" fmla="*/ 1985867 h 1989677"/>
              <a:gd name="connsiteX17" fmla="*/ 1093184 w 1989962"/>
              <a:gd name="connsiteY17" fmla="*/ 1984820 h 1989677"/>
              <a:gd name="connsiteX18" fmla="*/ 1078992 w 1989962"/>
              <a:gd name="connsiteY18" fmla="*/ 1971961 h 1989677"/>
              <a:gd name="connsiteX19" fmla="*/ 1091756 w 1989962"/>
              <a:gd name="connsiteY19" fmla="*/ 1956340 h 1989677"/>
              <a:gd name="connsiteX20" fmla="*/ 1153001 w 1989962"/>
              <a:gd name="connsiteY20" fmla="*/ 1948244 h 1989677"/>
              <a:gd name="connsiteX21" fmla="*/ 1169384 w 1989962"/>
              <a:gd name="connsiteY21" fmla="*/ 1960055 h 1989677"/>
              <a:gd name="connsiteX22" fmla="*/ 1157574 w 1989962"/>
              <a:gd name="connsiteY22" fmla="*/ 1976438 h 1989677"/>
              <a:gd name="connsiteX23" fmla="*/ 1094518 w 1989962"/>
              <a:gd name="connsiteY23" fmla="*/ 1984724 h 1989677"/>
              <a:gd name="connsiteX24" fmla="*/ 1093089 w 1989962"/>
              <a:gd name="connsiteY24" fmla="*/ 1984724 h 1989677"/>
              <a:gd name="connsiteX25" fmla="*/ 781622 w 1989962"/>
              <a:gd name="connsiteY25" fmla="*/ 1966436 h 1989677"/>
              <a:gd name="connsiteX26" fmla="*/ 778479 w 1989962"/>
              <a:gd name="connsiteY26" fmla="*/ 1966055 h 1989677"/>
              <a:gd name="connsiteX27" fmla="*/ 716852 w 1989962"/>
              <a:gd name="connsiteY27" fmla="*/ 1950244 h 1989677"/>
              <a:gd name="connsiteX28" fmla="*/ 707136 w 1989962"/>
              <a:gd name="connsiteY28" fmla="*/ 1932527 h 1989677"/>
              <a:gd name="connsiteX29" fmla="*/ 724853 w 1989962"/>
              <a:gd name="connsiteY29" fmla="*/ 1922812 h 1989677"/>
              <a:gd name="connsiteX30" fmla="*/ 784670 w 1989962"/>
              <a:gd name="connsiteY30" fmla="*/ 1938147 h 1989677"/>
              <a:gd name="connsiteX31" fmla="*/ 795528 w 1989962"/>
              <a:gd name="connsiteY31" fmla="*/ 1955197 h 1989677"/>
              <a:gd name="connsiteX32" fmla="*/ 781622 w 1989962"/>
              <a:gd name="connsiteY32" fmla="*/ 1966436 h 1989677"/>
              <a:gd name="connsiteX33" fmla="*/ 1216819 w 1989962"/>
              <a:gd name="connsiteY33" fmla="*/ 1964436 h 1989677"/>
              <a:gd name="connsiteX34" fmla="*/ 1202913 w 1989962"/>
              <a:gd name="connsiteY34" fmla="*/ 1953387 h 1989677"/>
              <a:gd name="connsiteX35" fmla="*/ 1213581 w 1989962"/>
              <a:gd name="connsiteY35" fmla="*/ 1936242 h 1989677"/>
              <a:gd name="connsiteX36" fmla="*/ 1273207 w 1989962"/>
              <a:gd name="connsiteY36" fmla="*/ 1920431 h 1989677"/>
              <a:gd name="connsiteX37" fmla="*/ 1291019 w 1989962"/>
              <a:gd name="connsiteY37" fmla="*/ 1929956 h 1989677"/>
              <a:gd name="connsiteX38" fmla="*/ 1281399 w 1989962"/>
              <a:gd name="connsiteY38" fmla="*/ 1947767 h 1989677"/>
              <a:gd name="connsiteX39" fmla="*/ 1219962 w 1989962"/>
              <a:gd name="connsiteY39" fmla="*/ 1964055 h 1989677"/>
              <a:gd name="connsiteX40" fmla="*/ 1216723 w 1989962"/>
              <a:gd name="connsiteY40" fmla="*/ 1964436 h 1989677"/>
              <a:gd name="connsiteX41" fmla="*/ 661131 w 1989962"/>
              <a:gd name="connsiteY41" fmla="*/ 1931480 h 1989677"/>
              <a:gd name="connsiteX42" fmla="*/ 656273 w 1989962"/>
              <a:gd name="connsiteY42" fmla="*/ 1930622 h 1989677"/>
              <a:gd name="connsiteX43" fmla="*/ 597122 w 1989962"/>
              <a:gd name="connsiteY43" fmla="*/ 1907096 h 1989677"/>
              <a:gd name="connsiteX44" fmla="*/ 589788 w 1989962"/>
              <a:gd name="connsiteY44" fmla="*/ 1888331 h 1989677"/>
              <a:gd name="connsiteX45" fmla="*/ 608552 w 1989962"/>
              <a:gd name="connsiteY45" fmla="*/ 1880902 h 1989677"/>
              <a:gd name="connsiteX46" fmla="*/ 665988 w 1989962"/>
              <a:gd name="connsiteY46" fmla="*/ 1903762 h 1989677"/>
              <a:gd name="connsiteX47" fmla="*/ 674561 w 1989962"/>
              <a:gd name="connsiteY47" fmla="*/ 1922050 h 1989677"/>
              <a:gd name="connsiteX48" fmla="*/ 661131 w 1989962"/>
              <a:gd name="connsiteY48" fmla="*/ 1931480 h 1989677"/>
              <a:gd name="connsiteX49" fmla="*/ 1336739 w 1989962"/>
              <a:gd name="connsiteY49" fmla="*/ 1928431 h 1989677"/>
              <a:gd name="connsiteX50" fmla="*/ 1323308 w 1989962"/>
              <a:gd name="connsiteY50" fmla="*/ 1919097 h 1989677"/>
              <a:gd name="connsiteX51" fmla="*/ 1331690 w 1989962"/>
              <a:gd name="connsiteY51" fmla="*/ 1900714 h 1989677"/>
              <a:gd name="connsiteX52" fmla="*/ 1388840 w 1989962"/>
              <a:gd name="connsiteY52" fmla="*/ 1877282 h 1989677"/>
              <a:gd name="connsiteX53" fmla="*/ 1407700 w 1989962"/>
              <a:gd name="connsiteY53" fmla="*/ 1884521 h 1989677"/>
              <a:gd name="connsiteX54" fmla="*/ 1400461 w 1989962"/>
              <a:gd name="connsiteY54" fmla="*/ 1903381 h 1989677"/>
              <a:gd name="connsiteX55" fmla="*/ 1341597 w 1989962"/>
              <a:gd name="connsiteY55" fmla="*/ 1927479 h 1989677"/>
              <a:gd name="connsiteX56" fmla="*/ 1336643 w 1989962"/>
              <a:gd name="connsiteY56" fmla="*/ 1928336 h 1989677"/>
              <a:gd name="connsiteX57" fmla="*/ 546164 w 1989962"/>
              <a:gd name="connsiteY57" fmla="*/ 1881283 h 1989677"/>
              <a:gd name="connsiteX58" fmla="*/ 539592 w 1989962"/>
              <a:gd name="connsiteY58" fmla="*/ 1879664 h 1989677"/>
              <a:gd name="connsiteX59" fmla="*/ 483965 w 1989962"/>
              <a:gd name="connsiteY59" fmla="*/ 1848707 h 1989677"/>
              <a:gd name="connsiteX60" fmla="*/ 479013 w 1989962"/>
              <a:gd name="connsiteY60" fmla="*/ 1829086 h 1989677"/>
              <a:gd name="connsiteX61" fmla="*/ 498634 w 1989962"/>
              <a:gd name="connsiteY61" fmla="*/ 1824133 h 1989677"/>
              <a:gd name="connsiteX62" fmla="*/ 552641 w 1989962"/>
              <a:gd name="connsiteY62" fmla="*/ 1854232 h 1989677"/>
              <a:gd name="connsiteX63" fmla="*/ 558832 w 1989962"/>
              <a:gd name="connsiteY63" fmla="*/ 1873472 h 1989677"/>
              <a:gd name="connsiteX64" fmla="*/ 546164 w 1989962"/>
              <a:gd name="connsiteY64" fmla="*/ 1881188 h 1989677"/>
              <a:gd name="connsiteX65" fmla="*/ 1451134 w 1989962"/>
              <a:gd name="connsiteY65" fmla="*/ 1877282 h 1989677"/>
              <a:gd name="connsiteX66" fmla="*/ 1438466 w 1989962"/>
              <a:gd name="connsiteY66" fmla="*/ 1869662 h 1989677"/>
              <a:gd name="connsiteX67" fmla="*/ 1444467 w 1989962"/>
              <a:gd name="connsiteY67" fmla="*/ 1850327 h 1989677"/>
              <a:gd name="connsiteX68" fmla="*/ 1498188 w 1989962"/>
              <a:gd name="connsiteY68" fmla="*/ 1819847 h 1989677"/>
              <a:gd name="connsiteX69" fmla="*/ 1517809 w 1989962"/>
              <a:gd name="connsiteY69" fmla="*/ 1824609 h 1989677"/>
              <a:gd name="connsiteX70" fmla="*/ 1513047 w 1989962"/>
              <a:gd name="connsiteY70" fmla="*/ 1844231 h 1989677"/>
              <a:gd name="connsiteX71" fmla="*/ 1457706 w 1989962"/>
              <a:gd name="connsiteY71" fmla="*/ 1875663 h 1989677"/>
              <a:gd name="connsiteX72" fmla="*/ 1451039 w 1989962"/>
              <a:gd name="connsiteY72" fmla="*/ 1877282 h 1989677"/>
              <a:gd name="connsiteX73" fmla="*/ 438626 w 1989962"/>
              <a:gd name="connsiteY73" fmla="*/ 1816894 h 1989677"/>
              <a:gd name="connsiteX74" fmla="*/ 430530 w 1989962"/>
              <a:gd name="connsiteY74" fmla="*/ 1814417 h 1989677"/>
              <a:gd name="connsiteX75" fmla="*/ 379381 w 1989962"/>
              <a:gd name="connsiteY75" fmla="*/ 1776603 h 1989677"/>
              <a:gd name="connsiteX76" fmla="*/ 377000 w 1989962"/>
              <a:gd name="connsiteY76" fmla="*/ 1756505 h 1989677"/>
              <a:gd name="connsiteX77" fmla="*/ 397097 w 1989962"/>
              <a:gd name="connsiteY77" fmla="*/ 1754124 h 1989677"/>
              <a:gd name="connsiteX78" fmla="*/ 446818 w 1989962"/>
              <a:gd name="connsiteY78" fmla="*/ 1790795 h 1989677"/>
              <a:gd name="connsiteX79" fmla="*/ 450438 w 1989962"/>
              <a:gd name="connsiteY79" fmla="*/ 1810703 h 1989677"/>
              <a:gd name="connsiteX80" fmla="*/ 438626 w 1989962"/>
              <a:gd name="connsiteY80" fmla="*/ 1816894 h 1989677"/>
              <a:gd name="connsiteX81" fmla="*/ 1558100 w 1989962"/>
              <a:gd name="connsiteY81" fmla="*/ 1811941 h 1989677"/>
              <a:gd name="connsiteX82" fmla="*/ 1546384 w 1989962"/>
              <a:gd name="connsiteY82" fmla="*/ 1805845 h 1989677"/>
              <a:gd name="connsiteX83" fmla="*/ 1549908 w 1989962"/>
              <a:gd name="connsiteY83" fmla="*/ 1785938 h 1989677"/>
              <a:gd name="connsiteX84" fmla="*/ 1599343 w 1989962"/>
              <a:gd name="connsiteY84" fmla="*/ 1748790 h 1989677"/>
              <a:gd name="connsiteX85" fmla="*/ 1619441 w 1989962"/>
              <a:gd name="connsiteY85" fmla="*/ 1750981 h 1989677"/>
              <a:gd name="connsiteX86" fmla="*/ 1617250 w 1989962"/>
              <a:gd name="connsiteY86" fmla="*/ 1771079 h 1989677"/>
              <a:gd name="connsiteX87" fmla="*/ 1566386 w 1989962"/>
              <a:gd name="connsiteY87" fmla="*/ 1809274 h 1989677"/>
              <a:gd name="connsiteX88" fmla="*/ 1558195 w 1989962"/>
              <a:gd name="connsiteY88" fmla="*/ 1811846 h 1989677"/>
              <a:gd name="connsiteX89" fmla="*/ 340233 w 1989962"/>
              <a:gd name="connsiteY89" fmla="*/ 1739265 h 1989677"/>
              <a:gd name="connsiteX90" fmla="*/ 330708 w 1989962"/>
              <a:gd name="connsiteY90" fmla="*/ 1735646 h 1989677"/>
              <a:gd name="connsiteX91" fmla="*/ 284702 w 1989962"/>
              <a:gd name="connsiteY91" fmla="*/ 1691735 h 1989677"/>
              <a:gd name="connsiteX92" fmla="*/ 284893 w 1989962"/>
              <a:gd name="connsiteY92" fmla="*/ 1671542 h 1989677"/>
              <a:gd name="connsiteX93" fmla="*/ 305086 w 1989962"/>
              <a:gd name="connsiteY93" fmla="*/ 1671733 h 1989677"/>
              <a:gd name="connsiteX94" fmla="*/ 349758 w 1989962"/>
              <a:gd name="connsiteY94" fmla="*/ 1714405 h 1989677"/>
              <a:gd name="connsiteX95" fmla="*/ 350806 w 1989962"/>
              <a:gd name="connsiteY95" fmla="*/ 1734598 h 1989677"/>
              <a:gd name="connsiteX96" fmla="*/ 340138 w 1989962"/>
              <a:gd name="connsiteY96" fmla="*/ 1739360 h 1989677"/>
              <a:gd name="connsiteX97" fmla="*/ 1655922 w 1989962"/>
              <a:gd name="connsiteY97" fmla="*/ 1733550 h 1989677"/>
              <a:gd name="connsiteX98" fmla="*/ 1645348 w 1989962"/>
              <a:gd name="connsiteY98" fmla="*/ 1728883 h 1989677"/>
              <a:gd name="connsiteX99" fmla="*/ 1646301 w 1989962"/>
              <a:gd name="connsiteY99" fmla="*/ 1708690 h 1989677"/>
              <a:gd name="connsiteX100" fmla="*/ 1690592 w 1989962"/>
              <a:gd name="connsiteY100" fmla="*/ 1665637 h 1989677"/>
              <a:gd name="connsiteX101" fmla="*/ 1710785 w 1989962"/>
              <a:gd name="connsiteY101" fmla="*/ 1665256 h 1989677"/>
              <a:gd name="connsiteX102" fmla="*/ 1711167 w 1989962"/>
              <a:gd name="connsiteY102" fmla="*/ 1685449 h 1989677"/>
              <a:gd name="connsiteX103" fmla="*/ 1665541 w 1989962"/>
              <a:gd name="connsiteY103" fmla="*/ 1729835 h 1989677"/>
              <a:gd name="connsiteX104" fmla="*/ 1655922 w 1989962"/>
              <a:gd name="connsiteY104" fmla="*/ 1733550 h 1989677"/>
              <a:gd name="connsiteX105" fmla="*/ 252508 w 1989962"/>
              <a:gd name="connsiteY105" fmla="*/ 1649825 h 1989677"/>
              <a:gd name="connsiteX106" fmla="*/ 241649 w 1989962"/>
              <a:gd name="connsiteY106" fmla="*/ 1644872 h 1989677"/>
              <a:gd name="connsiteX107" fmla="*/ 201644 w 1989962"/>
              <a:gd name="connsiteY107" fmla="*/ 1595438 h 1989677"/>
              <a:gd name="connsiteX108" fmla="*/ 204407 w 1989962"/>
              <a:gd name="connsiteY108" fmla="*/ 1575435 h 1989677"/>
              <a:gd name="connsiteX109" fmla="*/ 224409 w 1989962"/>
              <a:gd name="connsiteY109" fmla="*/ 1578197 h 1989677"/>
              <a:gd name="connsiteX110" fmla="*/ 263271 w 1989962"/>
              <a:gd name="connsiteY110" fmla="*/ 1626203 h 1989677"/>
              <a:gd name="connsiteX111" fmla="*/ 261842 w 1989962"/>
              <a:gd name="connsiteY111" fmla="*/ 1646396 h 1989677"/>
              <a:gd name="connsiteX112" fmla="*/ 252508 w 1989962"/>
              <a:gd name="connsiteY112" fmla="*/ 1649921 h 1989677"/>
              <a:gd name="connsiteX113" fmla="*/ 1742980 w 1989962"/>
              <a:gd name="connsiteY113" fmla="*/ 1643348 h 1989677"/>
              <a:gd name="connsiteX114" fmla="*/ 1733741 w 1989962"/>
              <a:gd name="connsiteY114" fmla="*/ 1639919 h 1989677"/>
              <a:gd name="connsiteX115" fmla="*/ 1732122 w 1989962"/>
              <a:gd name="connsiteY115" fmla="*/ 1619822 h 1989677"/>
              <a:gd name="connsiteX116" fmla="*/ 1770602 w 1989962"/>
              <a:gd name="connsiteY116" fmla="*/ 1571435 h 1989677"/>
              <a:gd name="connsiteX117" fmla="*/ 1790605 w 1989962"/>
              <a:gd name="connsiteY117" fmla="*/ 1568482 h 1989677"/>
              <a:gd name="connsiteX118" fmla="*/ 1793557 w 1989962"/>
              <a:gd name="connsiteY118" fmla="*/ 1588484 h 1989677"/>
              <a:gd name="connsiteX119" fmla="*/ 1753934 w 1989962"/>
              <a:gd name="connsiteY119" fmla="*/ 1638300 h 1989677"/>
              <a:gd name="connsiteX120" fmla="*/ 1743075 w 1989962"/>
              <a:gd name="connsiteY120" fmla="*/ 1643348 h 1989677"/>
              <a:gd name="connsiteX121" fmla="*/ 176879 w 1989962"/>
              <a:gd name="connsiteY121" fmla="*/ 1550003 h 1989677"/>
              <a:gd name="connsiteX122" fmla="*/ 164973 w 1989962"/>
              <a:gd name="connsiteY122" fmla="*/ 1543622 h 1989677"/>
              <a:gd name="connsiteX123" fmla="*/ 131540 w 1989962"/>
              <a:gd name="connsiteY123" fmla="*/ 1489520 h 1989677"/>
              <a:gd name="connsiteX124" fmla="*/ 136779 w 1989962"/>
              <a:gd name="connsiteY124" fmla="*/ 1469993 h 1989677"/>
              <a:gd name="connsiteX125" fmla="*/ 156306 w 1989962"/>
              <a:gd name="connsiteY125" fmla="*/ 1475232 h 1989677"/>
              <a:gd name="connsiteX126" fmla="*/ 188786 w 1989962"/>
              <a:gd name="connsiteY126" fmla="*/ 1527715 h 1989677"/>
              <a:gd name="connsiteX127" fmla="*/ 184785 w 1989962"/>
              <a:gd name="connsiteY127" fmla="*/ 1547527 h 1989677"/>
              <a:gd name="connsiteX128" fmla="*/ 176879 w 1989962"/>
              <a:gd name="connsiteY128" fmla="*/ 1549908 h 1989677"/>
              <a:gd name="connsiteX129" fmla="*/ 1817847 w 1989962"/>
              <a:gd name="connsiteY129" fmla="*/ 1542764 h 1989677"/>
              <a:gd name="connsiteX130" fmla="*/ 1810036 w 1989962"/>
              <a:gd name="connsiteY130" fmla="*/ 1540478 h 1989677"/>
              <a:gd name="connsiteX131" fmla="*/ 1805845 w 1989962"/>
              <a:gd name="connsiteY131" fmla="*/ 1520666 h 1989677"/>
              <a:gd name="connsiteX132" fmla="*/ 1837849 w 1989962"/>
              <a:gd name="connsiteY132" fmla="*/ 1467803 h 1989677"/>
              <a:gd name="connsiteX133" fmla="*/ 1857280 w 1989962"/>
              <a:gd name="connsiteY133" fmla="*/ 1462373 h 1989677"/>
              <a:gd name="connsiteX134" fmla="*/ 1862709 w 1989962"/>
              <a:gd name="connsiteY134" fmla="*/ 1481804 h 1989677"/>
              <a:gd name="connsiteX135" fmla="*/ 1829753 w 1989962"/>
              <a:gd name="connsiteY135" fmla="*/ 1536192 h 1989677"/>
              <a:gd name="connsiteX136" fmla="*/ 1817751 w 1989962"/>
              <a:gd name="connsiteY136" fmla="*/ 1542669 h 1989677"/>
              <a:gd name="connsiteX137" fmla="*/ 114491 w 1989962"/>
              <a:gd name="connsiteY137" fmla="*/ 1441418 h 1989677"/>
              <a:gd name="connsiteX138" fmla="*/ 101632 w 1989962"/>
              <a:gd name="connsiteY138" fmla="*/ 1433417 h 1989677"/>
              <a:gd name="connsiteX139" fmla="*/ 75438 w 1989962"/>
              <a:gd name="connsiteY139" fmla="*/ 1375505 h 1989677"/>
              <a:gd name="connsiteX140" fmla="*/ 83154 w 1989962"/>
              <a:gd name="connsiteY140" fmla="*/ 1356836 h 1989677"/>
              <a:gd name="connsiteX141" fmla="*/ 101822 w 1989962"/>
              <a:gd name="connsiteY141" fmla="*/ 1364552 h 1989677"/>
              <a:gd name="connsiteX142" fmla="*/ 127254 w 1989962"/>
              <a:gd name="connsiteY142" fmla="*/ 1420749 h 1989677"/>
              <a:gd name="connsiteX143" fmla="*/ 120777 w 1989962"/>
              <a:gd name="connsiteY143" fmla="*/ 1439894 h 1989677"/>
              <a:gd name="connsiteX144" fmla="*/ 114491 w 1989962"/>
              <a:gd name="connsiteY144" fmla="*/ 1441323 h 1989677"/>
              <a:gd name="connsiteX145" fmla="*/ 1879378 w 1989962"/>
              <a:gd name="connsiteY145" fmla="*/ 1433513 h 1989677"/>
              <a:gd name="connsiteX146" fmla="*/ 1873187 w 1989962"/>
              <a:gd name="connsiteY146" fmla="*/ 1432084 h 1989677"/>
              <a:gd name="connsiteX147" fmla="*/ 1866519 w 1989962"/>
              <a:gd name="connsiteY147" fmla="*/ 1413034 h 1989677"/>
              <a:gd name="connsiteX148" fmla="*/ 1878902 w 1989962"/>
              <a:gd name="connsiteY148" fmla="*/ 1386269 h 1989677"/>
              <a:gd name="connsiteX149" fmla="*/ 1891570 w 1989962"/>
              <a:gd name="connsiteY149" fmla="*/ 1356455 h 1989677"/>
              <a:gd name="connsiteX150" fmla="*/ 1910144 w 1989962"/>
              <a:gd name="connsiteY150" fmla="*/ 1348549 h 1989677"/>
              <a:gd name="connsiteX151" fmla="*/ 1918049 w 1989962"/>
              <a:gd name="connsiteY151" fmla="*/ 1367123 h 1989677"/>
              <a:gd name="connsiteX152" fmla="*/ 1905000 w 1989962"/>
              <a:gd name="connsiteY152" fmla="*/ 1397794 h 1989677"/>
              <a:gd name="connsiteX153" fmla="*/ 1892237 w 1989962"/>
              <a:gd name="connsiteY153" fmla="*/ 1425321 h 1989677"/>
              <a:gd name="connsiteX154" fmla="*/ 1879378 w 1989962"/>
              <a:gd name="connsiteY154" fmla="*/ 1433417 h 1989677"/>
              <a:gd name="connsiteX155" fmla="*/ 66580 w 1989962"/>
              <a:gd name="connsiteY155" fmla="*/ 1325785 h 1989677"/>
              <a:gd name="connsiteX156" fmla="*/ 53054 w 1989962"/>
              <a:gd name="connsiteY156" fmla="*/ 1316069 h 1989677"/>
              <a:gd name="connsiteX157" fmla="*/ 34480 w 1989962"/>
              <a:gd name="connsiteY157" fmla="*/ 1255205 h 1989677"/>
              <a:gd name="connsiteX158" fmla="*/ 44577 w 1989962"/>
              <a:gd name="connsiteY158" fmla="*/ 1237679 h 1989677"/>
              <a:gd name="connsiteX159" fmla="*/ 62103 w 1989962"/>
              <a:gd name="connsiteY159" fmla="*/ 1247775 h 1989677"/>
              <a:gd name="connsiteX160" fmla="*/ 80200 w 1989962"/>
              <a:gd name="connsiteY160" fmla="*/ 1306830 h 1989677"/>
              <a:gd name="connsiteX161" fmla="*/ 71247 w 1989962"/>
              <a:gd name="connsiteY161" fmla="*/ 1324928 h 1989677"/>
              <a:gd name="connsiteX162" fmla="*/ 66675 w 1989962"/>
              <a:gd name="connsiteY162" fmla="*/ 1325689 h 1989677"/>
              <a:gd name="connsiteX163" fmla="*/ 1926336 w 1989962"/>
              <a:gd name="connsiteY163" fmla="*/ 1317307 h 1989677"/>
              <a:gd name="connsiteX164" fmla="*/ 1921859 w 1989962"/>
              <a:gd name="connsiteY164" fmla="*/ 1316546 h 1989677"/>
              <a:gd name="connsiteX165" fmla="*/ 1912811 w 1989962"/>
              <a:gd name="connsiteY165" fmla="*/ 1298543 h 1989677"/>
              <a:gd name="connsiteX166" fmla="*/ 1930337 w 1989962"/>
              <a:gd name="connsiteY166" fmla="*/ 1239298 h 1989677"/>
              <a:gd name="connsiteX167" fmla="*/ 1947767 w 1989962"/>
              <a:gd name="connsiteY167" fmla="*/ 1229106 h 1989677"/>
              <a:gd name="connsiteX168" fmla="*/ 1957959 w 1989962"/>
              <a:gd name="connsiteY168" fmla="*/ 1246537 h 1989677"/>
              <a:gd name="connsiteX169" fmla="*/ 1939957 w 1989962"/>
              <a:gd name="connsiteY169" fmla="*/ 1307592 h 1989677"/>
              <a:gd name="connsiteX170" fmla="*/ 1926431 w 1989962"/>
              <a:gd name="connsiteY170" fmla="*/ 1317403 h 1989677"/>
              <a:gd name="connsiteX171" fmla="*/ 33814 w 1989962"/>
              <a:gd name="connsiteY171" fmla="*/ 1204817 h 1989677"/>
              <a:gd name="connsiteX172" fmla="*/ 19812 w 1989962"/>
              <a:gd name="connsiteY172" fmla="*/ 1193387 h 1989677"/>
              <a:gd name="connsiteX173" fmla="*/ 13621 w 1989962"/>
              <a:gd name="connsiteY173" fmla="*/ 1159859 h 1989677"/>
              <a:gd name="connsiteX174" fmla="*/ 9144 w 1989962"/>
              <a:gd name="connsiteY174" fmla="*/ 1130713 h 1989677"/>
              <a:gd name="connsiteX175" fmla="*/ 21336 w 1989962"/>
              <a:gd name="connsiteY175" fmla="*/ 1114615 h 1989677"/>
              <a:gd name="connsiteX176" fmla="*/ 37433 w 1989962"/>
              <a:gd name="connsiteY176" fmla="*/ 1126807 h 1989677"/>
              <a:gd name="connsiteX177" fmla="*/ 41720 w 1989962"/>
              <a:gd name="connsiteY177" fmla="*/ 1155097 h 1989677"/>
              <a:gd name="connsiteX178" fmla="*/ 47720 w 1989962"/>
              <a:gd name="connsiteY178" fmla="*/ 1187672 h 1989677"/>
              <a:gd name="connsiteX179" fmla="*/ 36576 w 1989962"/>
              <a:gd name="connsiteY179" fmla="*/ 1204531 h 1989677"/>
              <a:gd name="connsiteX180" fmla="*/ 33719 w 1989962"/>
              <a:gd name="connsiteY180" fmla="*/ 1204817 h 1989677"/>
              <a:gd name="connsiteX181" fmla="*/ 1957959 w 1989962"/>
              <a:gd name="connsiteY181" fmla="*/ 1196054 h 1989677"/>
              <a:gd name="connsiteX182" fmla="*/ 1955197 w 1989962"/>
              <a:gd name="connsiteY182" fmla="*/ 1195769 h 1989677"/>
              <a:gd name="connsiteX183" fmla="*/ 1943862 w 1989962"/>
              <a:gd name="connsiteY183" fmla="*/ 1179005 h 1989677"/>
              <a:gd name="connsiteX184" fmla="*/ 1948149 w 1989962"/>
              <a:gd name="connsiteY184" fmla="*/ 1155097 h 1989677"/>
              <a:gd name="connsiteX185" fmla="*/ 1950434 w 1989962"/>
              <a:gd name="connsiteY185" fmla="*/ 1141000 h 1989677"/>
              <a:gd name="connsiteX186" fmla="*/ 1953673 w 1989962"/>
              <a:gd name="connsiteY186" fmla="*/ 1118045 h 1989677"/>
              <a:gd name="connsiteX187" fmla="*/ 1969675 w 1989962"/>
              <a:gd name="connsiteY187" fmla="*/ 1105662 h 1989677"/>
              <a:gd name="connsiteX188" fmla="*/ 1982058 w 1989962"/>
              <a:gd name="connsiteY188" fmla="*/ 1121664 h 1989677"/>
              <a:gd name="connsiteX189" fmla="*/ 1978723 w 1989962"/>
              <a:gd name="connsiteY189" fmla="*/ 1145477 h 1989677"/>
              <a:gd name="connsiteX190" fmla="*/ 1976438 w 1989962"/>
              <a:gd name="connsiteY190" fmla="*/ 1159764 h 1989677"/>
              <a:gd name="connsiteX191" fmla="*/ 1971961 w 1989962"/>
              <a:gd name="connsiteY191" fmla="*/ 1184529 h 1989677"/>
              <a:gd name="connsiteX192" fmla="*/ 1957959 w 1989962"/>
              <a:gd name="connsiteY192" fmla="*/ 1196149 h 1989677"/>
              <a:gd name="connsiteX193" fmla="*/ 16764 w 1989962"/>
              <a:gd name="connsiteY193" fmla="*/ 1080706 h 1989677"/>
              <a:gd name="connsiteX194" fmla="*/ 2572 w 1989962"/>
              <a:gd name="connsiteY194" fmla="*/ 1067467 h 1989677"/>
              <a:gd name="connsiteX195" fmla="*/ 0 w 1989962"/>
              <a:gd name="connsiteY195" fmla="*/ 1003935 h 1989677"/>
              <a:gd name="connsiteX196" fmla="*/ 14192 w 1989962"/>
              <a:gd name="connsiteY196" fmla="*/ 989552 h 1989677"/>
              <a:gd name="connsiteX197" fmla="*/ 14288 w 1989962"/>
              <a:gd name="connsiteY197" fmla="*/ 989552 h 1989677"/>
              <a:gd name="connsiteX198" fmla="*/ 28575 w 1989962"/>
              <a:gd name="connsiteY198" fmla="*/ 1003745 h 1989677"/>
              <a:gd name="connsiteX199" fmla="*/ 31052 w 1989962"/>
              <a:gd name="connsiteY199" fmla="*/ 1065466 h 1989677"/>
              <a:gd name="connsiteX200" fmla="*/ 17812 w 1989962"/>
              <a:gd name="connsiteY200" fmla="*/ 1080706 h 1989677"/>
              <a:gd name="connsiteX201" fmla="*/ 16764 w 1989962"/>
              <a:gd name="connsiteY201" fmla="*/ 1080706 h 1989677"/>
              <a:gd name="connsiteX202" fmla="*/ 1973771 w 1989962"/>
              <a:gd name="connsiteY202" fmla="*/ 1071753 h 1989677"/>
              <a:gd name="connsiteX203" fmla="*/ 1972818 w 1989962"/>
              <a:gd name="connsiteY203" fmla="*/ 1071753 h 1989677"/>
              <a:gd name="connsiteX204" fmla="*/ 1959483 w 1989962"/>
              <a:gd name="connsiteY204" fmla="*/ 1056608 h 1989677"/>
              <a:gd name="connsiteX205" fmla="*/ 1961388 w 1989962"/>
              <a:gd name="connsiteY205" fmla="*/ 994791 h 1989677"/>
              <a:gd name="connsiteX206" fmla="*/ 1961198 w 1989962"/>
              <a:gd name="connsiteY206" fmla="*/ 977074 h 1989677"/>
              <a:gd name="connsiteX207" fmla="*/ 1975199 w 1989962"/>
              <a:gd name="connsiteY207" fmla="*/ 962501 h 1989677"/>
              <a:gd name="connsiteX208" fmla="*/ 1989773 w 1989962"/>
              <a:gd name="connsiteY208" fmla="*/ 976503 h 1989677"/>
              <a:gd name="connsiteX209" fmla="*/ 1989963 w 1989962"/>
              <a:gd name="connsiteY209" fmla="*/ 994696 h 1989677"/>
              <a:gd name="connsiteX210" fmla="*/ 1987963 w 1989962"/>
              <a:gd name="connsiteY210" fmla="*/ 1058228 h 1989677"/>
              <a:gd name="connsiteX211" fmla="*/ 1973676 w 1989962"/>
              <a:gd name="connsiteY211" fmla="*/ 1071658 h 1989677"/>
              <a:gd name="connsiteX212" fmla="*/ 15716 w 1989962"/>
              <a:gd name="connsiteY212" fmla="*/ 955357 h 1989677"/>
              <a:gd name="connsiteX213" fmla="*/ 14954 w 1989962"/>
              <a:gd name="connsiteY213" fmla="*/ 955357 h 1989677"/>
              <a:gd name="connsiteX214" fmla="*/ 1429 w 1989962"/>
              <a:gd name="connsiteY214" fmla="*/ 940308 h 1989677"/>
              <a:gd name="connsiteX215" fmla="*/ 6858 w 1989962"/>
              <a:gd name="connsiteY215" fmla="*/ 876967 h 1989677"/>
              <a:gd name="connsiteX216" fmla="*/ 22765 w 1989962"/>
              <a:gd name="connsiteY216" fmla="*/ 864489 h 1989677"/>
              <a:gd name="connsiteX217" fmla="*/ 35243 w 1989962"/>
              <a:gd name="connsiteY217" fmla="*/ 880396 h 1989677"/>
              <a:gd name="connsiteX218" fmla="*/ 30004 w 1989962"/>
              <a:gd name="connsiteY218" fmla="*/ 941927 h 1989677"/>
              <a:gd name="connsiteX219" fmla="*/ 15716 w 1989962"/>
              <a:gd name="connsiteY219" fmla="*/ 955453 h 1989677"/>
              <a:gd name="connsiteX220" fmla="*/ 1972533 w 1989962"/>
              <a:gd name="connsiteY220" fmla="*/ 928497 h 1989677"/>
              <a:gd name="connsiteX221" fmla="*/ 1958340 w 1989962"/>
              <a:gd name="connsiteY221" fmla="*/ 915353 h 1989677"/>
              <a:gd name="connsiteX222" fmla="*/ 1951387 w 1989962"/>
              <a:gd name="connsiteY222" fmla="*/ 853916 h 1989677"/>
              <a:gd name="connsiteX223" fmla="*/ 1963484 w 1989962"/>
              <a:gd name="connsiteY223" fmla="*/ 837724 h 1989677"/>
              <a:gd name="connsiteX224" fmla="*/ 1979676 w 1989962"/>
              <a:gd name="connsiteY224" fmla="*/ 849821 h 1989677"/>
              <a:gd name="connsiteX225" fmla="*/ 1986820 w 1989962"/>
              <a:gd name="connsiteY225" fmla="*/ 913066 h 1989677"/>
              <a:gd name="connsiteX226" fmla="*/ 1973771 w 1989962"/>
              <a:gd name="connsiteY226" fmla="*/ 928497 h 1989677"/>
              <a:gd name="connsiteX227" fmla="*/ 1972628 w 1989962"/>
              <a:gd name="connsiteY227" fmla="*/ 928497 h 1989677"/>
              <a:gd name="connsiteX228" fmla="*/ 30480 w 1989962"/>
              <a:gd name="connsiteY228" fmla="*/ 830866 h 1989677"/>
              <a:gd name="connsiteX229" fmla="*/ 27908 w 1989962"/>
              <a:gd name="connsiteY229" fmla="*/ 830675 h 1989677"/>
              <a:gd name="connsiteX230" fmla="*/ 16383 w 1989962"/>
              <a:gd name="connsiteY230" fmla="*/ 814006 h 1989677"/>
              <a:gd name="connsiteX231" fmla="*/ 29909 w 1989962"/>
              <a:gd name="connsiteY231" fmla="*/ 751808 h 1989677"/>
              <a:gd name="connsiteX232" fmla="*/ 47244 w 1989962"/>
              <a:gd name="connsiteY232" fmla="*/ 741426 h 1989677"/>
              <a:gd name="connsiteX233" fmla="*/ 57626 w 1989962"/>
              <a:gd name="connsiteY233" fmla="*/ 758762 h 1989677"/>
              <a:gd name="connsiteX234" fmla="*/ 44577 w 1989962"/>
              <a:gd name="connsiteY234" fmla="*/ 819150 h 1989677"/>
              <a:gd name="connsiteX235" fmla="*/ 30575 w 1989962"/>
              <a:gd name="connsiteY235" fmla="*/ 830866 h 1989677"/>
              <a:gd name="connsiteX236" fmla="*/ 1954530 w 1989962"/>
              <a:gd name="connsiteY236" fmla="*/ 804481 h 1989677"/>
              <a:gd name="connsiteX237" fmla="*/ 1940529 w 1989962"/>
              <a:gd name="connsiteY237" fmla="*/ 793147 h 1989677"/>
              <a:gd name="connsiteX238" fmla="*/ 1930242 w 1989962"/>
              <a:gd name="connsiteY238" fmla="*/ 749808 h 1989677"/>
              <a:gd name="connsiteX239" fmla="*/ 1925764 w 1989962"/>
              <a:gd name="connsiteY239" fmla="*/ 733139 h 1989677"/>
              <a:gd name="connsiteX240" fmla="*/ 1935671 w 1989962"/>
              <a:gd name="connsiteY240" fmla="*/ 715518 h 1989677"/>
              <a:gd name="connsiteX241" fmla="*/ 1953292 w 1989962"/>
              <a:gd name="connsiteY241" fmla="*/ 725424 h 1989677"/>
              <a:gd name="connsiteX242" fmla="*/ 1957959 w 1989962"/>
              <a:gd name="connsiteY242" fmla="*/ 742569 h 1989677"/>
              <a:gd name="connsiteX243" fmla="*/ 1968532 w 1989962"/>
              <a:gd name="connsiteY243" fmla="*/ 787146 h 1989677"/>
              <a:gd name="connsiteX244" fmla="*/ 1957483 w 1989962"/>
              <a:gd name="connsiteY244" fmla="*/ 804101 h 1989677"/>
              <a:gd name="connsiteX245" fmla="*/ 1954530 w 1989962"/>
              <a:gd name="connsiteY245" fmla="*/ 804386 h 1989677"/>
              <a:gd name="connsiteX246" fmla="*/ 61056 w 1989962"/>
              <a:gd name="connsiteY246" fmla="*/ 709231 h 1989677"/>
              <a:gd name="connsiteX247" fmla="*/ 56674 w 1989962"/>
              <a:gd name="connsiteY247" fmla="*/ 708565 h 1989677"/>
              <a:gd name="connsiteX248" fmla="*/ 47435 w 1989962"/>
              <a:gd name="connsiteY248" fmla="*/ 690563 h 1989677"/>
              <a:gd name="connsiteX249" fmla="*/ 68866 w 1989962"/>
              <a:gd name="connsiteY249" fmla="*/ 630555 h 1989677"/>
              <a:gd name="connsiteX250" fmla="*/ 87439 w 1989962"/>
              <a:gd name="connsiteY250" fmla="*/ 622459 h 1989677"/>
              <a:gd name="connsiteX251" fmla="*/ 95536 w 1989962"/>
              <a:gd name="connsiteY251" fmla="*/ 641032 h 1989677"/>
              <a:gd name="connsiteX252" fmla="*/ 74772 w 1989962"/>
              <a:gd name="connsiteY252" fmla="*/ 699230 h 1989677"/>
              <a:gd name="connsiteX253" fmla="*/ 61150 w 1989962"/>
              <a:gd name="connsiteY253" fmla="*/ 709136 h 1989677"/>
              <a:gd name="connsiteX254" fmla="*/ 1920717 w 1989962"/>
              <a:gd name="connsiteY254" fmla="*/ 683895 h 1989677"/>
              <a:gd name="connsiteX255" fmla="*/ 1907191 w 1989962"/>
              <a:gd name="connsiteY255" fmla="*/ 674370 h 1989677"/>
              <a:gd name="connsiteX256" fmla="*/ 1884902 w 1989962"/>
              <a:gd name="connsiteY256" fmla="*/ 616839 h 1989677"/>
              <a:gd name="connsiteX257" fmla="*/ 1892427 w 1989962"/>
              <a:gd name="connsiteY257" fmla="*/ 598075 h 1989677"/>
              <a:gd name="connsiteX258" fmla="*/ 1911192 w 1989962"/>
              <a:gd name="connsiteY258" fmla="*/ 605599 h 1989677"/>
              <a:gd name="connsiteX259" fmla="*/ 1934147 w 1989962"/>
              <a:gd name="connsiteY259" fmla="*/ 664845 h 1989677"/>
              <a:gd name="connsiteX260" fmla="*/ 1925384 w 1989962"/>
              <a:gd name="connsiteY260" fmla="*/ 683038 h 1989677"/>
              <a:gd name="connsiteX261" fmla="*/ 1920621 w 1989962"/>
              <a:gd name="connsiteY261" fmla="*/ 683895 h 1989677"/>
              <a:gd name="connsiteX262" fmla="*/ 106966 w 1989962"/>
              <a:gd name="connsiteY262" fmla="*/ 592550 h 1989677"/>
              <a:gd name="connsiteX263" fmla="*/ 100870 w 1989962"/>
              <a:gd name="connsiteY263" fmla="*/ 591217 h 1989677"/>
              <a:gd name="connsiteX264" fmla="*/ 94012 w 1989962"/>
              <a:gd name="connsiteY264" fmla="*/ 572167 h 1989677"/>
              <a:gd name="connsiteX265" fmla="*/ 122873 w 1989962"/>
              <a:gd name="connsiteY265" fmla="*/ 515493 h 1989677"/>
              <a:gd name="connsiteX266" fmla="*/ 142304 w 1989962"/>
              <a:gd name="connsiteY266" fmla="*/ 509873 h 1989677"/>
              <a:gd name="connsiteX267" fmla="*/ 147924 w 1989962"/>
              <a:gd name="connsiteY267" fmla="*/ 529304 h 1989677"/>
              <a:gd name="connsiteX268" fmla="*/ 119825 w 1989962"/>
              <a:gd name="connsiteY268" fmla="*/ 584359 h 1989677"/>
              <a:gd name="connsiteX269" fmla="*/ 106871 w 1989962"/>
              <a:gd name="connsiteY269" fmla="*/ 592550 h 1989677"/>
              <a:gd name="connsiteX270" fmla="*/ 1871663 w 1989962"/>
              <a:gd name="connsiteY270" fmla="*/ 568643 h 1989677"/>
              <a:gd name="connsiteX271" fmla="*/ 1858899 w 1989962"/>
              <a:gd name="connsiteY271" fmla="*/ 560737 h 1989677"/>
              <a:gd name="connsiteX272" fmla="*/ 1829372 w 1989962"/>
              <a:gd name="connsiteY272" fmla="*/ 506539 h 1989677"/>
              <a:gd name="connsiteX273" fmla="*/ 1834420 w 1989962"/>
              <a:gd name="connsiteY273" fmla="*/ 487013 h 1989677"/>
              <a:gd name="connsiteX274" fmla="*/ 1853946 w 1989962"/>
              <a:gd name="connsiteY274" fmla="*/ 492062 h 1989677"/>
              <a:gd name="connsiteX275" fmla="*/ 1884331 w 1989962"/>
              <a:gd name="connsiteY275" fmla="*/ 547878 h 1989677"/>
              <a:gd name="connsiteX276" fmla="*/ 1877949 w 1989962"/>
              <a:gd name="connsiteY276" fmla="*/ 567023 h 1989677"/>
              <a:gd name="connsiteX277" fmla="*/ 1871567 w 1989962"/>
              <a:gd name="connsiteY277" fmla="*/ 568547 h 1989677"/>
              <a:gd name="connsiteX278" fmla="*/ 167450 w 1989962"/>
              <a:gd name="connsiteY278" fmla="*/ 482727 h 1989677"/>
              <a:gd name="connsiteX279" fmla="*/ 159830 w 1989962"/>
              <a:gd name="connsiteY279" fmla="*/ 480536 h 1989677"/>
              <a:gd name="connsiteX280" fmla="*/ 155448 w 1989962"/>
              <a:gd name="connsiteY280" fmla="*/ 460820 h 1989677"/>
              <a:gd name="connsiteX281" fmla="*/ 191358 w 1989962"/>
              <a:gd name="connsiteY281" fmla="*/ 408241 h 1989677"/>
              <a:gd name="connsiteX282" fmla="*/ 211360 w 1989962"/>
              <a:gd name="connsiteY282" fmla="*/ 405098 h 1989677"/>
              <a:gd name="connsiteX283" fmla="*/ 214503 w 1989962"/>
              <a:gd name="connsiteY283" fmla="*/ 425101 h 1989677"/>
              <a:gd name="connsiteX284" fmla="*/ 179641 w 1989962"/>
              <a:gd name="connsiteY284" fmla="*/ 476155 h 1989677"/>
              <a:gd name="connsiteX285" fmla="*/ 167545 w 1989962"/>
              <a:gd name="connsiteY285" fmla="*/ 482727 h 1989677"/>
              <a:gd name="connsiteX286" fmla="*/ 1808322 w 1989962"/>
              <a:gd name="connsiteY286" fmla="*/ 460629 h 1989677"/>
              <a:gd name="connsiteX287" fmla="*/ 1796510 w 1989962"/>
              <a:gd name="connsiteY287" fmla="*/ 454343 h 1989677"/>
              <a:gd name="connsiteX288" fmla="*/ 1760315 w 1989962"/>
              <a:gd name="connsiteY288" fmla="*/ 404336 h 1989677"/>
              <a:gd name="connsiteX289" fmla="*/ 1762887 w 1989962"/>
              <a:gd name="connsiteY289" fmla="*/ 384334 h 1989677"/>
              <a:gd name="connsiteX290" fmla="*/ 1782889 w 1989962"/>
              <a:gd name="connsiteY290" fmla="*/ 386905 h 1989677"/>
              <a:gd name="connsiteX291" fmla="*/ 1820133 w 1989962"/>
              <a:gd name="connsiteY291" fmla="*/ 438436 h 1989677"/>
              <a:gd name="connsiteX292" fmla="*/ 1816322 w 1989962"/>
              <a:gd name="connsiteY292" fmla="*/ 458248 h 1989677"/>
              <a:gd name="connsiteX293" fmla="*/ 1808322 w 1989962"/>
              <a:gd name="connsiteY293" fmla="*/ 460724 h 1989677"/>
              <a:gd name="connsiteX294" fmla="*/ 241459 w 1989962"/>
              <a:gd name="connsiteY294" fmla="*/ 381476 h 1989677"/>
              <a:gd name="connsiteX295" fmla="*/ 232315 w 1989962"/>
              <a:gd name="connsiteY295" fmla="*/ 378143 h 1989677"/>
              <a:gd name="connsiteX296" fmla="*/ 230505 w 1989962"/>
              <a:gd name="connsiteY296" fmla="*/ 358045 h 1989677"/>
              <a:gd name="connsiteX297" fmla="*/ 272796 w 1989962"/>
              <a:gd name="connsiteY297" fmla="*/ 310515 h 1989677"/>
              <a:gd name="connsiteX298" fmla="*/ 292989 w 1989962"/>
              <a:gd name="connsiteY298" fmla="*/ 309944 h 1989677"/>
              <a:gd name="connsiteX299" fmla="*/ 293561 w 1989962"/>
              <a:gd name="connsiteY299" fmla="*/ 330137 h 1989677"/>
              <a:gd name="connsiteX300" fmla="*/ 252508 w 1989962"/>
              <a:gd name="connsiteY300" fmla="*/ 376333 h 1989677"/>
              <a:gd name="connsiteX301" fmla="*/ 241554 w 1989962"/>
              <a:gd name="connsiteY301" fmla="*/ 381476 h 1989677"/>
              <a:gd name="connsiteX302" fmla="*/ 1731645 w 1989962"/>
              <a:gd name="connsiteY302" fmla="*/ 361474 h 1989677"/>
              <a:gd name="connsiteX303" fmla="*/ 1720882 w 1989962"/>
              <a:gd name="connsiteY303" fmla="*/ 356616 h 1989677"/>
              <a:gd name="connsiteX304" fmla="*/ 1678591 w 1989962"/>
              <a:gd name="connsiteY304" fmla="*/ 311563 h 1989677"/>
              <a:gd name="connsiteX305" fmla="*/ 1678591 w 1989962"/>
              <a:gd name="connsiteY305" fmla="*/ 291370 h 1989677"/>
              <a:gd name="connsiteX306" fmla="*/ 1698784 w 1989962"/>
              <a:gd name="connsiteY306" fmla="*/ 291370 h 1989677"/>
              <a:gd name="connsiteX307" fmla="*/ 1742313 w 1989962"/>
              <a:gd name="connsiteY307" fmla="*/ 337756 h 1989677"/>
              <a:gd name="connsiteX308" fmla="*/ 1740980 w 1989962"/>
              <a:gd name="connsiteY308" fmla="*/ 357949 h 1989677"/>
              <a:gd name="connsiteX309" fmla="*/ 1731550 w 1989962"/>
              <a:gd name="connsiteY309" fmla="*/ 361474 h 1989677"/>
              <a:gd name="connsiteX310" fmla="*/ 327660 w 1989962"/>
              <a:gd name="connsiteY310" fmla="*/ 290513 h 1989677"/>
              <a:gd name="connsiteX311" fmla="*/ 317182 w 1989962"/>
              <a:gd name="connsiteY311" fmla="*/ 285940 h 1989677"/>
              <a:gd name="connsiteX312" fmla="*/ 317945 w 1989962"/>
              <a:gd name="connsiteY312" fmla="*/ 265747 h 1989677"/>
              <a:gd name="connsiteX313" fmla="*/ 365856 w 1989962"/>
              <a:gd name="connsiteY313" fmla="*/ 223933 h 1989677"/>
              <a:gd name="connsiteX314" fmla="*/ 385953 w 1989962"/>
              <a:gd name="connsiteY314" fmla="*/ 225933 h 1989677"/>
              <a:gd name="connsiteX315" fmla="*/ 383953 w 1989962"/>
              <a:gd name="connsiteY315" fmla="*/ 246031 h 1989677"/>
              <a:gd name="connsiteX316" fmla="*/ 337375 w 1989962"/>
              <a:gd name="connsiteY316" fmla="*/ 286607 h 1989677"/>
              <a:gd name="connsiteX317" fmla="*/ 327660 w 1989962"/>
              <a:gd name="connsiteY317" fmla="*/ 290417 h 1989677"/>
              <a:gd name="connsiteX318" fmla="*/ 1643063 w 1989962"/>
              <a:gd name="connsiteY318" fmla="*/ 272796 h 1989677"/>
              <a:gd name="connsiteX319" fmla="*/ 1633633 w 1989962"/>
              <a:gd name="connsiteY319" fmla="*/ 269272 h 1989677"/>
              <a:gd name="connsiteX320" fmla="*/ 1586008 w 1989962"/>
              <a:gd name="connsiteY320" fmla="*/ 229934 h 1989677"/>
              <a:gd name="connsiteX321" fmla="*/ 1583436 w 1989962"/>
              <a:gd name="connsiteY321" fmla="*/ 209931 h 1989677"/>
              <a:gd name="connsiteX322" fmla="*/ 1603439 w 1989962"/>
              <a:gd name="connsiteY322" fmla="*/ 207359 h 1989677"/>
              <a:gd name="connsiteX323" fmla="*/ 1652492 w 1989962"/>
              <a:gd name="connsiteY323" fmla="*/ 247840 h 1989677"/>
              <a:gd name="connsiteX324" fmla="*/ 1653731 w 1989962"/>
              <a:gd name="connsiteY324" fmla="*/ 268034 h 1989677"/>
              <a:gd name="connsiteX325" fmla="*/ 1642967 w 1989962"/>
              <a:gd name="connsiteY325" fmla="*/ 272891 h 1989677"/>
              <a:gd name="connsiteX326" fmla="*/ 424720 w 1989962"/>
              <a:gd name="connsiteY326" fmla="*/ 211169 h 1989677"/>
              <a:gd name="connsiteX327" fmla="*/ 413099 w 1989962"/>
              <a:gd name="connsiteY327" fmla="*/ 205169 h 1989677"/>
              <a:gd name="connsiteX328" fmla="*/ 416433 w 1989962"/>
              <a:gd name="connsiteY328" fmla="*/ 185261 h 1989677"/>
              <a:gd name="connsiteX329" fmla="*/ 469297 w 1989962"/>
              <a:gd name="connsiteY329" fmla="*/ 149923 h 1989677"/>
              <a:gd name="connsiteX330" fmla="*/ 489014 w 1989962"/>
              <a:gd name="connsiteY330" fmla="*/ 154496 h 1989677"/>
              <a:gd name="connsiteX331" fmla="*/ 484441 w 1989962"/>
              <a:gd name="connsiteY331" fmla="*/ 174212 h 1989677"/>
              <a:gd name="connsiteX332" fmla="*/ 433102 w 1989962"/>
              <a:gd name="connsiteY332" fmla="*/ 208597 h 1989677"/>
              <a:gd name="connsiteX333" fmla="*/ 424815 w 1989962"/>
              <a:gd name="connsiteY333" fmla="*/ 211264 h 1989677"/>
              <a:gd name="connsiteX334" fmla="*/ 1543908 w 1989962"/>
              <a:gd name="connsiteY334" fmla="*/ 196120 h 1989677"/>
              <a:gd name="connsiteX335" fmla="*/ 1535906 w 1989962"/>
              <a:gd name="connsiteY335" fmla="*/ 193643 h 1989677"/>
              <a:gd name="connsiteX336" fmla="*/ 1483614 w 1989962"/>
              <a:gd name="connsiteY336" fmla="*/ 160687 h 1989677"/>
              <a:gd name="connsiteX337" fmla="*/ 1478566 w 1989962"/>
              <a:gd name="connsiteY337" fmla="*/ 141161 h 1989677"/>
              <a:gd name="connsiteX338" fmla="*/ 1498092 w 1989962"/>
              <a:gd name="connsiteY338" fmla="*/ 136112 h 1989677"/>
              <a:gd name="connsiteX339" fmla="*/ 1551908 w 1989962"/>
              <a:gd name="connsiteY339" fmla="*/ 170021 h 1989677"/>
              <a:gd name="connsiteX340" fmla="*/ 1555718 w 1989962"/>
              <a:gd name="connsiteY340" fmla="*/ 189833 h 1989677"/>
              <a:gd name="connsiteX341" fmla="*/ 1543908 w 1989962"/>
              <a:gd name="connsiteY341" fmla="*/ 196120 h 1989677"/>
              <a:gd name="connsiteX342" fmla="*/ 531019 w 1989962"/>
              <a:gd name="connsiteY342" fmla="*/ 144875 h 1989677"/>
              <a:gd name="connsiteX343" fmla="*/ 518446 w 1989962"/>
              <a:gd name="connsiteY343" fmla="*/ 137351 h 1989677"/>
              <a:gd name="connsiteX344" fmla="*/ 524256 w 1989962"/>
              <a:gd name="connsiteY344" fmla="*/ 118015 h 1989677"/>
              <a:gd name="connsiteX345" fmla="*/ 581120 w 1989962"/>
              <a:gd name="connsiteY345" fmla="*/ 89726 h 1989677"/>
              <a:gd name="connsiteX346" fmla="*/ 600075 w 1989962"/>
              <a:gd name="connsiteY346" fmla="*/ 96774 h 1989677"/>
              <a:gd name="connsiteX347" fmla="*/ 593027 w 1989962"/>
              <a:gd name="connsiteY347" fmla="*/ 115729 h 1989677"/>
              <a:gd name="connsiteX348" fmla="*/ 537782 w 1989962"/>
              <a:gd name="connsiteY348" fmla="*/ 143256 h 1989677"/>
              <a:gd name="connsiteX349" fmla="*/ 531019 w 1989962"/>
              <a:gd name="connsiteY349" fmla="*/ 144971 h 1989677"/>
              <a:gd name="connsiteX350" fmla="*/ 1435798 w 1989962"/>
              <a:gd name="connsiteY350" fmla="*/ 132588 h 1989677"/>
              <a:gd name="connsiteX351" fmla="*/ 1429417 w 1989962"/>
              <a:gd name="connsiteY351" fmla="*/ 131064 h 1989677"/>
              <a:gd name="connsiteX352" fmla="*/ 1373314 w 1989962"/>
              <a:gd name="connsiteY352" fmla="*/ 105061 h 1989677"/>
              <a:gd name="connsiteX353" fmla="*/ 1365790 w 1989962"/>
              <a:gd name="connsiteY353" fmla="*/ 86296 h 1989677"/>
              <a:gd name="connsiteX354" fmla="*/ 1384554 w 1989962"/>
              <a:gd name="connsiteY354" fmla="*/ 78772 h 1989677"/>
              <a:gd name="connsiteX355" fmla="*/ 1442275 w 1989962"/>
              <a:gd name="connsiteY355" fmla="*/ 105537 h 1989677"/>
              <a:gd name="connsiteX356" fmla="*/ 1448658 w 1989962"/>
              <a:gd name="connsiteY356" fmla="*/ 124682 h 1989677"/>
              <a:gd name="connsiteX357" fmla="*/ 1435894 w 1989962"/>
              <a:gd name="connsiteY357" fmla="*/ 132588 h 1989677"/>
              <a:gd name="connsiteX358" fmla="*/ 644843 w 1989962"/>
              <a:gd name="connsiteY358" fmla="*/ 92678 h 1989677"/>
              <a:gd name="connsiteX359" fmla="*/ 631507 w 1989962"/>
              <a:gd name="connsiteY359" fmla="*/ 83534 h 1989677"/>
              <a:gd name="connsiteX360" fmla="*/ 639699 w 1989962"/>
              <a:gd name="connsiteY360" fmla="*/ 65056 h 1989677"/>
              <a:gd name="connsiteX361" fmla="*/ 699802 w 1989962"/>
              <a:gd name="connsiteY361" fmla="*/ 44291 h 1989677"/>
              <a:gd name="connsiteX362" fmla="*/ 717709 w 1989962"/>
              <a:gd name="connsiteY362" fmla="*/ 53721 h 1989677"/>
              <a:gd name="connsiteX363" fmla="*/ 708279 w 1989962"/>
              <a:gd name="connsiteY363" fmla="*/ 71628 h 1989677"/>
              <a:gd name="connsiteX364" fmla="*/ 649986 w 1989962"/>
              <a:gd name="connsiteY364" fmla="*/ 91821 h 1989677"/>
              <a:gd name="connsiteX365" fmla="*/ 644843 w 1989962"/>
              <a:gd name="connsiteY365" fmla="*/ 92773 h 1989677"/>
              <a:gd name="connsiteX366" fmla="*/ 1320356 w 1989962"/>
              <a:gd name="connsiteY366" fmla="*/ 83534 h 1989677"/>
              <a:gd name="connsiteX367" fmla="*/ 1315593 w 1989962"/>
              <a:gd name="connsiteY367" fmla="*/ 82677 h 1989677"/>
              <a:gd name="connsiteX368" fmla="*/ 1256633 w 1989962"/>
              <a:gd name="connsiteY368" fmla="*/ 64103 h 1989677"/>
              <a:gd name="connsiteX369" fmla="*/ 1246727 w 1989962"/>
              <a:gd name="connsiteY369" fmla="*/ 46482 h 1989677"/>
              <a:gd name="connsiteX370" fmla="*/ 1264348 w 1989962"/>
              <a:gd name="connsiteY370" fmla="*/ 36576 h 1989677"/>
              <a:gd name="connsiteX371" fmla="*/ 1325118 w 1989962"/>
              <a:gd name="connsiteY371" fmla="*/ 55721 h 1989677"/>
              <a:gd name="connsiteX372" fmla="*/ 1333881 w 1989962"/>
              <a:gd name="connsiteY372" fmla="*/ 73914 h 1989677"/>
              <a:gd name="connsiteX373" fmla="*/ 1320356 w 1989962"/>
              <a:gd name="connsiteY373" fmla="*/ 83439 h 1989677"/>
              <a:gd name="connsiteX374" fmla="*/ 764381 w 1989962"/>
              <a:gd name="connsiteY374" fmla="*/ 55626 h 1989677"/>
              <a:gd name="connsiteX375" fmla="*/ 750475 w 1989962"/>
              <a:gd name="connsiteY375" fmla="*/ 44672 h 1989677"/>
              <a:gd name="connsiteX376" fmla="*/ 761048 w 1989962"/>
              <a:gd name="connsiteY376" fmla="*/ 27432 h 1989677"/>
              <a:gd name="connsiteX377" fmla="*/ 823341 w 1989962"/>
              <a:gd name="connsiteY377" fmla="*/ 14478 h 1989677"/>
              <a:gd name="connsiteX378" fmla="*/ 839914 w 1989962"/>
              <a:gd name="connsiteY378" fmla="*/ 26099 h 1989677"/>
              <a:gd name="connsiteX379" fmla="*/ 828294 w 1989962"/>
              <a:gd name="connsiteY379" fmla="*/ 42672 h 1989677"/>
              <a:gd name="connsiteX380" fmla="*/ 767810 w 1989962"/>
              <a:gd name="connsiteY380" fmla="*/ 55245 h 1989677"/>
              <a:gd name="connsiteX381" fmla="*/ 764477 w 1989962"/>
              <a:gd name="connsiteY381" fmla="*/ 55626 h 1989677"/>
              <a:gd name="connsiteX382" fmla="*/ 1199674 w 1989962"/>
              <a:gd name="connsiteY382" fmla="*/ 49721 h 1989677"/>
              <a:gd name="connsiteX383" fmla="*/ 1196721 w 1989962"/>
              <a:gd name="connsiteY383" fmla="*/ 49435 h 1989677"/>
              <a:gd name="connsiteX384" fmla="*/ 1135952 w 1989962"/>
              <a:gd name="connsiteY384" fmla="*/ 38576 h 1989677"/>
              <a:gd name="connsiteX385" fmla="*/ 1123855 w 1989962"/>
              <a:gd name="connsiteY385" fmla="*/ 22384 h 1989677"/>
              <a:gd name="connsiteX386" fmla="*/ 1140047 w 1989962"/>
              <a:gd name="connsiteY386" fmla="*/ 10287 h 1989677"/>
              <a:gd name="connsiteX387" fmla="*/ 1202627 w 1989962"/>
              <a:gd name="connsiteY387" fmla="*/ 21431 h 1989677"/>
              <a:gd name="connsiteX388" fmla="*/ 1213675 w 1989962"/>
              <a:gd name="connsiteY388" fmla="*/ 38386 h 1989677"/>
              <a:gd name="connsiteX389" fmla="*/ 1199674 w 1989962"/>
              <a:gd name="connsiteY389" fmla="*/ 49721 h 1989677"/>
              <a:gd name="connsiteX390" fmla="*/ 887825 w 1989962"/>
              <a:gd name="connsiteY390" fmla="*/ 34195 h 1989677"/>
              <a:gd name="connsiteX391" fmla="*/ 873633 w 1989962"/>
              <a:gd name="connsiteY391" fmla="*/ 21431 h 1989677"/>
              <a:gd name="connsiteX392" fmla="*/ 886301 w 1989962"/>
              <a:gd name="connsiteY392" fmla="*/ 5715 h 1989677"/>
              <a:gd name="connsiteX393" fmla="*/ 949738 w 1989962"/>
              <a:gd name="connsiteY393" fmla="*/ 857 h 1989677"/>
              <a:gd name="connsiteX394" fmla="*/ 964692 w 1989962"/>
              <a:gd name="connsiteY394" fmla="*/ 14478 h 1989677"/>
              <a:gd name="connsiteX395" fmla="*/ 951072 w 1989962"/>
              <a:gd name="connsiteY395" fmla="*/ 29432 h 1989677"/>
              <a:gd name="connsiteX396" fmla="*/ 889445 w 1989962"/>
              <a:gd name="connsiteY396" fmla="*/ 34195 h 1989677"/>
              <a:gd name="connsiteX397" fmla="*/ 887921 w 1989962"/>
              <a:gd name="connsiteY397" fmla="*/ 34195 h 1989677"/>
              <a:gd name="connsiteX398" fmla="*/ 1075658 w 1989962"/>
              <a:gd name="connsiteY398" fmla="*/ 31623 h 1989677"/>
              <a:gd name="connsiteX399" fmla="*/ 1074515 w 1989962"/>
              <a:gd name="connsiteY399" fmla="*/ 31623 h 1989677"/>
              <a:gd name="connsiteX400" fmla="*/ 1012793 w 1989962"/>
              <a:gd name="connsiteY400" fmla="*/ 28575 h 1989677"/>
              <a:gd name="connsiteX401" fmla="*/ 998791 w 1989962"/>
              <a:gd name="connsiteY401" fmla="*/ 14002 h 1989677"/>
              <a:gd name="connsiteX402" fmla="*/ 1013365 w 1989962"/>
              <a:gd name="connsiteY402" fmla="*/ 0 h 1989677"/>
              <a:gd name="connsiteX403" fmla="*/ 1076897 w 1989962"/>
              <a:gd name="connsiteY403" fmla="*/ 3143 h 1989677"/>
              <a:gd name="connsiteX404" fmla="*/ 1089946 w 1989962"/>
              <a:gd name="connsiteY404" fmla="*/ 18574 h 1989677"/>
              <a:gd name="connsiteX405" fmla="*/ 1075754 w 1989962"/>
              <a:gd name="connsiteY405" fmla="*/ 31718 h 19896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</a:cxnLst>
            <a:rect l="l" t="t" r="r" b="b"/>
            <a:pathLst>
              <a:path w="1989962" h="1989677">
                <a:moveTo>
                  <a:pt x="994791" y="1989677"/>
                </a:moveTo>
                <a:cubicBezTo>
                  <a:pt x="985647" y="1989677"/>
                  <a:pt x="976599" y="1989582"/>
                  <a:pt x="967550" y="1989296"/>
                </a:cubicBezTo>
                <a:cubicBezTo>
                  <a:pt x="959644" y="1989106"/>
                  <a:pt x="953453" y="1982534"/>
                  <a:pt x="953643" y="1974628"/>
                </a:cubicBezTo>
                <a:cubicBezTo>
                  <a:pt x="953834" y="1966913"/>
                  <a:pt x="960215" y="1960721"/>
                  <a:pt x="967930" y="1960721"/>
                </a:cubicBezTo>
                <a:cubicBezTo>
                  <a:pt x="968026" y="1960721"/>
                  <a:pt x="968217" y="1960721"/>
                  <a:pt x="968312" y="1960721"/>
                </a:cubicBezTo>
                <a:cubicBezTo>
                  <a:pt x="988790" y="1961293"/>
                  <a:pt x="1009650" y="1961198"/>
                  <a:pt x="1030129" y="1960436"/>
                </a:cubicBezTo>
                <a:cubicBezTo>
                  <a:pt x="1038130" y="1960150"/>
                  <a:pt x="1044607" y="1966341"/>
                  <a:pt x="1044893" y="1974247"/>
                </a:cubicBezTo>
                <a:cubicBezTo>
                  <a:pt x="1045179" y="1982153"/>
                  <a:pt x="1038987" y="1988725"/>
                  <a:pt x="1031081" y="1989011"/>
                </a:cubicBezTo>
                <a:cubicBezTo>
                  <a:pt x="1019080" y="1989391"/>
                  <a:pt x="1006793" y="1989677"/>
                  <a:pt x="994696" y="1989677"/>
                </a:cubicBezTo>
                <a:close/>
                <a:moveTo>
                  <a:pt x="905447" y="1985677"/>
                </a:moveTo>
                <a:cubicBezTo>
                  <a:pt x="905447" y="1985677"/>
                  <a:pt x="904590" y="1985677"/>
                  <a:pt x="904113" y="1985677"/>
                </a:cubicBezTo>
                <a:cubicBezTo>
                  <a:pt x="883063" y="1983772"/>
                  <a:pt x="861822" y="1981200"/>
                  <a:pt x="840963" y="1977962"/>
                </a:cubicBezTo>
                <a:cubicBezTo>
                  <a:pt x="833152" y="1976723"/>
                  <a:pt x="827818" y="1969484"/>
                  <a:pt x="829056" y="1961674"/>
                </a:cubicBezTo>
                <a:cubicBezTo>
                  <a:pt x="830294" y="1953863"/>
                  <a:pt x="837629" y="1948624"/>
                  <a:pt x="845344" y="1949768"/>
                </a:cubicBezTo>
                <a:cubicBezTo>
                  <a:pt x="865537" y="1952911"/>
                  <a:pt x="886206" y="1955482"/>
                  <a:pt x="906685" y="1957292"/>
                </a:cubicBezTo>
                <a:cubicBezTo>
                  <a:pt x="914591" y="1957959"/>
                  <a:pt x="920305" y="1964912"/>
                  <a:pt x="919639" y="1972818"/>
                </a:cubicBezTo>
                <a:cubicBezTo>
                  <a:pt x="918972" y="1980248"/>
                  <a:pt x="912686" y="1985867"/>
                  <a:pt x="905447" y="1985867"/>
                </a:cubicBezTo>
                <a:close/>
                <a:moveTo>
                  <a:pt x="1093184" y="1984820"/>
                </a:moveTo>
                <a:cubicBezTo>
                  <a:pt x="1085945" y="1984820"/>
                  <a:pt x="1079754" y="1979295"/>
                  <a:pt x="1078992" y="1971961"/>
                </a:cubicBezTo>
                <a:cubicBezTo>
                  <a:pt x="1078230" y="1964150"/>
                  <a:pt x="1083945" y="1957102"/>
                  <a:pt x="1091756" y="1956340"/>
                </a:cubicBezTo>
                <a:cubicBezTo>
                  <a:pt x="1112139" y="1954339"/>
                  <a:pt x="1132713" y="1951577"/>
                  <a:pt x="1153001" y="1948244"/>
                </a:cubicBezTo>
                <a:cubicBezTo>
                  <a:pt x="1160812" y="1947005"/>
                  <a:pt x="1168146" y="1952244"/>
                  <a:pt x="1169384" y="1960055"/>
                </a:cubicBezTo>
                <a:cubicBezTo>
                  <a:pt x="1170623" y="1967865"/>
                  <a:pt x="1165384" y="1975199"/>
                  <a:pt x="1157574" y="1976438"/>
                </a:cubicBezTo>
                <a:cubicBezTo>
                  <a:pt x="1136714" y="1979866"/>
                  <a:pt x="1115473" y="1982629"/>
                  <a:pt x="1094518" y="1984724"/>
                </a:cubicBezTo>
                <a:cubicBezTo>
                  <a:pt x="1094041" y="1984724"/>
                  <a:pt x="1093565" y="1984724"/>
                  <a:pt x="1093089" y="1984724"/>
                </a:cubicBezTo>
                <a:close/>
                <a:moveTo>
                  <a:pt x="781622" y="1966436"/>
                </a:moveTo>
                <a:cubicBezTo>
                  <a:pt x="780574" y="1966436"/>
                  <a:pt x="779526" y="1966341"/>
                  <a:pt x="778479" y="1966055"/>
                </a:cubicBezTo>
                <a:cubicBezTo>
                  <a:pt x="757809" y="1961483"/>
                  <a:pt x="737045" y="1956149"/>
                  <a:pt x="716852" y="1950244"/>
                </a:cubicBezTo>
                <a:cubicBezTo>
                  <a:pt x="709232" y="1948053"/>
                  <a:pt x="704945" y="1940147"/>
                  <a:pt x="707136" y="1932527"/>
                </a:cubicBezTo>
                <a:cubicBezTo>
                  <a:pt x="709327" y="1925003"/>
                  <a:pt x="717232" y="1920621"/>
                  <a:pt x="724853" y="1922812"/>
                </a:cubicBezTo>
                <a:cubicBezTo>
                  <a:pt x="744474" y="1928527"/>
                  <a:pt x="764572" y="1933670"/>
                  <a:pt x="784670" y="1938147"/>
                </a:cubicBezTo>
                <a:cubicBezTo>
                  <a:pt x="792385" y="1939862"/>
                  <a:pt x="797243" y="1947481"/>
                  <a:pt x="795528" y="1955197"/>
                </a:cubicBezTo>
                <a:cubicBezTo>
                  <a:pt x="794099" y="1961864"/>
                  <a:pt x="788194" y="1966436"/>
                  <a:pt x="781622" y="1966436"/>
                </a:cubicBezTo>
                <a:close/>
                <a:moveTo>
                  <a:pt x="1216819" y="1964436"/>
                </a:moveTo>
                <a:cubicBezTo>
                  <a:pt x="1210342" y="1964436"/>
                  <a:pt x="1204436" y="1959959"/>
                  <a:pt x="1202913" y="1953387"/>
                </a:cubicBezTo>
                <a:cubicBezTo>
                  <a:pt x="1201103" y="1945672"/>
                  <a:pt x="1205960" y="1938052"/>
                  <a:pt x="1213581" y="1936242"/>
                </a:cubicBezTo>
                <a:cubicBezTo>
                  <a:pt x="1233583" y="1931575"/>
                  <a:pt x="1253681" y="1926241"/>
                  <a:pt x="1273207" y="1920431"/>
                </a:cubicBezTo>
                <a:cubicBezTo>
                  <a:pt x="1280732" y="1918145"/>
                  <a:pt x="1288732" y="1922431"/>
                  <a:pt x="1291019" y="1929956"/>
                </a:cubicBezTo>
                <a:cubicBezTo>
                  <a:pt x="1293305" y="1937480"/>
                  <a:pt x="1289018" y="1945481"/>
                  <a:pt x="1281399" y="1947767"/>
                </a:cubicBezTo>
                <a:cubicBezTo>
                  <a:pt x="1261206" y="1953863"/>
                  <a:pt x="1240536" y="1959293"/>
                  <a:pt x="1219962" y="1964055"/>
                </a:cubicBezTo>
                <a:cubicBezTo>
                  <a:pt x="1218915" y="1964341"/>
                  <a:pt x="1217772" y="1964436"/>
                  <a:pt x="1216723" y="1964436"/>
                </a:cubicBezTo>
                <a:close/>
                <a:moveTo>
                  <a:pt x="661131" y="1931480"/>
                </a:moveTo>
                <a:cubicBezTo>
                  <a:pt x="659511" y="1931480"/>
                  <a:pt x="657892" y="1931194"/>
                  <a:pt x="656273" y="1930622"/>
                </a:cubicBezTo>
                <a:cubicBezTo>
                  <a:pt x="636461" y="1923479"/>
                  <a:pt x="616554" y="1915573"/>
                  <a:pt x="597122" y="1907096"/>
                </a:cubicBezTo>
                <a:cubicBezTo>
                  <a:pt x="589883" y="1903952"/>
                  <a:pt x="586550" y="1895475"/>
                  <a:pt x="589788" y="1888331"/>
                </a:cubicBezTo>
                <a:cubicBezTo>
                  <a:pt x="592931" y="1881092"/>
                  <a:pt x="601313" y="1877759"/>
                  <a:pt x="608552" y="1880902"/>
                </a:cubicBezTo>
                <a:cubicBezTo>
                  <a:pt x="627412" y="1889093"/>
                  <a:pt x="646748" y="1896809"/>
                  <a:pt x="665988" y="1903762"/>
                </a:cubicBezTo>
                <a:cubicBezTo>
                  <a:pt x="673418" y="1906429"/>
                  <a:pt x="677228" y="1914620"/>
                  <a:pt x="674561" y="1922050"/>
                </a:cubicBezTo>
                <a:cubicBezTo>
                  <a:pt x="672465" y="1927860"/>
                  <a:pt x="666941" y="1931480"/>
                  <a:pt x="661131" y="1931480"/>
                </a:cubicBezTo>
                <a:close/>
                <a:moveTo>
                  <a:pt x="1336739" y="1928431"/>
                </a:moveTo>
                <a:cubicBezTo>
                  <a:pt x="1330929" y="1928431"/>
                  <a:pt x="1325499" y="1924907"/>
                  <a:pt x="1323308" y="1919097"/>
                </a:cubicBezTo>
                <a:cubicBezTo>
                  <a:pt x="1320546" y="1911668"/>
                  <a:pt x="1324356" y="1903476"/>
                  <a:pt x="1331690" y="1900714"/>
                </a:cubicBezTo>
                <a:cubicBezTo>
                  <a:pt x="1350931" y="1893570"/>
                  <a:pt x="1370172" y="1885664"/>
                  <a:pt x="1388840" y="1877282"/>
                </a:cubicBezTo>
                <a:cubicBezTo>
                  <a:pt x="1396079" y="1874044"/>
                  <a:pt x="1404461" y="1877282"/>
                  <a:pt x="1407700" y="1884521"/>
                </a:cubicBezTo>
                <a:cubicBezTo>
                  <a:pt x="1410938" y="1891760"/>
                  <a:pt x="1407700" y="1900142"/>
                  <a:pt x="1400461" y="1903381"/>
                </a:cubicBezTo>
                <a:cubicBezTo>
                  <a:pt x="1381220" y="1911953"/>
                  <a:pt x="1361408" y="1920049"/>
                  <a:pt x="1341597" y="1927479"/>
                </a:cubicBezTo>
                <a:cubicBezTo>
                  <a:pt x="1339977" y="1928051"/>
                  <a:pt x="1338263" y="1928336"/>
                  <a:pt x="1336643" y="1928336"/>
                </a:cubicBezTo>
                <a:close/>
                <a:moveTo>
                  <a:pt x="546164" y="1881283"/>
                </a:moveTo>
                <a:cubicBezTo>
                  <a:pt x="543973" y="1881283"/>
                  <a:pt x="541687" y="1880806"/>
                  <a:pt x="539592" y="1879664"/>
                </a:cubicBezTo>
                <a:cubicBezTo>
                  <a:pt x="520827" y="1870043"/>
                  <a:pt x="502158" y="1859566"/>
                  <a:pt x="483965" y="1848707"/>
                </a:cubicBezTo>
                <a:cubicBezTo>
                  <a:pt x="477203" y="1844612"/>
                  <a:pt x="475012" y="1835848"/>
                  <a:pt x="479013" y="1829086"/>
                </a:cubicBezTo>
                <a:cubicBezTo>
                  <a:pt x="483108" y="1822323"/>
                  <a:pt x="491871" y="1820132"/>
                  <a:pt x="498634" y="1824133"/>
                </a:cubicBezTo>
                <a:cubicBezTo>
                  <a:pt x="516255" y="1834706"/>
                  <a:pt x="534448" y="1844802"/>
                  <a:pt x="552641" y="1854232"/>
                </a:cubicBezTo>
                <a:cubicBezTo>
                  <a:pt x="559689" y="1857851"/>
                  <a:pt x="562451" y="1866424"/>
                  <a:pt x="558832" y="1873472"/>
                </a:cubicBezTo>
                <a:cubicBezTo>
                  <a:pt x="556260" y="1878425"/>
                  <a:pt x="551307" y="1881188"/>
                  <a:pt x="546164" y="1881188"/>
                </a:cubicBezTo>
                <a:close/>
                <a:moveTo>
                  <a:pt x="1451134" y="1877282"/>
                </a:moveTo>
                <a:cubicBezTo>
                  <a:pt x="1445990" y="1877282"/>
                  <a:pt x="1441038" y="1874520"/>
                  <a:pt x="1438466" y="1869662"/>
                </a:cubicBezTo>
                <a:cubicBezTo>
                  <a:pt x="1434751" y="1862709"/>
                  <a:pt x="1437513" y="1854041"/>
                  <a:pt x="1444467" y="1850327"/>
                </a:cubicBezTo>
                <a:cubicBezTo>
                  <a:pt x="1462659" y="1840802"/>
                  <a:pt x="1480661" y="1830514"/>
                  <a:pt x="1498188" y="1819847"/>
                </a:cubicBezTo>
                <a:cubicBezTo>
                  <a:pt x="1504950" y="1815751"/>
                  <a:pt x="1513713" y="1817846"/>
                  <a:pt x="1517809" y="1824609"/>
                </a:cubicBezTo>
                <a:cubicBezTo>
                  <a:pt x="1521905" y="1831372"/>
                  <a:pt x="1519809" y="1840135"/>
                  <a:pt x="1513047" y="1844231"/>
                </a:cubicBezTo>
                <a:cubicBezTo>
                  <a:pt x="1495044" y="1855280"/>
                  <a:pt x="1476470" y="1865757"/>
                  <a:pt x="1457706" y="1875663"/>
                </a:cubicBezTo>
                <a:cubicBezTo>
                  <a:pt x="1455611" y="1876806"/>
                  <a:pt x="1453325" y="1877282"/>
                  <a:pt x="1451039" y="1877282"/>
                </a:cubicBezTo>
                <a:close/>
                <a:moveTo>
                  <a:pt x="438626" y="1816894"/>
                </a:moveTo>
                <a:cubicBezTo>
                  <a:pt x="435864" y="1816894"/>
                  <a:pt x="433007" y="1816037"/>
                  <a:pt x="430530" y="1814417"/>
                </a:cubicBezTo>
                <a:cubicBezTo>
                  <a:pt x="413195" y="1802416"/>
                  <a:pt x="395954" y="1789748"/>
                  <a:pt x="379381" y="1776603"/>
                </a:cubicBezTo>
                <a:cubicBezTo>
                  <a:pt x="373189" y="1771745"/>
                  <a:pt x="372142" y="1762697"/>
                  <a:pt x="377000" y="1756505"/>
                </a:cubicBezTo>
                <a:cubicBezTo>
                  <a:pt x="381858" y="1750314"/>
                  <a:pt x="390906" y="1749266"/>
                  <a:pt x="397097" y="1754124"/>
                </a:cubicBezTo>
                <a:cubicBezTo>
                  <a:pt x="413290" y="1766792"/>
                  <a:pt x="429959" y="1779175"/>
                  <a:pt x="446818" y="1790795"/>
                </a:cubicBezTo>
                <a:cubicBezTo>
                  <a:pt x="453295" y="1795272"/>
                  <a:pt x="454914" y="1804226"/>
                  <a:pt x="450438" y="1810703"/>
                </a:cubicBezTo>
                <a:cubicBezTo>
                  <a:pt x="447675" y="1814703"/>
                  <a:pt x="443199" y="1816894"/>
                  <a:pt x="438626" y="1816894"/>
                </a:cubicBezTo>
                <a:close/>
                <a:moveTo>
                  <a:pt x="1558100" y="1811941"/>
                </a:moveTo>
                <a:cubicBezTo>
                  <a:pt x="1553623" y="1811941"/>
                  <a:pt x="1549146" y="1809845"/>
                  <a:pt x="1546384" y="1805845"/>
                </a:cubicBezTo>
                <a:cubicBezTo>
                  <a:pt x="1541812" y="1799368"/>
                  <a:pt x="1543431" y="1790510"/>
                  <a:pt x="1549908" y="1785938"/>
                </a:cubicBezTo>
                <a:cubicBezTo>
                  <a:pt x="1566672" y="1774127"/>
                  <a:pt x="1583341" y="1761649"/>
                  <a:pt x="1599343" y="1748790"/>
                </a:cubicBezTo>
                <a:cubicBezTo>
                  <a:pt x="1605534" y="1743837"/>
                  <a:pt x="1614488" y="1744885"/>
                  <a:pt x="1619441" y="1750981"/>
                </a:cubicBezTo>
                <a:cubicBezTo>
                  <a:pt x="1624394" y="1757172"/>
                  <a:pt x="1623441" y="1766126"/>
                  <a:pt x="1617250" y="1771079"/>
                </a:cubicBezTo>
                <a:cubicBezTo>
                  <a:pt x="1600772" y="1784318"/>
                  <a:pt x="1583722" y="1797177"/>
                  <a:pt x="1566386" y="1809274"/>
                </a:cubicBezTo>
                <a:cubicBezTo>
                  <a:pt x="1563910" y="1810988"/>
                  <a:pt x="1561052" y="1811846"/>
                  <a:pt x="1558195" y="1811846"/>
                </a:cubicBezTo>
                <a:close/>
                <a:moveTo>
                  <a:pt x="340233" y="1739265"/>
                </a:moveTo>
                <a:cubicBezTo>
                  <a:pt x="336804" y="1739265"/>
                  <a:pt x="333470" y="1738027"/>
                  <a:pt x="330708" y="1735646"/>
                </a:cubicBezTo>
                <a:cubicBezTo>
                  <a:pt x="314992" y="1721548"/>
                  <a:pt x="299561" y="1706785"/>
                  <a:pt x="284702" y="1691735"/>
                </a:cubicBezTo>
                <a:cubicBezTo>
                  <a:pt x="279178" y="1686115"/>
                  <a:pt x="279273" y="1677067"/>
                  <a:pt x="284893" y="1671542"/>
                </a:cubicBezTo>
                <a:cubicBezTo>
                  <a:pt x="290513" y="1666018"/>
                  <a:pt x="299561" y="1666113"/>
                  <a:pt x="305086" y="1671733"/>
                </a:cubicBezTo>
                <a:cubicBezTo>
                  <a:pt x="319469" y="1686401"/>
                  <a:pt x="334518" y="1700689"/>
                  <a:pt x="349758" y="1714405"/>
                </a:cubicBezTo>
                <a:cubicBezTo>
                  <a:pt x="355664" y="1719644"/>
                  <a:pt x="356140" y="1728692"/>
                  <a:pt x="350806" y="1734598"/>
                </a:cubicBezTo>
                <a:cubicBezTo>
                  <a:pt x="347949" y="1737741"/>
                  <a:pt x="344043" y="1739360"/>
                  <a:pt x="340138" y="1739360"/>
                </a:cubicBezTo>
                <a:close/>
                <a:moveTo>
                  <a:pt x="1655922" y="1733550"/>
                </a:moveTo>
                <a:cubicBezTo>
                  <a:pt x="1652016" y="1733550"/>
                  <a:pt x="1648206" y="1731931"/>
                  <a:pt x="1645348" y="1728883"/>
                </a:cubicBezTo>
                <a:cubicBezTo>
                  <a:pt x="1640014" y="1723073"/>
                  <a:pt x="1640396" y="1714024"/>
                  <a:pt x="1646301" y="1708690"/>
                </a:cubicBezTo>
                <a:cubicBezTo>
                  <a:pt x="1661446" y="1694879"/>
                  <a:pt x="1676400" y="1680401"/>
                  <a:pt x="1690592" y="1665637"/>
                </a:cubicBezTo>
                <a:cubicBezTo>
                  <a:pt x="1696117" y="1659922"/>
                  <a:pt x="1705166" y="1659827"/>
                  <a:pt x="1710785" y="1665256"/>
                </a:cubicBezTo>
                <a:cubicBezTo>
                  <a:pt x="1716501" y="1670780"/>
                  <a:pt x="1716596" y="1679734"/>
                  <a:pt x="1711167" y="1685449"/>
                </a:cubicBezTo>
                <a:cubicBezTo>
                  <a:pt x="1696498" y="1700594"/>
                  <a:pt x="1681163" y="1715548"/>
                  <a:pt x="1665541" y="1729835"/>
                </a:cubicBezTo>
                <a:cubicBezTo>
                  <a:pt x="1662779" y="1732312"/>
                  <a:pt x="1659351" y="1733550"/>
                  <a:pt x="1655922" y="1733550"/>
                </a:cubicBezTo>
                <a:close/>
                <a:moveTo>
                  <a:pt x="252508" y="1649825"/>
                </a:moveTo>
                <a:cubicBezTo>
                  <a:pt x="248508" y="1649825"/>
                  <a:pt x="244507" y="1648111"/>
                  <a:pt x="241649" y="1644872"/>
                </a:cubicBezTo>
                <a:cubicBezTo>
                  <a:pt x="227838" y="1628870"/>
                  <a:pt x="214408" y="1612297"/>
                  <a:pt x="201644" y="1595438"/>
                </a:cubicBezTo>
                <a:cubicBezTo>
                  <a:pt x="196882" y="1589151"/>
                  <a:pt x="198120" y="1580198"/>
                  <a:pt x="204407" y="1575435"/>
                </a:cubicBezTo>
                <a:cubicBezTo>
                  <a:pt x="210693" y="1570673"/>
                  <a:pt x="219646" y="1571911"/>
                  <a:pt x="224409" y="1578197"/>
                </a:cubicBezTo>
                <a:cubicBezTo>
                  <a:pt x="236791" y="1594485"/>
                  <a:pt x="249841" y="1610678"/>
                  <a:pt x="263271" y="1626203"/>
                </a:cubicBezTo>
                <a:cubicBezTo>
                  <a:pt x="268414" y="1632204"/>
                  <a:pt x="267748" y="1641157"/>
                  <a:pt x="261842" y="1646396"/>
                </a:cubicBezTo>
                <a:cubicBezTo>
                  <a:pt x="259175" y="1648778"/>
                  <a:pt x="255841" y="1649921"/>
                  <a:pt x="252508" y="1649921"/>
                </a:cubicBezTo>
                <a:close/>
                <a:moveTo>
                  <a:pt x="1742980" y="1643348"/>
                </a:moveTo>
                <a:cubicBezTo>
                  <a:pt x="1739742" y="1643348"/>
                  <a:pt x="1736407" y="1642205"/>
                  <a:pt x="1733741" y="1639919"/>
                </a:cubicBezTo>
                <a:cubicBezTo>
                  <a:pt x="1727740" y="1634776"/>
                  <a:pt x="1726978" y="1625822"/>
                  <a:pt x="1732122" y="1619822"/>
                </a:cubicBezTo>
                <a:cubicBezTo>
                  <a:pt x="1745456" y="1604201"/>
                  <a:pt x="1758410" y="1587913"/>
                  <a:pt x="1770602" y="1571435"/>
                </a:cubicBezTo>
                <a:cubicBezTo>
                  <a:pt x="1775365" y="1565053"/>
                  <a:pt x="1784223" y="1563814"/>
                  <a:pt x="1790605" y="1568482"/>
                </a:cubicBezTo>
                <a:cubicBezTo>
                  <a:pt x="1796892" y="1573244"/>
                  <a:pt x="1798225" y="1582103"/>
                  <a:pt x="1793557" y="1588484"/>
                </a:cubicBezTo>
                <a:cubicBezTo>
                  <a:pt x="1780985" y="1605439"/>
                  <a:pt x="1767650" y="1622107"/>
                  <a:pt x="1753934" y="1638300"/>
                </a:cubicBezTo>
                <a:cubicBezTo>
                  <a:pt x="1751076" y="1641634"/>
                  <a:pt x="1747075" y="1643348"/>
                  <a:pt x="1743075" y="1643348"/>
                </a:cubicBezTo>
                <a:close/>
                <a:moveTo>
                  <a:pt x="176879" y="1550003"/>
                </a:moveTo>
                <a:cubicBezTo>
                  <a:pt x="172212" y="1550003"/>
                  <a:pt x="167735" y="1547717"/>
                  <a:pt x="164973" y="1543622"/>
                </a:cubicBezTo>
                <a:cubicBezTo>
                  <a:pt x="153258" y="1526000"/>
                  <a:pt x="142018" y="1507807"/>
                  <a:pt x="131540" y="1489520"/>
                </a:cubicBezTo>
                <a:cubicBezTo>
                  <a:pt x="127635" y="1482662"/>
                  <a:pt x="130016" y="1473994"/>
                  <a:pt x="136779" y="1469993"/>
                </a:cubicBezTo>
                <a:cubicBezTo>
                  <a:pt x="143637" y="1466088"/>
                  <a:pt x="152400" y="1468374"/>
                  <a:pt x="156306" y="1475232"/>
                </a:cubicBezTo>
                <a:cubicBezTo>
                  <a:pt x="166497" y="1492948"/>
                  <a:pt x="177451" y="1510665"/>
                  <a:pt x="188786" y="1527715"/>
                </a:cubicBezTo>
                <a:cubicBezTo>
                  <a:pt x="193167" y="1534287"/>
                  <a:pt x="191358" y="1543145"/>
                  <a:pt x="184785" y="1547527"/>
                </a:cubicBezTo>
                <a:cubicBezTo>
                  <a:pt x="182404" y="1549146"/>
                  <a:pt x="179641" y="1549908"/>
                  <a:pt x="176879" y="1549908"/>
                </a:cubicBezTo>
                <a:close/>
                <a:moveTo>
                  <a:pt x="1817847" y="1542764"/>
                </a:moveTo>
                <a:cubicBezTo>
                  <a:pt x="1815179" y="1542764"/>
                  <a:pt x="1812513" y="1542002"/>
                  <a:pt x="1810036" y="1540478"/>
                </a:cubicBezTo>
                <a:cubicBezTo>
                  <a:pt x="1803464" y="1536192"/>
                  <a:pt x="1801559" y="1527334"/>
                  <a:pt x="1805845" y="1520666"/>
                </a:cubicBezTo>
                <a:cubicBezTo>
                  <a:pt x="1816989" y="1503521"/>
                  <a:pt x="1827752" y="1485710"/>
                  <a:pt x="1837849" y="1467803"/>
                </a:cubicBezTo>
                <a:cubicBezTo>
                  <a:pt x="1841754" y="1460945"/>
                  <a:pt x="1850422" y="1458468"/>
                  <a:pt x="1857280" y="1462373"/>
                </a:cubicBezTo>
                <a:cubicBezTo>
                  <a:pt x="1864138" y="1466279"/>
                  <a:pt x="1866615" y="1474946"/>
                  <a:pt x="1862709" y="1481804"/>
                </a:cubicBezTo>
                <a:cubicBezTo>
                  <a:pt x="1852327" y="1500188"/>
                  <a:pt x="1841278" y="1518571"/>
                  <a:pt x="1829753" y="1536192"/>
                </a:cubicBezTo>
                <a:cubicBezTo>
                  <a:pt x="1826990" y="1540383"/>
                  <a:pt x="1822418" y="1542669"/>
                  <a:pt x="1817751" y="1542669"/>
                </a:cubicBezTo>
                <a:close/>
                <a:moveTo>
                  <a:pt x="114491" y="1441418"/>
                </a:moveTo>
                <a:cubicBezTo>
                  <a:pt x="109252" y="1441418"/>
                  <a:pt x="104108" y="1438465"/>
                  <a:pt x="101632" y="1433417"/>
                </a:cubicBezTo>
                <a:cubicBezTo>
                  <a:pt x="92297" y="1414463"/>
                  <a:pt x="83534" y="1395031"/>
                  <a:pt x="75438" y="1375505"/>
                </a:cubicBezTo>
                <a:cubicBezTo>
                  <a:pt x="72390" y="1368266"/>
                  <a:pt x="75915" y="1359884"/>
                  <a:pt x="83154" y="1356836"/>
                </a:cubicBezTo>
                <a:cubicBezTo>
                  <a:pt x="90392" y="1353788"/>
                  <a:pt x="98774" y="1357217"/>
                  <a:pt x="101822" y="1364552"/>
                </a:cubicBezTo>
                <a:cubicBezTo>
                  <a:pt x="109633" y="1383411"/>
                  <a:pt x="118206" y="1402366"/>
                  <a:pt x="127254" y="1420749"/>
                </a:cubicBezTo>
                <a:cubicBezTo>
                  <a:pt x="130779" y="1427798"/>
                  <a:pt x="127825" y="1436370"/>
                  <a:pt x="120777" y="1439894"/>
                </a:cubicBezTo>
                <a:cubicBezTo>
                  <a:pt x="118777" y="1440847"/>
                  <a:pt x="116586" y="1441323"/>
                  <a:pt x="114491" y="1441323"/>
                </a:cubicBezTo>
                <a:close/>
                <a:moveTo>
                  <a:pt x="1879378" y="1433513"/>
                </a:moveTo>
                <a:cubicBezTo>
                  <a:pt x="1877283" y="1433513"/>
                  <a:pt x="1875187" y="1433036"/>
                  <a:pt x="1873187" y="1432084"/>
                </a:cubicBezTo>
                <a:cubicBezTo>
                  <a:pt x="1866043" y="1428655"/>
                  <a:pt x="1863090" y="1420178"/>
                  <a:pt x="1866519" y="1413034"/>
                </a:cubicBezTo>
                <a:cubicBezTo>
                  <a:pt x="1870806" y="1404176"/>
                  <a:pt x="1874901" y="1395317"/>
                  <a:pt x="1878902" y="1386269"/>
                </a:cubicBezTo>
                <a:cubicBezTo>
                  <a:pt x="1883283" y="1376458"/>
                  <a:pt x="1887474" y="1366456"/>
                  <a:pt x="1891570" y="1356455"/>
                </a:cubicBezTo>
                <a:cubicBezTo>
                  <a:pt x="1894523" y="1349121"/>
                  <a:pt x="1902809" y="1345597"/>
                  <a:pt x="1910144" y="1348549"/>
                </a:cubicBezTo>
                <a:cubicBezTo>
                  <a:pt x="1917478" y="1351502"/>
                  <a:pt x="1921002" y="1359789"/>
                  <a:pt x="1918049" y="1367123"/>
                </a:cubicBezTo>
                <a:cubicBezTo>
                  <a:pt x="1913858" y="1377410"/>
                  <a:pt x="1909572" y="1387697"/>
                  <a:pt x="1905000" y="1397794"/>
                </a:cubicBezTo>
                <a:cubicBezTo>
                  <a:pt x="1900904" y="1407033"/>
                  <a:pt x="1896618" y="1416272"/>
                  <a:pt x="1892237" y="1425321"/>
                </a:cubicBezTo>
                <a:cubicBezTo>
                  <a:pt x="1889760" y="1430464"/>
                  <a:pt x="1884712" y="1433417"/>
                  <a:pt x="1879378" y="1433417"/>
                </a:cubicBezTo>
                <a:close/>
                <a:moveTo>
                  <a:pt x="66580" y="1325785"/>
                </a:moveTo>
                <a:cubicBezTo>
                  <a:pt x="60674" y="1325785"/>
                  <a:pt x="55055" y="1322070"/>
                  <a:pt x="53054" y="1316069"/>
                </a:cubicBezTo>
                <a:cubicBezTo>
                  <a:pt x="46291" y="1296067"/>
                  <a:pt x="40005" y="1275588"/>
                  <a:pt x="34480" y="1255205"/>
                </a:cubicBezTo>
                <a:cubicBezTo>
                  <a:pt x="32385" y="1247585"/>
                  <a:pt x="36957" y="1239774"/>
                  <a:pt x="44577" y="1237679"/>
                </a:cubicBezTo>
                <a:cubicBezTo>
                  <a:pt x="52197" y="1235678"/>
                  <a:pt x="60007" y="1240155"/>
                  <a:pt x="62103" y="1247775"/>
                </a:cubicBezTo>
                <a:cubicBezTo>
                  <a:pt x="67437" y="1267587"/>
                  <a:pt x="73533" y="1287494"/>
                  <a:pt x="80200" y="1306830"/>
                </a:cubicBezTo>
                <a:cubicBezTo>
                  <a:pt x="82772" y="1314260"/>
                  <a:pt x="78772" y="1322451"/>
                  <a:pt x="71247" y="1324928"/>
                </a:cubicBezTo>
                <a:cubicBezTo>
                  <a:pt x="69723" y="1325404"/>
                  <a:pt x="68199" y="1325689"/>
                  <a:pt x="66675" y="1325689"/>
                </a:cubicBezTo>
                <a:close/>
                <a:moveTo>
                  <a:pt x="1926336" y="1317307"/>
                </a:moveTo>
                <a:cubicBezTo>
                  <a:pt x="1924812" y="1317307"/>
                  <a:pt x="1923383" y="1317117"/>
                  <a:pt x="1921859" y="1316546"/>
                </a:cubicBezTo>
                <a:cubicBezTo>
                  <a:pt x="1914335" y="1314069"/>
                  <a:pt x="1910334" y="1305973"/>
                  <a:pt x="1912811" y="1298543"/>
                </a:cubicBezTo>
                <a:cubicBezTo>
                  <a:pt x="1919288" y="1279017"/>
                  <a:pt x="1925098" y="1259110"/>
                  <a:pt x="1930337" y="1239298"/>
                </a:cubicBezTo>
                <a:cubicBezTo>
                  <a:pt x="1932337" y="1231678"/>
                  <a:pt x="1940147" y="1227106"/>
                  <a:pt x="1947767" y="1229106"/>
                </a:cubicBezTo>
                <a:cubicBezTo>
                  <a:pt x="1955388" y="1231106"/>
                  <a:pt x="1959959" y="1238917"/>
                  <a:pt x="1957959" y="1246537"/>
                </a:cubicBezTo>
                <a:cubicBezTo>
                  <a:pt x="1952625" y="1266920"/>
                  <a:pt x="1946529" y="1287494"/>
                  <a:pt x="1939957" y="1307592"/>
                </a:cubicBezTo>
                <a:cubicBezTo>
                  <a:pt x="1937957" y="1313593"/>
                  <a:pt x="1932432" y="1317403"/>
                  <a:pt x="1926431" y="1317403"/>
                </a:cubicBezTo>
                <a:close/>
                <a:moveTo>
                  <a:pt x="33814" y="1204817"/>
                </a:moveTo>
                <a:cubicBezTo>
                  <a:pt x="27147" y="1204817"/>
                  <a:pt x="21241" y="1200150"/>
                  <a:pt x="19812" y="1193387"/>
                </a:cubicBezTo>
                <a:cubicBezTo>
                  <a:pt x="17526" y="1182243"/>
                  <a:pt x="15526" y="1171099"/>
                  <a:pt x="13621" y="1159859"/>
                </a:cubicBezTo>
                <a:cubicBezTo>
                  <a:pt x="12002" y="1150239"/>
                  <a:pt x="10478" y="1140523"/>
                  <a:pt x="9144" y="1130713"/>
                </a:cubicBezTo>
                <a:cubicBezTo>
                  <a:pt x="8097" y="1122902"/>
                  <a:pt x="13525" y="1115663"/>
                  <a:pt x="21336" y="1114615"/>
                </a:cubicBezTo>
                <a:cubicBezTo>
                  <a:pt x="29146" y="1113568"/>
                  <a:pt x="36386" y="1118997"/>
                  <a:pt x="37433" y="1126807"/>
                </a:cubicBezTo>
                <a:cubicBezTo>
                  <a:pt x="38767" y="1136332"/>
                  <a:pt x="40196" y="1145762"/>
                  <a:pt x="41720" y="1155097"/>
                </a:cubicBezTo>
                <a:cubicBezTo>
                  <a:pt x="43529" y="1166051"/>
                  <a:pt x="45530" y="1176909"/>
                  <a:pt x="47720" y="1187672"/>
                </a:cubicBezTo>
                <a:cubicBezTo>
                  <a:pt x="49244" y="1195388"/>
                  <a:pt x="44291" y="1202912"/>
                  <a:pt x="36576" y="1204531"/>
                </a:cubicBezTo>
                <a:cubicBezTo>
                  <a:pt x="35623" y="1204722"/>
                  <a:pt x="34671" y="1204817"/>
                  <a:pt x="33719" y="1204817"/>
                </a:cubicBezTo>
                <a:close/>
                <a:moveTo>
                  <a:pt x="1957959" y="1196054"/>
                </a:moveTo>
                <a:cubicBezTo>
                  <a:pt x="1957102" y="1196054"/>
                  <a:pt x="1956149" y="1196054"/>
                  <a:pt x="1955197" y="1195769"/>
                </a:cubicBezTo>
                <a:cubicBezTo>
                  <a:pt x="1947482" y="1194245"/>
                  <a:pt x="1942338" y="1186815"/>
                  <a:pt x="1943862" y="1179005"/>
                </a:cubicBezTo>
                <a:cubicBezTo>
                  <a:pt x="1945386" y="1171099"/>
                  <a:pt x="1946815" y="1163098"/>
                  <a:pt x="1948149" y="1155097"/>
                </a:cubicBezTo>
                <a:lnTo>
                  <a:pt x="1950434" y="1141000"/>
                </a:lnTo>
                <a:cubicBezTo>
                  <a:pt x="1951577" y="1133475"/>
                  <a:pt x="1952625" y="1125760"/>
                  <a:pt x="1953673" y="1118045"/>
                </a:cubicBezTo>
                <a:cubicBezTo>
                  <a:pt x="1954626" y="1110234"/>
                  <a:pt x="1961865" y="1104710"/>
                  <a:pt x="1969675" y="1105662"/>
                </a:cubicBezTo>
                <a:cubicBezTo>
                  <a:pt x="1977485" y="1106710"/>
                  <a:pt x="1983010" y="1113854"/>
                  <a:pt x="1982058" y="1121664"/>
                </a:cubicBezTo>
                <a:cubicBezTo>
                  <a:pt x="1981010" y="1129665"/>
                  <a:pt x="1979962" y="1137571"/>
                  <a:pt x="1978723" y="1145477"/>
                </a:cubicBezTo>
                <a:lnTo>
                  <a:pt x="1976438" y="1159764"/>
                </a:lnTo>
                <a:cubicBezTo>
                  <a:pt x="1975009" y="1168146"/>
                  <a:pt x="1973580" y="1176338"/>
                  <a:pt x="1971961" y="1184529"/>
                </a:cubicBezTo>
                <a:cubicBezTo>
                  <a:pt x="1970627" y="1191387"/>
                  <a:pt x="1964627" y="1196149"/>
                  <a:pt x="1957959" y="1196149"/>
                </a:cubicBezTo>
                <a:close/>
                <a:moveTo>
                  <a:pt x="16764" y="1080706"/>
                </a:moveTo>
                <a:cubicBezTo>
                  <a:pt x="9335" y="1080706"/>
                  <a:pt x="3048" y="1074991"/>
                  <a:pt x="2572" y="1067467"/>
                </a:cubicBezTo>
                <a:cubicBezTo>
                  <a:pt x="1048" y="1046512"/>
                  <a:pt x="191" y="1025080"/>
                  <a:pt x="0" y="1003935"/>
                </a:cubicBezTo>
                <a:cubicBezTo>
                  <a:pt x="0" y="996029"/>
                  <a:pt x="6287" y="989552"/>
                  <a:pt x="14192" y="989552"/>
                </a:cubicBezTo>
                <a:lnTo>
                  <a:pt x="14288" y="989552"/>
                </a:lnTo>
                <a:cubicBezTo>
                  <a:pt x="22098" y="989552"/>
                  <a:pt x="28480" y="995839"/>
                  <a:pt x="28575" y="1003745"/>
                </a:cubicBezTo>
                <a:cubicBezTo>
                  <a:pt x="28766" y="1024319"/>
                  <a:pt x="29623" y="1045178"/>
                  <a:pt x="31052" y="1065466"/>
                </a:cubicBezTo>
                <a:cubicBezTo>
                  <a:pt x="31623" y="1073372"/>
                  <a:pt x="25718" y="1080135"/>
                  <a:pt x="17812" y="1080706"/>
                </a:cubicBezTo>
                <a:cubicBezTo>
                  <a:pt x="17431" y="1080706"/>
                  <a:pt x="17145" y="1080706"/>
                  <a:pt x="16764" y="1080706"/>
                </a:cubicBezTo>
                <a:close/>
                <a:moveTo>
                  <a:pt x="1973771" y="1071753"/>
                </a:moveTo>
                <a:cubicBezTo>
                  <a:pt x="1973771" y="1071753"/>
                  <a:pt x="1973199" y="1071753"/>
                  <a:pt x="1972818" y="1071753"/>
                </a:cubicBezTo>
                <a:cubicBezTo>
                  <a:pt x="1964913" y="1071277"/>
                  <a:pt x="1958912" y="1064514"/>
                  <a:pt x="1959483" y="1056608"/>
                </a:cubicBezTo>
                <a:cubicBezTo>
                  <a:pt x="1960722" y="1036225"/>
                  <a:pt x="1961388" y="1015460"/>
                  <a:pt x="1961388" y="994791"/>
                </a:cubicBezTo>
                <a:cubicBezTo>
                  <a:pt x="1961388" y="988886"/>
                  <a:pt x="1961388" y="982980"/>
                  <a:pt x="1961198" y="977074"/>
                </a:cubicBezTo>
                <a:cubicBezTo>
                  <a:pt x="1961102" y="969169"/>
                  <a:pt x="1967389" y="962692"/>
                  <a:pt x="1975199" y="962501"/>
                </a:cubicBezTo>
                <a:cubicBezTo>
                  <a:pt x="1983391" y="962406"/>
                  <a:pt x="1989582" y="968693"/>
                  <a:pt x="1989773" y="976503"/>
                </a:cubicBezTo>
                <a:cubicBezTo>
                  <a:pt x="1989868" y="982599"/>
                  <a:pt x="1989963" y="988600"/>
                  <a:pt x="1989963" y="994696"/>
                </a:cubicBezTo>
                <a:cubicBezTo>
                  <a:pt x="1989963" y="1015937"/>
                  <a:pt x="1989297" y="1037272"/>
                  <a:pt x="1987963" y="1058228"/>
                </a:cubicBezTo>
                <a:cubicBezTo>
                  <a:pt x="1987487" y="1065752"/>
                  <a:pt x="1981200" y="1071658"/>
                  <a:pt x="1973676" y="1071658"/>
                </a:cubicBezTo>
                <a:close/>
                <a:moveTo>
                  <a:pt x="15716" y="955357"/>
                </a:moveTo>
                <a:cubicBezTo>
                  <a:pt x="15716" y="955357"/>
                  <a:pt x="15240" y="955357"/>
                  <a:pt x="14954" y="955357"/>
                </a:cubicBezTo>
                <a:cubicBezTo>
                  <a:pt x="7048" y="954977"/>
                  <a:pt x="1048" y="948214"/>
                  <a:pt x="1429" y="940308"/>
                </a:cubicBezTo>
                <a:cubicBezTo>
                  <a:pt x="2572" y="919163"/>
                  <a:pt x="4382" y="897827"/>
                  <a:pt x="6858" y="876967"/>
                </a:cubicBezTo>
                <a:cubicBezTo>
                  <a:pt x="7811" y="869156"/>
                  <a:pt x="14859" y="863537"/>
                  <a:pt x="22765" y="864489"/>
                </a:cubicBezTo>
                <a:cubicBezTo>
                  <a:pt x="30575" y="865441"/>
                  <a:pt x="36195" y="872490"/>
                  <a:pt x="35243" y="880396"/>
                </a:cubicBezTo>
                <a:cubicBezTo>
                  <a:pt x="32861" y="900684"/>
                  <a:pt x="31052" y="921448"/>
                  <a:pt x="30004" y="941927"/>
                </a:cubicBezTo>
                <a:cubicBezTo>
                  <a:pt x="29623" y="949547"/>
                  <a:pt x="23241" y="955453"/>
                  <a:pt x="15716" y="955453"/>
                </a:cubicBezTo>
                <a:close/>
                <a:moveTo>
                  <a:pt x="1972533" y="928497"/>
                </a:moveTo>
                <a:cubicBezTo>
                  <a:pt x="1965198" y="928497"/>
                  <a:pt x="1958912" y="922877"/>
                  <a:pt x="1958340" y="915353"/>
                </a:cubicBezTo>
                <a:cubicBezTo>
                  <a:pt x="1956721" y="894874"/>
                  <a:pt x="1954339" y="874205"/>
                  <a:pt x="1951387" y="853916"/>
                </a:cubicBezTo>
                <a:cubicBezTo>
                  <a:pt x="1950244" y="846106"/>
                  <a:pt x="1955673" y="838867"/>
                  <a:pt x="1963484" y="837724"/>
                </a:cubicBezTo>
                <a:cubicBezTo>
                  <a:pt x="1971294" y="836581"/>
                  <a:pt x="1978533" y="842010"/>
                  <a:pt x="1979676" y="849821"/>
                </a:cubicBezTo>
                <a:cubicBezTo>
                  <a:pt x="1982724" y="870680"/>
                  <a:pt x="1985106" y="891921"/>
                  <a:pt x="1986820" y="913066"/>
                </a:cubicBezTo>
                <a:cubicBezTo>
                  <a:pt x="1987487" y="920972"/>
                  <a:pt x="1981581" y="927830"/>
                  <a:pt x="1973771" y="928497"/>
                </a:cubicBezTo>
                <a:cubicBezTo>
                  <a:pt x="1973389" y="928497"/>
                  <a:pt x="1973009" y="928497"/>
                  <a:pt x="1972628" y="928497"/>
                </a:cubicBezTo>
                <a:close/>
                <a:moveTo>
                  <a:pt x="30480" y="830866"/>
                </a:moveTo>
                <a:cubicBezTo>
                  <a:pt x="29623" y="830866"/>
                  <a:pt x="28766" y="830866"/>
                  <a:pt x="27908" y="830675"/>
                </a:cubicBezTo>
                <a:cubicBezTo>
                  <a:pt x="20193" y="829247"/>
                  <a:pt x="15050" y="821817"/>
                  <a:pt x="16383" y="814006"/>
                </a:cubicBezTo>
                <a:cubicBezTo>
                  <a:pt x="20193" y="793242"/>
                  <a:pt x="24765" y="772382"/>
                  <a:pt x="29909" y="751808"/>
                </a:cubicBezTo>
                <a:cubicBezTo>
                  <a:pt x="31814" y="744188"/>
                  <a:pt x="39624" y="739521"/>
                  <a:pt x="47244" y="741426"/>
                </a:cubicBezTo>
                <a:cubicBezTo>
                  <a:pt x="54864" y="743331"/>
                  <a:pt x="59531" y="751141"/>
                  <a:pt x="57626" y="758762"/>
                </a:cubicBezTo>
                <a:cubicBezTo>
                  <a:pt x="52674" y="778669"/>
                  <a:pt x="48196" y="798957"/>
                  <a:pt x="44577" y="819150"/>
                </a:cubicBezTo>
                <a:cubicBezTo>
                  <a:pt x="43339" y="826008"/>
                  <a:pt x="37338" y="830866"/>
                  <a:pt x="30575" y="830866"/>
                </a:cubicBezTo>
                <a:close/>
                <a:moveTo>
                  <a:pt x="1954530" y="804481"/>
                </a:moveTo>
                <a:cubicBezTo>
                  <a:pt x="1947958" y="804481"/>
                  <a:pt x="1941957" y="799910"/>
                  <a:pt x="1940529" y="793147"/>
                </a:cubicBezTo>
                <a:cubicBezTo>
                  <a:pt x="1937481" y="778669"/>
                  <a:pt x="1934051" y="764096"/>
                  <a:pt x="1930242" y="749808"/>
                </a:cubicBezTo>
                <a:cubicBezTo>
                  <a:pt x="1928813" y="744284"/>
                  <a:pt x="1927289" y="738664"/>
                  <a:pt x="1925764" y="733139"/>
                </a:cubicBezTo>
                <a:cubicBezTo>
                  <a:pt x="1923669" y="725519"/>
                  <a:pt x="1928050" y="717613"/>
                  <a:pt x="1935671" y="715518"/>
                </a:cubicBezTo>
                <a:cubicBezTo>
                  <a:pt x="1943291" y="713422"/>
                  <a:pt x="1951197" y="717804"/>
                  <a:pt x="1953292" y="725424"/>
                </a:cubicBezTo>
                <a:cubicBezTo>
                  <a:pt x="1954911" y="731139"/>
                  <a:pt x="1956435" y="736854"/>
                  <a:pt x="1957959" y="742569"/>
                </a:cubicBezTo>
                <a:cubicBezTo>
                  <a:pt x="1961769" y="757238"/>
                  <a:pt x="1965293" y="772287"/>
                  <a:pt x="1968532" y="787146"/>
                </a:cubicBezTo>
                <a:cubicBezTo>
                  <a:pt x="1970151" y="794861"/>
                  <a:pt x="1965198" y="802481"/>
                  <a:pt x="1957483" y="804101"/>
                </a:cubicBezTo>
                <a:cubicBezTo>
                  <a:pt x="1956531" y="804291"/>
                  <a:pt x="1955482" y="804386"/>
                  <a:pt x="1954530" y="804386"/>
                </a:cubicBezTo>
                <a:close/>
                <a:moveTo>
                  <a:pt x="61056" y="709231"/>
                </a:moveTo>
                <a:cubicBezTo>
                  <a:pt x="59627" y="709231"/>
                  <a:pt x="58103" y="709041"/>
                  <a:pt x="56674" y="708565"/>
                </a:cubicBezTo>
                <a:cubicBezTo>
                  <a:pt x="49149" y="706184"/>
                  <a:pt x="45054" y="698087"/>
                  <a:pt x="47435" y="690563"/>
                </a:cubicBezTo>
                <a:cubicBezTo>
                  <a:pt x="53912" y="670465"/>
                  <a:pt x="61056" y="650272"/>
                  <a:pt x="68866" y="630555"/>
                </a:cubicBezTo>
                <a:cubicBezTo>
                  <a:pt x="71724" y="623221"/>
                  <a:pt x="80010" y="619601"/>
                  <a:pt x="87439" y="622459"/>
                </a:cubicBezTo>
                <a:cubicBezTo>
                  <a:pt x="94774" y="625316"/>
                  <a:pt x="98393" y="633603"/>
                  <a:pt x="95536" y="641032"/>
                </a:cubicBezTo>
                <a:cubicBezTo>
                  <a:pt x="88011" y="660082"/>
                  <a:pt x="81058" y="679704"/>
                  <a:pt x="74772" y="699230"/>
                </a:cubicBezTo>
                <a:cubicBezTo>
                  <a:pt x="72866" y="705326"/>
                  <a:pt x="67246" y="709136"/>
                  <a:pt x="61150" y="709136"/>
                </a:cubicBezTo>
                <a:close/>
                <a:moveTo>
                  <a:pt x="1920717" y="683895"/>
                </a:moveTo>
                <a:cubicBezTo>
                  <a:pt x="1914811" y="683895"/>
                  <a:pt x="1909286" y="680180"/>
                  <a:pt x="1907191" y="674370"/>
                </a:cubicBezTo>
                <a:cubicBezTo>
                  <a:pt x="1900428" y="655034"/>
                  <a:pt x="1892904" y="635698"/>
                  <a:pt x="1884902" y="616839"/>
                </a:cubicBezTo>
                <a:cubicBezTo>
                  <a:pt x="1881854" y="609600"/>
                  <a:pt x="1885188" y="601218"/>
                  <a:pt x="1892427" y="598075"/>
                </a:cubicBezTo>
                <a:cubicBezTo>
                  <a:pt x="1899666" y="595027"/>
                  <a:pt x="1908048" y="598361"/>
                  <a:pt x="1911192" y="605599"/>
                </a:cubicBezTo>
                <a:cubicBezTo>
                  <a:pt x="1919478" y="625030"/>
                  <a:pt x="1927193" y="644938"/>
                  <a:pt x="1934147" y="664845"/>
                </a:cubicBezTo>
                <a:cubicBezTo>
                  <a:pt x="1936718" y="672274"/>
                  <a:pt x="1932813" y="680466"/>
                  <a:pt x="1925384" y="683038"/>
                </a:cubicBezTo>
                <a:cubicBezTo>
                  <a:pt x="1923860" y="683609"/>
                  <a:pt x="1922240" y="683895"/>
                  <a:pt x="1920621" y="683895"/>
                </a:cubicBezTo>
                <a:close/>
                <a:moveTo>
                  <a:pt x="106966" y="592550"/>
                </a:moveTo>
                <a:cubicBezTo>
                  <a:pt x="104966" y="592550"/>
                  <a:pt x="102870" y="592074"/>
                  <a:pt x="100870" y="591217"/>
                </a:cubicBezTo>
                <a:cubicBezTo>
                  <a:pt x="93726" y="587883"/>
                  <a:pt x="90678" y="579311"/>
                  <a:pt x="94012" y="572167"/>
                </a:cubicBezTo>
                <a:cubicBezTo>
                  <a:pt x="102965" y="553117"/>
                  <a:pt x="112681" y="534067"/>
                  <a:pt x="122873" y="515493"/>
                </a:cubicBezTo>
                <a:cubicBezTo>
                  <a:pt x="126682" y="508540"/>
                  <a:pt x="135350" y="506063"/>
                  <a:pt x="142304" y="509873"/>
                </a:cubicBezTo>
                <a:cubicBezTo>
                  <a:pt x="149257" y="513683"/>
                  <a:pt x="151733" y="522351"/>
                  <a:pt x="147924" y="529304"/>
                </a:cubicBezTo>
                <a:cubicBezTo>
                  <a:pt x="138017" y="547306"/>
                  <a:pt x="128588" y="565880"/>
                  <a:pt x="119825" y="584359"/>
                </a:cubicBezTo>
                <a:cubicBezTo>
                  <a:pt x="117348" y="589502"/>
                  <a:pt x="112205" y="592550"/>
                  <a:pt x="106871" y="592550"/>
                </a:cubicBezTo>
                <a:close/>
                <a:moveTo>
                  <a:pt x="1871663" y="568643"/>
                </a:moveTo>
                <a:cubicBezTo>
                  <a:pt x="1866424" y="568643"/>
                  <a:pt x="1861375" y="565785"/>
                  <a:pt x="1858899" y="560737"/>
                </a:cubicBezTo>
                <a:cubicBezTo>
                  <a:pt x="1849660" y="542449"/>
                  <a:pt x="1839754" y="524161"/>
                  <a:pt x="1829372" y="506539"/>
                </a:cubicBezTo>
                <a:cubicBezTo>
                  <a:pt x="1825371" y="499777"/>
                  <a:pt x="1827657" y="491014"/>
                  <a:pt x="1834420" y="487013"/>
                </a:cubicBezTo>
                <a:cubicBezTo>
                  <a:pt x="1841182" y="483013"/>
                  <a:pt x="1849946" y="485299"/>
                  <a:pt x="1853946" y="492062"/>
                </a:cubicBezTo>
                <a:cubicBezTo>
                  <a:pt x="1864614" y="510254"/>
                  <a:pt x="1874806" y="529019"/>
                  <a:pt x="1884331" y="547878"/>
                </a:cubicBezTo>
                <a:cubicBezTo>
                  <a:pt x="1887855" y="554927"/>
                  <a:pt x="1884998" y="563499"/>
                  <a:pt x="1877949" y="567023"/>
                </a:cubicBezTo>
                <a:cubicBezTo>
                  <a:pt x="1875854" y="568071"/>
                  <a:pt x="1873663" y="568547"/>
                  <a:pt x="1871567" y="568547"/>
                </a:cubicBezTo>
                <a:close/>
                <a:moveTo>
                  <a:pt x="167450" y="482727"/>
                </a:moveTo>
                <a:cubicBezTo>
                  <a:pt x="164782" y="482727"/>
                  <a:pt x="162211" y="481965"/>
                  <a:pt x="159830" y="480536"/>
                </a:cubicBezTo>
                <a:cubicBezTo>
                  <a:pt x="153162" y="476250"/>
                  <a:pt x="151257" y="467487"/>
                  <a:pt x="155448" y="460820"/>
                </a:cubicBezTo>
                <a:cubicBezTo>
                  <a:pt x="166783" y="443008"/>
                  <a:pt x="178880" y="425291"/>
                  <a:pt x="191358" y="408241"/>
                </a:cubicBezTo>
                <a:cubicBezTo>
                  <a:pt x="196025" y="401860"/>
                  <a:pt x="204978" y="400526"/>
                  <a:pt x="211360" y="405098"/>
                </a:cubicBezTo>
                <a:cubicBezTo>
                  <a:pt x="217741" y="409765"/>
                  <a:pt x="219075" y="418719"/>
                  <a:pt x="214503" y="425101"/>
                </a:cubicBezTo>
                <a:cubicBezTo>
                  <a:pt x="202406" y="441674"/>
                  <a:pt x="190691" y="458819"/>
                  <a:pt x="179641" y="476155"/>
                </a:cubicBezTo>
                <a:cubicBezTo>
                  <a:pt x="176879" y="480441"/>
                  <a:pt x="172308" y="482727"/>
                  <a:pt x="167545" y="482727"/>
                </a:cubicBezTo>
                <a:close/>
                <a:moveTo>
                  <a:pt x="1808322" y="460629"/>
                </a:moveTo>
                <a:cubicBezTo>
                  <a:pt x="1803749" y="460629"/>
                  <a:pt x="1799273" y="458438"/>
                  <a:pt x="1796510" y="454343"/>
                </a:cubicBezTo>
                <a:cubicBezTo>
                  <a:pt x="1785081" y="437388"/>
                  <a:pt x="1772888" y="420529"/>
                  <a:pt x="1760315" y="404336"/>
                </a:cubicBezTo>
                <a:cubicBezTo>
                  <a:pt x="1755457" y="398050"/>
                  <a:pt x="1756600" y="389096"/>
                  <a:pt x="1762887" y="384334"/>
                </a:cubicBezTo>
                <a:cubicBezTo>
                  <a:pt x="1769173" y="379476"/>
                  <a:pt x="1778127" y="380619"/>
                  <a:pt x="1782889" y="386905"/>
                </a:cubicBezTo>
                <a:cubicBezTo>
                  <a:pt x="1795844" y="403670"/>
                  <a:pt x="1808322" y="421005"/>
                  <a:pt x="1820133" y="438436"/>
                </a:cubicBezTo>
                <a:cubicBezTo>
                  <a:pt x="1824514" y="445008"/>
                  <a:pt x="1822799" y="453866"/>
                  <a:pt x="1816322" y="458248"/>
                </a:cubicBezTo>
                <a:cubicBezTo>
                  <a:pt x="1813846" y="459867"/>
                  <a:pt x="1811084" y="460724"/>
                  <a:pt x="1808322" y="460724"/>
                </a:cubicBezTo>
                <a:close/>
                <a:moveTo>
                  <a:pt x="241459" y="381476"/>
                </a:moveTo>
                <a:cubicBezTo>
                  <a:pt x="238220" y="381476"/>
                  <a:pt x="234982" y="380429"/>
                  <a:pt x="232315" y="378143"/>
                </a:cubicBezTo>
                <a:cubicBezTo>
                  <a:pt x="226219" y="373094"/>
                  <a:pt x="225457" y="364046"/>
                  <a:pt x="230505" y="358045"/>
                </a:cubicBezTo>
                <a:cubicBezTo>
                  <a:pt x="244030" y="341852"/>
                  <a:pt x="258223" y="325850"/>
                  <a:pt x="272796" y="310515"/>
                </a:cubicBezTo>
                <a:cubicBezTo>
                  <a:pt x="278225" y="304800"/>
                  <a:pt x="287274" y="304514"/>
                  <a:pt x="292989" y="309944"/>
                </a:cubicBezTo>
                <a:cubicBezTo>
                  <a:pt x="298704" y="315373"/>
                  <a:pt x="298990" y="324421"/>
                  <a:pt x="293561" y="330137"/>
                </a:cubicBezTo>
                <a:cubicBezTo>
                  <a:pt x="279464" y="344996"/>
                  <a:pt x="265652" y="360521"/>
                  <a:pt x="252508" y="376333"/>
                </a:cubicBezTo>
                <a:cubicBezTo>
                  <a:pt x="249650" y="379762"/>
                  <a:pt x="245650" y="381476"/>
                  <a:pt x="241554" y="381476"/>
                </a:cubicBezTo>
                <a:close/>
                <a:moveTo>
                  <a:pt x="1731645" y="361474"/>
                </a:moveTo>
                <a:cubicBezTo>
                  <a:pt x="1727645" y="361474"/>
                  <a:pt x="1723740" y="359855"/>
                  <a:pt x="1720882" y="356616"/>
                </a:cubicBezTo>
                <a:cubicBezTo>
                  <a:pt x="1707356" y="341186"/>
                  <a:pt x="1693069" y="326041"/>
                  <a:pt x="1678591" y="311563"/>
                </a:cubicBezTo>
                <a:cubicBezTo>
                  <a:pt x="1672971" y="305943"/>
                  <a:pt x="1672971" y="296894"/>
                  <a:pt x="1678591" y="291370"/>
                </a:cubicBezTo>
                <a:cubicBezTo>
                  <a:pt x="1684211" y="285845"/>
                  <a:pt x="1693259" y="285750"/>
                  <a:pt x="1698784" y="291370"/>
                </a:cubicBezTo>
                <a:cubicBezTo>
                  <a:pt x="1713738" y="306324"/>
                  <a:pt x="1728311" y="321945"/>
                  <a:pt x="1742313" y="337756"/>
                </a:cubicBezTo>
                <a:cubicBezTo>
                  <a:pt x="1747552" y="343662"/>
                  <a:pt x="1746981" y="352711"/>
                  <a:pt x="1740980" y="357949"/>
                </a:cubicBezTo>
                <a:cubicBezTo>
                  <a:pt x="1738313" y="360331"/>
                  <a:pt x="1734884" y="361474"/>
                  <a:pt x="1731550" y="361474"/>
                </a:cubicBezTo>
                <a:close/>
                <a:moveTo>
                  <a:pt x="327660" y="290513"/>
                </a:moveTo>
                <a:cubicBezTo>
                  <a:pt x="323850" y="290513"/>
                  <a:pt x="320040" y="288988"/>
                  <a:pt x="317182" y="285940"/>
                </a:cubicBezTo>
                <a:cubicBezTo>
                  <a:pt x="311848" y="280130"/>
                  <a:pt x="312134" y="271081"/>
                  <a:pt x="317945" y="265747"/>
                </a:cubicBezTo>
                <a:cubicBezTo>
                  <a:pt x="333375" y="251365"/>
                  <a:pt x="349568" y="237268"/>
                  <a:pt x="365856" y="223933"/>
                </a:cubicBezTo>
                <a:cubicBezTo>
                  <a:pt x="371951" y="218980"/>
                  <a:pt x="381000" y="219837"/>
                  <a:pt x="385953" y="225933"/>
                </a:cubicBezTo>
                <a:cubicBezTo>
                  <a:pt x="390906" y="232029"/>
                  <a:pt x="390049" y="241078"/>
                  <a:pt x="383953" y="246031"/>
                </a:cubicBezTo>
                <a:cubicBezTo>
                  <a:pt x="368046" y="258985"/>
                  <a:pt x="352425" y="272605"/>
                  <a:pt x="337375" y="286607"/>
                </a:cubicBezTo>
                <a:cubicBezTo>
                  <a:pt x="334613" y="289179"/>
                  <a:pt x="331089" y="290417"/>
                  <a:pt x="327660" y="290417"/>
                </a:cubicBezTo>
                <a:close/>
                <a:moveTo>
                  <a:pt x="1643063" y="272796"/>
                </a:moveTo>
                <a:cubicBezTo>
                  <a:pt x="1639729" y="272796"/>
                  <a:pt x="1636300" y="271653"/>
                  <a:pt x="1633633" y="269272"/>
                </a:cubicBezTo>
                <a:cubicBezTo>
                  <a:pt x="1618202" y="255746"/>
                  <a:pt x="1602201" y="242506"/>
                  <a:pt x="1586008" y="229934"/>
                </a:cubicBezTo>
                <a:cubicBezTo>
                  <a:pt x="1579722" y="225076"/>
                  <a:pt x="1578579" y="216122"/>
                  <a:pt x="1583436" y="209931"/>
                </a:cubicBezTo>
                <a:cubicBezTo>
                  <a:pt x="1588294" y="203740"/>
                  <a:pt x="1597247" y="202597"/>
                  <a:pt x="1603439" y="207359"/>
                </a:cubicBezTo>
                <a:cubicBezTo>
                  <a:pt x="1620108" y="220218"/>
                  <a:pt x="1636586" y="233934"/>
                  <a:pt x="1652492" y="247840"/>
                </a:cubicBezTo>
                <a:cubicBezTo>
                  <a:pt x="1658398" y="253079"/>
                  <a:pt x="1658969" y="262128"/>
                  <a:pt x="1653731" y="268034"/>
                </a:cubicBezTo>
                <a:cubicBezTo>
                  <a:pt x="1650873" y="271272"/>
                  <a:pt x="1646968" y="272891"/>
                  <a:pt x="1642967" y="272891"/>
                </a:cubicBezTo>
                <a:close/>
                <a:moveTo>
                  <a:pt x="424720" y="211169"/>
                </a:moveTo>
                <a:cubicBezTo>
                  <a:pt x="420243" y="211169"/>
                  <a:pt x="415862" y="209074"/>
                  <a:pt x="413099" y="205169"/>
                </a:cubicBezTo>
                <a:cubicBezTo>
                  <a:pt x="408527" y="198787"/>
                  <a:pt x="409956" y="189833"/>
                  <a:pt x="416433" y="185261"/>
                </a:cubicBezTo>
                <a:cubicBezTo>
                  <a:pt x="433578" y="172974"/>
                  <a:pt x="451390" y="161068"/>
                  <a:pt x="469297" y="149923"/>
                </a:cubicBezTo>
                <a:cubicBezTo>
                  <a:pt x="475965" y="145732"/>
                  <a:pt x="484823" y="147828"/>
                  <a:pt x="489014" y="154496"/>
                </a:cubicBezTo>
                <a:cubicBezTo>
                  <a:pt x="493205" y="161163"/>
                  <a:pt x="491109" y="170021"/>
                  <a:pt x="484441" y="174212"/>
                </a:cubicBezTo>
                <a:cubicBezTo>
                  <a:pt x="467011" y="185071"/>
                  <a:pt x="449771" y="196596"/>
                  <a:pt x="433102" y="208597"/>
                </a:cubicBezTo>
                <a:cubicBezTo>
                  <a:pt x="430625" y="210407"/>
                  <a:pt x="427673" y="211264"/>
                  <a:pt x="424815" y="211264"/>
                </a:cubicBezTo>
                <a:close/>
                <a:moveTo>
                  <a:pt x="1543908" y="196120"/>
                </a:moveTo>
                <a:cubicBezTo>
                  <a:pt x="1541145" y="196120"/>
                  <a:pt x="1538383" y="195358"/>
                  <a:pt x="1535906" y="193643"/>
                </a:cubicBezTo>
                <a:cubicBezTo>
                  <a:pt x="1518857" y="182118"/>
                  <a:pt x="1501331" y="171069"/>
                  <a:pt x="1483614" y="160687"/>
                </a:cubicBezTo>
                <a:cubicBezTo>
                  <a:pt x="1476851" y="156686"/>
                  <a:pt x="1474565" y="147923"/>
                  <a:pt x="1478566" y="141161"/>
                </a:cubicBezTo>
                <a:cubicBezTo>
                  <a:pt x="1482567" y="134398"/>
                  <a:pt x="1491329" y="132112"/>
                  <a:pt x="1498092" y="136112"/>
                </a:cubicBezTo>
                <a:cubicBezTo>
                  <a:pt x="1516285" y="146780"/>
                  <a:pt x="1534383" y="158210"/>
                  <a:pt x="1551908" y="170021"/>
                </a:cubicBezTo>
                <a:cubicBezTo>
                  <a:pt x="1558481" y="174403"/>
                  <a:pt x="1560195" y="183356"/>
                  <a:pt x="1555718" y="189833"/>
                </a:cubicBezTo>
                <a:cubicBezTo>
                  <a:pt x="1552956" y="193929"/>
                  <a:pt x="1548479" y="196120"/>
                  <a:pt x="1543908" y="196120"/>
                </a:cubicBezTo>
                <a:close/>
                <a:moveTo>
                  <a:pt x="531019" y="144875"/>
                </a:moveTo>
                <a:cubicBezTo>
                  <a:pt x="525971" y="144875"/>
                  <a:pt x="521018" y="142113"/>
                  <a:pt x="518446" y="137351"/>
                </a:cubicBezTo>
                <a:cubicBezTo>
                  <a:pt x="514731" y="130397"/>
                  <a:pt x="517303" y="121729"/>
                  <a:pt x="524256" y="118015"/>
                </a:cubicBezTo>
                <a:cubicBezTo>
                  <a:pt x="542830" y="108013"/>
                  <a:pt x="561975" y="98488"/>
                  <a:pt x="581120" y="89726"/>
                </a:cubicBezTo>
                <a:cubicBezTo>
                  <a:pt x="588264" y="86392"/>
                  <a:pt x="596742" y="89630"/>
                  <a:pt x="600075" y="96774"/>
                </a:cubicBezTo>
                <a:cubicBezTo>
                  <a:pt x="603409" y="103918"/>
                  <a:pt x="600170" y="112395"/>
                  <a:pt x="593027" y="115729"/>
                </a:cubicBezTo>
                <a:cubicBezTo>
                  <a:pt x="574357" y="124301"/>
                  <a:pt x="555784" y="133540"/>
                  <a:pt x="537782" y="143256"/>
                </a:cubicBezTo>
                <a:cubicBezTo>
                  <a:pt x="535591" y="144399"/>
                  <a:pt x="533305" y="144971"/>
                  <a:pt x="531019" y="144971"/>
                </a:cubicBezTo>
                <a:close/>
                <a:moveTo>
                  <a:pt x="1435798" y="132588"/>
                </a:moveTo>
                <a:cubicBezTo>
                  <a:pt x="1433608" y="132588"/>
                  <a:pt x="1431417" y="132112"/>
                  <a:pt x="1429417" y="131064"/>
                </a:cubicBezTo>
                <a:cubicBezTo>
                  <a:pt x="1411129" y="121825"/>
                  <a:pt x="1392174" y="113062"/>
                  <a:pt x="1373314" y="105061"/>
                </a:cubicBezTo>
                <a:cubicBezTo>
                  <a:pt x="1366075" y="102013"/>
                  <a:pt x="1362647" y="93536"/>
                  <a:pt x="1365790" y="86296"/>
                </a:cubicBezTo>
                <a:cubicBezTo>
                  <a:pt x="1368838" y="79057"/>
                  <a:pt x="1377315" y="75629"/>
                  <a:pt x="1384554" y="78772"/>
                </a:cubicBezTo>
                <a:cubicBezTo>
                  <a:pt x="1403985" y="87059"/>
                  <a:pt x="1423416" y="96012"/>
                  <a:pt x="1442275" y="105537"/>
                </a:cubicBezTo>
                <a:cubicBezTo>
                  <a:pt x="1449324" y="109061"/>
                  <a:pt x="1452182" y="117634"/>
                  <a:pt x="1448658" y="124682"/>
                </a:cubicBezTo>
                <a:cubicBezTo>
                  <a:pt x="1446181" y="129635"/>
                  <a:pt x="1441132" y="132588"/>
                  <a:pt x="1435894" y="132588"/>
                </a:cubicBezTo>
                <a:close/>
                <a:moveTo>
                  <a:pt x="644843" y="92678"/>
                </a:moveTo>
                <a:cubicBezTo>
                  <a:pt x="639128" y="92678"/>
                  <a:pt x="633699" y="89154"/>
                  <a:pt x="631507" y="83534"/>
                </a:cubicBezTo>
                <a:cubicBezTo>
                  <a:pt x="628650" y="76200"/>
                  <a:pt x="632365" y="67913"/>
                  <a:pt x="639699" y="65056"/>
                </a:cubicBezTo>
                <a:cubicBezTo>
                  <a:pt x="659416" y="57531"/>
                  <a:pt x="679609" y="50578"/>
                  <a:pt x="699802" y="44291"/>
                </a:cubicBezTo>
                <a:cubicBezTo>
                  <a:pt x="707327" y="42005"/>
                  <a:pt x="715328" y="46196"/>
                  <a:pt x="717709" y="53721"/>
                </a:cubicBezTo>
                <a:cubicBezTo>
                  <a:pt x="720090" y="61246"/>
                  <a:pt x="715804" y="69247"/>
                  <a:pt x="708279" y="71628"/>
                </a:cubicBezTo>
                <a:cubicBezTo>
                  <a:pt x="688753" y="77724"/>
                  <a:pt x="669131" y="84487"/>
                  <a:pt x="649986" y="91821"/>
                </a:cubicBezTo>
                <a:cubicBezTo>
                  <a:pt x="648272" y="92488"/>
                  <a:pt x="646557" y="92773"/>
                  <a:pt x="644843" y="92773"/>
                </a:cubicBezTo>
                <a:close/>
                <a:moveTo>
                  <a:pt x="1320356" y="83534"/>
                </a:moveTo>
                <a:cubicBezTo>
                  <a:pt x="1318736" y="83534"/>
                  <a:pt x="1317213" y="83248"/>
                  <a:pt x="1315593" y="82677"/>
                </a:cubicBezTo>
                <a:cubicBezTo>
                  <a:pt x="1296258" y="75914"/>
                  <a:pt x="1276350" y="69628"/>
                  <a:pt x="1256633" y="64103"/>
                </a:cubicBezTo>
                <a:cubicBezTo>
                  <a:pt x="1249013" y="62008"/>
                  <a:pt x="1244632" y="54102"/>
                  <a:pt x="1246727" y="46482"/>
                </a:cubicBezTo>
                <a:cubicBezTo>
                  <a:pt x="1248823" y="38862"/>
                  <a:pt x="1256824" y="34480"/>
                  <a:pt x="1264348" y="36576"/>
                </a:cubicBezTo>
                <a:cubicBezTo>
                  <a:pt x="1284732" y="42291"/>
                  <a:pt x="1305116" y="48768"/>
                  <a:pt x="1325118" y="55721"/>
                </a:cubicBezTo>
                <a:cubicBezTo>
                  <a:pt x="1332548" y="58293"/>
                  <a:pt x="1336453" y="66485"/>
                  <a:pt x="1333881" y="73914"/>
                </a:cubicBezTo>
                <a:cubicBezTo>
                  <a:pt x="1331786" y="79820"/>
                  <a:pt x="1326261" y="83439"/>
                  <a:pt x="1320356" y="83439"/>
                </a:cubicBezTo>
                <a:close/>
                <a:moveTo>
                  <a:pt x="764381" y="55626"/>
                </a:moveTo>
                <a:cubicBezTo>
                  <a:pt x="757904" y="55626"/>
                  <a:pt x="752094" y="51245"/>
                  <a:pt x="750475" y="44672"/>
                </a:cubicBezTo>
                <a:cubicBezTo>
                  <a:pt x="748665" y="36957"/>
                  <a:pt x="753333" y="29242"/>
                  <a:pt x="761048" y="27432"/>
                </a:cubicBezTo>
                <a:cubicBezTo>
                  <a:pt x="781526" y="22479"/>
                  <a:pt x="802481" y="18193"/>
                  <a:pt x="823341" y="14478"/>
                </a:cubicBezTo>
                <a:cubicBezTo>
                  <a:pt x="831152" y="13145"/>
                  <a:pt x="838486" y="18288"/>
                  <a:pt x="839914" y="26099"/>
                </a:cubicBezTo>
                <a:cubicBezTo>
                  <a:pt x="841248" y="33909"/>
                  <a:pt x="836105" y="41243"/>
                  <a:pt x="828294" y="42672"/>
                </a:cubicBezTo>
                <a:cubicBezTo>
                  <a:pt x="808101" y="46196"/>
                  <a:pt x="787718" y="50387"/>
                  <a:pt x="767810" y="55245"/>
                </a:cubicBezTo>
                <a:cubicBezTo>
                  <a:pt x="766667" y="55531"/>
                  <a:pt x="765524" y="55626"/>
                  <a:pt x="764477" y="55626"/>
                </a:cubicBezTo>
                <a:close/>
                <a:moveTo>
                  <a:pt x="1199674" y="49721"/>
                </a:moveTo>
                <a:cubicBezTo>
                  <a:pt x="1198722" y="49721"/>
                  <a:pt x="1197673" y="49625"/>
                  <a:pt x="1196721" y="49435"/>
                </a:cubicBezTo>
                <a:cubicBezTo>
                  <a:pt x="1176719" y="45149"/>
                  <a:pt x="1156240" y="41529"/>
                  <a:pt x="1135952" y="38576"/>
                </a:cubicBezTo>
                <a:cubicBezTo>
                  <a:pt x="1128141" y="37433"/>
                  <a:pt x="1122712" y="30194"/>
                  <a:pt x="1123855" y="22384"/>
                </a:cubicBezTo>
                <a:cubicBezTo>
                  <a:pt x="1124998" y="14573"/>
                  <a:pt x="1132332" y="9144"/>
                  <a:pt x="1140047" y="10287"/>
                </a:cubicBezTo>
                <a:cubicBezTo>
                  <a:pt x="1160907" y="13335"/>
                  <a:pt x="1182053" y="17145"/>
                  <a:pt x="1202627" y="21431"/>
                </a:cubicBezTo>
                <a:cubicBezTo>
                  <a:pt x="1210342" y="23050"/>
                  <a:pt x="1215295" y="30671"/>
                  <a:pt x="1213675" y="38386"/>
                </a:cubicBezTo>
                <a:cubicBezTo>
                  <a:pt x="1212247" y="45149"/>
                  <a:pt x="1206342" y="49721"/>
                  <a:pt x="1199674" y="49721"/>
                </a:cubicBezTo>
                <a:close/>
                <a:moveTo>
                  <a:pt x="887825" y="34195"/>
                </a:moveTo>
                <a:cubicBezTo>
                  <a:pt x="880586" y="34195"/>
                  <a:pt x="874395" y="28766"/>
                  <a:pt x="873633" y="21431"/>
                </a:cubicBezTo>
                <a:cubicBezTo>
                  <a:pt x="872776" y="13621"/>
                  <a:pt x="878491" y="6572"/>
                  <a:pt x="886301" y="5715"/>
                </a:cubicBezTo>
                <a:cubicBezTo>
                  <a:pt x="907256" y="3429"/>
                  <a:pt x="928592" y="1810"/>
                  <a:pt x="949738" y="857"/>
                </a:cubicBezTo>
                <a:cubicBezTo>
                  <a:pt x="957644" y="476"/>
                  <a:pt x="964311" y="6572"/>
                  <a:pt x="964692" y="14478"/>
                </a:cubicBezTo>
                <a:cubicBezTo>
                  <a:pt x="965073" y="22384"/>
                  <a:pt x="958977" y="29051"/>
                  <a:pt x="951072" y="29432"/>
                </a:cubicBezTo>
                <a:cubicBezTo>
                  <a:pt x="930497" y="30385"/>
                  <a:pt x="909828" y="31909"/>
                  <a:pt x="889445" y="34195"/>
                </a:cubicBezTo>
                <a:cubicBezTo>
                  <a:pt x="888873" y="34195"/>
                  <a:pt x="888397" y="34195"/>
                  <a:pt x="887921" y="34195"/>
                </a:cubicBezTo>
                <a:close/>
                <a:moveTo>
                  <a:pt x="1075658" y="31623"/>
                </a:moveTo>
                <a:cubicBezTo>
                  <a:pt x="1075658" y="31623"/>
                  <a:pt x="1074897" y="31623"/>
                  <a:pt x="1074515" y="31623"/>
                </a:cubicBezTo>
                <a:cubicBezTo>
                  <a:pt x="1054132" y="30004"/>
                  <a:pt x="1033367" y="28956"/>
                  <a:pt x="1012793" y="28575"/>
                </a:cubicBezTo>
                <a:cubicBezTo>
                  <a:pt x="1004888" y="28384"/>
                  <a:pt x="998601" y="21908"/>
                  <a:pt x="998791" y="14002"/>
                </a:cubicBezTo>
                <a:cubicBezTo>
                  <a:pt x="998982" y="6096"/>
                  <a:pt x="1005364" y="95"/>
                  <a:pt x="1013365" y="0"/>
                </a:cubicBezTo>
                <a:cubicBezTo>
                  <a:pt x="1034510" y="381"/>
                  <a:pt x="1055847" y="1429"/>
                  <a:pt x="1076897" y="3143"/>
                </a:cubicBezTo>
                <a:cubicBezTo>
                  <a:pt x="1084802" y="3810"/>
                  <a:pt x="1090613" y="10668"/>
                  <a:pt x="1089946" y="18574"/>
                </a:cubicBezTo>
                <a:cubicBezTo>
                  <a:pt x="1089374" y="26003"/>
                  <a:pt x="1083088" y="31718"/>
                  <a:pt x="1075754" y="31718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855456A8-E9EC-440F-8D61-F3FC4BAEF5EC}"/>
              </a:ext>
            </a:extLst>
          </p:cNvPr>
          <p:cNvGrpSpPr/>
          <p:nvPr/>
        </p:nvGrpSpPr>
        <p:grpSpPr>
          <a:xfrm>
            <a:off x="5083998" y="2650582"/>
            <a:ext cx="2023858" cy="1810190"/>
            <a:chOff x="5083998" y="2650582"/>
            <a:chExt cx="2023858" cy="1810190"/>
          </a:xfrm>
        </p:grpSpPr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9CC7EC0C-CCF1-46E1-AC3E-73E4995E7B35}"/>
                </a:ext>
              </a:extLst>
            </p:cNvPr>
            <p:cNvSpPr/>
            <p:nvPr/>
          </p:nvSpPr>
          <p:spPr>
            <a:xfrm>
              <a:off x="5190887" y="2650582"/>
              <a:ext cx="1810304" cy="1810190"/>
            </a:xfrm>
            <a:custGeom>
              <a:avLst/>
              <a:gdLst>
                <a:gd name="connsiteX0" fmla="*/ 1545431 w 1545431"/>
                <a:gd name="connsiteY0" fmla="*/ 772668 h 1545335"/>
                <a:gd name="connsiteX1" fmla="*/ 1536668 w 1545431"/>
                <a:gd name="connsiteY1" fmla="*/ 889730 h 1545335"/>
                <a:gd name="connsiteX2" fmla="*/ 1534859 w 1545431"/>
                <a:gd name="connsiteY2" fmla="*/ 900875 h 1545335"/>
                <a:gd name="connsiteX3" fmla="*/ 1479423 w 1545431"/>
                <a:gd name="connsiteY3" fmla="*/ 1085755 h 1545335"/>
                <a:gd name="connsiteX4" fmla="*/ 772668 w 1545431"/>
                <a:gd name="connsiteY4" fmla="*/ 1545336 h 1545335"/>
                <a:gd name="connsiteX5" fmla="*/ 10573 w 1545431"/>
                <a:gd name="connsiteY5" fmla="*/ 900875 h 1545335"/>
                <a:gd name="connsiteX6" fmla="*/ 0 w 1545431"/>
                <a:gd name="connsiteY6" fmla="*/ 772668 h 1545335"/>
                <a:gd name="connsiteX7" fmla="*/ 24955 w 1545431"/>
                <a:gd name="connsiteY7" fmla="*/ 576834 h 1545335"/>
                <a:gd name="connsiteX8" fmla="*/ 772668 w 1545431"/>
                <a:gd name="connsiteY8" fmla="*/ 0 h 1545335"/>
                <a:gd name="connsiteX9" fmla="*/ 1520476 w 1545431"/>
                <a:gd name="connsiteY9" fmla="*/ 576834 h 1545335"/>
                <a:gd name="connsiteX10" fmla="*/ 1545431 w 1545431"/>
                <a:gd name="connsiteY10" fmla="*/ 772668 h 1545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45431" h="1545335">
                  <a:moveTo>
                    <a:pt x="1545431" y="772668"/>
                  </a:moveTo>
                  <a:cubicBezTo>
                    <a:pt x="1545431" y="812387"/>
                    <a:pt x="1542479" y="851440"/>
                    <a:pt x="1536668" y="889730"/>
                  </a:cubicBezTo>
                  <a:cubicBezTo>
                    <a:pt x="1536097" y="893445"/>
                    <a:pt x="1535430" y="897255"/>
                    <a:pt x="1534859" y="900875"/>
                  </a:cubicBezTo>
                  <a:cubicBezTo>
                    <a:pt x="1524000" y="965645"/>
                    <a:pt x="1505236" y="1027557"/>
                    <a:pt x="1479423" y="1085755"/>
                  </a:cubicBezTo>
                  <a:cubicBezTo>
                    <a:pt x="1359313" y="1356455"/>
                    <a:pt x="1088041" y="1545336"/>
                    <a:pt x="772668" y="1545336"/>
                  </a:cubicBezTo>
                  <a:cubicBezTo>
                    <a:pt x="389668" y="1545336"/>
                    <a:pt x="71628" y="1266635"/>
                    <a:pt x="10573" y="900875"/>
                  </a:cubicBezTo>
                  <a:cubicBezTo>
                    <a:pt x="3524" y="859250"/>
                    <a:pt x="0" y="816388"/>
                    <a:pt x="0" y="772668"/>
                  </a:cubicBezTo>
                  <a:cubicBezTo>
                    <a:pt x="0" y="704945"/>
                    <a:pt x="8667" y="639318"/>
                    <a:pt x="24955" y="576834"/>
                  </a:cubicBezTo>
                  <a:cubicBezTo>
                    <a:pt x="111728" y="244888"/>
                    <a:pt x="413575" y="0"/>
                    <a:pt x="772668" y="0"/>
                  </a:cubicBezTo>
                  <a:cubicBezTo>
                    <a:pt x="1131761" y="0"/>
                    <a:pt x="1433703" y="244888"/>
                    <a:pt x="1520476" y="576834"/>
                  </a:cubicBezTo>
                  <a:cubicBezTo>
                    <a:pt x="1536763" y="639318"/>
                    <a:pt x="1545431" y="704945"/>
                    <a:pt x="1545431" y="77266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BD8146E7-885A-4967-9122-8CA8D96DC0EC}"/>
                </a:ext>
              </a:extLst>
            </p:cNvPr>
            <p:cNvSpPr/>
            <p:nvPr/>
          </p:nvSpPr>
          <p:spPr>
            <a:xfrm>
              <a:off x="6947078" y="3706082"/>
              <a:ext cx="123624" cy="158770"/>
            </a:xfrm>
            <a:custGeom>
              <a:avLst/>
              <a:gdLst>
                <a:gd name="connsiteX0" fmla="*/ 0 w 105536"/>
                <a:gd name="connsiteY0" fmla="*/ 135446 h 135540"/>
                <a:gd name="connsiteX1" fmla="*/ 7525 w 105536"/>
                <a:gd name="connsiteY1" fmla="*/ 113443 h 135540"/>
                <a:gd name="connsiteX2" fmla="*/ 13430 w 105536"/>
                <a:gd name="connsiteY2" fmla="*/ 94774 h 135540"/>
                <a:gd name="connsiteX3" fmla="*/ 18669 w 105536"/>
                <a:gd name="connsiteY3" fmla="*/ 76676 h 135540"/>
                <a:gd name="connsiteX4" fmla="*/ 21241 w 105536"/>
                <a:gd name="connsiteY4" fmla="*/ 66770 h 135540"/>
                <a:gd name="connsiteX5" fmla="*/ 25812 w 105536"/>
                <a:gd name="connsiteY5" fmla="*/ 48482 h 135540"/>
                <a:gd name="connsiteX6" fmla="*/ 30956 w 105536"/>
                <a:gd name="connsiteY6" fmla="*/ 24955 h 135540"/>
                <a:gd name="connsiteX7" fmla="*/ 33147 w 105536"/>
                <a:gd name="connsiteY7" fmla="*/ 13525 h 135540"/>
                <a:gd name="connsiteX8" fmla="*/ 34099 w 105536"/>
                <a:gd name="connsiteY8" fmla="*/ 8668 h 135540"/>
                <a:gd name="connsiteX9" fmla="*/ 34099 w 105536"/>
                <a:gd name="connsiteY9" fmla="*/ 8287 h 135540"/>
                <a:gd name="connsiteX10" fmla="*/ 35623 w 105536"/>
                <a:gd name="connsiteY10" fmla="*/ 0 h 135540"/>
                <a:gd name="connsiteX11" fmla="*/ 105537 w 105536"/>
                <a:gd name="connsiteY11" fmla="*/ 20193 h 135540"/>
                <a:gd name="connsiteX12" fmla="*/ 89535 w 105536"/>
                <a:gd name="connsiteY12" fmla="*/ 51625 h 135540"/>
                <a:gd name="connsiteX13" fmla="*/ 95 w 105536"/>
                <a:gd name="connsiteY13" fmla="*/ 135541 h 135540"/>
                <a:gd name="connsiteX14" fmla="*/ 95 w 105536"/>
                <a:gd name="connsiteY14" fmla="*/ 135541 h 1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5536" h="135540">
                  <a:moveTo>
                    <a:pt x="0" y="135446"/>
                  </a:moveTo>
                  <a:cubicBezTo>
                    <a:pt x="2571" y="128206"/>
                    <a:pt x="5143" y="120777"/>
                    <a:pt x="7525" y="113443"/>
                  </a:cubicBezTo>
                  <a:cubicBezTo>
                    <a:pt x="9620" y="107252"/>
                    <a:pt x="11620" y="101060"/>
                    <a:pt x="13430" y="94774"/>
                  </a:cubicBezTo>
                  <a:cubicBezTo>
                    <a:pt x="15240" y="88868"/>
                    <a:pt x="17050" y="82772"/>
                    <a:pt x="18669" y="76676"/>
                  </a:cubicBezTo>
                  <a:cubicBezTo>
                    <a:pt x="19621" y="73342"/>
                    <a:pt x="20478" y="70104"/>
                    <a:pt x="21241" y="66770"/>
                  </a:cubicBezTo>
                  <a:cubicBezTo>
                    <a:pt x="22764" y="60674"/>
                    <a:pt x="24384" y="54673"/>
                    <a:pt x="25812" y="48482"/>
                  </a:cubicBezTo>
                  <a:cubicBezTo>
                    <a:pt x="27622" y="40767"/>
                    <a:pt x="29432" y="32861"/>
                    <a:pt x="30956" y="24955"/>
                  </a:cubicBezTo>
                  <a:cubicBezTo>
                    <a:pt x="31813" y="21146"/>
                    <a:pt x="32480" y="17336"/>
                    <a:pt x="33147" y="13525"/>
                  </a:cubicBezTo>
                  <a:cubicBezTo>
                    <a:pt x="33528" y="11811"/>
                    <a:pt x="33814" y="10287"/>
                    <a:pt x="34099" y="8668"/>
                  </a:cubicBezTo>
                  <a:lnTo>
                    <a:pt x="34099" y="8287"/>
                  </a:lnTo>
                  <a:cubicBezTo>
                    <a:pt x="34671" y="5524"/>
                    <a:pt x="35147" y="2667"/>
                    <a:pt x="35623" y="0"/>
                  </a:cubicBezTo>
                  <a:cubicBezTo>
                    <a:pt x="58959" y="6477"/>
                    <a:pt x="82296" y="13240"/>
                    <a:pt x="105537" y="20193"/>
                  </a:cubicBezTo>
                  <a:cubicBezTo>
                    <a:pt x="100774" y="30956"/>
                    <a:pt x="95345" y="41434"/>
                    <a:pt x="89535" y="51625"/>
                  </a:cubicBezTo>
                  <a:cubicBezTo>
                    <a:pt x="68770" y="87821"/>
                    <a:pt x="37242" y="116681"/>
                    <a:pt x="95" y="135541"/>
                  </a:cubicBezTo>
                  <a:lnTo>
                    <a:pt x="95" y="13554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24907CFF-A78F-4586-8107-3A9ACBEC1A6A}"/>
                </a:ext>
              </a:extLst>
            </p:cNvPr>
            <p:cNvSpPr/>
            <p:nvPr/>
          </p:nvSpPr>
          <p:spPr>
            <a:xfrm>
              <a:off x="5083998" y="3221874"/>
              <a:ext cx="2023858" cy="507637"/>
            </a:xfrm>
            <a:custGeom>
              <a:avLst/>
              <a:gdLst>
                <a:gd name="connsiteX0" fmla="*/ 1727740 w 1727739"/>
                <a:gd name="connsiteY0" fmla="*/ 284964 h 433363"/>
                <a:gd name="connsiteX1" fmla="*/ 1727740 w 1727739"/>
                <a:gd name="connsiteY1" fmla="*/ 287536 h 433363"/>
                <a:gd name="connsiteX2" fmla="*/ 1695926 w 1727739"/>
                <a:gd name="connsiteY2" fmla="*/ 433364 h 433363"/>
                <a:gd name="connsiteX3" fmla="*/ 1626013 w 1727739"/>
                <a:gd name="connsiteY3" fmla="*/ 413171 h 433363"/>
                <a:gd name="connsiteX4" fmla="*/ 1619060 w 1727739"/>
                <a:gd name="connsiteY4" fmla="*/ 411361 h 433363"/>
                <a:gd name="connsiteX5" fmla="*/ 1617536 w 1727739"/>
                <a:gd name="connsiteY5" fmla="*/ 410885 h 433363"/>
                <a:gd name="connsiteX6" fmla="*/ 1515999 w 1727739"/>
                <a:gd name="connsiteY6" fmla="*/ 385262 h 433363"/>
                <a:gd name="connsiteX7" fmla="*/ 101727 w 1727739"/>
                <a:gd name="connsiteY7" fmla="*/ 413076 h 433363"/>
                <a:gd name="connsiteX8" fmla="*/ 101632 w 1727739"/>
                <a:gd name="connsiteY8" fmla="*/ 413076 h 433363"/>
                <a:gd name="connsiteX9" fmla="*/ 31718 w 1727739"/>
                <a:gd name="connsiteY9" fmla="*/ 433268 h 433363"/>
                <a:gd name="connsiteX10" fmla="*/ 95 w 1727739"/>
                <a:gd name="connsiteY10" fmla="*/ 296966 h 433363"/>
                <a:gd name="connsiteX11" fmla="*/ 0 w 1727739"/>
                <a:gd name="connsiteY11" fmla="*/ 287441 h 433363"/>
                <a:gd name="connsiteX12" fmla="*/ 0 w 1727739"/>
                <a:gd name="connsiteY12" fmla="*/ 284869 h 433363"/>
                <a:gd name="connsiteX13" fmla="*/ 95 w 1727739"/>
                <a:gd name="connsiteY13" fmla="*/ 267629 h 433363"/>
                <a:gd name="connsiteX14" fmla="*/ 1143 w 1727739"/>
                <a:gd name="connsiteY14" fmla="*/ 238673 h 433363"/>
                <a:gd name="connsiteX15" fmla="*/ 2096 w 1727739"/>
                <a:gd name="connsiteY15" fmla="*/ 223433 h 433363"/>
                <a:gd name="connsiteX16" fmla="*/ 115158 w 1727739"/>
                <a:gd name="connsiteY16" fmla="*/ 89226 h 433363"/>
                <a:gd name="connsiteX17" fmla="*/ 116110 w 1727739"/>
                <a:gd name="connsiteY17" fmla="*/ 88940 h 433363"/>
                <a:gd name="connsiteX18" fmla="*/ 1611535 w 1727739"/>
                <a:gd name="connsiteY18" fmla="*/ 88940 h 433363"/>
                <a:gd name="connsiteX19" fmla="*/ 1612868 w 1727739"/>
                <a:gd name="connsiteY19" fmla="*/ 89321 h 433363"/>
                <a:gd name="connsiteX20" fmla="*/ 1725454 w 1727739"/>
                <a:gd name="connsiteY20" fmla="*/ 223242 h 433363"/>
                <a:gd name="connsiteX21" fmla="*/ 1726406 w 1727739"/>
                <a:gd name="connsiteY21" fmla="*/ 238482 h 433363"/>
                <a:gd name="connsiteX22" fmla="*/ 1727454 w 1727739"/>
                <a:gd name="connsiteY22" fmla="*/ 267534 h 433363"/>
                <a:gd name="connsiteX23" fmla="*/ 1727549 w 1727739"/>
                <a:gd name="connsiteY23" fmla="*/ 284774 h 4333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27739" h="433363">
                  <a:moveTo>
                    <a:pt x="1727740" y="284964"/>
                  </a:moveTo>
                  <a:lnTo>
                    <a:pt x="1727740" y="287536"/>
                  </a:lnTo>
                  <a:cubicBezTo>
                    <a:pt x="1727454" y="338209"/>
                    <a:pt x="1716501" y="387929"/>
                    <a:pt x="1695926" y="433364"/>
                  </a:cubicBezTo>
                  <a:cubicBezTo>
                    <a:pt x="1672685" y="426315"/>
                    <a:pt x="1649349" y="419552"/>
                    <a:pt x="1626013" y="413171"/>
                  </a:cubicBezTo>
                  <a:cubicBezTo>
                    <a:pt x="1623727" y="412599"/>
                    <a:pt x="1621346" y="411837"/>
                    <a:pt x="1619060" y="411361"/>
                  </a:cubicBezTo>
                  <a:cubicBezTo>
                    <a:pt x="1618583" y="411266"/>
                    <a:pt x="1618012" y="410980"/>
                    <a:pt x="1617536" y="410885"/>
                  </a:cubicBezTo>
                  <a:cubicBezTo>
                    <a:pt x="1583722" y="401741"/>
                    <a:pt x="1549908" y="393168"/>
                    <a:pt x="1515999" y="385262"/>
                  </a:cubicBezTo>
                  <a:cubicBezTo>
                    <a:pt x="1050322" y="276963"/>
                    <a:pt x="563880" y="286298"/>
                    <a:pt x="101727" y="413076"/>
                  </a:cubicBezTo>
                  <a:lnTo>
                    <a:pt x="101632" y="413076"/>
                  </a:lnTo>
                  <a:cubicBezTo>
                    <a:pt x="78296" y="419552"/>
                    <a:pt x="54959" y="426315"/>
                    <a:pt x="31718" y="433268"/>
                  </a:cubicBezTo>
                  <a:cubicBezTo>
                    <a:pt x="12478" y="390692"/>
                    <a:pt x="1619" y="344305"/>
                    <a:pt x="95" y="296966"/>
                  </a:cubicBezTo>
                  <a:cubicBezTo>
                    <a:pt x="95" y="293727"/>
                    <a:pt x="0" y="290679"/>
                    <a:pt x="0" y="287441"/>
                  </a:cubicBezTo>
                  <a:lnTo>
                    <a:pt x="0" y="284869"/>
                  </a:lnTo>
                  <a:cubicBezTo>
                    <a:pt x="0" y="279059"/>
                    <a:pt x="0" y="273344"/>
                    <a:pt x="95" y="267629"/>
                  </a:cubicBezTo>
                  <a:cubicBezTo>
                    <a:pt x="381" y="257818"/>
                    <a:pt x="667" y="248198"/>
                    <a:pt x="1143" y="238673"/>
                  </a:cubicBezTo>
                  <a:cubicBezTo>
                    <a:pt x="1334" y="233529"/>
                    <a:pt x="1714" y="228576"/>
                    <a:pt x="2096" y="223433"/>
                  </a:cubicBezTo>
                  <a:cubicBezTo>
                    <a:pt x="6668" y="158949"/>
                    <a:pt x="52292" y="104370"/>
                    <a:pt x="115158" y="89226"/>
                  </a:cubicBezTo>
                  <a:cubicBezTo>
                    <a:pt x="115443" y="89130"/>
                    <a:pt x="115729" y="89130"/>
                    <a:pt x="116110" y="88940"/>
                  </a:cubicBezTo>
                  <a:cubicBezTo>
                    <a:pt x="607409" y="-29647"/>
                    <a:pt x="1120235" y="-29647"/>
                    <a:pt x="1611535" y="88940"/>
                  </a:cubicBezTo>
                  <a:cubicBezTo>
                    <a:pt x="1612011" y="89035"/>
                    <a:pt x="1612392" y="89226"/>
                    <a:pt x="1612868" y="89321"/>
                  </a:cubicBezTo>
                  <a:cubicBezTo>
                    <a:pt x="1675638" y="104275"/>
                    <a:pt x="1720977" y="158949"/>
                    <a:pt x="1725454" y="223242"/>
                  </a:cubicBezTo>
                  <a:cubicBezTo>
                    <a:pt x="1725835" y="228386"/>
                    <a:pt x="1726216" y="233434"/>
                    <a:pt x="1726406" y="238482"/>
                  </a:cubicBezTo>
                  <a:cubicBezTo>
                    <a:pt x="1726882" y="248102"/>
                    <a:pt x="1727264" y="257723"/>
                    <a:pt x="1727454" y="267534"/>
                  </a:cubicBezTo>
                  <a:cubicBezTo>
                    <a:pt x="1727549" y="273249"/>
                    <a:pt x="1727549" y="278963"/>
                    <a:pt x="1727549" y="28477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2F94E67D-0FEA-40A4-9569-E2A44D4E530B}"/>
                </a:ext>
              </a:extLst>
            </p:cNvPr>
            <p:cNvSpPr/>
            <p:nvPr/>
          </p:nvSpPr>
          <p:spPr>
            <a:xfrm>
              <a:off x="5121265" y="3705970"/>
              <a:ext cx="123513" cy="158883"/>
            </a:xfrm>
            <a:custGeom>
              <a:avLst/>
              <a:gdLst>
                <a:gd name="connsiteX0" fmla="*/ 16002 w 105441"/>
                <a:gd name="connsiteY0" fmla="*/ 51626 h 135636"/>
                <a:gd name="connsiteX1" fmla="*/ 0 w 105441"/>
                <a:gd name="connsiteY1" fmla="*/ 20193 h 135636"/>
                <a:gd name="connsiteX2" fmla="*/ 69913 w 105441"/>
                <a:gd name="connsiteY2" fmla="*/ 0 h 135636"/>
                <a:gd name="connsiteX3" fmla="*/ 73819 w 105441"/>
                <a:gd name="connsiteY3" fmla="*/ 21336 h 135636"/>
                <a:gd name="connsiteX4" fmla="*/ 75342 w 105441"/>
                <a:gd name="connsiteY4" fmla="*/ 28956 h 135636"/>
                <a:gd name="connsiteX5" fmla="*/ 77819 w 105441"/>
                <a:gd name="connsiteY5" fmla="*/ 40386 h 135636"/>
                <a:gd name="connsiteX6" fmla="*/ 80391 w 105441"/>
                <a:gd name="connsiteY6" fmla="*/ 51816 h 135636"/>
                <a:gd name="connsiteX7" fmla="*/ 80676 w 105441"/>
                <a:gd name="connsiteY7" fmla="*/ 52673 h 135636"/>
                <a:gd name="connsiteX8" fmla="*/ 81153 w 105441"/>
                <a:gd name="connsiteY8" fmla="*/ 54959 h 135636"/>
                <a:gd name="connsiteX9" fmla="*/ 85344 w 105441"/>
                <a:gd name="connsiteY9" fmla="*/ 71723 h 135636"/>
                <a:gd name="connsiteX10" fmla="*/ 85630 w 105441"/>
                <a:gd name="connsiteY10" fmla="*/ 72676 h 135636"/>
                <a:gd name="connsiteX11" fmla="*/ 92011 w 105441"/>
                <a:gd name="connsiteY11" fmla="*/ 94964 h 135636"/>
                <a:gd name="connsiteX12" fmla="*/ 98298 w 105441"/>
                <a:gd name="connsiteY12" fmla="*/ 115062 h 135636"/>
                <a:gd name="connsiteX13" fmla="*/ 105442 w 105441"/>
                <a:gd name="connsiteY13" fmla="*/ 135636 h 135636"/>
                <a:gd name="connsiteX14" fmla="*/ 105442 w 105441"/>
                <a:gd name="connsiteY14" fmla="*/ 135636 h 135636"/>
                <a:gd name="connsiteX15" fmla="*/ 16002 w 105441"/>
                <a:gd name="connsiteY15" fmla="*/ 51721 h 135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05441" h="135636">
                  <a:moveTo>
                    <a:pt x="16002" y="51626"/>
                  </a:moveTo>
                  <a:cubicBezTo>
                    <a:pt x="10096" y="41434"/>
                    <a:pt x="4763" y="30956"/>
                    <a:pt x="0" y="20193"/>
                  </a:cubicBezTo>
                  <a:cubicBezTo>
                    <a:pt x="23241" y="13145"/>
                    <a:pt x="46577" y="6382"/>
                    <a:pt x="69913" y="0"/>
                  </a:cubicBezTo>
                  <a:cubicBezTo>
                    <a:pt x="71056" y="7144"/>
                    <a:pt x="72390" y="14288"/>
                    <a:pt x="73819" y="21336"/>
                  </a:cubicBezTo>
                  <a:cubicBezTo>
                    <a:pt x="74295" y="23813"/>
                    <a:pt x="74771" y="26479"/>
                    <a:pt x="75342" y="28956"/>
                  </a:cubicBezTo>
                  <a:cubicBezTo>
                    <a:pt x="76105" y="32766"/>
                    <a:pt x="76867" y="36576"/>
                    <a:pt x="77819" y="40386"/>
                  </a:cubicBezTo>
                  <a:cubicBezTo>
                    <a:pt x="78581" y="44291"/>
                    <a:pt x="79534" y="48101"/>
                    <a:pt x="80391" y="51816"/>
                  </a:cubicBezTo>
                  <a:cubicBezTo>
                    <a:pt x="80486" y="52006"/>
                    <a:pt x="80486" y="52388"/>
                    <a:pt x="80676" y="52673"/>
                  </a:cubicBezTo>
                  <a:cubicBezTo>
                    <a:pt x="80772" y="53340"/>
                    <a:pt x="81058" y="54197"/>
                    <a:pt x="81153" y="54959"/>
                  </a:cubicBezTo>
                  <a:cubicBezTo>
                    <a:pt x="82391" y="60579"/>
                    <a:pt x="83915" y="66008"/>
                    <a:pt x="85344" y="71723"/>
                  </a:cubicBezTo>
                  <a:cubicBezTo>
                    <a:pt x="85439" y="72104"/>
                    <a:pt x="85439" y="72295"/>
                    <a:pt x="85630" y="72676"/>
                  </a:cubicBezTo>
                  <a:cubicBezTo>
                    <a:pt x="87630" y="80201"/>
                    <a:pt x="89821" y="87535"/>
                    <a:pt x="92011" y="94964"/>
                  </a:cubicBezTo>
                  <a:cubicBezTo>
                    <a:pt x="94012" y="101727"/>
                    <a:pt x="96107" y="108395"/>
                    <a:pt x="98298" y="115062"/>
                  </a:cubicBezTo>
                  <a:cubicBezTo>
                    <a:pt x="100584" y="121920"/>
                    <a:pt x="102965" y="128873"/>
                    <a:pt x="105442" y="135636"/>
                  </a:cubicBezTo>
                  <a:lnTo>
                    <a:pt x="105442" y="135636"/>
                  </a:lnTo>
                  <a:cubicBezTo>
                    <a:pt x="68294" y="116777"/>
                    <a:pt x="36766" y="87916"/>
                    <a:pt x="16002" y="51721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B3A9F9DD-8C8D-4D49-BF86-6A5419933739}"/>
                </a:ext>
              </a:extLst>
            </p:cNvPr>
            <p:cNvSpPr/>
            <p:nvPr/>
          </p:nvSpPr>
          <p:spPr>
            <a:xfrm>
              <a:off x="5516574" y="2976270"/>
              <a:ext cx="1158706" cy="1158593"/>
            </a:xfrm>
            <a:custGeom>
              <a:avLst/>
              <a:gdLst>
                <a:gd name="connsiteX0" fmla="*/ 989171 w 989171"/>
                <a:gd name="connsiteY0" fmla="*/ 494633 h 989075"/>
                <a:gd name="connsiteX1" fmla="*/ 983552 w 989171"/>
                <a:gd name="connsiteY1" fmla="*/ 569500 h 989075"/>
                <a:gd name="connsiteX2" fmla="*/ 982409 w 989171"/>
                <a:gd name="connsiteY2" fmla="*/ 576644 h 989075"/>
                <a:gd name="connsiteX3" fmla="*/ 946880 w 989171"/>
                <a:gd name="connsiteY3" fmla="*/ 694944 h 989075"/>
                <a:gd name="connsiteX4" fmla="*/ 494538 w 989171"/>
                <a:gd name="connsiteY4" fmla="*/ 989076 h 989075"/>
                <a:gd name="connsiteX5" fmla="*/ 6763 w 989171"/>
                <a:gd name="connsiteY5" fmla="*/ 576644 h 989075"/>
                <a:gd name="connsiteX6" fmla="*/ 0 w 989171"/>
                <a:gd name="connsiteY6" fmla="*/ 494538 h 989075"/>
                <a:gd name="connsiteX7" fmla="*/ 16002 w 989171"/>
                <a:gd name="connsiteY7" fmla="*/ 369189 h 989075"/>
                <a:gd name="connsiteX8" fmla="*/ 494538 w 989171"/>
                <a:gd name="connsiteY8" fmla="*/ 0 h 989075"/>
                <a:gd name="connsiteX9" fmla="*/ 973169 w 989171"/>
                <a:gd name="connsiteY9" fmla="*/ 369189 h 989075"/>
                <a:gd name="connsiteX10" fmla="*/ 989171 w 989171"/>
                <a:gd name="connsiteY10" fmla="*/ 494538 h 989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89171" h="989075">
                  <a:moveTo>
                    <a:pt x="989171" y="494633"/>
                  </a:moveTo>
                  <a:cubicBezTo>
                    <a:pt x="989171" y="520065"/>
                    <a:pt x="987266" y="545116"/>
                    <a:pt x="983552" y="569500"/>
                  </a:cubicBezTo>
                  <a:cubicBezTo>
                    <a:pt x="983170" y="571881"/>
                    <a:pt x="982789" y="574262"/>
                    <a:pt x="982409" y="576644"/>
                  </a:cubicBezTo>
                  <a:cubicBezTo>
                    <a:pt x="975455" y="618077"/>
                    <a:pt x="963453" y="657701"/>
                    <a:pt x="946880" y="694944"/>
                  </a:cubicBezTo>
                  <a:cubicBezTo>
                    <a:pt x="870013" y="868204"/>
                    <a:pt x="696468" y="989076"/>
                    <a:pt x="494538" y="989076"/>
                  </a:cubicBezTo>
                  <a:cubicBezTo>
                    <a:pt x="249460" y="989076"/>
                    <a:pt x="45911" y="810673"/>
                    <a:pt x="6763" y="576644"/>
                  </a:cubicBezTo>
                  <a:cubicBezTo>
                    <a:pt x="2286" y="549973"/>
                    <a:pt x="0" y="522541"/>
                    <a:pt x="0" y="494538"/>
                  </a:cubicBezTo>
                  <a:cubicBezTo>
                    <a:pt x="0" y="451199"/>
                    <a:pt x="5525" y="409194"/>
                    <a:pt x="16002" y="369189"/>
                  </a:cubicBezTo>
                  <a:cubicBezTo>
                    <a:pt x="71533" y="156781"/>
                    <a:pt x="264700" y="0"/>
                    <a:pt x="494538" y="0"/>
                  </a:cubicBezTo>
                  <a:cubicBezTo>
                    <a:pt x="724376" y="0"/>
                    <a:pt x="917543" y="156781"/>
                    <a:pt x="973169" y="369189"/>
                  </a:cubicBezTo>
                  <a:cubicBezTo>
                    <a:pt x="983647" y="409194"/>
                    <a:pt x="989171" y="451199"/>
                    <a:pt x="989171" y="494538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F974F"/>
                </a:gs>
                <a:gs pos="100000">
                  <a:srgbClr val="FEBD61"/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2CFC0B32-C17A-4594-A72B-4619CBC2180A}"/>
                </a:ext>
              </a:extLst>
            </p:cNvPr>
            <p:cNvSpPr txBox="1"/>
            <p:nvPr/>
          </p:nvSpPr>
          <p:spPr>
            <a:xfrm>
              <a:off x="5584969" y="3193400"/>
              <a:ext cx="1021916" cy="7271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125" spc="0" baseline="0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</p:grpSp>
      <p:sp>
        <p:nvSpPr>
          <p:cNvPr id="85" name="TextBox 84">
            <a:extLst>
              <a:ext uri="{FF2B5EF4-FFF2-40B4-BE49-F238E27FC236}">
                <a16:creationId xmlns:a16="http://schemas.microsoft.com/office/drawing/2014/main" id="{24A4E73E-25A0-4535-A62F-1EAD7816E6D7}"/>
              </a:ext>
            </a:extLst>
          </p:cNvPr>
          <p:cNvSpPr txBox="1"/>
          <p:nvPr/>
        </p:nvSpPr>
        <p:spPr>
          <a:xfrm>
            <a:off x="1130854" y="4923400"/>
            <a:ext cx="2652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FF849A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C8B0A7EF-1E1C-41F9-A812-32C9C40F3C02}"/>
              </a:ext>
            </a:extLst>
          </p:cNvPr>
          <p:cNvSpPr txBox="1"/>
          <p:nvPr/>
        </p:nvSpPr>
        <p:spPr>
          <a:xfrm>
            <a:off x="950230" y="5274990"/>
            <a:ext cx="301358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2E583AA5-3A96-4BC8-A403-1925EE707965}"/>
              </a:ext>
            </a:extLst>
          </p:cNvPr>
          <p:cNvSpPr txBox="1"/>
          <p:nvPr/>
        </p:nvSpPr>
        <p:spPr>
          <a:xfrm>
            <a:off x="4769834" y="4923400"/>
            <a:ext cx="2652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FFB85F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38E95871-5A74-40EE-869F-9C4C5162004D}"/>
              </a:ext>
            </a:extLst>
          </p:cNvPr>
          <p:cNvSpPr txBox="1"/>
          <p:nvPr/>
        </p:nvSpPr>
        <p:spPr>
          <a:xfrm>
            <a:off x="4589210" y="5274990"/>
            <a:ext cx="301358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1BDF116-CE9F-4B15-9961-1631B5C973E6}"/>
              </a:ext>
            </a:extLst>
          </p:cNvPr>
          <p:cNvSpPr txBox="1"/>
          <p:nvPr/>
        </p:nvSpPr>
        <p:spPr>
          <a:xfrm>
            <a:off x="8408814" y="4923400"/>
            <a:ext cx="2652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8FD2F9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BE51DD9F-3DB4-4645-8846-A273E6E423A4}"/>
              </a:ext>
            </a:extLst>
          </p:cNvPr>
          <p:cNvSpPr txBox="1"/>
          <p:nvPr/>
        </p:nvSpPr>
        <p:spPr>
          <a:xfrm>
            <a:off x="8228190" y="5274990"/>
            <a:ext cx="301358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432D34CB-7931-4F82-A02E-CD90711E21C8}"/>
              </a:ext>
            </a:extLst>
          </p:cNvPr>
          <p:cNvSpPr txBox="1"/>
          <p:nvPr/>
        </p:nvSpPr>
        <p:spPr>
          <a:xfrm>
            <a:off x="1641475" y="65715"/>
            <a:ext cx="8909050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200" dirty="0">
                <a:solidFill>
                  <a:schemeClr val="bg1"/>
                </a:solidFill>
                <a:effectLst>
                  <a:outerShdw blurRad="127000" sx="102000" sy="102000" algn="ctr" rotWithShape="0">
                    <a:prstClr val="black">
                      <a:alpha val="10000"/>
                    </a:prstClr>
                  </a:outerShdw>
                </a:effectLst>
                <a:latin typeface="Poppins ExtraBold" panose="00000900000000000000" pitchFamily="2" charset="0"/>
                <a:cs typeface="Poppins ExtraBold" panose="00000900000000000000" pitchFamily="2" charset="0"/>
              </a:rPr>
              <a:t>BUSINESS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A9AE8DF4-F8E7-4825-8A68-4935B80C027F}"/>
              </a:ext>
            </a:extLst>
          </p:cNvPr>
          <p:cNvSpPr txBox="1"/>
          <p:nvPr/>
        </p:nvSpPr>
        <p:spPr>
          <a:xfrm>
            <a:off x="3472674" y="1138576"/>
            <a:ext cx="524665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solidFill>
                  <a:schemeClr val="tx1">
                    <a:lumMod val="75000"/>
                    <a:lumOff val="25000"/>
                  </a:schemeClr>
                </a:solidFill>
                <a:latin typeface="Pacifico" panose="00000500000000000000" pitchFamily="2" charset="0"/>
                <a:cs typeface="Poppins ExtraBold" panose="00000900000000000000" pitchFamily="2" charset="0"/>
              </a:rPr>
              <a:t>animated infographics</a:t>
            </a:r>
          </a:p>
        </p:txBody>
      </p:sp>
    </p:spTree>
    <p:extLst>
      <p:ext uri="{BB962C8B-B14F-4D97-AF65-F5344CB8AC3E}">
        <p14:creationId xmlns:p14="http://schemas.microsoft.com/office/powerpoint/2010/main" val="24684873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6" presetClass="emph" presetSubtype="0" decel="24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0" dur="400" fill="hold"/>
                                        <p:tgtEl>
                                          <p:spTgt spid="6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8" presetClass="emph" presetSubtype="0" repeatCount="indefinite" fill="hold" grpId="1" nodeType="withEffect">
                                  <p:stCondLst>
                                    <p:cond delay="1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26" dur="120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7" presetID="2" presetClass="entr" presetSubtype="4" decel="4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decel="4000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6" presetClass="emph" presetSubtype="0" decel="24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2" dur="400" fill="hold"/>
                                        <p:tgtEl>
                                          <p:spTgt spid="7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43" presetID="23" presetClass="entr" presetSubtype="16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8" presetClass="emph" presetSubtype="0" repeatCount="indefinite" fill="hold" grpId="1" nodeType="withEffect">
                                  <p:stCondLst>
                                    <p:cond delay="1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48" dur="120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9" presetID="2" presetClass="entr" presetSubtype="4" decel="4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decel="4000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6" presetClass="emph" presetSubtype="0" decel="24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4" dur="400" fill="hold"/>
                                        <p:tgtEl>
                                          <p:spTgt spid="8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65" presetID="23" presetClass="entr" presetSubtype="16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8" presetClass="emph" presetSubtype="0" repeatCount="indefinite" fill="hold" grpId="1" nodeType="withEffect">
                                  <p:stCondLst>
                                    <p:cond delay="1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70" dur="120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1" presetID="2" presetClass="entr" presetSubtype="4" decel="4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2" presetClass="entr" presetSubtype="4" decel="4000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" grpId="0" animBg="1"/>
      <p:bldP spid="61" grpId="1" animBg="1"/>
      <p:bldP spid="68" grpId="0" animBg="1"/>
      <p:bldP spid="68" grpId="1" animBg="1"/>
      <p:bldP spid="75" grpId="0" animBg="1"/>
      <p:bldP spid="75" grpId="1" animBg="1"/>
      <p:bldP spid="85" grpId="0"/>
      <p:bldP spid="86" grpId="0"/>
      <p:bldP spid="89" grpId="0"/>
      <p:bldP spid="90" grpId="0"/>
      <p:bldP spid="92" grpId="0"/>
      <p:bldP spid="93" grpId="0"/>
      <p:bldP spid="50" grpId="0"/>
      <p:bldP spid="5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E151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TextBox 48">
            <a:extLst>
              <a:ext uri="{FF2B5EF4-FFF2-40B4-BE49-F238E27FC236}">
                <a16:creationId xmlns:a16="http://schemas.microsoft.com/office/drawing/2014/main" id="{2EECB266-97CC-4582-B9D6-A76ABDDF975B}"/>
              </a:ext>
            </a:extLst>
          </p:cNvPr>
          <p:cNvSpPr txBox="1"/>
          <p:nvPr/>
        </p:nvSpPr>
        <p:spPr>
          <a:xfrm>
            <a:off x="1712640" y="236083"/>
            <a:ext cx="87667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Three Steps Infographic 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4C03A80-DD75-4DCE-B1D5-098108CAB73B}"/>
              </a:ext>
            </a:extLst>
          </p:cNvPr>
          <p:cNvSpPr txBox="1"/>
          <p:nvPr/>
        </p:nvSpPr>
        <p:spPr>
          <a:xfrm>
            <a:off x="1712640" y="959642"/>
            <a:ext cx="87667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It is an Animated Business Infographic that You can Use to Explain Steps or Options and Timeline Presentation</a:t>
            </a:r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DA6B2924-1A00-4C1B-873E-2729E3BB1B41}"/>
              </a:ext>
            </a:extLst>
          </p:cNvPr>
          <p:cNvSpPr/>
          <p:nvPr/>
        </p:nvSpPr>
        <p:spPr>
          <a:xfrm>
            <a:off x="1291651" y="2390502"/>
            <a:ext cx="2331024" cy="2330688"/>
          </a:xfrm>
          <a:custGeom>
            <a:avLst/>
            <a:gdLst>
              <a:gd name="connsiteX0" fmla="*/ 994791 w 1989962"/>
              <a:gd name="connsiteY0" fmla="*/ 1989677 h 1989677"/>
              <a:gd name="connsiteX1" fmla="*/ 967550 w 1989962"/>
              <a:gd name="connsiteY1" fmla="*/ 1989296 h 1989677"/>
              <a:gd name="connsiteX2" fmla="*/ 953643 w 1989962"/>
              <a:gd name="connsiteY2" fmla="*/ 1974628 h 1989677"/>
              <a:gd name="connsiteX3" fmla="*/ 967931 w 1989962"/>
              <a:gd name="connsiteY3" fmla="*/ 1960721 h 1989677"/>
              <a:gd name="connsiteX4" fmla="*/ 968312 w 1989962"/>
              <a:gd name="connsiteY4" fmla="*/ 1960721 h 1989677"/>
              <a:gd name="connsiteX5" fmla="*/ 1030129 w 1989962"/>
              <a:gd name="connsiteY5" fmla="*/ 1960436 h 1989677"/>
              <a:gd name="connsiteX6" fmla="*/ 1044893 w 1989962"/>
              <a:gd name="connsiteY6" fmla="*/ 1974247 h 1989677"/>
              <a:gd name="connsiteX7" fmla="*/ 1031081 w 1989962"/>
              <a:gd name="connsiteY7" fmla="*/ 1989011 h 1989677"/>
              <a:gd name="connsiteX8" fmla="*/ 994696 w 1989962"/>
              <a:gd name="connsiteY8" fmla="*/ 1989677 h 1989677"/>
              <a:gd name="connsiteX9" fmla="*/ 905447 w 1989962"/>
              <a:gd name="connsiteY9" fmla="*/ 1985677 h 1989677"/>
              <a:gd name="connsiteX10" fmla="*/ 904113 w 1989962"/>
              <a:gd name="connsiteY10" fmla="*/ 1985677 h 1989677"/>
              <a:gd name="connsiteX11" fmla="*/ 840962 w 1989962"/>
              <a:gd name="connsiteY11" fmla="*/ 1977962 h 1989677"/>
              <a:gd name="connsiteX12" fmla="*/ 829056 w 1989962"/>
              <a:gd name="connsiteY12" fmla="*/ 1961674 h 1989677"/>
              <a:gd name="connsiteX13" fmla="*/ 845344 w 1989962"/>
              <a:gd name="connsiteY13" fmla="*/ 1949768 h 1989677"/>
              <a:gd name="connsiteX14" fmla="*/ 906685 w 1989962"/>
              <a:gd name="connsiteY14" fmla="*/ 1957292 h 1989677"/>
              <a:gd name="connsiteX15" fmla="*/ 919639 w 1989962"/>
              <a:gd name="connsiteY15" fmla="*/ 1972818 h 1989677"/>
              <a:gd name="connsiteX16" fmla="*/ 905447 w 1989962"/>
              <a:gd name="connsiteY16" fmla="*/ 1985867 h 1989677"/>
              <a:gd name="connsiteX17" fmla="*/ 1093184 w 1989962"/>
              <a:gd name="connsiteY17" fmla="*/ 1984820 h 1989677"/>
              <a:gd name="connsiteX18" fmla="*/ 1078992 w 1989962"/>
              <a:gd name="connsiteY18" fmla="*/ 1971961 h 1989677"/>
              <a:gd name="connsiteX19" fmla="*/ 1091756 w 1989962"/>
              <a:gd name="connsiteY19" fmla="*/ 1956340 h 1989677"/>
              <a:gd name="connsiteX20" fmla="*/ 1153001 w 1989962"/>
              <a:gd name="connsiteY20" fmla="*/ 1948244 h 1989677"/>
              <a:gd name="connsiteX21" fmla="*/ 1169384 w 1989962"/>
              <a:gd name="connsiteY21" fmla="*/ 1960055 h 1989677"/>
              <a:gd name="connsiteX22" fmla="*/ 1157573 w 1989962"/>
              <a:gd name="connsiteY22" fmla="*/ 1976438 h 1989677"/>
              <a:gd name="connsiteX23" fmla="*/ 1094518 w 1989962"/>
              <a:gd name="connsiteY23" fmla="*/ 1984724 h 1989677"/>
              <a:gd name="connsiteX24" fmla="*/ 1093089 w 1989962"/>
              <a:gd name="connsiteY24" fmla="*/ 1984724 h 1989677"/>
              <a:gd name="connsiteX25" fmla="*/ 781622 w 1989962"/>
              <a:gd name="connsiteY25" fmla="*/ 1966436 h 1989677"/>
              <a:gd name="connsiteX26" fmla="*/ 778478 w 1989962"/>
              <a:gd name="connsiteY26" fmla="*/ 1966055 h 1989677"/>
              <a:gd name="connsiteX27" fmla="*/ 716852 w 1989962"/>
              <a:gd name="connsiteY27" fmla="*/ 1950244 h 1989677"/>
              <a:gd name="connsiteX28" fmla="*/ 707136 w 1989962"/>
              <a:gd name="connsiteY28" fmla="*/ 1932527 h 1989677"/>
              <a:gd name="connsiteX29" fmla="*/ 724853 w 1989962"/>
              <a:gd name="connsiteY29" fmla="*/ 1922812 h 1989677"/>
              <a:gd name="connsiteX30" fmla="*/ 784670 w 1989962"/>
              <a:gd name="connsiteY30" fmla="*/ 1938147 h 1989677"/>
              <a:gd name="connsiteX31" fmla="*/ 795528 w 1989962"/>
              <a:gd name="connsiteY31" fmla="*/ 1955197 h 1989677"/>
              <a:gd name="connsiteX32" fmla="*/ 781622 w 1989962"/>
              <a:gd name="connsiteY32" fmla="*/ 1966436 h 1989677"/>
              <a:gd name="connsiteX33" fmla="*/ 1216819 w 1989962"/>
              <a:gd name="connsiteY33" fmla="*/ 1964436 h 1989677"/>
              <a:gd name="connsiteX34" fmla="*/ 1202912 w 1989962"/>
              <a:gd name="connsiteY34" fmla="*/ 1953387 h 1989677"/>
              <a:gd name="connsiteX35" fmla="*/ 1213580 w 1989962"/>
              <a:gd name="connsiteY35" fmla="*/ 1936242 h 1989677"/>
              <a:gd name="connsiteX36" fmla="*/ 1273207 w 1989962"/>
              <a:gd name="connsiteY36" fmla="*/ 1920431 h 1989677"/>
              <a:gd name="connsiteX37" fmla="*/ 1291018 w 1989962"/>
              <a:gd name="connsiteY37" fmla="*/ 1929956 h 1989677"/>
              <a:gd name="connsiteX38" fmla="*/ 1281398 w 1989962"/>
              <a:gd name="connsiteY38" fmla="*/ 1947767 h 1989677"/>
              <a:gd name="connsiteX39" fmla="*/ 1219962 w 1989962"/>
              <a:gd name="connsiteY39" fmla="*/ 1964055 h 1989677"/>
              <a:gd name="connsiteX40" fmla="*/ 1216724 w 1989962"/>
              <a:gd name="connsiteY40" fmla="*/ 1964436 h 1989677"/>
              <a:gd name="connsiteX41" fmla="*/ 661130 w 1989962"/>
              <a:gd name="connsiteY41" fmla="*/ 1931480 h 1989677"/>
              <a:gd name="connsiteX42" fmla="*/ 656273 w 1989962"/>
              <a:gd name="connsiteY42" fmla="*/ 1930622 h 1989677"/>
              <a:gd name="connsiteX43" fmla="*/ 597122 w 1989962"/>
              <a:gd name="connsiteY43" fmla="*/ 1907096 h 1989677"/>
              <a:gd name="connsiteX44" fmla="*/ 589788 w 1989962"/>
              <a:gd name="connsiteY44" fmla="*/ 1888331 h 1989677"/>
              <a:gd name="connsiteX45" fmla="*/ 608552 w 1989962"/>
              <a:gd name="connsiteY45" fmla="*/ 1880902 h 1989677"/>
              <a:gd name="connsiteX46" fmla="*/ 665988 w 1989962"/>
              <a:gd name="connsiteY46" fmla="*/ 1903762 h 1989677"/>
              <a:gd name="connsiteX47" fmla="*/ 674561 w 1989962"/>
              <a:gd name="connsiteY47" fmla="*/ 1922050 h 1989677"/>
              <a:gd name="connsiteX48" fmla="*/ 661130 w 1989962"/>
              <a:gd name="connsiteY48" fmla="*/ 1931480 h 1989677"/>
              <a:gd name="connsiteX49" fmla="*/ 1336739 w 1989962"/>
              <a:gd name="connsiteY49" fmla="*/ 1928431 h 1989677"/>
              <a:gd name="connsiteX50" fmla="*/ 1323308 w 1989962"/>
              <a:gd name="connsiteY50" fmla="*/ 1919097 h 1989677"/>
              <a:gd name="connsiteX51" fmla="*/ 1331690 w 1989962"/>
              <a:gd name="connsiteY51" fmla="*/ 1900714 h 1989677"/>
              <a:gd name="connsiteX52" fmla="*/ 1388840 w 1989962"/>
              <a:gd name="connsiteY52" fmla="*/ 1877282 h 1989677"/>
              <a:gd name="connsiteX53" fmla="*/ 1407700 w 1989962"/>
              <a:gd name="connsiteY53" fmla="*/ 1884521 h 1989677"/>
              <a:gd name="connsiteX54" fmla="*/ 1400461 w 1989962"/>
              <a:gd name="connsiteY54" fmla="*/ 1903381 h 1989677"/>
              <a:gd name="connsiteX55" fmla="*/ 1341596 w 1989962"/>
              <a:gd name="connsiteY55" fmla="*/ 1927479 h 1989677"/>
              <a:gd name="connsiteX56" fmla="*/ 1336643 w 1989962"/>
              <a:gd name="connsiteY56" fmla="*/ 1928336 h 1989677"/>
              <a:gd name="connsiteX57" fmla="*/ 546164 w 1989962"/>
              <a:gd name="connsiteY57" fmla="*/ 1881283 h 1989677"/>
              <a:gd name="connsiteX58" fmla="*/ 539591 w 1989962"/>
              <a:gd name="connsiteY58" fmla="*/ 1879664 h 1989677"/>
              <a:gd name="connsiteX59" fmla="*/ 483965 w 1989962"/>
              <a:gd name="connsiteY59" fmla="*/ 1848707 h 1989677"/>
              <a:gd name="connsiteX60" fmla="*/ 479012 w 1989962"/>
              <a:gd name="connsiteY60" fmla="*/ 1829086 h 1989677"/>
              <a:gd name="connsiteX61" fmla="*/ 498634 w 1989962"/>
              <a:gd name="connsiteY61" fmla="*/ 1824133 h 1989677"/>
              <a:gd name="connsiteX62" fmla="*/ 552641 w 1989962"/>
              <a:gd name="connsiteY62" fmla="*/ 1854232 h 1989677"/>
              <a:gd name="connsiteX63" fmla="*/ 558832 w 1989962"/>
              <a:gd name="connsiteY63" fmla="*/ 1873472 h 1989677"/>
              <a:gd name="connsiteX64" fmla="*/ 546164 w 1989962"/>
              <a:gd name="connsiteY64" fmla="*/ 1881188 h 1989677"/>
              <a:gd name="connsiteX65" fmla="*/ 1451134 w 1989962"/>
              <a:gd name="connsiteY65" fmla="*/ 1877282 h 1989677"/>
              <a:gd name="connsiteX66" fmla="*/ 1438466 w 1989962"/>
              <a:gd name="connsiteY66" fmla="*/ 1869662 h 1989677"/>
              <a:gd name="connsiteX67" fmla="*/ 1444466 w 1989962"/>
              <a:gd name="connsiteY67" fmla="*/ 1850327 h 1989677"/>
              <a:gd name="connsiteX68" fmla="*/ 1498187 w 1989962"/>
              <a:gd name="connsiteY68" fmla="*/ 1819847 h 1989677"/>
              <a:gd name="connsiteX69" fmla="*/ 1517809 w 1989962"/>
              <a:gd name="connsiteY69" fmla="*/ 1824609 h 1989677"/>
              <a:gd name="connsiteX70" fmla="*/ 1513046 w 1989962"/>
              <a:gd name="connsiteY70" fmla="*/ 1844231 h 1989677"/>
              <a:gd name="connsiteX71" fmla="*/ 1457706 w 1989962"/>
              <a:gd name="connsiteY71" fmla="*/ 1875663 h 1989677"/>
              <a:gd name="connsiteX72" fmla="*/ 1451039 w 1989962"/>
              <a:gd name="connsiteY72" fmla="*/ 1877282 h 1989677"/>
              <a:gd name="connsiteX73" fmla="*/ 438626 w 1989962"/>
              <a:gd name="connsiteY73" fmla="*/ 1816894 h 1989677"/>
              <a:gd name="connsiteX74" fmla="*/ 430530 w 1989962"/>
              <a:gd name="connsiteY74" fmla="*/ 1814417 h 1989677"/>
              <a:gd name="connsiteX75" fmla="*/ 379381 w 1989962"/>
              <a:gd name="connsiteY75" fmla="*/ 1776603 h 1989677"/>
              <a:gd name="connsiteX76" fmla="*/ 377000 w 1989962"/>
              <a:gd name="connsiteY76" fmla="*/ 1756505 h 1989677"/>
              <a:gd name="connsiteX77" fmla="*/ 397097 w 1989962"/>
              <a:gd name="connsiteY77" fmla="*/ 1754124 h 1989677"/>
              <a:gd name="connsiteX78" fmla="*/ 446818 w 1989962"/>
              <a:gd name="connsiteY78" fmla="*/ 1790795 h 1989677"/>
              <a:gd name="connsiteX79" fmla="*/ 450437 w 1989962"/>
              <a:gd name="connsiteY79" fmla="*/ 1810703 h 1989677"/>
              <a:gd name="connsiteX80" fmla="*/ 438626 w 1989962"/>
              <a:gd name="connsiteY80" fmla="*/ 1816894 h 1989677"/>
              <a:gd name="connsiteX81" fmla="*/ 1558100 w 1989962"/>
              <a:gd name="connsiteY81" fmla="*/ 1811941 h 1989677"/>
              <a:gd name="connsiteX82" fmla="*/ 1546384 w 1989962"/>
              <a:gd name="connsiteY82" fmla="*/ 1805845 h 1989677"/>
              <a:gd name="connsiteX83" fmla="*/ 1549908 w 1989962"/>
              <a:gd name="connsiteY83" fmla="*/ 1785938 h 1989677"/>
              <a:gd name="connsiteX84" fmla="*/ 1599343 w 1989962"/>
              <a:gd name="connsiteY84" fmla="*/ 1748790 h 1989677"/>
              <a:gd name="connsiteX85" fmla="*/ 1619441 w 1989962"/>
              <a:gd name="connsiteY85" fmla="*/ 1750981 h 1989677"/>
              <a:gd name="connsiteX86" fmla="*/ 1617250 w 1989962"/>
              <a:gd name="connsiteY86" fmla="*/ 1771079 h 1989677"/>
              <a:gd name="connsiteX87" fmla="*/ 1566386 w 1989962"/>
              <a:gd name="connsiteY87" fmla="*/ 1809274 h 1989677"/>
              <a:gd name="connsiteX88" fmla="*/ 1558195 w 1989962"/>
              <a:gd name="connsiteY88" fmla="*/ 1811846 h 1989677"/>
              <a:gd name="connsiteX89" fmla="*/ 340233 w 1989962"/>
              <a:gd name="connsiteY89" fmla="*/ 1739265 h 1989677"/>
              <a:gd name="connsiteX90" fmla="*/ 330708 w 1989962"/>
              <a:gd name="connsiteY90" fmla="*/ 1735646 h 1989677"/>
              <a:gd name="connsiteX91" fmla="*/ 284702 w 1989962"/>
              <a:gd name="connsiteY91" fmla="*/ 1691735 h 1989677"/>
              <a:gd name="connsiteX92" fmla="*/ 284893 w 1989962"/>
              <a:gd name="connsiteY92" fmla="*/ 1671542 h 1989677"/>
              <a:gd name="connsiteX93" fmla="*/ 305086 w 1989962"/>
              <a:gd name="connsiteY93" fmla="*/ 1671733 h 1989677"/>
              <a:gd name="connsiteX94" fmla="*/ 349758 w 1989962"/>
              <a:gd name="connsiteY94" fmla="*/ 1714405 h 1989677"/>
              <a:gd name="connsiteX95" fmla="*/ 350806 w 1989962"/>
              <a:gd name="connsiteY95" fmla="*/ 1734598 h 1989677"/>
              <a:gd name="connsiteX96" fmla="*/ 340138 w 1989962"/>
              <a:gd name="connsiteY96" fmla="*/ 1739360 h 1989677"/>
              <a:gd name="connsiteX97" fmla="*/ 1655921 w 1989962"/>
              <a:gd name="connsiteY97" fmla="*/ 1733550 h 1989677"/>
              <a:gd name="connsiteX98" fmla="*/ 1645349 w 1989962"/>
              <a:gd name="connsiteY98" fmla="*/ 1728883 h 1989677"/>
              <a:gd name="connsiteX99" fmla="*/ 1646301 w 1989962"/>
              <a:gd name="connsiteY99" fmla="*/ 1708690 h 1989677"/>
              <a:gd name="connsiteX100" fmla="*/ 1690592 w 1989962"/>
              <a:gd name="connsiteY100" fmla="*/ 1665637 h 1989677"/>
              <a:gd name="connsiteX101" fmla="*/ 1710785 w 1989962"/>
              <a:gd name="connsiteY101" fmla="*/ 1665256 h 1989677"/>
              <a:gd name="connsiteX102" fmla="*/ 1711166 w 1989962"/>
              <a:gd name="connsiteY102" fmla="*/ 1685449 h 1989677"/>
              <a:gd name="connsiteX103" fmla="*/ 1665542 w 1989962"/>
              <a:gd name="connsiteY103" fmla="*/ 1729835 h 1989677"/>
              <a:gd name="connsiteX104" fmla="*/ 1655921 w 1989962"/>
              <a:gd name="connsiteY104" fmla="*/ 1733550 h 1989677"/>
              <a:gd name="connsiteX105" fmla="*/ 252508 w 1989962"/>
              <a:gd name="connsiteY105" fmla="*/ 1649825 h 1989677"/>
              <a:gd name="connsiteX106" fmla="*/ 241649 w 1989962"/>
              <a:gd name="connsiteY106" fmla="*/ 1644872 h 1989677"/>
              <a:gd name="connsiteX107" fmla="*/ 201644 w 1989962"/>
              <a:gd name="connsiteY107" fmla="*/ 1595438 h 1989677"/>
              <a:gd name="connsiteX108" fmla="*/ 204407 w 1989962"/>
              <a:gd name="connsiteY108" fmla="*/ 1575435 h 1989677"/>
              <a:gd name="connsiteX109" fmla="*/ 224409 w 1989962"/>
              <a:gd name="connsiteY109" fmla="*/ 1578197 h 1989677"/>
              <a:gd name="connsiteX110" fmla="*/ 263271 w 1989962"/>
              <a:gd name="connsiteY110" fmla="*/ 1626203 h 1989677"/>
              <a:gd name="connsiteX111" fmla="*/ 261842 w 1989962"/>
              <a:gd name="connsiteY111" fmla="*/ 1646396 h 1989677"/>
              <a:gd name="connsiteX112" fmla="*/ 252508 w 1989962"/>
              <a:gd name="connsiteY112" fmla="*/ 1649921 h 1989677"/>
              <a:gd name="connsiteX113" fmla="*/ 1742980 w 1989962"/>
              <a:gd name="connsiteY113" fmla="*/ 1643348 h 1989677"/>
              <a:gd name="connsiteX114" fmla="*/ 1733741 w 1989962"/>
              <a:gd name="connsiteY114" fmla="*/ 1639919 h 1989677"/>
              <a:gd name="connsiteX115" fmla="*/ 1732121 w 1989962"/>
              <a:gd name="connsiteY115" fmla="*/ 1619822 h 1989677"/>
              <a:gd name="connsiteX116" fmla="*/ 1770602 w 1989962"/>
              <a:gd name="connsiteY116" fmla="*/ 1571435 h 1989677"/>
              <a:gd name="connsiteX117" fmla="*/ 1790605 w 1989962"/>
              <a:gd name="connsiteY117" fmla="*/ 1568482 h 1989677"/>
              <a:gd name="connsiteX118" fmla="*/ 1793558 w 1989962"/>
              <a:gd name="connsiteY118" fmla="*/ 1588484 h 1989677"/>
              <a:gd name="connsiteX119" fmla="*/ 1753934 w 1989962"/>
              <a:gd name="connsiteY119" fmla="*/ 1638300 h 1989677"/>
              <a:gd name="connsiteX120" fmla="*/ 1743075 w 1989962"/>
              <a:gd name="connsiteY120" fmla="*/ 1643348 h 1989677"/>
              <a:gd name="connsiteX121" fmla="*/ 176879 w 1989962"/>
              <a:gd name="connsiteY121" fmla="*/ 1550003 h 1989677"/>
              <a:gd name="connsiteX122" fmla="*/ 164973 w 1989962"/>
              <a:gd name="connsiteY122" fmla="*/ 1543622 h 1989677"/>
              <a:gd name="connsiteX123" fmla="*/ 131540 w 1989962"/>
              <a:gd name="connsiteY123" fmla="*/ 1489520 h 1989677"/>
              <a:gd name="connsiteX124" fmla="*/ 136779 w 1989962"/>
              <a:gd name="connsiteY124" fmla="*/ 1469993 h 1989677"/>
              <a:gd name="connsiteX125" fmla="*/ 156305 w 1989962"/>
              <a:gd name="connsiteY125" fmla="*/ 1475232 h 1989677"/>
              <a:gd name="connsiteX126" fmla="*/ 188786 w 1989962"/>
              <a:gd name="connsiteY126" fmla="*/ 1527715 h 1989677"/>
              <a:gd name="connsiteX127" fmla="*/ 184785 w 1989962"/>
              <a:gd name="connsiteY127" fmla="*/ 1547527 h 1989677"/>
              <a:gd name="connsiteX128" fmla="*/ 176879 w 1989962"/>
              <a:gd name="connsiteY128" fmla="*/ 1549908 h 1989677"/>
              <a:gd name="connsiteX129" fmla="*/ 1817846 w 1989962"/>
              <a:gd name="connsiteY129" fmla="*/ 1542764 h 1989677"/>
              <a:gd name="connsiteX130" fmla="*/ 1810036 w 1989962"/>
              <a:gd name="connsiteY130" fmla="*/ 1540478 h 1989677"/>
              <a:gd name="connsiteX131" fmla="*/ 1805845 w 1989962"/>
              <a:gd name="connsiteY131" fmla="*/ 1520666 h 1989677"/>
              <a:gd name="connsiteX132" fmla="*/ 1837849 w 1989962"/>
              <a:gd name="connsiteY132" fmla="*/ 1467803 h 1989677"/>
              <a:gd name="connsiteX133" fmla="*/ 1857280 w 1989962"/>
              <a:gd name="connsiteY133" fmla="*/ 1462373 h 1989677"/>
              <a:gd name="connsiteX134" fmla="*/ 1862709 w 1989962"/>
              <a:gd name="connsiteY134" fmla="*/ 1481804 h 1989677"/>
              <a:gd name="connsiteX135" fmla="*/ 1829752 w 1989962"/>
              <a:gd name="connsiteY135" fmla="*/ 1536192 h 1989677"/>
              <a:gd name="connsiteX136" fmla="*/ 1817751 w 1989962"/>
              <a:gd name="connsiteY136" fmla="*/ 1542669 h 1989677"/>
              <a:gd name="connsiteX137" fmla="*/ 114491 w 1989962"/>
              <a:gd name="connsiteY137" fmla="*/ 1441418 h 1989677"/>
              <a:gd name="connsiteX138" fmla="*/ 101632 w 1989962"/>
              <a:gd name="connsiteY138" fmla="*/ 1433417 h 1989677"/>
              <a:gd name="connsiteX139" fmla="*/ 75438 w 1989962"/>
              <a:gd name="connsiteY139" fmla="*/ 1375505 h 1989677"/>
              <a:gd name="connsiteX140" fmla="*/ 83153 w 1989962"/>
              <a:gd name="connsiteY140" fmla="*/ 1356836 h 1989677"/>
              <a:gd name="connsiteX141" fmla="*/ 101822 w 1989962"/>
              <a:gd name="connsiteY141" fmla="*/ 1364552 h 1989677"/>
              <a:gd name="connsiteX142" fmla="*/ 127254 w 1989962"/>
              <a:gd name="connsiteY142" fmla="*/ 1420749 h 1989677"/>
              <a:gd name="connsiteX143" fmla="*/ 120777 w 1989962"/>
              <a:gd name="connsiteY143" fmla="*/ 1439894 h 1989677"/>
              <a:gd name="connsiteX144" fmla="*/ 114491 w 1989962"/>
              <a:gd name="connsiteY144" fmla="*/ 1441323 h 1989677"/>
              <a:gd name="connsiteX145" fmla="*/ 1879378 w 1989962"/>
              <a:gd name="connsiteY145" fmla="*/ 1433513 h 1989677"/>
              <a:gd name="connsiteX146" fmla="*/ 1873187 w 1989962"/>
              <a:gd name="connsiteY146" fmla="*/ 1432084 h 1989677"/>
              <a:gd name="connsiteX147" fmla="*/ 1866519 w 1989962"/>
              <a:gd name="connsiteY147" fmla="*/ 1413034 h 1989677"/>
              <a:gd name="connsiteX148" fmla="*/ 1878902 w 1989962"/>
              <a:gd name="connsiteY148" fmla="*/ 1386269 h 1989677"/>
              <a:gd name="connsiteX149" fmla="*/ 1891570 w 1989962"/>
              <a:gd name="connsiteY149" fmla="*/ 1356455 h 1989677"/>
              <a:gd name="connsiteX150" fmla="*/ 1910143 w 1989962"/>
              <a:gd name="connsiteY150" fmla="*/ 1348549 h 1989677"/>
              <a:gd name="connsiteX151" fmla="*/ 1918049 w 1989962"/>
              <a:gd name="connsiteY151" fmla="*/ 1367123 h 1989677"/>
              <a:gd name="connsiteX152" fmla="*/ 1905000 w 1989962"/>
              <a:gd name="connsiteY152" fmla="*/ 1397794 h 1989677"/>
              <a:gd name="connsiteX153" fmla="*/ 1892237 w 1989962"/>
              <a:gd name="connsiteY153" fmla="*/ 1425321 h 1989677"/>
              <a:gd name="connsiteX154" fmla="*/ 1879378 w 1989962"/>
              <a:gd name="connsiteY154" fmla="*/ 1433417 h 1989677"/>
              <a:gd name="connsiteX155" fmla="*/ 66580 w 1989962"/>
              <a:gd name="connsiteY155" fmla="*/ 1325785 h 1989677"/>
              <a:gd name="connsiteX156" fmla="*/ 53054 w 1989962"/>
              <a:gd name="connsiteY156" fmla="*/ 1316069 h 1989677"/>
              <a:gd name="connsiteX157" fmla="*/ 34481 w 1989962"/>
              <a:gd name="connsiteY157" fmla="*/ 1255205 h 1989677"/>
              <a:gd name="connsiteX158" fmla="*/ 44577 w 1989962"/>
              <a:gd name="connsiteY158" fmla="*/ 1237679 h 1989677"/>
              <a:gd name="connsiteX159" fmla="*/ 62103 w 1989962"/>
              <a:gd name="connsiteY159" fmla="*/ 1247775 h 1989677"/>
              <a:gd name="connsiteX160" fmla="*/ 80200 w 1989962"/>
              <a:gd name="connsiteY160" fmla="*/ 1306830 h 1989677"/>
              <a:gd name="connsiteX161" fmla="*/ 71247 w 1989962"/>
              <a:gd name="connsiteY161" fmla="*/ 1324928 h 1989677"/>
              <a:gd name="connsiteX162" fmla="*/ 66675 w 1989962"/>
              <a:gd name="connsiteY162" fmla="*/ 1325689 h 1989677"/>
              <a:gd name="connsiteX163" fmla="*/ 1926336 w 1989962"/>
              <a:gd name="connsiteY163" fmla="*/ 1317307 h 1989677"/>
              <a:gd name="connsiteX164" fmla="*/ 1921859 w 1989962"/>
              <a:gd name="connsiteY164" fmla="*/ 1316546 h 1989677"/>
              <a:gd name="connsiteX165" fmla="*/ 1912810 w 1989962"/>
              <a:gd name="connsiteY165" fmla="*/ 1298543 h 1989677"/>
              <a:gd name="connsiteX166" fmla="*/ 1930337 w 1989962"/>
              <a:gd name="connsiteY166" fmla="*/ 1239298 h 1989677"/>
              <a:gd name="connsiteX167" fmla="*/ 1947767 w 1989962"/>
              <a:gd name="connsiteY167" fmla="*/ 1229106 h 1989677"/>
              <a:gd name="connsiteX168" fmla="*/ 1957959 w 1989962"/>
              <a:gd name="connsiteY168" fmla="*/ 1246537 h 1989677"/>
              <a:gd name="connsiteX169" fmla="*/ 1939957 w 1989962"/>
              <a:gd name="connsiteY169" fmla="*/ 1307592 h 1989677"/>
              <a:gd name="connsiteX170" fmla="*/ 1926431 w 1989962"/>
              <a:gd name="connsiteY170" fmla="*/ 1317403 h 1989677"/>
              <a:gd name="connsiteX171" fmla="*/ 33814 w 1989962"/>
              <a:gd name="connsiteY171" fmla="*/ 1204817 h 1989677"/>
              <a:gd name="connsiteX172" fmla="*/ 19812 w 1989962"/>
              <a:gd name="connsiteY172" fmla="*/ 1193387 h 1989677"/>
              <a:gd name="connsiteX173" fmla="*/ 13621 w 1989962"/>
              <a:gd name="connsiteY173" fmla="*/ 1159859 h 1989677"/>
              <a:gd name="connsiteX174" fmla="*/ 9144 w 1989962"/>
              <a:gd name="connsiteY174" fmla="*/ 1130713 h 1989677"/>
              <a:gd name="connsiteX175" fmla="*/ 21336 w 1989962"/>
              <a:gd name="connsiteY175" fmla="*/ 1114615 h 1989677"/>
              <a:gd name="connsiteX176" fmla="*/ 37433 w 1989962"/>
              <a:gd name="connsiteY176" fmla="*/ 1126807 h 1989677"/>
              <a:gd name="connsiteX177" fmla="*/ 41720 w 1989962"/>
              <a:gd name="connsiteY177" fmla="*/ 1155097 h 1989677"/>
              <a:gd name="connsiteX178" fmla="*/ 47720 w 1989962"/>
              <a:gd name="connsiteY178" fmla="*/ 1187672 h 1989677"/>
              <a:gd name="connsiteX179" fmla="*/ 36576 w 1989962"/>
              <a:gd name="connsiteY179" fmla="*/ 1204531 h 1989677"/>
              <a:gd name="connsiteX180" fmla="*/ 33719 w 1989962"/>
              <a:gd name="connsiteY180" fmla="*/ 1204817 h 1989677"/>
              <a:gd name="connsiteX181" fmla="*/ 1957959 w 1989962"/>
              <a:gd name="connsiteY181" fmla="*/ 1196054 h 1989677"/>
              <a:gd name="connsiteX182" fmla="*/ 1955197 w 1989962"/>
              <a:gd name="connsiteY182" fmla="*/ 1195769 h 1989677"/>
              <a:gd name="connsiteX183" fmla="*/ 1943862 w 1989962"/>
              <a:gd name="connsiteY183" fmla="*/ 1179005 h 1989677"/>
              <a:gd name="connsiteX184" fmla="*/ 1948148 w 1989962"/>
              <a:gd name="connsiteY184" fmla="*/ 1155097 h 1989677"/>
              <a:gd name="connsiteX185" fmla="*/ 1950434 w 1989962"/>
              <a:gd name="connsiteY185" fmla="*/ 1141000 h 1989677"/>
              <a:gd name="connsiteX186" fmla="*/ 1953673 w 1989962"/>
              <a:gd name="connsiteY186" fmla="*/ 1118045 h 1989677"/>
              <a:gd name="connsiteX187" fmla="*/ 1969675 w 1989962"/>
              <a:gd name="connsiteY187" fmla="*/ 1105662 h 1989677"/>
              <a:gd name="connsiteX188" fmla="*/ 1982057 w 1989962"/>
              <a:gd name="connsiteY188" fmla="*/ 1121664 h 1989677"/>
              <a:gd name="connsiteX189" fmla="*/ 1978724 w 1989962"/>
              <a:gd name="connsiteY189" fmla="*/ 1145477 h 1989677"/>
              <a:gd name="connsiteX190" fmla="*/ 1976438 w 1989962"/>
              <a:gd name="connsiteY190" fmla="*/ 1159764 h 1989677"/>
              <a:gd name="connsiteX191" fmla="*/ 1971961 w 1989962"/>
              <a:gd name="connsiteY191" fmla="*/ 1184529 h 1989677"/>
              <a:gd name="connsiteX192" fmla="*/ 1957959 w 1989962"/>
              <a:gd name="connsiteY192" fmla="*/ 1196149 h 1989677"/>
              <a:gd name="connsiteX193" fmla="*/ 16764 w 1989962"/>
              <a:gd name="connsiteY193" fmla="*/ 1080706 h 1989677"/>
              <a:gd name="connsiteX194" fmla="*/ 2572 w 1989962"/>
              <a:gd name="connsiteY194" fmla="*/ 1067467 h 1989677"/>
              <a:gd name="connsiteX195" fmla="*/ 0 w 1989962"/>
              <a:gd name="connsiteY195" fmla="*/ 1003935 h 1989677"/>
              <a:gd name="connsiteX196" fmla="*/ 14192 w 1989962"/>
              <a:gd name="connsiteY196" fmla="*/ 989552 h 1989677"/>
              <a:gd name="connsiteX197" fmla="*/ 14288 w 1989962"/>
              <a:gd name="connsiteY197" fmla="*/ 989552 h 1989677"/>
              <a:gd name="connsiteX198" fmla="*/ 28575 w 1989962"/>
              <a:gd name="connsiteY198" fmla="*/ 1003745 h 1989677"/>
              <a:gd name="connsiteX199" fmla="*/ 31052 w 1989962"/>
              <a:gd name="connsiteY199" fmla="*/ 1065466 h 1989677"/>
              <a:gd name="connsiteX200" fmla="*/ 17812 w 1989962"/>
              <a:gd name="connsiteY200" fmla="*/ 1080706 h 1989677"/>
              <a:gd name="connsiteX201" fmla="*/ 16764 w 1989962"/>
              <a:gd name="connsiteY201" fmla="*/ 1080706 h 1989677"/>
              <a:gd name="connsiteX202" fmla="*/ 1973771 w 1989962"/>
              <a:gd name="connsiteY202" fmla="*/ 1071753 h 1989677"/>
              <a:gd name="connsiteX203" fmla="*/ 1972818 w 1989962"/>
              <a:gd name="connsiteY203" fmla="*/ 1071753 h 1989677"/>
              <a:gd name="connsiteX204" fmla="*/ 1959483 w 1989962"/>
              <a:gd name="connsiteY204" fmla="*/ 1056608 h 1989677"/>
              <a:gd name="connsiteX205" fmla="*/ 1961388 w 1989962"/>
              <a:gd name="connsiteY205" fmla="*/ 994791 h 1989677"/>
              <a:gd name="connsiteX206" fmla="*/ 1961198 w 1989962"/>
              <a:gd name="connsiteY206" fmla="*/ 977074 h 1989677"/>
              <a:gd name="connsiteX207" fmla="*/ 1975199 w 1989962"/>
              <a:gd name="connsiteY207" fmla="*/ 962501 h 1989677"/>
              <a:gd name="connsiteX208" fmla="*/ 1989773 w 1989962"/>
              <a:gd name="connsiteY208" fmla="*/ 976503 h 1989677"/>
              <a:gd name="connsiteX209" fmla="*/ 1989963 w 1989962"/>
              <a:gd name="connsiteY209" fmla="*/ 994696 h 1989677"/>
              <a:gd name="connsiteX210" fmla="*/ 1987963 w 1989962"/>
              <a:gd name="connsiteY210" fmla="*/ 1058228 h 1989677"/>
              <a:gd name="connsiteX211" fmla="*/ 1973675 w 1989962"/>
              <a:gd name="connsiteY211" fmla="*/ 1071658 h 1989677"/>
              <a:gd name="connsiteX212" fmla="*/ 15716 w 1989962"/>
              <a:gd name="connsiteY212" fmla="*/ 955357 h 1989677"/>
              <a:gd name="connsiteX213" fmla="*/ 14954 w 1989962"/>
              <a:gd name="connsiteY213" fmla="*/ 955357 h 1989677"/>
              <a:gd name="connsiteX214" fmla="*/ 1429 w 1989962"/>
              <a:gd name="connsiteY214" fmla="*/ 940308 h 1989677"/>
              <a:gd name="connsiteX215" fmla="*/ 6858 w 1989962"/>
              <a:gd name="connsiteY215" fmla="*/ 876967 h 1989677"/>
              <a:gd name="connsiteX216" fmla="*/ 22765 w 1989962"/>
              <a:gd name="connsiteY216" fmla="*/ 864489 h 1989677"/>
              <a:gd name="connsiteX217" fmla="*/ 35243 w 1989962"/>
              <a:gd name="connsiteY217" fmla="*/ 880396 h 1989677"/>
              <a:gd name="connsiteX218" fmla="*/ 30004 w 1989962"/>
              <a:gd name="connsiteY218" fmla="*/ 941927 h 1989677"/>
              <a:gd name="connsiteX219" fmla="*/ 15716 w 1989962"/>
              <a:gd name="connsiteY219" fmla="*/ 955453 h 1989677"/>
              <a:gd name="connsiteX220" fmla="*/ 1972532 w 1989962"/>
              <a:gd name="connsiteY220" fmla="*/ 928497 h 1989677"/>
              <a:gd name="connsiteX221" fmla="*/ 1958340 w 1989962"/>
              <a:gd name="connsiteY221" fmla="*/ 915353 h 1989677"/>
              <a:gd name="connsiteX222" fmla="*/ 1951387 w 1989962"/>
              <a:gd name="connsiteY222" fmla="*/ 853916 h 1989677"/>
              <a:gd name="connsiteX223" fmla="*/ 1963484 w 1989962"/>
              <a:gd name="connsiteY223" fmla="*/ 837724 h 1989677"/>
              <a:gd name="connsiteX224" fmla="*/ 1979676 w 1989962"/>
              <a:gd name="connsiteY224" fmla="*/ 849821 h 1989677"/>
              <a:gd name="connsiteX225" fmla="*/ 1986820 w 1989962"/>
              <a:gd name="connsiteY225" fmla="*/ 913066 h 1989677"/>
              <a:gd name="connsiteX226" fmla="*/ 1973771 w 1989962"/>
              <a:gd name="connsiteY226" fmla="*/ 928497 h 1989677"/>
              <a:gd name="connsiteX227" fmla="*/ 1972627 w 1989962"/>
              <a:gd name="connsiteY227" fmla="*/ 928497 h 1989677"/>
              <a:gd name="connsiteX228" fmla="*/ 30480 w 1989962"/>
              <a:gd name="connsiteY228" fmla="*/ 830866 h 1989677"/>
              <a:gd name="connsiteX229" fmla="*/ 27908 w 1989962"/>
              <a:gd name="connsiteY229" fmla="*/ 830675 h 1989677"/>
              <a:gd name="connsiteX230" fmla="*/ 16383 w 1989962"/>
              <a:gd name="connsiteY230" fmla="*/ 814006 h 1989677"/>
              <a:gd name="connsiteX231" fmla="*/ 29908 w 1989962"/>
              <a:gd name="connsiteY231" fmla="*/ 751808 h 1989677"/>
              <a:gd name="connsiteX232" fmla="*/ 47244 w 1989962"/>
              <a:gd name="connsiteY232" fmla="*/ 741426 h 1989677"/>
              <a:gd name="connsiteX233" fmla="*/ 57626 w 1989962"/>
              <a:gd name="connsiteY233" fmla="*/ 758762 h 1989677"/>
              <a:gd name="connsiteX234" fmla="*/ 44577 w 1989962"/>
              <a:gd name="connsiteY234" fmla="*/ 819150 h 1989677"/>
              <a:gd name="connsiteX235" fmla="*/ 30575 w 1989962"/>
              <a:gd name="connsiteY235" fmla="*/ 830866 h 1989677"/>
              <a:gd name="connsiteX236" fmla="*/ 1954530 w 1989962"/>
              <a:gd name="connsiteY236" fmla="*/ 804481 h 1989677"/>
              <a:gd name="connsiteX237" fmla="*/ 1940528 w 1989962"/>
              <a:gd name="connsiteY237" fmla="*/ 793147 h 1989677"/>
              <a:gd name="connsiteX238" fmla="*/ 1930241 w 1989962"/>
              <a:gd name="connsiteY238" fmla="*/ 749808 h 1989677"/>
              <a:gd name="connsiteX239" fmla="*/ 1925765 w 1989962"/>
              <a:gd name="connsiteY239" fmla="*/ 733139 h 1989677"/>
              <a:gd name="connsiteX240" fmla="*/ 1935671 w 1989962"/>
              <a:gd name="connsiteY240" fmla="*/ 715518 h 1989677"/>
              <a:gd name="connsiteX241" fmla="*/ 1953292 w 1989962"/>
              <a:gd name="connsiteY241" fmla="*/ 725424 h 1989677"/>
              <a:gd name="connsiteX242" fmla="*/ 1957959 w 1989962"/>
              <a:gd name="connsiteY242" fmla="*/ 742569 h 1989677"/>
              <a:gd name="connsiteX243" fmla="*/ 1968532 w 1989962"/>
              <a:gd name="connsiteY243" fmla="*/ 787146 h 1989677"/>
              <a:gd name="connsiteX244" fmla="*/ 1957483 w 1989962"/>
              <a:gd name="connsiteY244" fmla="*/ 804101 h 1989677"/>
              <a:gd name="connsiteX245" fmla="*/ 1954530 w 1989962"/>
              <a:gd name="connsiteY245" fmla="*/ 804386 h 1989677"/>
              <a:gd name="connsiteX246" fmla="*/ 61055 w 1989962"/>
              <a:gd name="connsiteY246" fmla="*/ 709231 h 1989677"/>
              <a:gd name="connsiteX247" fmla="*/ 56674 w 1989962"/>
              <a:gd name="connsiteY247" fmla="*/ 708565 h 1989677"/>
              <a:gd name="connsiteX248" fmla="*/ 47435 w 1989962"/>
              <a:gd name="connsiteY248" fmla="*/ 690563 h 1989677"/>
              <a:gd name="connsiteX249" fmla="*/ 68866 w 1989962"/>
              <a:gd name="connsiteY249" fmla="*/ 630555 h 1989677"/>
              <a:gd name="connsiteX250" fmla="*/ 87440 w 1989962"/>
              <a:gd name="connsiteY250" fmla="*/ 622459 h 1989677"/>
              <a:gd name="connsiteX251" fmla="*/ 95536 w 1989962"/>
              <a:gd name="connsiteY251" fmla="*/ 641032 h 1989677"/>
              <a:gd name="connsiteX252" fmla="*/ 74771 w 1989962"/>
              <a:gd name="connsiteY252" fmla="*/ 699230 h 1989677"/>
              <a:gd name="connsiteX253" fmla="*/ 61150 w 1989962"/>
              <a:gd name="connsiteY253" fmla="*/ 709136 h 1989677"/>
              <a:gd name="connsiteX254" fmla="*/ 1920716 w 1989962"/>
              <a:gd name="connsiteY254" fmla="*/ 683895 h 1989677"/>
              <a:gd name="connsiteX255" fmla="*/ 1907191 w 1989962"/>
              <a:gd name="connsiteY255" fmla="*/ 674370 h 1989677"/>
              <a:gd name="connsiteX256" fmla="*/ 1884902 w 1989962"/>
              <a:gd name="connsiteY256" fmla="*/ 616839 h 1989677"/>
              <a:gd name="connsiteX257" fmla="*/ 1892427 w 1989962"/>
              <a:gd name="connsiteY257" fmla="*/ 598075 h 1989677"/>
              <a:gd name="connsiteX258" fmla="*/ 1911191 w 1989962"/>
              <a:gd name="connsiteY258" fmla="*/ 605599 h 1989677"/>
              <a:gd name="connsiteX259" fmla="*/ 1934147 w 1989962"/>
              <a:gd name="connsiteY259" fmla="*/ 664845 h 1989677"/>
              <a:gd name="connsiteX260" fmla="*/ 1925384 w 1989962"/>
              <a:gd name="connsiteY260" fmla="*/ 683038 h 1989677"/>
              <a:gd name="connsiteX261" fmla="*/ 1920621 w 1989962"/>
              <a:gd name="connsiteY261" fmla="*/ 683895 h 1989677"/>
              <a:gd name="connsiteX262" fmla="*/ 106966 w 1989962"/>
              <a:gd name="connsiteY262" fmla="*/ 592550 h 1989677"/>
              <a:gd name="connsiteX263" fmla="*/ 100870 w 1989962"/>
              <a:gd name="connsiteY263" fmla="*/ 591217 h 1989677"/>
              <a:gd name="connsiteX264" fmla="*/ 94012 w 1989962"/>
              <a:gd name="connsiteY264" fmla="*/ 572167 h 1989677"/>
              <a:gd name="connsiteX265" fmla="*/ 122873 w 1989962"/>
              <a:gd name="connsiteY265" fmla="*/ 515493 h 1989677"/>
              <a:gd name="connsiteX266" fmla="*/ 142304 w 1989962"/>
              <a:gd name="connsiteY266" fmla="*/ 509873 h 1989677"/>
              <a:gd name="connsiteX267" fmla="*/ 147923 w 1989962"/>
              <a:gd name="connsiteY267" fmla="*/ 529304 h 1989677"/>
              <a:gd name="connsiteX268" fmla="*/ 119825 w 1989962"/>
              <a:gd name="connsiteY268" fmla="*/ 584359 h 1989677"/>
              <a:gd name="connsiteX269" fmla="*/ 106871 w 1989962"/>
              <a:gd name="connsiteY269" fmla="*/ 592550 h 1989677"/>
              <a:gd name="connsiteX270" fmla="*/ 1871663 w 1989962"/>
              <a:gd name="connsiteY270" fmla="*/ 568643 h 1989677"/>
              <a:gd name="connsiteX271" fmla="*/ 1858899 w 1989962"/>
              <a:gd name="connsiteY271" fmla="*/ 560737 h 1989677"/>
              <a:gd name="connsiteX272" fmla="*/ 1829372 w 1989962"/>
              <a:gd name="connsiteY272" fmla="*/ 506539 h 1989677"/>
              <a:gd name="connsiteX273" fmla="*/ 1834420 w 1989962"/>
              <a:gd name="connsiteY273" fmla="*/ 487013 h 1989677"/>
              <a:gd name="connsiteX274" fmla="*/ 1853946 w 1989962"/>
              <a:gd name="connsiteY274" fmla="*/ 492062 h 1989677"/>
              <a:gd name="connsiteX275" fmla="*/ 1884331 w 1989962"/>
              <a:gd name="connsiteY275" fmla="*/ 547878 h 1989677"/>
              <a:gd name="connsiteX276" fmla="*/ 1877949 w 1989962"/>
              <a:gd name="connsiteY276" fmla="*/ 567023 h 1989677"/>
              <a:gd name="connsiteX277" fmla="*/ 1871567 w 1989962"/>
              <a:gd name="connsiteY277" fmla="*/ 568547 h 1989677"/>
              <a:gd name="connsiteX278" fmla="*/ 167450 w 1989962"/>
              <a:gd name="connsiteY278" fmla="*/ 482727 h 1989677"/>
              <a:gd name="connsiteX279" fmla="*/ 159829 w 1989962"/>
              <a:gd name="connsiteY279" fmla="*/ 480536 h 1989677"/>
              <a:gd name="connsiteX280" fmla="*/ 155448 w 1989962"/>
              <a:gd name="connsiteY280" fmla="*/ 460820 h 1989677"/>
              <a:gd name="connsiteX281" fmla="*/ 191357 w 1989962"/>
              <a:gd name="connsiteY281" fmla="*/ 408241 h 1989677"/>
              <a:gd name="connsiteX282" fmla="*/ 211360 w 1989962"/>
              <a:gd name="connsiteY282" fmla="*/ 405098 h 1989677"/>
              <a:gd name="connsiteX283" fmla="*/ 214503 w 1989962"/>
              <a:gd name="connsiteY283" fmla="*/ 425101 h 1989677"/>
              <a:gd name="connsiteX284" fmla="*/ 179642 w 1989962"/>
              <a:gd name="connsiteY284" fmla="*/ 476155 h 1989677"/>
              <a:gd name="connsiteX285" fmla="*/ 167545 w 1989962"/>
              <a:gd name="connsiteY285" fmla="*/ 482727 h 1989677"/>
              <a:gd name="connsiteX286" fmla="*/ 1808321 w 1989962"/>
              <a:gd name="connsiteY286" fmla="*/ 460629 h 1989677"/>
              <a:gd name="connsiteX287" fmla="*/ 1796510 w 1989962"/>
              <a:gd name="connsiteY287" fmla="*/ 454343 h 1989677"/>
              <a:gd name="connsiteX288" fmla="*/ 1760315 w 1989962"/>
              <a:gd name="connsiteY288" fmla="*/ 404336 h 1989677"/>
              <a:gd name="connsiteX289" fmla="*/ 1762887 w 1989962"/>
              <a:gd name="connsiteY289" fmla="*/ 384334 h 1989677"/>
              <a:gd name="connsiteX290" fmla="*/ 1782890 w 1989962"/>
              <a:gd name="connsiteY290" fmla="*/ 386905 h 1989677"/>
              <a:gd name="connsiteX291" fmla="*/ 1820132 w 1989962"/>
              <a:gd name="connsiteY291" fmla="*/ 438436 h 1989677"/>
              <a:gd name="connsiteX292" fmla="*/ 1816322 w 1989962"/>
              <a:gd name="connsiteY292" fmla="*/ 458248 h 1989677"/>
              <a:gd name="connsiteX293" fmla="*/ 1808321 w 1989962"/>
              <a:gd name="connsiteY293" fmla="*/ 460724 h 1989677"/>
              <a:gd name="connsiteX294" fmla="*/ 241459 w 1989962"/>
              <a:gd name="connsiteY294" fmla="*/ 381476 h 1989677"/>
              <a:gd name="connsiteX295" fmla="*/ 232315 w 1989962"/>
              <a:gd name="connsiteY295" fmla="*/ 378143 h 1989677"/>
              <a:gd name="connsiteX296" fmla="*/ 230505 w 1989962"/>
              <a:gd name="connsiteY296" fmla="*/ 358045 h 1989677"/>
              <a:gd name="connsiteX297" fmla="*/ 272796 w 1989962"/>
              <a:gd name="connsiteY297" fmla="*/ 310515 h 1989677"/>
              <a:gd name="connsiteX298" fmla="*/ 292989 w 1989962"/>
              <a:gd name="connsiteY298" fmla="*/ 309944 h 1989677"/>
              <a:gd name="connsiteX299" fmla="*/ 293561 w 1989962"/>
              <a:gd name="connsiteY299" fmla="*/ 330137 h 1989677"/>
              <a:gd name="connsiteX300" fmla="*/ 252508 w 1989962"/>
              <a:gd name="connsiteY300" fmla="*/ 376333 h 1989677"/>
              <a:gd name="connsiteX301" fmla="*/ 241554 w 1989962"/>
              <a:gd name="connsiteY301" fmla="*/ 381476 h 1989677"/>
              <a:gd name="connsiteX302" fmla="*/ 1731645 w 1989962"/>
              <a:gd name="connsiteY302" fmla="*/ 361474 h 1989677"/>
              <a:gd name="connsiteX303" fmla="*/ 1720882 w 1989962"/>
              <a:gd name="connsiteY303" fmla="*/ 356616 h 1989677"/>
              <a:gd name="connsiteX304" fmla="*/ 1678591 w 1989962"/>
              <a:gd name="connsiteY304" fmla="*/ 311563 h 1989677"/>
              <a:gd name="connsiteX305" fmla="*/ 1678591 w 1989962"/>
              <a:gd name="connsiteY305" fmla="*/ 291370 h 1989677"/>
              <a:gd name="connsiteX306" fmla="*/ 1698784 w 1989962"/>
              <a:gd name="connsiteY306" fmla="*/ 291370 h 1989677"/>
              <a:gd name="connsiteX307" fmla="*/ 1742313 w 1989962"/>
              <a:gd name="connsiteY307" fmla="*/ 337756 h 1989677"/>
              <a:gd name="connsiteX308" fmla="*/ 1740980 w 1989962"/>
              <a:gd name="connsiteY308" fmla="*/ 357949 h 1989677"/>
              <a:gd name="connsiteX309" fmla="*/ 1731550 w 1989962"/>
              <a:gd name="connsiteY309" fmla="*/ 361474 h 1989677"/>
              <a:gd name="connsiteX310" fmla="*/ 327660 w 1989962"/>
              <a:gd name="connsiteY310" fmla="*/ 290513 h 1989677"/>
              <a:gd name="connsiteX311" fmla="*/ 317183 w 1989962"/>
              <a:gd name="connsiteY311" fmla="*/ 285940 h 1989677"/>
              <a:gd name="connsiteX312" fmla="*/ 317945 w 1989962"/>
              <a:gd name="connsiteY312" fmla="*/ 265747 h 1989677"/>
              <a:gd name="connsiteX313" fmla="*/ 365855 w 1989962"/>
              <a:gd name="connsiteY313" fmla="*/ 223933 h 1989677"/>
              <a:gd name="connsiteX314" fmla="*/ 385953 w 1989962"/>
              <a:gd name="connsiteY314" fmla="*/ 225933 h 1989677"/>
              <a:gd name="connsiteX315" fmla="*/ 383953 w 1989962"/>
              <a:gd name="connsiteY315" fmla="*/ 246031 h 1989677"/>
              <a:gd name="connsiteX316" fmla="*/ 337375 w 1989962"/>
              <a:gd name="connsiteY316" fmla="*/ 286607 h 1989677"/>
              <a:gd name="connsiteX317" fmla="*/ 327660 w 1989962"/>
              <a:gd name="connsiteY317" fmla="*/ 290417 h 1989677"/>
              <a:gd name="connsiteX318" fmla="*/ 1643063 w 1989962"/>
              <a:gd name="connsiteY318" fmla="*/ 272796 h 1989677"/>
              <a:gd name="connsiteX319" fmla="*/ 1633633 w 1989962"/>
              <a:gd name="connsiteY319" fmla="*/ 269272 h 1989677"/>
              <a:gd name="connsiteX320" fmla="*/ 1586008 w 1989962"/>
              <a:gd name="connsiteY320" fmla="*/ 229934 h 1989677"/>
              <a:gd name="connsiteX321" fmla="*/ 1583436 w 1989962"/>
              <a:gd name="connsiteY321" fmla="*/ 209931 h 1989677"/>
              <a:gd name="connsiteX322" fmla="*/ 1603439 w 1989962"/>
              <a:gd name="connsiteY322" fmla="*/ 207359 h 1989677"/>
              <a:gd name="connsiteX323" fmla="*/ 1652492 w 1989962"/>
              <a:gd name="connsiteY323" fmla="*/ 247840 h 1989677"/>
              <a:gd name="connsiteX324" fmla="*/ 1653731 w 1989962"/>
              <a:gd name="connsiteY324" fmla="*/ 268034 h 1989677"/>
              <a:gd name="connsiteX325" fmla="*/ 1642967 w 1989962"/>
              <a:gd name="connsiteY325" fmla="*/ 272891 h 1989677"/>
              <a:gd name="connsiteX326" fmla="*/ 424720 w 1989962"/>
              <a:gd name="connsiteY326" fmla="*/ 211169 h 1989677"/>
              <a:gd name="connsiteX327" fmla="*/ 413099 w 1989962"/>
              <a:gd name="connsiteY327" fmla="*/ 205169 h 1989677"/>
              <a:gd name="connsiteX328" fmla="*/ 416433 w 1989962"/>
              <a:gd name="connsiteY328" fmla="*/ 185261 h 1989677"/>
              <a:gd name="connsiteX329" fmla="*/ 469297 w 1989962"/>
              <a:gd name="connsiteY329" fmla="*/ 149923 h 1989677"/>
              <a:gd name="connsiteX330" fmla="*/ 489014 w 1989962"/>
              <a:gd name="connsiteY330" fmla="*/ 154496 h 1989677"/>
              <a:gd name="connsiteX331" fmla="*/ 484442 w 1989962"/>
              <a:gd name="connsiteY331" fmla="*/ 174212 h 1989677"/>
              <a:gd name="connsiteX332" fmla="*/ 433102 w 1989962"/>
              <a:gd name="connsiteY332" fmla="*/ 208597 h 1989677"/>
              <a:gd name="connsiteX333" fmla="*/ 424815 w 1989962"/>
              <a:gd name="connsiteY333" fmla="*/ 211264 h 1989677"/>
              <a:gd name="connsiteX334" fmla="*/ 1543907 w 1989962"/>
              <a:gd name="connsiteY334" fmla="*/ 196120 h 1989677"/>
              <a:gd name="connsiteX335" fmla="*/ 1535906 w 1989962"/>
              <a:gd name="connsiteY335" fmla="*/ 193643 h 1989677"/>
              <a:gd name="connsiteX336" fmla="*/ 1483614 w 1989962"/>
              <a:gd name="connsiteY336" fmla="*/ 160687 h 1989677"/>
              <a:gd name="connsiteX337" fmla="*/ 1478566 w 1989962"/>
              <a:gd name="connsiteY337" fmla="*/ 141161 h 1989677"/>
              <a:gd name="connsiteX338" fmla="*/ 1498092 w 1989962"/>
              <a:gd name="connsiteY338" fmla="*/ 136112 h 1989677"/>
              <a:gd name="connsiteX339" fmla="*/ 1551908 w 1989962"/>
              <a:gd name="connsiteY339" fmla="*/ 170021 h 1989677"/>
              <a:gd name="connsiteX340" fmla="*/ 1555718 w 1989962"/>
              <a:gd name="connsiteY340" fmla="*/ 189833 h 1989677"/>
              <a:gd name="connsiteX341" fmla="*/ 1543907 w 1989962"/>
              <a:gd name="connsiteY341" fmla="*/ 196120 h 1989677"/>
              <a:gd name="connsiteX342" fmla="*/ 531019 w 1989962"/>
              <a:gd name="connsiteY342" fmla="*/ 144875 h 1989677"/>
              <a:gd name="connsiteX343" fmla="*/ 518446 w 1989962"/>
              <a:gd name="connsiteY343" fmla="*/ 137351 h 1989677"/>
              <a:gd name="connsiteX344" fmla="*/ 524256 w 1989962"/>
              <a:gd name="connsiteY344" fmla="*/ 118015 h 1989677"/>
              <a:gd name="connsiteX345" fmla="*/ 581120 w 1989962"/>
              <a:gd name="connsiteY345" fmla="*/ 89726 h 1989677"/>
              <a:gd name="connsiteX346" fmla="*/ 600075 w 1989962"/>
              <a:gd name="connsiteY346" fmla="*/ 96774 h 1989677"/>
              <a:gd name="connsiteX347" fmla="*/ 593027 w 1989962"/>
              <a:gd name="connsiteY347" fmla="*/ 115729 h 1989677"/>
              <a:gd name="connsiteX348" fmla="*/ 537782 w 1989962"/>
              <a:gd name="connsiteY348" fmla="*/ 143256 h 1989677"/>
              <a:gd name="connsiteX349" fmla="*/ 531019 w 1989962"/>
              <a:gd name="connsiteY349" fmla="*/ 144971 h 1989677"/>
              <a:gd name="connsiteX350" fmla="*/ 1435799 w 1989962"/>
              <a:gd name="connsiteY350" fmla="*/ 132588 h 1989677"/>
              <a:gd name="connsiteX351" fmla="*/ 1429417 w 1989962"/>
              <a:gd name="connsiteY351" fmla="*/ 131064 h 1989677"/>
              <a:gd name="connsiteX352" fmla="*/ 1373315 w 1989962"/>
              <a:gd name="connsiteY352" fmla="*/ 105061 h 1989677"/>
              <a:gd name="connsiteX353" fmla="*/ 1365790 w 1989962"/>
              <a:gd name="connsiteY353" fmla="*/ 86296 h 1989677"/>
              <a:gd name="connsiteX354" fmla="*/ 1384554 w 1989962"/>
              <a:gd name="connsiteY354" fmla="*/ 78772 h 1989677"/>
              <a:gd name="connsiteX355" fmla="*/ 1442276 w 1989962"/>
              <a:gd name="connsiteY355" fmla="*/ 105537 h 1989677"/>
              <a:gd name="connsiteX356" fmla="*/ 1448657 w 1989962"/>
              <a:gd name="connsiteY356" fmla="*/ 124682 h 1989677"/>
              <a:gd name="connsiteX357" fmla="*/ 1435894 w 1989962"/>
              <a:gd name="connsiteY357" fmla="*/ 132588 h 1989677"/>
              <a:gd name="connsiteX358" fmla="*/ 644843 w 1989962"/>
              <a:gd name="connsiteY358" fmla="*/ 92678 h 1989677"/>
              <a:gd name="connsiteX359" fmla="*/ 631508 w 1989962"/>
              <a:gd name="connsiteY359" fmla="*/ 83534 h 1989677"/>
              <a:gd name="connsiteX360" fmla="*/ 639699 w 1989962"/>
              <a:gd name="connsiteY360" fmla="*/ 65056 h 1989677"/>
              <a:gd name="connsiteX361" fmla="*/ 699802 w 1989962"/>
              <a:gd name="connsiteY361" fmla="*/ 44291 h 1989677"/>
              <a:gd name="connsiteX362" fmla="*/ 717709 w 1989962"/>
              <a:gd name="connsiteY362" fmla="*/ 53721 h 1989677"/>
              <a:gd name="connsiteX363" fmla="*/ 708279 w 1989962"/>
              <a:gd name="connsiteY363" fmla="*/ 71628 h 1989677"/>
              <a:gd name="connsiteX364" fmla="*/ 649986 w 1989962"/>
              <a:gd name="connsiteY364" fmla="*/ 91821 h 1989677"/>
              <a:gd name="connsiteX365" fmla="*/ 644843 w 1989962"/>
              <a:gd name="connsiteY365" fmla="*/ 92773 h 1989677"/>
              <a:gd name="connsiteX366" fmla="*/ 1320356 w 1989962"/>
              <a:gd name="connsiteY366" fmla="*/ 83534 h 1989677"/>
              <a:gd name="connsiteX367" fmla="*/ 1315593 w 1989962"/>
              <a:gd name="connsiteY367" fmla="*/ 82677 h 1989677"/>
              <a:gd name="connsiteX368" fmla="*/ 1256633 w 1989962"/>
              <a:gd name="connsiteY368" fmla="*/ 64103 h 1989677"/>
              <a:gd name="connsiteX369" fmla="*/ 1246727 w 1989962"/>
              <a:gd name="connsiteY369" fmla="*/ 46482 h 1989677"/>
              <a:gd name="connsiteX370" fmla="*/ 1264349 w 1989962"/>
              <a:gd name="connsiteY370" fmla="*/ 36576 h 1989677"/>
              <a:gd name="connsiteX371" fmla="*/ 1325118 w 1989962"/>
              <a:gd name="connsiteY371" fmla="*/ 55721 h 1989677"/>
              <a:gd name="connsiteX372" fmla="*/ 1333881 w 1989962"/>
              <a:gd name="connsiteY372" fmla="*/ 73914 h 1989677"/>
              <a:gd name="connsiteX373" fmla="*/ 1320356 w 1989962"/>
              <a:gd name="connsiteY373" fmla="*/ 83439 h 1989677"/>
              <a:gd name="connsiteX374" fmla="*/ 764381 w 1989962"/>
              <a:gd name="connsiteY374" fmla="*/ 55626 h 1989677"/>
              <a:gd name="connsiteX375" fmla="*/ 750475 w 1989962"/>
              <a:gd name="connsiteY375" fmla="*/ 44672 h 1989677"/>
              <a:gd name="connsiteX376" fmla="*/ 761048 w 1989962"/>
              <a:gd name="connsiteY376" fmla="*/ 27432 h 1989677"/>
              <a:gd name="connsiteX377" fmla="*/ 823341 w 1989962"/>
              <a:gd name="connsiteY377" fmla="*/ 14478 h 1989677"/>
              <a:gd name="connsiteX378" fmla="*/ 839915 w 1989962"/>
              <a:gd name="connsiteY378" fmla="*/ 26099 h 1989677"/>
              <a:gd name="connsiteX379" fmla="*/ 828294 w 1989962"/>
              <a:gd name="connsiteY379" fmla="*/ 42672 h 1989677"/>
              <a:gd name="connsiteX380" fmla="*/ 767810 w 1989962"/>
              <a:gd name="connsiteY380" fmla="*/ 55245 h 1989677"/>
              <a:gd name="connsiteX381" fmla="*/ 764477 w 1989962"/>
              <a:gd name="connsiteY381" fmla="*/ 55626 h 1989677"/>
              <a:gd name="connsiteX382" fmla="*/ 1199674 w 1989962"/>
              <a:gd name="connsiteY382" fmla="*/ 49721 h 1989677"/>
              <a:gd name="connsiteX383" fmla="*/ 1196721 w 1989962"/>
              <a:gd name="connsiteY383" fmla="*/ 49435 h 1989677"/>
              <a:gd name="connsiteX384" fmla="*/ 1135952 w 1989962"/>
              <a:gd name="connsiteY384" fmla="*/ 38576 h 1989677"/>
              <a:gd name="connsiteX385" fmla="*/ 1123855 w 1989962"/>
              <a:gd name="connsiteY385" fmla="*/ 22384 h 1989677"/>
              <a:gd name="connsiteX386" fmla="*/ 1140047 w 1989962"/>
              <a:gd name="connsiteY386" fmla="*/ 10287 h 1989677"/>
              <a:gd name="connsiteX387" fmla="*/ 1202627 w 1989962"/>
              <a:gd name="connsiteY387" fmla="*/ 21431 h 1989677"/>
              <a:gd name="connsiteX388" fmla="*/ 1213676 w 1989962"/>
              <a:gd name="connsiteY388" fmla="*/ 38386 h 1989677"/>
              <a:gd name="connsiteX389" fmla="*/ 1199674 w 1989962"/>
              <a:gd name="connsiteY389" fmla="*/ 49721 h 1989677"/>
              <a:gd name="connsiteX390" fmla="*/ 887825 w 1989962"/>
              <a:gd name="connsiteY390" fmla="*/ 34195 h 1989677"/>
              <a:gd name="connsiteX391" fmla="*/ 873633 w 1989962"/>
              <a:gd name="connsiteY391" fmla="*/ 21431 h 1989677"/>
              <a:gd name="connsiteX392" fmla="*/ 886301 w 1989962"/>
              <a:gd name="connsiteY392" fmla="*/ 5715 h 1989677"/>
              <a:gd name="connsiteX393" fmla="*/ 949738 w 1989962"/>
              <a:gd name="connsiteY393" fmla="*/ 857 h 1989677"/>
              <a:gd name="connsiteX394" fmla="*/ 964692 w 1989962"/>
              <a:gd name="connsiteY394" fmla="*/ 14478 h 1989677"/>
              <a:gd name="connsiteX395" fmla="*/ 951071 w 1989962"/>
              <a:gd name="connsiteY395" fmla="*/ 29432 h 1989677"/>
              <a:gd name="connsiteX396" fmla="*/ 889445 w 1989962"/>
              <a:gd name="connsiteY396" fmla="*/ 34195 h 1989677"/>
              <a:gd name="connsiteX397" fmla="*/ 887921 w 1989962"/>
              <a:gd name="connsiteY397" fmla="*/ 34195 h 1989677"/>
              <a:gd name="connsiteX398" fmla="*/ 1075658 w 1989962"/>
              <a:gd name="connsiteY398" fmla="*/ 31623 h 1989677"/>
              <a:gd name="connsiteX399" fmla="*/ 1074515 w 1989962"/>
              <a:gd name="connsiteY399" fmla="*/ 31623 h 1989677"/>
              <a:gd name="connsiteX400" fmla="*/ 1012793 w 1989962"/>
              <a:gd name="connsiteY400" fmla="*/ 28575 h 1989677"/>
              <a:gd name="connsiteX401" fmla="*/ 998792 w 1989962"/>
              <a:gd name="connsiteY401" fmla="*/ 14002 h 1989677"/>
              <a:gd name="connsiteX402" fmla="*/ 1013365 w 1989962"/>
              <a:gd name="connsiteY402" fmla="*/ 0 h 1989677"/>
              <a:gd name="connsiteX403" fmla="*/ 1076897 w 1989962"/>
              <a:gd name="connsiteY403" fmla="*/ 3143 h 1989677"/>
              <a:gd name="connsiteX404" fmla="*/ 1089946 w 1989962"/>
              <a:gd name="connsiteY404" fmla="*/ 18574 h 1989677"/>
              <a:gd name="connsiteX405" fmla="*/ 1075754 w 1989962"/>
              <a:gd name="connsiteY405" fmla="*/ 31718 h 19896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</a:cxnLst>
            <a:rect l="l" t="t" r="r" b="b"/>
            <a:pathLst>
              <a:path w="1989962" h="1989677">
                <a:moveTo>
                  <a:pt x="994791" y="1989677"/>
                </a:moveTo>
                <a:cubicBezTo>
                  <a:pt x="985647" y="1989677"/>
                  <a:pt x="976598" y="1989582"/>
                  <a:pt x="967550" y="1989296"/>
                </a:cubicBezTo>
                <a:cubicBezTo>
                  <a:pt x="959644" y="1989106"/>
                  <a:pt x="953453" y="1982534"/>
                  <a:pt x="953643" y="1974628"/>
                </a:cubicBezTo>
                <a:cubicBezTo>
                  <a:pt x="953834" y="1966913"/>
                  <a:pt x="960215" y="1960721"/>
                  <a:pt x="967931" y="1960721"/>
                </a:cubicBezTo>
                <a:cubicBezTo>
                  <a:pt x="968026" y="1960721"/>
                  <a:pt x="968216" y="1960721"/>
                  <a:pt x="968312" y="1960721"/>
                </a:cubicBezTo>
                <a:cubicBezTo>
                  <a:pt x="988790" y="1961293"/>
                  <a:pt x="1009650" y="1961198"/>
                  <a:pt x="1030129" y="1960436"/>
                </a:cubicBezTo>
                <a:cubicBezTo>
                  <a:pt x="1038130" y="1960150"/>
                  <a:pt x="1044607" y="1966341"/>
                  <a:pt x="1044893" y="1974247"/>
                </a:cubicBezTo>
                <a:cubicBezTo>
                  <a:pt x="1045178" y="1982153"/>
                  <a:pt x="1038987" y="1988725"/>
                  <a:pt x="1031081" y="1989011"/>
                </a:cubicBezTo>
                <a:cubicBezTo>
                  <a:pt x="1019080" y="1989391"/>
                  <a:pt x="1006793" y="1989677"/>
                  <a:pt x="994696" y="1989677"/>
                </a:cubicBezTo>
                <a:close/>
                <a:moveTo>
                  <a:pt x="905447" y="1985677"/>
                </a:moveTo>
                <a:cubicBezTo>
                  <a:pt x="905447" y="1985677"/>
                  <a:pt x="904589" y="1985677"/>
                  <a:pt x="904113" y="1985677"/>
                </a:cubicBezTo>
                <a:cubicBezTo>
                  <a:pt x="883063" y="1983772"/>
                  <a:pt x="861822" y="1981200"/>
                  <a:pt x="840962" y="1977962"/>
                </a:cubicBezTo>
                <a:cubicBezTo>
                  <a:pt x="833152" y="1976723"/>
                  <a:pt x="827818" y="1969484"/>
                  <a:pt x="829056" y="1961674"/>
                </a:cubicBezTo>
                <a:cubicBezTo>
                  <a:pt x="830294" y="1953863"/>
                  <a:pt x="837629" y="1948624"/>
                  <a:pt x="845344" y="1949768"/>
                </a:cubicBezTo>
                <a:cubicBezTo>
                  <a:pt x="865537" y="1952911"/>
                  <a:pt x="886206" y="1955482"/>
                  <a:pt x="906685" y="1957292"/>
                </a:cubicBezTo>
                <a:cubicBezTo>
                  <a:pt x="914591" y="1957959"/>
                  <a:pt x="920306" y="1964912"/>
                  <a:pt x="919639" y="1972818"/>
                </a:cubicBezTo>
                <a:cubicBezTo>
                  <a:pt x="918972" y="1980248"/>
                  <a:pt x="912686" y="1985867"/>
                  <a:pt x="905447" y="1985867"/>
                </a:cubicBezTo>
                <a:close/>
                <a:moveTo>
                  <a:pt x="1093184" y="1984820"/>
                </a:moveTo>
                <a:cubicBezTo>
                  <a:pt x="1085945" y="1984820"/>
                  <a:pt x="1079754" y="1979295"/>
                  <a:pt x="1078992" y="1971961"/>
                </a:cubicBezTo>
                <a:cubicBezTo>
                  <a:pt x="1078230" y="1964150"/>
                  <a:pt x="1083945" y="1957102"/>
                  <a:pt x="1091756" y="1956340"/>
                </a:cubicBezTo>
                <a:cubicBezTo>
                  <a:pt x="1112139" y="1954339"/>
                  <a:pt x="1132713" y="1951577"/>
                  <a:pt x="1153001" y="1948244"/>
                </a:cubicBezTo>
                <a:cubicBezTo>
                  <a:pt x="1160812" y="1947005"/>
                  <a:pt x="1168146" y="1952244"/>
                  <a:pt x="1169384" y="1960055"/>
                </a:cubicBezTo>
                <a:cubicBezTo>
                  <a:pt x="1170623" y="1967865"/>
                  <a:pt x="1165384" y="1975199"/>
                  <a:pt x="1157573" y="1976438"/>
                </a:cubicBezTo>
                <a:cubicBezTo>
                  <a:pt x="1136714" y="1979866"/>
                  <a:pt x="1115473" y="1982629"/>
                  <a:pt x="1094518" y="1984724"/>
                </a:cubicBezTo>
                <a:cubicBezTo>
                  <a:pt x="1094042" y="1984724"/>
                  <a:pt x="1093565" y="1984724"/>
                  <a:pt x="1093089" y="1984724"/>
                </a:cubicBezTo>
                <a:close/>
                <a:moveTo>
                  <a:pt x="781622" y="1966436"/>
                </a:moveTo>
                <a:cubicBezTo>
                  <a:pt x="780574" y="1966436"/>
                  <a:pt x="779526" y="1966341"/>
                  <a:pt x="778478" y="1966055"/>
                </a:cubicBezTo>
                <a:cubicBezTo>
                  <a:pt x="757809" y="1961483"/>
                  <a:pt x="737045" y="1956149"/>
                  <a:pt x="716852" y="1950244"/>
                </a:cubicBezTo>
                <a:cubicBezTo>
                  <a:pt x="709232" y="1948053"/>
                  <a:pt x="704945" y="1940147"/>
                  <a:pt x="707136" y="1932527"/>
                </a:cubicBezTo>
                <a:cubicBezTo>
                  <a:pt x="709327" y="1925003"/>
                  <a:pt x="717233" y="1920621"/>
                  <a:pt x="724853" y="1922812"/>
                </a:cubicBezTo>
                <a:cubicBezTo>
                  <a:pt x="744474" y="1928527"/>
                  <a:pt x="764572" y="1933670"/>
                  <a:pt x="784670" y="1938147"/>
                </a:cubicBezTo>
                <a:cubicBezTo>
                  <a:pt x="792385" y="1939862"/>
                  <a:pt x="797243" y="1947481"/>
                  <a:pt x="795528" y="1955197"/>
                </a:cubicBezTo>
                <a:cubicBezTo>
                  <a:pt x="794099" y="1961864"/>
                  <a:pt x="788194" y="1966436"/>
                  <a:pt x="781622" y="1966436"/>
                </a:cubicBezTo>
                <a:close/>
                <a:moveTo>
                  <a:pt x="1216819" y="1964436"/>
                </a:moveTo>
                <a:cubicBezTo>
                  <a:pt x="1210342" y="1964436"/>
                  <a:pt x="1204436" y="1959959"/>
                  <a:pt x="1202912" y="1953387"/>
                </a:cubicBezTo>
                <a:cubicBezTo>
                  <a:pt x="1201102" y="1945672"/>
                  <a:pt x="1205960" y="1938052"/>
                  <a:pt x="1213580" y="1936242"/>
                </a:cubicBezTo>
                <a:cubicBezTo>
                  <a:pt x="1233583" y="1931575"/>
                  <a:pt x="1253681" y="1926241"/>
                  <a:pt x="1273207" y="1920431"/>
                </a:cubicBezTo>
                <a:cubicBezTo>
                  <a:pt x="1280732" y="1918145"/>
                  <a:pt x="1288733" y="1922431"/>
                  <a:pt x="1291018" y="1929956"/>
                </a:cubicBezTo>
                <a:cubicBezTo>
                  <a:pt x="1293305" y="1937480"/>
                  <a:pt x="1289018" y="1945481"/>
                  <a:pt x="1281398" y="1947767"/>
                </a:cubicBezTo>
                <a:cubicBezTo>
                  <a:pt x="1261205" y="1953863"/>
                  <a:pt x="1240536" y="1959293"/>
                  <a:pt x="1219962" y="1964055"/>
                </a:cubicBezTo>
                <a:cubicBezTo>
                  <a:pt x="1218914" y="1964341"/>
                  <a:pt x="1217771" y="1964436"/>
                  <a:pt x="1216724" y="1964436"/>
                </a:cubicBezTo>
                <a:close/>
                <a:moveTo>
                  <a:pt x="661130" y="1931480"/>
                </a:moveTo>
                <a:cubicBezTo>
                  <a:pt x="659511" y="1931480"/>
                  <a:pt x="657892" y="1931194"/>
                  <a:pt x="656273" y="1930622"/>
                </a:cubicBezTo>
                <a:cubicBezTo>
                  <a:pt x="636461" y="1923479"/>
                  <a:pt x="616553" y="1915573"/>
                  <a:pt x="597122" y="1907096"/>
                </a:cubicBezTo>
                <a:cubicBezTo>
                  <a:pt x="589883" y="1903952"/>
                  <a:pt x="586550" y="1895475"/>
                  <a:pt x="589788" y="1888331"/>
                </a:cubicBezTo>
                <a:cubicBezTo>
                  <a:pt x="592931" y="1881092"/>
                  <a:pt x="601313" y="1877759"/>
                  <a:pt x="608552" y="1880902"/>
                </a:cubicBezTo>
                <a:cubicBezTo>
                  <a:pt x="627412" y="1889093"/>
                  <a:pt x="646748" y="1896809"/>
                  <a:pt x="665988" y="1903762"/>
                </a:cubicBezTo>
                <a:cubicBezTo>
                  <a:pt x="673418" y="1906429"/>
                  <a:pt x="677228" y="1914620"/>
                  <a:pt x="674561" y="1922050"/>
                </a:cubicBezTo>
                <a:cubicBezTo>
                  <a:pt x="672465" y="1927860"/>
                  <a:pt x="666941" y="1931480"/>
                  <a:pt x="661130" y="1931480"/>
                </a:cubicBezTo>
                <a:close/>
                <a:moveTo>
                  <a:pt x="1336739" y="1928431"/>
                </a:moveTo>
                <a:cubicBezTo>
                  <a:pt x="1330928" y="1928431"/>
                  <a:pt x="1325499" y="1924907"/>
                  <a:pt x="1323308" y="1919097"/>
                </a:cubicBezTo>
                <a:cubicBezTo>
                  <a:pt x="1320546" y="1911668"/>
                  <a:pt x="1324356" y="1903476"/>
                  <a:pt x="1331690" y="1900714"/>
                </a:cubicBezTo>
                <a:cubicBezTo>
                  <a:pt x="1350931" y="1893570"/>
                  <a:pt x="1370171" y="1885664"/>
                  <a:pt x="1388840" y="1877282"/>
                </a:cubicBezTo>
                <a:cubicBezTo>
                  <a:pt x="1396079" y="1874044"/>
                  <a:pt x="1404461" y="1877282"/>
                  <a:pt x="1407700" y="1884521"/>
                </a:cubicBezTo>
                <a:cubicBezTo>
                  <a:pt x="1410939" y="1891760"/>
                  <a:pt x="1407700" y="1900142"/>
                  <a:pt x="1400461" y="1903381"/>
                </a:cubicBezTo>
                <a:cubicBezTo>
                  <a:pt x="1381220" y="1911953"/>
                  <a:pt x="1361408" y="1920049"/>
                  <a:pt x="1341596" y="1927479"/>
                </a:cubicBezTo>
                <a:cubicBezTo>
                  <a:pt x="1339977" y="1928051"/>
                  <a:pt x="1338263" y="1928336"/>
                  <a:pt x="1336643" y="1928336"/>
                </a:cubicBezTo>
                <a:close/>
                <a:moveTo>
                  <a:pt x="546164" y="1881283"/>
                </a:moveTo>
                <a:cubicBezTo>
                  <a:pt x="543973" y="1881283"/>
                  <a:pt x="541687" y="1880806"/>
                  <a:pt x="539591" y="1879664"/>
                </a:cubicBezTo>
                <a:cubicBezTo>
                  <a:pt x="520827" y="1870043"/>
                  <a:pt x="502158" y="1859566"/>
                  <a:pt x="483965" y="1848707"/>
                </a:cubicBezTo>
                <a:cubicBezTo>
                  <a:pt x="477203" y="1844612"/>
                  <a:pt x="475012" y="1835848"/>
                  <a:pt x="479012" y="1829086"/>
                </a:cubicBezTo>
                <a:cubicBezTo>
                  <a:pt x="483108" y="1822323"/>
                  <a:pt x="491871" y="1820132"/>
                  <a:pt x="498634" y="1824133"/>
                </a:cubicBezTo>
                <a:cubicBezTo>
                  <a:pt x="516255" y="1834706"/>
                  <a:pt x="534448" y="1844802"/>
                  <a:pt x="552641" y="1854232"/>
                </a:cubicBezTo>
                <a:cubicBezTo>
                  <a:pt x="559689" y="1857851"/>
                  <a:pt x="562451" y="1866424"/>
                  <a:pt x="558832" y="1873472"/>
                </a:cubicBezTo>
                <a:cubicBezTo>
                  <a:pt x="556260" y="1878425"/>
                  <a:pt x="551307" y="1881188"/>
                  <a:pt x="546164" y="1881188"/>
                </a:cubicBezTo>
                <a:close/>
                <a:moveTo>
                  <a:pt x="1451134" y="1877282"/>
                </a:moveTo>
                <a:cubicBezTo>
                  <a:pt x="1445990" y="1877282"/>
                  <a:pt x="1441037" y="1874520"/>
                  <a:pt x="1438466" y="1869662"/>
                </a:cubicBezTo>
                <a:cubicBezTo>
                  <a:pt x="1434751" y="1862709"/>
                  <a:pt x="1437513" y="1854041"/>
                  <a:pt x="1444466" y="1850327"/>
                </a:cubicBezTo>
                <a:cubicBezTo>
                  <a:pt x="1462659" y="1840802"/>
                  <a:pt x="1480661" y="1830514"/>
                  <a:pt x="1498187" y="1819847"/>
                </a:cubicBezTo>
                <a:cubicBezTo>
                  <a:pt x="1504950" y="1815751"/>
                  <a:pt x="1513713" y="1817846"/>
                  <a:pt x="1517809" y="1824609"/>
                </a:cubicBezTo>
                <a:cubicBezTo>
                  <a:pt x="1521905" y="1831372"/>
                  <a:pt x="1519809" y="1840135"/>
                  <a:pt x="1513046" y="1844231"/>
                </a:cubicBezTo>
                <a:cubicBezTo>
                  <a:pt x="1495044" y="1855280"/>
                  <a:pt x="1476470" y="1865757"/>
                  <a:pt x="1457706" y="1875663"/>
                </a:cubicBezTo>
                <a:cubicBezTo>
                  <a:pt x="1455610" y="1876806"/>
                  <a:pt x="1453325" y="1877282"/>
                  <a:pt x="1451039" y="1877282"/>
                </a:cubicBezTo>
                <a:close/>
                <a:moveTo>
                  <a:pt x="438626" y="1816894"/>
                </a:moveTo>
                <a:cubicBezTo>
                  <a:pt x="435864" y="1816894"/>
                  <a:pt x="433007" y="1816037"/>
                  <a:pt x="430530" y="1814417"/>
                </a:cubicBezTo>
                <a:cubicBezTo>
                  <a:pt x="413195" y="1802416"/>
                  <a:pt x="395954" y="1789748"/>
                  <a:pt x="379381" y="1776603"/>
                </a:cubicBezTo>
                <a:cubicBezTo>
                  <a:pt x="373190" y="1771745"/>
                  <a:pt x="372142" y="1762697"/>
                  <a:pt x="377000" y="1756505"/>
                </a:cubicBezTo>
                <a:cubicBezTo>
                  <a:pt x="381857" y="1750314"/>
                  <a:pt x="390906" y="1749266"/>
                  <a:pt x="397097" y="1754124"/>
                </a:cubicBezTo>
                <a:cubicBezTo>
                  <a:pt x="413290" y="1766792"/>
                  <a:pt x="429959" y="1779175"/>
                  <a:pt x="446818" y="1790795"/>
                </a:cubicBezTo>
                <a:cubicBezTo>
                  <a:pt x="453295" y="1795272"/>
                  <a:pt x="454914" y="1804226"/>
                  <a:pt x="450437" y="1810703"/>
                </a:cubicBezTo>
                <a:cubicBezTo>
                  <a:pt x="447675" y="1814703"/>
                  <a:pt x="443198" y="1816894"/>
                  <a:pt x="438626" y="1816894"/>
                </a:cubicBezTo>
                <a:close/>
                <a:moveTo>
                  <a:pt x="1558100" y="1811941"/>
                </a:moveTo>
                <a:cubicBezTo>
                  <a:pt x="1553623" y="1811941"/>
                  <a:pt x="1549146" y="1809845"/>
                  <a:pt x="1546384" y="1805845"/>
                </a:cubicBezTo>
                <a:cubicBezTo>
                  <a:pt x="1541812" y="1799368"/>
                  <a:pt x="1543431" y="1790510"/>
                  <a:pt x="1549908" y="1785938"/>
                </a:cubicBezTo>
                <a:cubicBezTo>
                  <a:pt x="1566672" y="1774127"/>
                  <a:pt x="1583341" y="1761649"/>
                  <a:pt x="1599343" y="1748790"/>
                </a:cubicBezTo>
                <a:cubicBezTo>
                  <a:pt x="1605534" y="1743837"/>
                  <a:pt x="1614488" y="1744885"/>
                  <a:pt x="1619441" y="1750981"/>
                </a:cubicBezTo>
                <a:cubicBezTo>
                  <a:pt x="1624393" y="1757172"/>
                  <a:pt x="1623441" y="1766126"/>
                  <a:pt x="1617250" y="1771079"/>
                </a:cubicBezTo>
                <a:cubicBezTo>
                  <a:pt x="1600772" y="1784318"/>
                  <a:pt x="1583722" y="1797177"/>
                  <a:pt x="1566386" y="1809274"/>
                </a:cubicBezTo>
                <a:cubicBezTo>
                  <a:pt x="1563910" y="1810988"/>
                  <a:pt x="1561052" y="1811846"/>
                  <a:pt x="1558195" y="1811846"/>
                </a:cubicBezTo>
                <a:close/>
                <a:moveTo>
                  <a:pt x="340233" y="1739265"/>
                </a:moveTo>
                <a:cubicBezTo>
                  <a:pt x="336804" y="1739265"/>
                  <a:pt x="333470" y="1738027"/>
                  <a:pt x="330708" y="1735646"/>
                </a:cubicBezTo>
                <a:cubicBezTo>
                  <a:pt x="314992" y="1721548"/>
                  <a:pt x="299561" y="1706785"/>
                  <a:pt x="284702" y="1691735"/>
                </a:cubicBezTo>
                <a:cubicBezTo>
                  <a:pt x="279178" y="1686115"/>
                  <a:pt x="279273" y="1677067"/>
                  <a:pt x="284893" y="1671542"/>
                </a:cubicBezTo>
                <a:cubicBezTo>
                  <a:pt x="290513" y="1666018"/>
                  <a:pt x="299561" y="1666113"/>
                  <a:pt x="305086" y="1671733"/>
                </a:cubicBezTo>
                <a:cubicBezTo>
                  <a:pt x="319469" y="1686401"/>
                  <a:pt x="334518" y="1700689"/>
                  <a:pt x="349758" y="1714405"/>
                </a:cubicBezTo>
                <a:cubicBezTo>
                  <a:pt x="355664" y="1719644"/>
                  <a:pt x="356140" y="1728692"/>
                  <a:pt x="350806" y="1734598"/>
                </a:cubicBezTo>
                <a:cubicBezTo>
                  <a:pt x="347948" y="1737741"/>
                  <a:pt x="344043" y="1739360"/>
                  <a:pt x="340138" y="1739360"/>
                </a:cubicBezTo>
                <a:close/>
                <a:moveTo>
                  <a:pt x="1655921" y="1733550"/>
                </a:moveTo>
                <a:cubicBezTo>
                  <a:pt x="1652016" y="1733550"/>
                  <a:pt x="1648206" y="1731931"/>
                  <a:pt x="1645349" y="1728883"/>
                </a:cubicBezTo>
                <a:cubicBezTo>
                  <a:pt x="1640015" y="1723073"/>
                  <a:pt x="1640396" y="1714024"/>
                  <a:pt x="1646301" y="1708690"/>
                </a:cubicBezTo>
                <a:cubicBezTo>
                  <a:pt x="1661446" y="1694879"/>
                  <a:pt x="1676400" y="1680401"/>
                  <a:pt x="1690592" y="1665637"/>
                </a:cubicBezTo>
                <a:cubicBezTo>
                  <a:pt x="1696117" y="1659922"/>
                  <a:pt x="1705166" y="1659827"/>
                  <a:pt x="1710785" y="1665256"/>
                </a:cubicBezTo>
                <a:cubicBezTo>
                  <a:pt x="1716500" y="1670780"/>
                  <a:pt x="1716596" y="1679734"/>
                  <a:pt x="1711166" y="1685449"/>
                </a:cubicBezTo>
                <a:cubicBezTo>
                  <a:pt x="1696498" y="1700594"/>
                  <a:pt x="1681163" y="1715548"/>
                  <a:pt x="1665542" y="1729835"/>
                </a:cubicBezTo>
                <a:cubicBezTo>
                  <a:pt x="1662779" y="1732312"/>
                  <a:pt x="1659350" y="1733550"/>
                  <a:pt x="1655921" y="1733550"/>
                </a:cubicBezTo>
                <a:close/>
                <a:moveTo>
                  <a:pt x="252508" y="1649825"/>
                </a:moveTo>
                <a:cubicBezTo>
                  <a:pt x="248507" y="1649825"/>
                  <a:pt x="244507" y="1648111"/>
                  <a:pt x="241649" y="1644872"/>
                </a:cubicBezTo>
                <a:cubicBezTo>
                  <a:pt x="227838" y="1628870"/>
                  <a:pt x="214408" y="1612297"/>
                  <a:pt x="201644" y="1595438"/>
                </a:cubicBezTo>
                <a:cubicBezTo>
                  <a:pt x="196882" y="1589151"/>
                  <a:pt x="198120" y="1580198"/>
                  <a:pt x="204407" y="1575435"/>
                </a:cubicBezTo>
                <a:cubicBezTo>
                  <a:pt x="210693" y="1570673"/>
                  <a:pt x="219647" y="1571911"/>
                  <a:pt x="224409" y="1578197"/>
                </a:cubicBezTo>
                <a:cubicBezTo>
                  <a:pt x="236792" y="1594485"/>
                  <a:pt x="249841" y="1610678"/>
                  <a:pt x="263271" y="1626203"/>
                </a:cubicBezTo>
                <a:cubicBezTo>
                  <a:pt x="268415" y="1632204"/>
                  <a:pt x="267748" y="1641157"/>
                  <a:pt x="261842" y="1646396"/>
                </a:cubicBezTo>
                <a:cubicBezTo>
                  <a:pt x="259175" y="1648778"/>
                  <a:pt x="255842" y="1649921"/>
                  <a:pt x="252508" y="1649921"/>
                </a:cubicBezTo>
                <a:close/>
                <a:moveTo>
                  <a:pt x="1742980" y="1643348"/>
                </a:moveTo>
                <a:cubicBezTo>
                  <a:pt x="1739741" y="1643348"/>
                  <a:pt x="1736408" y="1642205"/>
                  <a:pt x="1733741" y="1639919"/>
                </a:cubicBezTo>
                <a:cubicBezTo>
                  <a:pt x="1727740" y="1634776"/>
                  <a:pt x="1726978" y="1625822"/>
                  <a:pt x="1732121" y="1619822"/>
                </a:cubicBezTo>
                <a:cubicBezTo>
                  <a:pt x="1745456" y="1604201"/>
                  <a:pt x="1758410" y="1587913"/>
                  <a:pt x="1770602" y="1571435"/>
                </a:cubicBezTo>
                <a:cubicBezTo>
                  <a:pt x="1775365" y="1565053"/>
                  <a:pt x="1784223" y="1563814"/>
                  <a:pt x="1790605" y="1568482"/>
                </a:cubicBezTo>
                <a:cubicBezTo>
                  <a:pt x="1796891" y="1573244"/>
                  <a:pt x="1798225" y="1582103"/>
                  <a:pt x="1793558" y="1588484"/>
                </a:cubicBezTo>
                <a:cubicBezTo>
                  <a:pt x="1780985" y="1605439"/>
                  <a:pt x="1767650" y="1622107"/>
                  <a:pt x="1753934" y="1638300"/>
                </a:cubicBezTo>
                <a:cubicBezTo>
                  <a:pt x="1751076" y="1641634"/>
                  <a:pt x="1747076" y="1643348"/>
                  <a:pt x="1743075" y="1643348"/>
                </a:cubicBezTo>
                <a:close/>
                <a:moveTo>
                  <a:pt x="176879" y="1550003"/>
                </a:moveTo>
                <a:cubicBezTo>
                  <a:pt x="172212" y="1550003"/>
                  <a:pt x="167735" y="1547717"/>
                  <a:pt x="164973" y="1543622"/>
                </a:cubicBezTo>
                <a:cubicBezTo>
                  <a:pt x="153257" y="1526000"/>
                  <a:pt x="142018" y="1507807"/>
                  <a:pt x="131540" y="1489520"/>
                </a:cubicBezTo>
                <a:cubicBezTo>
                  <a:pt x="127635" y="1482662"/>
                  <a:pt x="130016" y="1473994"/>
                  <a:pt x="136779" y="1469993"/>
                </a:cubicBezTo>
                <a:cubicBezTo>
                  <a:pt x="143637" y="1466088"/>
                  <a:pt x="152400" y="1468374"/>
                  <a:pt x="156305" y="1475232"/>
                </a:cubicBezTo>
                <a:cubicBezTo>
                  <a:pt x="166497" y="1492948"/>
                  <a:pt x="177451" y="1510665"/>
                  <a:pt x="188786" y="1527715"/>
                </a:cubicBezTo>
                <a:cubicBezTo>
                  <a:pt x="193167" y="1534287"/>
                  <a:pt x="191357" y="1543145"/>
                  <a:pt x="184785" y="1547527"/>
                </a:cubicBezTo>
                <a:cubicBezTo>
                  <a:pt x="182404" y="1549146"/>
                  <a:pt x="179642" y="1549908"/>
                  <a:pt x="176879" y="1549908"/>
                </a:cubicBezTo>
                <a:close/>
                <a:moveTo>
                  <a:pt x="1817846" y="1542764"/>
                </a:moveTo>
                <a:cubicBezTo>
                  <a:pt x="1815179" y="1542764"/>
                  <a:pt x="1812512" y="1542002"/>
                  <a:pt x="1810036" y="1540478"/>
                </a:cubicBezTo>
                <a:cubicBezTo>
                  <a:pt x="1803464" y="1536192"/>
                  <a:pt x="1801559" y="1527334"/>
                  <a:pt x="1805845" y="1520666"/>
                </a:cubicBezTo>
                <a:cubicBezTo>
                  <a:pt x="1816989" y="1503521"/>
                  <a:pt x="1827752" y="1485710"/>
                  <a:pt x="1837849" y="1467803"/>
                </a:cubicBezTo>
                <a:cubicBezTo>
                  <a:pt x="1841754" y="1460945"/>
                  <a:pt x="1850422" y="1458468"/>
                  <a:pt x="1857280" y="1462373"/>
                </a:cubicBezTo>
                <a:cubicBezTo>
                  <a:pt x="1864138" y="1466279"/>
                  <a:pt x="1866614" y="1474946"/>
                  <a:pt x="1862709" y="1481804"/>
                </a:cubicBezTo>
                <a:cubicBezTo>
                  <a:pt x="1852327" y="1500188"/>
                  <a:pt x="1841278" y="1518571"/>
                  <a:pt x="1829752" y="1536192"/>
                </a:cubicBezTo>
                <a:cubicBezTo>
                  <a:pt x="1826990" y="1540383"/>
                  <a:pt x="1822418" y="1542669"/>
                  <a:pt x="1817751" y="1542669"/>
                </a:cubicBezTo>
                <a:close/>
                <a:moveTo>
                  <a:pt x="114491" y="1441418"/>
                </a:moveTo>
                <a:cubicBezTo>
                  <a:pt x="109252" y="1441418"/>
                  <a:pt x="104108" y="1438465"/>
                  <a:pt x="101632" y="1433417"/>
                </a:cubicBezTo>
                <a:cubicBezTo>
                  <a:pt x="92297" y="1414463"/>
                  <a:pt x="83534" y="1395031"/>
                  <a:pt x="75438" y="1375505"/>
                </a:cubicBezTo>
                <a:cubicBezTo>
                  <a:pt x="72390" y="1368266"/>
                  <a:pt x="75914" y="1359884"/>
                  <a:pt x="83153" y="1356836"/>
                </a:cubicBezTo>
                <a:cubicBezTo>
                  <a:pt x="90392" y="1353788"/>
                  <a:pt x="98774" y="1357217"/>
                  <a:pt x="101822" y="1364552"/>
                </a:cubicBezTo>
                <a:cubicBezTo>
                  <a:pt x="109633" y="1383411"/>
                  <a:pt x="118205" y="1402366"/>
                  <a:pt x="127254" y="1420749"/>
                </a:cubicBezTo>
                <a:cubicBezTo>
                  <a:pt x="130778" y="1427798"/>
                  <a:pt x="127825" y="1436370"/>
                  <a:pt x="120777" y="1439894"/>
                </a:cubicBezTo>
                <a:cubicBezTo>
                  <a:pt x="118777" y="1440847"/>
                  <a:pt x="116586" y="1441323"/>
                  <a:pt x="114491" y="1441323"/>
                </a:cubicBezTo>
                <a:close/>
                <a:moveTo>
                  <a:pt x="1879378" y="1433513"/>
                </a:moveTo>
                <a:cubicBezTo>
                  <a:pt x="1877282" y="1433513"/>
                  <a:pt x="1875187" y="1433036"/>
                  <a:pt x="1873187" y="1432084"/>
                </a:cubicBezTo>
                <a:cubicBezTo>
                  <a:pt x="1866043" y="1428655"/>
                  <a:pt x="1863090" y="1420178"/>
                  <a:pt x="1866519" y="1413034"/>
                </a:cubicBezTo>
                <a:cubicBezTo>
                  <a:pt x="1870805" y="1404176"/>
                  <a:pt x="1874901" y="1395317"/>
                  <a:pt x="1878902" y="1386269"/>
                </a:cubicBezTo>
                <a:cubicBezTo>
                  <a:pt x="1883283" y="1376458"/>
                  <a:pt x="1887474" y="1366456"/>
                  <a:pt x="1891570" y="1356455"/>
                </a:cubicBezTo>
                <a:cubicBezTo>
                  <a:pt x="1894523" y="1349121"/>
                  <a:pt x="1902809" y="1345597"/>
                  <a:pt x="1910143" y="1348549"/>
                </a:cubicBezTo>
                <a:cubicBezTo>
                  <a:pt x="1917478" y="1351502"/>
                  <a:pt x="1921002" y="1359789"/>
                  <a:pt x="1918049" y="1367123"/>
                </a:cubicBezTo>
                <a:cubicBezTo>
                  <a:pt x="1913858" y="1377410"/>
                  <a:pt x="1909572" y="1387697"/>
                  <a:pt x="1905000" y="1397794"/>
                </a:cubicBezTo>
                <a:cubicBezTo>
                  <a:pt x="1900904" y="1407033"/>
                  <a:pt x="1896618" y="1416272"/>
                  <a:pt x="1892237" y="1425321"/>
                </a:cubicBezTo>
                <a:cubicBezTo>
                  <a:pt x="1889760" y="1430464"/>
                  <a:pt x="1884712" y="1433417"/>
                  <a:pt x="1879378" y="1433417"/>
                </a:cubicBezTo>
                <a:close/>
                <a:moveTo>
                  <a:pt x="66580" y="1325785"/>
                </a:moveTo>
                <a:cubicBezTo>
                  <a:pt x="60674" y="1325785"/>
                  <a:pt x="55054" y="1322070"/>
                  <a:pt x="53054" y="1316069"/>
                </a:cubicBezTo>
                <a:cubicBezTo>
                  <a:pt x="46292" y="1296067"/>
                  <a:pt x="40005" y="1275588"/>
                  <a:pt x="34481" y="1255205"/>
                </a:cubicBezTo>
                <a:cubicBezTo>
                  <a:pt x="32385" y="1247585"/>
                  <a:pt x="36957" y="1239774"/>
                  <a:pt x="44577" y="1237679"/>
                </a:cubicBezTo>
                <a:cubicBezTo>
                  <a:pt x="52197" y="1235678"/>
                  <a:pt x="60008" y="1240155"/>
                  <a:pt x="62103" y="1247775"/>
                </a:cubicBezTo>
                <a:cubicBezTo>
                  <a:pt x="67437" y="1267587"/>
                  <a:pt x="73533" y="1287494"/>
                  <a:pt x="80200" y="1306830"/>
                </a:cubicBezTo>
                <a:cubicBezTo>
                  <a:pt x="82772" y="1314260"/>
                  <a:pt x="78772" y="1322451"/>
                  <a:pt x="71247" y="1324928"/>
                </a:cubicBezTo>
                <a:cubicBezTo>
                  <a:pt x="69723" y="1325404"/>
                  <a:pt x="68199" y="1325689"/>
                  <a:pt x="66675" y="1325689"/>
                </a:cubicBezTo>
                <a:close/>
                <a:moveTo>
                  <a:pt x="1926336" y="1317307"/>
                </a:moveTo>
                <a:cubicBezTo>
                  <a:pt x="1924812" y="1317307"/>
                  <a:pt x="1923383" y="1317117"/>
                  <a:pt x="1921859" y="1316546"/>
                </a:cubicBezTo>
                <a:cubicBezTo>
                  <a:pt x="1914335" y="1314069"/>
                  <a:pt x="1910334" y="1305973"/>
                  <a:pt x="1912810" y="1298543"/>
                </a:cubicBezTo>
                <a:cubicBezTo>
                  <a:pt x="1919288" y="1279017"/>
                  <a:pt x="1925098" y="1259110"/>
                  <a:pt x="1930337" y="1239298"/>
                </a:cubicBezTo>
                <a:cubicBezTo>
                  <a:pt x="1932337" y="1231678"/>
                  <a:pt x="1940147" y="1227106"/>
                  <a:pt x="1947767" y="1229106"/>
                </a:cubicBezTo>
                <a:cubicBezTo>
                  <a:pt x="1955387" y="1231106"/>
                  <a:pt x="1959959" y="1238917"/>
                  <a:pt x="1957959" y="1246537"/>
                </a:cubicBezTo>
                <a:cubicBezTo>
                  <a:pt x="1952625" y="1266920"/>
                  <a:pt x="1946529" y="1287494"/>
                  <a:pt x="1939957" y="1307592"/>
                </a:cubicBezTo>
                <a:cubicBezTo>
                  <a:pt x="1937957" y="1313593"/>
                  <a:pt x="1932432" y="1317403"/>
                  <a:pt x="1926431" y="1317403"/>
                </a:cubicBezTo>
                <a:close/>
                <a:moveTo>
                  <a:pt x="33814" y="1204817"/>
                </a:moveTo>
                <a:cubicBezTo>
                  <a:pt x="27146" y="1204817"/>
                  <a:pt x="21241" y="1200150"/>
                  <a:pt x="19812" y="1193387"/>
                </a:cubicBezTo>
                <a:cubicBezTo>
                  <a:pt x="17526" y="1182243"/>
                  <a:pt x="15526" y="1171099"/>
                  <a:pt x="13621" y="1159859"/>
                </a:cubicBezTo>
                <a:cubicBezTo>
                  <a:pt x="12002" y="1150239"/>
                  <a:pt x="10478" y="1140523"/>
                  <a:pt x="9144" y="1130713"/>
                </a:cubicBezTo>
                <a:cubicBezTo>
                  <a:pt x="8096" y="1122902"/>
                  <a:pt x="13525" y="1115663"/>
                  <a:pt x="21336" y="1114615"/>
                </a:cubicBezTo>
                <a:cubicBezTo>
                  <a:pt x="29147" y="1113568"/>
                  <a:pt x="36386" y="1118997"/>
                  <a:pt x="37433" y="1126807"/>
                </a:cubicBezTo>
                <a:cubicBezTo>
                  <a:pt x="38767" y="1136332"/>
                  <a:pt x="40196" y="1145762"/>
                  <a:pt x="41720" y="1155097"/>
                </a:cubicBezTo>
                <a:cubicBezTo>
                  <a:pt x="43529" y="1166051"/>
                  <a:pt x="45529" y="1176909"/>
                  <a:pt x="47720" y="1187672"/>
                </a:cubicBezTo>
                <a:cubicBezTo>
                  <a:pt x="49244" y="1195388"/>
                  <a:pt x="44291" y="1202912"/>
                  <a:pt x="36576" y="1204531"/>
                </a:cubicBezTo>
                <a:cubicBezTo>
                  <a:pt x="35624" y="1204722"/>
                  <a:pt x="34671" y="1204817"/>
                  <a:pt x="33719" y="1204817"/>
                </a:cubicBezTo>
                <a:close/>
                <a:moveTo>
                  <a:pt x="1957959" y="1196054"/>
                </a:moveTo>
                <a:cubicBezTo>
                  <a:pt x="1957102" y="1196054"/>
                  <a:pt x="1956149" y="1196054"/>
                  <a:pt x="1955197" y="1195769"/>
                </a:cubicBezTo>
                <a:cubicBezTo>
                  <a:pt x="1947482" y="1194245"/>
                  <a:pt x="1942338" y="1186815"/>
                  <a:pt x="1943862" y="1179005"/>
                </a:cubicBezTo>
                <a:cubicBezTo>
                  <a:pt x="1945386" y="1171099"/>
                  <a:pt x="1946815" y="1163098"/>
                  <a:pt x="1948148" y="1155097"/>
                </a:cubicBezTo>
                <a:lnTo>
                  <a:pt x="1950434" y="1141000"/>
                </a:lnTo>
                <a:cubicBezTo>
                  <a:pt x="1951577" y="1133475"/>
                  <a:pt x="1952625" y="1125760"/>
                  <a:pt x="1953673" y="1118045"/>
                </a:cubicBezTo>
                <a:cubicBezTo>
                  <a:pt x="1954625" y="1110234"/>
                  <a:pt x="1961864" y="1104710"/>
                  <a:pt x="1969675" y="1105662"/>
                </a:cubicBezTo>
                <a:cubicBezTo>
                  <a:pt x="1977485" y="1106710"/>
                  <a:pt x="1983010" y="1113854"/>
                  <a:pt x="1982057" y="1121664"/>
                </a:cubicBezTo>
                <a:cubicBezTo>
                  <a:pt x="1981010" y="1129665"/>
                  <a:pt x="1979962" y="1137571"/>
                  <a:pt x="1978724" y="1145477"/>
                </a:cubicBezTo>
                <a:lnTo>
                  <a:pt x="1976438" y="1159764"/>
                </a:lnTo>
                <a:cubicBezTo>
                  <a:pt x="1975009" y="1168146"/>
                  <a:pt x="1973580" y="1176338"/>
                  <a:pt x="1971961" y="1184529"/>
                </a:cubicBezTo>
                <a:cubicBezTo>
                  <a:pt x="1970627" y="1191387"/>
                  <a:pt x="1964627" y="1196149"/>
                  <a:pt x="1957959" y="1196149"/>
                </a:cubicBezTo>
                <a:close/>
                <a:moveTo>
                  <a:pt x="16764" y="1080706"/>
                </a:moveTo>
                <a:cubicBezTo>
                  <a:pt x="9335" y="1080706"/>
                  <a:pt x="3048" y="1074991"/>
                  <a:pt x="2572" y="1067467"/>
                </a:cubicBezTo>
                <a:cubicBezTo>
                  <a:pt x="1048" y="1046512"/>
                  <a:pt x="191" y="1025080"/>
                  <a:pt x="0" y="1003935"/>
                </a:cubicBezTo>
                <a:cubicBezTo>
                  <a:pt x="0" y="996029"/>
                  <a:pt x="6287" y="989552"/>
                  <a:pt x="14192" y="989552"/>
                </a:cubicBezTo>
                <a:lnTo>
                  <a:pt x="14288" y="989552"/>
                </a:lnTo>
                <a:cubicBezTo>
                  <a:pt x="22098" y="989552"/>
                  <a:pt x="28480" y="995839"/>
                  <a:pt x="28575" y="1003745"/>
                </a:cubicBezTo>
                <a:cubicBezTo>
                  <a:pt x="28766" y="1024319"/>
                  <a:pt x="29623" y="1045178"/>
                  <a:pt x="31052" y="1065466"/>
                </a:cubicBezTo>
                <a:cubicBezTo>
                  <a:pt x="31623" y="1073372"/>
                  <a:pt x="25718" y="1080135"/>
                  <a:pt x="17812" y="1080706"/>
                </a:cubicBezTo>
                <a:cubicBezTo>
                  <a:pt x="17431" y="1080706"/>
                  <a:pt x="17145" y="1080706"/>
                  <a:pt x="16764" y="1080706"/>
                </a:cubicBezTo>
                <a:close/>
                <a:moveTo>
                  <a:pt x="1973771" y="1071753"/>
                </a:moveTo>
                <a:cubicBezTo>
                  <a:pt x="1973771" y="1071753"/>
                  <a:pt x="1973199" y="1071753"/>
                  <a:pt x="1972818" y="1071753"/>
                </a:cubicBezTo>
                <a:cubicBezTo>
                  <a:pt x="1964912" y="1071277"/>
                  <a:pt x="1958912" y="1064514"/>
                  <a:pt x="1959483" y="1056608"/>
                </a:cubicBezTo>
                <a:cubicBezTo>
                  <a:pt x="1960721" y="1036225"/>
                  <a:pt x="1961388" y="1015460"/>
                  <a:pt x="1961388" y="994791"/>
                </a:cubicBezTo>
                <a:cubicBezTo>
                  <a:pt x="1961388" y="988886"/>
                  <a:pt x="1961388" y="982980"/>
                  <a:pt x="1961198" y="977074"/>
                </a:cubicBezTo>
                <a:cubicBezTo>
                  <a:pt x="1961102" y="969169"/>
                  <a:pt x="1967389" y="962692"/>
                  <a:pt x="1975199" y="962501"/>
                </a:cubicBezTo>
                <a:cubicBezTo>
                  <a:pt x="1983391" y="962406"/>
                  <a:pt x="1989582" y="968693"/>
                  <a:pt x="1989773" y="976503"/>
                </a:cubicBezTo>
                <a:cubicBezTo>
                  <a:pt x="1989868" y="982599"/>
                  <a:pt x="1989963" y="988600"/>
                  <a:pt x="1989963" y="994696"/>
                </a:cubicBezTo>
                <a:cubicBezTo>
                  <a:pt x="1989963" y="1015937"/>
                  <a:pt x="1989296" y="1037272"/>
                  <a:pt x="1987963" y="1058228"/>
                </a:cubicBezTo>
                <a:cubicBezTo>
                  <a:pt x="1987487" y="1065752"/>
                  <a:pt x="1981200" y="1071658"/>
                  <a:pt x="1973675" y="1071658"/>
                </a:cubicBezTo>
                <a:close/>
                <a:moveTo>
                  <a:pt x="15716" y="955357"/>
                </a:moveTo>
                <a:cubicBezTo>
                  <a:pt x="15716" y="955357"/>
                  <a:pt x="15240" y="955357"/>
                  <a:pt x="14954" y="955357"/>
                </a:cubicBezTo>
                <a:cubicBezTo>
                  <a:pt x="7049" y="954977"/>
                  <a:pt x="1048" y="948214"/>
                  <a:pt x="1429" y="940308"/>
                </a:cubicBezTo>
                <a:cubicBezTo>
                  <a:pt x="2572" y="919163"/>
                  <a:pt x="4382" y="897827"/>
                  <a:pt x="6858" y="876967"/>
                </a:cubicBezTo>
                <a:cubicBezTo>
                  <a:pt x="7811" y="869156"/>
                  <a:pt x="14859" y="863537"/>
                  <a:pt x="22765" y="864489"/>
                </a:cubicBezTo>
                <a:cubicBezTo>
                  <a:pt x="30575" y="865441"/>
                  <a:pt x="36195" y="872490"/>
                  <a:pt x="35243" y="880396"/>
                </a:cubicBezTo>
                <a:cubicBezTo>
                  <a:pt x="32861" y="900684"/>
                  <a:pt x="31052" y="921448"/>
                  <a:pt x="30004" y="941927"/>
                </a:cubicBezTo>
                <a:cubicBezTo>
                  <a:pt x="29623" y="949547"/>
                  <a:pt x="23241" y="955453"/>
                  <a:pt x="15716" y="955453"/>
                </a:cubicBezTo>
                <a:close/>
                <a:moveTo>
                  <a:pt x="1972532" y="928497"/>
                </a:moveTo>
                <a:cubicBezTo>
                  <a:pt x="1965198" y="928497"/>
                  <a:pt x="1958912" y="922877"/>
                  <a:pt x="1958340" y="915353"/>
                </a:cubicBezTo>
                <a:cubicBezTo>
                  <a:pt x="1956721" y="894874"/>
                  <a:pt x="1954340" y="874205"/>
                  <a:pt x="1951387" y="853916"/>
                </a:cubicBezTo>
                <a:cubicBezTo>
                  <a:pt x="1950244" y="846106"/>
                  <a:pt x="1955673" y="838867"/>
                  <a:pt x="1963484" y="837724"/>
                </a:cubicBezTo>
                <a:cubicBezTo>
                  <a:pt x="1971294" y="836581"/>
                  <a:pt x="1978533" y="842010"/>
                  <a:pt x="1979676" y="849821"/>
                </a:cubicBezTo>
                <a:cubicBezTo>
                  <a:pt x="1982724" y="870680"/>
                  <a:pt x="1985105" y="891921"/>
                  <a:pt x="1986820" y="913066"/>
                </a:cubicBezTo>
                <a:cubicBezTo>
                  <a:pt x="1987487" y="920972"/>
                  <a:pt x="1981581" y="927830"/>
                  <a:pt x="1973771" y="928497"/>
                </a:cubicBezTo>
                <a:cubicBezTo>
                  <a:pt x="1973390" y="928497"/>
                  <a:pt x="1973009" y="928497"/>
                  <a:pt x="1972627" y="928497"/>
                </a:cubicBezTo>
                <a:close/>
                <a:moveTo>
                  <a:pt x="30480" y="830866"/>
                </a:moveTo>
                <a:cubicBezTo>
                  <a:pt x="29623" y="830866"/>
                  <a:pt x="28766" y="830866"/>
                  <a:pt x="27908" y="830675"/>
                </a:cubicBezTo>
                <a:cubicBezTo>
                  <a:pt x="20193" y="829247"/>
                  <a:pt x="15050" y="821817"/>
                  <a:pt x="16383" y="814006"/>
                </a:cubicBezTo>
                <a:cubicBezTo>
                  <a:pt x="20193" y="793242"/>
                  <a:pt x="24765" y="772382"/>
                  <a:pt x="29908" y="751808"/>
                </a:cubicBezTo>
                <a:cubicBezTo>
                  <a:pt x="31814" y="744188"/>
                  <a:pt x="39624" y="739521"/>
                  <a:pt x="47244" y="741426"/>
                </a:cubicBezTo>
                <a:cubicBezTo>
                  <a:pt x="54864" y="743331"/>
                  <a:pt x="59531" y="751141"/>
                  <a:pt x="57626" y="758762"/>
                </a:cubicBezTo>
                <a:cubicBezTo>
                  <a:pt x="52673" y="778669"/>
                  <a:pt x="48197" y="798957"/>
                  <a:pt x="44577" y="819150"/>
                </a:cubicBezTo>
                <a:cubicBezTo>
                  <a:pt x="43339" y="826008"/>
                  <a:pt x="37338" y="830866"/>
                  <a:pt x="30575" y="830866"/>
                </a:cubicBezTo>
                <a:close/>
                <a:moveTo>
                  <a:pt x="1954530" y="804481"/>
                </a:moveTo>
                <a:cubicBezTo>
                  <a:pt x="1947958" y="804481"/>
                  <a:pt x="1941957" y="799910"/>
                  <a:pt x="1940528" y="793147"/>
                </a:cubicBezTo>
                <a:cubicBezTo>
                  <a:pt x="1937480" y="778669"/>
                  <a:pt x="1934051" y="764096"/>
                  <a:pt x="1930241" y="749808"/>
                </a:cubicBezTo>
                <a:cubicBezTo>
                  <a:pt x="1928813" y="744284"/>
                  <a:pt x="1927289" y="738664"/>
                  <a:pt x="1925765" y="733139"/>
                </a:cubicBezTo>
                <a:cubicBezTo>
                  <a:pt x="1923669" y="725519"/>
                  <a:pt x="1928051" y="717613"/>
                  <a:pt x="1935671" y="715518"/>
                </a:cubicBezTo>
                <a:cubicBezTo>
                  <a:pt x="1943291" y="713422"/>
                  <a:pt x="1951196" y="717804"/>
                  <a:pt x="1953292" y="725424"/>
                </a:cubicBezTo>
                <a:cubicBezTo>
                  <a:pt x="1954911" y="731139"/>
                  <a:pt x="1956435" y="736854"/>
                  <a:pt x="1957959" y="742569"/>
                </a:cubicBezTo>
                <a:cubicBezTo>
                  <a:pt x="1961769" y="757238"/>
                  <a:pt x="1965293" y="772287"/>
                  <a:pt x="1968532" y="787146"/>
                </a:cubicBezTo>
                <a:cubicBezTo>
                  <a:pt x="1970151" y="794861"/>
                  <a:pt x="1965198" y="802481"/>
                  <a:pt x="1957483" y="804101"/>
                </a:cubicBezTo>
                <a:cubicBezTo>
                  <a:pt x="1956530" y="804291"/>
                  <a:pt x="1955483" y="804386"/>
                  <a:pt x="1954530" y="804386"/>
                </a:cubicBezTo>
                <a:close/>
                <a:moveTo>
                  <a:pt x="61055" y="709231"/>
                </a:moveTo>
                <a:cubicBezTo>
                  <a:pt x="59627" y="709231"/>
                  <a:pt x="58103" y="709041"/>
                  <a:pt x="56674" y="708565"/>
                </a:cubicBezTo>
                <a:cubicBezTo>
                  <a:pt x="49149" y="706184"/>
                  <a:pt x="45053" y="698087"/>
                  <a:pt x="47435" y="690563"/>
                </a:cubicBezTo>
                <a:cubicBezTo>
                  <a:pt x="53912" y="670465"/>
                  <a:pt x="61055" y="650272"/>
                  <a:pt x="68866" y="630555"/>
                </a:cubicBezTo>
                <a:cubicBezTo>
                  <a:pt x="71723" y="623221"/>
                  <a:pt x="80010" y="619601"/>
                  <a:pt x="87440" y="622459"/>
                </a:cubicBezTo>
                <a:cubicBezTo>
                  <a:pt x="94774" y="625316"/>
                  <a:pt x="98393" y="633603"/>
                  <a:pt x="95536" y="641032"/>
                </a:cubicBezTo>
                <a:cubicBezTo>
                  <a:pt x="88011" y="660082"/>
                  <a:pt x="81058" y="679704"/>
                  <a:pt x="74771" y="699230"/>
                </a:cubicBezTo>
                <a:cubicBezTo>
                  <a:pt x="72866" y="705326"/>
                  <a:pt x="67247" y="709136"/>
                  <a:pt x="61150" y="709136"/>
                </a:cubicBezTo>
                <a:close/>
                <a:moveTo>
                  <a:pt x="1920716" y="683895"/>
                </a:moveTo>
                <a:cubicBezTo>
                  <a:pt x="1914811" y="683895"/>
                  <a:pt x="1909286" y="680180"/>
                  <a:pt x="1907191" y="674370"/>
                </a:cubicBezTo>
                <a:cubicBezTo>
                  <a:pt x="1900428" y="655034"/>
                  <a:pt x="1892903" y="635698"/>
                  <a:pt x="1884902" y="616839"/>
                </a:cubicBezTo>
                <a:cubicBezTo>
                  <a:pt x="1881854" y="609600"/>
                  <a:pt x="1885188" y="601218"/>
                  <a:pt x="1892427" y="598075"/>
                </a:cubicBezTo>
                <a:cubicBezTo>
                  <a:pt x="1899666" y="595027"/>
                  <a:pt x="1908048" y="598361"/>
                  <a:pt x="1911191" y="605599"/>
                </a:cubicBezTo>
                <a:cubicBezTo>
                  <a:pt x="1919478" y="625030"/>
                  <a:pt x="1927193" y="644938"/>
                  <a:pt x="1934147" y="664845"/>
                </a:cubicBezTo>
                <a:cubicBezTo>
                  <a:pt x="1936718" y="672274"/>
                  <a:pt x="1932813" y="680466"/>
                  <a:pt x="1925384" y="683038"/>
                </a:cubicBezTo>
                <a:cubicBezTo>
                  <a:pt x="1923860" y="683609"/>
                  <a:pt x="1922240" y="683895"/>
                  <a:pt x="1920621" y="683895"/>
                </a:cubicBezTo>
                <a:close/>
                <a:moveTo>
                  <a:pt x="106966" y="592550"/>
                </a:moveTo>
                <a:cubicBezTo>
                  <a:pt x="104966" y="592550"/>
                  <a:pt x="102870" y="592074"/>
                  <a:pt x="100870" y="591217"/>
                </a:cubicBezTo>
                <a:cubicBezTo>
                  <a:pt x="93726" y="587883"/>
                  <a:pt x="90678" y="579311"/>
                  <a:pt x="94012" y="572167"/>
                </a:cubicBezTo>
                <a:cubicBezTo>
                  <a:pt x="102965" y="553117"/>
                  <a:pt x="112681" y="534067"/>
                  <a:pt x="122873" y="515493"/>
                </a:cubicBezTo>
                <a:cubicBezTo>
                  <a:pt x="126683" y="508540"/>
                  <a:pt x="135350" y="506063"/>
                  <a:pt x="142304" y="509873"/>
                </a:cubicBezTo>
                <a:cubicBezTo>
                  <a:pt x="149257" y="513683"/>
                  <a:pt x="151733" y="522351"/>
                  <a:pt x="147923" y="529304"/>
                </a:cubicBezTo>
                <a:cubicBezTo>
                  <a:pt x="138017" y="547306"/>
                  <a:pt x="128588" y="565880"/>
                  <a:pt x="119825" y="584359"/>
                </a:cubicBezTo>
                <a:cubicBezTo>
                  <a:pt x="117348" y="589502"/>
                  <a:pt x="112204" y="592550"/>
                  <a:pt x="106871" y="592550"/>
                </a:cubicBezTo>
                <a:close/>
                <a:moveTo>
                  <a:pt x="1871663" y="568643"/>
                </a:moveTo>
                <a:cubicBezTo>
                  <a:pt x="1866424" y="568643"/>
                  <a:pt x="1861376" y="565785"/>
                  <a:pt x="1858899" y="560737"/>
                </a:cubicBezTo>
                <a:cubicBezTo>
                  <a:pt x="1849660" y="542449"/>
                  <a:pt x="1839754" y="524161"/>
                  <a:pt x="1829372" y="506539"/>
                </a:cubicBezTo>
                <a:cubicBezTo>
                  <a:pt x="1825371" y="499777"/>
                  <a:pt x="1827657" y="491014"/>
                  <a:pt x="1834420" y="487013"/>
                </a:cubicBezTo>
                <a:cubicBezTo>
                  <a:pt x="1841183" y="483013"/>
                  <a:pt x="1849946" y="485299"/>
                  <a:pt x="1853946" y="492062"/>
                </a:cubicBezTo>
                <a:cubicBezTo>
                  <a:pt x="1864614" y="510254"/>
                  <a:pt x="1874806" y="529019"/>
                  <a:pt x="1884331" y="547878"/>
                </a:cubicBezTo>
                <a:cubicBezTo>
                  <a:pt x="1887855" y="554927"/>
                  <a:pt x="1884998" y="563499"/>
                  <a:pt x="1877949" y="567023"/>
                </a:cubicBezTo>
                <a:cubicBezTo>
                  <a:pt x="1875854" y="568071"/>
                  <a:pt x="1873663" y="568547"/>
                  <a:pt x="1871567" y="568547"/>
                </a:cubicBezTo>
                <a:close/>
                <a:moveTo>
                  <a:pt x="167450" y="482727"/>
                </a:moveTo>
                <a:cubicBezTo>
                  <a:pt x="164783" y="482727"/>
                  <a:pt x="162211" y="481965"/>
                  <a:pt x="159829" y="480536"/>
                </a:cubicBezTo>
                <a:cubicBezTo>
                  <a:pt x="153162" y="476250"/>
                  <a:pt x="151257" y="467487"/>
                  <a:pt x="155448" y="460820"/>
                </a:cubicBezTo>
                <a:cubicBezTo>
                  <a:pt x="166783" y="443008"/>
                  <a:pt x="178879" y="425291"/>
                  <a:pt x="191357" y="408241"/>
                </a:cubicBezTo>
                <a:cubicBezTo>
                  <a:pt x="196025" y="401860"/>
                  <a:pt x="204978" y="400526"/>
                  <a:pt x="211360" y="405098"/>
                </a:cubicBezTo>
                <a:cubicBezTo>
                  <a:pt x="217742" y="409765"/>
                  <a:pt x="219075" y="418719"/>
                  <a:pt x="214503" y="425101"/>
                </a:cubicBezTo>
                <a:cubicBezTo>
                  <a:pt x="202406" y="441674"/>
                  <a:pt x="190691" y="458819"/>
                  <a:pt x="179642" y="476155"/>
                </a:cubicBezTo>
                <a:cubicBezTo>
                  <a:pt x="176879" y="480441"/>
                  <a:pt x="172307" y="482727"/>
                  <a:pt x="167545" y="482727"/>
                </a:cubicBezTo>
                <a:close/>
                <a:moveTo>
                  <a:pt x="1808321" y="460629"/>
                </a:moveTo>
                <a:cubicBezTo>
                  <a:pt x="1803749" y="460629"/>
                  <a:pt x="1799273" y="458438"/>
                  <a:pt x="1796510" y="454343"/>
                </a:cubicBezTo>
                <a:cubicBezTo>
                  <a:pt x="1785080" y="437388"/>
                  <a:pt x="1772889" y="420529"/>
                  <a:pt x="1760315" y="404336"/>
                </a:cubicBezTo>
                <a:cubicBezTo>
                  <a:pt x="1755458" y="398050"/>
                  <a:pt x="1756601" y="389096"/>
                  <a:pt x="1762887" y="384334"/>
                </a:cubicBezTo>
                <a:cubicBezTo>
                  <a:pt x="1769174" y="379476"/>
                  <a:pt x="1778127" y="380619"/>
                  <a:pt x="1782890" y="386905"/>
                </a:cubicBezTo>
                <a:cubicBezTo>
                  <a:pt x="1795843" y="403670"/>
                  <a:pt x="1808321" y="421005"/>
                  <a:pt x="1820132" y="438436"/>
                </a:cubicBezTo>
                <a:cubicBezTo>
                  <a:pt x="1824514" y="445008"/>
                  <a:pt x="1822799" y="453866"/>
                  <a:pt x="1816322" y="458248"/>
                </a:cubicBezTo>
                <a:cubicBezTo>
                  <a:pt x="1813846" y="459867"/>
                  <a:pt x="1811084" y="460724"/>
                  <a:pt x="1808321" y="460724"/>
                </a:cubicBezTo>
                <a:close/>
                <a:moveTo>
                  <a:pt x="241459" y="381476"/>
                </a:moveTo>
                <a:cubicBezTo>
                  <a:pt x="238220" y="381476"/>
                  <a:pt x="234982" y="380429"/>
                  <a:pt x="232315" y="378143"/>
                </a:cubicBezTo>
                <a:cubicBezTo>
                  <a:pt x="226219" y="373094"/>
                  <a:pt x="225457" y="364046"/>
                  <a:pt x="230505" y="358045"/>
                </a:cubicBezTo>
                <a:cubicBezTo>
                  <a:pt x="244031" y="341852"/>
                  <a:pt x="258223" y="325850"/>
                  <a:pt x="272796" y="310515"/>
                </a:cubicBezTo>
                <a:cubicBezTo>
                  <a:pt x="278225" y="304800"/>
                  <a:pt x="287274" y="304514"/>
                  <a:pt x="292989" y="309944"/>
                </a:cubicBezTo>
                <a:cubicBezTo>
                  <a:pt x="298704" y="315373"/>
                  <a:pt x="298990" y="324421"/>
                  <a:pt x="293561" y="330137"/>
                </a:cubicBezTo>
                <a:cubicBezTo>
                  <a:pt x="279464" y="344996"/>
                  <a:pt x="265652" y="360521"/>
                  <a:pt x="252508" y="376333"/>
                </a:cubicBezTo>
                <a:cubicBezTo>
                  <a:pt x="249650" y="379762"/>
                  <a:pt x="245650" y="381476"/>
                  <a:pt x="241554" y="381476"/>
                </a:cubicBezTo>
                <a:close/>
                <a:moveTo>
                  <a:pt x="1731645" y="361474"/>
                </a:moveTo>
                <a:cubicBezTo>
                  <a:pt x="1727645" y="361474"/>
                  <a:pt x="1723739" y="359855"/>
                  <a:pt x="1720882" y="356616"/>
                </a:cubicBezTo>
                <a:cubicBezTo>
                  <a:pt x="1707356" y="341186"/>
                  <a:pt x="1693069" y="326041"/>
                  <a:pt x="1678591" y="311563"/>
                </a:cubicBezTo>
                <a:cubicBezTo>
                  <a:pt x="1672971" y="305943"/>
                  <a:pt x="1672971" y="296894"/>
                  <a:pt x="1678591" y="291370"/>
                </a:cubicBezTo>
                <a:cubicBezTo>
                  <a:pt x="1684210" y="285845"/>
                  <a:pt x="1693259" y="285750"/>
                  <a:pt x="1698784" y="291370"/>
                </a:cubicBezTo>
                <a:cubicBezTo>
                  <a:pt x="1713738" y="306324"/>
                  <a:pt x="1728311" y="321945"/>
                  <a:pt x="1742313" y="337756"/>
                </a:cubicBezTo>
                <a:cubicBezTo>
                  <a:pt x="1747552" y="343662"/>
                  <a:pt x="1746980" y="352711"/>
                  <a:pt x="1740980" y="357949"/>
                </a:cubicBezTo>
                <a:cubicBezTo>
                  <a:pt x="1738313" y="360331"/>
                  <a:pt x="1734884" y="361474"/>
                  <a:pt x="1731550" y="361474"/>
                </a:cubicBezTo>
                <a:close/>
                <a:moveTo>
                  <a:pt x="327660" y="290513"/>
                </a:moveTo>
                <a:cubicBezTo>
                  <a:pt x="323850" y="290513"/>
                  <a:pt x="320040" y="288988"/>
                  <a:pt x="317183" y="285940"/>
                </a:cubicBezTo>
                <a:cubicBezTo>
                  <a:pt x="311849" y="280130"/>
                  <a:pt x="312134" y="271081"/>
                  <a:pt x="317945" y="265747"/>
                </a:cubicBezTo>
                <a:cubicBezTo>
                  <a:pt x="333375" y="251365"/>
                  <a:pt x="349568" y="237268"/>
                  <a:pt x="365855" y="223933"/>
                </a:cubicBezTo>
                <a:cubicBezTo>
                  <a:pt x="371951" y="218980"/>
                  <a:pt x="381000" y="219837"/>
                  <a:pt x="385953" y="225933"/>
                </a:cubicBezTo>
                <a:cubicBezTo>
                  <a:pt x="390906" y="232029"/>
                  <a:pt x="390049" y="241078"/>
                  <a:pt x="383953" y="246031"/>
                </a:cubicBezTo>
                <a:cubicBezTo>
                  <a:pt x="368046" y="258985"/>
                  <a:pt x="352425" y="272605"/>
                  <a:pt x="337375" y="286607"/>
                </a:cubicBezTo>
                <a:cubicBezTo>
                  <a:pt x="334613" y="289179"/>
                  <a:pt x="331089" y="290417"/>
                  <a:pt x="327660" y="290417"/>
                </a:cubicBezTo>
                <a:close/>
                <a:moveTo>
                  <a:pt x="1643063" y="272796"/>
                </a:moveTo>
                <a:cubicBezTo>
                  <a:pt x="1639729" y="272796"/>
                  <a:pt x="1636300" y="271653"/>
                  <a:pt x="1633633" y="269272"/>
                </a:cubicBezTo>
                <a:cubicBezTo>
                  <a:pt x="1618202" y="255746"/>
                  <a:pt x="1602200" y="242506"/>
                  <a:pt x="1586008" y="229934"/>
                </a:cubicBezTo>
                <a:cubicBezTo>
                  <a:pt x="1579721" y="225076"/>
                  <a:pt x="1578578" y="216122"/>
                  <a:pt x="1583436" y="209931"/>
                </a:cubicBezTo>
                <a:cubicBezTo>
                  <a:pt x="1588294" y="203740"/>
                  <a:pt x="1597247" y="202597"/>
                  <a:pt x="1603439" y="207359"/>
                </a:cubicBezTo>
                <a:cubicBezTo>
                  <a:pt x="1620107" y="220218"/>
                  <a:pt x="1636585" y="233934"/>
                  <a:pt x="1652492" y="247840"/>
                </a:cubicBezTo>
                <a:cubicBezTo>
                  <a:pt x="1658398" y="253079"/>
                  <a:pt x="1658969" y="262128"/>
                  <a:pt x="1653731" y="268034"/>
                </a:cubicBezTo>
                <a:cubicBezTo>
                  <a:pt x="1650873" y="271272"/>
                  <a:pt x="1646968" y="272891"/>
                  <a:pt x="1642967" y="272891"/>
                </a:cubicBezTo>
                <a:close/>
                <a:moveTo>
                  <a:pt x="424720" y="211169"/>
                </a:moveTo>
                <a:cubicBezTo>
                  <a:pt x="420243" y="211169"/>
                  <a:pt x="415862" y="209074"/>
                  <a:pt x="413099" y="205169"/>
                </a:cubicBezTo>
                <a:cubicBezTo>
                  <a:pt x="408527" y="198787"/>
                  <a:pt x="409956" y="189833"/>
                  <a:pt x="416433" y="185261"/>
                </a:cubicBezTo>
                <a:cubicBezTo>
                  <a:pt x="433578" y="172974"/>
                  <a:pt x="451390" y="161068"/>
                  <a:pt x="469297" y="149923"/>
                </a:cubicBezTo>
                <a:cubicBezTo>
                  <a:pt x="475964" y="145732"/>
                  <a:pt x="484823" y="147828"/>
                  <a:pt x="489014" y="154496"/>
                </a:cubicBezTo>
                <a:cubicBezTo>
                  <a:pt x="493205" y="161163"/>
                  <a:pt x="491109" y="170021"/>
                  <a:pt x="484442" y="174212"/>
                </a:cubicBezTo>
                <a:cubicBezTo>
                  <a:pt x="467011" y="185071"/>
                  <a:pt x="449771" y="196596"/>
                  <a:pt x="433102" y="208597"/>
                </a:cubicBezTo>
                <a:cubicBezTo>
                  <a:pt x="430625" y="210407"/>
                  <a:pt x="427673" y="211264"/>
                  <a:pt x="424815" y="211264"/>
                </a:cubicBezTo>
                <a:close/>
                <a:moveTo>
                  <a:pt x="1543907" y="196120"/>
                </a:moveTo>
                <a:cubicBezTo>
                  <a:pt x="1541145" y="196120"/>
                  <a:pt x="1538383" y="195358"/>
                  <a:pt x="1535906" y="193643"/>
                </a:cubicBezTo>
                <a:cubicBezTo>
                  <a:pt x="1518857" y="182118"/>
                  <a:pt x="1501331" y="171069"/>
                  <a:pt x="1483614" y="160687"/>
                </a:cubicBezTo>
                <a:cubicBezTo>
                  <a:pt x="1476851" y="156686"/>
                  <a:pt x="1474565" y="147923"/>
                  <a:pt x="1478566" y="141161"/>
                </a:cubicBezTo>
                <a:cubicBezTo>
                  <a:pt x="1482566" y="134398"/>
                  <a:pt x="1491329" y="132112"/>
                  <a:pt x="1498092" y="136112"/>
                </a:cubicBezTo>
                <a:cubicBezTo>
                  <a:pt x="1516285" y="146780"/>
                  <a:pt x="1534382" y="158210"/>
                  <a:pt x="1551908" y="170021"/>
                </a:cubicBezTo>
                <a:cubicBezTo>
                  <a:pt x="1558481" y="174403"/>
                  <a:pt x="1560195" y="183356"/>
                  <a:pt x="1555718" y="189833"/>
                </a:cubicBezTo>
                <a:cubicBezTo>
                  <a:pt x="1552956" y="193929"/>
                  <a:pt x="1548479" y="196120"/>
                  <a:pt x="1543907" y="196120"/>
                </a:cubicBezTo>
                <a:close/>
                <a:moveTo>
                  <a:pt x="531019" y="144875"/>
                </a:moveTo>
                <a:cubicBezTo>
                  <a:pt x="525971" y="144875"/>
                  <a:pt x="521018" y="142113"/>
                  <a:pt x="518446" y="137351"/>
                </a:cubicBezTo>
                <a:cubicBezTo>
                  <a:pt x="514731" y="130397"/>
                  <a:pt x="517303" y="121729"/>
                  <a:pt x="524256" y="118015"/>
                </a:cubicBezTo>
                <a:cubicBezTo>
                  <a:pt x="542830" y="108013"/>
                  <a:pt x="561975" y="98488"/>
                  <a:pt x="581120" y="89726"/>
                </a:cubicBezTo>
                <a:cubicBezTo>
                  <a:pt x="588264" y="86392"/>
                  <a:pt x="596741" y="89630"/>
                  <a:pt x="600075" y="96774"/>
                </a:cubicBezTo>
                <a:cubicBezTo>
                  <a:pt x="603409" y="103918"/>
                  <a:pt x="600170" y="112395"/>
                  <a:pt x="593027" y="115729"/>
                </a:cubicBezTo>
                <a:cubicBezTo>
                  <a:pt x="574358" y="124301"/>
                  <a:pt x="555784" y="133540"/>
                  <a:pt x="537782" y="143256"/>
                </a:cubicBezTo>
                <a:cubicBezTo>
                  <a:pt x="535591" y="144399"/>
                  <a:pt x="533305" y="144971"/>
                  <a:pt x="531019" y="144971"/>
                </a:cubicBezTo>
                <a:close/>
                <a:moveTo>
                  <a:pt x="1435799" y="132588"/>
                </a:moveTo>
                <a:cubicBezTo>
                  <a:pt x="1433608" y="132588"/>
                  <a:pt x="1431417" y="132112"/>
                  <a:pt x="1429417" y="131064"/>
                </a:cubicBezTo>
                <a:cubicBezTo>
                  <a:pt x="1411129" y="121825"/>
                  <a:pt x="1392174" y="113062"/>
                  <a:pt x="1373315" y="105061"/>
                </a:cubicBezTo>
                <a:cubicBezTo>
                  <a:pt x="1366076" y="102013"/>
                  <a:pt x="1362647" y="93536"/>
                  <a:pt x="1365790" y="86296"/>
                </a:cubicBezTo>
                <a:cubicBezTo>
                  <a:pt x="1368838" y="79057"/>
                  <a:pt x="1377315" y="75629"/>
                  <a:pt x="1384554" y="78772"/>
                </a:cubicBezTo>
                <a:cubicBezTo>
                  <a:pt x="1403985" y="87059"/>
                  <a:pt x="1423416" y="96012"/>
                  <a:pt x="1442276" y="105537"/>
                </a:cubicBezTo>
                <a:cubicBezTo>
                  <a:pt x="1449324" y="109061"/>
                  <a:pt x="1452182" y="117634"/>
                  <a:pt x="1448657" y="124682"/>
                </a:cubicBezTo>
                <a:cubicBezTo>
                  <a:pt x="1446181" y="129635"/>
                  <a:pt x="1441133" y="132588"/>
                  <a:pt x="1435894" y="132588"/>
                </a:cubicBezTo>
                <a:close/>
                <a:moveTo>
                  <a:pt x="644843" y="92678"/>
                </a:moveTo>
                <a:cubicBezTo>
                  <a:pt x="639128" y="92678"/>
                  <a:pt x="633698" y="89154"/>
                  <a:pt x="631508" y="83534"/>
                </a:cubicBezTo>
                <a:cubicBezTo>
                  <a:pt x="628650" y="76200"/>
                  <a:pt x="632365" y="67913"/>
                  <a:pt x="639699" y="65056"/>
                </a:cubicBezTo>
                <a:cubicBezTo>
                  <a:pt x="659416" y="57531"/>
                  <a:pt x="679609" y="50578"/>
                  <a:pt x="699802" y="44291"/>
                </a:cubicBezTo>
                <a:cubicBezTo>
                  <a:pt x="707327" y="42005"/>
                  <a:pt x="715328" y="46196"/>
                  <a:pt x="717709" y="53721"/>
                </a:cubicBezTo>
                <a:cubicBezTo>
                  <a:pt x="720090" y="61246"/>
                  <a:pt x="715804" y="69247"/>
                  <a:pt x="708279" y="71628"/>
                </a:cubicBezTo>
                <a:cubicBezTo>
                  <a:pt x="688753" y="77724"/>
                  <a:pt x="669131" y="84487"/>
                  <a:pt x="649986" y="91821"/>
                </a:cubicBezTo>
                <a:cubicBezTo>
                  <a:pt x="648272" y="92488"/>
                  <a:pt x="646557" y="92773"/>
                  <a:pt x="644843" y="92773"/>
                </a:cubicBezTo>
                <a:close/>
                <a:moveTo>
                  <a:pt x="1320356" y="83534"/>
                </a:moveTo>
                <a:cubicBezTo>
                  <a:pt x="1318736" y="83534"/>
                  <a:pt x="1317212" y="83248"/>
                  <a:pt x="1315593" y="82677"/>
                </a:cubicBezTo>
                <a:cubicBezTo>
                  <a:pt x="1296257" y="75914"/>
                  <a:pt x="1276350" y="69628"/>
                  <a:pt x="1256633" y="64103"/>
                </a:cubicBezTo>
                <a:cubicBezTo>
                  <a:pt x="1249014" y="62008"/>
                  <a:pt x="1244632" y="54102"/>
                  <a:pt x="1246727" y="46482"/>
                </a:cubicBezTo>
                <a:cubicBezTo>
                  <a:pt x="1248823" y="38862"/>
                  <a:pt x="1256824" y="34480"/>
                  <a:pt x="1264349" y="36576"/>
                </a:cubicBezTo>
                <a:cubicBezTo>
                  <a:pt x="1284732" y="42291"/>
                  <a:pt x="1305116" y="48768"/>
                  <a:pt x="1325118" y="55721"/>
                </a:cubicBezTo>
                <a:cubicBezTo>
                  <a:pt x="1332548" y="58293"/>
                  <a:pt x="1336453" y="66485"/>
                  <a:pt x="1333881" y="73914"/>
                </a:cubicBezTo>
                <a:cubicBezTo>
                  <a:pt x="1331785" y="79820"/>
                  <a:pt x="1326261" y="83439"/>
                  <a:pt x="1320356" y="83439"/>
                </a:cubicBezTo>
                <a:close/>
                <a:moveTo>
                  <a:pt x="764381" y="55626"/>
                </a:moveTo>
                <a:cubicBezTo>
                  <a:pt x="757904" y="55626"/>
                  <a:pt x="752094" y="51245"/>
                  <a:pt x="750475" y="44672"/>
                </a:cubicBezTo>
                <a:cubicBezTo>
                  <a:pt x="748665" y="36957"/>
                  <a:pt x="753332" y="29242"/>
                  <a:pt x="761048" y="27432"/>
                </a:cubicBezTo>
                <a:cubicBezTo>
                  <a:pt x="781526" y="22479"/>
                  <a:pt x="802481" y="18193"/>
                  <a:pt x="823341" y="14478"/>
                </a:cubicBezTo>
                <a:cubicBezTo>
                  <a:pt x="831152" y="13145"/>
                  <a:pt x="838486" y="18288"/>
                  <a:pt x="839915" y="26099"/>
                </a:cubicBezTo>
                <a:cubicBezTo>
                  <a:pt x="841248" y="33909"/>
                  <a:pt x="836105" y="41243"/>
                  <a:pt x="828294" y="42672"/>
                </a:cubicBezTo>
                <a:cubicBezTo>
                  <a:pt x="808101" y="46196"/>
                  <a:pt x="787718" y="50387"/>
                  <a:pt x="767810" y="55245"/>
                </a:cubicBezTo>
                <a:cubicBezTo>
                  <a:pt x="766667" y="55531"/>
                  <a:pt x="765524" y="55626"/>
                  <a:pt x="764477" y="55626"/>
                </a:cubicBezTo>
                <a:close/>
                <a:moveTo>
                  <a:pt x="1199674" y="49721"/>
                </a:moveTo>
                <a:cubicBezTo>
                  <a:pt x="1198721" y="49721"/>
                  <a:pt x="1197674" y="49625"/>
                  <a:pt x="1196721" y="49435"/>
                </a:cubicBezTo>
                <a:cubicBezTo>
                  <a:pt x="1176718" y="45149"/>
                  <a:pt x="1156240" y="41529"/>
                  <a:pt x="1135952" y="38576"/>
                </a:cubicBezTo>
                <a:cubicBezTo>
                  <a:pt x="1128141" y="37433"/>
                  <a:pt x="1122712" y="30194"/>
                  <a:pt x="1123855" y="22384"/>
                </a:cubicBezTo>
                <a:cubicBezTo>
                  <a:pt x="1124998" y="14573"/>
                  <a:pt x="1132332" y="9144"/>
                  <a:pt x="1140047" y="10287"/>
                </a:cubicBezTo>
                <a:cubicBezTo>
                  <a:pt x="1160907" y="13335"/>
                  <a:pt x="1182052" y="17145"/>
                  <a:pt x="1202627" y="21431"/>
                </a:cubicBezTo>
                <a:cubicBezTo>
                  <a:pt x="1210342" y="23050"/>
                  <a:pt x="1215295" y="30671"/>
                  <a:pt x="1213676" y="38386"/>
                </a:cubicBezTo>
                <a:cubicBezTo>
                  <a:pt x="1212247" y="45149"/>
                  <a:pt x="1206341" y="49721"/>
                  <a:pt x="1199674" y="49721"/>
                </a:cubicBezTo>
                <a:close/>
                <a:moveTo>
                  <a:pt x="887825" y="34195"/>
                </a:moveTo>
                <a:cubicBezTo>
                  <a:pt x="880586" y="34195"/>
                  <a:pt x="874395" y="28766"/>
                  <a:pt x="873633" y="21431"/>
                </a:cubicBezTo>
                <a:cubicBezTo>
                  <a:pt x="872776" y="13621"/>
                  <a:pt x="878491" y="6572"/>
                  <a:pt x="886301" y="5715"/>
                </a:cubicBezTo>
                <a:cubicBezTo>
                  <a:pt x="907256" y="3429"/>
                  <a:pt x="928592" y="1810"/>
                  <a:pt x="949738" y="857"/>
                </a:cubicBezTo>
                <a:cubicBezTo>
                  <a:pt x="957644" y="476"/>
                  <a:pt x="964311" y="6572"/>
                  <a:pt x="964692" y="14478"/>
                </a:cubicBezTo>
                <a:cubicBezTo>
                  <a:pt x="965073" y="22384"/>
                  <a:pt x="958977" y="29051"/>
                  <a:pt x="951071" y="29432"/>
                </a:cubicBezTo>
                <a:cubicBezTo>
                  <a:pt x="930497" y="30385"/>
                  <a:pt x="909828" y="31909"/>
                  <a:pt x="889445" y="34195"/>
                </a:cubicBezTo>
                <a:cubicBezTo>
                  <a:pt x="888873" y="34195"/>
                  <a:pt x="888397" y="34195"/>
                  <a:pt x="887921" y="34195"/>
                </a:cubicBezTo>
                <a:close/>
                <a:moveTo>
                  <a:pt x="1075658" y="31623"/>
                </a:moveTo>
                <a:cubicBezTo>
                  <a:pt x="1075658" y="31623"/>
                  <a:pt x="1074896" y="31623"/>
                  <a:pt x="1074515" y="31623"/>
                </a:cubicBezTo>
                <a:cubicBezTo>
                  <a:pt x="1054132" y="30004"/>
                  <a:pt x="1033367" y="28956"/>
                  <a:pt x="1012793" y="28575"/>
                </a:cubicBezTo>
                <a:cubicBezTo>
                  <a:pt x="1004888" y="28384"/>
                  <a:pt x="998601" y="21908"/>
                  <a:pt x="998792" y="14002"/>
                </a:cubicBezTo>
                <a:cubicBezTo>
                  <a:pt x="998982" y="6096"/>
                  <a:pt x="1005364" y="95"/>
                  <a:pt x="1013365" y="0"/>
                </a:cubicBezTo>
                <a:cubicBezTo>
                  <a:pt x="1034510" y="381"/>
                  <a:pt x="1055846" y="1429"/>
                  <a:pt x="1076897" y="3143"/>
                </a:cubicBezTo>
                <a:cubicBezTo>
                  <a:pt x="1084802" y="3810"/>
                  <a:pt x="1090613" y="10668"/>
                  <a:pt x="1089946" y="18574"/>
                </a:cubicBezTo>
                <a:cubicBezTo>
                  <a:pt x="1089374" y="26003"/>
                  <a:pt x="1083088" y="31718"/>
                  <a:pt x="1075754" y="31718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9635E23E-1913-4AA5-A12D-AD0AE122EDA8}"/>
              </a:ext>
            </a:extLst>
          </p:cNvPr>
          <p:cNvGrpSpPr/>
          <p:nvPr/>
        </p:nvGrpSpPr>
        <p:grpSpPr>
          <a:xfrm>
            <a:off x="1445067" y="2650582"/>
            <a:ext cx="2023858" cy="1810190"/>
            <a:chOff x="1445067" y="2650582"/>
            <a:chExt cx="2023858" cy="1810190"/>
          </a:xfrm>
        </p:grpSpPr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977F917B-C547-45FD-84D8-50B03E85AF0E}"/>
                </a:ext>
              </a:extLst>
            </p:cNvPr>
            <p:cNvSpPr/>
            <p:nvPr/>
          </p:nvSpPr>
          <p:spPr>
            <a:xfrm>
              <a:off x="1551955" y="2650582"/>
              <a:ext cx="1810304" cy="1810190"/>
            </a:xfrm>
            <a:custGeom>
              <a:avLst/>
              <a:gdLst>
                <a:gd name="connsiteX0" fmla="*/ 1545431 w 1545431"/>
                <a:gd name="connsiteY0" fmla="*/ 772668 h 1545335"/>
                <a:gd name="connsiteX1" fmla="*/ 1536668 w 1545431"/>
                <a:gd name="connsiteY1" fmla="*/ 889730 h 1545335"/>
                <a:gd name="connsiteX2" fmla="*/ 1534859 w 1545431"/>
                <a:gd name="connsiteY2" fmla="*/ 900875 h 1545335"/>
                <a:gd name="connsiteX3" fmla="*/ 1479423 w 1545431"/>
                <a:gd name="connsiteY3" fmla="*/ 1085755 h 1545335"/>
                <a:gd name="connsiteX4" fmla="*/ 772668 w 1545431"/>
                <a:gd name="connsiteY4" fmla="*/ 1545336 h 1545335"/>
                <a:gd name="connsiteX5" fmla="*/ 10573 w 1545431"/>
                <a:gd name="connsiteY5" fmla="*/ 900875 h 1545335"/>
                <a:gd name="connsiteX6" fmla="*/ 0 w 1545431"/>
                <a:gd name="connsiteY6" fmla="*/ 772668 h 1545335"/>
                <a:gd name="connsiteX7" fmla="*/ 24956 w 1545431"/>
                <a:gd name="connsiteY7" fmla="*/ 576834 h 1545335"/>
                <a:gd name="connsiteX8" fmla="*/ 772668 w 1545431"/>
                <a:gd name="connsiteY8" fmla="*/ 0 h 1545335"/>
                <a:gd name="connsiteX9" fmla="*/ 1520476 w 1545431"/>
                <a:gd name="connsiteY9" fmla="*/ 576834 h 1545335"/>
                <a:gd name="connsiteX10" fmla="*/ 1545431 w 1545431"/>
                <a:gd name="connsiteY10" fmla="*/ 772668 h 1545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45431" h="1545335">
                  <a:moveTo>
                    <a:pt x="1545431" y="772668"/>
                  </a:moveTo>
                  <a:cubicBezTo>
                    <a:pt x="1545431" y="812387"/>
                    <a:pt x="1542479" y="851440"/>
                    <a:pt x="1536668" y="889730"/>
                  </a:cubicBezTo>
                  <a:cubicBezTo>
                    <a:pt x="1536097" y="893445"/>
                    <a:pt x="1535430" y="897255"/>
                    <a:pt x="1534859" y="900875"/>
                  </a:cubicBezTo>
                  <a:cubicBezTo>
                    <a:pt x="1524000" y="965645"/>
                    <a:pt x="1505236" y="1027557"/>
                    <a:pt x="1479423" y="1085755"/>
                  </a:cubicBezTo>
                  <a:cubicBezTo>
                    <a:pt x="1359313" y="1356455"/>
                    <a:pt x="1088041" y="1545336"/>
                    <a:pt x="772668" y="1545336"/>
                  </a:cubicBezTo>
                  <a:cubicBezTo>
                    <a:pt x="389668" y="1545336"/>
                    <a:pt x="71628" y="1266635"/>
                    <a:pt x="10573" y="900875"/>
                  </a:cubicBezTo>
                  <a:cubicBezTo>
                    <a:pt x="3524" y="859250"/>
                    <a:pt x="0" y="816388"/>
                    <a:pt x="0" y="772668"/>
                  </a:cubicBezTo>
                  <a:cubicBezTo>
                    <a:pt x="0" y="704945"/>
                    <a:pt x="8668" y="639318"/>
                    <a:pt x="24956" y="576834"/>
                  </a:cubicBezTo>
                  <a:cubicBezTo>
                    <a:pt x="111728" y="244888"/>
                    <a:pt x="413575" y="0"/>
                    <a:pt x="772668" y="0"/>
                  </a:cubicBezTo>
                  <a:cubicBezTo>
                    <a:pt x="1131761" y="0"/>
                    <a:pt x="1433703" y="244888"/>
                    <a:pt x="1520476" y="576834"/>
                  </a:cubicBezTo>
                  <a:cubicBezTo>
                    <a:pt x="1536764" y="639318"/>
                    <a:pt x="1545431" y="704945"/>
                    <a:pt x="1545431" y="772668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D063F98F-9A18-49D9-BC96-66F2F6251F27}"/>
                </a:ext>
              </a:extLst>
            </p:cNvPr>
            <p:cNvSpPr/>
            <p:nvPr/>
          </p:nvSpPr>
          <p:spPr>
            <a:xfrm>
              <a:off x="3308146" y="3704494"/>
              <a:ext cx="123625" cy="158770"/>
            </a:xfrm>
            <a:custGeom>
              <a:avLst/>
              <a:gdLst>
                <a:gd name="connsiteX0" fmla="*/ 0 w 105537"/>
                <a:gd name="connsiteY0" fmla="*/ 135446 h 135540"/>
                <a:gd name="connsiteX1" fmla="*/ 7525 w 105537"/>
                <a:gd name="connsiteY1" fmla="*/ 113443 h 135540"/>
                <a:gd name="connsiteX2" fmla="*/ 13430 w 105537"/>
                <a:gd name="connsiteY2" fmla="*/ 94774 h 135540"/>
                <a:gd name="connsiteX3" fmla="*/ 18669 w 105537"/>
                <a:gd name="connsiteY3" fmla="*/ 76676 h 135540"/>
                <a:gd name="connsiteX4" fmla="*/ 21241 w 105537"/>
                <a:gd name="connsiteY4" fmla="*/ 66770 h 135540"/>
                <a:gd name="connsiteX5" fmla="*/ 25813 w 105537"/>
                <a:gd name="connsiteY5" fmla="*/ 48482 h 135540"/>
                <a:gd name="connsiteX6" fmla="*/ 30956 w 105537"/>
                <a:gd name="connsiteY6" fmla="*/ 24955 h 135540"/>
                <a:gd name="connsiteX7" fmla="*/ 33147 w 105537"/>
                <a:gd name="connsiteY7" fmla="*/ 13525 h 135540"/>
                <a:gd name="connsiteX8" fmla="*/ 34100 w 105537"/>
                <a:gd name="connsiteY8" fmla="*/ 8668 h 135540"/>
                <a:gd name="connsiteX9" fmla="*/ 34100 w 105537"/>
                <a:gd name="connsiteY9" fmla="*/ 8287 h 135540"/>
                <a:gd name="connsiteX10" fmla="*/ 35624 w 105537"/>
                <a:gd name="connsiteY10" fmla="*/ 0 h 135540"/>
                <a:gd name="connsiteX11" fmla="*/ 105537 w 105537"/>
                <a:gd name="connsiteY11" fmla="*/ 20193 h 135540"/>
                <a:gd name="connsiteX12" fmla="*/ 89535 w 105537"/>
                <a:gd name="connsiteY12" fmla="*/ 51625 h 135540"/>
                <a:gd name="connsiteX13" fmla="*/ 95 w 105537"/>
                <a:gd name="connsiteY13" fmla="*/ 135541 h 135540"/>
                <a:gd name="connsiteX14" fmla="*/ 95 w 105537"/>
                <a:gd name="connsiteY14" fmla="*/ 135541 h 1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5537" h="135540">
                  <a:moveTo>
                    <a:pt x="0" y="135446"/>
                  </a:moveTo>
                  <a:cubicBezTo>
                    <a:pt x="2572" y="128206"/>
                    <a:pt x="5144" y="120777"/>
                    <a:pt x="7525" y="113443"/>
                  </a:cubicBezTo>
                  <a:cubicBezTo>
                    <a:pt x="9620" y="107252"/>
                    <a:pt x="11621" y="101060"/>
                    <a:pt x="13430" y="94774"/>
                  </a:cubicBezTo>
                  <a:cubicBezTo>
                    <a:pt x="15240" y="88868"/>
                    <a:pt x="17050" y="82772"/>
                    <a:pt x="18669" y="76676"/>
                  </a:cubicBezTo>
                  <a:cubicBezTo>
                    <a:pt x="19621" y="73342"/>
                    <a:pt x="20479" y="70104"/>
                    <a:pt x="21241" y="66770"/>
                  </a:cubicBezTo>
                  <a:cubicBezTo>
                    <a:pt x="22765" y="60674"/>
                    <a:pt x="24384" y="54673"/>
                    <a:pt x="25813" y="48482"/>
                  </a:cubicBezTo>
                  <a:cubicBezTo>
                    <a:pt x="27623" y="40767"/>
                    <a:pt x="29432" y="32861"/>
                    <a:pt x="30956" y="24955"/>
                  </a:cubicBezTo>
                  <a:cubicBezTo>
                    <a:pt x="31813" y="21146"/>
                    <a:pt x="32480" y="17336"/>
                    <a:pt x="33147" y="13525"/>
                  </a:cubicBezTo>
                  <a:cubicBezTo>
                    <a:pt x="33528" y="11811"/>
                    <a:pt x="33814" y="10287"/>
                    <a:pt x="34100" y="8668"/>
                  </a:cubicBezTo>
                  <a:lnTo>
                    <a:pt x="34100" y="8287"/>
                  </a:lnTo>
                  <a:cubicBezTo>
                    <a:pt x="34671" y="5524"/>
                    <a:pt x="35147" y="2667"/>
                    <a:pt x="35624" y="0"/>
                  </a:cubicBezTo>
                  <a:cubicBezTo>
                    <a:pt x="58960" y="6477"/>
                    <a:pt x="82296" y="13240"/>
                    <a:pt x="105537" y="20193"/>
                  </a:cubicBezTo>
                  <a:cubicBezTo>
                    <a:pt x="100775" y="30956"/>
                    <a:pt x="95345" y="41434"/>
                    <a:pt x="89535" y="51625"/>
                  </a:cubicBezTo>
                  <a:cubicBezTo>
                    <a:pt x="68771" y="87821"/>
                    <a:pt x="37243" y="116681"/>
                    <a:pt x="95" y="135541"/>
                  </a:cubicBezTo>
                  <a:lnTo>
                    <a:pt x="95" y="135541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35EB8464-D87E-41F6-B611-8E47640C1B33}"/>
                </a:ext>
              </a:extLst>
            </p:cNvPr>
            <p:cNvSpPr/>
            <p:nvPr/>
          </p:nvSpPr>
          <p:spPr>
            <a:xfrm>
              <a:off x="1445067" y="3221874"/>
              <a:ext cx="2023858" cy="507637"/>
            </a:xfrm>
            <a:custGeom>
              <a:avLst/>
              <a:gdLst>
                <a:gd name="connsiteX0" fmla="*/ 1727740 w 1727739"/>
                <a:gd name="connsiteY0" fmla="*/ 284964 h 433363"/>
                <a:gd name="connsiteX1" fmla="*/ 1727740 w 1727739"/>
                <a:gd name="connsiteY1" fmla="*/ 287536 h 433363"/>
                <a:gd name="connsiteX2" fmla="*/ 1695926 w 1727739"/>
                <a:gd name="connsiteY2" fmla="*/ 433364 h 433363"/>
                <a:gd name="connsiteX3" fmla="*/ 1626013 w 1727739"/>
                <a:gd name="connsiteY3" fmla="*/ 413171 h 433363"/>
                <a:gd name="connsiteX4" fmla="*/ 1619060 w 1727739"/>
                <a:gd name="connsiteY4" fmla="*/ 411361 h 433363"/>
                <a:gd name="connsiteX5" fmla="*/ 1617535 w 1727739"/>
                <a:gd name="connsiteY5" fmla="*/ 410885 h 433363"/>
                <a:gd name="connsiteX6" fmla="*/ 1515999 w 1727739"/>
                <a:gd name="connsiteY6" fmla="*/ 385262 h 433363"/>
                <a:gd name="connsiteX7" fmla="*/ 101727 w 1727739"/>
                <a:gd name="connsiteY7" fmla="*/ 413076 h 433363"/>
                <a:gd name="connsiteX8" fmla="*/ 101632 w 1727739"/>
                <a:gd name="connsiteY8" fmla="*/ 413076 h 433363"/>
                <a:gd name="connsiteX9" fmla="*/ 31718 w 1727739"/>
                <a:gd name="connsiteY9" fmla="*/ 433268 h 433363"/>
                <a:gd name="connsiteX10" fmla="*/ 95 w 1727739"/>
                <a:gd name="connsiteY10" fmla="*/ 296966 h 433363"/>
                <a:gd name="connsiteX11" fmla="*/ 0 w 1727739"/>
                <a:gd name="connsiteY11" fmla="*/ 287441 h 433363"/>
                <a:gd name="connsiteX12" fmla="*/ 0 w 1727739"/>
                <a:gd name="connsiteY12" fmla="*/ 284869 h 433363"/>
                <a:gd name="connsiteX13" fmla="*/ 95 w 1727739"/>
                <a:gd name="connsiteY13" fmla="*/ 267629 h 433363"/>
                <a:gd name="connsiteX14" fmla="*/ 1143 w 1727739"/>
                <a:gd name="connsiteY14" fmla="*/ 238673 h 433363"/>
                <a:gd name="connsiteX15" fmla="*/ 2096 w 1727739"/>
                <a:gd name="connsiteY15" fmla="*/ 223433 h 433363"/>
                <a:gd name="connsiteX16" fmla="*/ 115157 w 1727739"/>
                <a:gd name="connsiteY16" fmla="*/ 89226 h 433363"/>
                <a:gd name="connsiteX17" fmla="*/ 116110 w 1727739"/>
                <a:gd name="connsiteY17" fmla="*/ 88940 h 433363"/>
                <a:gd name="connsiteX18" fmla="*/ 1611535 w 1727739"/>
                <a:gd name="connsiteY18" fmla="*/ 88940 h 433363"/>
                <a:gd name="connsiteX19" fmla="*/ 1612868 w 1727739"/>
                <a:gd name="connsiteY19" fmla="*/ 89321 h 433363"/>
                <a:gd name="connsiteX20" fmla="*/ 1725454 w 1727739"/>
                <a:gd name="connsiteY20" fmla="*/ 223242 h 433363"/>
                <a:gd name="connsiteX21" fmla="*/ 1726406 w 1727739"/>
                <a:gd name="connsiteY21" fmla="*/ 238482 h 433363"/>
                <a:gd name="connsiteX22" fmla="*/ 1727454 w 1727739"/>
                <a:gd name="connsiteY22" fmla="*/ 267534 h 433363"/>
                <a:gd name="connsiteX23" fmla="*/ 1727549 w 1727739"/>
                <a:gd name="connsiteY23" fmla="*/ 284774 h 4333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27739" h="433363">
                  <a:moveTo>
                    <a:pt x="1727740" y="284964"/>
                  </a:moveTo>
                  <a:lnTo>
                    <a:pt x="1727740" y="287536"/>
                  </a:lnTo>
                  <a:cubicBezTo>
                    <a:pt x="1727454" y="338209"/>
                    <a:pt x="1716500" y="387929"/>
                    <a:pt x="1695926" y="433364"/>
                  </a:cubicBezTo>
                  <a:cubicBezTo>
                    <a:pt x="1672685" y="426315"/>
                    <a:pt x="1649349" y="419552"/>
                    <a:pt x="1626013" y="413171"/>
                  </a:cubicBezTo>
                  <a:cubicBezTo>
                    <a:pt x="1623727" y="412599"/>
                    <a:pt x="1621346" y="411837"/>
                    <a:pt x="1619060" y="411361"/>
                  </a:cubicBezTo>
                  <a:cubicBezTo>
                    <a:pt x="1618583" y="411266"/>
                    <a:pt x="1618012" y="410980"/>
                    <a:pt x="1617535" y="410885"/>
                  </a:cubicBezTo>
                  <a:cubicBezTo>
                    <a:pt x="1583722" y="401741"/>
                    <a:pt x="1549908" y="393168"/>
                    <a:pt x="1515999" y="385262"/>
                  </a:cubicBezTo>
                  <a:cubicBezTo>
                    <a:pt x="1050322" y="276963"/>
                    <a:pt x="563880" y="286298"/>
                    <a:pt x="101727" y="413076"/>
                  </a:cubicBezTo>
                  <a:lnTo>
                    <a:pt x="101632" y="413076"/>
                  </a:lnTo>
                  <a:cubicBezTo>
                    <a:pt x="78296" y="419552"/>
                    <a:pt x="54959" y="426315"/>
                    <a:pt x="31718" y="433268"/>
                  </a:cubicBezTo>
                  <a:cubicBezTo>
                    <a:pt x="12478" y="390692"/>
                    <a:pt x="1619" y="344305"/>
                    <a:pt x="95" y="296966"/>
                  </a:cubicBezTo>
                  <a:cubicBezTo>
                    <a:pt x="95" y="293727"/>
                    <a:pt x="0" y="290679"/>
                    <a:pt x="0" y="287441"/>
                  </a:cubicBezTo>
                  <a:lnTo>
                    <a:pt x="0" y="284869"/>
                  </a:lnTo>
                  <a:cubicBezTo>
                    <a:pt x="0" y="279059"/>
                    <a:pt x="0" y="273344"/>
                    <a:pt x="95" y="267629"/>
                  </a:cubicBezTo>
                  <a:cubicBezTo>
                    <a:pt x="381" y="257818"/>
                    <a:pt x="667" y="248198"/>
                    <a:pt x="1143" y="238673"/>
                  </a:cubicBezTo>
                  <a:cubicBezTo>
                    <a:pt x="1333" y="233529"/>
                    <a:pt x="1715" y="228576"/>
                    <a:pt x="2096" y="223433"/>
                  </a:cubicBezTo>
                  <a:cubicBezTo>
                    <a:pt x="6668" y="158949"/>
                    <a:pt x="52292" y="104370"/>
                    <a:pt x="115157" y="89226"/>
                  </a:cubicBezTo>
                  <a:cubicBezTo>
                    <a:pt x="115443" y="89130"/>
                    <a:pt x="115729" y="89130"/>
                    <a:pt x="116110" y="88940"/>
                  </a:cubicBezTo>
                  <a:cubicBezTo>
                    <a:pt x="607409" y="-29647"/>
                    <a:pt x="1120235" y="-29647"/>
                    <a:pt x="1611535" y="88940"/>
                  </a:cubicBezTo>
                  <a:cubicBezTo>
                    <a:pt x="1612011" y="89035"/>
                    <a:pt x="1612392" y="89226"/>
                    <a:pt x="1612868" y="89321"/>
                  </a:cubicBezTo>
                  <a:cubicBezTo>
                    <a:pt x="1675638" y="104275"/>
                    <a:pt x="1720977" y="158949"/>
                    <a:pt x="1725454" y="223242"/>
                  </a:cubicBezTo>
                  <a:cubicBezTo>
                    <a:pt x="1725835" y="228386"/>
                    <a:pt x="1726216" y="233434"/>
                    <a:pt x="1726406" y="238482"/>
                  </a:cubicBezTo>
                  <a:cubicBezTo>
                    <a:pt x="1726883" y="248102"/>
                    <a:pt x="1727264" y="257723"/>
                    <a:pt x="1727454" y="267534"/>
                  </a:cubicBezTo>
                  <a:cubicBezTo>
                    <a:pt x="1727549" y="273249"/>
                    <a:pt x="1727549" y="278963"/>
                    <a:pt x="1727549" y="28477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2E4F1311-98E8-41A3-8E19-672930D29423}"/>
                </a:ext>
              </a:extLst>
            </p:cNvPr>
            <p:cNvSpPr/>
            <p:nvPr/>
          </p:nvSpPr>
          <p:spPr>
            <a:xfrm>
              <a:off x="1482334" y="3704382"/>
              <a:ext cx="123513" cy="158883"/>
            </a:xfrm>
            <a:custGeom>
              <a:avLst/>
              <a:gdLst>
                <a:gd name="connsiteX0" fmla="*/ 16002 w 105441"/>
                <a:gd name="connsiteY0" fmla="*/ 51626 h 135636"/>
                <a:gd name="connsiteX1" fmla="*/ 0 w 105441"/>
                <a:gd name="connsiteY1" fmla="*/ 20193 h 135636"/>
                <a:gd name="connsiteX2" fmla="*/ 69913 w 105441"/>
                <a:gd name="connsiteY2" fmla="*/ 0 h 135636"/>
                <a:gd name="connsiteX3" fmla="*/ 73819 w 105441"/>
                <a:gd name="connsiteY3" fmla="*/ 21336 h 135636"/>
                <a:gd name="connsiteX4" fmla="*/ 75343 w 105441"/>
                <a:gd name="connsiteY4" fmla="*/ 28956 h 135636"/>
                <a:gd name="connsiteX5" fmla="*/ 77819 w 105441"/>
                <a:gd name="connsiteY5" fmla="*/ 40386 h 135636"/>
                <a:gd name="connsiteX6" fmla="*/ 80391 w 105441"/>
                <a:gd name="connsiteY6" fmla="*/ 51816 h 135636"/>
                <a:gd name="connsiteX7" fmla="*/ 80677 w 105441"/>
                <a:gd name="connsiteY7" fmla="*/ 52673 h 135636"/>
                <a:gd name="connsiteX8" fmla="*/ 81153 w 105441"/>
                <a:gd name="connsiteY8" fmla="*/ 54959 h 135636"/>
                <a:gd name="connsiteX9" fmla="*/ 85344 w 105441"/>
                <a:gd name="connsiteY9" fmla="*/ 71723 h 135636"/>
                <a:gd name="connsiteX10" fmla="*/ 85630 w 105441"/>
                <a:gd name="connsiteY10" fmla="*/ 72676 h 135636"/>
                <a:gd name="connsiteX11" fmla="*/ 92011 w 105441"/>
                <a:gd name="connsiteY11" fmla="*/ 94964 h 135636"/>
                <a:gd name="connsiteX12" fmla="*/ 98298 w 105441"/>
                <a:gd name="connsiteY12" fmla="*/ 115062 h 135636"/>
                <a:gd name="connsiteX13" fmla="*/ 105442 w 105441"/>
                <a:gd name="connsiteY13" fmla="*/ 135636 h 135636"/>
                <a:gd name="connsiteX14" fmla="*/ 105442 w 105441"/>
                <a:gd name="connsiteY14" fmla="*/ 135636 h 135636"/>
                <a:gd name="connsiteX15" fmla="*/ 16002 w 105441"/>
                <a:gd name="connsiteY15" fmla="*/ 51721 h 135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05441" h="135636">
                  <a:moveTo>
                    <a:pt x="16002" y="51626"/>
                  </a:moveTo>
                  <a:cubicBezTo>
                    <a:pt x="10096" y="41434"/>
                    <a:pt x="4763" y="30956"/>
                    <a:pt x="0" y="20193"/>
                  </a:cubicBezTo>
                  <a:cubicBezTo>
                    <a:pt x="23241" y="13145"/>
                    <a:pt x="46577" y="6382"/>
                    <a:pt x="69913" y="0"/>
                  </a:cubicBezTo>
                  <a:cubicBezTo>
                    <a:pt x="71056" y="7144"/>
                    <a:pt x="72390" y="14288"/>
                    <a:pt x="73819" y="21336"/>
                  </a:cubicBezTo>
                  <a:cubicBezTo>
                    <a:pt x="74295" y="23813"/>
                    <a:pt x="74771" y="26479"/>
                    <a:pt x="75343" y="28956"/>
                  </a:cubicBezTo>
                  <a:cubicBezTo>
                    <a:pt x="76105" y="32766"/>
                    <a:pt x="76867" y="36576"/>
                    <a:pt x="77819" y="40386"/>
                  </a:cubicBezTo>
                  <a:cubicBezTo>
                    <a:pt x="78581" y="44291"/>
                    <a:pt x="79534" y="48101"/>
                    <a:pt x="80391" y="51816"/>
                  </a:cubicBezTo>
                  <a:cubicBezTo>
                    <a:pt x="80486" y="52006"/>
                    <a:pt x="80486" y="52388"/>
                    <a:pt x="80677" y="52673"/>
                  </a:cubicBezTo>
                  <a:cubicBezTo>
                    <a:pt x="80772" y="53340"/>
                    <a:pt x="81058" y="54197"/>
                    <a:pt x="81153" y="54959"/>
                  </a:cubicBezTo>
                  <a:cubicBezTo>
                    <a:pt x="82391" y="60579"/>
                    <a:pt x="83915" y="66008"/>
                    <a:pt x="85344" y="71723"/>
                  </a:cubicBezTo>
                  <a:cubicBezTo>
                    <a:pt x="85439" y="72104"/>
                    <a:pt x="85439" y="72295"/>
                    <a:pt x="85630" y="72676"/>
                  </a:cubicBezTo>
                  <a:cubicBezTo>
                    <a:pt x="87630" y="80201"/>
                    <a:pt x="89821" y="87535"/>
                    <a:pt x="92011" y="94964"/>
                  </a:cubicBezTo>
                  <a:cubicBezTo>
                    <a:pt x="94012" y="101727"/>
                    <a:pt x="96107" y="108395"/>
                    <a:pt x="98298" y="115062"/>
                  </a:cubicBezTo>
                  <a:cubicBezTo>
                    <a:pt x="100584" y="121920"/>
                    <a:pt x="102965" y="128873"/>
                    <a:pt x="105442" y="135636"/>
                  </a:cubicBezTo>
                  <a:lnTo>
                    <a:pt x="105442" y="135636"/>
                  </a:lnTo>
                  <a:cubicBezTo>
                    <a:pt x="68294" y="116777"/>
                    <a:pt x="36767" y="87916"/>
                    <a:pt x="16002" y="51721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3D721ABF-99C8-492D-B797-40327D08FCAA}"/>
                </a:ext>
              </a:extLst>
            </p:cNvPr>
            <p:cNvSpPr/>
            <p:nvPr/>
          </p:nvSpPr>
          <p:spPr>
            <a:xfrm>
              <a:off x="1877643" y="2976270"/>
              <a:ext cx="1158706" cy="1158593"/>
            </a:xfrm>
            <a:custGeom>
              <a:avLst/>
              <a:gdLst>
                <a:gd name="connsiteX0" fmla="*/ 989171 w 989171"/>
                <a:gd name="connsiteY0" fmla="*/ 494633 h 989075"/>
                <a:gd name="connsiteX1" fmla="*/ 983552 w 989171"/>
                <a:gd name="connsiteY1" fmla="*/ 569500 h 989075"/>
                <a:gd name="connsiteX2" fmla="*/ 982409 w 989171"/>
                <a:gd name="connsiteY2" fmla="*/ 576644 h 989075"/>
                <a:gd name="connsiteX3" fmla="*/ 946880 w 989171"/>
                <a:gd name="connsiteY3" fmla="*/ 694944 h 989075"/>
                <a:gd name="connsiteX4" fmla="*/ 494538 w 989171"/>
                <a:gd name="connsiteY4" fmla="*/ 989076 h 989075"/>
                <a:gd name="connsiteX5" fmla="*/ 6763 w 989171"/>
                <a:gd name="connsiteY5" fmla="*/ 576644 h 989075"/>
                <a:gd name="connsiteX6" fmla="*/ 0 w 989171"/>
                <a:gd name="connsiteY6" fmla="*/ 494538 h 989075"/>
                <a:gd name="connsiteX7" fmla="*/ 16002 w 989171"/>
                <a:gd name="connsiteY7" fmla="*/ 369189 h 989075"/>
                <a:gd name="connsiteX8" fmla="*/ 494538 w 989171"/>
                <a:gd name="connsiteY8" fmla="*/ 0 h 989075"/>
                <a:gd name="connsiteX9" fmla="*/ 973169 w 989171"/>
                <a:gd name="connsiteY9" fmla="*/ 369189 h 989075"/>
                <a:gd name="connsiteX10" fmla="*/ 989171 w 989171"/>
                <a:gd name="connsiteY10" fmla="*/ 494538 h 989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89171" h="989075">
                  <a:moveTo>
                    <a:pt x="989171" y="494633"/>
                  </a:moveTo>
                  <a:cubicBezTo>
                    <a:pt x="989171" y="520065"/>
                    <a:pt x="987266" y="545116"/>
                    <a:pt x="983552" y="569500"/>
                  </a:cubicBezTo>
                  <a:cubicBezTo>
                    <a:pt x="983171" y="571881"/>
                    <a:pt x="982789" y="574262"/>
                    <a:pt x="982409" y="576644"/>
                  </a:cubicBezTo>
                  <a:cubicBezTo>
                    <a:pt x="975455" y="618077"/>
                    <a:pt x="963454" y="657701"/>
                    <a:pt x="946880" y="694944"/>
                  </a:cubicBezTo>
                  <a:cubicBezTo>
                    <a:pt x="870013" y="868204"/>
                    <a:pt x="696468" y="989076"/>
                    <a:pt x="494538" y="989076"/>
                  </a:cubicBezTo>
                  <a:cubicBezTo>
                    <a:pt x="249460" y="989076"/>
                    <a:pt x="45911" y="810673"/>
                    <a:pt x="6763" y="576644"/>
                  </a:cubicBezTo>
                  <a:cubicBezTo>
                    <a:pt x="2286" y="549973"/>
                    <a:pt x="0" y="522541"/>
                    <a:pt x="0" y="494538"/>
                  </a:cubicBezTo>
                  <a:cubicBezTo>
                    <a:pt x="0" y="451199"/>
                    <a:pt x="5525" y="409194"/>
                    <a:pt x="16002" y="369189"/>
                  </a:cubicBezTo>
                  <a:cubicBezTo>
                    <a:pt x="71533" y="156781"/>
                    <a:pt x="264700" y="0"/>
                    <a:pt x="494538" y="0"/>
                  </a:cubicBezTo>
                  <a:cubicBezTo>
                    <a:pt x="724376" y="0"/>
                    <a:pt x="917543" y="156781"/>
                    <a:pt x="973169" y="369189"/>
                  </a:cubicBezTo>
                  <a:cubicBezTo>
                    <a:pt x="983647" y="409194"/>
                    <a:pt x="989171" y="451199"/>
                    <a:pt x="989171" y="494538"/>
                  </a:cubicBezTo>
                  <a:close/>
                </a:path>
              </a:pathLst>
            </a:custGeom>
            <a:gradFill>
              <a:gsLst>
                <a:gs pos="0">
                  <a:srgbClr val="EA2A69"/>
                </a:gs>
                <a:gs pos="100000">
                  <a:srgbClr val="F44E98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3" name="TextBox 72">
              <a:extLst>
                <a:ext uri="{FF2B5EF4-FFF2-40B4-BE49-F238E27FC236}">
                  <a16:creationId xmlns:a16="http://schemas.microsoft.com/office/drawing/2014/main" id="{70BBCEA8-C3E8-4DBC-BD91-F0D7BD76F9CF}"/>
                </a:ext>
              </a:extLst>
            </p:cNvPr>
            <p:cNvSpPr txBox="1"/>
            <p:nvPr/>
          </p:nvSpPr>
          <p:spPr>
            <a:xfrm>
              <a:off x="2017416" y="3193400"/>
              <a:ext cx="879160" cy="7271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125" spc="0" baseline="0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</p:grpSp>
      <p:sp>
        <p:nvSpPr>
          <p:cNvPr id="74" name="Freeform: Shape 73">
            <a:extLst>
              <a:ext uri="{FF2B5EF4-FFF2-40B4-BE49-F238E27FC236}">
                <a16:creationId xmlns:a16="http://schemas.microsoft.com/office/drawing/2014/main" id="{8762F476-A9F6-43B3-AEF4-D8AD789C77AB}"/>
              </a:ext>
            </a:extLst>
          </p:cNvPr>
          <p:cNvSpPr/>
          <p:nvPr/>
        </p:nvSpPr>
        <p:spPr>
          <a:xfrm>
            <a:off x="8569514" y="2390502"/>
            <a:ext cx="2331024" cy="2330688"/>
          </a:xfrm>
          <a:custGeom>
            <a:avLst/>
            <a:gdLst>
              <a:gd name="connsiteX0" fmla="*/ 994791 w 1989962"/>
              <a:gd name="connsiteY0" fmla="*/ 1989677 h 1989677"/>
              <a:gd name="connsiteX1" fmla="*/ 967549 w 1989962"/>
              <a:gd name="connsiteY1" fmla="*/ 1989296 h 1989677"/>
              <a:gd name="connsiteX2" fmla="*/ 953643 w 1989962"/>
              <a:gd name="connsiteY2" fmla="*/ 1974628 h 1989677"/>
              <a:gd name="connsiteX3" fmla="*/ 967930 w 1989962"/>
              <a:gd name="connsiteY3" fmla="*/ 1960721 h 1989677"/>
              <a:gd name="connsiteX4" fmla="*/ 968311 w 1989962"/>
              <a:gd name="connsiteY4" fmla="*/ 1960721 h 1989677"/>
              <a:gd name="connsiteX5" fmla="*/ 1030128 w 1989962"/>
              <a:gd name="connsiteY5" fmla="*/ 1960436 h 1989677"/>
              <a:gd name="connsiteX6" fmla="*/ 1044893 w 1989962"/>
              <a:gd name="connsiteY6" fmla="*/ 1974247 h 1989677"/>
              <a:gd name="connsiteX7" fmla="*/ 1031081 w 1989962"/>
              <a:gd name="connsiteY7" fmla="*/ 1989011 h 1989677"/>
              <a:gd name="connsiteX8" fmla="*/ 994696 w 1989962"/>
              <a:gd name="connsiteY8" fmla="*/ 1989677 h 1989677"/>
              <a:gd name="connsiteX9" fmla="*/ 905447 w 1989962"/>
              <a:gd name="connsiteY9" fmla="*/ 1985677 h 1989677"/>
              <a:gd name="connsiteX10" fmla="*/ 904113 w 1989962"/>
              <a:gd name="connsiteY10" fmla="*/ 1985677 h 1989677"/>
              <a:gd name="connsiteX11" fmla="*/ 840962 w 1989962"/>
              <a:gd name="connsiteY11" fmla="*/ 1977962 h 1989677"/>
              <a:gd name="connsiteX12" fmla="*/ 829056 w 1989962"/>
              <a:gd name="connsiteY12" fmla="*/ 1961674 h 1989677"/>
              <a:gd name="connsiteX13" fmla="*/ 845344 w 1989962"/>
              <a:gd name="connsiteY13" fmla="*/ 1949768 h 1989677"/>
              <a:gd name="connsiteX14" fmla="*/ 906685 w 1989962"/>
              <a:gd name="connsiteY14" fmla="*/ 1957292 h 1989677"/>
              <a:gd name="connsiteX15" fmla="*/ 919639 w 1989962"/>
              <a:gd name="connsiteY15" fmla="*/ 1972818 h 1989677"/>
              <a:gd name="connsiteX16" fmla="*/ 905447 w 1989962"/>
              <a:gd name="connsiteY16" fmla="*/ 1985867 h 1989677"/>
              <a:gd name="connsiteX17" fmla="*/ 1093184 w 1989962"/>
              <a:gd name="connsiteY17" fmla="*/ 1984820 h 1989677"/>
              <a:gd name="connsiteX18" fmla="*/ 1078992 w 1989962"/>
              <a:gd name="connsiteY18" fmla="*/ 1971961 h 1989677"/>
              <a:gd name="connsiteX19" fmla="*/ 1091755 w 1989962"/>
              <a:gd name="connsiteY19" fmla="*/ 1956340 h 1989677"/>
              <a:gd name="connsiteX20" fmla="*/ 1153001 w 1989962"/>
              <a:gd name="connsiteY20" fmla="*/ 1948244 h 1989677"/>
              <a:gd name="connsiteX21" fmla="*/ 1169384 w 1989962"/>
              <a:gd name="connsiteY21" fmla="*/ 1960055 h 1989677"/>
              <a:gd name="connsiteX22" fmla="*/ 1157573 w 1989962"/>
              <a:gd name="connsiteY22" fmla="*/ 1976438 h 1989677"/>
              <a:gd name="connsiteX23" fmla="*/ 1094518 w 1989962"/>
              <a:gd name="connsiteY23" fmla="*/ 1984724 h 1989677"/>
              <a:gd name="connsiteX24" fmla="*/ 1093089 w 1989962"/>
              <a:gd name="connsiteY24" fmla="*/ 1984724 h 1989677"/>
              <a:gd name="connsiteX25" fmla="*/ 781622 w 1989962"/>
              <a:gd name="connsiteY25" fmla="*/ 1966436 h 1989677"/>
              <a:gd name="connsiteX26" fmla="*/ 778478 w 1989962"/>
              <a:gd name="connsiteY26" fmla="*/ 1966055 h 1989677"/>
              <a:gd name="connsiteX27" fmla="*/ 716851 w 1989962"/>
              <a:gd name="connsiteY27" fmla="*/ 1950244 h 1989677"/>
              <a:gd name="connsiteX28" fmla="*/ 707136 w 1989962"/>
              <a:gd name="connsiteY28" fmla="*/ 1932527 h 1989677"/>
              <a:gd name="connsiteX29" fmla="*/ 724852 w 1989962"/>
              <a:gd name="connsiteY29" fmla="*/ 1922812 h 1989677"/>
              <a:gd name="connsiteX30" fmla="*/ 784669 w 1989962"/>
              <a:gd name="connsiteY30" fmla="*/ 1938147 h 1989677"/>
              <a:gd name="connsiteX31" fmla="*/ 795528 w 1989962"/>
              <a:gd name="connsiteY31" fmla="*/ 1955197 h 1989677"/>
              <a:gd name="connsiteX32" fmla="*/ 781622 w 1989962"/>
              <a:gd name="connsiteY32" fmla="*/ 1966436 h 1989677"/>
              <a:gd name="connsiteX33" fmla="*/ 1216818 w 1989962"/>
              <a:gd name="connsiteY33" fmla="*/ 1964436 h 1989677"/>
              <a:gd name="connsiteX34" fmla="*/ 1202912 w 1989962"/>
              <a:gd name="connsiteY34" fmla="*/ 1953387 h 1989677"/>
              <a:gd name="connsiteX35" fmla="*/ 1213580 w 1989962"/>
              <a:gd name="connsiteY35" fmla="*/ 1936242 h 1989677"/>
              <a:gd name="connsiteX36" fmla="*/ 1273207 w 1989962"/>
              <a:gd name="connsiteY36" fmla="*/ 1920431 h 1989677"/>
              <a:gd name="connsiteX37" fmla="*/ 1291018 w 1989962"/>
              <a:gd name="connsiteY37" fmla="*/ 1929956 h 1989677"/>
              <a:gd name="connsiteX38" fmla="*/ 1281398 w 1989962"/>
              <a:gd name="connsiteY38" fmla="*/ 1947767 h 1989677"/>
              <a:gd name="connsiteX39" fmla="*/ 1219962 w 1989962"/>
              <a:gd name="connsiteY39" fmla="*/ 1964055 h 1989677"/>
              <a:gd name="connsiteX40" fmla="*/ 1216723 w 1989962"/>
              <a:gd name="connsiteY40" fmla="*/ 1964436 h 1989677"/>
              <a:gd name="connsiteX41" fmla="*/ 661130 w 1989962"/>
              <a:gd name="connsiteY41" fmla="*/ 1931480 h 1989677"/>
              <a:gd name="connsiteX42" fmla="*/ 656272 w 1989962"/>
              <a:gd name="connsiteY42" fmla="*/ 1930622 h 1989677"/>
              <a:gd name="connsiteX43" fmla="*/ 597122 w 1989962"/>
              <a:gd name="connsiteY43" fmla="*/ 1907096 h 1989677"/>
              <a:gd name="connsiteX44" fmla="*/ 589788 w 1989962"/>
              <a:gd name="connsiteY44" fmla="*/ 1888331 h 1989677"/>
              <a:gd name="connsiteX45" fmla="*/ 608552 w 1989962"/>
              <a:gd name="connsiteY45" fmla="*/ 1880902 h 1989677"/>
              <a:gd name="connsiteX46" fmla="*/ 665988 w 1989962"/>
              <a:gd name="connsiteY46" fmla="*/ 1903762 h 1989677"/>
              <a:gd name="connsiteX47" fmla="*/ 674560 w 1989962"/>
              <a:gd name="connsiteY47" fmla="*/ 1922050 h 1989677"/>
              <a:gd name="connsiteX48" fmla="*/ 661130 w 1989962"/>
              <a:gd name="connsiteY48" fmla="*/ 1931480 h 1989677"/>
              <a:gd name="connsiteX49" fmla="*/ 1336739 w 1989962"/>
              <a:gd name="connsiteY49" fmla="*/ 1928431 h 1989677"/>
              <a:gd name="connsiteX50" fmla="*/ 1323308 w 1989962"/>
              <a:gd name="connsiteY50" fmla="*/ 1919097 h 1989677"/>
              <a:gd name="connsiteX51" fmla="*/ 1331690 w 1989962"/>
              <a:gd name="connsiteY51" fmla="*/ 1900714 h 1989677"/>
              <a:gd name="connsiteX52" fmla="*/ 1388840 w 1989962"/>
              <a:gd name="connsiteY52" fmla="*/ 1877282 h 1989677"/>
              <a:gd name="connsiteX53" fmla="*/ 1407700 w 1989962"/>
              <a:gd name="connsiteY53" fmla="*/ 1884521 h 1989677"/>
              <a:gd name="connsiteX54" fmla="*/ 1400461 w 1989962"/>
              <a:gd name="connsiteY54" fmla="*/ 1903381 h 1989677"/>
              <a:gd name="connsiteX55" fmla="*/ 1341595 w 1989962"/>
              <a:gd name="connsiteY55" fmla="*/ 1927479 h 1989677"/>
              <a:gd name="connsiteX56" fmla="*/ 1336643 w 1989962"/>
              <a:gd name="connsiteY56" fmla="*/ 1928336 h 1989677"/>
              <a:gd name="connsiteX57" fmla="*/ 546163 w 1989962"/>
              <a:gd name="connsiteY57" fmla="*/ 1881283 h 1989677"/>
              <a:gd name="connsiteX58" fmla="*/ 539591 w 1989962"/>
              <a:gd name="connsiteY58" fmla="*/ 1879664 h 1989677"/>
              <a:gd name="connsiteX59" fmla="*/ 483965 w 1989962"/>
              <a:gd name="connsiteY59" fmla="*/ 1848707 h 1989677"/>
              <a:gd name="connsiteX60" fmla="*/ 479012 w 1989962"/>
              <a:gd name="connsiteY60" fmla="*/ 1829086 h 1989677"/>
              <a:gd name="connsiteX61" fmla="*/ 498634 w 1989962"/>
              <a:gd name="connsiteY61" fmla="*/ 1824133 h 1989677"/>
              <a:gd name="connsiteX62" fmla="*/ 552640 w 1989962"/>
              <a:gd name="connsiteY62" fmla="*/ 1854232 h 1989677"/>
              <a:gd name="connsiteX63" fmla="*/ 558832 w 1989962"/>
              <a:gd name="connsiteY63" fmla="*/ 1873472 h 1989677"/>
              <a:gd name="connsiteX64" fmla="*/ 546163 w 1989962"/>
              <a:gd name="connsiteY64" fmla="*/ 1881188 h 1989677"/>
              <a:gd name="connsiteX65" fmla="*/ 1451133 w 1989962"/>
              <a:gd name="connsiteY65" fmla="*/ 1877282 h 1989677"/>
              <a:gd name="connsiteX66" fmla="*/ 1438465 w 1989962"/>
              <a:gd name="connsiteY66" fmla="*/ 1869662 h 1989677"/>
              <a:gd name="connsiteX67" fmla="*/ 1444466 w 1989962"/>
              <a:gd name="connsiteY67" fmla="*/ 1850327 h 1989677"/>
              <a:gd name="connsiteX68" fmla="*/ 1498187 w 1989962"/>
              <a:gd name="connsiteY68" fmla="*/ 1819847 h 1989677"/>
              <a:gd name="connsiteX69" fmla="*/ 1517808 w 1989962"/>
              <a:gd name="connsiteY69" fmla="*/ 1824609 h 1989677"/>
              <a:gd name="connsiteX70" fmla="*/ 1513045 w 1989962"/>
              <a:gd name="connsiteY70" fmla="*/ 1844231 h 1989677"/>
              <a:gd name="connsiteX71" fmla="*/ 1457706 w 1989962"/>
              <a:gd name="connsiteY71" fmla="*/ 1875663 h 1989677"/>
              <a:gd name="connsiteX72" fmla="*/ 1451039 w 1989962"/>
              <a:gd name="connsiteY72" fmla="*/ 1877282 h 1989677"/>
              <a:gd name="connsiteX73" fmla="*/ 438626 w 1989962"/>
              <a:gd name="connsiteY73" fmla="*/ 1816894 h 1989677"/>
              <a:gd name="connsiteX74" fmla="*/ 430530 w 1989962"/>
              <a:gd name="connsiteY74" fmla="*/ 1814417 h 1989677"/>
              <a:gd name="connsiteX75" fmla="*/ 379380 w 1989962"/>
              <a:gd name="connsiteY75" fmla="*/ 1776603 h 1989677"/>
              <a:gd name="connsiteX76" fmla="*/ 376999 w 1989962"/>
              <a:gd name="connsiteY76" fmla="*/ 1756505 h 1989677"/>
              <a:gd name="connsiteX77" fmla="*/ 397097 w 1989962"/>
              <a:gd name="connsiteY77" fmla="*/ 1754124 h 1989677"/>
              <a:gd name="connsiteX78" fmla="*/ 446818 w 1989962"/>
              <a:gd name="connsiteY78" fmla="*/ 1790795 h 1989677"/>
              <a:gd name="connsiteX79" fmla="*/ 450437 w 1989962"/>
              <a:gd name="connsiteY79" fmla="*/ 1810703 h 1989677"/>
              <a:gd name="connsiteX80" fmla="*/ 438626 w 1989962"/>
              <a:gd name="connsiteY80" fmla="*/ 1816894 h 1989677"/>
              <a:gd name="connsiteX81" fmla="*/ 1558100 w 1989962"/>
              <a:gd name="connsiteY81" fmla="*/ 1811941 h 1989677"/>
              <a:gd name="connsiteX82" fmla="*/ 1546383 w 1989962"/>
              <a:gd name="connsiteY82" fmla="*/ 1805845 h 1989677"/>
              <a:gd name="connsiteX83" fmla="*/ 1549908 w 1989962"/>
              <a:gd name="connsiteY83" fmla="*/ 1785938 h 1989677"/>
              <a:gd name="connsiteX84" fmla="*/ 1599343 w 1989962"/>
              <a:gd name="connsiteY84" fmla="*/ 1748790 h 1989677"/>
              <a:gd name="connsiteX85" fmla="*/ 1619440 w 1989962"/>
              <a:gd name="connsiteY85" fmla="*/ 1750981 h 1989677"/>
              <a:gd name="connsiteX86" fmla="*/ 1617250 w 1989962"/>
              <a:gd name="connsiteY86" fmla="*/ 1771079 h 1989677"/>
              <a:gd name="connsiteX87" fmla="*/ 1566386 w 1989962"/>
              <a:gd name="connsiteY87" fmla="*/ 1809274 h 1989677"/>
              <a:gd name="connsiteX88" fmla="*/ 1558195 w 1989962"/>
              <a:gd name="connsiteY88" fmla="*/ 1811846 h 1989677"/>
              <a:gd name="connsiteX89" fmla="*/ 340233 w 1989962"/>
              <a:gd name="connsiteY89" fmla="*/ 1739265 h 1989677"/>
              <a:gd name="connsiteX90" fmla="*/ 330708 w 1989962"/>
              <a:gd name="connsiteY90" fmla="*/ 1735646 h 1989677"/>
              <a:gd name="connsiteX91" fmla="*/ 284702 w 1989962"/>
              <a:gd name="connsiteY91" fmla="*/ 1691735 h 1989677"/>
              <a:gd name="connsiteX92" fmla="*/ 284893 w 1989962"/>
              <a:gd name="connsiteY92" fmla="*/ 1671542 h 1989677"/>
              <a:gd name="connsiteX93" fmla="*/ 305085 w 1989962"/>
              <a:gd name="connsiteY93" fmla="*/ 1671733 h 1989677"/>
              <a:gd name="connsiteX94" fmla="*/ 349758 w 1989962"/>
              <a:gd name="connsiteY94" fmla="*/ 1714405 h 1989677"/>
              <a:gd name="connsiteX95" fmla="*/ 350805 w 1989962"/>
              <a:gd name="connsiteY95" fmla="*/ 1734598 h 1989677"/>
              <a:gd name="connsiteX96" fmla="*/ 340137 w 1989962"/>
              <a:gd name="connsiteY96" fmla="*/ 1739360 h 1989677"/>
              <a:gd name="connsiteX97" fmla="*/ 1655920 w 1989962"/>
              <a:gd name="connsiteY97" fmla="*/ 1733550 h 1989677"/>
              <a:gd name="connsiteX98" fmla="*/ 1645348 w 1989962"/>
              <a:gd name="connsiteY98" fmla="*/ 1728883 h 1989677"/>
              <a:gd name="connsiteX99" fmla="*/ 1646301 w 1989962"/>
              <a:gd name="connsiteY99" fmla="*/ 1708690 h 1989677"/>
              <a:gd name="connsiteX100" fmla="*/ 1690592 w 1989962"/>
              <a:gd name="connsiteY100" fmla="*/ 1665637 h 1989677"/>
              <a:gd name="connsiteX101" fmla="*/ 1710785 w 1989962"/>
              <a:gd name="connsiteY101" fmla="*/ 1665256 h 1989677"/>
              <a:gd name="connsiteX102" fmla="*/ 1711166 w 1989962"/>
              <a:gd name="connsiteY102" fmla="*/ 1685449 h 1989677"/>
              <a:gd name="connsiteX103" fmla="*/ 1665541 w 1989962"/>
              <a:gd name="connsiteY103" fmla="*/ 1729835 h 1989677"/>
              <a:gd name="connsiteX104" fmla="*/ 1655920 w 1989962"/>
              <a:gd name="connsiteY104" fmla="*/ 1733550 h 1989677"/>
              <a:gd name="connsiteX105" fmla="*/ 252507 w 1989962"/>
              <a:gd name="connsiteY105" fmla="*/ 1649825 h 1989677"/>
              <a:gd name="connsiteX106" fmla="*/ 241649 w 1989962"/>
              <a:gd name="connsiteY106" fmla="*/ 1644872 h 1989677"/>
              <a:gd name="connsiteX107" fmla="*/ 201644 w 1989962"/>
              <a:gd name="connsiteY107" fmla="*/ 1595438 h 1989677"/>
              <a:gd name="connsiteX108" fmla="*/ 204406 w 1989962"/>
              <a:gd name="connsiteY108" fmla="*/ 1575435 h 1989677"/>
              <a:gd name="connsiteX109" fmla="*/ 224409 w 1989962"/>
              <a:gd name="connsiteY109" fmla="*/ 1578197 h 1989677"/>
              <a:gd name="connsiteX110" fmla="*/ 263271 w 1989962"/>
              <a:gd name="connsiteY110" fmla="*/ 1626203 h 1989677"/>
              <a:gd name="connsiteX111" fmla="*/ 261842 w 1989962"/>
              <a:gd name="connsiteY111" fmla="*/ 1646396 h 1989677"/>
              <a:gd name="connsiteX112" fmla="*/ 252507 w 1989962"/>
              <a:gd name="connsiteY112" fmla="*/ 1649921 h 1989677"/>
              <a:gd name="connsiteX113" fmla="*/ 1742979 w 1989962"/>
              <a:gd name="connsiteY113" fmla="*/ 1643348 h 1989677"/>
              <a:gd name="connsiteX114" fmla="*/ 1733740 w 1989962"/>
              <a:gd name="connsiteY114" fmla="*/ 1639919 h 1989677"/>
              <a:gd name="connsiteX115" fmla="*/ 1732120 w 1989962"/>
              <a:gd name="connsiteY115" fmla="*/ 1619822 h 1989677"/>
              <a:gd name="connsiteX116" fmla="*/ 1770602 w 1989962"/>
              <a:gd name="connsiteY116" fmla="*/ 1571435 h 1989677"/>
              <a:gd name="connsiteX117" fmla="*/ 1790604 w 1989962"/>
              <a:gd name="connsiteY117" fmla="*/ 1568482 h 1989677"/>
              <a:gd name="connsiteX118" fmla="*/ 1793557 w 1989962"/>
              <a:gd name="connsiteY118" fmla="*/ 1588484 h 1989677"/>
              <a:gd name="connsiteX119" fmla="*/ 1753933 w 1989962"/>
              <a:gd name="connsiteY119" fmla="*/ 1638300 h 1989677"/>
              <a:gd name="connsiteX120" fmla="*/ 1743074 w 1989962"/>
              <a:gd name="connsiteY120" fmla="*/ 1643348 h 1989677"/>
              <a:gd name="connsiteX121" fmla="*/ 176879 w 1989962"/>
              <a:gd name="connsiteY121" fmla="*/ 1550003 h 1989677"/>
              <a:gd name="connsiteX122" fmla="*/ 164972 w 1989962"/>
              <a:gd name="connsiteY122" fmla="*/ 1543622 h 1989677"/>
              <a:gd name="connsiteX123" fmla="*/ 131540 w 1989962"/>
              <a:gd name="connsiteY123" fmla="*/ 1489520 h 1989677"/>
              <a:gd name="connsiteX124" fmla="*/ 136779 w 1989962"/>
              <a:gd name="connsiteY124" fmla="*/ 1469993 h 1989677"/>
              <a:gd name="connsiteX125" fmla="*/ 156305 w 1989962"/>
              <a:gd name="connsiteY125" fmla="*/ 1475232 h 1989677"/>
              <a:gd name="connsiteX126" fmla="*/ 188785 w 1989962"/>
              <a:gd name="connsiteY126" fmla="*/ 1527715 h 1989677"/>
              <a:gd name="connsiteX127" fmla="*/ 184785 w 1989962"/>
              <a:gd name="connsiteY127" fmla="*/ 1547527 h 1989677"/>
              <a:gd name="connsiteX128" fmla="*/ 176879 w 1989962"/>
              <a:gd name="connsiteY128" fmla="*/ 1549908 h 1989677"/>
              <a:gd name="connsiteX129" fmla="*/ 1817845 w 1989962"/>
              <a:gd name="connsiteY129" fmla="*/ 1542764 h 1989677"/>
              <a:gd name="connsiteX130" fmla="*/ 1810036 w 1989962"/>
              <a:gd name="connsiteY130" fmla="*/ 1540478 h 1989677"/>
              <a:gd name="connsiteX131" fmla="*/ 1805845 w 1989962"/>
              <a:gd name="connsiteY131" fmla="*/ 1520666 h 1989677"/>
              <a:gd name="connsiteX132" fmla="*/ 1837849 w 1989962"/>
              <a:gd name="connsiteY132" fmla="*/ 1467803 h 1989677"/>
              <a:gd name="connsiteX133" fmla="*/ 1857279 w 1989962"/>
              <a:gd name="connsiteY133" fmla="*/ 1462373 h 1989677"/>
              <a:gd name="connsiteX134" fmla="*/ 1862709 w 1989962"/>
              <a:gd name="connsiteY134" fmla="*/ 1481804 h 1989677"/>
              <a:gd name="connsiteX135" fmla="*/ 1829752 w 1989962"/>
              <a:gd name="connsiteY135" fmla="*/ 1536192 h 1989677"/>
              <a:gd name="connsiteX136" fmla="*/ 1817751 w 1989962"/>
              <a:gd name="connsiteY136" fmla="*/ 1542669 h 1989677"/>
              <a:gd name="connsiteX137" fmla="*/ 114490 w 1989962"/>
              <a:gd name="connsiteY137" fmla="*/ 1441418 h 1989677"/>
              <a:gd name="connsiteX138" fmla="*/ 101632 w 1989962"/>
              <a:gd name="connsiteY138" fmla="*/ 1433417 h 1989677"/>
              <a:gd name="connsiteX139" fmla="*/ 75438 w 1989962"/>
              <a:gd name="connsiteY139" fmla="*/ 1375505 h 1989677"/>
              <a:gd name="connsiteX140" fmla="*/ 83153 w 1989962"/>
              <a:gd name="connsiteY140" fmla="*/ 1356836 h 1989677"/>
              <a:gd name="connsiteX141" fmla="*/ 101822 w 1989962"/>
              <a:gd name="connsiteY141" fmla="*/ 1364552 h 1989677"/>
              <a:gd name="connsiteX142" fmla="*/ 127254 w 1989962"/>
              <a:gd name="connsiteY142" fmla="*/ 1420749 h 1989677"/>
              <a:gd name="connsiteX143" fmla="*/ 120777 w 1989962"/>
              <a:gd name="connsiteY143" fmla="*/ 1439894 h 1989677"/>
              <a:gd name="connsiteX144" fmla="*/ 114490 w 1989962"/>
              <a:gd name="connsiteY144" fmla="*/ 1441323 h 1989677"/>
              <a:gd name="connsiteX145" fmla="*/ 1879378 w 1989962"/>
              <a:gd name="connsiteY145" fmla="*/ 1433513 h 1989677"/>
              <a:gd name="connsiteX146" fmla="*/ 1873186 w 1989962"/>
              <a:gd name="connsiteY146" fmla="*/ 1432084 h 1989677"/>
              <a:gd name="connsiteX147" fmla="*/ 1866519 w 1989962"/>
              <a:gd name="connsiteY147" fmla="*/ 1413034 h 1989677"/>
              <a:gd name="connsiteX148" fmla="*/ 1878901 w 1989962"/>
              <a:gd name="connsiteY148" fmla="*/ 1386269 h 1989677"/>
              <a:gd name="connsiteX149" fmla="*/ 1891570 w 1989962"/>
              <a:gd name="connsiteY149" fmla="*/ 1356455 h 1989677"/>
              <a:gd name="connsiteX150" fmla="*/ 1910143 w 1989962"/>
              <a:gd name="connsiteY150" fmla="*/ 1348549 h 1989677"/>
              <a:gd name="connsiteX151" fmla="*/ 1918049 w 1989962"/>
              <a:gd name="connsiteY151" fmla="*/ 1367123 h 1989677"/>
              <a:gd name="connsiteX152" fmla="*/ 1904999 w 1989962"/>
              <a:gd name="connsiteY152" fmla="*/ 1397794 h 1989677"/>
              <a:gd name="connsiteX153" fmla="*/ 1892236 w 1989962"/>
              <a:gd name="connsiteY153" fmla="*/ 1425321 h 1989677"/>
              <a:gd name="connsiteX154" fmla="*/ 1879378 w 1989962"/>
              <a:gd name="connsiteY154" fmla="*/ 1433417 h 1989677"/>
              <a:gd name="connsiteX155" fmla="*/ 66580 w 1989962"/>
              <a:gd name="connsiteY155" fmla="*/ 1325785 h 1989677"/>
              <a:gd name="connsiteX156" fmla="*/ 53054 w 1989962"/>
              <a:gd name="connsiteY156" fmla="*/ 1316069 h 1989677"/>
              <a:gd name="connsiteX157" fmla="*/ 34480 w 1989962"/>
              <a:gd name="connsiteY157" fmla="*/ 1255205 h 1989677"/>
              <a:gd name="connsiteX158" fmla="*/ 44577 w 1989962"/>
              <a:gd name="connsiteY158" fmla="*/ 1237679 h 1989677"/>
              <a:gd name="connsiteX159" fmla="*/ 62103 w 1989962"/>
              <a:gd name="connsiteY159" fmla="*/ 1247775 h 1989677"/>
              <a:gd name="connsiteX160" fmla="*/ 80200 w 1989962"/>
              <a:gd name="connsiteY160" fmla="*/ 1306830 h 1989677"/>
              <a:gd name="connsiteX161" fmla="*/ 71247 w 1989962"/>
              <a:gd name="connsiteY161" fmla="*/ 1324928 h 1989677"/>
              <a:gd name="connsiteX162" fmla="*/ 66675 w 1989962"/>
              <a:gd name="connsiteY162" fmla="*/ 1325689 h 1989677"/>
              <a:gd name="connsiteX163" fmla="*/ 1926335 w 1989962"/>
              <a:gd name="connsiteY163" fmla="*/ 1317307 h 1989677"/>
              <a:gd name="connsiteX164" fmla="*/ 1921859 w 1989962"/>
              <a:gd name="connsiteY164" fmla="*/ 1316546 h 1989677"/>
              <a:gd name="connsiteX165" fmla="*/ 1912811 w 1989962"/>
              <a:gd name="connsiteY165" fmla="*/ 1298543 h 1989677"/>
              <a:gd name="connsiteX166" fmla="*/ 1930336 w 1989962"/>
              <a:gd name="connsiteY166" fmla="*/ 1239298 h 1989677"/>
              <a:gd name="connsiteX167" fmla="*/ 1947767 w 1989962"/>
              <a:gd name="connsiteY167" fmla="*/ 1229106 h 1989677"/>
              <a:gd name="connsiteX168" fmla="*/ 1957959 w 1989962"/>
              <a:gd name="connsiteY168" fmla="*/ 1246537 h 1989677"/>
              <a:gd name="connsiteX169" fmla="*/ 1939957 w 1989962"/>
              <a:gd name="connsiteY169" fmla="*/ 1307592 h 1989677"/>
              <a:gd name="connsiteX170" fmla="*/ 1926431 w 1989962"/>
              <a:gd name="connsiteY170" fmla="*/ 1317403 h 1989677"/>
              <a:gd name="connsiteX171" fmla="*/ 33814 w 1989962"/>
              <a:gd name="connsiteY171" fmla="*/ 1204817 h 1989677"/>
              <a:gd name="connsiteX172" fmla="*/ 19812 w 1989962"/>
              <a:gd name="connsiteY172" fmla="*/ 1193387 h 1989677"/>
              <a:gd name="connsiteX173" fmla="*/ 13621 w 1989962"/>
              <a:gd name="connsiteY173" fmla="*/ 1159859 h 1989677"/>
              <a:gd name="connsiteX174" fmla="*/ 9144 w 1989962"/>
              <a:gd name="connsiteY174" fmla="*/ 1130713 h 1989677"/>
              <a:gd name="connsiteX175" fmla="*/ 21336 w 1989962"/>
              <a:gd name="connsiteY175" fmla="*/ 1114615 h 1989677"/>
              <a:gd name="connsiteX176" fmla="*/ 37433 w 1989962"/>
              <a:gd name="connsiteY176" fmla="*/ 1126807 h 1989677"/>
              <a:gd name="connsiteX177" fmla="*/ 41719 w 1989962"/>
              <a:gd name="connsiteY177" fmla="*/ 1155097 h 1989677"/>
              <a:gd name="connsiteX178" fmla="*/ 47720 w 1989962"/>
              <a:gd name="connsiteY178" fmla="*/ 1187672 h 1989677"/>
              <a:gd name="connsiteX179" fmla="*/ 36576 w 1989962"/>
              <a:gd name="connsiteY179" fmla="*/ 1204531 h 1989677"/>
              <a:gd name="connsiteX180" fmla="*/ 33718 w 1989962"/>
              <a:gd name="connsiteY180" fmla="*/ 1204817 h 1989677"/>
              <a:gd name="connsiteX181" fmla="*/ 1957959 w 1989962"/>
              <a:gd name="connsiteY181" fmla="*/ 1196054 h 1989677"/>
              <a:gd name="connsiteX182" fmla="*/ 1955196 w 1989962"/>
              <a:gd name="connsiteY182" fmla="*/ 1195769 h 1989677"/>
              <a:gd name="connsiteX183" fmla="*/ 1943862 w 1989962"/>
              <a:gd name="connsiteY183" fmla="*/ 1179005 h 1989677"/>
              <a:gd name="connsiteX184" fmla="*/ 1948148 w 1989962"/>
              <a:gd name="connsiteY184" fmla="*/ 1155097 h 1989677"/>
              <a:gd name="connsiteX185" fmla="*/ 1950434 w 1989962"/>
              <a:gd name="connsiteY185" fmla="*/ 1141000 h 1989677"/>
              <a:gd name="connsiteX186" fmla="*/ 1953672 w 1989962"/>
              <a:gd name="connsiteY186" fmla="*/ 1118045 h 1989677"/>
              <a:gd name="connsiteX187" fmla="*/ 1969675 w 1989962"/>
              <a:gd name="connsiteY187" fmla="*/ 1105662 h 1989677"/>
              <a:gd name="connsiteX188" fmla="*/ 1982058 w 1989962"/>
              <a:gd name="connsiteY188" fmla="*/ 1121664 h 1989677"/>
              <a:gd name="connsiteX189" fmla="*/ 1978723 w 1989962"/>
              <a:gd name="connsiteY189" fmla="*/ 1145477 h 1989677"/>
              <a:gd name="connsiteX190" fmla="*/ 1976437 w 1989962"/>
              <a:gd name="connsiteY190" fmla="*/ 1159764 h 1989677"/>
              <a:gd name="connsiteX191" fmla="*/ 1971961 w 1989962"/>
              <a:gd name="connsiteY191" fmla="*/ 1184529 h 1989677"/>
              <a:gd name="connsiteX192" fmla="*/ 1957959 w 1989962"/>
              <a:gd name="connsiteY192" fmla="*/ 1196149 h 1989677"/>
              <a:gd name="connsiteX193" fmla="*/ 16764 w 1989962"/>
              <a:gd name="connsiteY193" fmla="*/ 1080706 h 1989677"/>
              <a:gd name="connsiteX194" fmla="*/ 2571 w 1989962"/>
              <a:gd name="connsiteY194" fmla="*/ 1067467 h 1989677"/>
              <a:gd name="connsiteX195" fmla="*/ 0 w 1989962"/>
              <a:gd name="connsiteY195" fmla="*/ 1003935 h 1989677"/>
              <a:gd name="connsiteX196" fmla="*/ 14192 w 1989962"/>
              <a:gd name="connsiteY196" fmla="*/ 989552 h 1989677"/>
              <a:gd name="connsiteX197" fmla="*/ 14288 w 1989962"/>
              <a:gd name="connsiteY197" fmla="*/ 989552 h 1989677"/>
              <a:gd name="connsiteX198" fmla="*/ 28575 w 1989962"/>
              <a:gd name="connsiteY198" fmla="*/ 1003745 h 1989677"/>
              <a:gd name="connsiteX199" fmla="*/ 31051 w 1989962"/>
              <a:gd name="connsiteY199" fmla="*/ 1065466 h 1989677"/>
              <a:gd name="connsiteX200" fmla="*/ 17812 w 1989962"/>
              <a:gd name="connsiteY200" fmla="*/ 1080706 h 1989677"/>
              <a:gd name="connsiteX201" fmla="*/ 16764 w 1989962"/>
              <a:gd name="connsiteY201" fmla="*/ 1080706 h 1989677"/>
              <a:gd name="connsiteX202" fmla="*/ 1973771 w 1989962"/>
              <a:gd name="connsiteY202" fmla="*/ 1071753 h 1989677"/>
              <a:gd name="connsiteX203" fmla="*/ 1972817 w 1989962"/>
              <a:gd name="connsiteY203" fmla="*/ 1071753 h 1989677"/>
              <a:gd name="connsiteX204" fmla="*/ 1959483 w 1989962"/>
              <a:gd name="connsiteY204" fmla="*/ 1056608 h 1989677"/>
              <a:gd name="connsiteX205" fmla="*/ 1961388 w 1989962"/>
              <a:gd name="connsiteY205" fmla="*/ 994791 h 1989677"/>
              <a:gd name="connsiteX206" fmla="*/ 1961197 w 1989962"/>
              <a:gd name="connsiteY206" fmla="*/ 977074 h 1989677"/>
              <a:gd name="connsiteX207" fmla="*/ 1975199 w 1989962"/>
              <a:gd name="connsiteY207" fmla="*/ 962501 h 1989677"/>
              <a:gd name="connsiteX208" fmla="*/ 1989772 w 1989962"/>
              <a:gd name="connsiteY208" fmla="*/ 976503 h 1989677"/>
              <a:gd name="connsiteX209" fmla="*/ 1989963 w 1989962"/>
              <a:gd name="connsiteY209" fmla="*/ 994696 h 1989677"/>
              <a:gd name="connsiteX210" fmla="*/ 1987963 w 1989962"/>
              <a:gd name="connsiteY210" fmla="*/ 1058228 h 1989677"/>
              <a:gd name="connsiteX211" fmla="*/ 1973676 w 1989962"/>
              <a:gd name="connsiteY211" fmla="*/ 1071658 h 1989677"/>
              <a:gd name="connsiteX212" fmla="*/ 15716 w 1989962"/>
              <a:gd name="connsiteY212" fmla="*/ 955357 h 1989677"/>
              <a:gd name="connsiteX213" fmla="*/ 14954 w 1989962"/>
              <a:gd name="connsiteY213" fmla="*/ 955357 h 1989677"/>
              <a:gd name="connsiteX214" fmla="*/ 1428 w 1989962"/>
              <a:gd name="connsiteY214" fmla="*/ 940308 h 1989677"/>
              <a:gd name="connsiteX215" fmla="*/ 6858 w 1989962"/>
              <a:gd name="connsiteY215" fmla="*/ 876967 h 1989677"/>
              <a:gd name="connsiteX216" fmla="*/ 22764 w 1989962"/>
              <a:gd name="connsiteY216" fmla="*/ 864489 h 1989677"/>
              <a:gd name="connsiteX217" fmla="*/ 35242 w 1989962"/>
              <a:gd name="connsiteY217" fmla="*/ 880396 h 1989677"/>
              <a:gd name="connsiteX218" fmla="*/ 30003 w 1989962"/>
              <a:gd name="connsiteY218" fmla="*/ 941927 h 1989677"/>
              <a:gd name="connsiteX219" fmla="*/ 15716 w 1989962"/>
              <a:gd name="connsiteY219" fmla="*/ 955453 h 1989677"/>
              <a:gd name="connsiteX220" fmla="*/ 1972533 w 1989962"/>
              <a:gd name="connsiteY220" fmla="*/ 928497 h 1989677"/>
              <a:gd name="connsiteX221" fmla="*/ 1958339 w 1989962"/>
              <a:gd name="connsiteY221" fmla="*/ 915353 h 1989677"/>
              <a:gd name="connsiteX222" fmla="*/ 1951386 w 1989962"/>
              <a:gd name="connsiteY222" fmla="*/ 853916 h 1989677"/>
              <a:gd name="connsiteX223" fmla="*/ 1963483 w 1989962"/>
              <a:gd name="connsiteY223" fmla="*/ 837724 h 1989677"/>
              <a:gd name="connsiteX224" fmla="*/ 1979676 w 1989962"/>
              <a:gd name="connsiteY224" fmla="*/ 849821 h 1989677"/>
              <a:gd name="connsiteX225" fmla="*/ 1986820 w 1989962"/>
              <a:gd name="connsiteY225" fmla="*/ 913066 h 1989677"/>
              <a:gd name="connsiteX226" fmla="*/ 1973771 w 1989962"/>
              <a:gd name="connsiteY226" fmla="*/ 928497 h 1989677"/>
              <a:gd name="connsiteX227" fmla="*/ 1972627 w 1989962"/>
              <a:gd name="connsiteY227" fmla="*/ 928497 h 1989677"/>
              <a:gd name="connsiteX228" fmla="*/ 30480 w 1989962"/>
              <a:gd name="connsiteY228" fmla="*/ 830866 h 1989677"/>
              <a:gd name="connsiteX229" fmla="*/ 27908 w 1989962"/>
              <a:gd name="connsiteY229" fmla="*/ 830675 h 1989677"/>
              <a:gd name="connsiteX230" fmla="*/ 16383 w 1989962"/>
              <a:gd name="connsiteY230" fmla="*/ 814006 h 1989677"/>
              <a:gd name="connsiteX231" fmla="*/ 29908 w 1989962"/>
              <a:gd name="connsiteY231" fmla="*/ 751808 h 1989677"/>
              <a:gd name="connsiteX232" fmla="*/ 47244 w 1989962"/>
              <a:gd name="connsiteY232" fmla="*/ 741426 h 1989677"/>
              <a:gd name="connsiteX233" fmla="*/ 57626 w 1989962"/>
              <a:gd name="connsiteY233" fmla="*/ 758762 h 1989677"/>
              <a:gd name="connsiteX234" fmla="*/ 44577 w 1989962"/>
              <a:gd name="connsiteY234" fmla="*/ 819150 h 1989677"/>
              <a:gd name="connsiteX235" fmla="*/ 30575 w 1989962"/>
              <a:gd name="connsiteY235" fmla="*/ 830866 h 1989677"/>
              <a:gd name="connsiteX236" fmla="*/ 1954530 w 1989962"/>
              <a:gd name="connsiteY236" fmla="*/ 804481 h 1989677"/>
              <a:gd name="connsiteX237" fmla="*/ 1940528 w 1989962"/>
              <a:gd name="connsiteY237" fmla="*/ 793147 h 1989677"/>
              <a:gd name="connsiteX238" fmla="*/ 1930241 w 1989962"/>
              <a:gd name="connsiteY238" fmla="*/ 749808 h 1989677"/>
              <a:gd name="connsiteX239" fmla="*/ 1925764 w 1989962"/>
              <a:gd name="connsiteY239" fmla="*/ 733139 h 1989677"/>
              <a:gd name="connsiteX240" fmla="*/ 1935671 w 1989962"/>
              <a:gd name="connsiteY240" fmla="*/ 715518 h 1989677"/>
              <a:gd name="connsiteX241" fmla="*/ 1953292 w 1989962"/>
              <a:gd name="connsiteY241" fmla="*/ 725424 h 1989677"/>
              <a:gd name="connsiteX242" fmla="*/ 1957959 w 1989962"/>
              <a:gd name="connsiteY242" fmla="*/ 742569 h 1989677"/>
              <a:gd name="connsiteX243" fmla="*/ 1968532 w 1989962"/>
              <a:gd name="connsiteY243" fmla="*/ 787146 h 1989677"/>
              <a:gd name="connsiteX244" fmla="*/ 1957482 w 1989962"/>
              <a:gd name="connsiteY244" fmla="*/ 804101 h 1989677"/>
              <a:gd name="connsiteX245" fmla="*/ 1954530 w 1989962"/>
              <a:gd name="connsiteY245" fmla="*/ 804386 h 1989677"/>
              <a:gd name="connsiteX246" fmla="*/ 61055 w 1989962"/>
              <a:gd name="connsiteY246" fmla="*/ 709231 h 1989677"/>
              <a:gd name="connsiteX247" fmla="*/ 56673 w 1989962"/>
              <a:gd name="connsiteY247" fmla="*/ 708565 h 1989677"/>
              <a:gd name="connsiteX248" fmla="*/ 47434 w 1989962"/>
              <a:gd name="connsiteY248" fmla="*/ 690563 h 1989677"/>
              <a:gd name="connsiteX249" fmla="*/ 68866 w 1989962"/>
              <a:gd name="connsiteY249" fmla="*/ 630555 h 1989677"/>
              <a:gd name="connsiteX250" fmla="*/ 87439 w 1989962"/>
              <a:gd name="connsiteY250" fmla="*/ 622459 h 1989677"/>
              <a:gd name="connsiteX251" fmla="*/ 95535 w 1989962"/>
              <a:gd name="connsiteY251" fmla="*/ 641032 h 1989677"/>
              <a:gd name="connsiteX252" fmla="*/ 74771 w 1989962"/>
              <a:gd name="connsiteY252" fmla="*/ 699230 h 1989677"/>
              <a:gd name="connsiteX253" fmla="*/ 61150 w 1989962"/>
              <a:gd name="connsiteY253" fmla="*/ 709136 h 1989677"/>
              <a:gd name="connsiteX254" fmla="*/ 1920716 w 1989962"/>
              <a:gd name="connsiteY254" fmla="*/ 683895 h 1989677"/>
              <a:gd name="connsiteX255" fmla="*/ 1907190 w 1989962"/>
              <a:gd name="connsiteY255" fmla="*/ 674370 h 1989677"/>
              <a:gd name="connsiteX256" fmla="*/ 1884902 w 1989962"/>
              <a:gd name="connsiteY256" fmla="*/ 616839 h 1989677"/>
              <a:gd name="connsiteX257" fmla="*/ 1892427 w 1989962"/>
              <a:gd name="connsiteY257" fmla="*/ 598075 h 1989677"/>
              <a:gd name="connsiteX258" fmla="*/ 1911191 w 1989962"/>
              <a:gd name="connsiteY258" fmla="*/ 605599 h 1989677"/>
              <a:gd name="connsiteX259" fmla="*/ 1934147 w 1989962"/>
              <a:gd name="connsiteY259" fmla="*/ 664845 h 1989677"/>
              <a:gd name="connsiteX260" fmla="*/ 1925383 w 1989962"/>
              <a:gd name="connsiteY260" fmla="*/ 683038 h 1989677"/>
              <a:gd name="connsiteX261" fmla="*/ 1920621 w 1989962"/>
              <a:gd name="connsiteY261" fmla="*/ 683895 h 1989677"/>
              <a:gd name="connsiteX262" fmla="*/ 106966 w 1989962"/>
              <a:gd name="connsiteY262" fmla="*/ 592550 h 1989677"/>
              <a:gd name="connsiteX263" fmla="*/ 100869 w 1989962"/>
              <a:gd name="connsiteY263" fmla="*/ 591217 h 1989677"/>
              <a:gd name="connsiteX264" fmla="*/ 94012 w 1989962"/>
              <a:gd name="connsiteY264" fmla="*/ 572167 h 1989677"/>
              <a:gd name="connsiteX265" fmla="*/ 122872 w 1989962"/>
              <a:gd name="connsiteY265" fmla="*/ 515493 h 1989677"/>
              <a:gd name="connsiteX266" fmla="*/ 142304 w 1989962"/>
              <a:gd name="connsiteY266" fmla="*/ 509873 h 1989677"/>
              <a:gd name="connsiteX267" fmla="*/ 147923 w 1989962"/>
              <a:gd name="connsiteY267" fmla="*/ 529304 h 1989677"/>
              <a:gd name="connsiteX268" fmla="*/ 119824 w 1989962"/>
              <a:gd name="connsiteY268" fmla="*/ 584359 h 1989677"/>
              <a:gd name="connsiteX269" fmla="*/ 106870 w 1989962"/>
              <a:gd name="connsiteY269" fmla="*/ 592550 h 1989677"/>
              <a:gd name="connsiteX270" fmla="*/ 1871662 w 1989962"/>
              <a:gd name="connsiteY270" fmla="*/ 568643 h 1989677"/>
              <a:gd name="connsiteX271" fmla="*/ 1858899 w 1989962"/>
              <a:gd name="connsiteY271" fmla="*/ 560737 h 1989677"/>
              <a:gd name="connsiteX272" fmla="*/ 1829372 w 1989962"/>
              <a:gd name="connsiteY272" fmla="*/ 506539 h 1989677"/>
              <a:gd name="connsiteX273" fmla="*/ 1834420 w 1989962"/>
              <a:gd name="connsiteY273" fmla="*/ 487013 h 1989677"/>
              <a:gd name="connsiteX274" fmla="*/ 1853946 w 1989962"/>
              <a:gd name="connsiteY274" fmla="*/ 492062 h 1989677"/>
              <a:gd name="connsiteX275" fmla="*/ 1884331 w 1989962"/>
              <a:gd name="connsiteY275" fmla="*/ 547878 h 1989677"/>
              <a:gd name="connsiteX276" fmla="*/ 1877949 w 1989962"/>
              <a:gd name="connsiteY276" fmla="*/ 567023 h 1989677"/>
              <a:gd name="connsiteX277" fmla="*/ 1871567 w 1989962"/>
              <a:gd name="connsiteY277" fmla="*/ 568547 h 1989677"/>
              <a:gd name="connsiteX278" fmla="*/ 167449 w 1989962"/>
              <a:gd name="connsiteY278" fmla="*/ 482727 h 1989677"/>
              <a:gd name="connsiteX279" fmla="*/ 159829 w 1989962"/>
              <a:gd name="connsiteY279" fmla="*/ 480536 h 1989677"/>
              <a:gd name="connsiteX280" fmla="*/ 155447 w 1989962"/>
              <a:gd name="connsiteY280" fmla="*/ 460820 h 1989677"/>
              <a:gd name="connsiteX281" fmla="*/ 191357 w 1989962"/>
              <a:gd name="connsiteY281" fmla="*/ 408241 h 1989677"/>
              <a:gd name="connsiteX282" fmla="*/ 211360 w 1989962"/>
              <a:gd name="connsiteY282" fmla="*/ 405098 h 1989677"/>
              <a:gd name="connsiteX283" fmla="*/ 214503 w 1989962"/>
              <a:gd name="connsiteY283" fmla="*/ 425101 h 1989677"/>
              <a:gd name="connsiteX284" fmla="*/ 179641 w 1989962"/>
              <a:gd name="connsiteY284" fmla="*/ 476155 h 1989677"/>
              <a:gd name="connsiteX285" fmla="*/ 167544 w 1989962"/>
              <a:gd name="connsiteY285" fmla="*/ 482727 h 1989677"/>
              <a:gd name="connsiteX286" fmla="*/ 1808320 w 1989962"/>
              <a:gd name="connsiteY286" fmla="*/ 460629 h 1989677"/>
              <a:gd name="connsiteX287" fmla="*/ 1796510 w 1989962"/>
              <a:gd name="connsiteY287" fmla="*/ 454343 h 1989677"/>
              <a:gd name="connsiteX288" fmla="*/ 1760315 w 1989962"/>
              <a:gd name="connsiteY288" fmla="*/ 404336 h 1989677"/>
              <a:gd name="connsiteX289" fmla="*/ 1762887 w 1989962"/>
              <a:gd name="connsiteY289" fmla="*/ 384334 h 1989677"/>
              <a:gd name="connsiteX290" fmla="*/ 1782889 w 1989962"/>
              <a:gd name="connsiteY290" fmla="*/ 386905 h 1989677"/>
              <a:gd name="connsiteX291" fmla="*/ 1820133 w 1989962"/>
              <a:gd name="connsiteY291" fmla="*/ 438436 h 1989677"/>
              <a:gd name="connsiteX292" fmla="*/ 1816322 w 1989962"/>
              <a:gd name="connsiteY292" fmla="*/ 458248 h 1989677"/>
              <a:gd name="connsiteX293" fmla="*/ 1808320 w 1989962"/>
              <a:gd name="connsiteY293" fmla="*/ 460724 h 1989677"/>
              <a:gd name="connsiteX294" fmla="*/ 241459 w 1989962"/>
              <a:gd name="connsiteY294" fmla="*/ 381476 h 1989677"/>
              <a:gd name="connsiteX295" fmla="*/ 232314 w 1989962"/>
              <a:gd name="connsiteY295" fmla="*/ 378143 h 1989677"/>
              <a:gd name="connsiteX296" fmla="*/ 230505 w 1989962"/>
              <a:gd name="connsiteY296" fmla="*/ 358045 h 1989677"/>
              <a:gd name="connsiteX297" fmla="*/ 272796 w 1989962"/>
              <a:gd name="connsiteY297" fmla="*/ 310515 h 1989677"/>
              <a:gd name="connsiteX298" fmla="*/ 292989 w 1989962"/>
              <a:gd name="connsiteY298" fmla="*/ 309944 h 1989677"/>
              <a:gd name="connsiteX299" fmla="*/ 293560 w 1989962"/>
              <a:gd name="connsiteY299" fmla="*/ 330137 h 1989677"/>
              <a:gd name="connsiteX300" fmla="*/ 252507 w 1989962"/>
              <a:gd name="connsiteY300" fmla="*/ 376333 h 1989677"/>
              <a:gd name="connsiteX301" fmla="*/ 241554 w 1989962"/>
              <a:gd name="connsiteY301" fmla="*/ 381476 h 1989677"/>
              <a:gd name="connsiteX302" fmla="*/ 1731645 w 1989962"/>
              <a:gd name="connsiteY302" fmla="*/ 361474 h 1989677"/>
              <a:gd name="connsiteX303" fmla="*/ 1720882 w 1989962"/>
              <a:gd name="connsiteY303" fmla="*/ 356616 h 1989677"/>
              <a:gd name="connsiteX304" fmla="*/ 1678590 w 1989962"/>
              <a:gd name="connsiteY304" fmla="*/ 311563 h 1989677"/>
              <a:gd name="connsiteX305" fmla="*/ 1678590 w 1989962"/>
              <a:gd name="connsiteY305" fmla="*/ 291370 h 1989677"/>
              <a:gd name="connsiteX306" fmla="*/ 1698783 w 1989962"/>
              <a:gd name="connsiteY306" fmla="*/ 291370 h 1989677"/>
              <a:gd name="connsiteX307" fmla="*/ 1742313 w 1989962"/>
              <a:gd name="connsiteY307" fmla="*/ 337756 h 1989677"/>
              <a:gd name="connsiteX308" fmla="*/ 1740979 w 1989962"/>
              <a:gd name="connsiteY308" fmla="*/ 357949 h 1989677"/>
              <a:gd name="connsiteX309" fmla="*/ 1731550 w 1989962"/>
              <a:gd name="connsiteY309" fmla="*/ 361474 h 1989677"/>
              <a:gd name="connsiteX310" fmla="*/ 327660 w 1989962"/>
              <a:gd name="connsiteY310" fmla="*/ 290513 h 1989677"/>
              <a:gd name="connsiteX311" fmla="*/ 317182 w 1989962"/>
              <a:gd name="connsiteY311" fmla="*/ 285940 h 1989677"/>
              <a:gd name="connsiteX312" fmla="*/ 317944 w 1989962"/>
              <a:gd name="connsiteY312" fmla="*/ 265747 h 1989677"/>
              <a:gd name="connsiteX313" fmla="*/ 365855 w 1989962"/>
              <a:gd name="connsiteY313" fmla="*/ 223933 h 1989677"/>
              <a:gd name="connsiteX314" fmla="*/ 385953 w 1989962"/>
              <a:gd name="connsiteY314" fmla="*/ 225933 h 1989677"/>
              <a:gd name="connsiteX315" fmla="*/ 383953 w 1989962"/>
              <a:gd name="connsiteY315" fmla="*/ 246031 h 1989677"/>
              <a:gd name="connsiteX316" fmla="*/ 337375 w 1989962"/>
              <a:gd name="connsiteY316" fmla="*/ 286607 h 1989677"/>
              <a:gd name="connsiteX317" fmla="*/ 327660 w 1989962"/>
              <a:gd name="connsiteY317" fmla="*/ 290417 h 1989677"/>
              <a:gd name="connsiteX318" fmla="*/ 1643062 w 1989962"/>
              <a:gd name="connsiteY318" fmla="*/ 272796 h 1989677"/>
              <a:gd name="connsiteX319" fmla="*/ 1633632 w 1989962"/>
              <a:gd name="connsiteY319" fmla="*/ 269272 h 1989677"/>
              <a:gd name="connsiteX320" fmla="*/ 1586007 w 1989962"/>
              <a:gd name="connsiteY320" fmla="*/ 229934 h 1989677"/>
              <a:gd name="connsiteX321" fmla="*/ 1583435 w 1989962"/>
              <a:gd name="connsiteY321" fmla="*/ 209931 h 1989677"/>
              <a:gd name="connsiteX322" fmla="*/ 1603439 w 1989962"/>
              <a:gd name="connsiteY322" fmla="*/ 207359 h 1989677"/>
              <a:gd name="connsiteX323" fmla="*/ 1652492 w 1989962"/>
              <a:gd name="connsiteY323" fmla="*/ 247840 h 1989677"/>
              <a:gd name="connsiteX324" fmla="*/ 1653730 w 1989962"/>
              <a:gd name="connsiteY324" fmla="*/ 268034 h 1989677"/>
              <a:gd name="connsiteX325" fmla="*/ 1642967 w 1989962"/>
              <a:gd name="connsiteY325" fmla="*/ 272891 h 1989677"/>
              <a:gd name="connsiteX326" fmla="*/ 424719 w 1989962"/>
              <a:gd name="connsiteY326" fmla="*/ 211169 h 1989677"/>
              <a:gd name="connsiteX327" fmla="*/ 413099 w 1989962"/>
              <a:gd name="connsiteY327" fmla="*/ 205169 h 1989677"/>
              <a:gd name="connsiteX328" fmla="*/ 416433 w 1989962"/>
              <a:gd name="connsiteY328" fmla="*/ 185261 h 1989677"/>
              <a:gd name="connsiteX329" fmla="*/ 469296 w 1989962"/>
              <a:gd name="connsiteY329" fmla="*/ 149923 h 1989677"/>
              <a:gd name="connsiteX330" fmla="*/ 489013 w 1989962"/>
              <a:gd name="connsiteY330" fmla="*/ 154496 h 1989677"/>
              <a:gd name="connsiteX331" fmla="*/ 484441 w 1989962"/>
              <a:gd name="connsiteY331" fmla="*/ 174212 h 1989677"/>
              <a:gd name="connsiteX332" fmla="*/ 433101 w 1989962"/>
              <a:gd name="connsiteY332" fmla="*/ 208597 h 1989677"/>
              <a:gd name="connsiteX333" fmla="*/ 424815 w 1989962"/>
              <a:gd name="connsiteY333" fmla="*/ 211264 h 1989677"/>
              <a:gd name="connsiteX334" fmla="*/ 1543908 w 1989962"/>
              <a:gd name="connsiteY334" fmla="*/ 196120 h 1989677"/>
              <a:gd name="connsiteX335" fmla="*/ 1535906 w 1989962"/>
              <a:gd name="connsiteY335" fmla="*/ 193643 h 1989677"/>
              <a:gd name="connsiteX336" fmla="*/ 1483614 w 1989962"/>
              <a:gd name="connsiteY336" fmla="*/ 160687 h 1989677"/>
              <a:gd name="connsiteX337" fmla="*/ 1478565 w 1989962"/>
              <a:gd name="connsiteY337" fmla="*/ 141161 h 1989677"/>
              <a:gd name="connsiteX338" fmla="*/ 1498092 w 1989962"/>
              <a:gd name="connsiteY338" fmla="*/ 136112 h 1989677"/>
              <a:gd name="connsiteX339" fmla="*/ 1551908 w 1989962"/>
              <a:gd name="connsiteY339" fmla="*/ 170021 h 1989677"/>
              <a:gd name="connsiteX340" fmla="*/ 1555718 w 1989962"/>
              <a:gd name="connsiteY340" fmla="*/ 189833 h 1989677"/>
              <a:gd name="connsiteX341" fmla="*/ 1543908 w 1989962"/>
              <a:gd name="connsiteY341" fmla="*/ 196120 h 1989677"/>
              <a:gd name="connsiteX342" fmla="*/ 531019 w 1989962"/>
              <a:gd name="connsiteY342" fmla="*/ 144875 h 1989677"/>
              <a:gd name="connsiteX343" fmla="*/ 518446 w 1989962"/>
              <a:gd name="connsiteY343" fmla="*/ 137351 h 1989677"/>
              <a:gd name="connsiteX344" fmla="*/ 524256 w 1989962"/>
              <a:gd name="connsiteY344" fmla="*/ 118015 h 1989677"/>
              <a:gd name="connsiteX345" fmla="*/ 581120 w 1989962"/>
              <a:gd name="connsiteY345" fmla="*/ 89726 h 1989677"/>
              <a:gd name="connsiteX346" fmla="*/ 600075 w 1989962"/>
              <a:gd name="connsiteY346" fmla="*/ 96774 h 1989677"/>
              <a:gd name="connsiteX347" fmla="*/ 593026 w 1989962"/>
              <a:gd name="connsiteY347" fmla="*/ 115729 h 1989677"/>
              <a:gd name="connsiteX348" fmla="*/ 537781 w 1989962"/>
              <a:gd name="connsiteY348" fmla="*/ 143256 h 1989677"/>
              <a:gd name="connsiteX349" fmla="*/ 531019 w 1989962"/>
              <a:gd name="connsiteY349" fmla="*/ 144971 h 1989677"/>
              <a:gd name="connsiteX350" fmla="*/ 1435798 w 1989962"/>
              <a:gd name="connsiteY350" fmla="*/ 132588 h 1989677"/>
              <a:gd name="connsiteX351" fmla="*/ 1429417 w 1989962"/>
              <a:gd name="connsiteY351" fmla="*/ 131064 h 1989677"/>
              <a:gd name="connsiteX352" fmla="*/ 1373314 w 1989962"/>
              <a:gd name="connsiteY352" fmla="*/ 105061 h 1989677"/>
              <a:gd name="connsiteX353" fmla="*/ 1365789 w 1989962"/>
              <a:gd name="connsiteY353" fmla="*/ 86296 h 1989677"/>
              <a:gd name="connsiteX354" fmla="*/ 1384553 w 1989962"/>
              <a:gd name="connsiteY354" fmla="*/ 78772 h 1989677"/>
              <a:gd name="connsiteX355" fmla="*/ 1442275 w 1989962"/>
              <a:gd name="connsiteY355" fmla="*/ 105537 h 1989677"/>
              <a:gd name="connsiteX356" fmla="*/ 1448658 w 1989962"/>
              <a:gd name="connsiteY356" fmla="*/ 124682 h 1989677"/>
              <a:gd name="connsiteX357" fmla="*/ 1435893 w 1989962"/>
              <a:gd name="connsiteY357" fmla="*/ 132588 h 1989677"/>
              <a:gd name="connsiteX358" fmla="*/ 644842 w 1989962"/>
              <a:gd name="connsiteY358" fmla="*/ 92678 h 1989677"/>
              <a:gd name="connsiteX359" fmla="*/ 631507 w 1989962"/>
              <a:gd name="connsiteY359" fmla="*/ 83534 h 1989677"/>
              <a:gd name="connsiteX360" fmla="*/ 639699 w 1989962"/>
              <a:gd name="connsiteY360" fmla="*/ 65056 h 1989677"/>
              <a:gd name="connsiteX361" fmla="*/ 699802 w 1989962"/>
              <a:gd name="connsiteY361" fmla="*/ 44291 h 1989677"/>
              <a:gd name="connsiteX362" fmla="*/ 717709 w 1989962"/>
              <a:gd name="connsiteY362" fmla="*/ 53721 h 1989677"/>
              <a:gd name="connsiteX363" fmla="*/ 708279 w 1989962"/>
              <a:gd name="connsiteY363" fmla="*/ 71628 h 1989677"/>
              <a:gd name="connsiteX364" fmla="*/ 649986 w 1989962"/>
              <a:gd name="connsiteY364" fmla="*/ 91821 h 1989677"/>
              <a:gd name="connsiteX365" fmla="*/ 644842 w 1989962"/>
              <a:gd name="connsiteY365" fmla="*/ 92773 h 1989677"/>
              <a:gd name="connsiteX366" fmla="*/ 1320355 w 1989962"/>
              <a:gd name="connsiteY366" fmla="*/ 83534 h 1989677"/>
              <a:gd name="connsiteX367" fmla="*/ 1315592 w 1989962"/>
              <a:gd name="connsiteY367" fmla="*/ 82677 h 1989677"/>
              <a:gd name="connsiteX368" fmla="*/ 1256633 w 1989962"/>
              <a:gd name="connsiteY368" fmla="*/ 64103 h 1989677"/>
              <a:gd name="connsiteX369" fmla="*/ 1246727 w 1989962"/>
              <a:gd name="connsiteY369" fmla="*/ 46482 h 1989677"/>
              <a:gd name="connsiteX370" fmla="*/ 1264348 w 1989962"/>
              <a:gd name="connsiteY370" fmla="*/ 36576 h 1989677"/>
              <a:gd name="connsiteX371" fmla="*/ 1325117 w 1989962"/>
              <a:gd name="connsiteY371" fmla="*/ 55721 h 1989677"/>
              <a:gd name="connsiteX372" fmla="*/ 1333881 w 1989962"/>
              <a:gd name="connsiteY372" fmla="*/ 73914 h 1989677"/>
              <a:gd name="connsiteX373" fmla="*/ 1320355 w 1989962"/>
              <a:gd name="connsiteY373" fmla="*/ 83439 h 1989677"/>
              <a:gd name="connsiteX374" fmla="*/ 764381 w 1989962"/>
              <a:gd name="connsiteY374" fmla="*/ 55626 h 1989677"/>
              <a:gd name="connsiteX375" fmla="*/ 750475 w 1989962"/>
              <a:gd name="connsiteY375" fmla="*/ 44672 h 1989677"/>
              <a:gd name="connsiteX376" fmla="*/ 761047 w 1989962"/>
              <a:gd name="connsiteY376" fmla="*/ 27432 h 1989677"/>
              <a:gd name="connsiteX377" fmla="*/ 823341 w 1989962"/>
              <a:gd name="connsiteY377" fmla="*/ 14478 h 1989677"/>
              <a:gd name="connsiteX378" fmla="*/ 839914 w 1989962"/>
              <a:gd name="connsiteY378" fmla="*/ 26099 h 1989677"/>
              <a:gd name="connsiteX379" fmla="*/ 828294 w 1989962"/>
              <a:gd name="connsiteY379" fmla="*/ 42672 h 1989677"/>
              <a:gd name="connsiteX380" fmla="*/ 767810 w 1989962"/>
              <a:gd name="connsiteY380" fmla="*/ 55245 h 1989677"/>
              <a:gd name="connsiteX381" fmla="*/ 764476 w 1989962"/>
              <a:gd name="connsiteY381" fmla="*/ 55626 h 1989677"/>
              <a:gd name="connsiteX382" fmla="*/ 1199674 w 1989962"/>
              <a:gd name="connsiteY382" fmla="*/ 49721 h 1989677"/>
              <a:gd name="connsiteX383" fmla="*/ 1196721 w 1989962"/>
              <a:gd name="connsiteY383" fmla="*/ 49435 h 1989677"/>
              <a:gd name="connsiteX384" fmla="*/ 1135951 w 1989962"/>
              <a:gd name="connsiteY384" fmla="*/ 38576 h 1989677"/>
              <a:gd name="connsiteX385" fmla="*/ 1123854 w 1989962"/>
              <a:gd name="connsiteY385" fmla="*/ 22384 h 1989677"/>
              <a:gd name="connsiteX386" fmla="*/ 1140047 w 1989962"/>
              <a:gd name="connsiteY386" fmla="*/ 10287 h 1989677"/>
              <a:gd name="connsiteX387" fmla="*/ 1202626 w 1989962"/>
              <a:gd name="connsiteY387" fmla="*/ 21431 h 1989677"/>
              <a:gd name="connsiteX388" fmla="*/ 1213675 w 1989962"/>
              <a:gd name="connsiteY388" fmla="*/ 38386 h 1989677"/>
              <a:gd name="connsiteX389" fmla="*/ 1199674 w 1989962"/>
              <a:gd name="connsiteY389" fmla="*/ 49721 h 1989677"/>
              <a:gd name="connsiteX390" fmla="*/ 887825 w 1989962"/>
              <a:gd name="connsiteY390" fmla="*/ 34195 h 1989677"/>
              <a:gd name="connsiteX391" fmla="*/ 873633 w 1989962"/>
              <a:gd name="connsiteY391" fmla="*/ 21431 h 1989677"/>
              <a:gd name="connsiteX392" fmla="*/ 886301 w 1989962"/>
              <a:gd name="connsiteY392" fmla="*/ 5715 h 1989677"/>
              <a:gd name="connsiteX393" fmla="*/ 949737 w 1989962"/>
              <a:gd name="connsiteY393" fmla="*/ 857 h 1989677"/>
              <a:gd name="connsiteX394" fmla="*/ 964692 w 1989962"/>
              <a:gd name="connsiteY394" fmla="*/ 14478 h 1989677"/>
              <a:gd name="connsiteX395" fmla="*/ 951071 w 1989962"/>
              <a:gd name="connsiteY395" fmla="*/ 29432 h 1989677"/>
              <a:gd name="connsiteX396" fmla="*/ 889444 w 1989962"/>
              <a:gd name="connsiteY396" fmla="*/ 34195 h 1989677"/>
              <a:gd name="connsiteX397" fmla="*/ 887920 w 1989962"/>
              <a:gd name="connsiteY397" fmla="*/ 34195 h 1989677"/>
              <a:gd name="connsiteX398" fmla="*/ 1075658 w 1989962"/>
              <a:gd name="connsiteY398" fmla="*/ 31623 h 1989677"/>
              <a:gd name="connsiteX399" fmla="*/ 1074515 w 1989962"/>
              <a:gd name="connsiteY399" fmla="*/ 31623 h 1989677"/>
              <a:gd name="connsiteX400" fmla="*/ 1012793 w 1989962"/>
              <a:gd name="connsiteY400" fmla="*/ 28575 h 1989677"/>
              <a:gd name="connsiteX401" fmla="*/ 998791 w 1989962"/>
              <a:gd name="connsiteY401" fmla="*/ 14002 h 1989677"/>
              <a:gd name="connsiteX402" fmla="*/ 1013364 w 1989962"/>
              <a:gd name="connsiteY402" fmla="*/ 0 h 1989677"/>
              <a:gd name="connsiteX403" fmla="*/ 1076897 w 1989962"/>
              <a:gd name="connsiteY403" fmla="*/ 3143 h 1989677"/>
              <a:gd name="connsiteX404" fmla="*/ 1089946 w 1989962"/>
              <a:gd name="connsiteY404" fmla="*/ 18574 h 1989677"/>
              <a:gd name="connsiteX405" fmla="*/ 1075754 w 1989962"/>
              <a:gd name="connsiteY405" fmla="*/ 31718 h 19896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</a:cxnLst>
            <a:rect l="l" t="t" r="r" b="b"/>
            <a:pathLst>
              <a:path w="1989962" h="1989677">
                <a:moveTo>
                  <a:pt x="994791" y="1989677"/>
                </a:moveTo>
                <a:cubicBezTo>
                  <a:pt x="985647" y="1989677"/>
                  <a:pt x="976598" y="1989582"/>
                  <a:pt x="967549" y="1989296"/>
                </a:cubicBezTo>
                <a:cubicBezTo>
                  <a:pt x="959644" y="1989106"/>
                  <a:pt x="953452" y="1982534"/>
                  <a:pt x="953643" y="1974628"/>
                </a:cubicBezTo>
                <a:cubicBezTo>
                  <a:pt x="953833" y="1966913"/>
                  <a:pt x="960215" y="1960721"/>
                  <a:pt x="967930" y="1960721"/>
                </a:cubicBezTo>
                <a:cubicBezTo>
                  <a:pt x="968025" y="1960721"/>
                  <a:pt x="968216" y="1960721"/>
                  <a:pt x="968311" y="1960721"/>
                </a:cubicBezTo>
                <a:cubicBezTo>
                  <a:pt x="988790" y="1961293"/>
                  <a:pt x="1009650" y="1961198"/>
                  <a:pt x="1030128" y="1960436"/>
                </a:cubicBezTo>
                <a:cubicBezTo>
                  <a:pt x="1038129" y="1960150"/>
                  <a:pt x="1044607" y="1966341"/>
                  <a:pt x="1044893" y="1974247"/>
                </a:cubicBezTo>
                <a:cubicBezTo>
                  <a:pt x="1045178" y="1982153"/>
                  <a:pt x="1038987" y="1988725"/>
                  <a:pt x="1031081" y="1989011"/>
                </a:cubicBezTo>
                <a:cubicBezTo>
                  <a:pt x="1019079" y="1989391"/>
                  <a:pt x="1006792" y="1989677"/>
                  <a:pt x="994696" y="1989677"/>
                </a:cubicBezTo>
                <a:close/>
                <a:moveTo>
                  <a:pt x="905447" y="1985677"/>
                </a:moveTo>
                <a:cubicBezTo>
                  <a:pt x="905447" y="1985677"/>
                  <a:pt x="904589" y="1985677"/>
                  <a:pt x="904113" y="1985677"/>
                </a:cubicBezTo>
                <a:cubicBezTo>
                  <a:pt x="883062" y="1983772"/>
                  <a:pt x="861822" y="1981200"/>
                  <a:pt x="840962" y="1977962"/>
                </a:cubicBezTo>
                <a:cubicBezTo>
                  <a:pt x="833152" y="1976723"/>
                  <a:pt x="827818" y="1969484"/>
                  <a:pt x="829056" y="1961674"/>
                </a:cubicBezTo>
                <a:cubicBezTo>
                  <a:pt x="830294" y="1953863"/>
                  <a:pt x="837629" y="1948624"/>
                  <a:pt x="845344" y="1949768"/>
                </a:cubicBezTo>
                <a:cubicBezTo>
                  <a:pt x="865537" y="1952911"/>
                  <a:pt x="886206" y="1955482"/>
                  <a:pt x="906685" y="1957292"/>
                </a:cubicBezTo>
                <a:cubicBezTo>
                  <a:pt x="914590" y="1957959"/>
                  <a:pt x="920305" y="1964912"/>
                  <a:pt x="919639" y="1972818"/>
                </a:cubicBezTo>
                <a:cubicBezTo>
                  <a:pt x="918972" y="1980248"/>
                  <a:pt x="912685" y="1985867"/>
                  <a:pt x="905447" y="1985867"/>
                </a:cubicBezTo>
                <a:close/>
                <a:moveTo>
                  <a:pt x="1093184" y="1984820"/>
                </a:moveTo>
                <a:cubicBezTo>
                  <a:pt x="1085945" y="1984820"/>
                  <a:pt x="1079753" y="1979295"/>
                  <a:pt x="1078992" y="1971961"/>
                </a:cubicBezTo>
                <a:cubicBezTo>
                  <a:pt x="1078230" y="1964150"/>
                  <a:pt x="1083945" y="1957102"/>
                  <a:pt x="1091755" y="1956340"/>
                </a:cubicBezTo>
                <a:cubicBezTo>
                  <a:pt x="1112139" y="1954339"/>
                  <a:pt x="1132713" y="1951577"/>
                  <a:pt x="1153001" y="1948244"/>
                </a:cubicBezTo>
                <a:cubicBezTo>
                  <a:pt x="1160811" y="1947005"/>
                  <a:pt x="1168146" y="1952244"/>
                  <a:pt x="1169384" y="1960055"/>
                </a:cubicBezTo>
                <a:cubicBezTo>
                  <a:pt x="1170622" y="1967865"/>
                  <a:pt x="1165383" y="1975199"/>
                  <a:pt x="1157573" y="1976438"/>
                </a:cubicBezTo>
                <a:cubicBezTo>
                  <a:pt x="1136714" y="1979866"/>
                  <a:pt x="1115472" y="1982629"/>
                  <a:pt x="1094518" y="1984724"/>
                </a:cubicBezTo>
                <a:cubicBezTo>
                  <a:pt x="1094041" y="1984724"/>
                  <a:pt x="1093565" y="1984724"/>
                  <a:pt x="1093089" y="1984724"/>
                </a:cubicBezTo>
                <a:close/>
                <a:moveTo>
                  <a:pt x="781622" y="1966436"/>
                </a:moveTo>
                <a:cubicBezTo>
                  <a:pt x="780573" y="1966436"/>
                  <a:pt x="779526" y="1966341"/>
                  <a:pt x="778478" y="1966055"/>
                </a:cubicBezTo>
                <a:cubicBezTo>
                  <a:pt x="757809" y="1961483"/>
                  <a:pt x="737044" y="1956149"/>
                  <a:pt x="716851" y="1950244"/>
                </a:cubicBezTo>
                <a:cubicBezTo>
                  <a:pt x="709231" y="1948053"/>
                  <a:pt x="704945" y="1940147"/>
                  <a:pt x="707136" y="1932527"/>
                </a:cubicBezTo>
                <a:cubicBezTo>
                  <a:pt x="709327" y="1925003"/>
                  <a:pt x="717232" y="1920621"/>
                  <a:pt x="724852" y="1922812"/>
                </a:cubicBezTo>
                <a:cubicBezTo>
                  <a:pt x="744474" y="1928527"/>
                  <a:pt x="764571" y="1933670"/>
                  <a:pt x="784669" y="1938147"/>
                </a:cubicBezTo>
                <a:cubicBezTo>
                  <a:pt x="792385" y="1939862"/>
                  <a:pt x="797242" y="1947481"/>
                  <a:pt x="795528" y="1955197"/>
                </a:cubicBezTo>
                <a:cubicBezTo>
                  <a:pt x="794099" y="1961864"/>
                  <a:pt x="788194" y="1966436"/>
                  <a:pt x="781622" y="1966436"/>
                </a:cubicBezTo>
                <a:close/>
                <a:moveTo>
                  <a:pt x="1216818" y="1964436"/>
                </a:moveTo>
                <a:cubicBezTo>
                  <a:pt x="1210342" y="1964436"/>
                  <a:pt x="1204436" y="1959959"/>
                  <a:pt x="1202912" y="1953387"/>
                </a:cubicBezTo>
                <a:cubicBezTo>
                  <a:pt x="1201102" y="1945672"/>
                  <a:pt x="1205960" y="1938052"/>
                  <a:pt x="1213580" y="1936242"/>
                </a:cubicBezTo>
                <a:cubicBezTo>
                  <a:pt x="1233582" y="1931575"/>
                  <a:pt x="1253680" y="1926241"/>
                  <a:pt x="1273207" y="1920431"/>
                </a:cubicBezTo>
                <a:cubicBezTo>
                  <a:pt x="1280732" y="1918145"/>
                  <a:pt x="1288732" y="1922431"/>
                  <a:pt x="1291018" y="1929956"/>
                </a:cubicBezTo>
                <a:cubicBezTo>
                  <a:pt x="1293304" y="1937480"/>
                  <a:pt x="1289018" y="1945481"/>
                  <a:pt x="1281398" y="1947767"/>
                </a:cubicBezTo>
                <a:cubicBezTo>
                  <a:pt x="1261205" y="1953863"/>
                  <a:pt x="1240535" y="1959293"/>
                  <a:pt x="1219962" y="1964055"/>
                </a:cubicBezTo>
                <a:cubicBezTo>
                  <a:pt x="1218915" y="1964341"/>
                  <a:pt x="1217770" y="1964436"/>
                  <a:pt x="1216723" y="1964436"/>
                </a:cubicBezTo>
                <a:close/>
                <a:moveTo>
                  <a:pt x="661130" y="1931480"/>
                </a:moveTo>
                <a:cubicBezTo>
                  <a:pt x="659511" y="1931480"/>
                  <a:pt x="657891" y="1931194"/>
                  <a:pt x="656272" y="1930622"/>
                </a:cubicBezTo>
                <a:cubicBezTo>
                  <a:pt x="636460" y="1923479"/>
                  <a:pt x="616553" y="1915573"/>
                  <a:pt x="597122" y="1907096"/>
                </a:cubicBezTo>
                <a:cubicBezTo>
                  <a:pt x="589883" y="1903952"/>
                  <a:pt x="586549" y="1895475"/>
                  <a:pt x="589788" y="1888331"/>
                </a:cubicBezTo>
                <a:cubicBezTo>
                  <a:pt x="592931" y="1881092"/>
                  <a:pt x="601313" y="1877759"/>
                  <a:pt x="608552" y="1880902"/>
                </a:cubicBezTo>
                <a:cubicBezTo>
                  <a:pt x="627412" y="1889093"/>
                  <a:pt x="646747" y="1896809"/>
                  <a:pt x="665988" y="1903762"/>
                </a:cubicBezTo>
                <a:cubicBezTo>
                  <a:pt x="673417" y="1906429"/>
                  <a:pt x="677227" y="1914620"/>
                  <a:pt x="674560" y="1922050"/>
                </a:cubicBezTo>
                <a:cubicBezTo>
                  <a:pt x="672465" y="1927860"/>
                  <a:pt x="666940" y="1931480"/>
                  <a:pt x="661130" y="1931480"/>
                </a:cubicBezTo>
                <a:close/>
                <a:moveTo>
                  <a:pt x="1336739" y="1928431"/>
                </a:moveTo>
                <a:cubicBezTo>
                  <a:pt x="1330928" y="1928431"/>
                  <a:pt x="1325499" y="1924907"/>
                  <a:pt x="1323308" y="1919097"/>
                </a:cubicBezTo>
                <a:cubicBezTo>
                  <a:pt x="1320546" y="1911668"/>
                  <a:pt x="1324356" y="1903476"/>
                  <a:pt x="1331690" y="1900714"/>
                </a:cubicBezTo>
                <a:cubicBezTo>
                  <a:pt x="1350931" y="1893570"/>
                  <a:pt x="1370170" y="1885664"/>
                  <a:pt x="1388840" y="1877282"/>
                </a:cubicBezTo>
                <a:cubicBezTo>
                  <a:pt x="1396079" y="1874044"/>
                  <a:pt x="1404461" y="1877282"/>
                  <a:pt x="1407700" y="1884521"/>
                </a:cubicBezTo>
                <a:cubicBezTo>
                  <a:pt x="1410938" y="1891760"/>
                  <a:pt x="1407700" y="1900142"/>
                  <a:pt x="1400461" y="1903381"/>
                </a:cubicBezTo>
                <a:cubicBezTo>
                  <a:pt x="1381220" y="1911953"/>
                  <a:pt x="1361408" y="1920049"/>
                  <a:pt x="1341595" y="1927479"/>
                </a:cubicBezTo>
                <a:cubicBezTo>
                  <a:pt x="1339977" y="1928051"/>
                  <a:pt x="1338262" y="1928336"/>
                  <a:pt x="1336643" y="1928336"/>
                </a:cubicBezTo>
                <a:close/>
                <a:moveTo>
                  <a:pt x="546163" y="1881283"/>
                </a:moveTo>
                <a:cubicBezTo>
                  <a:pt x="543973" y="1881283"/>
                  <a:pt x="541687" y="1880806"/>
                  <a:pt x="539591" y="1879664"/>
                </a:cubicBezTo>
                <a:cubicBezTo>
                  <a:pt x="520827" y="1870043"/>
                  <a:pt x="502158" y="1859566"/>
                  <a:pt x="483965" y="1848707"/>
                </a:cubicBezTo>
                <a:cubicBezTo>
                  <a:pt x="477202" y="1844612"/>
                  <a:pt x="475012" y="1835848"/>
                  <a:pt x="479012" y="1829086"/>
                </a:cubicBezTo>
                <a:cubicBezTo>
                  <a:pt x="483108" y="1822323"/>
                  <a:pt x="491871" y="1820132"/>
                  <a:pt x="498634" y="1824133"/>
                </a:cubicBezTo>
                <a:cubicBezTo>
                  <a:pt x="516255" y="1834706"/>
                  <a:pt x="534448" y="1844802"/>
                  <a:pt x="552640" y="1854232"/>
                </a:cubicBezTo>
                <a:cubicBezTo>
                  <a:pt x="559689" y="1857851"/>
                  <a:pt x="562451" y="1866424"/>
                  <a:pt x="558832" y="1873472"/>
                </a:cubicBezTo>
                <a:cubicBezTo>
                  <a:pt x="556260" y="1878425"/>
                  <a:pt x="551306" y="1881188"/>
                  <a:pt x="546163" y="1881188"/>
                </a:cubicBezTo>
                <a:close/>
                <a:moveTo>
                  <a:pt x="1451133" y="1877282"/>
                </a:moveTo>
                <a:cubicBezTo>
                  <a:pt x="1445990" y="1877282"/>
                  <a:pt x="1441037" y="1874520"/>
                  <a:pt x="1438465" y="1869662"/>
                </a:cubicBezTo>
                <a:cubicBezTo>
                  <a:pt x="1434750" y="1862709"/>
                  <a:pt x="1437513" y="1854041"/>
                  <a:pt x="1444466" y="1850327"/>
                </a:cubicBezTo>
                <a:cubicBezTo>
                  <a:pt x="1462659" y="1840802"/>
                  <a:pt x="1480661" y="1830514"/>
                  <a:pt x="1498187" y="1819847"/>
                </a:cubicBezTo>
                <a:cubicBezTo>
                  <a:pt x="1504949" y="1815751"/>
                  <a:pt x="1513713" y="1817846"/>
                  <a:pt x="1517808" y="1824609"/>
                </a:cubicBezTo>
                <a:cubicBezTo>
                  <a:pt x="1521904" y="1831372"/>
                  <a:pt x="1519809" y="1840135"/>
                  <a:pt x="1513045" y="1844231"/>
                </a:cubicBezTo>
                <a:cubicBezTo>
                  <a:pt x="1495044" y="1855280"/>
                  <a:pt x="1476470" y="1865757"/>
                  <a:pt x="1457706" y="1875663"/>
                </a:cubicBezTo>
                <a:cubicBezTo>
                  <a:pt x="1455611" y="1876806"/>
                  <a:pt x="1453325" y="1877282"/>
                  <a:pt x="1451039" y="1877282"/>
                </a:cubicBezTo>
                <a:close/>
                <a:moveTo>
                  <a:pt x="438626" y="1816894"/>
                </a:moveTo>
                <a:cubicBezTo>
                  <a:pt x="435864" y="1816894"/>
                  <a:pt x="433006" y="1816037"/>
                  <a:pt x="430530" y="1814417"/>
                </a:cubicBezTo>
                <a:cubicBezTo>
                  <a:pt x="413194" y="1802416"/>
                  <a:pt x="395954" y="1789748"/>
                  <a:pt x="379380" y="1776603"/>
                </a:cubicBezTo>
                <a:cubicBezTo>
                  <a:pt x="373189" y="1771745"/>
                  <a:pt x="372141" y="1762697"/>
                  <a:pt x="376999" y="1756505"/>
                </a:cubicBezTo>
                <a:cubicBezTo>
                  <a:pt x="381857" y="1750314"/>
                  <a:pt x="390906" y="1749266"/>
                  <a:pt x="397097" y="1754124"/>
                </a:cubicBezTo>
                <a:cubicBezTo>
                  <a:pt x="413289" y="1766792"/>
                  <a:pt x="429958" y="1779175"/>
                  <a:pt x="446818" y="1790795"/>
                </a:cubicBezTo>
                <a:cubicBezTo>
                  <a:pt x="453294" y="1795272"/>
                  <a:pt x="454914" y="1804226"/>
                  <a:pt x="450437" y="1810703"/>
                </a:cubicBezTo>
                <a:cubicBezTo>
                  <a:pt x="447675" y="1814703"/>
                  <a:pt x="443198" y="1816894"/>
                  <a:pt x="438626" y="1816894"/>
                </a:cubicBezTo>
                <a:close/>
                <a:moveTo>
                  <a:pt x="1558100" y="1811941"/>
                </a:moveTo>
                <a:cubicBezTo>
                  <a:pt x="1553622" y="1811941"/>
                  <a:pt x="1549146" y="1809845"/>
                  <a:pt x="1546383" y="1805845"/>
                </a:cubicBezTo>
                <a:cubicBezTo>
                  <a:pt x="1541811" y="1799368"/>
                  <a:pt x="1543431" y="1790510"/>
                  <a:pt x="1549908" y="1785938"/>
                </a:cubicBezTo>
                <a:cubicBezTo>
                  <a:pt x="1566671" y="1774127"/>
                  <a:pt x="1583340" y="1761649"/>
                  <a:pt x="1599343" y="1748790"/>
                </a:cubicBezTo>
                <a:cubicBezTo>
                  <a:pt x="1605534" y="1743837"/>
                  <a:pt x="1614487" y="1744885"/>
                  <a:pt x="1619440" y="1750981"/>
                </a:cubicBezTo>
                <a:cubicBezTo>
                  <a:pt x="1624393" y="1757172"/>
                  <a:pt x="1623441" y="1766126"/>
                  <a:pt x="1617250" y="1771079"/>
                </a:cubicBezTo>
                <a:cubicBezTo>
                  <a:pt x="1600772" y="1784318"/>
                  <a:pt x="1583721" y="1797177"/>
                  <a:pt x="1566386" y="1809274"/>
                </a:cubicBezTo>
                <a:cubicBezTo>
                  <a:pt x="1563910" y="1810988"/>
                  <a:pt x="1561052" y="1811846"/>
                  <a:pt x="1558195" y="1811846"/>
                </a:cubicBezTo>
                <a:close/>
                <a:moveTo>
                  <a:pt x="340233" y="1739265"/>
                </a:moveTo>
                <a:cubicBezTo>
                  <a:pt x="336804" y="1739265"/>
                  <a:pt x="333470" y="1738027"/>
                  <a:pt x="330708" y="1735646"/>
                </a:cubicBezTo>
                <a:cubicBezTo>
                  <a:pt x="314991" y="1721548"/>
                  <a:pt x="299561" y="1706785"/>
                  <a:pt x="284702" y="1691735"/>
                </a:cubicBezTo>
                <a:cubicBezTo>
                  <a:pt x="279178" y="1686115"/>
                  <a:pt x="279273" y="1677067"/>
                  <a:pt x="284893" y="1671542"/>
                </a:cubicBezTo>
                <a:cubicBezTo>
                  <a:pt x="290513" y="1666018"/>
                  <a:pt x="299561" y="1666113"/>
                  <a:pt x="305085" y="1671733"/>
                </a:cubicBezTo>
                <a:cubicBezTo>
                  <a:pt x="319468" y="1686401"/>
                  <a:pt x="334518" y="1700689"/>
                  <a:pt x="349758" y="1714405"/>
                </a:cubicBezTo>
                <a:cubicBezTo>
                  <a:pt x="355663" y="1719644"/>
                  <a:pt x="356139" y="1728692"/>
                  <a:pt x="350805" y="1734598"/>
                </a:cubicBezTo>
                <a:cubicBezTo>
                  <a:pt x="347948" y="1737741"/>
                  <a:pt x="344043" y="1739360"/>
                  <a:pt x="340137" y="1739360"/>
                </a:cubicBezTo>
                <a:close/>
                <a:moveTo>
                  <a:pt x="1655920" y="1733550"/>
                </a:moveTo>
                <a:cubicBezTo>
                  <a:pt x="1652016" y="1733550"/>
                  <a:pt x="1648206" y="1731931"/>
                  <a:pt x="1645348" y="1728883"/>
                </a:cubicBezTo>
                <a:cubicBezTo>
                  <a:pt x="1640014" y="1723073"/>
                  <a:pt x="1640396" y="1714024"/>
                  <a:pt x="1646301" y="1708690"/>
                </a:cubicBezTo>
                <a:cubicBezTo>
                  <a:pt x="1661446" y="1694879"/>
                  <a:pt x="1676399" y="1680401"/>
                  <a:pt x="1690592" y="1665637"/>
                </a:cubicBezTo>
                <a:cubicBezTo>
                  <a:pt x="1696117" y="1659922"/>
                  <a:pt x="1705165" y="1659827"/>
                  <a:pt x="1710785" y="1665256"/>
                </a:cubicBezTo>
                <a:cubicBezTo>
                  <a:pt x="1716501" y="1670780"/>
                  <a:pt x="1716596" y="1679734"/>
                  <a:pt x="1711166" y="1685449"/>
                </a:cubicBezTo>
                <a:cubicBezTo>
                  <a:pt x="1696497" y="1700594"/>
                  <a:pt x="1681162" y="1715548"/>
                  <a:pt x="1665541" y="1729835"/>
                </a:cubicBezTo>
                <a:cubicBezTo>
                  <a:pt x="1662779" y="1732312"/>
                  <a:pt x="1659351" y="1733550"/>
                  <a:pt x="1655920" y="1733550"/>
                </a:cubicBezTo>
                <a:close/>
                <a:moveTo>
                  <a:pt x="252507" y="1649825"/>
                </a:moveTo>
                <a:cubicBezTo>
                  <a:pt x="248507" y="1649825"/>
                  <a:pt x="244507" y="1648111"/>
                  <a:pt x="241649" y="1644872"/>
                </a:cubicBezTo>
                <a:cubicBezTo>
                  <a:pt x="227838" y="1628870"/>
                  <a:pt x="214407" y="1612297"/>
                  <a:pt x="201644" y="1595438"/>
                </a:cubicBezTo>
                <a:cubicBezTo>
                  <a:pt x="196882" y="1589151"/>
                  <a:pt x="198120" y="1580198"/>
                  <a:pt x="204406" y="1575435"/>
                </a:cubicBezTo>
                <a:cubicBezTo>
                  <a:pt x="210693" y="1570673"/>
                  <a:pt x="219646" y="1571911"/>
                  <a:pt x="224409" y="1578197"/>
                </a:cubicBezTo>
                <a:cubicBezTo>
                  <a:pt x="236791" y="1594485"/>
                  <a:pt x="249841" y="1610678"/>
                  <a:pt x="263271" y="1626203"/>
                </a:cubicBezTo>
                <a:cubicBezTo>
                  <a:pt x="268414" y="1632204"/>
                  <a:pt x="267748" y="1641157"/>
                  <a:pt x="261842" y="1646396"/>
                </a:cubicBezTo>
                <a:cubicBezTo>
                  <a:pt x="259175" y="1648778"/>
                  <a:pt x="255841" y="1649921"/>
                  <a:pt x="252507" y="1649921"/>
                </a:cubicBezTo>
                <a:close/>
                <a:moveTo>
                  <a:pt x="1742979" y="1643348"/>
                </a:moveTo>
                <a:cubicBezTo>
                  <a:pt x="1739741" y="1643348"/>
                  <a:pt x="1736407" y="1642205"/>
                  <a:pt x="1733740" y="1639919"/>
                </a:cubicBezTo>
                <a:cubicBezTo>
                  <a:pt x="1727739" y="1634776"/>
                  <a:pt x="1726978" y="1625822"/>
                  <a:pt x="1732120" y="1619822"/>
                </a:cubicBezTo>
                <a:cubicBezTo>
                  <a:pt x="1745456" y="1604201"/>
                  <a:pt x="1758410" y="1587913"/>
                  <a:pt x="1770602" y="1571435"/>
                </a:cubicBezTo>
                <a:cubicBezTo>
                  <a:pt x="1775364" y="1565053"/>
                  <a:pt x="1784223" y="1563814"/>
                  <a:pt x="1790604" y="1568482"/>
                </a:cubicBezTo>
                <a:cubicBezTo>
                  <a:pt x="1796891" y="1573244"/>
                  <a:pt x="1798225" y="1582103"/>
                  <a:pt x="1793557" y="1588484"/>
                </a:cubicBezTo>
                <a:cubicBezTo>
                  <a:pt x="1780984" y="1605439"/>
                  <a:pt x="1767650" y="1622107"/>
                  <a:pt x="1753933" y="1638300"/>
                </a:cubicBezTo>
                <a:cubicBezTo>
                  <a:pt x="1751076" y="1641634"/>
                  <a:pt x="1747075" y="1643348"/>
                  <a:pt x="1743074" y="1643348"/>
                </a:cubicBezTo>
                <a:close/>
                <a:moveTo>
                  <a:pt x="176879" y="1550003"/>
                </a:moveTo>
                <a:cubicBezTo>
                  <a:pt x="172212" y="1550003"/>
                  <a:pt x="167735" y="1547717"/>
                  <a:pt x="164972" y="1543622"/>
                </a:cubicBezTo>
                <a:cubicBezTo>
                  <a:pt x="153257" y="1526000"/>
                  <a:pt x="142018" y="1507807"/>
                  <a:pt x="131540" y="1489520"/>
                </a:cubicBezTo>
                <a:cubicBezTo>
                  <a:pt x="127635" y="1482662"/>
                  <a:pt x="130016" y="1473994"/>
                  <a:pt x="136779" y="1469993"/>
                </a:cubicBezTo>
                <a:cubicBezTo>
                  <a:pt x="143637" y="1466088"/>
                  <a:pt x="152400" y="1468374"/>
                  <a:pt x="156305" y="1475232"/>
                </a:cubicBezTo>
                <a:cubicBezTo>
                  <a:pt x="166497" y="1492948"/>
                  <a:pt x="177450" y="1510665"/>
                  <a:pt x="188785" y="1527715"/>
                </a:cubicBezTo>
                <a:cubicBezTo>
                  <a:pt x="193167" y="1534287"/>
                  <a:pt x="191357" y="1543145"/>
                  <a:pt x="184785" y="1547527"/>
                </a:cubicBezTo>
                <a:cubicBezTo>
                  <a:pt x="182403" y="1549146"/>
                  <a:pt x="179641" y="1549908"/>
                  <a:pt x="176879" y="1549908"/>
                </a:cubicBezTo>
                <a:close/>
                <a:moveTo>
                  <a:pt x="1817845" y="1542764"/>
                </a:moveTo>
                <a:cubicBezTo>
                  <a:pt x="1815179" y="1542764"/>
                  <a:pt x="1812512" y="1542002"/>
                  <a:pt x="1810036" y="1540478"/>
                </a:cubicBezTo>
                <a:cubicBezTo>
                  <a:pt x="1803464" y="1536192"/>
                  <a:pt x="1801558" y="1527334"/>
                  <a:pt x="1805845" y="1520666"/>
                </a:cubicBezTo>
                <a:cubicBezTo>
                  <a:pt x="1816989" y="1503521"/>
                  <a:pt x="1827752" y="1485710"/>
                  <a:pt x="1837849" y="1467803"/>
                </a:cubicBezTo>
                <a:cubicBezTo>
                  <a:pt x="1841753" y="1460945"/>
                  <a:pt x="1850421" y="1458468"/>
                  <a:pt x="1857279" y="1462373"/>
                </a:cubicBezTo>
                <a:cubicBezTo>
                  <a:pt x="1864138" y="1466279"/>
                  <a:pt x="1866615" y="1474946"/>
                  <a:pt x="1862709" y="1481804"/>
                </a:cubicBezTo>
                <a:cubicBezTo>
                  <a:pt x="1852327" y="1500188"/>
                  <a:pt x="1841278" y="1518571"/>
                  <a:pt x="1829752" y="1536192"/>
                </a:cubicBezTo>
                <a:cubicBezTo>
                  <a:pt x="1826990" y="1540383"/>
                  <a:pt x="1822418" y="1542669"/>
                  <a:pt x="1817751" y="1542669"/>
                </a:cubicBezTo>
                <a:close/>
                <a:moveTo>
                  <a:pt x="114490" y="1441418"/>
                </a:moveTo>
                <a:cubicBezTo>
                  <a:pt x="109251" y="1441418"/>
                  <a:pt x="104108" y="1438465"/>
                  <a:pt x="101632" y="1433417"/>
                </a:cubicBezTo>
                <a:cubicBezTo>
                  <a:pt x="92297" y="1414463"/>
                  <a:pt x="83534" y="1395031"/>
                  <a:pt x="75438" y="1375505"/>
                </a:cubicBezTo>
                <a:cubicBezTo>
                  <a:pt x="72390" y="1368266"/>
                  <a:pt x="75914" y="1359884"/>
                  <a:pt x="83153" y="1356836"/>
                </a:cubicBezTo>
                <a:cubicBezTo>
                  <a:pt x="90392" y="1353788"/>
                  <a:pt x="98774" y="1357217"/>
                  <a:pt x="101822" y="1364552"/>
                </a:cubicBezTo>
                <a:cubicBezTo>
                  <a:pt x="109632" y="1383411"/>
                  <a:pt x="118205" y="1402366"/>
                  <a:pt x="127254" y="1420749"/>
                </a:cubicBezTo>
                <a:cubicBezTo>
                  <a:pt x="130778" y="1427798"/>
                  <a:pt x="127825" y="1436370"/>
                  <a:pt x="120777" y="1439894"/>
                </a:cubicBezTo>
                <a:cubicBezTo>
                  <a:pt x="118776" y="1440847"/>
                  <a:pt x="116586" y="1441323"/>
                  <a:pt x="114490" y="1441323"/>
                </a:cubicBezTo>
                <a:close/>
                <a:moveTo>
                  <a:pt x="1879378" y="1433513"/>
                </a:moveTo>
                <a:cubicBezTo>
                  <a:pt x="1877283" y="1433513"/>
                  <a:pt x="1875186" y="1433036"/>
                  <a:pt x="1873186" y="1432084"/>
                </a:cubicBezTo>
                <a:cubicBezTo>
                  <a:pt x="1866043" y="1428655"/>
                  <a:pt x="1863089" y="1420178"/>
                  <a:pt x="1866519" y="1413034"/>
                </a:cubicBezTo>
                <a:cubicBezTo>
                  <a:pt x="1870805" y="1404176"/>
                  <a:pt x="1874901" y="1395317"/>
                  <a:pt x="1878901" y="1386269"/>
                </a:cubicBezTo>
                <a:cubicBezTo>
                  <a:pt x="1883283" y="1376458"/>
                  <a:pt x="1887474" y="1366456"/>
                  <a:pt x="1891570" y="1356455"/>
                </a:cubicBezTo>
                <a:cubicBezTo>
                  <a:pt x="1894522" y="1349121"/>
                  <a:pt x="1902809" y="1345597"/>
                  <a:pt x="1910143" y="1348549"/>
                </a:cubicBezTo>
                <a:cubicBezTo>
                  <a:pt x="1917478" y="1351502"/>
                  <a:pt x="1921002" y="1359789"/>
                  <a:pt x="1918049" y="1367123"/>
                </a:cubicBezTo>
                <a:cubicBezTo>
                  <a:pt x="1913858" y="1377410"/>
                  <a:pt x="1909571" y="1387697"/>
                  <a:pt x="1904999" y="1397794"/>
                </a:cubicBezTo>
                <a:cubicBezTo>
                  <a:pt x="1900904" y="1407033"/>
                  <a:pt x="1896617" y="1416272"/>
                  <a:pt x="1892236" y="1425321"/>
                </a:cubicBezTo>
                <a:cubicBezTo>
                  <a:pt x="1889760" y="1430464"/>
                  <a:pt x="1884711" y="1433417"/>
                  <a:pt x="1879378" y="1433417"/>
                </a:cubicBezTo>
                <a:close/>
                <a:moveTo>
                  <a:pt x="66580" y="1325785"/>
                </a:moveTo>
                <a:cubicBezTo>
                  <a:pt x="60674" y="1325785"/>
                  <a:pt x="55054" y="1322070"/>
                  <a:pt x="53054" y="1316069"/>
                </a:cubicBezTo>
                <a:cubicBezTo>
                  <a:pt x="46291" y="1296067"/>
                  <a:pt x="40005" y="1275588"/>
                  <a:pt x="34480" y="1255205"/>
                </a:cubicBezTo>
                <a:cubicBezTo>
                  <a:pt x="32385" y="1247585"/>
                  <a:pt x="36956" y="1239774"/>
                  <a:pt x="44577" y="1237679"/>
                </a:cubicBezTo>
                <a:cubicBezTo>
                  <a:pt x="52197" y="1235678"/>
                  <a:pt x="60007" y="1240155"/>
                  <a:pt x="62103" y="1247775"/>
                </a:cubicBezTo>
                <a:cubicBezTo>
                  <a:pt x="67437" y="1267587"/>
                  <a:pt x="73533" y="1287494"/>
                  <a:pt x="80200" y="1306830"/>
                </a:cubicBezTo>
                <a:cubicBezTo>
                  <a:pt x="82772" y="1314260"/>
                  <a:pt x="78771" y="1322451"/>
                  <a:pt x="71247" y="1324928"/>
                </a:cubicBezTo>
                <a:cubicBezTo>
                  <a:pt x="69722" y="1325404"/>
                  <a:pt x="68199" y="1325689"/>
                  <a:pt x="66675" y="1325689"/>
                </a:cubicBezTo>
                <a:close/>
                <a:moveTo>
                  <a:pt x="1926335" y="1317307"/>
                </a:moveTo>
                <a:cubicBezTo>
                  <a:pt x="1924812" y="1317307"/>
                  <a:pt x="1923383" y="1317117"/>
                  <a:pt x="1921859" y="1316546"/>
                </a:cubicBezTo>
                <a:cubicBezTo>
                  <a:pt x="1914334" y="1314069"/>
                  <a:pt x="1910334" y="1305973"/>
                  <a:pt x="1912811" y="1298543"/>
                </a:cubicBezTo>
                <a:cubicBezTo>
                  <a:pt x="1919287" y="1279017"/>
                  <a:pt x="1925097" y="1259110"/>
                  <a:pt x="1930336" y="1239298"/>
                </a:cubicBezTo>
                <a:cubicBezTo>
                  <a:pt x="1932336" y="1231678"/>
                  <a:pt x="1940147" y="1227106"/>
                  <a:pt x="1947767" y="1229106"/>
                </a:cubicBezTo>
                <a:cubicBezTo>
                  <a:pt x="1955387" y="1231106"/>
                  <a:pt x="1959959" y="1238917"/>
                  <a:pt x="1957959" y="1246537"/>
                </a:cubicBezTo>
                <a:cubicBezTo>
                  <a:pt x="1952624" y="1266920"/>
                  <a:pt x="1946528" y="1287494"/>
                  <a:pt x="1939957" y="1307592"/>
                </a:cubicBezTo>
                <a:cubicBezTo>
                  <a:pt x="1937957" y="1313593"/>
                  <a:pt x="1932432" y="1317403"/>
                  <a:pt x="1926431" y="1317403"/>
                </a:cubicBezTo>
                <a:close/>
                <a:moveTo>
                  <a:pt x="33814" y="1204817"/>
                </a:moveTo>
                <a:cubicBezTo>
                  <a:pt x="27146" y="1204817"/>
                  <a:pt x="21241" y="1200150"/>
                  <a:pt x="19812" y="1193387"/>
                </a:cubicBezTo>
                <a:cubicBezTo>
                  <a:pt x="17526" y="1182243"/>
                  <a:pt x="15525" y="1171099"/>
                  <a:pt x="13621" y="1159859"/>
                </a:cubicBezTo>
                <a:cubicBezTo>
                  <a:pt x="12001" y="1150239"/>
                  <a:pt x="10477" y="1140523"/>
                  <a:pt x="9144" y="1130713"/>
                </a:cubicBezTo>
                <a:cubicBezTo>
                  <a:pt x="8096" y="1122902"/>
                  <a:pt x="13525" y="1115663"/>
                  <a:pt x="21336" y="1114615"/>
                </a:cubicBezTo>
                <a:cubicBezTo>
                  <a:pt x="29146" y="1113568"/>
                  <a:pt x="36385" y="1118997"/>
                  <a:pt x="37433" y="1126807"/>
                </a:cubicBezTo>
                <a:cubicBezTo>
                  <a:pt x="38766" y="1136332"/>
                  <a:pt x="40195" y="1145762"/>
                  <a:pt x="41719" y="1155097"/>
                </a:cubicBezTo>
                <a:cubicBezTo>
                  <a:pt x="43529" y="1166051"/>
                  <a:pt x="45529" y="1176909"/>
                  <a:pt x="47720" y="1187672"/>
                </a:cubicBezTo>
                <a:cubicBezTo>
                  <a:pt x="49244" y="1195388"/>
                  <a:pt x="44291" y="1202912"/>
                  <a:pt x="36576" y="1204531"/>
                </a:cubicBezTo>
                <a:cubicBezTo>
                  <a:pt x="35623" y="1204722"/>
                  <a:pt x="34671" y="1204817"/>
                  <a:pt x="33718" y="1204817"/>
                </a:cubicBezTo>
                <a:close/>
                <a:moveTo>
                  <a:pt x="1957959" y="1196054"/>
                </a:moveTo>
                <a:cubicBezTo>
                  <a:pt x="1957102" y="1196054"/>
                  <a:pt x="1956149" y="1196054"/>
                  <a:pt x="1955196" y="1195769"/>
                </a:cubicBezTo>
                <a:cubicBezTo>
                  <a:pt x="1947482" y="1194245"/>
                  <a:pt x="1942338" y="1186815"/>
                  <a:pt x="1943862" y="1179005"/>
                </a:cubicBezTo>
                <a:cubicBezTo>
                  <a:pt x="1945385" y="1171099"/>
                  <a:pt x="1946814" y="1163098"/>
                  <a:pt x="1948148" y="1155097"/>
                </a:cubicBezTo>
                <a:lnTo>
                  <a:pt x="1950434" y="1141000"/>
                </a:lnTo>
                <a:cubicBezTo>
                  <a:pt x="1951577" y="1133475"/>
                  <a:pt x="1952624" y="1125760"/>
                  <a:pt x="1953672" y="1118045"/>
                </a:cubicBezTo>
                <a:cubicBezTo>
                  <a:pt x="1954626" y="1110234"/>
                  <a:pt x="1961865" y="1104710"/>
                  <a:pt x="1969675" y="1105662"/>
                </a:cubicBezTo>
                <a:cubicBezTo>
                  <a:pt x="1977485" y="1106710"/>
                  <a:pt x="1983010" y="1113854"/>
                  <a:pt x="1982058" y="1121664"/>
                </a:cubicBezTo>
                <a:cubicBezTo>
                  <a:pt x="1981009" y="1129665"/>
                  <a:pt x="1979961" y="1137571"/>
                  <a:pt x="1978723" y="1145477"/>
                </a:cubicBezTo>
                <a:lnTo>
                  <a:pt x="1976437" y="1159764"/>
                </a:lnTo>
                <a:cubicBezTo>
                  <a:pt x="1975008" y="1168146"/>
                  <a:pt x="1973580" y="1176338"/>
                  <a:pt x="1971961" y="1184529"/>
                </a:cubicBezTo>
                <a:cubicBezTo>
                  <a:pt x="1970627" y="1191387"/>
                  <a:pt x="1964626" y="1196149"/>
                  <a:pt x="1957959" y="1196149"/>
                </a:cubicBezTo>
                <a:close/>
                <a:moveTo>
                  <a:pt x="16764" y="1080706"/>
                </a:moveTo>
                <a:cubicBezTo>
                  <a:pt x="9334" y="1080706"/>
                  <a:pt x="3047" y="1074991"/>
                  <a:pt x="2571" y="1067467"/>
                </a:cubicBezTo>
                <a:cubicBezTo>
                  <a:pt x="1048" y="1046512"/>
                  <a:pt x="190" y="1025080"/>
                  <a:pt x="0" y="1003935"/>
                </a:cubicBezTo>
                <a:cubicBezTo>
                  <a:pt x="0" y="996029"/>
                  <a:pt x="6286" y="989552"/>
                  <a:pt x="14192" y="989552"/>
                </a:cubicBezTo>
                <a:lnTo>
                  <a:pt x="14288" y="989552"/>
                </a:lnTo>
                <a:cubicBezTo>
                  <a:pt x="22097" y="989552"/>
                  <a:pt x="28480" y="995839"/>
                  <a:pt x="28575" y="1003745"/>
                </a:cubicBezTo>
                <a:cubicBezTo>
                  <a:pt x="28765" y="1024319"/>
                  <a:pt x="29623" y="1045178"/>
                  <a:pt x="31051" y="1065466"/>
                </a:cubicBezTo>
                <a:cubicBezTo>
                  <a:pt x="31622" y="1073372"/>
                  <a:pt x="25717" y="1080135"/>
                  <a:pt x="17812" y="1080706"/>
                </a:cubicBezTo>
                <a:cubicBezTo>
                  <a:pt x="17430" y="1080706"/>
                  <a:pt x="17145" y="1080706"/>
                  <a:pt x="16764" y="1080706"/>
                </a:cubicBezTo>
                <a:close/>
                <a:moveTo>
                  <a:pt x="1973771" y="1071753"/>
                </a:moveTo>
                <a:cubicBezTo>
                  <a:pt x="1973771" y="1071753"/>
                  <a:pt x="1973199" y="1071753"/>
                  <a:pt x="1972817" y="1071753"/>
                </a:cubicBezTo>
                <a:cubicBezTo>
                  <a:pt x="1964912" y="1071277"/>
                  <a:pt x="1958911" y="1064514"/>
                  <a:pt x="1959483" y="1056608"/>
                </a:cubicBezTo>
                <a:cubicBezTo>
                  <a:pt x="1960720" y="1036225"/>
                  <a:pt x="1961388" y="1015460"/>
                  <a:pt x="1961388" y="994791"/>
                </a:cubicBezTo>
                <a:cubicBezTo>
                  <a:pt x="1961388" y="988886"/>
                  <a:pt x="1961388" y="982980"/>
                  <a:pt x="1961197" y="977074"/>
                </a:cubicBezTo>
                <a:cubicBezTo>
                  <a:pt x="1961102" y="969169"/>
                  <a:pt x="1967389" y="962692"/>
                  <a:pt x="1975199" y="962501"/>
                </a:cubicBezTo>
                <a:cubicBezTo>
                  <a:pt x="1983390" y="962406"/>
                  <a:pt x="1989582" y="968693"/>
                  <a:pt x="1989772" y="976503"/>
                </a:cubicBezTo>
                <a:cubicBezTo>
                  <a:pt x="1989868" y="982599"/>
                  <a:pt x="1989963" y="988600"/>
                  <a:pt x="1989963" y="994696"/>
                </a:cubicBezTo>
                <a:cubicBezTo>
                  <a:pt x="1989963" y="1015937"/>
                  <a:pt x="1989295" y="1037272"/>
                  <a:pt x="1987963" y="1058228"/>
                </a:cubicBezTo>
                <a:cubicBezTo>
                  <a:pt x="1987486" y="1065752"/>
                  <a:pt x="1981199" y="1071658"/>
                  <a:pt x="1973676" y="1071658"/>
                </a:cubicBezTo>
                <a:close/>
                <a:moveTo>
                  <a:pt x="15716" y="955357"/>
                </a:moveTo>
                <a:cubicBezTo>
                  <a:pt x="15716" y="955357"/>
                  <a:pt x="15240" y="955357"/>
                  <a:pt x="14954" y="955357"/>
                </a:cubicBezTo>
                <a:cubicBezTo>
                  <a:pt x="7048" y="954977"/>
                  <a:pt x="1048" y="948214"/>
                  <a:pt x="1428" y="940308"/>
                </a:cubicBezTo>
                <a:cubicBezTo>
                  <a:pt x="2571" y="919163"/>
                  <a:pt x="4381" y="897827"/>
                  <a:pt x="6858" y="876967"/>
                </a:cubicBezTo>
                <a:cubicBezTo>
                  <a:pt x="7810" y="869156"/>
                  <a:pt x="14859" y="863537"/>
                  <a:pt x="22764" y="864489"/>
                </a:cubicBezTo>
                <a:cubicBezTo>
                  <a:pt x="30575" y="865441"/>
                  <a:pt x="36195" y="872490"/>
                  <a:pt x="35242" y="880396"/>
                </a:cubicBezTo>
                <a:cubicBezTo>
                  <a:pt x="32861" y="900684"/>
                  <a:pt x="31051" y="921448"/>
                  <a:pt x="30003" y="941927"/>
                </a:cubicBezTo>
                <a:cubicBezTo>
                  <a:pt x="29623" y="949547"/>
                  <a:pt x="23241" y="955453"/>
                  <a:pt x="15716" y="955453"/>
                </a:cubicBezTo>
                <a:close/>
                <a:moveTo>
                  <a:pt x="1972533" y="928497"/>
                </a:moveTo>
                <a:cubicBezTo>
                  <a:pt x="1965198" y="928497"/>
                  <a:pt x="1958911" y="922877"/>
                  <a:pt x="1958339" y="915353"/>
                </a:cubicBezTo>
                <a:cubicBezTo>
                  <a:pt x="1956721" y="894874"/>
                  <a:pt x="1954339" y="874205"/>
                  <a:pt x="1951386" y="853916"/>
                </a:cubicBezTo>
                <a:cubicBezTo>
                  <a:pt x="1950243" y="846106"/>
                  <a:pt x="1955673" y="838867"/>
                  <a:pt x="1963483" y="837724"/>
                </a:cubicBezTo>
                <a:cubicBezTo>
                  <a:pt x="1971294" y="836581"/>
                  <a:pt x="1978533" y="842010"/>
                  <a:pt x="1979676" y="849821"/>
                </a:cubicBezTo>
                <a:cubicBezTo>
                  <a:pt x="1982724" y="870680"/>
                  <a:pt x="1985105" y="891921"/>
                  <a:pt x="1986820" y="913066"/>
                </a:cubicBezTo>
                <a:cubicBezTo>
                  <a:pt x="1987486" y="920972"/>
                  <a:pt x="1981581" y="927830"/>
                  <a:pt x="1973771" y="928497"/>
                </a:cubicBezTo>
                <a:cubicBezTo>
                  <a:pt x="1973389" y="928497"/>
                  <a:pt x="1973008" y="928497"/>
                  <a:pt x="1972627" y="928497"/>
                </a:cubicBezTo>
                <a:close/>
                <a:moveTo>
                  <a:pt x="30480" y="830866"/>
                </a:moveTo>
                <a:cubicBezTo>
                  <a:pt x="29623" y="830866"/>
                  <a:pt x="28765" y="830866"/>
                  <a:pt x="27908" y="830675"/>
                </a:cubicBezTo>
                <a:cubicBezTo>
                  <a:pt x="20193" y="829247"/>
                  <a:pt x="15049" y="821817"/>
                  <a:pt x="16383" y="814006"/>
                </a:cubicBezTo>
                <a:cubicBezTo>
                  <a:pt x="20193" y="793242"/>
                  <a:pt x="24765" y="772382"/>
                  <a:pt x="29908" y="751808"/>
                </a:cubicBezTo>
                <a:cubicBezTo>
                  <a:pt x="31813" y="744188"/>
                  <a:pt x="39624" y="739521"/>
                  <a:pt x="47244" y="741426"/>
                </a:cubicBezTo>
                <a:cubicBezTo>
                  <a:pt x="54864" y="743331"/>
                  <a:pt x="59531" y="751141"/>
                  <a:pt x="57626" y="758762"/>
                </a:cubicBezTo>
                <a:cubicBezTo>
                  <a:pt x="52673" y="778669"/>
                  <a:pt x="48196" y="798957"/>
                  <a:pt x="44577" y="819150"/>
                </a:cubicBezTo>
                <a:cubicBezTo>
                  <a:pt x="43339" y="826008"/>
                  <a:pt x="37338" y="830866"/>
                  <a:pt x="30575" y="830866"/>
                </a:cubicBezTo>
                <a:close/>
                <a:moveTo>
                  <a:pt x="1954530" y="804481"/>
                </a:moveTo>
                <a:cubicBezTo>
                  <a:pt x="1947957" y="804481"/>
                  <a:pt x="1941957" y="799910"/>
                  <a:pt x="1940528" y="793147"/>
                </a:cubicBezTo>
                <a:cubicBezTo>
                  <a:pt x="1937480" y="778669"/>
                  <a:pt x="1934051" y="764096"/>
                  <a:pt x="1930241" y="749808"/>
                </a:cubicBezTo>
                <a:cubicBezTo>
                  <a:pt x="1928812" y="744284"/>
                  <a:pt x="1927289" y="738664"/>
                  <a:pt x="1925764" y="733139"/>
                </a:cubicBezTo>
                <a:cubicBezTo>
                  <a:pt x="1923669" y="725519"/>
                  <a:pt x="1928050" y="717613"/>
                  <a:pt x="1935671" y="715518"/>
                </a:cubicBezTo>
                <a:cubicBezTo>
                  <a:pt x="1943290" y="713422"/>
                  <a:pt x="1951195" y="717804"/>
                  <a:pt x="1953292" y="725424"/>
                </a:cubicBezTo>
                <a:cubicBezTo>
                  <a:pt x="1954910" y="731139"/>
                  <a:pt x="1956435" y="736854"/>
                  <a:pt x="1957959" y="742569"/>
                </a:cubicBezTo>
                <a:cubicBezTo>
                  <a:pt x="1961769" y="757238"/>
                  <a:pt x="1965293" y="772287"/>
                  <a:pt x="1968532" y="787146"/>
                </a:cubicBezTo>
                <a:cubicBezTo>
                  <a:pt x="1970151" y="794861"/>
                  <a:pt x="1965198" y="802481"/>
                  <a:pt x="1957482" y="804101"/>
                </a:cubicBezTo>
                <a:cubicBezTo>
                  <a:pt x="1956530" y="804291"/>
                  <a:pt x="1955482" y="804386"/>
                  <a:pt x="1954530" y="804386"/>
                </a:cubicBezTo>
                <a:close/>
                <a:moveTo>
                  <a:pt x="61055" y="709231"/>
                </a:moveTo>
                <a:cubicBezTo>
                  <a:pt x="59626" y="709231"/>
                  <a:pt x="58102" y="709041"/>
                  <a:pt x="56673" y="708565"/>
                </a:cubicBezTo>
                <a:cubicBezTo>
                  <a:pt x="49149" y="706184"/>
                  <a:pt x="45053" y="698087"/>
                  <a:pt x="47434" y="690563"/>
                </a:cubicBezTo>
                <a:cubicBezTo>
                  <a:pt x="53911" y="670465"/>
                  <a:pt x="61055" y="650272"/>
                  <a:pt x="68866" y="630555"/>
                </a:cubicBezTo>
                <a:cubicBezTo>
                  <a:pt x="71723" y="623221"/>
                  <a:pt x="80010" y="619601"/>
                  <a:pt x="87439" y="622459"/>
                </a:cubicBezTo>
                <a:cubicBezTo>
                  <a:pt x="94773" y="625316"/>
                  <a:pt x="98393" y="633603"/>
                  <a:pt x="95535" y="641032"/>
                </a:cubicBezTo>
                <a:cubicBezTo>
                  <a:pt x="88011" y="660082"/>
                  <a:pt x="81057" y="679704"/>
                  <a:pt x="74771" y="699230"/>
                </a:cubicBezTo>
                <a:cubicBezTo>
                  <a:pt x="72866" y="705326"/>
                  <a:pt x="67246" y="709136"/>
                  <a:pt x="61150" y="709136"/>
                </a:cubicBezTo>
                <a:close/>
                <a:moveTo>
                  <a:pt x="1920716" y="683895"/>
                </a:moveTo>
                <a:cubicBezTo>
                  <a:pt x="1914811" y="683895"/>
                  <a:pt x="1909286" y="680180"/>
                  <a:pt x="1907190" y="674370"/>
                </a:cubicBezTo>
                <a:cubicBezTo>
                  <a:pt x="1900428" y="655034"/>
                  <a:pt x="1892903" y="635698"/>
                  <a:pt x="1884902" y="616839"/>
                </a:cubicBezTo>
                <a:cubicBezTo>
                  <a:pt x="1881854" y="609600"/>
                  <a:pt x="1885188" y="601218"/>
                  <a:pt x="1892427" y="598075"/>
                </a:cubicBezTo>
                <a:cubicBezTo>
                  <a:pt x="1899666" y="595027"/>
                  <a:pt x="1908048" y="598361"/>
                  <a:pt x="1911191" y="605599"/>
                </a:cubicBezTo>
                <a:cubicBezTo>
                  <a:pt x="1919478" y="625030"/>
                  <a:pt x="1927193" y="644938"/>
                  <a:pt x="1934147" y="664845"/>
                </a:cubicBezTo>
                <a:cubicBezTo>
                  <a:pt x="1936718" y="672274"/>
                  <a:pt x="1932813" y="680466"/>
                  <a:pt x="1925383" y="683038"/>
                </a:cubicBezTo>
                <a:cubicBezTo>
                  <a:pt x="1923859" y="683609"/>
                  <a:pt x="1922240" y="683895"/>
                  <a:pt x="1920621" y="683895"/>
                </a:cubicBezTo>
                <a:close/>
                <a:moveTo>
                  <a:pt x="106966" y="592550"/>
                </a:moveTo>
                <a:cubicBezTo>
                  <a:pt x="104965" y="592550"/>
                  <a:pt x="102870" y="592074"/>
                  <a:pt x="100869" y="591217"/>
                </a:cubicBezTo>
                <a:cubicBezTo>
                  <a:pt x="93726" y="587883"/>
                  <a:pt x="90678" y="579311"/>
                  <a:pt x="94012" y="572167"/>
                </a:cubicBezTo>
                <a:cubicBezTo>
                  <a:pt x="102965" y="553117"/>
                  <a:pt x="112680" y="534067"/>
                  <a:pt x="122872" y="515493"/>
                </a:cubicBezTo>
                <a:cubicBezTo>
                  <a:pt x="126682" y="508540"/>
                  <a:pt x="135350" y="506063"/>
                  <a:pt x="142304" y="509873"/>
                </a:cubicBezTo>
                <a:cubicBezTo>
                  <a:pt x="149257" y="513683"/>
                  <a:pt x="151733" y="522351"/>
                  <a:pt x="147923" y="529304"/>
                </a:cubicBezTo>
                <a:cubicBezTo>
                  <a:pt x="138017" y="547306"/>
                  <a:pt x="128588" y="565880"/>
                  <a:pt x="119824" y="584359"/>
                </a:cubicBezTo>
                <a:cubicBezTo>
                  <a:pt x="117347" y="589502"/>
                  <a:pt x="112204" y="592550"/>
                  <a:pt x="106870" y="592550"/>
                </a:cubicBezTo>
                <a:close/>
                <a:moveTo>
                  <a:pt x="1871662" y="568643"/>
                </a:moveTo>
                <a:cubicBezTo>
                  <a:pt x="1866424" y="568643"/>
                  <a:pt x="1861375" y="565785"/>
                  <a:pt x="1858899" y="560737"/>
                </a:cubicBezTo>
                <a:cubicBezTo>
                  <a:pt x="1849660" y="542449"/>
                  <a:pt x="1839753" y="524161"/>
                  <a:pt x="1829372" y="506539"/>
                </a:cubicBezTo>
                <a:cubicBezTo>
                  <a:pt x="1825371" y="499777"/>
                  <a:pt x="1827657" y="491014"/>
                  <a:pt x="1834420" y="487013"/>
                </a:cubicBezTo>
                <a:cubicBezTo>
                  <a:pt x="1841182" y="483013"/>
                  <a:pt x="1849946" y="485299"/>
                  <a:pt x="1853946" y="492062"/>
                </a:cubicBezTo>
                <a:cubicBezTo>
                  <a:pt x="1864614" y="510254"/>
                  <a:pt x="1874806" y="529019"/>
                  <a:pt x="1884331" y="547878"/>
                </a:cubicBezTo>
                <a:cubicBezTo>
                  <a:pt x="1887855" y="554927"/>
                  <a:pt x="1884997" y="563499"/>
                  <a:pt x="1877949" y="567023"/>
                </a:cubicBezTo>
                <a:cubicBezTo>
                  <a:pt x="1875854" y="568071"/>
                  <a:pt x="1873663" y="568547"/>
                  <a:pt x="1871567" y="568547"/>
                </a:cubicBezTo>
                <a:close/>
                <a:moveTo>
                  <a:pt x="167449" y="482727"/>
                </a:moveTo>
                <a:cubicBezTo>
                  <a:pt x="164782" y="482727"/>
                  <a:pt x="162210" y="481965"/>
                  <a:pt x="159829" y="480536"/>
                </a:cubicBezTo>
                <a:cubicBezTo>
                  <a:pt x="153162" y="476250"/>
                  <a:pt x="151256" y="467487"/>
                  <a:pt x="155447" y="460820"/>
                </a:cubicBezTo>
                <a:cubicBezTo>
                  <a:pt x="166782" y="443008"/>
                  <a:pt x="178879" y="425291"/>
                  <a:pt x="191357" y="408241"/>
                </a:cubicBezTo>
                <a:cubicBezTo>
                  <a:pt x="196024" y="401860"/>
                  <a:pt x="204978" y="400526"/>
                  <a:pt x="211360" y="405098"/>
                </a:cubicBezTo>
                <a:cubicBezTo>
                  <a:pt x="217741" y="409765"/>
                  <a:pt x="219075" y="418719"/>
                  <a:pt x="214503" y="425101"/>
                </a:cubicBezTo>
                <a:cubicBezTo>
                  <a:pt x="202406" y="441674"/>
                  <a:pt x="190690" y="458819"/>
                  <a:pt x="179641" y="476155"/>
                </a:cubicBezTo>
                <a:cubicBezTo>
                  <a:pt x="176879" y="480441"/>
                  <a:pt x="172307" y="482727"/>
                  <a:pt x="167544" y="482727"/>
                </a:cubicBezTo>
                <a:close/>
                <a:moveTo>
                  <a:pt x="1808320" y="460629"/>
                </a:moveTo>
                <a:cubicBezTo>
                  <a:pt x="1803749" y="460629"/>
                  <a:pt x="1799272" y="458438"/>
                  <a:pt x="1796510" y="454343"/>
                </a:cubicBezTo>
                <a:cubicBezTo>
                  <a:pt x="1785080" y="437388"/>
                  <a:pt x="1772888" y="420529"/>
                  <a:pt x="1760315" y="404336"/>
                </a:cubicBezTo>
                <a:cubicBezTo>
                  <a:pt x="1755457" y="398050"/>
                  <a:pt x="1756600" y="389096"/>
                  <a:pt x="1762887" y="384334"/>
                </a:cubicBezTo>
                <a:cubicBezTo>
                  <a:pt x="1769173" y="379476"/>
                  <a:pt x="1778127" y="380619"/>
                  <a:pt x="1782889" y="386905"/>
                </a:cubicBezTo>
                <a:cubicBezTo>
                  <a:pt x="1795843" y="403670"/>
                  <a:pt x="1808320" y="421005"/>
                  <a:pt x="1820133" y="438436"/>
                </a:cubicBezTo>
                <a:cubicBezTo>
                  <a:pt x="1824514" y="445008"/>
                  <a:pt x="1822799" y="453866"/>
                  <a:pt x="1816322" y="458248"/>
                </a:cubicBezTo>
                <a:cubicBezTo>
                  <a:pt x="1813846" y="459867"/>
                  <a:pt x="1811083" y="460724"/>
                  <a:pt x="1808320" y="460724"/>
                </a:cubicBezTo>
                <a:close/>
                <a:moveTo>
                  <a:pt x="241459" y="381476"/>
                </a:moveTo>
                <a:cubicBezTo>
                  <a:pt x="238220" y="381476"/>
                  <a:pt x="234982" y="380429"/>
                  <a:pt x="232314" y="378143"/>
                </a:cubicBezTo>
                <a:cubicBezTo>
                  <a:pt x="226219" y="373094"/>
                  <a:pt x="225457" y="364046"/>
                  <a:pt x="230505" y="358045"/>
                </a:cubicBezTo>
                <a:cubicBezTo>
                  <a:pt x="244030" y="341852"/>
                  <a:pt x="258223" y="325850"/>
                  <a:pt x="272796" y="310515"/>
                </a:cubicBezTo>
                <a:cubicBezTo>
                  <a:pt x="278225" y="304800"/>
                  <a:pt x="287274" y="304514"/>
                  <a:pt x="292989" y="309944"/>
                </a:cubicBezTo>
                <a:cubicBezTo>
                  <a:pt x="298704" y="315373"/>
                  <a:pt x="298989" y="324421"/>
                  <a:pt x="293560" y="330137"/>
                </a:cubicBezTo>
                <a:cubicBezTo>
                  <a:pt x="279463" y="344996"/>
                  <a:pt x="265652" y="360521"/>
                  <a:pt x="252507" y="376333"/>
                </a:cubicBezTo>
                <a:cubicBezTo>
                  <a:pt x="249650" y="379762"/>
                  <a:pt x="245650" y="381476"/>
                  <a:pt x="241554" y="381476"/>
                </a:cubicBezTo>
                <a:close/>
                <a:moveTo>
                  <a:pt x="1731645" y="361474"/>
                </a:moveTo>
                <a:cubicBezTo>
                  <a:pt x="1727644" y="361474"/>
                  <a:pt x="1723740" y="359855"/>
                  <a:pt x="1720882" y="356616"/>
                </a:cubicBezTo>
                <a:cubicBezTo>
                  <a:pt x="1707356" y="341186"/>
                  <a:pt x="1693068" y="326041"/>
                  <a:pt x="1678590" y="311563"/>
                </a:cubicBezTo>
                <a:cubicBezTo>
                  <a:pt x="1672971" y="305943"/>
                  <a:pt x="1672971" y="296894"/>
                  <a:pt x="1678590" y="291370"/>
                </a:cubicBezTo>
                <a:cubicBezTo>
                  <a:pt x="1684211" y="285845"/>
                  <a:pt x="1693259" y="285750"/>
                  <a:pt x="1698783" y="291370"/>
                </a:cubicBezTo>
                <a:cubicBezTo>
                  <a:pt x="1713738" y="306324"/>
                  <a:pt x="1728311" y="321945"/>
                  <a:pt x="1742313" y="337756"/>
                </a:cubicBezTo>
                <a:cubicBezTo>
                  <a:pt x="1747552" y="343662"/>
                  <a:pt x="1746980" y="352711"/>
                  <a:pt x="1740979" y="357949"/>
                </a:cubicBezTo>
                <a:cubicBezTo>
                  <a:pt x="1738312" y="360331"/>
                  <a:pt x="1734883" y="361474"/>
                  <a:pt x="1731550" y="361474"/>
                </a:cubicBezTo>
                <a:close/>
                <a:moveTo>
                  <a:pt x="327660" y="290513"/>
                </a:moveTo>
                <a:cubicBezTo>
                  <a:pt x="323850" y="290513"/>
                  <a:pt x="320040" y="288988"/>
                  <a:pt x="317182" y="285940"/>
                </a:cubicBezTo>
                <a:cubicBezTo>
                  <a:pt x="311848" y="280130"/>
                  <a:pt x="312134" y="271081"/>
                  <a:pt x="317944" y="265747"/>
                </a:cubicBezTo>
                <a:cubicBezTo>
                  <a:pt x="333375" y="251365"/>
                  <a:pt x="349567" y="237268"/>
                  <a:pt x="365855" y="223933"/>
                </a:cubicBezTo>
                <a:cubicBezTo>
                  <a:pt x="371951" y="218980"/>
                  <a:pt x="381000" y="219837"/>
                  <a:pt x="385953" y="225933"/>
                </a:cubicBezTo>
                <a:cubicBezTo>
                  <a:pt x="390906" y="232029"/>
                  <a:pt x="390048" y="241078"/>
                  <a:pt x="383953" y="246031"/>
                </a:cubicBezTo>
                <a:cubicBezTo>
                  <a:pt x="368046" y="258985"/>
                  <a:pt x="352425" y="272605"/>
                  <a:pt x="337375" y="286607"/>
                </a:cubicBezTo>
                <a:cubicBezTo>
                  <a:pt x="334613" y="289179"/>
                  <a:pt x="331089" y="290417"/>
                  <a:pt x="327660" y="290417"/>
                </a:cubicBezTo>
                <a:close/>
                <a:moveTo>
                  <a:pt x="1643062" y="272796"/>
                </a:moveTo>
                <a:cubicBezTo>
                  <a:pt x="1639728" y="272796"/>
                  <a:pt x="1636300" y="271653"/>
                  <a:pt x="1633632" y="269272"/>
                </a:cubicBezTo>
                <a:cubicBezTo>
                  <a:pt x="1618202" y="255746"/>
                  <a:pt x="1602201" y="242506"/>
                  <a:pt x="1586007" y="229934"/>
                </a:cubicBezTo>
                <a:cubicBezTo>
                  <a:pt x="1579720" y="225076"/>
                  <a:pt x="1578578" y="216122"/>
                  <a:pt x="1583435" y="209931"/>
                </a:cubicBezTo>
                <a:cubicBezTo>
                  <a:pt x="1588293" y="203740"/>
                  <a:pt x="1597247" y="202597"/>
                  <a:pt x="1603439" y="207359"/>
                </a:cubicBezTo>
                <a:cubicBezTo>
                  <a:pt x="1620108" y="220218"/>
                  <a:pt x="1636586" y="233934"/>
                  <a:pt x="1652492" y="247840"/>
                </a:cubicBezTo>
                <a:cubicBezTo>
                  <a:pt x="1658397" y="253079"/>
                  <a:pt x="1658969" y="262128"/>
                  <a:pt x="1653730" y="268034"/>
                </a:cubicBezTo>
                <a:cubicBezTo>
                  <a:pt x="1650873" y="271272"/>
                  <a:pt x="1646968" y="272891"/>
                  <a:pt x="1642967" y="272891"/>
                </a:cubicBezTo>
                <a:close/>
                <a:moveTo>
                  <a:pt x="424719" y="211169"/>
                </a:moveTo>
                <a:cubicBezTo>
                  <a:pt x="420243" y="211169"/>
                  <a:pt x="415861" y="209074"/>
                  <a:pt x="413099" y="205169"/>
                </a:cubicBezTo>
                <a:cubicBezTo>
                  <a:pt x="408527" y="198787"/>
                  <a:pt x="409956" y="189833"/>
                  <a:pt x="416433" y="185261"/>
                </a:cubicBezTo>
                <a:cubicBezTo>
                  <a:pt x="433578" y="172974"/>
                  <a:pt x="451389" y="161068"/>
                  <a:pt x="469296" y="149923"/>
                </a:cubicBezTo>
                <a:cubicBezTo>
                  <a:pt x="475964" y="145732"/>
                  <a:pt x="484822" y="147828"/>
                  <a:pt x="489013" y="154496"/>
                </a:cubicBezTo>
                <a:cubicBezTo>
                  <a:pt x="493204" y="161163"/>
                  <a:pt x="491109" y="170021"/>
                  <a:pt x="484441" y="174212"/>
                </a:cubicBezTo>
                <a:cubicBezTo>
                  <a:pt x="467010" y="185071"/>
                  <a:pt x="449770" y="196596"/>
                  <a:pt x="433101" y="208597"/>
                </a:cubicBezTo>
                <a:cubicBezTo>
                  <a:pt x="430625" y="210407"/>
                  <a:pt x="427672" y="211264"/>
                  <a:pt x="424815" y="211264"/>
                </a:cubicBezTo>
                <a:close/>
                <a:moveTo>
                  <a:pt x="1543908" y="196120"/>
                </a:moveTo>
                <a:cubicBezTo>
                  <a:pt x="1541145" y="196120"/>
                  <a:pt x="1538382" y="195358"/>
                  <a:pt x="1535906" y="193643"/>
                </a:cubicBezTo>
                <a:cubicBezTo>
                  <a:pt x="1518857" y="182118"/>
                  <a:pt x="1501330" y="171069"/>
                  <a:pt x="1483614" y="160687"/>
                </a:cubicBezTo>
                <a:cubicBezTo>
                  <a:pt x="1476851" y="156686"/>
                  <a:pt x="1474565" y="147923"/>
                  <a:pt x="1478565" y="141161"/>
                </a:cubicBezTo>
                <a:cubicBezTo>
                  <a:pt x="1482566" y="134398"/>
                  <a:pt x="1491329" y="132112"/>
                  <a:pt x="1498092" y="136112"/>
                </a:cubicBezTo>
                <a:cubicBezTo>
                  <a:pt x="1516285" y="146780"/>
                  <a:pt x="1534383" y="158210"/>
                  <a:pt x="1551908" y="170021"/>
                </a:cubicBezTo>
                <a:cubicBezTo>
                  <a:pt x="1558480" y="174403"/>
                  <a:pt x="1560195" y="183356"/>
                  <a:pt x="1555718" y="189833"/>
                </a:cubicBezTo>
                <a:cubicBezTo>
                  <a:pt x="1552956" y="193929"/>
                  <a:pt x="1548479" y="196120"/>
                  <a:pt x="1543908" y="196120"/>
                </a:cubicBezTo>
                <a:close/>
                <a:moveTo>
                  <a:pt x="531019" y="144875"/>
                </a:moveTo>
                <a:cubicBezTo>
                  <a:pt x="525970" y="144875"/>
                  <a:pt x="521017" y="142113"/>
                  <a:pt x="518446" y="137351"/>
                </a:cubicBezTo>
                <a:cubicBezTo>
                  <a:pt x="514731" y="130397"/>
                  <a:pt x="517303" y="121729"/>
                  <a:pt x="524256" y="118015"/>
                </a:cubicBezTo>
                <a:cubicBezTo>
                  <a:pt x="542830" y="108013"/>
                  <a:pt x="561975" y="98488"/>
                  <a:pt x="581120" y="89726"/>
                </a:cubicBezTo>
                <a:cubicBezTo>
                  <a:pt x="588264" y="86392"/>
                  <a:pt x="596741" y="89630"/>
                  <a:pt x="600075" y="96774"/>
                </a:cubicBezTo>
                <a:cubicBezTo>
                  <a:pt x="603409" y="103918"/>
                  <a:pt x="600170" y="112395"/>
                  <a:pt x="593026" y="115729"/>
                </a:cubicBezTo>
                <a:cubicBezTo>
                  <a:pt x="574357" y="124301"/>
                  <a:pt x="555784" y="133540"/>
                  <a:pt x="537781" y="143256"/>
                </a:cubicBezTo>
                <a:cubicBezTo>
                  <a:pt x="535591" y="144399"/>
                  <a:pt x="533305" y="144971"/>
                  <a:pt x="531019" y="144971"/>
                </a:cubicBezTo>
                <a:close/>
                <a:moveTo>
                  <a:pt x="1435798" y="132588"/>
                </a:moveTo>
                <a:cubicBezTo>
                  <a:pt x="1433607" y="132588"/>
                  <a:pt x="1431417" y="132112"/>
                  <a:pt x="1429417" y="131064"/>
                </a:cubicBezTo>
                <a:cubicBezTo>
                  <a:pt x="1411128" y="121825"/>
                  <a:pt x="1392174" y="113062"/>
                  <a:pt x="1373314" y="105061"/>
                </a:cubicBezTo>
                <a:cubicBezTo>
                  <a:pt x="1366075" y="102013"/>
                  <a:pt x="1362647" y="93536"/>
                  <a:pt x="1365789" y="86296"/>
                </a:cubicBezTo>
                <a:cubicBezTo>
                  <a:pt x="1368838" y="79057"/>
                  <a:pt x="1377314" y="75629"/>
                  <a:pt x="1384553" y="78772"/>
                </a:cubicBezTo>
                <a:cubicBezTo>
                  <a:pt x="1403985" y="87059"/>
                  <a:pt x="1423416" y="96012"/>
                  <a:pt x="1442275" y="105537"/>
                </a:cubicBezTo>
                <a:cubicBezTo>
                  <a:pt x="1449324" y="109061"/>
                  <a:pt x="1452182" y="117634"/>
                  <a:pt x="1448658" y="124682"/>
                </a:cubicBezTo>
                <a:cubicBezTo>
                  <a:pt x="1446181" y="129635"/>
                  <a:pt x="1441132" y="132588"/>
                  <a:pt x="1435893" y="132588"/>
                </a:cubicBezTo>
                <a:close/>
                <a:moveTo>
                  <a:pt x="644842" y="92678"/>
                </a:moveTo>
                <a:cubicBezTo>
                  <a:pt x="639127" y="92678"/>
                  <a:pt x="633698" y="89154"/>
                  <a:pt x="631507" y="83534"/>
                </a:cubicBezTo>
                <a:cubicBezTo>
                  <a:pt x="628650" y="76200"/>
                  <a:pt x="632364" y="67913"/>
                  <a:pt x="639699" y="65056"/>
                </a:cubicBezTo>
                <a:cubicBezTo>
                  <a:pt x="659416" y="57531"/>
                  <a:pt x="679609" y="50578"/>
                  <a:pt x="699802" y="44291"/>
                </a:cubicBezTo>
                <a:cubicBezTo>
                  <a:pt x="707326" y="42005"/>
                  <a:pt x="715327" y="46196"/>
                  <a:pt x="717709" y="53721"/>
                </a:cubicBezTo>
                <a:cubicBezTo>
                  <a:pt x="720090" y="61246"/>
                  <a:pt x="715803" y="69247"/>
                  <a:pt x="708279" y="71628"/>
                </a:cubicBezTo>
                <a:cubicBezTo>
                  <a:pt x="688753" y="77724"/>
                  <a:pt x="669131" y="84487"/>
                  <a:pt x="649986" y="91821"/>
                </a:cubicBezTo>
                <a:cubicBezTo>
                  <a:pt x="648272" y="92488"/>
                  <a:pt x="646556" y="92773"/>
                  <a:pt x="644842" y="92773"/>
                </a:cubicBezTo>
                <a:close/>
                <a:moveTo>
                  <a:pt x="1320355" y="83534"/>
                </a:moveTo>
                <a:cubicBezTo>
                  <a:pt x="1318736" y="83534"/>
                  <a:pt x="1317212" y="83248"/>
                  <a:pt x="1315592" y="82677"/>
                </a:cubicBezTo>
                <a:cubicBezTo>
                  <a:pt x="1296258" y="75914"/>
                  <a:pt x="1276349" y="69628"/>
                  <a:pt x="1256633" y="64103"/>
                </a:cubicBezTo>
                <a:cubicBezTo>
                  <a:pt x="1249013" y="62008"/>
                  <a:pt x="1244632" y="54102"/>
                  <a:pt x="1246727" y="46482"/>
                </a:cubicBezTo>
                <a:cubicBezTo>
                  <a:pt x="1248822" y="38862"/>
                  <a:pt x="1256824" y="34480"/>
                  <a:pt x="1264348" y="36576"/>
                </a:cubicBezTo>
                <a:cubicBezTo>
                  <a:pt x="1284732" y="42291"/>
                  <a:pt x="1305115" y="48768"/>
                  <a:pt x="1325117" y="55721"/>
                </a:cubicBezTo>
                <a:cubicBezTo>
                  <a:pt x="1332547" y="58293"/>
                  <a:pt x="1336453" y="66485"/>
                  <a:pt x="1333881" y="73914"/>
                </a:cubicBezTo>
                <a:cubicBezTo>
                  <a:pt x="1331786" y="79820"/>
                  <a:pt x="1326260" y="83439"/>
                  <a:pt x="1320355" y="83439"/>
                </a:cubicBezTo>
                <a:close/>
                <a:moveTo>
                  <a:pt x="764381" y="55626"/>
                </a:moveTo>
                <a:cubicBezTo>
                  <a:pt x="757904" y="55626"/>
                  <a:pt x="752094" y="51245"/>
                  <a:pt x="750475" y="44672"/>
                </a:cubicBezTo>
                <a:cubicBezTo>
                  <a:pt x="748665" y="36957"/>
                  <a:pt x="753332" y="29242"/>
                  <a:pt x="761047" y="27432"/>
                </a:cubicBezTo>
                <a:cubicBezTo>
                  <a:pt x="781526" y="22479"/>
                  <a:pt x="802481" y="18193"/>
                  <a:pt x="823341" y="14478"/>
                </a:cubicBezTo>
                <a:cubicBezTo>
                  <a:pt x="831151" y="13145"/>
                  <a:pt x="838485" y="18288"/>
                  <a:pt x="839914" y="26099"/>
                </a:cubicBezTo>
                <a:cubicBezTo>
                  <a:pt x="841248" y="33909"/>
                  <a:pt x="836104" y="41243"/>
                  <a:pt x="828294" y="42672"/>
                </a:cubicBezTo>
                <a:cubicBezTo>
                  <a:pt x="808101" y="46196"/>
                  <a:pt x="787717" y="50387"/>
                  <a:pt x="767810" y="55245"/>
                </a:cubicBezTo>
                <a:cubicBezTo>
                  <a:pt x="766667" y="55531"/>
                  <a:pt x="765524" y="55626"/>
                  <a:pt x="764476" y="55626"/>
                </a:cubicBezTo>
                <a:close/>
                <a:moveTo>
                  <a:pt x="1199674" y="49721"/>
                </a:moveTo>
                <a:cubicBezTo>
                  <a:pt x="1198720" y="49721"/>
                  <a:pt x="1197673" y="49625"/>
                  <a:pt x="1196721" y="49435"/>
                </a:cubicBezTo>
                <a:cubicBezTo>
                  <a:pt x="1176718" y="45149"/>
                  <a:pt x="1156239" y="41529"/>
                  <a:pt x="1135951" y="38576"/>
                </a:cubicBezTo>
                <a:cubicBezTo>
                  <a:pt x="1128141" y="37433"/>
                  <a:pt x="1122711" y="30194"/>
                  <a:pt x="1123854" y="22384"/>
                </a:cubicBezTo>
                <a:cubicBezTo>
                  <a:pt x="1124997" y="14573"/>
                  <a:pt x="1132332" y="9144"/>
                  <a:pt x="1140047" y="10287"/>
                </a:cubicBezTo>
                <a:cubicBezTo>
                  <a:pt x="1160907" y="13335"/>
                  <a:pt x="1182052" y="17145"/>
                  <a:pt x="1202626" y="21431"/>
                </a:cubicBezTo>
                <a:cubicBezTo>
                  <a:pt x="1210342" y="23050"/>
                  <a:pt x="1215295" y="30671"/>
                  <a:pt x="1213675" y="38386"/>
                </a:cubicBezTo>
                <a:cubicBezTo>
                  <a:pt x="1212246" y="45149"/>
                  <a:pt x="1206341" y="49721"/>
                  <a:pt x="1199674" y="49721"/>
                </a:cubicBezTo>
                <a:close/>
                <a:moveTo>
                  <a:pt x="887825" y="34195"/>
                </a:moveTo>
                <a:cubicBezTo>
                  <a:pt x="880586" y="34195"/>
                  <a:pt x="874395" y="28766"/>
                  <a:pt x="873633" y="21431"/>
                </a:cubicBezTo>
                <a:cubicBezTo>
                  <a:pt x="872775" y="13621"/>
                  <a:pt x="878491" y="6572"/>
                  <a:pt x="886301" y="5715"/>
                </a:cubicBezTo>
                <a:cubicBezTo>
                  <a:pt x="907256" y="3429"/>
                  <a:pt x="928592" y="1810"/>
                  <a:pt x="949737" y="857"/>
                </a:cubicBezTo>
                <a:cubicBezTo>
                  <a:pt x="957643" y="476"/>
                  <a:pt x="964311" y="6572"/>
                  <a:pt x="964692" y="14478"/>
                </a:cubicBezTo>
                <a:cubicBezTo>
                  <a:pt x="965073" y="22384"/>
                  <a:pt x="958977" y="29051"/>
                  <a:pt x="951071" y="29432"/>
                </a:cubicBezTo>
                <a:cubicBezTo>
                  <a:pt x="930497" y="30385"/>
                  <a:pt x="909828" y="31909"/>
                  <a:pt x="889444" y="34195"/>
                </a:cubicBezTo>
                <a:cubicBezTo>
                  <a:pt x="888873" y="34195"/>
                  <a:pt x="888396" y="34195"/>
                  <a:pt x="887920" y="34195"/>
                </a:cubicBezTo>
                <a:close/>
                <a:moveTo>
                  <a:pt x="1075658" y="31623"/>
                </a:moveTo>
                <a:cubicBezTo>
                  <a:pt x="1075658" y="31623"/>
                  <a:pt x="1074895" y="31623"/>
                  <a:pt x="1074515" y="31623"/>
                </a:cubicBezTo>
                <a:cubicBezTo>
                  <a:pt x="1054132" y="30004"/>
                  <a:pt x="1033367" y="28956"/>
                  <a:pt x="1012793" y="28575"/>
                </a:cubicBezTo>
                <a:cubicBezTo>
                  <a:pt x="1004888" y="28384"/>
                  <a:pt x="998601" y="21908"/>
                  <a:pt x="998791" y="14002"/>
                </a:cubicBezTo>
                <a:cubicBezTo>
                  <a:pt x="998981" y="6096"/>
                  <a:pt x="1005364" y="95"/>
                  <a:pt x="1013364" y="0"/>
                </a:cubicBezTo>
                <a:cubicBezTo>
                  <a:pt x="1034510" y="381"/>
                  <a:pt x="1055845" y="1429"/>
                  <a:pt x="1076897" y="3143"/>
                </a:cubicBezTo>
                <a:cubicBezTo>
                  <a:pt x="1084802" y="3810"/>
                  <a:pt x="1090612" y="10668"/>
                  <a:pt x="1089946" y="18574"/>
                </a:cubicBezTo>
                <a:cubicBezTo>
                  <a:pt x="1089374" y="26003"/>
                  <a:pt x="1083088" y="31718"/>
                  <a:pt x="1075754" y="31718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75" name="Group 74">
            <a:extLst>
              <a:ext uri="{FF2B5EF4-FFF2-40B4-BE49-F238E27FC236}">
                <a16:creationId xmlns:a16="http://schemas.microsoft.com/office/drawing/2014/main" id="{93D90295-720C-4AED-A775-322937D637BD}"/>
              </a:ext>
            </a:extLst>
          </p:cNvPr>
          <p:cNvGrpSpPr/>
          <p:nvPr/>
        </p:nvGrpSpPr>
        <p:grpSpPr>
          <a:xfrm>
            <a:off x="8722929" y="2650582"/>
            <a:ext cx="2023858" cy="1810190"/>
            <a:chOff x="8722929" y="2650582"/>
            <a:chExt cx="2023858" cy="1810190"/>
          </a:xfrm>
        </p:grpSpPr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FFCE6D24-50A2-43C4-AF6E-995ADF439BFB}"/>
                </a:ext>
              </a:extLst>
            </p:cNvPr>
            <p:cNvSpPr/>
            <p:nvPr/>
          </p:nvSpPr>
          <p:spPr>
            <a:xfrm>
              <a:off x="8829706" y="2650582"/>
              <a:ext cx="1810304" cy="1810190"/>
            </a:xfrm>
            <a:custGeom>
              <a:avLst/>
              <a:gdLst>
                <a:gd name="connsiteX0" fmla="*/ 1545432 w 1545431"/>
                <a:gd name="connsiteY0" fmla="*/ 772668 h 1545335"/>
                <a:gd name="connsiteX1" fmla="*/ 1536668 w 1545431"/>
                <a:gd name="connsiteY1" fmla="*/ 889730 h 1545335"/>
                <a:gd name="connsiteX2" fmla="*/ 1534859 w 1545431"/>
                <a:gd name="connsiteY2" fmla="*/ 900875 h 1545335"/>
                <a:gd name="connsiteX3" fmla="*/ 1479423 w 1545431"/>
                <a:gd name="connsiteY3" fmla="*/ 1085755 h 1545335"/>
                <a:gd name="connsiteX4" fmla="*/ 772669 w 1545431"/>
                <a:gd name="connsiteY4" fmla="*/ 1545336 h 1545335"/>
                <a:gd name="connsiteX5" fmla="*/ 10573 w 1545431"/>
                <a:gd name="connsiteY5" fmla="*/ 900875 h 1545335"/>
                <a:gd name="connsiteX6" fmla="*/ 0 w 1545431"/>
                <a:gd name="connsiteY6" fmla="*/ 772668 h 1545335"/>
                <a:gd name="connsiteX7" fmla="*/ 24956 w 1545431"/>
                <a:gd name="connsiteY7" fmla="*/ 576834 h 1545335"/>
                <a:gd name="connsiteX8" fmla="*/ 772669 w 1545431"/>
                <a:gd name="connsiteY8" fmla="*/ 0 h 1545335"/>
                <a:gd name="connsiteX9" fmla="*/ 1520476 w 1545431"/>
                <a:gd name="connsiteY9" fmla="*/ 576834 h 1545335"/>
                <a:gd name="connsiteX10" fmla="*/ 1545432 w 1545431"/>
                <a:gd name="connsiteY10" fmla="*/ 772668 h 1545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45431" h="1545335">
                  <a:moveTo>
                    <a:pt x="1545432" y="772668"/>
                  </a:moveTo>
                  <a:cubicBezTo>
                    <a:pt x="1545432" y="812387"/>
                    <a:pt x="1542479" y="851440"/>
                    <a:pt x="1536668" y="889730"/>
                  </a:cubicBezTo>
                  <a:cubicBezTo>
                    <a:pt x="1536098" y="893445"/>
                    <a:pt x="1535430" y="897255"/>
                    <a:pt x="1534859" y="900875"/>
                  </a:cubicBezTo>
                  <a:cubicBezTo>
                    <a:pt x="1524001" y="965645"/>
                    <a:pt x="1505236" y="1027557"/>
                    <a:pt x="1479423" y="1085755"/>
                  </a:cubicBezTo>
                  <a:cubicBezTo>
                    <a:pt x="1359313" y="1356455"/>
                    <a:pt x="1088041" y="1545336"/>
                    <a:pt x="772669" y="1545336"/>
                  </a:cubicBezTo>
                  <a:cubicBezTo>
                    <a:pt x="389668" y="1545336"/>
                    <a:pt x="71628" y="1266635"/>
                    <a:pt x="10573" y="900875"/>
                  </a:cubicBezTo>
                  <a:cubicBezTo>
                    <a:pt x="3525" y="859250"/>
                    <a:pt x="0" y="816388"/>
                    <a:pt x="0" y="772668"/>
                  </a:cubicBezTo>
                  <a:cubicBezTo>
                    <a:pt x="0" y="704945"/>
                    <a:pt x="8668" y="639318"/>
                    <a:pt x="24956" y="576834"/>
                  </a:cubicBezTo>
                  <a:cubicBezTo>
                    <a:pt x="111729" y="244888"/>
                    <a:pt x="413576" y="0"/>
                    <a:pt x="772669" y="0"/>
                  </a:cubicBezTo>
                  <a:cubicBezTo>
                    <a:pt x="1131761" y="0"/>
                    <a:pt x="1433704" y="244888"/>
                    <a:pt x="1520476" y="576834"/>
                  </a:cubicBezTo>
                  <a:cubicBezTo>
                    <a:pt x="1536764" y="639318"/>
                    <a:pt x="1545432" y="704945"/>
                    <a:pt x="1545432" y="772668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4F321C4E-0EEF-4A08-9C1B-3287EE6BDADB}"/>
                </a:ext>
              </a:extLst>
            </p:cNvPr>
            <p:cNvSpPr/>
            <p:nvPr/>
          </p:nvSpPr>
          <p:spPr>
            <a:xfrm>
              <a:off x="10585898" y="3704494"/>
              <a:ext cx="123624" cy="158770"/>
            </a:xfrm>
            <a:custGeom>
              <a:avLst/>
              <a:gdLst>
                <a:gd name="connsiteX0" fmla="*/ 0 w 105536"/>
                <a:gd name="connsiteY0" fmla="*/ 135446 h 135540"/>
                <a:gd name="connsiteX1" fmla="*/ 7524 w 105536"/>
                <a:gd name="connsiteY1" fmla="*/ 113443 h 135540"/>
                <a:gd name="connsiteX2" fmla="*/ 13429 w 105536"/>
                <a:gd name="connsiteY2" fmla="*/ 94774 h 135540"/>
                <a:gd name="connsiteX3" fmla="*/ 18669 w 105536"/>
                <a:gd name="connsiteY3" fmla="*/ 76676 h 135540"/>
                <a:gd name="connsiteX4" fmla="*/ 21241 w 105536"/>
                <a:gd name="connsiteY4" fmla="*/ 66770 h 135540"/>
                <a:gd name="connsiteX5" fmla="*/ 25812 w 105536"/>
                <a:gd name="connsiteY5" fmla="*/ 48482 h 135540"/>
                <a:gd name="connsiteX6" fmla="*/ 30956 w 105536"/>
                <a:gd name="connsiteY6" fmla="*/ 24955 h 135540"/>
                <a:gd name="connsiteX7" fmla="*/ 33147 w 105536"/>
                <a:gd name="connsiteY7" fmla="*/ 13525 h 135540"/>
                <a:gd name="connsiteX8" fmla="*/ 34099 w 105536"/>
                <a:gd name="connsiteY8" fmla="*/ 8668 h 135540"/>
                <a:gd name="connsiteX9" fmla="*/ 34099 w 105536"/>
                <a:gd name="connsiteY9" fmla="*/ 8287 h 135540"/>
                <a:gd name="connsiteX10" fmla="*/ 35623 w 105536"/>
                <a:gd name="connsiteY10" fmla="*/ 0 h 135540"/>
                <a:gd name="connsiteX11" fmla="*/ 105537 w 105536"/>
                <a:gd name="connsiteY11" fmla="*/ 20193 h 135540"/>
                <a:gd name="connsiteX12" fmla="*/ 89534 w 105536"/>
                <a:gd name="connsiteY12" fmla="*/ 51625 h 135540"/>
                <a:gd name="connsiteX13" fmla="*/ 94 w 105536"/>
                <a:gd name="connsiteY13" fmla="*/ 135541 h 135540"/>
                <a:gd name="connsiteX14" fmla="*/ 94 w 105536"/>
                <a:gd name="connsiteY14" fmla="*/ 135541 h 1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5536" h="135540">
                  <a:moveTo>
                    <a:pt x="0" y="135446"/>
                  </a:moveTo>
                  <a:cubicBezTo>
                    <a:pt x="2571" y="128206"/>
                    <a:pt x="5143" y="120777"/>
                    <a:pt x="7524" y="113443"/>
                  </a:cubicBezTo>
                  <a:cubicBezTo>
                    <a:pt x="9619" y="107252"/>
                    <a:pt x="11620" y="101060"/>
                    <a:pt x="13429" y="94774"/>
                  </a:cubicBezTo>
                  <a:cubicBezTo>
                    <a:pt x="15240" y="88868"/>
                    <a:pt x="17049" y="82772"/>
                    <a:pt x="18669" y="76676"/>
                  </a:cubicBezTo>
                  <a:cubicBezTo>
                    <a:pt x="19621" y="73342"/>
                    <a:pt x="20478" y="70104"/>
                    <a:pt x="21241" y="66770"/>
                  </a:cubicBezTo>
                  <a:cubicBezTo>
                    <a:pt x="22764" y="60674"/>
                    <a:pt x="24383" y="54673"/>
                    <a:pt x="25812" y="48482"/>
                  </a:cubicBezTo>
                  <a:cubicBezTo>
                    <a:pt x="27622" y="40767"/>
                    <a:pt x="29432" y="32861"/>
                    <a:pt x="30956" y="24955"/>
                  </a:cubicBezTo>
                  <a:cubicBezTo>
                    <a:pt x="31813" y="21146"/>
                    <a:pt x="32479" y="17336"/>
                    <a:pt x="33147" y="13525"/>
                  </a:cubicBezTo>
                  <a:cubicBezTo>
                    <a:pt x="33527" y="11811"/>
                    <a:pt x="33813" y="10287"/>
                    <a:pt x="34099" y="8668"/>
                  </a:cubicBezTo>
                  <a:lnTo>
                    <a:pt x="34099" y="8287"/>
                  </a:lnTo>
                  <a:cubicBezTo>
                    <a:pt x="34670" y="5524"/>
                    <a:pt x="35147" y="2667"/>
                    <a:pt x="35623" y="0"/>
                  </a:cubicBezTo>
                  <a:cubicBezTo>
                    <a:pt x="58959" y="6477"/>
                    <a:pt x="82295" y="13240"/>
                    <a:pt x="105537" y="20193"/>
                  </a:cubicBezTo>
                  <a:cubicBezTo>
                    <a:pt x="100774" y="30956"/>
                    <a:pt x="95344" y="41434"/>
                    <a:pt x="89534" y="51625"/>
                  </a:cubicBezTo>
                  <a:cubicBezTo>
                    <a:pt x="68770" y="87821"/>
                    <a:pt x="37242" y="116681"/>
                    <a:pt x="94" y="135541"/>
                  </a:cubicBezTo>
                  <a:lnTo>
                    <a:pt x="94" y="135541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54A3FB15-D2BA-4BCC-991E-39D6A8D22180}"/>
                </a:ext>
              </a:extLst>
            </p:cNvPr>
            <p:cNvSpPr/>
            <p:nvPr/>
          </p:nvSpPr>
          <p:spPr>
            <a:xfrm>
              <a:off x="8722929" y="3221874"/>
              <a:ext cx="2023858" cy="507637"/>
            </a:xfrm>
            <a:custGeom>
              <a:avLst/>
              <a:gdLst>
                <a:gd name="connsiteX0" fmla="*/ 1727739 w 1727739"/>
                <a:gd name="connsiteY0" fmla="*/ 284964 h 433363"/>
                <a:gd name="connsiteX1" fmla="*/ 1727739 w 1727739"/>
                <a:gd name="connsiteY1" fmla="*/ 287536 h 433363"/>
                <a:gd name="connsiteX2" fmla="*/ 1695926 w 1727739"/>
                <a:gd name="connsiteY2" fmla="*/ 433364 h 433363"/>
                <a:gd name="connsiteX3" fmla="*/ 1626013 w 1727739"/>
                <a:gd name="connsiteY3" fmla="*/ 413171 h 433363"/>
                <a:gd name="connsiteX4" fmla="*/ 1619059 w 1727739"/>
                <a:gd name="connsiteY4" fmla="*/ 411361 h 433363"/>
                <a:gd name="connsiteX5" fmla="*/ 1617536 w 1727739"/>
                <a:gd name="connsiteY5" fmla="*/ 410885 h 433363"/>
                <a:gd name="connsiteX6" fmla="*/ 1515999 w 1727739"/>
                <a:gd name="connsiteY6" fmla="*/ 385262 h 433363"/>
                <a:gd name="connsiteX7" fmla="*/ 101727 w 1727739"/>
                <a:gd name="connsiteY7" fmla="*/ 413076 h 433363"/>
                <a:gd name="connsiteX8" fmla="*/ 101632 w 1727739"/>
                <a:gd name="connsiteY8" fmla="*/ 413076 h 433363"/>
                <a:gd name="connsiteX9" fmla="*/ 31718 w 1727739"/>
                <a:gd name="connsiteY9" fmla="*/ 433268 h 433363"/>
                <a:gd name="connsiteX10" fmla="*/ 95 w 1727739"/>
                <a:gd name="connsiteY10" fmla="*/ 296966 h 433363"/>
                <a:gd name="connsiteX11" fmla="*/ 0 w 1727739"/>
                <a:gd name="connsiteY11" fmla="*/ 287441 h 433363"/>
                <a:gd name="connsiteX12" fmla="*/ 0 w 1727739"/>
                <a:gd name="connsiteY12" fmla="*/ 284869 h 433363"/>
                <a:gd name="connsiteX13" fmla="*/ 95 w 1727739"/>
                <a:gd name="connsiteY13" fmla="*/ 267629 h 433363"/>
                <a:gd name="connsiteX14" fmla="*/ 1143 w 1727739"/>
                <a:gd name="connsiteY14" fmla="*/ 238673 h 433363"/>
                <a:gd name="connsiteX15" fmla="*/ 2095 w 1727739"/>
                <a:gd name="connsiteY15" fmla="*/ 223433 h 433363"/>
                <a:gd name="connsiteX16" fmla="*/ 115157 w 1727739"/>
                <a:gd name="connsiteY16" fmla="*/ 89226 h 433363"/>
                <a:gd name="connsiteX17" fmla="*/ 116110 w 1727739"/>
                <a:gd name="connsiteY17" fmla="*/ 88940 h 433363"/>
                <a:gd name="connsiteX18" fmla="*/ 1611535 w 1727739"/>
                <a:gd name="connsiteY18" fmla="*/ 88940 h 433363"/>
                <a:gd name="connsiteX19" fmla="*/ 1612868 w 1727739"/>
                <a:gd name="connsiteY19" fmla="*/ 89321 h 433363"/>
                <a:gd name="connsiteX20" fmla="*/ 1725453 w 1727739"/>
                <a:gd name="connsiteY20" fmla="*/ 223242 h 433363"/>
                <a:gd name="connsiteX21" fmla="*/ 1726406 w 1727739"/>
                <a:gd name="connsiteY21" fmla="*/ 238482 h 433363"/>
                <a:gd name="connsiteX22" fmla="*/ 1727453 w 1727739"/>
                <a:gd name="connsiteY22" fmla="*/ 267534 h 433363"/>
                <a:gd name="connsiteX23" fmla="*/ 1727549 w 1727739"/>
                <a:gd name="connsiteY23" fmla="*/ 284774 h 4333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27739" h="433363">
                  <a:moveTo>
                    <a:pt x="1727739" y="284964"/>
                  </a:moveTo>
                  <a:lnTo>
                    <a:pt x="1727739" y="287536"/>
                  </a:lnTo>
                  <a:cubicBezTo>
                    <a:pt x="1727453" y="338209"/>
                    <a:pt x="1716501" y="387929"/>
                    <a:pt x="1695926" y="433364"/>
                  </a:cubicBezTo>
                  <a:cubicBezTo>
                    <a:pt x="1672685" y="426315"/>
                    <a:pt x="1649349" y="419552"/>
                    <a:pt x="1626013" y="413171"/>
                  </a:cubicBezTo>
                  <a:cubicBezTo>
                    <a:pt x="1623727" y="412599"/>
                    <a:pt x="1621346" y="411837"/>
                    <a:pt x="1619059" y="411361"/>
                  </a:cubicBezTo>
                  <a:cubicBezTo>
                    <a:pt x="1618583" y="411266"/>
                    <a:pt x="1618011" y="410980"/>
                    <a:pt x="1617536" y="410885"/>
                  </a:cubicBezTo>
                  <a:cubicBezTo>
                    <a:pt x="1583721" y="401741"/>
                    <a:pt x="1549908" y="393168"/>
                    <a:pt x="1515999" y="385262"/>
                  </a:cubicBezTo>
                  <a:cubicBezTo>
                    <a:pt x="1050321" y="276963"/>
                    <a:pt x="563880" y="286298"/>
                    <a:pt x="101727" y="413076"/>
                  </a:cubicBezTo>
                  <a:lnTo>
                    <a:pt x="101632" y="413076"/>
                  </a:lnTo>
                  <a:cubicBezTo>
                    <a:pt x="78295" y="419552"/>
                    <a:pt x="54959" y="426315"/>
                    <a:pt x="31718" y="433268"/>
                  </a:cubicBezTo>
                  <a:cubicBezTo>
                    <a:pt x="12478" y="390692"/>
                    <a:pt x="1619" y="344305"/>
                    <a:pt x="95" y="296966"/>
                  </a:cubicBezTo>
                  <a:cubicBezTo>
                    <a:pt x="95" y="293727"/>
                    <a:pt x="0" y="290679"/>
                    <a:pt x="0" y="287441"/>
                  </a:cubicBezTo>
                  <a:lnTo>
                    <a:pt x="0" y="284869"/>
                  </a:lnTo>
                  <a:cubicBezTo>
                    <a:pt x="0" y="279059"/>
                    <a:pt x="0" y="273344"/>
                    <a:pt x="95" y="267629"/>
                  </a:cubicBezTo>
                  <a:cubicBezTo>
                    <a:pt x="381" y="257818"/>
                    <a:pt x="666" y="248198"/>
                    <a:pt x="1143" y="238673"/>
                  </a:cubicBezTo>
                  <a:cubicBezTo>
                    <a:pt x="1333" y="233529"/>
                    <a:pt x="1714" y="228576"/>
                    <a:pt x="2095" y="223433"/>
                  </a:cubicBezTo>
                  <a:cubicBezTo>
                    <a:pt x="6667" y="158949"/>
                    <a:pt x="52292" y="104370"/>
                    <a:pt x="115157" y="89226"/>
                  </a:cubicBezTo>
                  <a:cubicBezTo>
                    <a:pt x="115443" y="89130"/>
                    <a:pt x="115728" y="89130"/>
                    <a:pt x="116110" y="88940"/>
                  </a:cubicBezTo>
                  <a:cubicBezTo>
                    <a:pt x="607409" y="-29647"/>
                    <a:pt x="1120235" y="-29647"/>
                    <a:pt x="1611535" y="88940"/>
                  </a:cubicBezTo>
                  <a:cubicBezTo>
                    <a:pt x="1612010" y="89035"/>
                    <a:pt x="1612392" y="89226"/>
                    <a:pt x="1612868" y="89321"/>
                  </a:cubicBezTo>
                  <a:cubicBezTo>
                    <a:pt x="1675638" y="104275"/>
                    <a:pt x="1720977" y="158949"/>
                    <a:pt x="1725453" y="223242"/>
                  </a:cubicBezTo>
                  <a:cubicBezTo>
                    <a:pt x="1725835" y="228386"/>
                    <a:pt x="1726215" y="233434"/>
                    <a:pt x="1726406" y="238482"/>
                  </a:cubicBezTo>
                  <a:cubicBezTo>
                    <a:pt x="1726882" y="248102"/>
                    <a:pt x="1727264" y="257723"/>
                    <a:pt x="1727453" y="267534"/>
                  </a:cubicBezTo>
                  <a:cubicBezTo>
                    <a:pt x="1727549" y="273249"/>
                    <a:pt x="1727549" y="278963"/>
                    <a:pt x="1727549" y="28477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5D7BC0CD-5B89-4BA5-9FC7-992E9CA42C9C}"/>
                </a:ext>
              </a:extLst>
            </p:cNvPr>
            <p:cNvSpPr/>
            <p:nvPr/>
          </p:nvSpPr>
          <p:spPr>
            <a:xfrm>
              <a:off x="8760194" y="3704382"/>
              <a:ext cx="123513" cy="158883"/>
            </a:xfrm>
            <a:custGeom>
              <a:avLst/>
              <a:gdLst>
                <a:gd name="connsiteX0" fmla="*/ 16002 w 105441"/>
                <a:gd name="connsiteY0" fmla="*/ 51626 h 135636"/>
                <a:gd name="connsiteX1" fmla="*/ 0 w 105441"/>
                <a:gd name="connsiteY1" fmla="*/ 20193 h 135636"/>
                <a:gd name="connsiteX2" fmla="*/ 69914 w 105441"/>
                <a:gd name="connsiteY2" fmla="*/ 0 h 135636"/>
                <a:gd name="connsiteX3" fmla="*/ 73819 w 105441"/>
                <a:gd name="connsiteY3" fmla="*/ 21336 h 135636"/>
                <a:gd name="connsiteX4" fmla="*/ 75343 w 105441"/>
                <a:gd name="connsiteY4" fmla="*/ 28956 h 135636"/>
                <a:gd name="connsiteX5" fmla="*/ 77819 w 105441"/>
                <a:gd name="connsiteY5" fmla="*/ 40386 h 135636"/>
                <a:gd name="connsiteX6" fmla="*/ 80391 w 105441"/>
                <a:gd name="connsiteY6" fmla="*/ 51816 h 135636"/>
                <a:gd name="connsiteX7" fmla="*/ 80677 w 105441"/>
                <a:gd name="connsiteY7" fmla="*/ 52673 h 135636"/>
                <a:gd name="connsiteX8" fmla="*/ 81153 w 105441"/>
                <a:gd name="connsiteY8" fmla="*/ 54959 h 135636"/>
                <a:gd name="connsiteX9" fmla="*/ 85344 w 105441"/>
                <a:gd name="connsiteY9" fmla="*/ 71723 h 135636"/>
                <a:gd name="connsiteX10" fmla="*/ 85630 w 105441"/>
                <a:gd name="connsiteY10" fmla="*/ 72676 h 135636"/>
                <a:gd name="connsiteX11" fmla="*/ 92012 w 105441"/>
                <a:gd name="connsiteY11" fmla="*/ 94964 h 135636"/>
                <a:gd name="connsiteX12" fmla="*/ 98298 w 105441"/>
                <a:gd name="connsiteY12" fmla="*/ 115062 h 135636"/>
                <a:gd name="connsiteX13" fmla="*/ 105442 w 105441"/>
                <a:gd name="connsiteY13" fmla="*/ 135636 h 135636"/>
                <a:gd name="connsiteX14" fmla="*/ 105442 w 105441"/>
                <a:gd name="connsiteY14" fmla="*/ 135636 h 135636"/>
                <a:gd name="connsiteX15" fmla="*/ 16002 w 105441"/>
                <a:gd name="connsiteY15" fmla="*/ 51721 h 135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05441" h="135636">
                  <a:moveTo>
                    <a:pt x="16002" y="51626"/>
                  </a:moveTo>
                  <a:cubicBezTo>
                    <a:pt x="10096" y="41434"/>
                    <a:pt x="4763" y="30956"/>
                    <a:pt x="0" y="20193"/>
                  </a:cubicBezTo>
                  <a:cubicBezTo>
                    <a:pt x="23241" y="13145"/>
                    <a:pt x="46577" y="6382"/>
                    <a:pt x="69914" y="0"/>
                  </a:cubicBezTo>
                  <a:cubicBezTo>
                    <a:pt x="71057" y="7144"/>
                    <a:pt x="72390" y="14288"/>
                    <a:pt x="73819" y="21336"/>
                  </a:cubicBezTo>
                  <a:cubicBezTo>
                    <a:pt x="74295" y="23813"/>
                    <a:pt x="74772" y="26479"/>
                    <a:pt x="75343" y="28956"/>
                  </a:cubicBezTo>
                  <a:cubicBezTo>
                    <a:pt x="76105" y="32766"/>
                    <a:pt x="76867" y="36576"/>
                    <a:pt x="77819" y="40386"/>
                  </a:cubicBezTo>
                  <a:cubicBezTo>
                    <a:pt x="78581" y="44291"/>
                    <a:pt x="79534" y="48101"/>
                    <a:pt x="80391" y="51816"/>
                  </a:cubicBezTo>
                  <a:cubicBezTo>
                    <a:pt x="80486" y="52006"/>
                    <a:pt x="80486" y="52388"/>
                    <a:pt x="80677" y="52673"/>
                  </a:cubicBezTo>
                  <a:cubicBezTo>
                    <a:pt x="80772" y="53340"/>
                    <a:pt x="81058" y="54197"/>
                    <a:pt x="81153" y="54959"/>
                  </a:cubicBezTo>
                  <a:cubicBezTo>
                    <a:pt x="82391" y="60579"/>
                    <a:pt x="83915" y="66008"/>
                    <a:pt x="85344" y="71723"/>
                  </a:cubicBezTo>
                  <a:cubicBezTo>
                    <a:pt x="85440" y="72104"/>
                    <a:pt x="85440" y="72295"/>
                    <a:pt x="85630" y="72676"/>
                  </a:cubicBezTo>
                  <a:cubicBezTo>
                    <a:pt x="87630" y="80201"/>
                    <a:pt x="89821" y="87535"/>
                    <a:pt x="92012" y="94964"/>
                  </a:cubicBezTo>
                  <a:cubicBezTo>
                    <a:pt x="94012" y="101727"/>
                    <a:pt x="96108" y="108395"/>
                    <a:pt x="98298" y="115062"/>
                  </a:cubicBezTo>
                  <a:cubicBezTo>
                    <a:pt x="100584" y="121920"/>
                    <a:pt x="102965" y="128873"/>
                    <a:pt x="105442" y="135636"/>
                  </a:cubicBezTo>
                  <a:lnTo>
                    <a:pt x="105442" y="135636"/>
                  </a:lnTo>
                  <a:cubicBezTo>
                    <a:pt x="68294" y="116777"/>
                    <a:pt x="36766" y="87916"/>
                    <a:pt x="16002" y="51721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9706C028-AA34-4CFA-8E62-A27D3BBD25D1}"/>
                </a:ext>
              </a:extLst>
            </p:cNvPr>
            <p:cNvSpPr/>
            <p:nvPr/>
          </p:nvSpPr>
          <p:spPr>
            <a:xfrm>
              <a:off x="9155505" y="2976270"/>
              <a:ext cx="1158706" cy="1158593"/>
            </a:xfrm>
            <a:custGeom>
              <a:avLst/>
              <a:gdLst>
                <a:gd name="connsiteX0" fmla="*/ 989171 w 989171"/>
                <a:gd name="connsiteY0" fmla="*/ 494633 h 989075"/>
                <a:gd name="connsiteX1" fmla="*/ 983552 w 989171"/>
                <a:gd name="connsiteY1" fmla="*/ 569500 h 989075"/>
                <a:gd name="connsiteX2" fmla="*/ 982409 w 989171"/>
                <a:gd name="connsiteY2" fmla="*/ 576644 h 989075"/>
                <a:gd name="connsiteX3" fmla="*/ 946881 w 989171"/>
                <a:gd name="connsiteY3" fmla="*/ 694944 h 989075"/>
                <a:gd name="connsiteX4" fmla="*/ 494538 w 989171"/>
                <a:gd name="connsiteY4" fmla="*/ 989076 h 989075"/>
                <a:gd name="connsiteX5" fmla="*/ 6763 w 989171"/>
                <a:gd name="connsiteY5" fmla="*/ 576644 h 989075"/>
                <a:gd name="connsiteX6" fmla="*/ 0 w 989171"/>
                <a:gd name="connsiteY6" fmla="*/ 494538 h 989075"/>
                <a:gd name="connsiteX7" fmla="*/ 16002 w 989171"/>
                <a:gd name="connsiteY7" fmla="*/ 369189 h 989075"/>
                <a:gd name="connsiteX8" fmla="*/ 494538 w 989171"/>
                <a:gd name="connsiteY8" fmla="*/ 0 h 989075"/>
                <a:gd name="connsiteX9" fmla="*/ 973170 w 989171"/>
                <a:gd name="connsiteY9" fmla="*/ 369189 h 989075"/>
                <a:gd name="connsiteX10" fmla="*/ 989171 w 989171"/>
                <a:gd name="connsiteY10" fmla="*/ 494538 h 989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89171" h="989075">
                  <a:moveTo>
                    <a:pt x="989171" y="494633"/>
                  </a:moveTo>
                  <a:cubicBezTo>
                    <a:pt x="989171" y="520065"/>
                    <a:pt x="987267" y="545116"/>
                    <a:pt x="983552" y="569500"/>
                  </a:cubicBezTo>
                  <a:cubicBezTo>
                    <a:pt x="983170" y="571881"/>
                    <a:pt x="982790" y="574262"/>
                    <a:pt x="982409" y="576644"/>
                  </a:cubicBezTo>
                  <a:cubicBezTo>
                    <a:pt x="975456" y="618077"/>
                    <a:pt x="963454" y="657701"/>
                    <a:pt x="946881" y="694944"/>
                  </a:cubicBezTo>
                  <a:cubicBezTo>
                    <a:pt x="870013" y="868204"/>
                    <a:pt x="696468" y="989076"/>
                    <a:pt x="494538" y="989076"/>
                  </a:cubicBezTo>
                  <a:cubicBezTo>
                    <a:pt x="249460" y="989076"/>
                    <a:pt x="45911" y="810673"/>
                    <a:pt x="6763" y="576644"/>
                  </a:cubicBezTo>
                  <a:cubicBezTo>
                    <a:pt x="2286" y="549973"/>
                    <a:pt x="0" y="522541"/>
                    <a:pt x="0" y="494538"/>
                  </a:cubicBezTo>
                  <a:cubicBezTo>
                    <a:pt x="0" y="451199"/>
                    <a:pt x="5525" y="409194"/>
                    <a:pt x="16002" y="369189"/>
                  </a:cubicBezTo>
                  <a:cubicBezTo>
                    <a:pt x="71533" y="156781"/>
                    <a:pt x="264700" y="0"/>
                    <a:pt x="494538" y="0"/>
                  </a:cubicBezTo>
                  <a:cubicBezTo>
                    <a:pt x="724377" y="0"/>
                    <a:pt x="917543" y="156781"/>
                    <a:pt x="973170" y="369189"/>
                  </a:cubicBezTo>
                  <a:cubicBezTo>
                    <a:pt x="983647" y="409194"/>
                    <a:pt x="989171" y="451199"/>
                    <a:pt x="989171" y="494538"/>
                  </a:cubicBezTo>
                  <a:close/>
                </a:path>
              </a:pathLst>
            </a:custGeom>
            <a:gradFill>
              <a:gsLst>
                <a:gs pos="0">
                  <a:srgbClr val="6E4CC4"/>
                </a:gs>
                <a:gs pos="100000">
                  <a:srgbClr val="AB7BDF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F1B68D89-8D6D-42DC-A31D-5243604FCC31}"/>
                </a:ext>
              </a:extLst>
            </p:cNvPr>
            <p:cNvSpPr txBox="1"/>
            <p:nvPr/>
          </p:nvSpPr>
          <p:spPr>
            <a:xfrm>
              <a:off x="9233312" y="3193400"/>
              <a:ext cx="1003092" cy="7271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125" spc="0" baseline="0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</p:grpSp>
      <p:sp>
        <p:nvSpPr>
          <p:cNvPr id="82" name="Freeform: Shape 81">
            <a:extLst>
              <a:ext uri="{FF2B5EF4-FFF2-40B4-BE49-F238E27FC236}">
                <a16:creationId xmlns:a16="http://schemas.microsoft.com/office/drawing/2014/main" id="{8D92CCA1-A1D3-4310-9F02-B313590E0E62}"/>
              </a:ext>
            </a:extLst>
          </p:cNvPr>
          <p:cNvSpPr/>
          <p:nvPr/>
        </p:nvSpPr>
        <p:spPr>
          <a:xfrm>
            <a:off x="4930582" y="2390502"/>
            <a:ext cx="2331024" cy="2330688"/>
          </a:xfrm>
          <a:custGeom>
            <a:avLst/>
            <a:gdLst>
              <a:gd name="connsiteX0" fmla="*/ 994791 w 1989962"/>
              <a:gd name="connsiteY0" fmla="*/ 1989677 h 1989677"/>
              <a:gd name="connsiteX1" fmla="*/ 967550 w 1989962"/>
              <a:gd name="connsiteY1" fmla="*/ 1989296 h 1989677"/>
              <a:gd name="connsiteX2" fmla="*/ 953643 w 1989962"/>
              <a:gd name="connsiteY2" fmla="*/ 1974628 h 1989677"/>
              <a:gd name="connsiteX3" fmla="*/ 967930 w 1989962"/>
              <a:gd name="connsiteY3" fmla="*/ 1960721 h 1989677"/>
              <a:gd name="connsiteX4" fmla="*/ 968312 w 1989962"/>
              <a:gd name="connsiteY4" fmla="*/ 1960721 h 1989677"/>
              <a:gd name="connsiteX5" fmla="*/ 1030129 w 1989962"/>
              <a:gd name="connsiteY5" fmla="*/ 1960436 h 1989677"/>
              <a:gd name="connsiteX6" fmla="*/ 1044893 w 1989962"/>
              <a:gd name="connsiteY6" fmla="*/ 1974247 h 1989677"/>
              <a:gd name="connsiteX7" fmla="*/ 1031081 w 1989962"/>
              <a:gd name="connsiteY7" fmla="*/ 1989011 h 1989677"/>
              <a:gd name="connsiteX8" fmla="*/ 994696 w 1989962"/>
              <a:gd name="connsiteY8" fmla="*/ 1989677 h 1989677"/>
              <a:gd name="connsiteX9" fmla="*/ 905447 w 1989962"/>
              <a:gd name="connsiteY9" fmla="*/ 1985677 h 1989677"/>
              <a:gd name="connsiteX10" fmla="*/ 904113 w 1989962"/>
              <a:gd name="connsiteY10" fmla="*/ 1985677 h 1989677"/>
              <a:gd name="connsiteX11" fmla="*/ 840963 w 1989962"/>
              <a:gd name="connsiteY11" fmla="*/ 1977962 h 1989677"/>
              <a:gd name="connsiteX12" fmla="*/ 829056 w 1989962"/>
              <a:gd name="connsiteY12" fmla="*/ 1961674 h 1989677"/>
              <a:gd name="connsiteX13" fmla="*/ 845344 w 1989962"/>
              <a:gd name="connsiteY13" fmla="*/ 1949768 h 1989677"/>
              <a:gd name="connsiteX14" fmla="*/ 906685 w 1989962"/>
              <a:gd name="connsiteY14" fmla="*/ 1957292 h 1989677"/>
              <a:gd name="connsiteX15" fmla="*/ 919639 w 1989962"/>
              <a:gd name="connsiteY15" fmla="*/ 1972818 h 1989677"/>
              <a:gd name="connsiteX16" fmla="*/ 905447 w 1989962"/>
              <a:gd name="connsiteY16" fmla="*/ 1985867 h 1989677"/>
              <a:gd name="connsiteX17" fmla="*/ 1093184 w 1989962"/>
              <a:gd name="connsiteY17" fmla="*/ 1984820 h 1989677"/>
              <a:gd name="connsiteX18" fmla="*/ 1078992 w 1989962"/>
              <a:gd name="connsiteY18" fmla="*/ 1971961 h 1989677"/>
              <a:gd name="connsiteX19" fmla="*/ 1091756 w 1989962"/>
              <a:gd name="connsiteY19" fmla="*/ 1956340 h 1989677"/>
              <a:gd name="connsiteX20" fmla="*/ 1153001 w 1989962"/>
              <a:gd name="connsiteY20" fmla="*/ 1948244 h 1989677"/>
              <a:gd name="connsiteX21" fmla="*/ 1169384 w 1989962"/>
              <a:gd name="connsiteY21" fmla="*/ 1960055 h 1989677"/>
              <a:gd name="connsiteX22" fmla="*/ 1157574 w 1989962"/>
              <a:gd name="connsiteY22" fmla="*/ 1976438 h 1989677"/>
              <a:gd name="connsiteX23" fmla="*/ 1094518 w 1989962"/>
              <a:gd name="connsiteY23" fmla="*/ 1984724 h 1989677"/>
              <a:gd name="connsiteX24" fmla="*/ 1093089 w 1989962"/>
              <a:gd name="connsiteY24" fmla="*/ 1984724 h 1989677"/>
              <a:gd name="connsiteX25" fmla="*/ 781622 w 1989962"/>
              <a:gd name="connsiteY25" fmla="*/ 1966436 h 1989677"/>
              <a:gd name="connsiteX26" fmla="*/ 778479 w 1989962"/>
              <a:gd name="connsiteY26" fmla="*/ 1966055 h 1989677"/>
              <a:gd name="connsiteX27" fmla="*/ 716852 w 1989962"/>
              <a:gd name="connsiteY27" fmla="*/ 1950244 h 1989677"/>
              <a:gd name="connsiteX28" fmla="*/ 707136 w 1989962"/>
              <a:gd name="connsiteY28" fmla="*/ 1932527 h 1989677"/>
              <a:gd name="connsiteX29" fmla="*/ 724853 w 1989962"/>
              <a:gd name="connsiteY29" fmla="*/ 1922812 h 1989677"/>
              <a:gd name="connsiteX30" fmla="*/ 784670 w 1989962"/>
              <a:gd name="connsiteY30" fmla="*/ 1938147 h 1989677"/>
              <a:gd name="connsiteX31" fmla="*/ 795528 w 1989962"/>
              <a:gd name="connsiteY31" fmla="*/ 1955197 h 1989677"/>
              <a:gd name="connsiteX32" fmla="*/ 781622 w 1989962"/>
              <a:gd name="connsiteY32" fmla="*/ 1966436 h 1989677"/>
              <a:gd name="connsiteX33" fmla="*/ 1216819 w 1989962"/>
              <a:gd name="connsiteY33" fmla="*/ 1964436 h 1989677"/>
              <a:gd name="connsiteX34" fmla="*/ 1202913 w 1989962"/>
              <a:gd name="connsiteY34" fmla="*/ 1953387 h 1989677"/>
              <a:gd name="connsiteX35" fmla="*/ 1213581 w 1989962"/>
              <a:gd name="connsiteY35" fmla="*/ 1936242 h 1989677"/>
              <a:gd name="connsiteX36" fmla="*/ 1273207 w 1989962"/>
              <a:gd name="connsiteY36" fmla="*/ 1920431 h 1989677"/>
              <a:gd name="connsiteX37" fmla="*/ 1291019 w 1989962"/>
              <a:gd name="connsiteY37" fmla="*/ 1929956 h 1989677"/>
              <a:gd name="connsiteX38" fmla="*/ 1281399 w 1989962"/>
              <a:gd name="connsiteY38" fmla="*/ 1947767 h 1989677"/>
              <a:gd name="connsiteX39" fmla="*/ 1219962 w 1989962"/>
              <a:gd name="connsiteY39" fmla="*/ 1964055 h 1989677"/>
              <a:gd name="connsiteX40" fmla="*/ 1216723 w 1989962"/>
              <a:gd name="connsiteY40" fmla="*/ 1964436 h 1989677"/>
              <a:gd name="connsiteX41" fmla="*/ 661131 w 1989962"/>
              <a:gd name="connsiteY41" fmla="*/ 1931480 h 1989677"/>
              <a:gd name="connsiteX42" fmla="*/ 656273 w 1989962"/>
              <a:gd name="connsiteY42" fmla="*/ 1930622 h 1989677"/>
              <a:gd name="connsiteX43" fmla="*/ 597122 w 1989962"/>
              <a:gd name="connsiteY43" fmla="*/ 1907096 h 1989677"/>
              <a:gd name="connsiteX44" fmla="*/ 589788 w 1989962"/>
              <a:gd name="connsiteY44" fmla="*/ 1888331 h 1989677"/>
              <a:gd name="connsiteX45" fmla="*/ 608552 w 1989962"/>
              <a:gd name="connsiteY45" fmla="*/ 1880902 h 1989677"/>
              <a:gd name="connsiteX46" fmla="*/ 665988 w 1989962"/>
              <a:gd name="connsiteY46" fmla="*/ 1903762 h 1989677"/>
              <a:gd name="connsiteX47" fmla="*/ 674561 w 1989962"/>
              <a:gd name="connsiteY47" fmla="*/ 1922050 h 1989677"/>
              <a:gd name="connsiteX48" fmla="*/ 661131 w 1989962"/>
              <a:gd name="connsiteY48" fmla="*/ 1931480 h 1989677"/>
              <a:gd name="connsiteX49" fmla="*/ 1336739 w 1989962"/>
              <a:gd name="connsiteY49" fmla="*/ 1928431 h 1989677"/>
              <a:gd name="connsiteX50" fmla="*/ 1323308 w 1989962"/>
              <a:gd name="connsiteY50" fmla="*/ 1919097 h 1989677"/>
              <a:gd name="connsiteX51" fmla="*/ 1331690 w 1989962"/>
              <a:gd name="connsiteY51" fmla="*/ 1900714 h 1989677"/>
              <a:gd name="connsiteX52" fmla="*/ 1388840 w 1989962"/>
              <a:gd name="connsiteY52" fmla="*/ 1877282 h 1989677"/>
              <a:gd name="connsiteX53" fmla="*/ 1407700 w 1989962"/>
              <a:gd name="connsiteY53" fmla="*/ 1884521 h 1989677"/>
              <a:gd name="connsiteX54" fmla="*/ 1400461 w 1989962"/>
              <a:gd name="connsiteY54" fmla="*/ 1903381 h 1989677"/>
              <a:gd name="connsiteX55" fmla="*/ 1341597 w 1989962"/>
              <a:gd name="connsiteY55" fmla="*/ 1927479 h 1989677"/>
              <a:gd name="connsiteX56" fmla="*/ 1336643 w 1989962"/>
              <a:gd name="connsiteY56" fmla="*/ 1928336 h 1989677"/>
              <a:gd name="connsiteX57" fmla="*/ 546164 w 1989962"/>
              <a:gd name="connsiteY57" fmla="*/ 1881283 h 1989677"/>
              <a:gd name="connsiteX58" fmla="*/ 539592 w 1989962"/>
              <a:gd name="connsiteY58" fmla="*/ 1879664 h 1989677"/>
              <a:gd name="connsiteX59" fmla="*/ 483965 w 1989962"/>
              <a:gd name="connsiteY59" fmla="*/ 1848707 h 1989677"/>
              <a:gd name="connsiteX60" fmla="*/ 479013 w 1989962"/>
              <a:gd name="connsiteY60" fmla="*/ 1829086 h 1989677"/>
              <a:gd name="connsiteX61" fmla="*/ 498634 w 1989962"/>
              <a:gd name="connsiteY61" fmla="*/ 1824133 h 1989677"/>
              <a:gd name="connsiteX62" fmla="*/ 552641 w 1989962"/>
              <a:gd name="connsiteY62" fmla="*/ 1854232 h 1989677"/>
              <a:gd name="connsiteX63" fmla="*/ 558832 w 1989962"/>
              <a:gd name="connsiteY63" fmla="*/ 1873472 h 1989677"/>
              <a:gd name="connsiteX64" fmla="*/ 546164 w 1989962"/>
              <a:gd name="connsiteY64" fmla="*/ 1881188 h 1989677"/>
              <a:gd name="connsiteX65" fmla="*/ 1451134 w 1989962"/>
              <a:gd name="connsiteY65" fmla="*/ 1877282 h 1989677"/>
              <a:gd name="connsiteX66" fmla="*/ 1438466 w 1989962"/>
              <a:gd name="connsiteY66" fmla="*/ 1869662 h 1989677"/>
              <a:gd name="connsiteX67" fmla="*/ 1444467 w 1989962"/>
              <a:gd name="connsiteY67" fmla="*/ 1850327 h 1989677"/>
              <a:gd name="connsiteX68" fmla="*/ 1498188 w 1989962"/>
              <a:gd name="connsiteY68" fmla="*/ 1819847 h 1989677"/>
              <a:gd name="connsiteX69" fmla="*/ 1517809 w 1989962"/>
              <a:gd name="connsiteY69" fmla="*/ 1824609 h 1989677"/>
              <a:gd name="connsiteX70" fmla="*/ 1513047 w 1989962"/>
              <a:gd name="connsiteY70" fmla="*/ 1844231 h 1989677"/>
              <a:gd name="connsiteX71" fmla="*/ 1457706 w 1989962"/>
              <a:gd name="connsiteY71" fmla="*/ 1875663 h 1989677"/>
              <a:gd name="connsiteX72" fmla="*/ 1451039 w 1989962"/>
              <a:gd name="connsiteY72" fmla="*/ 1877282 h 1989677"/>
              <a:gd name="connsiteX73" fmla="*/ 438626 w 1989962"/>
              <a:gd name="connsiteY73" fmla="*/ 1816894 h 1989677"/>
              <a:gd name="connsiteX74" fmla="*/ 430530 w 1989962"/>
              <a:gd name="connsiteY74" fmla="*/ 1814417 h 1989677"/>
              <a:gd name="connsiteX75" fmla="*/ 379381 w 1989962"/>
              <a:gd name="connsiteY75" fmla="*/ 1776603 h 1989677"/>
              <a:gd name="connsiteX76" fmla="*/ 377000 w 1989962"/>
              <a:gd name="connsiteY76" fmla="*/ 1756505 h 1989677"/>
              <a:gd name="connsiteX77" fmla="*/ 397097 w 1989962"/>
              <a:gd name="connsiteY77" fmla="*/ 1754124 h 1989677"/>
              <a:gd name="connsiteX78" fmla="*/ 446818 w 1989962"/>
              <a:gd name="connsiteY78" fmla="*/ 1790795 h 1989677"/>
              <a:gd name="connsiteX79" fmla="*/ 450438 w 1989962"/>
              <a:gd name="connsiteY79" fmla="*/ 1810703 h 1989677"/>
              <a:gd name="connsiteX80" fmla="*/ 438626 w 1989962"/>
              <a:gd name="connsiteY80" fmla="*/ 1816894 h 1989677"/>
              <a:gd name="connsiteX81" fmla="*/ 1558100 w 1989962"/>
              <a:gd name="connsiteY81" fmla="*/ 1811941 h 1989677"/>
              <a:gd name="connsiteX82" fmla="*/ 1546384 w 1989962"/>
              <a:gd name="connsiteY82" fmla="*/ 1805845 h 1989677"/>
              <a:gd name="connsiteX83" fmla="*/ 1549908 w 1989962"/>
              <a:gd name="connsiteY83" fmla="*/ 1785938 h 1989677"/>
              <a:gd name="connsiteX84" fmla="*/ 1599343 w 1989962"/>
              <a:gd name="connsiteY84" fmla="*/ 1748790 h 1989677"/>
              <a:gd name="connsiteX85" fmla="*/ 1619441 w 1989962"/>
              <a:gd name="connsiteY85" fmla="*/ 1750981 h 1989677"/>
              <a:gd name="connsiteX86" fmla="*/ 1617250 w 1989962"/>
              <a:gd name="connsiteY86" fmla="*/ 1771079 h 1989677"/>
              <a:gd name="connsiteX87" fmla="*/ 1566386 w 1989962"/>
              <a:gd name="connsiteY87" fmla="*/ 1809274 h 1989677"/>
              <a:gd name="connsiteX88" fmla="*/ 1558195 w 1989962"/>
              <a:gd name="connsiteY88" fmla="*/ 1811846 h 1989677"/>
              <a:gd name="connsiteX89" fmla="*/ 340233 w 1989962"/>
              <a:gd name="connsiteY89" fmla="*/ 1739265 h 1989677"/>
              <a:gd name="connsiteX90" fmla="*/ 330708 w 1989962"/>
              <a:gd name="connsiteY90" fmla="*/ 1735646 h 1989677"/>
              <a:gd name="connsiteX91" fmla="*/ 284702 w 1989962"/>
              <a:gd name="connsiteY91" fmla="*/ 1691735 h 1989677"/>
              <a:gd name="connsiteX92" fmla="*/ 284893 w 1989962"/>
              <a:gd name="connsiteY92" fmla="*/ 1671542 h 1989677"/>
              <a:gd name="connsiteX93" fmla="*/ 305086 w 1989962"/>
              <a:gd name="connsiteY93" fmla="*/ 1671733 h 1989677"/>
              <a:gd name="connsiteX94" fmla="*/ 349758 w 1989962"/>
              <a:gd name="connsiteY94" fmla="*/ 1714405 h 1989677"/>
              <a:gd name="connsiteX95" fmla="*/ 350806 w 1989962"/>
              <a:gd name="connsiteY95" fmla="*/ 1734598 h 1989677"/>
              <a:gd name="connsiteX96" fmla="*/ 340138 w 1989962"/>
              <a:gd name="connsiteY96" fmla="*/ 1739360 h 1989677"/>
              <a:gd name="connsiteX97" fmla="*/ 1655922 w 1989962"/>
              <a:gd name="connsiteY97" fmla="*/ 1733550 h 1989677"/>
              <a:gd name="connsiteX98" fmla="*/ 1645348 w 1989962"/>
              <a:gd name="connsiteY98" fmla="*/ 1728883 h 1989677"/>
              <a:gd name="connsiteX99" fmla="*/ 1646301 w 1989962"/>
              <a:gd name="connsiteY99" fmla="*/ 1708690 h 1989677"/>
              <a:gd name="connsiteX100" fmla="*/ 1690592 w 1989962"/>
              <a:gd name="connsiteY100" fmla="*/ 1665637 h 1989677"/>
              <a:gd name="connsiteX101" fmla="*/ 1710785 w 1989962"/>
              <a:gd name="connsiteY101" fmla="*/ 1665256 h 1989677"/>
              <a:gd name="connsiteX102" fmla="*/ 1711167 w 1989962"/>
              <a:gd name="connsiteY102" fmla="*/ 1685449 h 1989677"/>
              <a:gd name="connsiteX103" fmla="*/ 1665541 w 1989962"/>
              <a:gd name="connsiteY103" fmla="*/ 1729835 h 1989677"/>
              <a:gd name="connsiteX104" fmla="*/ 1655922 w 1989962"/>
              <a:gd name="connsiteY104" fmla="*/ 1733550 h 1989677"/>
              <a:gd name="connsiteX105" fmla="*/ 252508 w 1989962"/>
              <a:gd name="connsiteY105" fmla="*/ 1649825 h 1989677"/>
              <a:gd name="connsiteX106" fmla="*/ 241649 w 1989962"/>
              <a:gd name="connsiteY106" fmla="*/ 1644872 h 1989677"/>
              <a:gd name="connsiteX107" fmla="*/ 201644 w 1989962"/>
              <a:gd name="connsiteY107" fmla="*/ 1595438 h 1989677"/>
              <a:gd name="connsiteX108" fmla="*/ 204407 w 1989962"/>
              <a:gd name="connsiteY108" fmla="*/ 1575435 h 1989677"/>
              <a:gd name="connsiteX109" fmla="*/ 224409 w 1989962"/>
              <a:gd name="connsiteY109" fmla="*/ 1578197 h 1989677"/>
              <a:gd name="connsiteX110" fmla="*/ 263271 w 1989962"/>
              <a:gd name="connsiteY110" fmla="*/ 1626203 h 1989677"/>
              <a:gd name="connsiteX111" fmla="*/ 261842 w 1989962"/>
              <a:gd name="connsiteY111" fmla="*/ 1646396 h 1989677"/>
              <a:gd name="connsiteX112" fmla="*/ 252508 w 1989962"/>
              <a:gd name="connsiteY112" fmla="*/ 1649921 h 1989677"/>
              <a:gd name="connsiteX113" fmla="*/ 1742980 w 1989962"/>
              <a:gd name="connsiteY113" fmla="*/ 1643348 h 1989677"/>
              <a:gd name="connsiteX114" fmla="*/ 1733741 w 1989962"/>
              <a:gd name="connsiteY114" fmla="*/ 1639919 h 1989677"/>
              <a:gd name="connsiteX115" fmla="*/ 1732122 w 1989962"/>
              <a:gd name="connsiteY115" fmla="*/ 1619822 h 1989677"/>
              <a:gd name="connsiteX116" fmla="*/ 1770602 w 1989962"/>
              <a:gd name="connsiteY116" fmla="*/ 1571435 h 1989677"/>
              <a:gd name="connsiteX117" fmla="*/ 1790605 w 1989962"/>
              <a:gd name="connsiteY117" fmla="*/ 1568482 h 1989677"/>
              <a:gd name="connsiteX118" fmla="*/ 1793557 w 1989962"/>
              <a:gd name="connsiteY118" fmla="*/ 1588484 h 1989677"/>
              <a:gd name="connsiteX119" fmla="*/ 1753934 w 1989962"/>
              <a:gd name="connsiteY119" fmla="*/ 1638300 h 1989677"/>
              <a:gd name="connsiteX120" fmla="*/ 1743075 w 1989962"/>
              <a:gd name="connsiteY120" fmla="*/ 1643348 h 1989677"/>
              <a:gd name="connsiteX121" fmla="*/ 176879 w 1989962"/>
              <a:gd name="connsiteY121" fmla="*/ 1550003 h 1989677"/>
              <a:gd name="connsiteX122" fmla="*/ 164973 w 1989962"/>
              <a:gd name="connsiteY122" fmla="*/ 1543622 h 1989677"/>
              <a:gd name="connsiteX123" fmla="*/ 131540 w 1989962"/>
              <a:gd name="connsiteY123" fmla="*/ 1489520 h 1989677"/>
              <a:gd name="connsiteX124" fmla="*/ 136779 w 1989962"/>
              <a:gd name="connsiteY124" fmla="*/ 1469993 h 1989677"/>
              <a:gd name="connsiteX125" fmla="*/ 156306 w 1989962"/>
              <a:gd name="connsiteY125" fmla="*/ 1475232 h 1989677"/>
              <a:gd name="connsiteX126" fmla="*/ 188786 w 1989962"/>
              <a:gd name="connsiteY126" fmla="*/ 1527715 h 1989677"/>
              <a:gd name="connsiteX127" fmla="*/ 184785 w 1989962"/>
              <a:gd name="connsiteY127" fmla="*/ 1547527 h 1989677"/>
              <a:gd name="connsiteX128" fmla="*/ 176879 w 1989962"/>
              <a:gd name="connsiteY128" fmla="*/ 1549908 h 1989677"/>
              <a:gd name="connsiteX129" fmla="*/ 1817847 w 1989962"/>
              <a:gd name="connsiteY129" fmla="*/ 1542764 h 1989677"/>
              <a:gd name="connsiteX130" fmla="*/ 1810036 w 1989962"/>
              <a:gd name="connsiteY130" fmla="*/ 1540478 h 1989677"/>
              <a:gd name="connsiteX131" fmla="*/ 1805845 w 1989962"/>
              <a:gd name="connsiteY131" fmla="*/ 1520666 h 1989677"/>
              <a:gd name="connsiteX132" fmla="*/ 1837849 w 1989962"/>
              <a:gd name="connsiteY132" fmla="*/ 1467803 h 1989677"/>
              <a:gd name="connsiteX133" fmla="*/ 1857280 w 1989962"/>
              <a:gd name="connsiteY133" fmla="*/ 1462373 h 1989677"/>
              <a:gd name="connsiteX134" fmla="*/ 1862709 w 1989962"/>
              <a:gd name="connsiteY134" fmla="*/ 1481804 h 1989677"/>
              <a:gd name="connsiteX135" fmla="*/ 1829753 w 1989962"/>
              <a:gd name="connsiteY135" fmla="*/ 1536192 h 1989677"/>
              <a:gd name="connsiteX136" fmla="*/ 1817751 w 1989962"/>
              <a:gd name="connsiteY136" fmla="*/ 1542669 h 1989677"/>
              <a:gd name="connsiteX137" fmla="*/ 114491 w 1989962"/>
              <a:gd name="connsiteY137" fmla="*/ 1441418 h 1989677"/>
              <a:gd name="connsiteX138" fmla="*/ 101632 w 1989962"/>
              <a:gd name="connsiteY138" fmla="*/ 1433417 h 1989677"/>
              <a:gd name="connsiteX139" fmla="*/ 75438 w 1989962"/>
              <a:gd name="connsiteY139" fmla="*/ 1375505 h 1989677"/>
              <a:gd name="connsiteX140" fmla="*/ 83154 w 1989962"/>
              <a:gd name="connsiteY140" fmla="*/ 1356836 h 1989677"/>
              <a:gd name="connsiteX141" fmla="*/ 101822 w 1989962"/>
              <a:gd name="connsiteY141" fmla="*/ 1364552 h 1989677"/>
              <a:gd name="connsiteX142" fmla="*/ 127254 w 1989962"/>
              <a:gd name="connsiteY142" fmla="*/ 1420749 h 1989677"/>
              <a:gd name="connsiteX143" fmla="*/ 120777 w 1989962"/>
              <a:gd name="connsiteY143" fmla="*/ 1439894 h 1989677"/>
              <a:gd name="connsiteX144" fmla="*/ 114491 w 1989962"/>
              <a:gd name="connsiteY144" fmla="*/ 1441323 h 1989677"/>
              <a:gd name="connsiteX145" fmla="*/ 1879378 w 1989962"/>
              <a:gd name="connsiteY145" fmla="*/ 1433513 h 1989677"/>
              <a:gd name="connsiteX146" fmla="*/ 1873187 w 1989962"/>
              <a:gd name="connsiteY146" fmla="*/ 1432084 h 1989677"/>
              <a:gd name="connsiteX147" fmla="*/ 1866519 w 1989962"/>
              <a:gd name="connsiteY147" fmla="*/ 1413034 h 1989677"/>
              <a:gd name="connsiteX148" fmla="*/ 1878902 w 1989962"/>
              <a:gd name="connsiteY148" fmla="*/ 1386269 h 1989677"/>
              <a:gd name="connsiteX149" fmla="*/ 1891570 w 1989962"/>
              <a:gd name="connsiteY149" fmla="*/ 1356455 h 1989677"/>
              <a:gd name="connsiteX150" fmla="*/ 1910144 w 1989962"/>
              <a:gd name="connsiteY150" fmla="*/ 1348549 h 1989677"/>
              <a:gd name="connsiteX151" fmla="*/ 1918049 w 1989962"/>
              <a:gd name="connsiteY151" fmla="*/ 1367123 h 1989677"/>
              <a:gd name="connsiteX152" fmla="*/ 1905000 w 1989962"/>
              <a:gd name="connsiteY152" fmla="*/ 1397794 h 1989677"/>
              <a:gd name="connsiteX153" fmla="*/ 1892237 w 1989962"/>
              <a:gd name="connsiteY153" fmla="*/ 1425321 h 1989677"/>
              <a:gd name="connsiteX154" fmla="*/ 1879378 w 1989962"/>
              <a:gd name="connsiteY154" fmla="*/ 1433417 h 1989677"/>
              <a:gd name="connsiteX155" fmla="*/ 66580 w 1989962"/>
              <a:gd name="connsiteY155" fmla="*/ 1325785 h 1989677"/>
              <a:gd name="connsiteX156" fmla="*/ 53054 w 1989962"/>
              <a:gd name="connsiteY156" fmla="*/ 1316069 h 1989677"/>
              <a:gd name="connsiteX157" fmla="*/ 34480 w 1989962"/>
              <a:gd name="connsiteY157" fmla="*/ 1255205 h 1989677"/>
              <a:gd name="connsiteX158" fmla="*/ 44577 w 1989962"/>
              <a:gd name="connsiteY158" fmla="*/ 1237679 h 1989677"/>
              <a:gd name="connsiteX159" fmla="*/ 62103 w 1989962"/>
              <a:gd name="connsiteY159" fmla="*/ 1247775 h 1989677"/>
              <a:gd name="connsiteX160" fmla="*/ 80200 w 1989962"/>
              <a:gd name="connsiteY160" fmla="*/ 1306830 h 1989677"/>
              <a:gd name="connsiteX161" fmla="*/ 71247 w 1989962"/>
              <a:gd name="connsiteY161" fmla="*/ 1324928 h 1989677"/>
              <a:gd name="connsiteX162" fmla="*/ 66675 w 1989962"/>
              <a:gd name="connsiteY162" fmla="*/ 1325689 h 1989677"/>
              <a:gd name="connsiteX163" fmla="*/ 1926336 w 1989962"/>
              <a:gd name="connsiteY163" fmla="*/ 1317307 h 1989677"/>
              <a:gd name="connsiteX164" fmla="*/ 1921859 w 1989962"/>
              <a:gd name="connsiteY164" fmla="*/ 1316546 h 1989677"/>
              <a:gd name="connsiteX165" fmla="*/ 1912811 w 1989962"/>
              <a:gd name="connsiteY165" fmla="*/ 1298543 h 1989677"/>
              <a:gd name="connsiteX166" fmla="*/ 1930337 w 1989962"/>
              <a:gd name="connsiteY166" fmla="*/ 1239298 h 1989677"/>
              <a:gd name="connsiteX167" fmla="*/ 1947767 w 1989962"/>
              <a:gd name="connsiteY167" fmla="*/ 1229106 h 1989677"/>
              <a:gd name="connsiteX168" fmla="*/ 1957959 w 1989962"/>
              <a:gd name="connsiteY168" fmla="*/ 1246537 h 1989677"/>
              <a:gd name="connsiteX169" fmla="*/ 1939957 w 1989962"/>
              <a:gd name="connsiteY169" fmla="*/ 1307592 h 1989677"/>
              <a:gd name="connsiteX170" fmla="*/ 1926431 w 1989962"/>
              <a:gd name="connsiteY170" fmla="*/ 1317403 h 1989677"/>
              <a:gd name="connsiteX171" fmla="*/ 33814 w 1989962"/>
              <a:gd name="connsiteY171" fmla="*/ 1204817 h 1989677"/>
              <a:gd name="connsiteX172" fmla="*/ 19812 w 1989962"/>
              <a:gd name="connsiteY172" fmla="*/ 1193387 h 1989677"/>
              <a:gd name="connsiteX173" fmla="*/ 13621 w 1989962"/>
              <a:gd name="connsiteY173" fmla="*/ 1159859 h 1989677"/>
              <a:gd name="connsiteX174" fmla="*/ 9144 w 1989962"/>
              <a:gd name="connsiteY174" fmla="*/ 1130713 h 1989677"/>
              <a:gd name="connsiteX175" fmla="*/ 21336 w 1989962"/>
              <a:gd name="connsiteY175" fmla="*/ 1114615 h 1989677"/>
              <a:gd name="connsiteX176" fmla="*/ 37433 w 1989962"/>
              <a:gd name="connsiteY176" fmla="*/ 1126807 h 1989677"/>
              <a:gd name="connsiteX177" fmla="*/ 41720 w 1989962"/>
              <a:gd name="connsiteY177" fmla="*/ 1155097 h 1989677"/>
              <a:gd name="connsiteX178" fmla="*/ 47720 w 1989962"/>
              <a:gd name="connsiteY178" fmla="*/ 1187672 h 1989677"/>
              <a:gd name="connsiteX179" fmla="*/ 36576 w 1989962"/>
              <a:gd name="connsiteY179" fmla="*/ 1204531 h 1989677"/>
              <a:gd name="connsiteX180" fmla="*/ 33719 w 1989962"/>
              <a:gd name="connsiteY180" fmla="*/ 1204817 h 1989677"/>
              <a:gd name="connsiteX181" fmla="*/ 1957959 w 1989962"/>
              <a:gd name="connsiteY181" fmla="*/ 1196054 h 1989677"/>
              <a:gd name="connsiteX182" fmla="*/ 1955197 w 1989962"/>
              <a:gd name="connsiteY182" fmla="*/ 1195769 h 1989677"/>
              <a:gd name="connsiteX183" fmla="*/ 1943862 w 1989962"/>
              <a:gd name="connsiteY183" fmla="*/ 1179005 h 1989677"/>
              <a:gd name="connsiteX184" fmla="*/ 1948149 w 1989962"/>
              <a:gd name="connsiteY184" fmla="*/ 1155097 h 1989677"/>
              <a:gd name="connsiteX185" fmla="*/ 1950434 w 1989962"/>
              <a:gd name="connsiteY185" fmla="*/ 1141000 h 1989677"/>
              <a:gd name="connsiteX186" fmla="*/ 1953673 w 1989962"/>
              <a:gd name="connsiteY186" fmla="*/ 1118045 h 1989677"/>
              <a:gd name="connsiteX187" fmla="*/ 1969675 w 1989962"/>
              <a:gd name="connsiteY187" fmla="*/ 1105662 h 1989677"/>
              <a:gd name="connsiteX188" fmla="*/ 1982058 w 1989962"/>
              <a:gd name="connsiteY188" fmla="*/ 1121664 h 1989677"/>
              <a:gd name="connsiteX189" fmla="*/ 1978723 w 1989962"/>
              <a:gd name="connsiteY189" fmla="*/ 1145477 h 1989677"/>
              <a:gd name="connsiteX190" fmla="*/ 1976438 w 1989962"/>
              <a:gd name="connsiteY190" fmla="*/ 1159764 h 1989677"/>
              <a:gd name="connsiteX191" fmla="*/ 1971961 w 1989962"/>
              <a:gd name="connsiteY191" fmla="*/ 1184529 h 1989677"/>
              <a:gd name="connsiteX192" fmla="*/ 1957959 w 1989962"/>
              <a:gd name="connsiteY192" fmla="*/ 1196149 h 1989677"/>
              <a:gd name="connsiteX193" fmla="*/ 16764 w 1989962"/>
              <a:gd name="connsiteY193" fmla="*/ 1080706 h 1989677"/>
              <a:gd name="connsiteX194" fmla="*/ 2572 w 1989962"/>
              <a:gd name="connsiteY194" fmla="*/ 1067467 h 1989677"/>
              <a:gd name="connsiteX195" fmla="*/ 0 w 1989962"/>
              <a:gd name="connsiteY195" fmla="*/ 1003935 h 1989677"/>
              <a:gd name="connsiteX196" fmla="*/ 14192 w 1989962"/>
              <a:gd name="connsiteY196" fmla="*/ 989552 h 1989677"/>
              <a:gd name="connsiteX197" fmla="*/ 14288 w 1989962"/>
              <a:gd name="connsiteY197" fmla="*/ 989552 h 1989677"/>
              <a:gd name="connsiteX198" fmla="*/ 28575 w 1989962"/>
              <a:gd name="connsiteY198" fmla="*/ 1003745 h 1989677"/>
              <a:gd name="connsiteX199" fmla="*/ 31052 w 1989962"/>
              <a:gd name="connsiteY199" fmla="*/ 1065466 h 1989677"/>
              <a:gd name="connsiteX200" fmla="*/ 17812 w 1989962"/>
              <a:gd name="connsiteY200" fmla="*/ 1080706 h 1989677"/>
              <a:gd name="connsiteX201" fmla="*/ 16764 w 1989962"/>
              <a:gd name="connsiteY201" fmla="*/ 1080706 h 1989677"/>
              <a:gd name="connsiteX202" fmla="*/ 1973771 w 1989962"/>
              <a:gd name="connsiteY202" fmla="*/ 1071753 h 1989677"/>
              <a:gd name="connsiteX203" fmla="*/ 1972818 w 1989962"/>
              <a:gd name="connsiteY203" fmla="*/ 1071753 h 1989677"/>
              <a:gd name="connsiteX204" fmla="*/ 1959483 w 1989962"/>
              <a:gd name="connsiteY204" fmla="*/ 1056608 h 1989677"/>
              <a:gd name="connsiteX205" fmla="*/ 1961388 w 1989962"/>
              <a:gd name="connsiteY205" fmla="*/ 994791 h 1989677"/>
              <a:gd name="connsiteX206" fmla="*/ 1961198 w 1989962"/>
              <a:gd name="connsiteY206" fmla="*/ 977074 h 1989677"/>
              <a:gd name="connsiteX207" fmla="*/ 1975199 w 1989962"/>
              <a:gd name="connsiteY207" fmla="*/ 962501 h 1989677"/>
              <a:gd name="connsiteX208" fmla="*/ 1989773 w 1989962"/>
              <a:gd name="connsiteY208" fmla="*/ 976503 h 1989677"/>
              <a:gd name="connsiteX209" fmla="*/ 1989963 w 1989962"/>
              <a:gd name="connsiteY209" fmla="*/ 994696 h 1989677"/>
              <a:gd name="connsiteX210" fmla="*/ 1987963 w 1989962"/>
              <a:gd name="connsiteY210" fmla="*/ 1058228 h 1989677"/>
              <a:gd name="connsiteX211" fmla="*/ 1973676 w 1989962"/>
              <a:gd name="connsiteY211" fmla="*/ 1071658 h 1989677"/>
              <a:gd name="connsiteX212" fmla="*/ 15716 w 1989962"/>
              <a:gd name="connsiteY212" fmla="*/ 955357 h 1989677"/>
              <a:gd name="connsiteX213" fmla="*/ 14954 w 1989962"/>
              <a:gd name="connsiteY213" fmla="*/ 955357 h 1989677"/>
              <a:gd name="connsiteX214" fmla="*/ 1429 w 1989962"/>
              <a:gd name="connsiteY214" fmla="*/ 940308 h 1989677"/>
              <a:gd name="connsiteX215" fmla="*/ 6858 w 1989962"/>
              <a:gd name="connsiteY215" fmla="*/ 876967 h 1989677"/>
              <a:gd name="connsiteX216" fmla="*/ 22765 w 1989962"/>
              <a:gd name="connsiteY216" fmla="*/ 864489 h 1989677"/>
              <a:gd name="connsiteX217" fmla="*/ 35243 w 1989962"/>
              <a:gd name="connsiteY217" fmla="*/ 880396 h 1989677"/>
              <a:gd name="connsiteX218" fmla="*/ 30004 w 1989962"/>
              <a:gd name="connsiteY218" fmla="*/ 941927 h 1989677"/>
              <a:gd name="connsiteX219" fmla="*/ 15716 w 1989962"/>
              <a:gd name="connsiteY219" fmla="*/ 955453 h 1989677"/>
              <a:gd name="connsiteX220" fmla="*/ 1972533 w 1989962"/>
              <a:gd name="connsiteY220" fmla="*/ 928497 h 1989677"/>
              <a:gd name="connsiteX221" fmla="*/ 1958340 w 1989962"/>
              <a:gd name="connsiteY221" fmla="*/ 915353 h 1989677"/>
              <a:gd name="connsiteX222" fmla="*/ 1951387 w 1989962"/>
              <a:gd name="connsiteY222" fmla="*/ 853916 h 1989677"/>
              <a:gd name="connsiteX223" fmla="*/ 1963484 w 1989962"/>
              <a:gd name="connsiteY223" fmla="*/ 837724 h 1989677"/>
              <a:gd name="connsiteX224" fmla="*/ 1979676 w 1989962"/>
              <a:gd name="connsiteY224" fmla="*/ 849821 h 1989677"/>
              <a:gd name="connsiteX225" fmla="*/ 1986820 w 1989962"/>
              <a:gd name="connsiteY225" fmla="*/ 913066 h 1989677"/>
              <a:gd name="connsiteX226" fmla="*/ 1973771 w 1989962"/>
              <a:gd name="connsiteY226" fmla="*/ 928497 h 1989677"/>
              <a:gd name="connsiteX227" fmla="*/ 1972628 w 1989962"/>
              <a:gd name="connsiteY227" fmla="*/ 928497 h 1989677"/>
              <a:gd name="connsiteX228" fmla="*/ 30480 w 1989962"/>
              <a:gd name="connsiteY228" fmla="*/ 830866 h 1989677"/>
              <a:gd name="connsiteX229" fmla="*/ 27908 w 1989962"/>
              <a:gd name="connsiteY229" fmla="*/ 830675 h 1989677"/>
              <a:gd name="connsiteX230" fmla="*/ 16383 w 1989962"/>
              <a:gd name="connsiteY230" fmla="*/ 814006 h 1989677"/>
              <a:gd name="connsiteX231" fmla="*/ 29909 w 1989962"/>
              <a:gd name="connsiteY231" fmla="*/ 751808 h 1989677"/>
              <a:gd name="connsiteX232" fmla="*/ 47244 w 1989962"/>
              <a:gd name="connsiteY232" fmla="*/ 741426 h 1989677"/>
              <a:gd name="connsiteX233" fmla="*/ 57626 w 1989962"/>
              <a:gd name="connsiteY233" fmla="*/ 758762 h 1989677"/>
              <a:gd name="connsiteX234" fmla="*/ 44577 w 1989962"/>
              <a:gd name="connsiteY234" fmla="*/ 819150 h 1989677"/>
              <a:gd name="connsiteX235" fmla="*/ 30575 w 1989962"/>
              <a:gd name="connsiteY235" fmla="*/ 830866 h 1989677"/>
              <a:gd name="connsiteX236" fmla="*/ 1954530 w 1989962"/>
              <a:gd name="connsiteY236" fmla="*/ 804481 h 1989677"/>
              <a:gd name="connsiteX237" fmla="*/ 1940529 w 1989962"/>
              <a:gd name="connsiteY237" fmla="*/ 793147 h 1989677"/>
              <a:gd name="connsiteX238" fmla="*/ 1930242 w 1989962"/>
              <a:gd name="connsiteY238" fmla="*/ 749808 h 1989677"/>
              <a:gd name="connsiteX239" fmla="*/ 1925764 w 1989962"/>
              <a:gd name="connsiteY239" fmla="*/ 733139 h 1989677"/>
              <a:gd name="connsiteX240" fmla="*/ 1935671 w 1989962"/>
              <a:gd name="connsiteY240" fmla="*/ 715518 h 1989677"/>
              <a:gd name="connsiteX241" fmla="*/ 1953292 w 1989962"/>
              <a:gd name="connsiteY241" fmla="*/ 725424 h 1989677"/>
              <a:gd name="connsiteX242" fmla="*/ 1957959 w 1989962"/>
              <a:gd name="connsiteY242" fmla="*/ 742569 h 1989677"/>
              <a:gd name="connsiteX243" fmla="*/ 1968532 w 1989962"/>
              <a:gd name="connsiteY243" fmla="*/ 787146 h 1989677"/>
              <a:gd name="connsiteX244" fmla="*/ 1957483 w 1989962"/>
              <a:gd name="connsiteY244" fmla="*/ 804101 h 1989677"/>
              <a:gd name="connsiteX245" fmla="*/ 1954530 w 1989962"/>
              <a:gd name="connsiteY245" fmla="*/ 804386 h 1989677"/>
              <a:gd name="connsiteX246" fmla="*/ 61056 w 1989962"/>
              <a:gd name="connsiteY246" fmla="*/ 709231 h 1989677"/>
              <a:gd name="connsiteX247" fmla="*/ 56674 w 1989962"/>
              <a:gd name="connsiteY247" fmla="*/ 708565 h 1989677"/>
              <a:gd name="connsiteX248" fmla="*/ 47435 w 1989962"/>
              <a:gd name="connsiteY248" fmla="*/ 690563 h 1989677"/>
              <a:gd name="connsiteX249" fmla="*/ 68866 w 1989962"/>
              <a:gd name="connsiteY249" fmla="*/ 630555 h 1989677"/>
              <a:gd name="connsiteX250" fmla="*/ 87439 w 1989962"/>
              <a:gd name="connsiteY250" fmla="*/ 622459 h 1989677"/>
              <a:gd name="connsiteX251" fmla="*/ 95536 w 1989962"/>
              <a:gd name="connsiteY251" fmla="*/ 641032 h 1989677"/>
              <a:gd name="connsiteX252" fmla="*/ 74772 w 1989962"/>
              <a:gd name="connsiteY252" fmla="*/ 699230 h 1989677"/>
              <a:gd name="connsiteX253" fmla="*/ 61150 w 1989962"/>
              <a:gd name="connsiteY253" fmla="*/ 709136 h 1989677"/>
              <a:gd name="connsiteX254" fmla="*/ 1920717 w 1989962"/>
              <a:gd name="connsiteY254" fmla="*/ 683895 h 1989677"/>
              <a:gd name="connsiteX255" fmla="*/ 1907191 w 1989962"/>
              <a:gd name="connsiteY255" fmla="*/ 674370 h 1989677"/>
              <a:gd name="connsiteX256" fmla="*/ 1884902 w 1989962"/>
              <a:gd name="connsiteY256" fmla="*/ 616839 h 1989677"/>
              <a:gd name="connsiteX257" fmla="*/ 1892427 w 1989962"/>
              <a:gd name="connsiteY257" fmla="*/ 598075 h 1989677"/>
              <a:gd name="connsiteX258" fmla="*/ 1911192 w 1989962"/>
              <a:gd name="connsiteY258" fmla="*/ 605599 h 1989677"/>
              <a:gd name="connsiteX259" fmla="*/ 1934147 w 1989962"/>
              <a:gd name="connsiteY259" fmla="*/ 664845 h 1989677"/>
              <a:gd name="connsiteX260" fmla="*/ 1925384 w 1989962"/>
              <a:gd name="connsiteY260" fmla="*/ 683038 h 1989677"/>
              <a:gd name="connsiteX261" fmla="*/ 1920621 w 1989962"/>
              <a:gd name="connsiteY261" fmla="*/ 683895 h 1989677"/>
              <a:gd name="connsiteX262" fmla="*/ 106966 w 1989962"/>
              <a:gd name="connsiteY262" fmla="*/ 592550 h 1989677"/>
              <a:gd name="connsiteX263" fmla="*/ 100870 w 1989962"/>
              <a:gd name="connsiteY263" fmla="*/ 591217 h 1989677"/>
              <a:gd name="connsiteX264" fmla="*/ 94012 w 1989962"/>
              <a:gd name="connsiteY264" fmla="*/ 572167 h 1989677"/>
              <a:gd name="connsiteX265" fmla="*/ 122873 w 1989962"/>
              <a:gd name="connsiteY265" fmla="*/ 515493 h 1989677"/>
              <a:gd name="connsiteX266" fmla="*/ 142304 w 1989962"/>
              <a:gd name="connsiteY266" fmla="*/ 509873 h 1989677"/>
              <a:gd name="connsiteX267" fmla="*/ 147924 w 1989962"/>
              <a:gd name="connsiteY267" fmla="*/ 529304 h 1989677"/>
              <a:gd name="connsiteX268" fmla="*/ 119825 w 1989962"/>
              <a:gd name="connsiteY268" fmla="*/ 584359 h 1989677"/>
              <a:gd name="connsiteX269" fmla="*/ 106871 w 1989962"/>
              <a:gd name="connsiteY269" fmla="*/ 592550 h 1989677"/>
              <a:gd name="connsiteX270" fmla="*/ 1871663 w 1989962"/>
              <a:gd name="connsiteY270" fmla="*/ 568643 h 1989677"/>
              <a:gd name="connsiteX271" fmla="*/ 1858899 w 1989962"/>
              <a:gd name="connsiteY271" fmla="*/ 560737 h 1989677"/>
              <a:gd name="connsiteX272" fmla="*/ 1829372 w 1989962"/>
              <a:gd name="connsiteY272" fmla="*/ 506539 h 1989677"/>
              <a:gd name="connsiteX273" fmla="*/ 1834420 w 1989962"/>
              <a:gd name="connsiteY273" fmla="*/ 487013 h 1989677"/>
              <a:gd name="connsiteX274" fmla="*/ 1853946 w 1989962"/>
              <a:gd name="connsiteY274" fmla="*/ 492062 h 1989677"/>
              <a:gd name="connsiteX275" fmla="*/ 1884331 w 1989962"/>
              <a:gd name="connsiteY275" fmla="*/ 547878 h 1989677"/>
              <a:gd name="connsiteX276" fmla="*/ 1877949 w 1989962"/>
              <a:gd name="connsiteY276" fmla="*/ 567023 h 1989677"/>
              <a:gd name="connsiteX277" fmla="*/ 1871567 w 1989962"/>
              <a:gd name="connsiteY277" fmla="*/ 568547 h 1989677"/>
              <a:gd name="connsiteX278" fmla="*/ 167450 w 1989962"/>
              <a:gd name="connsiteY278" fmla="*/ 482727 h 1989677"/>
              <a:gd name="connsiteX279" fmla="*/ 159830 w 1989962"/>
              <a:gd name="connsiteY279" fmla="*/ 480536 h 1989677"/>
              <a:gd name="connsiteX280" fmla="*/ 155448 w 1989962"/>
              <a:gd name="connsiteY280" fmla="*/ 460820 h 1989677"/>
              <a:gd name="connsiteX281" fmla="*/ 191358 w 1989962"/>
              <a:gd name="connsiteY281" fmla="*/ 408241 h 1989677"/>
              <a:gd name="connsiteX282" fmla="*/ 211360 w 1989962"/>
              <a:gd name="connsiteY282" fmla="*/ 405098 h 1989677"/>
              <a:gd name="connsiteX283" fmla="*/ 214503 w 1989962"/>
              <a:gd name="connsiteY283" fmla="*/ 425101 h 1989677"/>
              <a:gd name="connsiteX284" fmla="*/ 179641 w 1989962"/>
              <a:gd name="connsiteY284" fmla="*/ 476155 h 1989677"/>
              <a:gd name="connsiteX285" fmla="*/ 167545 w 1989962"/>
              <a:gd name="connsiteY285" fmla="*/ 482727 h 1989677"/>
              <a:gd name="connsiteX286" fmla="*/ 1808322 w 1989962"/>
              <a:gd name="connsiteY286" fmla="*/ 460629 h 1989677"/>
              <a:gd name="connsiteX287" fmla="*/ 1796510 w 1989962"/>
              <a:gd name="connsiteY287" fmla="*/ 454343 h 1989677"/>
              <a:gd name="connsiteX288" fmla="*/ 1760315 w 1989962"/>
              <a:gd name="connsiteY288" fmla="*/ 404336 h 1989677"/>
              <a:gd name="connsiteX289" fmla="*/ 1762887 w 1989962"/>
              <a:gd name="connsiteY289" fmla="*/ 384334 h 1989677"/>
              <a:gd name="connsiteX290" fmla="*/ 1782889 w 1989962"/>
              <a:gd name="connsiteY290" fmla="*/ 386905 h 1989677"/>
              <a:gd name="connsiteX291" fmla="*/ 1820133 w 1989962"/>
              <a:gd name="connsiteY291" fmla="*/ 438436 h 1989677"/>
              <a:gd name="connsiteX292" fmla="*/ 1816322 w 1989962"/>
              <a:gd name="connsiteY292" fmla="*/ 458248 h 1989677"/>
              <a:gd name="connsiteX293" fmla="*/ 1808322 w 1989962"/>
              <a:gd name="connsiteY293" fmla="*/ 460724 h 1989677"/>
              <a:gd name="connsiteX294" fmla="*/ 241459 w 1989962"/>
              <a:gd name="connsiteY294" fmla="*/ 381476 h 1989677"/>
              <a:gd name="connsiteX295" fmla="*/ 232315 w 1989962"/>
              <a:gd name="connsiteY295" fmla="*/ 378143 h 1989677"/>
              <a:gd name="connsiteX296" fmla="*/ 230505 w 1989962"/>
              <a:gd name="connsiteY296" fmla="*/ 358045 h 1989677"/>
              <a:gd name="connsiteX297" fmla="*/ 272796 w 1989962"/>
              <a:gd name="connsiteY297" fmla="*/ 310515 h 1989677"/>
              <a:gd name="connsiteX298" fmla="*/ 292989 w 1989962"/>
              <a:gd name="connsiteY298" fmla="*/ 309944 h 1989677"/>
              <a:gd name="connsiteX299" fmla="*/ 293561 w 1989962"/>
              <a:gd name="connsiteY299" fmla="*/ 330137 h 1989677"/>
              <a:gd name="connsiteX300" fmla="*/ 252508 w 1989962"/>
              <a:gd name="connsiteY300" fmla="*/ 376333 h 1989677"/>
              <a:gd name="connsiteX301" fmla="*/ 241554 w 1989962"/>
              <a:gd name="connsiteY301" fmla="*/ 381476 h 1989677"/>
              <a:gd name="connsiteX302" fmla="*/ 1731645 w 1989962"/>
              <a:gd name="connsiteY302" fmla="*/ 361474 h 1989677"/>
              <a:gd name="connsiteX303" fmla="*/ 1720882 w 1989962"/>
              <a:gd name="connsiteY303" fmla="*/ 356616 h 1989677"/>
              <a:gd name="connsiteX304" fmla="*/ 1678591 w 1989962"/>
              <a:gd name="connsiteY304" fmla="*/ 311563 h 1989677"/>
              <a:gd name="connsiteX305" fmla="*/ 1678591 w 1989962"/>
              <a:gd name="connsiteY305" fmla="*/ 291370 h 1989677"/>
              <a:gd name="connsiteX306" fmla="*/ 1698784 w 1989962"/>
              <a:gd name="connsiteY306" fmla="*/ 291370 h 1989677"/>
              <a:gd name="connsiteX307" fmla="*/ 1742313 w 1989962"/>
              <a:gd name="connsiteY307" fmla="*/ 337756 h 1989677"/>
              <a:gd name="connsiteX308" fmla="*/ 1740980 w 1989962"/>
              <a:gd name="connsiteY308" fmla="*/ 357949 h 1989677"/>
              <a:gd name="connsiteX309" fmla="*/ 1731550 w 1989962"/>
              <a:gd name="connsiteY309" fmla="*/ 361474 h 1989677"/>
              <a:gd name="connsiteX310" fmla="*/ 327660 w 1989962"/>
              <a:gd name="connsiteY310" fmla="*/ 290513 h 1989677"/>
              <a:gd name="connsiteX311" fmla="*/ 317182 w 1989962"/>
              <a:gd name="connsiteY311" fmla="*/ 285940 h 1989677"/>
              <a:gd name="connsiteX312" fmla="*/ 317945 w 1989962"/>
              <a:gd name="connsiteY312" fmla="*/ 265747 h 1989677"/>
              <a:gd name="connsiteX313" fmla="*/ 365856 w 1989962"/>
              <a:gd name="connsiteY313" fmla="*/ 223933 h 1989677"/>
              <a:gd name="connsiteX314" fmla="*/ 385953 w 1989962"/>
              <a:gd name="connsiteY314" fmla="*/ 225933 h 1989677"/>
              <a:gd name="connsiteX315" fmla="*/ 383953 w 1989962"/>
              <a:gd name="connsiteY315" fmla="*/ 246031 h 1989677"/>
              <a:gd name="connsiteX316" fmla="*/ 337375 w 1989962"/>
              <a:gd name="connsiteY316" fmla="*/ 286607 h 1989677"/>
              <a:gd name="connsiteX317" fmla="*/ 327660 w 1989962"/>
              <a:gd name="connsiteY317" fmla="*/ 290417 h 1989677"/>
              <a:gd name="connsiteX318" fmla="*/ 1643063 w 1989962"/>
              <a:gd name="connsiteY318" fmla="*/ 272796 h 1989677"/>
              <a:gd name="connsiteX319" fmla="*/ 1633633 w 1989962"/>
              <a:gd name="connsiteY319" fmla="*/ 269272 h 1989677"/>
              <a:gd name="connsiteX320" fmla="*/ 1586008 w 1989962"/>
              <a:gd name="connsiteY320" fmla="*/ 229934 h 1989677"/>
              <a:gd name="connsiteX321" fmla="*/ 1583436 w 1989962"/>
              <a:gd name="connsiteY321" fmla="*/ 209931 h 1989677"/>
              <a:gd name="connsiteX322" fmla="*/ 1603439 w 1989962"/>
              <a:gd name="connsiteY322" fmla="*/ 207359 h 1989677"/>
              <a:gd name="connsiteX323" fmla="*/ 1652492 w 1989962"/>
              <a:gd name="connsiteY323" fmla="*/ 247840 h 1989677"/>
              <a:gd name="connsiteX324" fmla="*/ 1653731 w 1989962"/>
              <a:gd name="connsiteY324" fmla="*/ 268034 h 1989677"/>
              <a:gd name="connsiteX325" fmla="*/ 1642967 w 1989962"/>
              <a:gd name="connsiteY325" fmla="*/ 272891 h 1989677"/>
              <a:gd name="connsiteX326" fmla="*/ 424720 w 1989962"/>
              <a:gd name="connsiteY326" fmla="*/ 211169 h 1989677"/>
              <a:gd name="connsiteX327" fmla="*/ 413099 w 1989962"/>
              <a:gd name="connsiteY327" fmla="*/ 205169 h 1989677"/>
              <a:gd name="connsiteX328" fmla="*/ 416433 w 1989962"/>
              <a:gd name="connsiteY328" fmla="*/ 185261 h 1989677"/>
              <a:gd name="connsiteX329" fmla="*/ 469297 w 1989962"/>
              <a:gd name="connsiteY329" fmla="*/ 149923 h 1989677"/>
              <a:gd name="connsiteX330" fmla="*/ 489014 w 1989962"/>
              <a:gd name="connsiteY330" fmla="*/ 154496 h 1989677"/>
              <a:gd name="connsiteX331" fmla="*/ 484441 w 1989962"/>
              <a:gd name="connsiteY331" fmla="*/ 174212 h 1989677"/>
              <a:gd name="connsiteX332" fmla="*/ 433102 w 1989962"/>
              <a:gd name="connsiteY332" fmla="*/ 208597 h 1989677"/>
              <a:gd name="connsiteX333" fmla="*/ 424815 w 1989962"/>
              <a:gd name="connsiteY333" fmla="*/ 211264 h 1989677"/>
              <a:gd name="connsiteX334" fmla="*/ 1543908 w 1989962"/>
              <a:gd name="connsiteY334" fmla="*/ 196120 h 1989677"/>
              <a:gd name="connsiteX335" fmla="*/ 1535906 w 1989962"/>
              <a:gd name="connsiteY335" fmla="*/ 193643 h 1989677"/>
              <a:gd name="connsiteX336" fmla="*/ 1483614 w 1989962"/>
              <a:gd name="connsiteY336" fmla="*/ 160687 h 1989677"/>
              <a:gd name="connsiteX337" fmla="*/ 1478566 w 1989962"/>
              <a:gd name="connsiteY337" fmla="*/ 141161 h 1989677"/>
              <a:gd name="connsiteX338" fmla="*/ 1498092 w 1989962"/>
              <a:gd name="connsiteY338" fmla="*/ 136112 h 1989677"/>
              <a:gd name="connsiteX339" fmla="*/ 1551908 w 1989962"/>
              <a:gd name="connsiteY339" fmla="*/ 170021 h 1989677"/>
              <a:gd name="connsiteX340" fmla="*/ 1555718 w 1989962"/>
              <a:gd name="connsiteY340" fmla="*/ 189833 h 1989677"/>
              <a:gd name="connsiteX341" fmla="*/ 1543908 w 1989962"/>
              <a:gd name="connsiteY341" fmla="*/ 196120 h 1989677"/>
              <a:gd name="connsiteX342" fmla="*/ 531019 w 1989962"/>
              <a:gd name="connsiteY342" fmla="*/ 144875 h 1989677"/>
              <a:gd name="connsiteX343" fmla="*/ 518446 w 1989962"/>
              <a:gd name="connsiteY343" fmla="*/ 137351 h 1989677"/>
              <a:gd name="connsiteX344" fmla="*/ 524256 w 1989962"/>
              <a:gd name="connsiteY344" fmla="*/ 118015 h 1989677"/>
              <a:gd name="connsiteX345" fmla="*/ 581120 w 1989962"/>
              <a:gd name="connsiteY345" fmla="*/ 89726 h 1989677"/>
              <a:gd name="connsiteX346" fmla="*/ 600075 w 1989962"/>
              <a:gd name="connsiteY346" fmla="*/ 96774 h 1989677"/>
              <a:gd name="connsiteX347" fmla="*/ 593027 w 1989962"/>
              <a:gd name="connsiteY347" fmla="*/ 115729 h 1989677"/>
              <a:gd name="connsiteX348" fmla="*/ 537782 w 1989962"/>
              <a:gd name="connsiteY348" fmla="*/ 143256 h 1989677"/>
              <a:gd name="connsiteX349" fmla="*/ 531019 w 1989962"/>
              <a:gd name="connsiteY349" fmla="*/ 144971 h 1989677"/>
              <a:gd name="connsiteX350" fmla="*/ 1435798 w 1989962"/>
              <a:gd name="connsiteY350" fmla="*/ 132588 h 1989677"/>
              <a:gd name="connsiteX351" fmla="*/ 1429417 w 1989962"/>
              <a:gd name="connsiteY351" fmla="*/ 131064 h 1989677"/>
              <a:gd name="connsiteX352" fmla="*/ 1373314 w 1989962"/>
              <a:gd name="connsiteY352" fmla="*/ 105061 h 1989677"/>
              <a:gd name="connsiteX353" fmla="*/ 1365790 w 1989962"/>
              <a:gd name="connsiteY353" fmla="*/ 86296 h 1989677"/>
              <a:gd name="connsiteX354" fmla="*/ 1384554 w 1989962"/>
              <a:gd name="connsiteY354" fmla="*/ 78772 h 1989677"/>
              <a:gd name="connsiteX355" fmla="*/ 1442275 w 1989962"/>
              <a:gd name="connsiteY355" fmla="*/ 105537 h 1989677"/>
              <a:gd name="connsiteX356" fmla="*/ 1448658 w 1989962"/>
              <a:gd name="connsiteY356" fmla="*/ 124682 h 1989677"/>
              <a:gd name="connsiteX357" fmla="*/ 1435894 w 1989962"/>
              <a:gd name="connsiteY357" fmla="*/ 132588 h 1989677"/>
              <a:gd name="connsiteX358" fmla="*/ 644843 w 1989962"/>
              <a:gd name="connsiteY358" fmla="*/ 92678 h 1989677"/>
              <a:gd name="connsiteX359" fmla="*/ 631507 w 1989962"/>
              <a:gd name="connsiteY359" fmla="*/ 83534 h 1989677"/>
              <a:gd name="connsiteX360" fmla="*/ 639699 w 1989962"/>
              <a:gd name="connsiteY360" fmla="*/ 65056 h 1989677"/>
              <a:gd name="connsiteX361" fmla="*/ 699802 w 1989962"/>
              <a:gd name="connsiteY361" fmla="*/ 44291 h 1989677"/>
              <a:gd name="connsiteX362" fmla="*/ 717709 w 1989962"/>
              <a:gd name="connsiteY362" fmla="*/ 53721 h 1989677"/>
              <a:gd name="connsiteX363" fmla="*/ 708279 w 1989962"/>
              <a:gd name="connsiteY363" fmla="*/ 71628 h 1989677"/>
              <a:gd name="connsiteX364" fmla="*/ 649986 w 1989962"/>
              <a:gd name="connsiteY364" fmla="*/ 91821 h 1989677"/>
              <a:gd name="connsiteX365" fmla="*/ 644843 w 1989962"/>
              <a:gd name="connsiteY365" fmla="*/ 92773 h 1989677"/>
              <a:gd name="connsiteX366" fmla="*/ 1320356 w 1989962"/>
              <a:gd name="connsiteY366" fmla="*/ 83534 h 1989677"/>
              <a:gd name="connsiteX367" fmla="*/ 1315593 w 1989962"/>
              <a:gd name="connsiteY367" fmla="*/ 82677 h 1989677"/>
              <a:gd name="connsiteX368" fmla="*/ 1256633 w 1989962"/>
              <a:gd name="connsiteY368" fmla="*/ 64103 h 1989677"/>
              <a:gd name="connsiteX369" fmla="*/ 1246727 w 1989962"/>
              <a:gd name="connsiteY369" fmla="*/ 46482 h 1989677"/>
              <a:gd name="connsiteX370" fmla="*/ 1264348 w 1989962"/>
              <a:gd name="connsiteY370" fmla="*/ 36576 h 1989677"/>
              <a:gd name="connsiteX371" fmla="*/ 1325118 w 1989962"/>
              <a:gd name="connsiteY371" fmla="*/ 55721 h 1989677"/>
              <a:gd name="connsiteX372" fmla="*/ 1333881 w 1989962"/>
              <a:gd name="connsiteY372" fmla="*/ 73914 h 1989677"/>
              <a:gd name="connsiteX373" fmla="*/ 1320356 w 1989962"/>
              <a:gd name="connsiteY373" fmla="*/ 83439 h 1989677"/>
              <a:gd name="connsiteX374" fmla="*/ 764381 w 1989962"/>
              <a:gd name="connsiteY374" fmla="*/ 55626 h 1989677"/>
              <a:gd name="connsiteX375" fmla="*/ 750475 w 1989962"/>
              <a:gd name="connsiteY375" fmla="*/ 44672 h 1989677"/>
              <a:gd name="connsiteX376" fmla="*/ 761048 w 1989962"/>
              <a:gd name="connsiteY376" fmla="*/ 27432 h 1989677"/>
              <a:gd name="connsiteX377" fmla="*/ 823341 w 1989962"/>
              <a:gd name="connsiteY377" fmla="*/ 14478 h 1989677"/>
              <a:gd name="connsiteX378" fmla="*/ 839914 w 1989962"/>
              <a:gd name="connsiteY378" fmla="*/ 26099 h 1989677"/>
              <a:gd name="connsiteX379" fmla="*/ 828294 w 1989962"/>
              <a:gd name="connsiteY379" fmla="*/ 42672 h 1989677"/>
              <a:gd name="connsiteX380" fmla="*/ 767810 w 1989962"/>
              <a:gd name="connsiteY380" fmla="*/ 55245 h 1989677"/>
              <a:gd name="connsiteX381" fmla="*/ 764477 w 1989962"/>
              <a:gd name="connsiteY381" fmla="*/ 55626 h 1989677"/>
              <a:gd name="connsiteX382" fmla="*/ 1199674 w 1989962"/>
              <a:gd name="connsiteY382" fmla="*/ 49721 h 1989677"/>
              <a:gd name="connsiteX383" fmla="*/ 1196721 w 1989962"/>
              <a:gd name="connsiteY383" fmla="*/ 49435 h 1989677"/>
              <a:gd name="connsiteX384" fmla="*/ 1135952 w 1989962"/>
              <a:gd name="connsiteY384" fmla="*/ 38576 h 1989677"/>
              <a:gd name="connsiteX385" fmla="*/ 1123855 w 1989962"/>
              <a:gd name="connsiteY385" fmla="*/ 22384 h 1989677"/>
              <a:gd name="connsiteX386" fmla="*/ 1140047 w 1989962"/>
              <a:gd name="connsiteY386" fmla="*/ 10287 h 1989677"/>
              <a:gd name="connsiteX387" fmla="*/ 1202627 w 1989962"/>
              <a:gd name="connsiteY387" fmla="*/ 21431 h 1989677"/>
              <a:gd name="connsiteX388" fmla="*/ 1213675 w 1989962"/>
              <a:gd name="connsiteY388" fmla="*/ 38386 h 1989677"/>
              <a:gd name="connsiteX389" fmla="*/ 1199674 w 1989962"/>
              <a:gd name="connsiteY389" fmla="*/ 49721 h 1989677"/>
              <a:gd name="connsiteX390" fmla="*/ 887825 w 1989962"/>
              <a:gd name="connsiteY390" fmla="*/ 34195 h 1989677"/>
              <a:gd name="connsiteX391" fmla="*/ 873633 w 1989962"/>
              <a:gd name="connsiteY391" fmla="*/ 21431 h 1989677"/>
              <a:gd name="connsiteX392" fmla="*/ 886301 w 1989962"/>
              <a:gd name="connsiteY392" fmla="*/ 5715 h 1989677"/>
              <a:gd name="connsiteX393" fmla="*/ 949738 w 1989962"/>
              <a:gd name="connsiteY393" fmla="*/ 857 h 1989677"/>
              <a:gd name="connsiteX394" fmla="*/ 964692 w 1989962"/>
              <a:gd name="connsiteY394" fmla="*/ 14478 h 1989677"/>
              <a:gd name="connsiteX395" fmla="*/ 951072 w 1989962"/>
              <a:gd name="connsiteY395" fmla="*/ 29432 h 1989677"/>
              <a:gd name="connsiteX396" fmla="*/ 889445 w 1989962"/>
              <a:gd name="connsiteY396" fmla="*/ 34195 h 1989677"/>
              <a:gd name="connsiteX397" fmla="*/ 887921 w 1989962"/>
              <a:gd name="connsiteY397" fmla="*/ 34195 h 1989677"/>
              <a:gd name="connsiteX398" fmla="*/ 1075658 w 1989962"/>
              <a:gd name="connsiteY398" fmla="*/ 31623 h 1989677"/>
              <a:gd name="connsiteX399" fmla="*/ 1074515 w 1989962"/>
              <a:gd name="connsiteY399" fmla="*/ 31623 h 1989677"/>
              <a:gd name="connsiteX400" fmla="*/ 1012793 w 1989962"/>
              <a:gd name="connsiteY400" fmla="*/ 28575 h 1989677"/>
              <a:gd name="connsiteX401" fmla="*/ 998791 w 1989962"/>
              <a:gd name="connsiteY401" fmla="*/ 14002 h 1989677"/>
              <a:gd name="connsiteX402" fmla="*/ 1013365 w 1989962"/>
              <a:gd name="connsiteY402" fmla="*/ 0 h 1989677"/>
              <a:gd name="connsiteX403" fmla="*/ 1076897 w 1989962"/>
              <a:gd name="connsiteY403" fmla="*/ 3143 h 1989677"/>
              <a:gd name="connsiteX404" fmla="*/ 1089946 w 1989962"/>
              <a:gd name="connsiteY404" fmla="*/ 18574 h 1989677"/>
              <a:gd name="connsiteX405" fmla="*/ 1075754 w 1989962"/>
              <a:gd name="connsiteY405" fmla="*/ 31718 h 19896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</a:cxnLst>
            <a:rect l="l" t="t" r="r" b="b"/>
            <a:pathLst>
              <a:path w="1989962" h="1989677">
                <a:moveTo>
                  <a:pt x="994791" y="1989677"/>
                </a:moveTo>
                <a:cubicBezTo>
                  <a:pt x="985647" y="1989677"/>
                  <a:pt x="976599" y="1989582"/>
                  <a:pt x="967550" y="1989296"/>
                </a:cubicBezTo>
                <a:cubicBezTo>
                  <a:pt x="959644" y="1989106"/>
                  <a:pt x="953453" y="1982534"/>
                  <a:pt x="953643" y="1974628"/>
                </a:cubicBezTo>
                <a:cubicBezTo>
                  <a:pt x="953834" y="1966913"/>
                  <a:pt x="960215" y="1960721"/>
                  <a:pt x="967930" y="1960721"/>
                </a:cubicBezTo>
                <a:cubicBezTo>
                  <a:pt x="968026" y="1960721"/>
                  <a:pt x="968217" y="1960721"/>
                  <a:pt x="968312" y="1960721"/>
                </a:cubicBezTo>
                <a:cubicBezTo>
                  <a:pt x="988790" y="1961293"/>
                  <a:pt x="1009650" y="1961198"/>
                  <a:pt x="1030129" y="1960436"/>
                </a:cubicBezTo>
                <a:cubicBezTo>
                  <a:pt x="1038130" y="1960150"/>
                  <a:pt x="1044607" y="1966341"/>
                  <a:pt x="1044893" y="1974247"/>
                </a:cubicBezTo>
                <a:cubicBezTo>
                  <a:pt x="1045179" y="1982153"/>
                  <a:pt x="1038987" y="1988725"/>
                  <a:pt x="1031081" y="1989011"/>
                </a:cubicBezTo>
                <a:cubicBezTo>
                  <a:pt x="1019080" y="1989391"/>
                  <a:pt x="1006793" y="1989677"/>
                  <a:pt x="994696" y="1989677"/>
                </a:cubicBezTo>
                <a:close/>
                <a:moveTo>
                  <a:pt x="905447" y="1985677"/>
                </a:moveTo>
                <a:cubicBezTo>
                  <a:pt x="905447" y="1985677"/>
                  <a:pt x="904590" y="1985677"/>
                  <a:pt x="904113" y="1985677"/>
                </a:cubicBezTo>
                <a:cubicBezTo>
                  <a:pt x="883063" y="1983772"/>
                  <a:pt x="861822" y="1981200"/>
                  <a:pt x="840963" y="1977962"/>
                </a:cubicBezTo>
                <a:cubicBezTo>
                  <a:pt x="833152" y="1976723"/>
                  <a:pt x="827818" y="1969484"/>
                  <a:pt x="829056" y="1961674"/>
                </a:cubicBezTo>
                <a:cubicBezTo>
                  <a:pt x="830294" y="1953863"/>
                  <a:pt x="837629" y="1948624"/>
                  <a:pt x="845344" y="1949768"/>
                </a:cubicBezTo>
                <a:cubicBezTo>
                  <a:pt x="865537" y="1952911"/>
                  <a:pt x="886206" y="1955482"/>
                  <a:pt x="906685" y="1957292"/>
                </a:cubicBezTo>
                <a:cubicBezTo>
                  <a:pt x="914591" y="1957959"/>
                  <a:pt x="920305" y="1964912"/>
                  <a:pt x="919639" y="1972818"/>
                </a:cubicBezTo>
                <a:cubicBezTo>
                  <a:pt x="918972" y="1980248"/>
                  <a:pt x="912686" y="1985867"/>
                  <a:pt x="905447" y="1985867"/>
                </a:cubicBezTo>
                <a:close/>
                <a:moveTo>
                  <a:pt x="1093184" y="1984820"/>
                </a:moveTo>
                <a:cubicBezTo>
                  <a:pt x="1085945" y="1984820"/>
                  <a:pt x="1079754" y="1979295"/>
                  <a:pt x="1078992" y="1971961"/>
                </a:cubicBezTo>
                <a:cubicBezTo>
                  <a:pt x="1078230" y="1964150"/>
                  <a:pt x="1083945" y="1957102"/>
                  <a:pt x="1091756" y="1956340"/>
                </a:cubicBezTo>
                <a:cubicBezTo>
                  <a:pt x="1112139" y="1954339"/>
                  <a:pt x="1132713" y="1951577"/>
                  <a:pt x="1153001" y="1948244"/>
                </a:cubicBezTo>
                <a:cubicBezTo>
                  <a:pt x="1160812" y="1947005"/>
                  <a:pt x="1168146" y="1952244"/>
                  <a:pt x="1169384" y="1960055"/>
                </a:cubicBezTo>
                <a:cubicBezTo>
                  <a:pt x="1170623" y="1967865"/>
                  <a:pt x="1165384" y="1975199"/>
                  <a:pt x="1157574" y="1976438"/>
                </a:cubicBezTo>
                <a:cubicBezTo>
                  <a:pt x="1136714" y="1979866"/>
                  <a:pt x="1115473" y="1982629"/>
                  <a:pt x="1094518" y="1984724"/>
                </a:cubicBezTo>
                <a:cubicBezTo>
                  <a:pt x="1094041" y="1984724"/>
                  <a:pt x="1093565" y="1984724"/>
                  <a:pt x="1093089" y="1984724"/>
                </a:cubicBezTo>
                <a:close/>
                <a:moveTo>
                  <a:pt x="781622" y="1966436"/>
                </a:moveTo>
                <a:cubicBezTo>
                  <a:pt x="780574" y="1966436"/>
                  <a:pt x="779526" y="1966341"/>
                  <a:pt x="778479" y="1966055"/>
                </a:cubicBezTo>
                <a:cubicBezTo>
                  <a:pt x="757809" y="1961483"/>
                  <a:pt x="737045" y="1956149"/>
                  <a:pt x="716852" y="1950244"/>
                </a:cubicBezTo>
                <a:cubicBezTo>
                  <a:pt x="709232" y="1948053"/>
                  <a:pt x="704945" y="1940147"/>
                  <a:pt x="707136" y="1932527"/>
                </a:cubicBezTo>
                <a:cubicBezTo>
                  <a:pt x="709327" y="1925003"/>
                  <a:pt x="717232" y="1920621"/>
                  <a:pt x="724853" y="1922812"/>
                </a:cubicBezTo>
                <a:cubicBezTo>
                  <a:pt x="744474" y="1928527"/>
                  <a:pt x="764572" y="1933670"/>
                  <a:pt x="784670" y="1938147"/>
                </a:cubicBezTo>
                <a:cubicBezTo>
                  <a:pt x="792385" y="1939862"/>
                  <a:pt x="797243" y="1947481"/>
                  <a:pt x="795528" y="1955197"/>
                </a:cubicBezTo>
                <a:cubicBezTo>
                  <a:pt x="794099" y="1961864"/>
                  <a:pt x="788194" y="1966436"/>
                  <a:pt x="781622" y="1966436"/>
                </a:cubicBezTo>
                <a:close/>
                <a:moveTo>
                  <a:pt x="1216819" y="1964436"/>
                </a:moveTo>
                <a:cubicBezTo>
                  <a:pt x="1210342" y="1964436"/>
                  <a:pt x="1204436" y="1959959"/>
                  <a:pt x="1202913" y="1953387"/>
                </a:cubicBezTo>
                <a:cubicBezTo>
                  <a:pt x="1201103" y="1945672"/>
                  <a:pt x="1205960" y="1938052"/>
                  <a:pt x="1213581" y="1936242"/>
                </a:cubicBezTo>
                <a:cubicBezTo>
                  <a:pt x="1233583" y="1931575"/>
                  <a:pt x="1253681" y="1926241"/>
                  <a:pt x="1273207" y="1920431"/>
                </a:cubicBezTo>
                <a:cubicBezTo>
                  <a:pt x="1280732" y="1918145"/>
                  <a:pt x="1288732" y="1922431"/>
                  <a:pt x="1291019" y="1929956"/>
                </a:cubicBezTo>
                <a:cubicBezTo>
                  <a:pt x="1293305" y="1937480"/>
                  <a:pt x="1289018" y="1945481"/>
                  <a:pt x="1281399" y="1947767"/>
                </a:cubicBezTo>
                <a:cubicBezTo>
                  <a:pt x="1261206" y="1953863"/>
                  <a:pt x="1240536" y="1959293"/>
                  <a:pt x="1219962" y="1964055"/>
                </a:cubicBezTo>
                <a:cubicBezTo>
                  <a:pt x="1218915" y="1964341"/>
                  <a:pt x="1217772" y="1964436"/>
                  <a:pt x="1216723" y="1964436"/>
                </a:cubicBezTo>
                <a:close/>
                <a:moveTo>
                  <a:pt x="661131" y="1931480"/>
                </a:moveTo>
                <a:cubicBezTo>
                  <a:pt x="659511" y="1931480"/>
                  <a:pt x="657892" y="1931194"/>
                  <a:pt x="656273" y="1930622"/>
                </a:cubicBezTo>
                <a:cubicBezTo>
                  <a:pt x="636461" y="1923479"/>
                  <a:pt x="616554" y="1915573"/>
                  <a:pt x="597122" y="1907096"/>
                </a:cubicBezTo>
                <a:cubicBezTo>
                  <a:pt x="589883" y="1903952"/>
                  <a:pt x="586550" y="1895475"/>
                  <a:pt x="589788" y="1888331"/>
                </a:cubicBezTo>
                <a:cubicBezTo>
                  <a:pt x="592931" y="1881092"/>
                  <a:pt x="601313" y="1877759"/>
                  <a:pt x="608552" y="1880902"/>
                </a:cubicBezTo>
                <a:cubicBezTo>
                  <a:pt x="627412" y="1889093"/>
                  <a:pt x="646748" y="1896809"/>
                  <a:pt x="665988" y="1903762"/>
                </a:cubicBezTo>
                <a:cubicBezTo>
                  <a:pt x="673418" y="1906429"/>
                  <a:pt x="677228" y="1914620"/>
                  <a:pt x="674561" y="1922050"/>
                </a:cubicBezTo>
                <a:cubicBezTo>
                  <a:pt x="672465" y="1927860"/>
                  <a:pt x="666941" y="1931480"/>
                  <a:pt x="661131" y="1931480"/>
                </a:cubicBezTo>
                <a:close/>
                <a:moveTo>
                  <a:pt x="1336739" y="1928431"/>
                </a:moveTo>
                <a:cubicBezTo>
                  <a:pt x="1330929" y="1928431"/>
                  <a:pt x="1325499" y="1924907"/>
                  <a:pt x="1323308" y="1919097"/>
                </a:cubicBezTo>
                <a:cubicBezTo>
                  <a:pt x="1320546" y="1911668"/>
                  <a:pt x="1324356" y="1903476"/>
                  <a:pt x="1331690" y="1900714"/>
                </a:cubicBezTo>
                <a:cubicBezTo>
                  <a:pt x="1350931" y="1893570"/>
                  <a:pt x="1370172" y="1885664"/>
                  <a:pt x="1388840" y="1877282"/>
                </a:cubicBezTo>
                <a:cubicBezTo>
                  <a:pt x="1396079" y="1874044"/>
                  <a:pt x="1404461" y="1877282"/>
                  <a:pt x="1407700" y="1884521"/>
                </a:cubicBezTo>
                <a:cubicBezTo>
                  <a:pt x="1410938" y="1891760"/>
                  <a:pt x="1407700" y="1900142"/>
                  <a:pt x="1400461" y="1903381"/>
                </a:cubicBezTo>
                <a:cubicBezTo>
                  <a:pt x="1381220" y="1911953"/>
                  <a:pt x="1361408" y="1920049"/>
                  <a:pt x="1341597" y="1927479"/>
                </a:cubicBezTo>
                <a:cubicBezTo>
                  <a:pt x="1339977" y="1928051"/>
                  <a:pt x="1338263" y="1928336"/>
                  <a:pt x="1336643" y="1928336"/>
                </a:cubicBezTo>
                <a:close/>
                <a:moveTo>
                  <a:pt x="546164" y="1881283"/>
                </a:moveTo>
                <a:cubicBezTo>
                  <a:pt x="543973" y="1881283"/>
                  <a:pt x="541687" y="1880806"/>
                  <a:pt x="539592" y="1879664"/>
                </a:cubicBezTo>
                <a:cubicBezTo>
                  <a:pt x="520827" y="1870043"/>
                  <a:pt x="502158" y="1859566"/>
                  <a:pt x="483965" y="1848707"/>
                </a:cubicBezTo>
                <a:cubicBezTo>
                  <a:pt x="477203" y="1844612"/>
                  <a:pt x="475012" y="1835848"/>
                  <a:pt x="479013" y="1829086"/>
                </a:cubicBezTo>
                <a:cubicBezTo>
                  <a:pt x="483108" y="1822323"/>
                  <a:pt x="491871" y="1820132"/>
                  <a:pt x="498634" y="1824133"/>
                </a:cubicBezTo>
                <a:cubicBezTo>
                  <a:pt x="516255" y="1834706"/>
                  <a:pt x="534448" y="1844802"/>
                  <a:pt x="552641" y="1854232"/>
                </a:cubicBezTo>
                <a:cubicBezTo>
                  <a:pt x="559689" y="1857851"/>
                  <a:pt x="562451" y="1866424"/>
                  <a:pt x="558832" y="1873472"/>
                </a:cubicBezTo>
                <a:cubicBezTo>
                  <a:pt x="556260" y="1878425"/>
                  <a:pt x="551307" y="1881188"/>
                  <a:pt x="546164" y="1881188"/>
                </a:cubicBezTo>
                <a:close/>
                <a:moveTo>
                  <a:pt x="1451134" y="1877282"/>
                </a:moveTo>
                <a:cubicBezTo>
                  <a:pt x="1445990" y="1877282"/>
                  <a:pt x="1441038" y="1874520"/>
                  <a:pt x="1438466" y="1869662"/>
                </a:cubicBezTo>
                <a:cubicBezTo>
                  <a:pt x="1434751" y="1862709"/>
                  <a:pt x="1437513" y="1854041"/>
                  <a:pt x="1444467" y="1850327"/>
                </a:cubicBezTo>
                <a:cubicBezTo>
                  <a:pt x="1462659" y="1840802"/>
                  <a:pt x="1480661" y="1830514"/>
                  <a:pt x="1498188" y="1819847"/>
                </a:cubicBezTo>
                <a:cubicBezTo>
                  <a:pt x="1504950" y="1815751"/>
                  <a:pt x="1513713" y="1817846"/>
                  <a:pt x="1517809" y="1824609"/>
                </a:cubicBezTo>
                <a:cubicBezTo>
                  <a:pt x="1521905" y="1831372"/>
                  <a:pt x="1519809" y="1840135"/>
                  <a:pt x="1513047" y="1844231"/>
                </a:cubicBezTo>
                <a:cubicBezTo>
                  <a:pt x="1495044" y="1855280"/>
                  <a:pt x="1476470" y="1865757"/>
                  <a:pt x="1457706" y="1875663"/>
                </a:cubicBezTo>
                <a:cubicBezTo>
                  <a:pt x="1455611" y="1876806"/>
                  <a:pt x="1453325" y="1877282"/>
                  <a:pt x="1451039" y="1877282"/>
                </a:cubicBezTo>
                <a:close/>
                <a:moveTo>
                  <a:pt x="438626" y="1816894"/>
                </a:moveTo>
                <a:cubicBezTo>
                  <a:pt x="435864" y="1816894"/>
                  <a:pt x="433007" y="1816037"/>
                  <a:pt x="430530" y="1814417"/>
                </a:cubicBezTo>
                <a:cubicBezTo>
                  <a:pt x="413195" y="1802416"/>
                  <a:pt x="395954" y="1789748"/>
                  <a:pt x="379381" y="1776603"/>
                </a:cubicBezTo>
                <a:cubicBezTo>
                  <a:pt x="373189" y="1771745"/>
                  <a:pt x="372142" y="1762697"/>
                  <a:pt x="377000" y="1756505"/>
                </a:cubicBezTo>
                <a:cubicBezTo>
                  <a:pt x="381858" y="1750314"/>
                  <a:pt x="390906" y="1749266"/>
                  <a:pt x="397097" y="1754124"/>
                </a:cubicBezTo>
                <a:cubicBezTo>
                  <a:pt x="413290" y="1766792"/>
                  <a:pt x="429959" y="1779175"/>
                  <a:pt x="446818" y="1790795"/>
                </a:cubicBezTo>
                <a:cubicBezTo>
                  <a:pt x="453295" y="1795272"/>
                  <a:pt x="454914" y="1804226"/>
                  <a:pt x="450438" y="1810703"/>
                </a:cubicBezTo>
                <a:cubicBezTo>
                  <a:pt x="447675" y="1814703"/>
                  <a:pt x="443199" y="1816894"/>
                  <a:pt x="438626" y="1816894"/>
                </a:cubicBezTo>
                <a:close/>
                <a:moveTo>
                  <a:pt x="1558100" y="1811941"/>
                </a:moveTo>
                <a:cubicBezTo>
                  <a:pt x="1553623" y="1811941"/>
                  <a:pt x="1549146" y="1809845"/>
                  <a:pt x="1546384" y="1805845"/>
                </a:cubicBezTo>
                <a:cubicBezTo>
                  <a:pt x="1541812" y="1799368"/>
                  <a:pt x="1543431" y="1790510"/>
                  <a:pt x="1549908" y="1785938"/>
                </a:cubicBezTo>
                <a:cubicBezTo>
                  <a:pt x="1566672" y="1774127"/>
                  <a:pt x="1583341" y="1761649"/>
                  <a:pt x="1599343" y="1748790"/>
                </a:cubicBezTo>
                <a:cubicBezTo>
                  <a:pt x="1605534" y="1743837"/>
                  <a:pt x="1614488" y="1744885"/>
                  <a:pt x="1619441" y="1750981"/>
                </a:cubicBezTo>
                <a:cubicBezTo>
                  <a:pt x="1624394" y="1757172"/>
                  <a:pt x="1623441" y="1766126"/>
                  <a:pt x="1617250" y="1771079"/>
                </a:cubicBezTo>
                <a:cubicBezTo>
                  <a:pt x="1600772" y="1784318"/>
                  <a:pt x="1583722" y="1797177"/>
                  <a:pt x="1566386" y="1809274"/>
                </a:cubicBezTo>
                <a:cubicBezTo>
                  <a:pt x="1563910" y="1810988"/>
                  <a:pt x="1561052" y="1811846"/>
                  <a:pt x="1558195" y="1811846"/>
                </a:cubicBezTo>
                <a:close/>
                <a:moveTo>
                  <a:pt x="340233" y="1739265"/>
                </a:moveTo>
                <a:cubicBezTo>
                  <a:pt x="336804" y="1739265"/>
                  <a:pt x="333470" y="1738027"/>
                  <a:pt x="330708" y="1735646"/>
                </a:cubicBezTo>
                <a:cubicBezTo>
                  <a:pt x="314992" y="1721548"/>
                  <a:pt x="299561" y="1706785"/>
                  <a:pt x="284702" y="1691735"/>
                </a:cubicBezTo>
                <a:cubicBezTo>
                  <a:pt x="279178" y="1686115"/>
                  <a:pt x="279273" y="1677067"/>
                  <a:pt x="284893" y="1671542"/>
                </a:cubicBezTo>
                <a:cubicBezTo>
                  <a:pt x="290513" y="1666018"/>
                  <a:pt x="299561" y="1666113"/>
                  <a:pt x="305086" y="1671733"/>
                </a:cubicBezTo>
                <a:cubicBezTo>
                  <a:pt x="319469" y="1686401"/>
                  <a:pt x="334518" y="1700689"/>
                  <a:pt x="349758" y="1714405"/>
                </a:cubicBezTo>
                <a:cubicBezTo>
                  <a:pt x="355664" y="1719644"/>
                  <a:pt x="356140" y="1728692"/>
                  <a:pt x="350806" y="1734598"/>
                </a:cubicBezTo>
                <a:cubicBezTo>
                  <a:pt x="347949" y="1737741"/>
                  <a:pt x="344043" y="1739360"/>
                  <a:pt x="340138" y="1739360"/>
                </a:cubicBezTo>
                <a:close/>
                <a:moveTo>
                  <a:pt x="1655922" y="1733550"/>
                </a:moveTo>
                <a:cubicBezTo>
                  <a:pt x="1652016" y="1733550"/>
                  <a:pt x="1648206" y="1731931"/>
                  <a:pt x="1645348" y="1728883"/>
                </a:cubicBezTo>
                <a:cubicBezTo>
                  <a:pt x="1640014" y="1723073"/>
                  <a:pt x="1640396" y="1714024"/>
                  <a:pt x="1646301" y="1708690"/>
                </a:cubicBezTo>
                <a:cubicBezTo>
                  <a:pt x="1661446" y="1694879"/>
                  <a:pt x="1676400" y="1680401"/>
                  <a:pt x="1690592" y="1665637"/>
                </a:cubicBezTo>
                <a:cubicBezTo>
                  <a:pt x="1696117" y="1659922"/>
                  <a:pt x="1705166" y="1659827"/>
                  <a:pt x="1710785" y="1665256"/>
                </a:cubicBezTo>
                <a:cubicBezTo>
                  <a:pt x="1716501" y="1670780"/>
                  <a:pt x="1716596" y="1679734"/>
                  <a:pt x="1711167" y="1685449"/>
                </a:cubicBezTo>
                <a:cubicBezTo>
                  <a:pt x="1696498" y="1700594"/>
                  <a:pt x="1681163" y="1715548"/>
                  <a:pt x="1665541" y="1729835"/>
                </a:cubicBezTo>
                <a:cubicBezTo>
                  <a:pt x="1662779" y="1732312"/>
                  <a:pt x="1659351" y="1733550"/>
                  <a:pt x="1655922" y="1733550"/>
                </a:cubicBezTo>
                <a:close/>
                <a:moveTo>
                  <a:pt x="252508" y="1649825"/>
                </a:moveTo>
                <a:cubicBezTo>
                  <a:pt x="248508" y="1649825"/>
                  <a:pt x="244507" y="1648111"/>
                  <a:pt x="241649" y="1644872"/>
                </a:cubicBezTo>
                <a:cubicBezTo>
                  <a:pt x="227838" y="1628870"/>
                  <a:pt x="214408" y="1612297"/>
                  <a:pt x="201644" y="1595438"/>
                </a:cubicBezTo>
                <a:cubicBezTo>
                  <a:pt x="196882" y="1589151"/>
                  <a:pt x="198120" y="1580198"/>
                  <a:pt x="204407" y="1575435"/>
                </a:cubicBezTo>
                <a:cubicBezTo>
                  <a:pt x="210693" y="1570673"/>
                  <a:pt x="219646" y="1571911"/>
                  <a:pt x="224409" y="1578197"/>
                </a:cubicBezTo>
                <a:cubicBezTo>
                  <a:pt x="236791" y="1594485"/>
                  <a:pt x="249841" y="1610678"/>
                  <a:pt x="263271" y="1626203"/>
                </a:cubicBezTo>
                <a:cubicBezTo>
                  <a:pt x="268414" y="1632204"/>
                  <a:pt x="267748" y="1641157"/>
                  <a:pt x="261842" y="1646396"/>
                </a:cubicBezTo>
                <a:cubicBezTo>
                  <a:pt x="259175" y="1648778"/>
                  <a:pt x="255841" y="1649921"/>
                  <a:pt x="252508" y="1649921"/>
                </a:cubicBezTo>
                <a:close/>
                <a:moveTo>
                  <a:pt x="1742980" y="1643348"/>
                </a:moveTo>
                <a:cubicBezTo>
                  <a:pt x="1739742" y="1643348"/>
                  <a:pt x="1736407" y="1642205"/>
                  <a:pt x="1733741" y="1639919"/>
                </a:cubicBezTo>
                <a:cubicBezTo>
                  <a:pt x="1727740" y="1634776"/>
                  <a:pt x="1726978" y="1625822"/>
                  <a:pt x="1732122" y="1619822"/>
                </a:cubicBezTo>
                <a:cubicBezTo>
                  <a:pt x="1745456" y="1604201"/>
                  <a:pt x="1758410" y="1587913"/>
                  <a:pt x="1770602" y="1571435"/>
                </a:cubicBezTo>
                <a:cubicBezTo>
                  <a:pt x="1775365" y="1565053"/>
                  <a:pt x="1784223" y="1563814"/>
                  <a:pt x="1790605" y="1568482"/>
                </a:cubicBezTo>
                <a:cubicBezTo>
                  <a:pt x="1796892" y="1573244"/>
                  <a:pt x="1798225" y="1582103"/>
                  <a:pt x="1793557" y="1588484"/>
                </a:cubicBezTo>
                <a:cubicBezTo>
                  <a:pt x="1780985" y="1605439"/>
                  <a:pt x="1767650" y="1622107"/>
                  <a:pt x="1753934" y="1638300"/>
                </a:cubicBezTo>
                <a:cubicBezTo>
                  <a:pt x="1751076" y="1641634"/>
                  <a:pt x="1747075" y="1643348"/>
                  <a:pt x="1743075" y="1643348"/>
                </a:cubicBezTo>
                <a:close/>
                <a:moveTo>
                  <a:pt x="176879" y="1550003"/>
                </a:moveTo>
                <a:cubicBezTo>
                  <a:pt x="172212" y="1550003"/>
                  <a:pt x="167735" y="1547717"/>
                  <a:pt x="164973" y="1543622"/>
                </a:cubicBezTo>
                <a:cubicBezTo>
                  <a:pt x="153258" y="1526000"/>
                  <a:pt x="142018" y="1507807"/>
                  <a:pt x="131540" y="1489520"/>
                </a:cubicBezTo>
                <a:cubicBezTo>
                  <a:pt x="127635" y="1482662"/>
                  <a:pt x="130016" y="1473994"/>
                  <a:pt x="136779" y="1469993"/>
                </a:cubicBezTo>
                <a:cubicBezTo>
                  <a:pt x="143637" y="1466088"/>
                  <a:pt x="152400" y="1468374"/>
                  <a:pt x="156306" y="1475232"/>
                </a:cubicBezTo>
                <a:cubicBezTo>
                  <a:pt x="166497" y="1492948"/>
                  <a:pt x="177451" y="1510665"/>
                  <a:pt x="188786" y="1527715"/>
                </a:cubicBezTo>
                <a:cubicBezTo>
                  <a:pt x="193167" y="1534287"/>
                  <a:pt x="191358" y="1543145"/>
                  <a:pt x="184785" y="1547527"/>
                </a:cubicBezTo>
                <a:cubicBezTo>
                  <a:pt x="182404" y="1549146"/>
                  <a:pt x="179641" y="1549908"/>
                  <a:pt x="176879" y="1549908"/>
                </a:cubicBezTo>
                <a:close/>
                <a:moveTo>
                  <a:pt x="1817847" y="1542764"/>
                </a:moveTo>
                <a:cubicBezTo>
                  <a:pt x="1815179" y="1542764"/>
                  <a:pt x="1812513" y="1542002"/>
                  <a:pt x="1810036" y="1540478"/>
                </a:cubicBezTo>
                <a:cubicBezTo>
                  <a:pt x="1803464" y="1536192"/>
                  <a:pt x="1801559" y="1527334"/>
                  <a:pt x="1805845" y="1520666"/>
                </a:cubicBezTo>
                <a:cubicBezTo>
                  <a:pt x="1816989" y="1503521"/>
                  <a:pt x="1827752" y="1485710"/>
                  <a:pt x="1837849" y="1467803"/>
                </a:cubicBezTo>
                <a:cubicBezTo>
                  <a:pt x="1841754" y="1460945"/>
                  <a:pt x="1850422" y="1458468"/>
                  <a:pt x="1857280" y="1462373"/>
                </a:cubicBezTo>
                <a:cubicBezTo>
                  <a:pt x="1864138" y="1466279"/>
                  <a:pt x="1866615" y="1474946"/>
                  <a:pt x="1862709" y="1481804"/>
                </a:cubicBezTo>
                <a:cubicBezTo>
                  <a:pt x="1852327" y="1500188"/>
                  <a:pt x="1841278" y="1518571"/>
                  <a:pt x="1829753" y="1536192"/>
                </a:cubicBezTo>
                <a:cubicBezTo>
                  <a:pt x="1826990" y="1540383"/>
                  <a:pt x="1822418" y="1542669"/>
                  <a:pt x="1817751" y="1542669"/>
                </a:cubicBezTo>
                <a:close/>
                <a:moveTo>
                  <a:pt x="114491" y="1441418"/>
                </a:moveTo>
                <a:cubicBezTo>
                  <a:pt x="109252" y="1441418"/>
                  <a:pt x="104108" y="1438465"/>
                  <a:pt x="101632" y="1433417"/>
                </a:cubicBezTo>
                <a:cubicBezTo>
                  <a:pt x="92297" y="1414463"/>
                  <a:pt x="83534" y="1395031"/>
                  <a:pt x="75438" y="1375505"/>
                </a:cubicBezTo>
                <a:cubicBezTo>
                  <a:pt x="72390" y="1368266"/>
                  <a:pt x="75915" y="1359884"/>
                  <a:pt x="83154" y="1356836"/>
                </a:cubicBezTo>
                <a:cubicBezTo>
                  <a:pt x="90392" y="1353788"/>
                  <a:pt x="98774" y="1357217"/>
                  <a:pt x="101822" y="1364552"/>
                </a:cubicBezTo>
                <a:cubicBezTo>
                  <a:pt x="109633" y="1383411"/>
                  <a:pt x="118206" y="1402366"/>
                  <a:pt x="127254" y="1420749"/>
                </a:cubicBezTo>
                <a:cubicBezTo>
                  <a:pt x="130779" y="1427798"/>
                  <a:pt x="127825" y="1436370"/>
                  <a:pt x="120777" y="1439894"/>
                </a:cubicBezTo>
                <a:cubicBezTo>
                  <a:pt x="118777" y="1440847"/>
                  <a:pt x="116586" y="1441323"/>
                  <a:pt x="114491" y="1441323"/>
                </a:cubicBezTo>
                <a:close/>
                <a:moveTo>
                  <a:pt x="1879378" y="1433513"/>
                </a:moveTo>
                <a:cubicBezTo>
                  <a:pt x="1877283" y="1433513"/>
                  <a:pt x="1875187" y="1433036"/>
                  <a:pt x="1873187" y="1432084"/>
                </a:cubicBezTo>
                <a:cubicBezTo>
                  <a:pt x="1866043" y="1428655"/>
                  <a:pt x="1863090" y="1420178"/>
                  <a:pt x="1866519" y="1413034"/>
                </a:cubicBezTo>
                <a:cubicBezTo>
                  <a:pt x="1870806" y="1404176"/>
                  <a:pt x="1874901" y="1395317"/>
                  <a:pt x="1878902" y="1386269"/>
                </a:cubicBezTo>
                <a:cubicBezTo>
                  <a:pt x="1883283" y="1376458"/>
                  <a:pt x="1887474" y="1366456"/>
                  <a:pt x="1891570" y="1356455"/>
                </a:cubicBezTo>
                <a:cubicBezTo>
                  <a:pt x="1894523" y="1349121"/>
                  <a:pt x="1902809" y="1345597"/>
                  <a:pt x="1910144" y="1348549"/>
                </a:cubicBezTo>
                <a:cubicBezTo>
                  <a:pt x="1917478" y="1351502"/>
                  <a:pt x="1921002" y="1359789"/>
                  <a:pt x="1918049" y="1367123"/>
                </a:cubicBezTo>
                <a:cubicBezTo>
                  <a:pt x="1913858" y="1377410"/>
                  <a:pt x="1909572" y="1387697"/>
                  <a:pt x="1905000" y="1397794"/>
                </a:cubicBezTo>
                <a:cubicBezTo>
                  <a:pt x="1900904" y="1407033"/>
                  <a:pt x="1896618" y="1416272"/>
                  <a:pt x="1892237" y="1425321"/>
                </a:cubicBezTo>
                <a:cubicBezTo>
                  <a:pt x="1889760" y="1430464"/>
                  <a:pt x="1884712" y="1433417"/>
                  <a:pt x="1879378" y="1433417"/>
                </a:cubicBezTo>
                <a:close/>
                <a:moveTo>
                  <a:pt x="66580" y="1325785"/>
                </a:moveTo>
                <a:cubicBezTo>
                  <a:pt x="60674" y="1325785"/>
                  <a:pt x="55055" y="1322070"/>
                  <a:pt x="53054" y="1316069"/>
                </a:cubicBezTo>
                <a:cubicBezTo>
                  <a:pt x="46291" y="1296067"/>
                  <a:pt x="40005" y="1275588"/>
                  <a:pt x="34480" y="1255205"/>
                </a:cubicBezTo>
                <a:cubicBezTo>
                  <a:pt x="32385" y="1247585"/>
                  <a:pt x="36957" y="1239774"/>
                  <a:pt x="44577" y="1237679"/>
                </a:cubicBezTo>
                <a:cubicBezTo>
                  <a:pt x="52197" y="1235678"/>
                  <a:pt x="60007" y="1240155"/>
                  <a:pt x="62103" y="1247775"/>
                </a:cubicBezTo>
                <a:cubicBezTo>
                  <a:pt x="67437" y="1267587"/>
                  <a:pt x="73533" y="1287494"/>
                  <a:pt x="80200" y="1306830"/>
                </a:cubicBezTo>
                <a:cubicBezTo>
                  <a:pt x="82772" y="1314260"/>
                  <a:pt x="78772" y="1322451"/>
                  <a:pt x="71247" y="1324928"/>
                </a:cubicBezTo>
                <a:cubicBezTo>
                  <a:pt x="69723" y="1325404"/>
                  <a:pt x="68199" y="1325689"/>
                  <a:pt x="66675" y="1325689"/>
                </a:cubicBezTo>
                <a:close/>
                <a:moveTo>
                  <a:pt x="1926336" y="1317307"/>
                </a:moveTo>
                <a:cubicBezTo>
                  <a:pt x="1924812" y="1317307"/>
                  <a:pt x="1923383" y="1317117"/>
                  <a:pt x="1921859" y="1316546"/>
                </a:cubicBezTo>
                <a:cubicBezTo>
                  <a:pt x="1914335" y="1314069"/>
                  <a:pt x="1910334" y="1305973"/>
                  <a:pt x="1912811" y="1298543"/>
                </a:cubicBezTo>
                <a:cubicBezTo>
                  <a:pt x="1919288" y="1279017"/>
                  <a:pt x="1925098" y="1259110"/>
                  <a:pt x="1930337" y="1239298"/>
                </a:cubicBezTo>
                <a:cubicBezTo>
                  <a:pt x="1932337" y="1231678"/>
                  <a:pt x="1940147" y="1227106"/>
                  <a:pt x="1947767" y="1229106"/>
                </a:cubicBezTo>
                <a:cubicBezTo>
                  <a:pt x="1955388" y="1231106"/>
                  <a:pt x="1959959" y="1238917"/>
                  <a:pt x="1957959" y="1246537"/>
                </a:cubicBezTo>
                <a:cubicBezTo>
                  <a:pt x="1952625" y="1266920"/>
                  <a:pt x="1946529" y="1287494"/>
                  <a:pt x="1939957" y="1307592"/>
                </a:cubicBezTo>
                <a:cubicBezTo>
                  <a:pt x="1937957" y="1313593"/>
                  <a:pt x="1932432" y="1317403"/>
                  <a:pt x="1926431" y="1317403"/>
                </a:cubicBezTo>
                <a:close/>
                <a:moveTo>
                  <a:pt x="33814" y="1204817"/>
                </a:moveTo>
                <a:cubicBezTo>
                  <a:pt x="27147" y="1204817"/>
                  <a:pt x="21241" y="1200150"/>
                  <a:pt x="19812" y="1193387"/>
                </a:cubicBezTo>
                <a:cubicBezTo>
                  <a:pt x="17526" y="1182243"/>
                  <a:pt x="15526" y="1171099"/>
                  <a:pt x="13621" y="1159859"/>
                </a:cubicBezTo>
                <a:cubicBezTo>
                  <a:pt x="12002" y="1150239"/>
                  <a:pt x="10478" y="1140523"/>
                  <a:pt x="9144" y="1130713"/>
                </a:cubicBezTo>
                <a:cubicBezTo>
                  <a:pt x="8097" y="1122902"/>
                  <a:pt x="13525" y="1115663"/>
                  <a:pt x="21336" y="1114615"/>
                </a:cubicBezTo>
                <a:cubicBezTo>
                  <a:pt x="29146" y="1113568"/>
                  <a:pt x="36386" y="1118997"/>
                  <a:pt x="37433" y="1126807"/>
                </a:cubicBezTo>
                <a:cubicBezTo>
                  <a:pt x="38767" y="1136332"/>
                  <a:pt x="40196" y="1145762"/>
                  <a:pt x="41720" y="1155097"/>
                </a:cubicBezTo>
                <a:cubicBezTo>
                  <a:pt x="43529" y="1166051"/>
                  <a:pt x="45530" y="1176909"/>
                  <a:pt x="47720" y="1187672"/>
                </a:cubicBezTo>
                <a:cubicBezTo>
                  <a:pt x="49244" y="1195388"/>
                  <a:pt x="44291" y="1202912"/>
                  <a:pt x="36576" y="1204531"/>
                </a:cubicBezTo>
                <a:cubicBezTo>
                  <a:pt x="35623" y="1204722"/>
                  <a:pt x="34671" y="1204817"/>
                  <a:pt x="33719" y="1204817"/>
                </a:cubicBezTo>
                <a:close/>
                <a:moveTo>
                  <a:pt x="1957959" y="1196054"/>
                </a:moveTo>
                <a:cubicBezTo>
                  <a:pt x="1957102" y="1196054"/>
                  <a:pt x="1956149" y="1196054"/>
                  <a:pt x="1955197" y="1195769"/>
                </a:cubicBezTo>
                <a:cubicBezTo>
                  <a:pt x="1947482" y="1194245"/>
                  <a:pt x="1942338" y="1186815"/>
                  <a:pt x="1943862" y="1179005"/>
                </a:cubicBezTo>
                <a:cubicBezTo>
                  <a:pt x="1945386" y="1171099"/>
                  <a:pt x="1946815" y="1163098"/>
                  <a:pt x="1948149" y="1155097"/>
                </a:cubicBezTo>
                <a:lnTo>
                  <a:pt x="1950434" y="1141000"/>
                </a:lnTo>
                <a:cubicBezTo>
                  <a:pt x="1951577" y="1133475"/>
                  <a:pt x="1952625" y="1125760"/>
                  <a:pt x="1953673" y="1118045"/>
                </a:cubicBezTo>
                <a:cubicBezTo>
                  <a:pt x="1954626" y="1110234"/>
                  <a:pt x="1961865" y="1104710"/>
                  <a:pt x="1969675" y="1105662"/>
                </a:cubicBezTo>
                <a:cubicBezTo>
                  <a:pt x="1977485" y="1106710"/>
                  <a:pt x="1983010" y="1113854"/>
                  <a:pt x="1982058" y="1121664"/>
                </a:cubicBezTo>
                <a:cubicBezTo>
                  <a:pt x="1981010" y="1129665"/>
                  <a:pt x="1979962" y="1137571"/>
                  <a:pt x="1978723" y="1145477"/>
                </a:cubicBezTo>
                <a:lnTo>
                  <a:pt x="1976438" y="1159764"/>
                </a:lnTo>
                <a:cubicBezTo>
                  <a:pt x="1975009" y="1168146"/>
                  <a:pt x="1973580" y="1176338"/>
                  <a:pt x="1971961" y="1184529"/>
                </a:cubicBezTo>
                <a:cubicBezTo>
                  <a:pt x="1970627" y="1191387"/>
                  <a:pt x="1964627" y="1196149"/>
                  <a:pt x="1957959" y="1196149"/>
                </a:cubicBezTo>
                <a:close/>
                <a:moveTo>
                  <a:pt x="16764" y="1080706"/>
                </a:moveTo>
                <a:cubicBezTo>
                  <a:pt x="9335" y="1080706"/>
                  <a:pt x="3048" y="1074991"/>
                  <a:pt x="2572" y="1067467"/>
                </a:cubicBezTo>
                <a:cubicBezTo>
                  <a:pt x="1048" y="1046512"/>
                  <a:pt x="191" y="1025080"/>
                  <a:pt x="0" y="1003935"/>
                </a:cubicBezTo>
                <a:cubicBezTo>
                  <a:pt x="0" y="996029"/>
                  <a:pt x="6287" y="989552"/>
                  <a:pt x="14192" y="989552"/>
                </a:cubicBezTo>
                <a:lnTo>
                  <a:pt x="14288" y="989552"/>
                </a:lnTo>
                <a:cubicBezTo>
                  <a:pt x="22098" y="989552"/>
                  <a:pt x="28480" y="995839"/>
                  <a:pt x="28575" y="1003745"/>
                </a:cubicBezTo>
                <a:cubicBezTo>
                  <a:pt x="28766" y="1024319"/>
                  <a:pt x="29623" y="1045178"/>
                  <a:pt x="31052" y="1065466"/>
                </a:cubicBezTo>
                <a:cubicBezTo>
                  <a:pt x="31623" y="1073372"/>
                  <a:pt x="25718" y="1080135"/>
                  <a:pt x="17812" y="1080706"/>
                </a:cubicBezTo>
                <a:cubicBezTo>
                  <a:pt x="17431" y="1080706"/>
                  <a:pt x="17145" y="1080706"/>
                  <a:pt x="16764" y="1080706"/>
                </a:cubicBezTo>
                <a:close/>
                <a:moveTo>
                  <a:pt x="1973771" y="1071753"/>
                </a:moveTo>
                <a:cubicBezTo>
                  <a:pt x="1973771" y="1071753"/>
                  <a:pt x="1973199" y="1071753"/>
                  <a:pt x="1972818" y="1071753"/>
                </a:cubicBezTo>
                <a:cubicBezTo>
                  <a:pt x="1964913" y="1071277"/>
                  <a:pt x="1958912" y="1064514"/>
                  <a:pt x="1959483" y="1056608"/>
                </a:cubicBezTo>
                <a:cubicBezTo>
                  <a:pt x="1960722" y="1036225"/>
                  <a:pt x="1961388" y="1015460"/>
                  <a:pt x="1961388" y="994791"/>
                </a:cubicBezTo>
                <a:cubicBezTo>
                  <a:pt x="1961388" y="988886"/>
                  <a:pt x="1961388" y="982980"/>
                  <a:pt x="1961198" y="977074"/>
                </a:cubicBezTo>
                <a:cubicBezTo>
                  <a:pt x="1961102" y="969169"/>
                  <a:pt x="1967389" y="962692"/>
                  <a:pt x="1975199" y="962501"/>
                </a:cubicBezTo>
                <a:cubicBezTo>
                  <a:pt x="1983391" y="962406"/>
                  <a:pt x="1989582" y="968693"/>
                  <a:pt x="1989773" y="976503"/>
                </a:cubicBezTo>
                <a:cubicBezTo>
                  <a:pt x="1989868" y="982599"/>
                  <a:pt x="1989963" y="988600"/>
                  <a:pt x="1989963" y="994696"/>
                </a:cubicBezTo>
                <a:cubicBezTo>
                  <a:pt x="1989963" y="1015937"/>
                  <a:pt x="1989297" y="1037272"/>
                  <a:pt x="1987963" y="1058228"/>
                </a:cubicBezTo>
                <a:cubicBezTo>
                  <a:pt x="1987487" y="1065752"/>
                  <a:pt x="1981200" y="1071658"/>
                  <a:pt x="1973676" y="1071658"/>
                </a:cubicBezTo>
                <a:close/>
                <a:moveTo>
                  <a:pt x="15716" y="955357"/>
                </a:moveTo>
                <a:cubicBezTo>
                  <a:pt x="15716" y="955357"/>
                  <a:pt x="15240" y="955357"/>
                  <a:pt x="14954" y="955357"/>
                </a:cubicBezTo>
                <a:cubicBezTo>
                  <a:pt x="7048" y="954977"/>
                  <a:pt x="1048" y="948214"/>
                  <a:pt x="1429" y="940308"/>
                </a:cubicBezTo>
                <a:cubicBezTo>
                  <a:pt x="2572" y="919163"/>
                  <a:pt x="4382" y="897827"/>
                  <a:pt x="6858" y="876967"/>
                </a:cubicBezTo>
                <a:cubicBezTo>
                  <a:pt x="7811" y="869156"/>
                  <a:pt x="14859" y="863537"/>
                  <a:pt x="22765" y="864489"/>
                </a:cubicBezTo>
                <a:cubicBezTo>
                  <a:pt x="30575" y="865441"/>
                  <a:pt x="36195" y="872490"/>
                  <a:pt x="35243" y="880396"/>
                </a:cubicBezTo>
                <a:cubicBezTo>
                  <a:pt x="32861" y="900684"/>
                  <a:pt x="31052" y="921448"/>
                  <a:pt x="30004" y="941927"/>
                </a:cubicBezTo>
                <a:cubicBezTo>
                  <a:pt x="29623" y="949547"/>
                  <a:pt x="23241" y="955453"/>
                  <a:pt x="15716" y="955453"/>
                </a:cubicBezTo>
                <a:close/>
                <a:moveTo>
                  <a:pt x="1972533" y="928497"/>
                </a:moveTo>
                <a:cubicBezTo>
                  <a:pt x="1965198" y="928497"/>
                  <a:pt x="1958912" y="922877"/>
                  <a:pt x="1958340" y="915353"/>
                </a:cubicBezTo>
                <a:cubicBezTo>
                  <a:pt x="1956721" y="894874"/>
                  <a:pt x="1954339" y="874205"/>
                  <a:pt x="1951387" y="853916"/>
                </a:cubicBezTo>
                <a:cubicBezTo>
                  <a:pt x="1950244" y="846106"/>
                  <a:pt x="1955673" y="838867"/>
                  <a:pt x="1963484" y="837724"/>
                </a:cubicBezTo>
                <a:cubicBezTo>
                  <a:pt x="1971294" y="836581"/>
                  <a:pt x="1978533" y="842010"/>
                  <a:pt x="1979676" y="849821"/>
                </a:cubicBezTo>
                <a:cubicBezTo>
                  <a:pt x="1982724" y="870680"/>
                  <a:pt x="1985106" y="891921"/>
                  <a:pt x="1986820" y="913066"/>
                </a:cubicBezTo>
                <a:cubicBezTo>
                  <a:pt x="1987487" y="920972"/>
                  <a:pt x="1981581" y="927830"/>
                  <a:pt x="1973771" y="928497"/>
                </a:cubicBezTo>
                <a:cubicBezTo>
                  <a:pt x="1973389" y="928497"/>
                  <a:pt x="1973009" y="928497"/>
                  <a:pt x="1972628" y="928497"/>
                </a:cubicBezTo>
                <a:close/>
                <a:moveTo>
                  <a:pt x="30480" y="830866"/>
                </a:moveTo>
                <a:cubicBezTo>
                  <a:pt x="29623" y="830866"/>
                  <a:pt x="28766" y="830866"/>
                  <a:pt x="27908" y="830675"/>
                </a:cubicBezTo>
                <a:cubicBezTo>
                  <a:pt x="20193" y="829247"/>
                  <a:pt x="15050" y="821817"/>
                  <a:pt x="16383" y="814006"/>
                </a:cubicBezTo>
                <a:cubicBezTo>
                  <a:pt x="20193" y="793242"/>
                  <a:pt x="24765" y="772382"/>
                  <a:pt x="29909" y="751808"/>
                </a:cubicBezTo>
                <a:cubicBezTo>
                  <a:pt x="31814" y="744188"/>
                  <a:pt x="39624" y="739521"/>
                  <a:pt x="47244" y="741426"/>
                </a:cubicBezTo>
                <a:cubicBezTo>
                  <a:pt x="54864" y="743331"/>
                  <a:pt x="59531" y="751141"/>
                  <a:pt x="57626" y="758762"/>
                </a:cubicBezTo>
                <a:cubicBezTo>
                  <a:pt x="52674" y="778669"/>
                  <a:pt x="48196" y="798957"/>
                  <a:pt x="44577" y="819150"/>
                </a:cubicBezTo>
                <a:cubicBezTo>
                  <a:pt x="43339" y="826008"/>
                  <a:pt x="37338" y="830866"/>
                  <a:pt x="30575" y="830866"/>
                </a:cubicBezTo>
                <a:close/>
                <a:moveTo>
                  <a:pt x="1954530" y="804481"/>
                </a:moveTo>
                <a:cubicBezTo>
                  <a:pt x="1947958" y="804481"/>
                  <a:pt x="1941957" y="799910"/>
                  <a:pt x="1940529" y="793147"/>
                </a:cubicBezTo>
                <a:cubicBezTo>
                  <a:pt x="1937481" y="778669"/>
                  <a:pt x="1934051" y="764096"/>
                  <a:pt x="1930242" y="749808"/>
                </a:cubicBezTo>
                <a:cubicBezTo>
                  <a:pt x="1928813" y="744284"/>
                  <a:pt x="1927289" y="738664"/>
                  <a:pt x="1925764" y="733139"/>
                </a:cubicBezTo>
                <a:cubicBezTo>
                  <a:pt x="1923669" y="725519"/>
                  <a:pt x="1928050" y="717613"/>
                  <a:pt x="1935671" y="715518"/>
                </a:cubicBezTo>
                <a:cubicBezTo>
                  <a:pt x="1943291" y="713422"/>
                  <a:pt x="1951197" y="717804"/>
                  <a:pt x="1953292" y="725424"/>
                </a:cubicBezTo>
                <a:cubicBezTo>
                  <a:pt x="1954911" y="731139"/>
                  <a:pt x="1956435" y="736854"/>
                  <a:pt x="1957959" y="742569"/>
                </a:cubicBezTo>
                <a:cubicBezTo>
                  <a:pt x="1961769" y="757238"/>
                  <a:pt x="1965293" y="772287"/>
                  <a:pt x="1968532" y="787146"/>
                </a:cubicBezTo>
                <a:cubicBezTo>
                  <a:pt x="1970151" y="794861"/>
                  <a:pt x="1965198" y="802481"/>
                  <a:pt x="1957483" y="804101"/>
                </a:cubicBezTo>
                <a:cubicBezTo>
                  <a:pt x="1956531" y="804291"/>
                  <a:pt x="1955482" y="804386"/>
                  <a:pt x="1954530" y="804386"/>
                </a:cubicBezTo>
                <a:close/>
                <a:moveTo>
                  <a:pt x="61056" y="709231"/>
                </a:moveTo>
                <a:cubicBezTo>
                  <a:pt x="59627" y="709231"/>
                  <a:pt x="58103" y="709041"/>
                  <a:pt x="56674" y="708565"/>
                </a:cubicBezTo>
                <a:cubicBezTo>
                  <a:pt x="49149" y="706184"/>
                  <a:pt x="45054" y="698087"/>
                  <a:pt x="47435" y="690563"/>
                </a:cubicBezTo>
                <a:cubicBezTo>
                  <a:pt x="53912" y="670465"/>
                  <a:pt x="61056" y="650272"/>
                  <a:pt x="68866" y="630555"/>
                </a:cubicBezTo>
                <a:cubicBezTo>
                  <a:pt x="71724" y="623221"/>
                  <a:pt x="80010" y="619601"/>
                  <a:pt x="87439" y="622459"/>
                </a:cubicBezTo>
                <a:cubicBezTo>
                  <a:pt x="94774" y="625316"/>
                  <a:pt x="98393" y="633603"/>
                  <a:pt x="95536" y="641032"/>
                </a:cubicBezTo>
                <a:cubicBezTo>
                  <a:pt x="88011" y="660082"/>
                  <a:pt x="81058" y="679704"/>
                  <a:pt x="74772" y="699230"/>
                </a:cubicBezTo>
                <a:cubicBezTo>
                  <a:pt x="72866" y="705326"/>
                  <a:pt x="67246" y="709136"/>
                  <a:pt x="61150" y="709136"/>
                </a:cubicBezTo>
                <a:close/>
                <a:moveTo>
                  <a:pt x="1920717" y="683895"/>
                </a:moveTo>
                <a:cubicBezTo>
                  <a:pt x="1914811" y="683895"/>
                  <a:pt x="1909286" y="680180"/>
                  <a:pt x="1907191" y="674370"/>
                </a:cubicBezTo>
                <a:cubicBezTo>
                  <a:pt x="1900428" y="655034"/>
                  <a:pt x="1892904" y="635698"/>
                  <a:pt x="1884902" y="616839"/>
                </a:cubicBezTo>
                <a:cubicBezTo>
                  <a:pt x="1881854" y="609600"/>
                  <a:pt x="1885188" y="601218"/>
                  <a:pt x="1892427" y="598075"/>
                </a:cubicBezTo>
                <a:cubicBezTo>
                  <a:pt x="1899666" y="595027"/>
                  <a:pt x="1908048" y="598361"/>
                  <a:pt x="1911192" y="605599"/>
                </a:cubicBezTo>
                <a:cubicBezTo>
                  <a:pt x="1919478" y="625030"/>
                  <a:pt x="1927193" y="644938"/>
                  <a:pt x="1934147" y="664845"/>
                </a:cubicBezTo>
                <a:cubicBezTo>
                  <a:pt x="1936718" y="672274"/>
                  <a:pt x="1932813" y="680466"/>
                  <a:pt x="1925384" y="683038"/>
                </a:cubicBezTo>
                <a:cubicBezTo>
                  <a:pt x="1923860" y="683609"/>
                  <a:pt x="1922240" y="683895"/>
                  <a:pt x="1920621" y="683895"/>
                </a:cubicBezTo>
                <a:close/>
                <a:moveTo>
                  <a:pt x="106966" y="592550"/>
                </a:moveTo>
                <a:cubicBezTo>
                  <a:pt x="104966" y="592550"/>
                  <a:pt x="102870" y="592074"/>
                  <a:pt x="100870" y="591217"/>
                </a:cubicBezTo>
                <a:cubicBezTo>
                  <a:pt x="93726" y="587883"/>
                  <a:pt x="90678" y="579311"/>
                  <a:pt x="94012" y="572167"/>
                </a:cubicBezTo>
                <a:cubicBezTo>
                  <a:pt x="102965" y="553117"/>
                  <a:pt x="112681" y="534067"/>
                  <a:pt x="122873" y="515493"/>
                </a:cubicBezTo>
                <a:cubicBezTo>
                  <a:pt x="126682" y="508540"/>
                  <a:pt x="135350" y="506063"/>
                  <a:pt x="142304" y="509873"/>
                </a:cubicBezTo>
                <a:cubicBezTo>
                  <a:pt x="149257" y="513683"/>
                  <a:pt x="151733" y="522351"/>
                  <a:pt x="147924" y="529304"/>
                </a:cubicBezTo>
                <a:cubicBezTo>
                  <a:pt x="138017" y="547306"/>
                  <a:pt x="128588" y="565880"/>
                  <a:pt x="119825" y="584359"/>
                </a:cubicBezTo>
                <a:cubicBezTo>
                  <a:pt x="117348" y="589502"/>
                  <a:pt x="112205" y="592550"/>
                  <a:pt x="106871" y="592550"/>
                </a:cubicBezTo>
                <a:close/>
                <a:moveTo>
                  <a:pt x="1871663" y="568643"/>
                </a:moveTo>
                <a:cubicBezTo>
                  <a:pt x="1866424" y="568643"/>
                  <a:pt x="1861375" y="565785"/>
                  <a:pt x="1858899" y="560737"/>
                </a:cubicBezTo>
                <a:cubicBezTo>
                  <a:pt x="1849660" y="542449"/>
                  <a:pt x="1839754" y="524161"/>
                  <a:pt x="1829372" y="506539"/>
                </a:cubicBezTo>
                <a:cubicBezTo>
                  <a:pt x="1825371" y="499777"/>
                  <a:pt x="1827657" y="491014"/>
                  <a:pt x="1834420" y="487013"/>
                </a:cubicBezTo>
                <a:cubicBezTo>
                  <a:pt x="1841182" y="483013"/>
                  <a:pt x="1849946" y="485299"/>
                  <a:pt x="1853946" y="492062"/>
                </a:cubicBezTo>
                <a:cubicBezTo>
                  <a:pt x="1864614" y="510254"/>
                  <a:pt x="1874806" y="529019"/>
                  <a:pt x="1884331" y="547878"/>
                </a:cubicBezTo>
                <a:cubicBezTo>
                  <a:pt x="1887855" y="554927"/>
                  <a:pt x="1884998" y="563499"/>
                  <a:pt x="1877949" y="567023"/>
                </a:cubicBezTo>
                <a:cubicBezTo>
                  <a:pt x="1875854" y="568071"/>
                  <a:pt x="1873663" y="568547"/>
                  <a:pt x="1871567" y="568547"/>
                </a:cubicBezTo>
                <a:close/>
                <a:moveTo>
                  <a:pt x="167450" y="482727"/>
                </a:moveTo>
                <a:cubicBezTo>
                  <a:pt x="164782" y="482727"/>
                  <a:pt x="162211" y="481965"/>
                  <a:pt x="159830" y="480536"/>
                </a:cubicBezTo>
                <a:cubicBezTo>
                  <a:pt x="153162" y="476250"/>
                  <a:pt x="151257" y="467487"/>
                  <a:pt x="155448" y="460820"/>
                </a:cubicBezTo>
                <a:cubicBezTo>
                  <a:pt x="166783" y="443008"/>
                  <a:pt x="178880" y="425291"/>
                  <a:pt x="191358" y="408241"/>
                </a:cubicBezTo>
                <a:cubicBezTo>
                  <a:pt x="196025" y="401860"/>
                  <a:pt x="204978" y="400526"/>
                  <a:pt x="211360" y="405098"/>
                </a:cubicBezTo>
                <a:cubicBezTo>
                  <a:pt x="217741" y="409765"/>
                  <a:pt x="219075" y="418719"/>
                  <a:pt x="214503" y="425101"/>
                </a:cubicBezTo>
                <a:cubicBezTo>
                  <a:pt x="202406" y="441674"/>
                  <a:pt x="190691" y="458819"/>
                  <a:pt x="179641" y="476155"/>
                </a:cubicBezTo>
                <a:cubicBezTo>
                  <a:pt x="176879" y="480441"/>
                  <a:pt x="172308" y="482727"/>
                  <a:pt x="167545" y="482727"/>
                </a:cubicBezTo>
                <a:close/>
                <a:moveTo>
                  <a:pt x="1808322" y="460629"/>
                </a:moveTo>
                <a:cubicBezTo>
                  <a:pt x="1803749" y="460629"/>
                  <a:pt x="1799273" y="458438"/>
                  <a:pt x="1796510" y="454343"/>
                </a:cubicBezTo>
                <a:cubicBezTo>
                  <a:pt x="1785081" y="437388"/>
                  <a:pt x="1772888" y="420529"/>
                  <a:pt x="1760315" y="404336"/>
                </a:cubicBezTo>
                <a:cubicBezTo>
                  <a:pt x="1755457" y="398050"/>
                  <a:pt x="1756600" y="389096"/>
                  <a:pt x="1762887" y="384334"/>
                </a:cubicBezTo>
                <a:cubicBezTo>
                  <a:pt x="1769173" y="379476"/>
                  <a:pt x="1778127" y="380619"/>
                  <a:pt x="1782889" y="386905"/>
                </a:cubicBezTo>
                <a:cubicBezTo>
                  <a:pt x="1795844" y="403670"/>
                  <a:pt x="1808322" y="421005"/>
                  <a:pt x="1820133" y="438436"/>
                </a:cubicBezTo>
                <a:cubicBezTo>
                  <a:pt x="1824514" y="445008"/>
                  <a:pt x="1822799" y="453866"/>
                  <a:pt x="1816322" y="458248"/>
                </a:cubicBezTo>
                <a:cubicBezTo>
                  <a:pt x="1813846" y="459867"/>
                  <a:pt x="1811084" y="460724"/>
                  <a:pt x="1808322" y="460724"/>
                </a:cubicBezTo>
                <a:close/>
                <a:moveTo>
                  <a:pt x="241459" y="381476"/>
                </a:moveTo>
                <a:cubicBezTo>
                  <a:pt x="238220" y="381476"/>
                  <a:pt x="234982" y="380429"/>
                  <a:pt x="232315" y="378143"/>
                </a:cubicBezTo>
                <a:cubicBezTo>
                  <a:pt x="226219" y="373094"/>
                  <a:pt x="225457" y="364046"/>
                  <a:pt x="230505" y="358045"/>
                </a:cubicBezTo>
                <a:cubicBezTo>
                  <a:pt x="244030" y="341852"/>
                  <a:pt x="258223" y="325850"/>
                  <a:pt x="272796" y="310515"/>
                </a:cubicBezTo>
                <a:cubicBezTo>
                  <a:pt x="278225" y="304800"/>
                  <a:pt x="287274" y="304514"/>
                  <a:pt x="292989" y="309944"/>
                </a:cubicBezTo>
                <a:cubicBezTo>
                  <a:pt x="298704" y="315373"/>
                  <a:pt x="298990" y="324421"/>
                  <a:pt x="293561" y="330137"/>
                </a:cubicBezTo>
                <a:cubicBezTo>
                  <a:pt x="279464" y="344996"/>
                  <a:pt x="265652" y="360521"/>
                  <a:pt x="252508" y="376333"/>
                </a:cubicBezTo>
                <a:cubicBezTo>
                  <a:pt x="249650" y="379762"/>
                  <a:pt x="245650" y="381476"/>
                  <a:pt x="241554" y="381476"/>
                </a:cubicBezTo>
                <a:close/>
                <a:moveTo>
                  <a:pt x="1731645" y="361474"/>
                </a:moveTo>
                <a:cubicBezTo>
                  <a:pt x="1727645" y="361474"/>
                  <a:pt x="1723740" y="359855"/>
                  <a:pt x="1720882" y="356616"/>
                </a:cubicBezTo>
                <a:cubicBezTo>
                  <a:pt x="1707356" y="341186"/>
                  <a:pt x="1693069" y="326041"/>
                  <a:pt x="1678591" y="311563"/>
                </a:cubicBezTo>
                <a:cubicBezTo>
                  <a:pt x="1672971" y="305943"/>
                  <a:pt x="1672971" y="296894"/>
                  <a:pt x="1678591" y="291370"/>
                </a:cubicBezTo>
                <a:cubicBezTo>
                  <a:pt x="1684211" y="285845"/>
                  <a:pt x="1693259" y="285750"/>
                  <a:pt x="1698784" y="291370"/>
                </a:cubicBezTo>
                <a:cubicBezTo>
                  <a:pt x="1713738" y="306324"/>
                  <a:pt x="1728311" y="321945"/>
                  <a:pt x="1742313" y="337756"/>
                </a:cubicBezTo>
                <a:cubicBezTo>
                  <a:pt x="1747552" y="343662"/>
                  <a:pt x="1746981" y="352711"/>
                  <a:pt x="1740980" y="357949"/>
                </a:cubicBezTo>
                <a:cubicBezTo>
                  <a:pt x="1738313" y="360331"/>
                  <a:pt x="1734884" y="361474"/>
                  <a:pt x="1731550" y="361474"/>
                </a:cubicBezTo>
                <a:close/>
                <a:moveTo>
                  <a:pt x="327660" y="290513"/>
                </a:moveTo>
                <a:cubicBezTo>
                  <a:pt x="323850" y="290513"/>
                  <a:pt x="320040" y="288988"/>
                  <a:pt x="317182" y="285940"/>
                </a:cubicBezTo>
                <a:cubicBezTo>
                  <a:pt x="311848" y="280130"/>
                  <a:pt x="312134" y="271081"/>
                  <a:pt x="317945" y="265747"/>
                </a:cubicBezTo>
                <a:cubicBezTo>
                  <a:pt x="333375" y="251365"/>
                  <a:pt x="349568" y="237268"/>
                  <a:pt x="365856" y="223933"/>
                </a:cubicBezTo>
                <a:cubicBezTo>
                  <a:pt x="371951" y="218980"/>
                  <a:pt x="381000" y="219837"/>
                  <a:pt x="385953" y="225933"/>
                </a:cubicBezTo>
                <a:cubicBezTo>
                  <a:pt x="390906" y="232029"/>
                  <a:pt x="390049" y="241078"/>
                  <a:pt x="383953" y="246031"/>
                </a:cubicBezTo>
                <a:cubicBezTo>
                  <a:pt x="368046" y="258985"/>
                  <a:pt x="352425" y="272605"/>
                  <a:pt x="337375" y="286607"/>
                </a:cubicBezTo>
                <a:cubicBezTo>
                  <a:pt x="334613" y="289179"/>
                  <a:pt x="331089" y="290417"/>
                  <a:pt x="327660" y="290417"/>
                </a:cubicBezTo>
                <a:close/>
                <a:moveTo>
                  <a:pt x="1643063" y="272796"/>
                </a:moveTo>
                <a:cubicBezTo>
                  <a:pt x="1639729" y="272796"/>
                  <a:pt x="1636300" y="271653"/>
                  <a:pt x="1633633" y="269272"/>
                </a:cubicBezTo>
                <a:cubicBezTo>
                  <a:pt x="1618202" y="255746"/>
                  <a:pt x="1602201" y="242506"/>
                  <a:pt x="1586008" y="229934"/>
                </a:cubicBezTo>
                <a:cubicBezTo>
                  <a:pt x="1579722" y="225076"/>
                  <a:pt x="1578579" y="216122"/>
                  <a:pt x="1583436" y="209931"/>
                </a:cubicBezTo>
                <a:cubicBezTo>
                  <a:pt x="1588294" y="203740"/>
                  <a:pt x="1597247" y="202597"/>
                  <a:pt x="1603439" y="207359"/>
                </a:cubicBezTo>
                <a:cubicBezTo>
                  <a:pt x="1620108" y="220218"/>
                  <a:pt x="1636586" y="233934"/>
                  <a:pt x="1652492" y="247840"/>
                </a:cubicBezTo>
                <a:cubicBezTo>
                  <a:pt x="1658398" y="253079"/>
                  <a:pt x="1658969" y="262128"/>
                  <a:pt x="1653731" y="268034"/>
                </a:cubicBezTo>
                <a:cubicBezTo>
                  <a:pt x="1650873" y="271272"/>
                  <a:pt x="1646968" y="272891"/>
                  <a:pt x="1642967" y="272891"/>
                </a:cubicBezTo>
                <a:close/>
                <a:moveTo>
                  <a:pt x="424720" y="211169"/>
                </a:moveTo>
                <a:cubicBezTo>
                  <a:pt x="420243" y="211169"/>
                  <a:pt x="415862" y="209074"/>
                  <a:pt x="413099" y="205169"/>
                </a:cubicBezTo>
                <a:cubicBezTo>
                  <a:pt x="408527" y="198787"/>
                  <a:pt x="409956" y="189833"/>
                  <a:pt x="416433" y="185261"/>
                </a:cubicBezTo>
                <a:cubicBezTo>
                  <a:pt x="433578" y="172974"/>
                  <a:pt x="451390" y="161068"/>
                  <a:pt x="469297" y="149923"/>
                </a:cubicBezTo>
                <a:cubicBezTo>
                  <a:pt x="475965" y="145732"/>
                  <a:pt x="484823" y="147828"/>
                  <a:pt x="489014" y="154496"/>
                </a:cubicBezTo>
                <a:cubicBezTo>
                  <a:pt x="493205" y="161163"/>
                  <a:pt x="491109" y="170021"/>
                  <a:pt x="484441" y="174212"/>
                </a:cubicBezTo>
                <a:cubicBezTo>
                  <a:pt x="467011" y="185071"/>
                  <a:pt x="449771" y="196596"/>
                  <a:pt x="433102" y="208597"/>
                </a:cubicBezTo>
                <a:cubicBezTo>
                  <a:pt x="430625" y="210407"/>
                  <a:pt x="427673" y="211264"/>
                  <a:pt x="424815" y="211264"/>
                </a:cubicBezTo>
                <a:close/>
                <a:moveTo>
                  <a:pt x="1543908" y="196120"/>
                </a:moveTo>
                <a:cubicBezTo>
                  <a:pt x="1541145" y="196120"/>
                  <a:pt x="1538383" y="195358"/>
                  <a:pt x="1535906" y="193643"/>
                </a:cubicBezTo>
                <a:cubicBezTo>
                  <a:pt x="1518857" y="182118"/>
                  <a:pt x="1501331" y="171069"/>
                  <a:pt x="1483614" y="160687"/>
                </a:cubicBezTo>
                <a:cubicBezTo>
                  <a:pt x="1476851" y="156686"/>
                  <a:pt x="1474565" y="147923"/>
                  <a:pt x="1478566" y="141161"/>
                </a:cubicBezTo>
                <a:cubicBezTo>
                  <a:pt x="1482567" y="134398"/>
                  <a:pt x="1491329" y="132112"/>
                  <a:pt x="1498092" y="136112"/>
                </a:cubicBezTo>
                <a:cubicBezTo>
                  <a:pt x="1516285" y="146780"/>
                  <a:pt x="1534383" y="158210"/>
                  <a:pt x="1551908" y="170021"/>
                </a:cubicBezTo>
                <a:cubicBezTo>
                  <a:pt x="1558481" y="174403"/>
                  <a:pt x="1560195" y="183356"/>
                  <a:pt x="1555718" y="189833"/>
                </a:cubicBezTo>
                <a:cubicBezTo>
                  <a:pt x="1552956" y="193929"/>
                  <a:pt x="1548479" y="196120"/>
                  <a:pt x="1543908" y="196120"/>
                </a:cubicBezTo>
                <a:close/>
                <a:moveTo>
                  <a:pt x="531019" y="144875"/>
                </a:moveTo>
                <a:cubicBezTo>
                  <a:pt x="525971" y="144875"/>
                  <a:pt x="521018" y="142113"/>
                  <a:pt x="518446" y="137351"/>
                </a:cubicBezTo>
                <a:cubicBezTo>
                  <a:pt x="514731" y="130397"/>
                  <a:pt x="517303" y="121729"/>
                  <a:pt x="524256" y="118015"/>
                </a:cubicBezTo>
                <a:cubicBezTo>
                  <a:pt x="542830" y="108013"/>
                  <a:pt x="561975" y="98488"/>
                  <a:pt x="581120" y="89726"/>
                </a:cubicBezTo>
                <a:cubicBezTo>
                  <a:pt x="588264" y="86392"/>
                  <a:pt x="596742" y="89630"/>
                  <a:pt x="600075" y="96774"/>
                </a:cubicBezTo>
                <a:cubicBezTo>
                  <a:pt x="603409" y="103918"/>
                  <a:pt x="600170" y="112395"/>
                  <a:pt x="593027" y="115729"/>
                </a:cubicBezTo>
                <a:cubicBezTo>
                  <a:pt x="574357" y="124301"/>
                  <a:pt x="555784" y="133540"/>
                  <a:pt x="537782" y="143256"/>
                </a:cubicBezTo>
                <a:cubicBezTo>
                  <a:pt x="535591" y="144399"/>
                  <a:pt x="533305" y="144971"/>
                  <a:pt x="531019" y="144971"/>
                </a:cubicBezTo>
                <a:close/>
                <a:moveTo>
                  <a:pt x="1435798" y="132588"/>
                </a:moveTo>
                <a:cubicBezTo>
                  <a:pt x="1433608" y="132588"/>
                  <a:pt x="1431417" y="132112"/>
                  <a:pt x="1429417" y="131064"/>
                </a:cubicBezTo>
                <a:cubicBezTo>
                  <a:pt x="1411129" y="121825"/>
                  <a:pt x="1392174" y="113062"/>
                  <a:pt x="1373314" y="105061"/>
                </a:cubicBezTo>
                <a:cubicBezTo>
                  <a:pt x="1366075" y="102013"/>
                  <a:pt x="1362647" y="93536"/>
                  <a:pt x="1365790" y="86296"/>
                </a:cubicBezTo>
                <a:cubicBezTo>
                  <a:pt x="1368838" y="79057"/>
                  <a:pt x="1377315" y="75629"/>
                  <a:pt x="1384554" y="78772"/>
                </a:cubicBezTo>
                <a:cubicBezTo>
                  <a:pt x="1403985" y="87059"/>
                  <a:pt x="1423416" y="96012"/>
                  <a:pt x="1442275" y="105537"/>
                </a:cubicBezTo>
                <a:cubicBezTo>
                  <a:pt x="1449324" y="109061"/>
                  <a:pt x="1452182" y="117634"/>
                  <a:pt x="1448658" y="124682"/>
                </a:cubicBezTo>
                <a:cubicBezTo>
                  <a:pt x="1446181" y="129635"/>
                  <a:pt x="1441132" y="132588"/>
                  <a:pt x="1435894" y="132588"/>
                </a:cubicBezTo>
                <a:close/>
                <a:moveTo>
                  <a:pt x="644843" y="92678"/>
                </a:moveTo>
                <a:cubicBezTo>
                  <a:pt x="639128" y="92678"/>
                  <a:pt x="633699" y="89154"/>
                  <a:pt x="631507" y="83534"/>
                </a:cubicBezTo>
                <a:cubicBezTo>
                  <a:pt x="628650" y="76200"/>
                  <a:pt x="632365" y="67913"/>
                  <a:pt x="639699" y="65056"/>
                </a:cubicBezTo>
                <a:cubicBezTo>
                  <a:pt x="659416" y="57531"/>
                  <a:pt x="679609" y="50578"/>
                  <a:pt x="699802" y="44291"/>
                </a:cubicBezTo>
                <a:cubicBezTo>
                  <a:pt x="707327" y="42005"/>
                  <a:pt x="715328" y="46196"/>
                  <a:pt x="717709" y="53721"/>
                </a:cubicBezTo>
                <a:cubicBezTo>
                  <a:pt x="720090" y="61246"/>
                  <a:pt x="715804" y="69247"/>
                  <a:pt x="708279" y="71628"/>
                </a:cubicBezTo>
                <a:cubicBezTo>
                  <a:pt x="688753" y="77724"/>
                  <a:pt x="669131" y="84487"/>
                  <a:pt x="649986" y="91821"/>
                </a:cubicBezTo>
                <a:cubicBezTo>
                  <a:pt x="648272" y="92488"/>
                  <a:pt x="646557" y="92773"/>
                  <a:pt x="644843" y="92773"/>
                </a:cubicBezTo>
                <a:close/>
                <a:moveTo>
                  <a:pt x="1320356" y="83534"/>
                </a:moveTo>
                <a:cubicBezTo>
                  <a:pt x="1318736" y="83534"/>
                  <a:pt x="1317213" y="83248"/>
                  <a:pt x="1315593" y="82677"/>
                </a:cubicBezTo>
                <a:cubicBezTo>
                  <a:pt x="1296258" y="75914"/>
                  <a:pt x="1276350" y="69628"/>
                  <a:pt x="1256633" y="64103"/>
                </a:cubicBezTo>
                <a:cubicBezTo>
                  <a:pt x="1249013" y="62008"/>
                  <a:pt x="1244632" y="54102"/>
                  <a:pt x="1246727" y="46482"/>
                </a:cubicBezTo>
                <a:cubicBezTo>
                  <a:pt x="1248823" y="38862"/>
                  <a:pt x="1256824" y="34480"/>
                  <a:pt x="1264348" y="36576"/>
                </a:cubicBezTo>
                <a:cubicBezTo>
                  <a:pt x="1284732" y="42291"/>
                  <a:pt x="1305116" y="48768"/>
                  <a:pt x="1325118" y="55721"/>
                </a:cubicBezTo>
                <a:cubicBezTo>
                  <a:pt x="1332548" y="58293"/>
                  <a:pt x="1336453" y="66485"/>
                  <a:pt x="1333881" y="73914"/>
                </a:cubicBezTo>
                <a:cubicBezTo>
                  <a:pt x="1331786" y="79820"/>
                  <a:pt x="1326261" y="83439"/>
                  <a:pt x="1320356" y="83439"/>
                </a:cubicBezTo>
                <a:close/>
                <a:moveTo>
                  <a:pt x="764381" y="55626"/>
                </a:moveTo>
                <a:cubicBezTo>
                  <a:pt x="757904" y="55626"/>
                  <a:pt x="752094" y="51245"/>
                  <a:pt x="750475" y="44672"/>
                </a:cubicBezTo>
                <a:cubicBezTo>
                  <a:pt x="748665" y="36957"/>
                  <a:pt x="753333" y="29242"/>
                  <a:pt x="761048" y="27432"/>
                </a:cubicBezTo>
                <a:cubicBezTo>
                  <a:pt x="781526" y="22479"/>
                  <a:pt x="802481" y="18193"/>
                  <a:pt x="823341" y="14478"/>
                </a:cubicBezTo>
                <a:cubicBezTo>
                  <a:pt x="831152" y="13145"/>
                  <a:pt x="838486" y="18288"/>
                  <a:pt x="839914" y="26099"/>
                </a:cubicBezTo>
                <a:cubicBezTo>
                  <a:pt x="841248" y="33909"/>
                  <a:pt x="836105" y="41243"/>
                  <a:pt x="828294" y="42672"/>
                </a:cubicBezTo>
                <a:cubicBezTo>
                  <a:pt x="808101" y="46196"/>
                  <a:pt x="787718" y="50387"/>
                  <a:pt x="767810" y="55245"/>
                </a:cubicBezTo>
                <a:cubicBezTo>
                  <a:pt x="766667" y="55531"/>
                  <a:pt x="765524" y="55626"/>
                  <a:pt x="764477" y="55626"/>
                </a:cubicBezTo>
                <a:close/>
                <a:moveTo>
                  <a:pt x="1199674" y="49721"/>
                </a:moveTo>
                <a:cubicBezTo>
                  <a:pt x="1198722" y="49721"/>
                  <a:pt x="1197673" y="49625"/>
                  <a:pt x="1196721" y="49435"/>
                </a:cubicBezTo>
                <a:cubicBezTo>
                  <a:pt x="1176719" y="45149"/>
                  <a:pt x="1156240" y="41529"/>
                  <a:pt x="1135952" y="38576"/>
                </a:cubicBezTo>
                <a:cubicBezTo>
                  <a:pt x="1128141" y="37433"/>
                  <a:pt x="1122712" y="30194"/>
                  <a:pt x="1123855" y="22384"/>
                </a:cubicBezTo>
                <a:cubicBezTo>
                  <a:pt x="1124998" y="14573"/>
                  <a:pt x="1132332" y="9144"/>
                  <a:pt x="1140047" y="10287"/>
                </a:cubicBezTo>
                <a:cubicBezTo>
                  <a:pt x="1160907" y="13335"/>
                  <a:pt x="1182053" y="17145"/>
                  <a:pt x="1202627" y="21431"/>
                </a:cubicBezTo>
                <a:cubicBezTo>
                  <a:pt x="1210342" y="23050"/>
                  <a:pt x="1215295" y="30671"/>
                  <a:pt x="1213675" y="38386"/>
                </a:cubicBezTo>
                <a:cubicBezTo>
                  <a:pt x="1212247" y="45149"/>
                  <a:pt x="1206342" y="49721"/>
                  <a:pt x="1199674" y="49721"/>
                </a:cubicBezTo>
                <a:close/>
                <a:moveTo>
                  <a:pt x="887825" y="34195"/>
                </a:moveTo>
                <a:cubicBezTo>
                  <a:pt x="880586" y="34195"/>
                  <a:pt x="874395" y="28766"/>
                  <a:pt x="873633" y="21431"/>
                </a:cubicBezTo>
                <a:cubicBezTo>
                  <a:pt x="872776" y="13621"/>
                  <a:pt x="878491" y="6572"/>
                  <a:pt x="886301" y="5715"/>
                </a:cubicBezTo>
                <a:cubicBezTo>
                  <a:pt x="907256" y="3429"/>
                  <a:pt x="928592" y="1810"/>
                  <a:pt x="949738" y="857"/>
                </a:cubicBezTo>
                <a:cubicBezTo>
                  <a:pt x="957644" y="476"/>
                  <a:pt x="964311" y="6572"/>
                  <a:pt x="964692" y="14478"/>
                </a:cubicBezTo>
                <a:cubicBezTo>
                  <a:pt x="965073" y="22384"/>
                  <a:pt x="958977" y="29051"/>
                  <a:pt x="951072" y="29432"/>
                </a:cubicBezTo>
                <a:cubicBezTo>
                  <a:pt x="930497" y="30385"/>
                  <a:pt x="909828" y="31909"/>
                  <a:pt x="889445" y="34195"/>
                </a:cubicBezTo>
                <a:cubicBezTo>
                  <a:pt x="888873" y="34195"/>
                  <a:pt x="888397" y="34195"/>
                  <a:pt x="887921" y="34195"/>
                </a:cubicBezTo>
                <a:close/>
                <a:moveTo>
                  <a:pt x="1075658" y="31623"/>
                </a:moveTo>
                <a:cubicBezTo>
                  <a:pt x="1075658" y="31623"/>
                  <a:pt x="1074897" y="31623"/>
                  <a:pt x="1074515" y="31623"/>
                </a:cubicBezTo>
                <a:cubicBezTo>
                  <a:pt x="1054132" y="30004"/>
                  <a:pt x="1033367" y="28956"/>
                  <a:pt x="1012793" y="28575"/>
                </a:cubicBezTo>
                <a:cubicBezTo>
                  <a:pt x="1004888" y="28384"/>
                  <a:pt x="998601" y="21908"/>
                  <a:pt x="998791" y="14002"/>
                </a:cubicBezTo>
                <a:cubicBezTo>
                  <a:pt x="998982" y="6096"/>
                  <a:pt x="1005364" y="95"/>
                  <a:pt x="1013365" y="0"/>
                </a:cubicBezTo>
                <a:cubicBezTo>
                  <a:pt x="1034510" y="381"/>
                  <a:pt x="1055847" y="1429"/>
                  <a:pt x="1076897" y="3143"/>
                </a:cubicBezTo>
                <a:cubicBezTo>
                  <a:pt x="1084802" y="3810"/>
                  <a:pt x="1090613" y="10668"/>
                  <a:pt x="1089946" y="18574"/>
                </a:cubicBezTo>
                <a:cubicBezTo>
                  <a:pt x="1089374" y="26003"/>
                  <a:pt x="1083088" y="31718"/>
                  <a:pt x="1075754" y="31718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83" name="Group 82">
            <a:extLst>
              <a:ext uri="{FF2B5EF4-FFF2-40B4-BE49-F238E27FC236}">
                <a16:creationId xmlns:a16="http://schemas.microsoft.com/office/drawing/2014/main" id="{14D7A2C9-7395-4C2B-B9CE-09820289AB29}"/>
              </a:ext>
            </a:extLst>
          </p:cNvPr>
          <p:cNvGrpSpPr/>
          <p:nvPr/>
        </p:nvGrpSpPr>
        <p:grpSpPr>
          <a:xfrm>
            <a:off x="5083998" y="2650582"/>
            <a:ext cx="2023858" cy="1810190"/>
            <a:chOff x="5083998" y="2650582"/>
            <a:chExt cx="2023858" cy="1810190"/>
          </a:xfrm>
        </p:grpSpPr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071B0F0E-8D36-48FF-AB09-8FF44F957731}"/>
                </a:ext>
              </a:extLst>
            </p:cNvPr>
            <p:cNvSpPr/>
            <p:nvPr/>
          </p:nvSpPr>
          <p:spPr>
            <a:xfrm>
              <a:off x="5190887" y="2650582"/>
              <a:ext cx="1810304" cy="1810190"/>
            </a:xfrm>
            <a:custGeom>
              <a:avLst/>
              <a:gdLst>
                <a:gd name="connsiteX0" fmla="*/ 1545431 w 1545431"/>
                <a:gd name="connsiteY0" fmla="*/ 772668 h 1545335"/>
                <a:gd name="connsiteX1" fmla="*/ 1536668 w 1545431"/>
                <a:gd name="connsiteY1" fmla="*/ 889730 h 1545335"/>
                <a:gd name="connsiteX2" fmla="*/ 1534859 w 1545431"/>
                <a:gd name="connsiteY2" fmla="*/ 900875 h 1545335"/>
                <a:gd name="connsiteX3" fmla="*/ 1479423 w 1545431"/>
                <a:gd name="connsiteY3" fmla="*/ 1085755 h 1545335"/>
                <a:gd name="connsiteX4" fmla="*/ 772668 w 1545431"/>
                <a:gd name="connsiteY4" fmla="*/ 1545336 h 1545335"/>
                <a:gd name="connsiteX5" fmla="*/ 10573 w 1545431"/>
                <a:gd name="connsiteY5" fmla="*/ 900875 h 1545335"/>
                <a:gd name="connsiteX6" fmla="*/ 0 w 1545431"/>
                <a:gd name="connsiteY6" fmla="*/ 772668 h 1545335"/>
                <a:gd name="connsiteX7" fmla="*/ 24955 w 1545431"/>
                <a:gd name="connsiteY7" fmla="*/ 576834 h 1545335"/>
                <a:gd name="connsiteX8" fmla="*/ 772668 w 1545431"/>
                <a:gd name="connsiteY8" fmla="*/ 0 h 1545335"/>
                <a:gd name="connsiteX9" fmla="*/ 1520476 w 1545431"/>
                <a:gd name="connsiteY9" fmla="*/ 576834 h 1545335"/>
                <a:gd name="connsiteX10" fmla="*/ 1545431 w 1545431"/>
                <a:gd name="connsiteY10" fmla="*/ 772668 h 15453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545431" h="1545335">
                  <a:moveTo>
                    <a:pt x="1545431" y="772668"/>
                  </a:moveTo>
                  <a:cubicBezTo>
                    <a:pt x="1545431" y="812387"/>
                    <a:pt x="1542479" y="851440"/>
                    <a:pt x="1536668" y="889730"/>
                  </a:cubicBezTo>
                  <a:cubicBezTo>
                    <a:pt x="1536097" y="893445"/>
                    <a:pt x="1535430" y="897255"/>
                    <a:pt x="1534859" y="900875"/>
                  </a:cubicBezTo>
                  <a:cubicBezTo>
                    <a:pt x="1524000" y="965645"/>
                    <a:pt x="1505236" y="1027557"/>
                    <a:pt x="1479423" y="1085755"/>
                  </a:cubicBezTo>
                  <a:cubicBezTo>
                    <a:pt x="1359313" y="1356455"/>
                    <a:pt x="1088041" y="1545336"/>
                    <a:pt x="772668" y="1545336"/>
                  </a:cubicBezTo>
                  <a:cubicBezTo>
                    <a:pt x="389668" y="1545336"/>
                    <a:pt x="71628" y="1266635"/>
                    <a:pt x="10573" y="900875"/>
                  </a:cubicBezTo>
                  <a:cubicBezTo>
                    <a:pt x="3524" y="859250"/>
                    <a:pt x="0" y="816388"/>
                    <a:pt x="0" y="772668"/>
                  </a:cubicBezTo>
                  <a:cubicBezTo>
                    <a:pt x="0" y="704945"/>
                    <a:pt x="8667" y="639318"/>
                    <a:pt x="24955" y="576834"/>
                  </a:cubicBezTo>
                  <a:cubicBezTo>
                    <a:pt x="111728" y="244888"/>
                    <a:pt x="413575" y="0"/>
                    <a:pt x="772668" y="0"/>
                  </a:cubicBezTo>
                  <a:cubicBezTo>
                    <a:pt x="1131761" y="0"/>
                    <a:pt x="1433703" y="244888"/>
                    <a:pt x="1520476" y="576834"/>
                  </a:cubicBezTo>
                  <a:cubicBezTo>
                    <a:pt x="1536763" y="639318"/>
                    <a:pt x="1545431" y="704945"/>
                    <a:pt x="1545431" y="772668"/>
                  </a:cubicBezTo>
                  <a:close/>
                </a:path>
              </a:pathLst>
            </a:custGeom>
            <a:solidFill>
              <a:srgbClr val="1B2A3A"/>
            </a:solidFill>
            <a:ln>
              <a:noFill/>
            </a:ln>
            <a:effectLst>
              <a:outerShdw blurRad="152400" sx="102000" sy="102000" algn="ctr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D9BB845A-0F97-465A-B1C9-989DBF624C70}"/>
                </a:ext>
              </a:extLst>
            </p:cNvPr>
            <p:cNvSpPr/>
            <p:nvPr/>
          </p:nvSpPr>
          <p:spPr>
            <a:xfrm>
              <a:off x="6947078" y="3704494"/>
              <a:ext cx="123624" cy="158770"/>
            </a:xfrm>
            <a:custGeom>
              <a:avLst/>
              <a:gdLst>
                <a:gd name="connsiteX0" fmla="*/ 0 w 105536"/>
                <a:gd name="connsiteY0" fmla="*/ 135446 h 135540"/>
                <a:gd name="connsiteX1" fmla="*/ 7525 w 105536"/>
                <a:gd name="connsiteY1" fmla="*/ 113443 h 135540"/>
                <a:gd name="connsiteX2" fmla="*/ 13430 w 105536"/>
                <a:gd name="connsiteY2" fmla="*/ 94774 h 135540"/>
                <a:gd name="connsiteX3" fmla="*/ 18669 w 105536"/>
                <a:gd name="connsiteY3" fmla="*/ 76676 h 135540"/>
                <a:gd name="connsiteX4" fmla="*/ 21241 w 105536"/>
                <a:gd name="connsiteY4" fmla="*/ 66770 h 135540"/>
                <a:gd name="connsiteX5" fmla="*/ 25812 w 105536"/>
                <a:gd name="connsiteY5" fmla="*/ 48482 h 135540"/>
                <a:gd name="connsiteX6" fmla="*/ 30956 w 105536"/>
                <a:gd name="connsiteY6" fmla="*/ 24955 h 135540"/>
                <a:gd name="connsiteX7" fmla="*/ 33147 w 105536"/>
                <a:gd name="connsiteY7" fmla="*/ 13525 h 135540"/>
                <a:gd name="connsiteX8" fmla="*/ 34099 w 105536"/>
                <a:gd name="connsiteY8" fmla="*/ 8668 h 135540"/>
                <a:gd name="connsiteX9" fmla="*/ 34099 w 105536"/>
                <a:gd name="connsiteY9" fmla="*/ 8287 h 135540"/>
                <a:gd name="connsiteX10" fmla="*/ 35623 w 105536"/>
                <a:gd name="connsiteY10" fmla="*/ 0 h 135540"/>
                <a:gd name="connsiteX11" fmla="*/ 105537 w 105536"/>
                <a:gd name="connsiteY11" fmla="*/ 20193 h 135540"/>
                <a:gd name="connsiteX12" fmla="*/ 89535 w 105536"/>
                <a:gd name="connsiteY12" fmla="*/ 51625 h 135540"/>
                <a:gd name="connsiteX13" fmla="*/ 95 w 105536"/>
                <a:gd name="connsiteY13" fmla="*/ 135541 h 135540"/>
                <a:gd name="connsiteX14" fmla="*/ 95 w 105536"/>
                <a:gd name="connsiteY14" fmla="*/ 135541 h 1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5536" h="135540">
                  <a:moveTo>
                    <a:pt x="0" y="135446"/>
                  </a:moveTo>
                  <a:cubicBezTo>
                    <a:pt x="2571" y="128206"/>
                    <a:pt x="5143" y="120777"/>
                    <a:pt x="7525" y="113443"/>
                  </a:cubicBezTo>
                  <a:cubicBezTo>
                    <a:pt x="9620" y="107252"/>
                    <a:pt x="11620" y="101060"/>
                    <a:pt x="13430" y="94774"/>
                  </a:cubicBezTo>
                  <a:cubicBezTo>
                    <a:pt x="15240" y="88868"/>
                    <a:pt x="17050" y="82772"/>
                    <a:pt x="18669" y="76676"/>
                  </a:cubicBezTo>
                  <a:cubicBezTo>
                    <a:pt x="19621" y="73342"/>
                    <a:pt x="20478" y="70104"/>
                    <a:pt x="21241" y="66770"/>
                  </a:cubicBezTo>
                  <a:cubicBezTo>
                    <a:pt x="22764" y="60674"/>
                    <a:pt x="24384" y="54673"/>
                    <a:pt x="25812" y="48482"/>
                  </a:cubicBezTo>
                  <a:cubicBezTo>
                    <a:pt x="27622" y="40767"/>
                    <a:pt x="29432" y="32861"/>
                    <a:pt x="30956" y="24955"/>
                  </a:cubicBezTo>
                  <a:cubicBezTo>
                    <a:pt x="31813" y="21146"/>
                    <a:pt x="32480" y="17336"/>
                    <a:pt x="33147" y="13525"/>
                  </a:cubicBezTo>
                  <a:cubicBezTo>
                    <a:pt x="33528" y="11811"/>
                    <a:pt x="33814" y="10287"/>
                    <a:pt x="34099" y="8668"/>
                  </a:cubicBezTo>
                  <a:lnTo>
                    <a:pt x="34099" y="8287"/>
                  </a:lnTo>
                  <a:cubicBezTo>
                    <a:pt x="34671" y="5524"/>
                    <a:pt x="35147" y="2667"/>
                    <a:pt x="35623" y="0"/>
                  </a:cubicBezTo>
                  <a:cubicBezTo>
                    <a:pt x="58959" y="6477"/>
                    <a:pt x="82296" y="13240"/>
                    <a:pt x="105537" y="20193"/>
                  </a:cubicBezTo>
                  <a:cubicBezTo>
                    <a:pt x="100774" y="30956"/>
                    <a:pt x="95345" y="41434"/>
                    <a:pt x="89535" y="51625"/>
                  </a:cubicBezTo>
                  <a:cubicBezTo>
                    <a:pt x="68770" y="87821"/>
                    <a:pt x="37242" y="116681"/>
                    <a:pt x="95" y="135541"/>
                  </a:cubicBezTo>
                  <a:lnTo>
                    <a:pt x="95" y="135541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6" name="Freeform: Shape 85">
              <a:extLst>
                <a:ext uri="{FF2B5EF4-FFF2-40B4-BE49-F238E27FC236}">
                  <a16:creationId xmlns:a16="http://schemas.microsoft.com/office/drawing/2014/main" id="{E5FA74DE-2C5B-4D2E-8E70-BEBF26423EAD}"/>
                </a:ext>
              </a:extLst>
            </p:cNvPr>
            <p:cNvSpPr/>
            <p:nvPr/>
          </p:nvSpPr>
          <p:spPr>
            <a:xfrm>
              <a:off x="5083998" y="3221874"/>
              <a:ext cx="2023858" cy="507637"/>
            </a:xfrm>
            <a:custGeom>
              <a:avLst/>
              <a:gdLst>
                <a:gd name="connsiteX0" fmla="*/ 1727740 w 1727739"/>
                <a:gd name="connsiteY0" fmla="*/ 284964 h 433363"/>
                <a:gd name="connsiteX1" fmla="*/ 1727740 w 1727739"/>
                <a:gd name="connsiteY1" fmla="*/ 287536 h 433363"/>
                <a:gd name="connsiteX2" fmla="*/ 1695926 w 1727739"/>
                <a:gd name="connsiteY2" fmla="*/ 433364 h 433363"/>
                <a:gd name="connsiteX3" fmla="*/ 1626013 w 1727739"/>
                <a:gd name="connsiteY3" fmla="*/ 413171 h 433363"/>
                <a:gd name="connsiteX4" fmla="*/ 1619060 w 1727739"/>
                <a:gd name="connsiteY4" fmla="*/ 411361 h 433363"/>
                <a:gd name="connsiteX5" fmla="*/ 1617536 w 1727739"/>
                <a:gd name="connsiteY5" fmla="*/ 410885 h 433363"/>
                <a:gd name="connsiteX6" fmla="*/ 1515999 w 1727739"/>
                <a:gd name="connsiteY6" fmla="*/ 385262 h 433363"/>
                <a:gd name="connsiteX7" fmla="*/ 101727 w 1727739"/>
                <a:gd name="connsiteY7" fmla="*/ 413076 h 433363"/>
                <a:gd name="connsiteX8" fmla="*/ 101632 w 1727739"/>
                <a:gd name="connsiteY8" fmla="*/ 413076 h 433363"/>
                <a:gd name="connsiteX9" fmla="*/ 31718 w 1727739"/>
                <a:gd name="connsiteY9" fmla="*/ 433268 h 433363"/>
                <a:gd name="connsiteX10" fmla="*/ 95 w 1727739"/>
                <a:gd name="connsiteY10" fmla="*/ 296966 h 433363"/>
                <a:gd name="connsiteX11" fmla="*/ 0 w 1727739"/>
                <a:gd name="connsiteY11" fmla="*/ 287441 h 433363"/>
                <a:gd name="connsiteX12" fmla="*/ 0 w 1727739"/>
                <a:gd name="connsiteY12" fmla="*/ 284869 h 433363"/>
                <a:gd name="connsiteX13" fmla="*/ 95 w 1727739"/>
                <a:gd name="connsiteY13" fmla="*/ 267629 h 433363"/>
                <a:gd name="connsiteX14" fmla="*/ 1143 w 1727739"/>
                <a:gd name="connsiteY14" fmla="*/ 238673 h 433363"/>
                <a:gd name="connsiteX15" fmla="*/ 2096 w 1727739"/>
                <a:gd name="connsiteY15" fmla="*/ 223433 h 433363"/>
                <a:gd name="connsiteX16" fmla="*/ 115158 w 1727739"/>
                <a:gd name="connsiteY16" fmla="*/ 89226 h 433363"/>
                <a:gd name="connsiteX17" fmla="*/ 116110 w 1727739"/>
                <a:gd name="connsiteY17" fmla="*/ 88940 h 433363"/>
                <a:gd name="connsiteX18" fmla="*/ 1611535 w 1727739"/>
                <a:gd name="connsiteY18" fmla="*/ 88940 h 433363"/>
                <a:gd name="connsiteX19" fmla="*/ 1612868 w 1727739"/>
                <a:gd name="connsiteY19" fmla="*/ 89321 h 433363"/>
                <a:gd name="connsiteX20" fmla="*/ 1725454 w 1727739"/>
                <a:gd name="connsiteY20" fmla="*/ 223242 h 433363"/>
                <a:gd name="connsiteX21" fmla="*/ 1726406 w 1727739"/>
                <a:gd name="connsiteY21" fmla="*/ 238482 h 433363"/>
                <a:gd name="connsiteX22" fmla="*/ 1727454 w 1727739"/>
                <a:gd name="connsiteY22" fmla="*/ 267534 h 433363"/>
                <a:gd name="connsiteX23" fmla="*/ 1727549 w 1727739"/>
                <a:gd name="connsiteY23" fmla="*/ 284774 h 4333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27739" h="433363">
                  <a:moveTo>
                    <a:pt x="1727740" y="284964"/>
                  </a:moveTo>
                  <a:lnTo>
                    <a:pt x="1727740" y="287536"/>
                  </a:lnTo>
                  <a:cubicBezTo>
                    <a:pt x="1727454" y="338209"/>
                    <a:pt x="1716501" y="387929"/>
                    <a:pt x="1695926" y="433364"/>
                  </a:cubicBezTo>
                  <a:cubicBezTo>
                    <a:pt x="1672685" y="426315"/>
                    <a:pt x="1649349" y="419552"/>
                    <a:pt x="1626013" y="413171"/>
                  </a:cubicBezTo>
                  <a:cubicBezTo>
                    <a:pt x="1623727" y="412599"/>
                    <a:pt x="1621346" y="411837"/>
                    <a:pt x="1619060" y="411361"/>
                  </a:cubicBezTo>
                  <a:cubicBezTo>
                    <a:pt x="1618583" y="411266"/>
                    <a:pt x="1618012" y="410980"/>
                    <a:pt x="1617536" y="410885"/>
                  </a:cubicBezTo>
                  <a:cubicBezTo>
                    <a:pt x="1583722" y="401741"/>
                    <a:pt x="1549908" y="393168"/>
                    <a:pt x="1515999" y="385262"/>
                  </a:cubicBezTo>
                  <a:cubicBezTo>
                    <a:pt x="1050322" y="276963"/>
                    <a:pt x="563880" y="286298"/>
                    <a:pt x="101727" y="413076"/>
                  </a:cubicBezTo>
                  <a:lnTo>
                    <a:pt x="101632" y="413076"/>
                  </a:lnTo>
                  <a:cubicBezTo>
                    <a:pt x="78296" y="419552"/>
                    <a:pt x="54959" y="426315"/>
                    <a:pt x="31718" y="433268"/>
                  </a:cubicBezTo>
                  <a:cubicBezTo>
                    <a:pt x="12478" y="390692"/>
                    <a:pt x="1619" y="344305"/>
                    <a:pt x="95" y="296966"/>
                  </a:cubicBezTo>
                  <a:cubicBezTo>
                    <a:pt x="95" y="293727"/>
                    <a:pt x="0" y="290679"/>
                    <a:pt x="0" y="287441"/>
                  </a:cubicBezTo>
                  <a:lnTo>
                    <a:pt x="0" y="284869"/>
                  </a:lnTo>
                  <a:cubicBezTo>
                    <a:pt x="0" y="279059"/>
                    <a:pt x="0" y="273344"/>
                    <a:pt x="95" y="267629"/>
                  </a:cubicBezTo>
                  <a:cubicBezTo>
                    <a:pt x="381" y="257818"/>
                    <a:pt x="667" y="248198"/>
                    <a:pt x="1143" y="238673"/>
                  </a:cubicBezTo>
                  <a:cubicBezTo>
                    <a:pt x="1334" y="233529"/>
                    <a:pt x="1714" y="228576"/>
                    <a:pt x="2096" y="223433"/>
                  </a:cubicBezTo>
                  <a:cubicBezTo>
                    <a:pt x="6668" y="158949"/>
                    <a:pt x="52292" y="104370"/>
                    <a:pt x="115158" y="89226"/>
                  </a:cubicBezTo>
                  <a:cubicBezTo>
                    <a:pt x="115443" y="89130"/>
                    <a:pt x="115729" y="89130"/>
                    <a:pt x="116110" y="88940"/>
                  </a:cubicBezTo>
                  <a:cubicBezTo>
                    <a:pt x="607409" y="-29647"/>
                    <a:pt x="1120235" y="-29647"/>
                    <a:pt x="1611535" y="88940"/>
                  </a:cubicBezTo>
                  <a:cubicBezTo>
                    <a:pt x="1612011" y="89035"/>
                    <a:pt x="1612392" y="89226"/>
                    <a:pt x="1612868" y="89321"/>
                  </a:cubicBezTo>
                  <a:cubicBezTo>
                    <a:pt x="1675638" y="104275"/>
                    <a:pt x="1720977" y="158949"/>
                    <a:pt x="1725454" y="223242"/>
                  </a:cubicBezTo>
                  <a:cubicBezTo>
                    <a:pt x="1725835" y="228386"/>
                    <a:pt x="1726216" y="233434"/>
                    <a:pt x="1726406" y="238482"/>
                  </a:cubicBezTo>
                  <a:cubicBezTo>
                    <a:pt x="1726882" y="248102"/>
                    <a:pt x="1727264" y="257723"/>
                    <a:pt x="1727454" y="267534"/>
                  </a:cubicBezTo>
                  <a:cubicBezTo>
                    <a:pt x="1727549" y="273249"/>
                    <a:pt x="1727549" y="278963"/>
                    <a:pt x="1727549" y="28477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424A22BA-248F-4BB3-97B7-A4B2A3FBC1A4}"/>
                </a:ext>
              </a:extLst>
            </p:cNvPr>
            <p:cNvSpPr/>
            <p:nvPr/>
          </p:nvSpPr>
          <p:spPr>
            <a:xfrm>
              <a:off x="5121265" y="3704382"/>
              <a:ext cx="123513" cy="158883"/>
            </a:xfrm>
            <a:custGeom>
              <a:avLst/>
              <a:gdLst>
                <a:gd name="connsiteX0" fmla="*/ 16002 w 105441"/>
                <a:gd name="connsiteY0" fmla="*/ 51626 h 135636"/>
                <a:gd name="connsiteX1" fmla="*/ 0 w 105441"/>
                <a:gd name="connsiteY1" fmla="*/ 20193 h 135636"/>
                <a:gd name="connsiteX2" fmla="*/ 69913 w 105441"/>
                <a:gd name="connsiteY2" fmla="*/ 0 h 135636"/>
                <a:gd name="connsiteX3" fmla="*/ 73819 w 105441"/>
                <a:gd name="connsiteY3" fmla="*/ 21336 h 135636"/>
                <a:gd name="connsiteX4" fmla="*/ 75342 w 105441"/>
                <a:gd name="connsiteY4" fmla="*/ 28956 h 135636"/>
                <a:gd name="connsiteX5" fmla="*/ 77819 w 105441"/>
                <a:gd name="connsiteY5" fmla="*/ 40386 h 135636"/>
                <a:gd name="connsiteX6" fmla="*/ 80391 w 105441"/>
                <a:gd name="connsiteY6" fmla="*/ 51816 h 135636"/>
                <a:gd name="connsiteX7" fmla="*/ 80676 w 105441"/>
                <a:gd name="connsiteY7" fmla="*/ 52673 h 135636"/>
                <a:gd name="connsiteX8" fmla="*/ 81153 w 105441"/>
                <a:gd name="connsiteY8" fmla="*/ 54959 h 135636"/>
                <a:gd name="connsiteX9" fmla="*/ 85344 w 105441"/>
                <a:gd name="connsiteY9" fmla="*/ 71723 h 135636"/>
                <a:gd name="connsiteX10" fmla="*/ 85630 w 105441"/>
                <a:gd name="connsiteY10" fmla="*/ 72676 h 135636"/>
                <a:gd name="connsiteX11" fmla="*/ 92011 w 105441"/>
                <a:gd name="connsiteY11" fmla="*/ 94964 h 135636"/>
                <a:gd name="connsiteX12" fmla="*/ 98298 w 105441"/>
                <a:gd name="connsiteY12" fmla="*/ 115062 h 135636"/>
                <a:gd name="connsiteX13" fmla="*/ 105442 w 105441"/>
                <a:gd name="connsiteY13" fmla="*/ 135636 h 135636"/>
                <a:gd name="connsiteX14" fmla="*/ 105442 w 105441"/>
                <a:gd name="connsiteY14" fmla="*/ 135636 h 135636"/>
                <a:gd name="connsiteX15" fmla="*/ 16002 w 105441"/>
                <a:gd name="connsiteY15" fmla="*/ 51721 h 1356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05441" h="135636">
                  <a:moveTo>
                    <a:pt x="16002" y="51626"/>
                  </a:moveTo>
                  <a:cubicBezTo>
                    <a:pt x="10096" y="41434"/>
                    <a:pt x="4763" y="30956"/>
                    <a:pt x="0" y="20193"/>
                  </a:cubicBezTo>
                  <a:cubicBezTo>
                    <a:pt x="23241" y="13145"/>
                    <a:pt x="46577" y="6382"/>
                    <a:pt x="69913" y="0"/>
                  </a:cubicBezTo>
                  <a:cubicBezTo>
                    <a:pt x="71056" y="7144"/>
                    <a:pt x="72390" y="14288"/>
                    <a:pt x="73819" y="21336"/>
                  </a:cubicBezTo>
                  <a:cubicBezTo>
                    <a:pt x="74295" y="23813"/>
                    <a:pt x="74771" y="26479"/>
                    <a:pt x="75342" y="28956"/>
                  </a:cubicBezTo>
                  <a:cubicBezTo>
                    <a:pt x="76105" y="32766"/>
                    <a:pt x="76867" y="36576"/>
                    <a:pt x="77819" y="40386"/>
                  </a:cubicBezTo>
                  <a:cubicBezTo>
                    <a:pt x="78581" y="44291"/>
                    <a:pt x="79534" y="48101"/>
                    <a:pt x="80391" y="51816"/>
                  </a:cubicBezTo>
                  <a:cubicBezTo>
                    <a:pt x="80486" y="52006"/>
                    <a:pt x="80486" y="52388"/>
                    <a:pt x="80676" y="52673"/>
                  </a:cubicBezTo>
                  <a:cubicBezTo>
                    <a:pt x="80772" y="53340"/>
                    <a:pt x="81058" y="54197"/>
                    <a:pt x="81153" y="54959"/>
                  </a:cubicBezTo>
                  <a:cubicBezTo>
                    <a:pt x="82391" y="60579"/>
                    <a:pt x="83915" y="66008"/>
                    <a:pt x="85344" y="71723"/>
                  </a:cubicBezTo>
                  <a:cubicBezTo>
                    <a:pt x="85439" y="72104"/>
                    <a:pt x="85439" y="72295"/>
                    <a:pt x="85630" y="72676"/>
                  </a:cubicBezTo>
                  <a:cubicBezTo>
                    <a:pt x="87630" y="80201"/>
                    <a:pt x="89821" y="87535"/>
                    <a:pt x="92011" y="94964"/>
                  </a:cubicBezTo>
                  <a:cubicBezTo>
                    <a:pt x="94012" y="101727"/>
                    <a:pt x="96107" y="108395"/>
                    <a:pt x="98298" y="115062"/>
                  </a:cubicBezTo>
                  <a:cubicBezTo>
                    <a:pt x="100584" y="121920"/>
                    <a:pt x="102965" y="128873"/>
                    <a:pt x="105442" y="135636"/>
                  </a:cubicBezTo>
                  <a:lnTo>
                    <a:pt x="105442" y="135636"/>
                  </a:lnTo>
                  <a:cubicBezTo>
                    <a:pt x="68294" y="116777"/>
                    <a:pt x="36766" y="87916"/>
                    <a:pt x="16002" y="51721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FD514F78-5374-468E-9288-FFC1B9DE14C4}"/>
                </a:ext>
              </a:extLst>
            </p:cNvPr>
            <p:cNvSpPr/>
            <p:nvPr/>
          </p:nvSpPr>
          <p:spPr>
            <a:xfrm>
              <a:off x="5516574" y="2976270"/>
              <a:ext cx="1158706" cy="1158593"/>
            </a:xfrm>
            <a:custGeom>
              <a:avLst/>
              <a:gdLst>
                <a:gd name="connsiteX0" fmla="*/ 989171 w 989171"/>
                <a:gd name="connsiteY0" fmla="*/ 494633 h 989075"/>
                <a:gd name="connsiteX1" fmla="*/ 983552 w 989171"/>
                <a:gd name="connsiteY1" fmla="*/ 569500 h 989075"/>
                <a:gd name="connsiteX2" fmla="*/ 982409 w 989171"/>
                <a:gd name="connsiteY2" fmla="*/ 576644 h 989075"/>
                <a:gd name="connsiteX3" fmla="*/ 946880 w 989171"/>
                <a:gd name="connsiteY3" fmla="*/ 694944 h 989075"/>
                <a:gd name="connsiteX4" fmla="*/ 494538 w 989171"/>
                <a:gd name="connsiteY4" fmla="*/ 989076 h 989075"/>
                <a:gd name="connsiteX5" fmla="*/ 6763 w 989171"/>
                <a:gd name="connsiteY5" fmla="*/ 576644 h 989075"/>
                <a:gd name="connsiteX6" fmla="*/ 0 w 989171"/>
                <a:gd name="connsiteY6" fmla="*/ 494538 h 989075"/>
                <a:gd name="connsiteX7" fmla="*/ 16002 w 989171"/>
                <a:gd name="connsiteY7" fmla="*/ 369189 h 989075"/>
                <a:gd name="connsiteX8" fmla="*/ 494538 w 989171"/>
                <a:gd name="connsiteY8" fmla="*/ 0 h 989075"/>
                <a:gd name="connsiteX9" fmla="*/ 973169 w 989171"/>
                <a:gd name="connsiteY9" fmla="*/ 369189 h 989075"/>
                <a:gd name="connsiteX10" fmla="*/ 989171 w 989171"/>
                <a:gd name="connsiteY10" fmla="*/ 494538 h 989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89171" h="989075">
                  <a:moveTo>
                    <a:pt x="989171" y="494633"/>
                  </a:moveTo>
                  <a:cubicBezTo>
                    <a:pt x="989171" y="520065"/>
                    <a:pt x="987266" y="545116"/>
                    <a:pt x="983552" y="569500"/>
                  </a:cubicBezTo>
                  <a:cubicBezTo>
                    <a:pt x="983170" y="571881"/>
                    <a:pt x="982789" y="574262"/>
                    <a:pt x="982409" y="576644"/>
                  </a:cubicBezTo>
                  <a:cubicBezTo>
                    <a:pt x="975455" y="618077"/>
                    <a:pt x="963453" y="657701"/>
                    <a:pt x="946880" y="694944"/>
                  </a:cubicBezTo>
                  <a:cubicBezTo>
                    <a:pt x="870013" y="868204"/>
                    <a:pt x="696468" y="989076"/>
                    <a:pt x="494538" y="989076"/>
                  </a:cubicBezTo>
                  <a:cubicBezTo>
                    <a:pt x="249460" y="989076"/>
                    <a:pt x="45911" y="810673"/>
                    <a:pt x="6763" y="576644"/>
                  </a:cubicBezTo>
                  <a:cubicBezTo>
                    <a:pt x="2286" y="549973"/>
                    <a:pt x="0" y="522541"/>
                    <a:pt x="0" y="494538"/>
                  </a:cubicBezTo>
                  <a:cubicBezTo>
                    <a:pt x="0" y="451199"/>
                    <a:pt x="5525" y="409194"/>
                    <a:pt x="16002" y="369189"/>
                  </a:cubicBezTo>
                  <a:cubicBezTo>
                    <a:pt x="71533" y="156781"/>
                    <a:pt x="264700" y="0"/>
                    <a:pt x="494538" y="0"/>
                  </a:cubicBezTo>
                  <a:cubicBezTo>
                    <a:pt x="724376" y="0"/>
                    <a:pt x="917543" y="156781"/>
                    <a:pt x="973169" y="369189"/>
                  </a:cubicBezTo>
                  <a:cubicBezTo>
                    <a:pt x="983647" y="409194"/>
                    <a:pt x="989171" y="451199"/>
                    <a:pt x="989171" y="494538"/>
                  </a:cubicBezTo>
                  <a:close/>
                </a:path>
              </a:pathLst>
            </a:custGeom>
            <a:gradFill>
              <a:gsLst>
                <a:gs pos="0">
                  <a:srgbClr val="E97D18"/>
                </a:gs>
                <a:gs pos="100000">
                  <a:srgbClr val="EDB24A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TextBox 88">
              <a:extLst>
                <a:ext uri="{FF2B5EF4-FFF2-40B4-BE49-F238E27FC236}">
                  <a16:creationId xmlns:a16="http://schemas.microsoft.com/office/drawing/2014/main" id="{9C270F0A-BA9D-49CF-BBCD-009DFC183575}"/>
                </a:ext>
              </a:extLst>
            </p:cNvPr>
            <p:cNvSpPr txBox="1"/>
            <p:nvPr/>
          </p:nvSpPr>
          <p:spPr>
            <a:xfrm>
              <a:off x="5584969" y="3193400"/>
              <a:ext cx="1021916" cy="7271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125" spc="0" baseline="0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</p:grpSp>
      <p:sp>
        <p:nvSpPr>
          <p:cNvPr id="90" name="TextBox 89">
            <a:extLst>
              <a:ext uri="{FF2B5EF4-FFF2-40B4-BE49-F238E27FC236}">
                <a16:creationId xmlns:a16="http://schemas.microsoft.com/office/drawing/2014/main" id="{693A3D09-4123-4F4E-A61D-F5AD1B6928DA}"/>
              </a:ext>
            </a:extLst>
          </p:cNvPr>
          <p:cNvSpPr txBox="1"/>
          <p:nvPr/>
        </p:nvSpPr>
        <p:spPr>
          <a:xfrm>
            <a:off x="1130854" y="4923400"/>
            <a:ext cx="2652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EB2E6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3B6148A8-220A-42E3-BEDB-97D5A6123504}"/>
              </a:ext>
            </a:extLst>
          </p:cNvPr>
          <p:cNvSpPr txBox="1"/>
          <p:nvPr/>
        </p:nvSpPr>
        <p:spPr>
          <a:xfrm>
            <a:off x="950230" y="5274990"/>
            <a:ext cx="301358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8FB98BD5-1E75-45BC-87A5-2DD69BD89EC6}"/>
              </a:ext>
            </a:extLst>
          </p:cNvPr>
          <p:cNvSpPr txBox="1"/>
          <p:nvPr/>
        </p:nvSpPr>
        <p:spPr>
          <a:xfrm>
            <a:off x="4769834" y="4923400"/>
            <a:ext cx="2652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E9831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2BAE3495-A709-4941-945E-7FD5992DCD05}"/>
              </a:ext>
            </a:extLst>
          </p:cNvPr>
          <p:cNvSpPr txBox="1"/>
          <p:nvPr/>
        </p:nvSpPr>
        <p:spPr>
          <a:xfrm>
            <a:off x="4589210" y="5274990"/>
            <a:ext cx="301358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A0556489-31DD-4FE0-82AA-796BBEDEF77D}"/>
              </a:ext>
            </a:extLst>
          </p:cNvPr>
          <p:cNvSpPr txBox="1"/>
          <p:nvPr/>
        </p:nvSpPr>
        <p:spPr>
          <a:xfrm>
            <a:off x="8408814" y="4923400"/>
            <a:ext cx="2652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7652C8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2C14C8C-9FA4-475E-947D-5C4A5ED0C03B}"/>
              </a:ext>
            </a:extLst>
          </p:cNvPr>
          <p:cNvSpPr txBox="1"/>
          <p:nvPr/>
        </p:nvSpPr>
        <p:spPr>
          <a:xfrm>
            <a:off x="8228190" y="5274990"/>
            <a:ext cx="301358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</p:spTree>
    <p:extLst>
      <p:ext uri="{BB962C8B-B14F-4D97-AF65-F5344CB8AC3E}">
        <p14:creationId xmlns:p14="http://schemas.microsoft.com/office/powerpoint/2010/main" val="40041013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6" presetClass="emph" presetSubtype="0" decel="24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0" dur="400" fill="hold"/>
                                        <p:tgtEl>
                                          <p:spTgt spid="53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21" presetID="23" presetClass="entr" presetSubtype="16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8" presetClass="emph" presetSubtype="0" repeatCount="indefinite" fill="hold" grpId="1" nodeType="withEffect">
                                  <p:stCondLst>
                                    <p:cond delay="1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26" dur="12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7" presetID="2" presetClass="entr" presetSubtype="4" decel="4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decel="4000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6" presetClass="emph" presetSubtype="0" decel="24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2" dur="400" fill="hold"/>
                                        <p:tgtEl>
                                          <p:spTgt spid="83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43" presetID="23" presetClass="entr" presetSubtype="16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8" presetClass="emph" presetSubtype="0" repeatCount="indefinite" fill="hold" grpId="1" nodeType="withEffect">
                                  <p:stCondLst>
                                    <p:cond delay="1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48" dur="120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9" presetID="2" presetClass="entr" presetSubtype="4" decel="4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decel="4000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6" presetClass="emph" presetSubtype="0" decel="24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4" dur="400" fill="hold"/>
                                        <p:tgtEl>
                                          <p:spTgt spid="75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65" presetID="23" presetClass="entr" presetSubtype="16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8" presetClass="emph" presetSubtype="0" repeatCount="indefinite" fill="hold" grpId="1" nodeType="withEffect">
                                  <p:stCondLst>
                                    <p:cond delay="10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70" dur="120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1" presetID="2" presetClass="entr" presetSubtype="4" decel="4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2" presetClass="entr" presetSubtype="4" decel="4000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" grpId="0"/>
      <p:bldP spid="50" grpId="0"/>
      <p:bldP spid="52" grpId="0" animBg="1"/>
      <p:bldP spid="52" grpId="1" animBg="1"/>
      <p:bldP spid="74" grpId="0" animBg="1"/>
      <p:bldP spid="74" grpId="1" animBg="1"/>
      <p:bldP spid="82" grpId="0" animBg="1"/>
      <p:bldP spid="82" grpId="1" animBg="1"/>
      <p:bldP spid="90" grpId="0"/>
      <p:bldP spid="91" grpId="0"/>
      <p:bldP spid="92" grpId="0"/>
      <p:bldP spid="93" grpId="0"/>
      <p:bldP spid="94" grpId="0"/>
      <p:bldP spid="9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35804" cy="892552"/>
            <a:chOff x="589661" y="2499657"/>
            <a:chExt cx="623580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3020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infographic timeline and other steps, options, or text layouts. So check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out our </a:t>
              </a:r>
              <a:r>
                <a:rPr lang="en-US" sz="1300" dirty="0">
                  <a:solidFill>
                    <a:srgbClr val="FF899C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template collections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and use in your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slides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to level up your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quality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450219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2512</TotalTime>
  <Words>262</Words>
  <Application>Microsoft Office PowerPoint</Application>
  <PresentationFormat>Widescreen</PresentationFormat>
  <Paragraphs>39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4" baseType="lpstr">
      <vt:lpstr>Akira Expanded</vt:lpstr>
      <vt:lpstr>Arial</vt:lpstr>
      <vt:lpstr>Calibri</vt:lpstr>
      <vt:lpstr>Calibri Light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Zaman</cp:lastModifiedBy>
  <cp:revision>49</cp:revision>
  <dcterms:created xsi:type="dcterms:W3CDTF">2023-12-28T13:53:05Z</dcterms:created>
  <dcterms:modified xsi:type="dcterms:W3CDTF">2024-03-02T05:37:14Z</dcterms:modified>
</cp:coreProperties>
</file>

<file path=docProps/thumbnail.jpeg>
</file>