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1" r:id="rId2"/>
    <p:sldId id="256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9A3D"/>
    <a:srgbClr val="13A8B9"/>
    <a:srgbClr val="E9831E"/>
    <a:srgbClr val="EC5932"/>
    <a:srgbClr val="395CC7"/>
    <a:srgbClr val="7652C8"/>
    <a:srgbClr val="EB2E6E"/>
    <a:srgbClr val="1B2A3A"/>
    <a:srgbClr val="0E151E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0" autoAdjust="0"/>
    <p:restoredTop sz="94660"/>
  </p:normalViewPr>
  <p:slideViewPr>
    <p:cSldViewPr snapToGrid="0">
      <p:cViewPr>
        <p:scale>
          <a:sx n="100" d="100"/>
          <a:sy n="100" d="100"/>
        </p:scale>
        <p:origin x="2444" y="1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8" d="100"/>
          <a:sy n="128" d="100"/>
        </p:scale>
        <p:origin x="3892" y="8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B5BCE8-E5BD-4755-A2F2-E91EC5DBC0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B89BE3-834F-4A4E-BDCD-43ABB59942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E4D51-57C8-4A68-B595-C6B8417989CD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413696-A1B5-46DF-B46A-68DD66CE67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69A373-37C5-4629-836C-703533E7F9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3F69A-28E2-4D95-B1DA-47059767F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82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Box 224">
            <a:extLst>
              <a:ext uri="{FF2B5EF4-FFF2-40B4-BE49-F238E27FC236}">
                <a16:creationId xmlns:a16="http://schemas.microsoft.com/office/drawing/2014/main" id="{30A324E9-FF37-45C9-BFD5-F80DBE37BA12}"/>
              </a:ext>
            </a:extLst>
          </p:cNvPr>
          <p:cNvSpPr txBox="1"/>
          <p:nvPr/>
        </p:nvSpPr>
        <p:spPr>
          <a:xfrm>
            <a:off x="1701126" y="230795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B85F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A881CCF4-90B8-471A-922A-AF66DAE00458}"/>
              </a:ext>
            </a:extLst>
          </p:cNvPr>
          <p:cNvSpPr txBox="1"/>
          <p:nvPr/>
        </p:nvSpPr>
        <p:spPr>
          <a:xfrm>
            <a:off x="1701126" y="264474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24E2998-892A-497A-BF22-455CA92292BF}"/>
              </a:ext>
            </a:extLst>
          </p:cNvPr>
          <p:cNvSpPr txBox="1"/>
          <p:nvPr/>
        </p:nvSpPr>
        <p:spPr>
          <a:xfrm>
            <a:off x="4881181" y="230795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BB92E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B0A8E331-1EF6-440D-AC0A-C87B39D8EE52}"/>
              </a:ext>
            </a:extLst>
          </p:cNvPr>
          <p:cNvSpPr txBox="1"/>
          <p:nvPr/>
        </p:nvSpPr>
        <p:spPr>
          <a:xfrm>
            <a:off x="4881181" y="264474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CB88A832-E357-44CF-982D-CB1B439F06DF}"/>
              </a:ext>
            </a:extLst>
          </p:cNvPr>
          <p:cNvSpPr txBox="1"/>
          <p:nvPr/>
        </p:nvSpPr>
        <p:spPr>
          <a:xfrm>
            <a:off x="8076003" y="230795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AE9BC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1360562C-2BDD-491B-8535-580C91B62F71}"/>
              </a:ext>
            </a:extLst>
          </p:cNvPr>
          <p:cNvSpPr txBox="1"/>
          <p:nvPr/>
        </p:nvSpPr>
        <p:spPr>
          <a:xfrm>
            <a:off x="8076003" y="264474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49CAF2F7-78CF-4681-B009-EB105B6AA751}"/>
              </a:ext>
            </a:extLst>
          </p:cNvPr>
          <p:cNvSpPr txBox="1"/>
          <p:nvPr/>
        </p:nvSpPr>
        <p:spPr>
          <a:xfrm>
            <a:off x="109869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849A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3036A5E-D2B3-47D0-AD09-0AD13327E17E}"/>
              </a:ext>
            </a:extLst>
          </p:cNvPr>
          <p:cNvSpPr txBox="1"/>
          <p:nvPr/>
        </p:nvSpPr>
        <p:spPr>
          <a:xfrm>
            <a:off x="109869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28597DD6-82B2-4771-A228-1FE6BD3B8CBB}"/>
              </a:ext>
            </a:extLst>
          </p:cNvPr>
          <p:cNvSpPr txBox="1"/>
          <p:nvPr/>
        </p:nvSpPr>
        <p:spPr>
          <a:xfrm>
            <a:off x="3299100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FD2F9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C95A489-3A5C-4E9E-A779-253D9636D536}"/>
              </a:ext>
            </a:extLst>
          </p:cNvPr>
          <p:cNvSpPr txBox="1"/>
          <p:nvPr/>
        </p:nvSpPr>
        <p:spPr>
          <a:xfrm>
            <a:off x="3299100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F6A354F6-2F3B-4F38-8C97-4584690C39F4}"/>
              </a:ext>
            </a:extLst>
          </p:cNvPr>
          <p:cNvSpPr txBox="1"/>
          <p:nvPr/>
        </p:nvSpPr>
        <p:spPr>
          <a:xfrm>
            <a:off x="6488333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9AB6FB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6A32030-1A54-4D20-B3EE-E7E9D2A630E8}"/>
              </a:ext>
            </a:extLst>
          </p:cNvPr>
          <p:cNvSpPr txBox="1"/>
          <p:nvPr/>
        </p:nvSpPr>
        <p:spPr>
          <a:xfrm>
            <a:off x="6488333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796BCD8C-F1A2-4B77-A0E3-F80CDDFA1875}"/>
              </a:ext>
            </a:extLst>
          </p:cNvPr>
          <p:cNvSpPr txBox="1"/>
          <p:nvPr/>
        </p:nvSpPr>
        <p:spPr>
          <a:xfrm>
            <a:off x="9667258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ED8989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65BF9A95-29BC-4D4A-B985-A7A7D11A3D07}"/>
              </a:ext>
            </a:extLst>
          </p:cNvPr>
          <p:cNvSpPr txBox="1"/>
          <p:nvPr/>
        </p:nvSpPr>
        <p:spPr>
          <a:xfrm>
            <a:off x="9667258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0F1C5D4-F4C7-4D25-938F-E366473F258B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908A0BC-176E-4889-9566-697FAE7714D3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F4E5F80-2C22-4007-A484-89212C80A1CE}"/>
              </a:ext>
            </a:extLst>
          </p:cNvPr>
          <p:cNvSpPr/>
          <p:nvPr/>
        </p:nvSpPr>
        <p:spPr>
          <a:xfrm>
            <a:off x="703930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6 w 980313"/>
              <a:gd name="connsiteY1" fmla="*/ 980313 h 980312"/>
              <a:gd name="connsiteX2" fmla="*/ 0 w 980313"/>
              <a:gd name="connsiteY2" fmla="*/ 490156 h 980312"/>
              <a:gd name="connsiteX3" fmla="*/ 490156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2" y="980313"/>
                  <a:pt x="490156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6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A4235E8C-FC98-49CA-92D9-A265DEACB6CF}"/>
              </a:ext>
            </a:extLst>
          </p:cNvPr>
          <p:cNvSpPr/>
          <p:nvPr/>
        </p:nvSpPr>
        <p:spPr>
          <a:xfrm>
            <a:off x="900125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B59409A7-20B8-493B-BB83-1628C6688E37}"/>
              </a:ext>
            </a:extLst>
          </p:cNvPr>
          <p:cNvSpPr txBox="1"/>
          <p:nvPr/>
        </p:nvSpPr>
        <p:spPr>
          <a:xfrm>
            <a:off x="952243" y="3896138"/>
            <a:ext cx="726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57124DF6-B76C-47A4-9AA7-5C8457B81775}"/>
              </a:ext>
            </a:extLst>
          </p:cNvPr>
          <p:cNvSpPr/>
          <p:nvPr/>
        </p:nvSpPr>
        <p:spPr>
          <a:xfrm>
            <a:off x="2297748" y="3575148"/>
            <a:ext cx="1226754" cy="1226754"/>
          </a:xfrm>
          <a:custGeom>
            <a:avLst/>
            <a:gdLst>
              <a:gd name="connsiteX0" fmla="*/ 980313 w 980312"/>
              <a:gd name="connsiteY0" fmla="*/ 490156 h 980312"/>
              <a:gd name="connsiteX1" fmla="*/ 490157 w 980312"/>
              <a:gd name="connsiteY1" fmla="*/ 980313 h 980312"/>
              <a:gd name="connsiteX2" fmla="*/ 0 w 980312"/>
              <a:gd name="connsiteY2" fmla="*/ 490156 h 980312"/>
              <a:gd name="connsiteX3" fmla="*/ 490157 w 980312"/>
              <a:gd name="connsiteY3" fmla="*/ 0 h 980312"/>
              <a:gd name="connsiteX4" fmla="*/ 980313 w 980312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2" h="980312">
                <a:moveTo>
                  <a:pt x="980313" y="490156"/>
                </a:moveTo>
                <a:cubicBezTo>
                  <a:pt x="980313" y="760862"/>
                  <a:pt x="760862" y="980313"/>
                  <a:pt x="490157" y="980313"/>
                </a:cubicBezTo>
                <a:cubicBezTo>
                  <a:pt x="219451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7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299DCC94-9D4C-4E7A-97EC-28813B2EFFD8}"/>
              </a:ext>
            </a:extLst>
          </p:cNvPr>
          <p:cNvSpPr/>
          <p:nvPr/>
        </p:nvSpPr>
        <p:spPr>
          <a:xfrm>
            <a:off x="2493943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01383DA5-450A-4E0B-8264-C4137092BBDB}"/>
              </a:ext>
            </a:extLst>
          </p:cNvPr>
          <p:cNvSpPr txBox="1"/>
          <p:nvPr/>
        </p:nvSpPr>
        <p:spPr>
          <a:xfrm>
            <a:off x="2502662" y="3896138"/>
            <a:ext cx="812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D07EC768-C64C-41B1-A035-B0918C558B57}"/>
              </a:ext>
            </a:extLst>
          </p:cNvPr>
          <p:cNvSpPr/>
          <p:nvPr/>
        </p:nvSpPr>
        <p:spPr>
          <a:xfrm>
            <a:off x="3891566" y="3575148"/>
            <a:ext cx="1226754" cy="1226754"/>
          </a:xfrm>
          <a:custGeom>
            <a:avLst/>
            <a:gdLst>
              <a:gd name="connsiteX0" fmla="*/ 980313 w 980312"/>
              <a:gd name="connsiteY0" fmla="*/ 490156 h 980312"/>
              <a:gd name="connsiteX1" fmla="*/ 490156 w 980312"/>
              <a:gd name="connsiteY1" fmla="*/ 980313 h 980312"/>
              <a:gd name="connsiteX2" fmla="*/ 0 w 980312"/>
              <a:gd name="connsiteY2" fmla="*/ 490156 h 980312"/>
              <a:gd name="connsiteX3" fmla="*/ 490156 w 980312"/>
              <a:gd name="connsiteY3" fmla="*/ 0 h 980312"/>
              <a:gd name="connsiteX4" fmla="*/ 980313 w 980312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2" h="980312">
                <a:moveTo>
                  <a:pt x="980313" y="490156"/>
                </a:moveTo>
                <a:cubicBezTo>
                  <a:pt x="980313" y="760862"/>
                  <a:pt x="760862" y="980313"/>
                  <a:pt x="490156" y="980313"/>
                </a:cubicBezTo>
                <a:cubicBezTo>
                  <a:pt x="219451" y="980313"/>
                  <a:pt x="0" y="760862"/>
                  <a:pt x="0" y="490156"/>
                </a:cubicBezTo>
                <a:cubicBezTo>
                  <a:pt x="0" y="219451"/>
                  <a:pt x="219451" y="0"/>
                  <a:pt x="490156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11E5997B-5DC1-40D5-B325-D081CE3EB482}"/>
              </a:ext>
            </a:extLst>
          </p:cNvPr>
          <p:cNvSpPr/>
          <p:nvPr/>
        </p:nvSpPr>
        <p:spPr>
          <a:xfrm>
            <a:off x="4087762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427E0D50-6022-468E-85CD-324A5B25478B}"/>
              </a:ext>
            </a:extLst>
          </p:cNvPr>
          <p:cNvSpPr txBox="1"/>
          <p:nvPr/>
        </p:nvSpPr>
        <p:spPr>
          <a:xfrm>
            <a:off x="4096376" y="3896138"/>
            <a:ext cx="805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-24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2793D828-132D-4888-9F0F-919DE954CF72}"/>
              </a:ext>
            </a:extLst>
          </p:cNvPr>
          <p:cNvSpPr/>
          <p:nvPr/>
        </p:nvSpPr>
        <p:spPr>
          <a:xfrm>
            <a:off x="5485384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6 w 980313"/>
              <a:gd name="connsiteY1" fmla="*/ 980313 h 980312"/>
              <a:gd name="connsiteX2" fmla="*/ 0 w 980313"/>
              <a:gd name="connsiteY2" fmla="*/ 490156 h 980312"/>
              <a:gd name="connsiteX3" fmla="*/ 490156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2" y="980313"/>
                  <a:pt x="490156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6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5302B073-81FF-495C-B605-8202F8E71D78}"/>
              </a:ext>
            </a:extLst>
          </p:cNvPr>
          <p:cNvSpPr/>
          <p:nvPr/>
        </p:nvSpPr>
        <p:spPr>
          <a:xfrm>
            <a:off x="5681580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B66DD7"/>
              </a:gs>
              <a:gs pos="100000">
                <a:srgbClr val="BC97E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BE464B34-5B80-4047-9E86-3E62C8DD9ABD}"/>
              </a:ext>
            </a:extLst>
          </p:cNvPr>
          <p:cNvSpPr txBox="1"/>
          <p:nvPr/>
        </p:nvSpPr>
        <p:spPr>
          <a:xfrm>
            <a:off x="5665503" y="3896138"/>
            <a:ext cx="855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96302EE7-7B0C-48DE-BB23-57B9128F8162}"/>
              </a:ext>
            </a:extLst>
          </p:cNvPr>
          <p:cNvSpPr/>
          <p:nvPr/>
        </p:nvSpPr>
        <p:spPr>
          <a:xfrm>
            <a:off x="7079107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6 w 980313"/>
              <a:gd name="connsiteY1" fmla="*/ 980313 h 980312"/>
              <a:gd name="connsiteX2" fmla="*/ 0 w 980313"/>
              <a:gd name="connsiteY2" fmla="*/ 490156 h 980312"/>
              <a:gd name="connsiteX3" fmla="*/ 490156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3" y="980313"/>
                  <a:pt x="490156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6" y="0"/>
                </a:cubicBezTo>
                <a:cubicBezTo>
                  <a:pt x="760863" y="0"/>
                  <a:pt x="980313" y="219451"/>
                  <a:pt x="980313" y="490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394895D5-E0E0-4E53-89D7-A6DB84490B5A}"/>
              </a:ext>
            </a:extLst>
          </p:cNvPr>
          <p:cNvSpPr/>
          <p:nvPr/>
        </p:nvSpPr>
        <p:spPr>
          <a:xfrm>
            <a:off x="7275303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629ADE5B-3E50-4561-AEC7-ED33048C1133}"/>
              </a:ext>
            </a:extLst>
          </p:cNvPr>
          <p:cNvSpPr txBox="1"/>
          <p:nvPr/>
        </p:nvSpPr>
        <p:spPr>
          <a:xfrm>
            <a:off x="7268466" y="3896138"/>
            <a:ext cx="832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05</a:t>
            </a: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21CA1790-6DEF-4B9D-8C20-B3675D373546}"/>
              </a:ext>
            </a:extLst>
          </p:cNvPr>
          <p:cNvSpPr/>
          <p:nvPr/>
        </p:nvSpPr>
        <p:spPr>
          <a:xfrm>
            <a:off x="10266744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7 w 980313"/>
              <a:gd name="connsiteY1" fmla="*/ 980313 h 980312"/>
              <a:gd name="connsiteX2" fmla="*/ 1 w 980313"/>
              <a:gd name="connsiteY2" fmla="*/ 490156 h 980312"/>
              <a:gd name="connsiteX3" fmla="*/ 490157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2" y="980313"/>
                  <a:pt x="490157" y="980313"/>
                </a:cubicBezTo>
                <a:cubicBezTo>
                  <a:pt x="219451" y="980313"/>
                  <a:pt x="1" y="760862"/>
                  <a:pt x="1" y="490156"/>
                </a:cubicBezTo>
                <a:cubicBezTo>
                  <a:pt x="1" y="219451"/>
                  <a:pt x="219451" y="0"/>
                  <a:pt x="490157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E483EF9A-856B-45CB-A9C2-40EC2083527C}"/>
              </a:ext>
            </a:extLst>
          </p:cNvPr>
          <p:cNvSpPr/>
          <p:nvPr/>
        </p:nvSpPr>
        <p:spPr>
          <a:xfrm>
            <a:off x="10462939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EB5959"/>
              </a:gs>
              <a:gs pos="100000">
                <a:srgbClr val="ED8F8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B55331F3-A106-4BAB-B204-1CC6764AF691}"/>
              </a:ext>
            </a:extLst>
          </p:cNvPr>
          <p:cNvSpPr txBox="1"/>
          <p:nvPr/>
        </p:nvSpPr>
        <p:spPr>
          <a:xfrm>
            <a:off x="10487267" y="3896138"/>
            <a:ext cx="773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07</a:t>
            </a: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9D9F3B3A-D759-4FF9-B2FD-A5F558C6C6EA}"/>
              </a:ext>
            </a:extLst>
          </p:cNvPr>
          <p:cNvSpPr/>
          <p:nvPr/>
        </p:nvSpPr>
        <p:spPr>
          <a:xfrm>
            <a:off x="8672926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7 w 980313"/>
              <a:gd name="connsiteY1" fmla="*/ 980313 h 980312"/>
              <a:gd name="connsiteX2" fmla="*/ 0 w 980313"/>
              <a:gd name="connsiteY2" fmla="*/ 490156 h 980312"/>
              <a:gd name="connsiteX3" fmla="*/ 490157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3" y="980313"/>
                  <a:pt x="490157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7" y="0"/>
                </a:cubicBezTo>
                <a:cubicBezTo>
                  <a:pt x="760863" y="0"/>
                  <a:pt x="980313" y="219451"/>
                  <a:pt x="980313" y="490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A42D97E7-1234-4E35-89AC-79F7355F453F}"/>
              </a:ext>
            </a:extLst>
          </p:cNvPr>
          <p:cNvSpPr/>
          <p:nvPr/>
        </p:nvSpPr>
        <p:spPr>
          <a:xfrm>
            <a:off x="8869121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B4B6341-DFFB-43DB-A2DA-696D5AB21B42}"/>
              </a:ext>
            </a:extLst>
          </p:cNvPr>
          <p:cNvSpPr txBox="1"/>
          <p:nvPr/>
        </p:nvSpPr>
        <p:spPr>
          <a:xfrm>
            <a:off x="8863740" y="3896138"/>
            <a:ext cx="8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33300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7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26" grpId="0"/>
      <p:bldP spid="228" grpId="0"/>
      <p:bldP spid="229" grpId="0"/>
      <p:bldP spid="231" grpId="0"/>
      <p:bldP spid="232" grpId="0"/>
      <p:bldP spid="234" grpId="0"/>
      <p:bldP spid="235" grpId="0"/>
      <p:bldP spid="237" grpId="0"/>
      <p:bldP spid="238" grpId="0"/>
      <p:bldP spid="240" grpId="0"/>
      <p:bldP spid="241" grpId="0"/>
      <p:bldP spid="243" grpId="0"/>
      <p:bldP spid="244" grpId="0"/>
      <p:bldP spid="49" grpId="0"/>
      <p:bldP spid="50" grpId="0"/>
      <p:bldP spid="203" grpId="0" animBg="1"/>
      <p:bldP spid="204" grpId="0" animBg="1"/>
      <p:bldP spid="205" grpId="0"/>
      <p:bldP spid="206" grpId="0" animBg="1"/>
      <p:bldP spid="207" grpId="0" animBg="1"/>
      <p:bldP spid="208" grpId="0"/>
      <p:bldP spid="209" grpId="0" animBg="1"/>
      <p:bldP spid="210" grpId="0" animBg="1"/>
      <p:bldP spid="211" grpId="0"/>
      <p:bldP spid="212" grpId="0" animBg="1"/>
      <p:bldP spid="213" grpId="0" animBg="1"/>
      <p:bldP spid="214" grpId="0"/>
      <p:bldP spid="215" grpId="0" animBg="1"/>
      <p:bldP spid="216" grpId="0" animBg="1"/>
      <p:bldP spid="217" grpId="0"/>
      <p:bldP spid="218" grpId="0" animBg="1"/>
      <p:bldP spid="219" grpId="0" animBg="1"/>
      <p:bldP spid="220" grpId="0"/>
      <p:bldP spid="221" grpId="0" animBg="1"/>
      <p:bldP spid="222" grpId="0" animBg="1"/>
      <p:bldP spid="2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>
            <a:extLst>
              <a:ext uri="{FF2B5EF4-FFF2-40B4-BE49-F238E27FC236}">
                <a16:creationId xmlns:a16="http://schemas.microsoft.com/office/drawing/2014/main" id="{F2B8CFAD-25C4-494D-B542-C560DD678D0C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Seven Steps Infographic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B35E77C-93E4-4B16-89FA-41A3F7A08036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5506BD4-515B-42AB-9919-8F9FFF5BCCA3}"/>
              </a:ext>
            </a:extLst>
          </p:cNvPr>
          <p:cNvSpPr txBox="1"/>
          <p:nvPr/>
        </p:nvSpPr>
        <p:spPr>
          <a:xfrm>
            <a:off x="1701126" y="230795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E9831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0F99ACB-B0C6-4536-B145-CFBB89673B01}"/>
              </a:ext>
            </a:extLst>
          </p:cNvPr>
          <p:cNvSpPr txBox="1"/>
          <p:nvPr/>
        </p:nvSpPr>
        <p:spPr>
          <a:xfrm>
            <a:off x="1701126" y="264474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1F3EF19-4A8E-4646-B2E7-CF9F3F522F80}"/>
              </a:ext>
            </a:extLst>
          </p:cNvPr>
          <p:cNvSpPr txBox="1"/>
          <p:nvPr/>
        </p:nvSpPr>
        <p:spPr>
          <a:xfrm>
            <a:off x="4881181" y="230795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13A8B9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B576BC0-30D9-4247-BD73-54A43D918E95}"/>
              </a:ext>
            </a:extLst>
          </p:cNvPr>
          <p:cNvSpPr txBox="1"/>
          <p:nvPr/>
        </p:nvSpPr>
        <p:spPr>
          <a:xfrm>
            <a:off x="4881181" y="264474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C642212-1EEA-42DC-A595-280DA940C2D3}"/>
              </a:ext>
            </a:extLst>
          </p:cNvPr>
          <p:cNvSpPr txBox="1"/>
          <p:nvPr/>
        </p:nvSpPr>
        <p:spPr>
          <a:xfrm>
            <a:off x="8076003" y="230795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3F9A3D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A5F5C50-9BE9-4493-9AAB-E0A3F68CF994}"/>
              </a:ext>
            </a:extLst>
          </p:cNvPr>
          <p:cNvSpPr txBox="1"/>
          <p:nvPr/>
        </p:nvSpPr>
        <p:spPr>
          <a:xfrm>
            <a:off x="8076003" y="264474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1E07325-0C8F-456B-8DD2-6705471F84C5}"/>
              </a:ext>
            </a:extLst>
          </p:cNvPr>
          <p:cNvSpPr txBox="1"/>
          <p:nvPr/>
        </p:nvSpPr>
        <p:spPr>
          <a:xfrm>
            <a:off x="109869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EB2E6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0ADBF83-2FB0-4438-BCD6-9E985E030889}"/>
              </a:ext>
            </a:extLst>
          </p:cNvPr>
          <p:cNvSpPr txBox="1"/>
          <p:nvPr/>
        </p:nvSpPr>
        <p:spPr>
          <a:xfrm>
            <a:off x="109869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5DB0ADD-2AB9-4432-A66A-E7081644AC8F}"/>
              </a:ext>
            </a:extLst>
          </p:cNvPr>
          <p:cNvSpPr txBox="1"/>
          <p:nvPr/>
        </p:nvSpPr>
        <p:spPr>
          <a:xfrm>
            <a:off x="3299100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7652C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6166086-C4C4-44C3-B471-CA2DF13784DF}"/>
              </a:ext>
            </a:extLst>
          </p:cNvPr>
          <p:cNvSpPr txBox="1"/>
          <p:nvPr/>
        </p:nvSpPr>
        <p:spPr>
          <a:xfrm>
            <a:off x="3299100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B107C33-CB2A-4D41-BDDA-AF6730090B58}"/>
              </a:ext>
            </a:extLst>
          </p:cNvPr>
          <p:cNvSpPr txBox="1"/>
          <p:nvPr/>
        </p:nvSpPr>
        <p:spPr>
          <a:xfrm>
            <a:off x="6488333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395CC7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C216A5C-107D-46E0-9FE2-3330BC846982}"/>
              </a:ext>
            </a:extLst>
          </p:cNvPr>
          <p:cNvSpPr txBox="1"/>
          <p:nvPr/>
        </p:nvSpPr>
        <p:spPr>
          <a:xfrm>
            <a:off x="6488333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E16AD2A-9848-478E-97AF-5FDDB4D3706D}"/>
              </a:ext>
            </a:extLst>
          </p:cNvPr>
          <p:cNvSpPr txBox="1"/>
          <p:nvPr/>
        </p:nvSpPr>
        <p:spPr>
          <a:xfrm>
            <a:off x="9667258" y="5040013"/>
            <a:ext cx="241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EC5932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48ADA78-C970-4D85-94C4-0916693B5B61}"/>
              </a:ext>
            </a:extLst>
          </p:cNvPr>
          <p:cNvSpPr txBox="1"/>
          <p:nvPr/>
        </p:nvSpPr>
        <p:spPr>
          <a:xfrm>
            <a:off x="9667258" y="5376802"/>
            <a:ext cx="2414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a Subtitle Text for this Topic and Explain it with Brief Text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B92E31D6-BB25-42DF-B851-C862C7746255}"/>
              </a:ext>
            </a:extLst>
          </p:cNvPr>
          <p:cNvSpPr/>
          <p:nvPr/>
        </p:nvSpPr>
        <p:spPr>
          <a:xfrm>
            <a:off x="703930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6 w 980313"/>
              <a:gd name="connsiteY1" fmla="*/ 980313 h 980312"/>
              <a:gd name="connsiteX2" fmla="*/ 0 w 980313"/>
              <a:gd name="connsiteY2" fmla="*/ 490156 h 980312"/>
              <a:gd name="connsiteX3" fmla="*/ 490156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2" y="980313"/>
                  <a:pt x="490156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6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19E69651-35A5-4609-99B8-2C862E6B123D}"/>
              </a:ext>
            </a:extLst>
          </p:cNvPr>
          <p:cNvSpPr/>
          <p:nvPr/>
        </p:nvSpPr>
        <p:spPr>
          <a:xfrm>
            <a:off x="900125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>
            <a:gsLst>
              <a:gs pos="0">
                <a:srgbClr val="EA2A69"/>
              </a:gs>
              <a:gs pos="100000">
                <a:srgbClr val="F44E9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3983820-1B10-4A64-8FDB-7BC9381B9B78}"/>
              </a:ext>
            </a:extLst>
          </p:cNvPr>
          <p:cNvSpPr txBox="1"/>
          <p:nvPr/>
        </p:nvSpPr>
        <p:spPr>
          <a:xfrm>
            <a:off x="952243" y="3896138"/>
            <a:ext cx="726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7C159B94-46EC-4CD8-B46E-032125B55B9D}"/>
              </a:ext>
            </a:extLst>
          </p:cNvPr>
          <p:cNvSpPr/>
          <p:nvPr/>
        </p:nvSpPr>
        <p:spPr>
          <a:xfrm>
            <a:off x="2297748" y="3575148"/>
            <a:ext cx="1226754" cy="1226754"/>
          </a:xfrm>
          <a:custGeom>
            <a:avLst/>
            <a:gdLst>
              <a:gd name="connsiteX0" fmla="*/ 980313 w 980312"/>
              <a:gd name="connsiteY0" fmla="*/ 490156 h 980312"/>
              <a:gd name="connsiteX1" fmla="*/ 490157 w 980312"/>
              <a:gd name="connsiteY1" fmla="*/ 980313 h 980312"/>
              <a:gd name="connsiteX2" fmla="*/ 0 w 980312"/>
              <a:gd name="connsiteY2" fmla="*/ 490156 h 980312"/>
              <a:gd name="connsiteX3" fmla="*/ 490157 w 980312"/>
              <a:gd name="connsiteY3" fmla="*/ 0 h 980312"/>
              <a:gd name="connsiteX4" fmla="*/ 980313 w 980312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2" h="980312">
                <a:moveTo>
                  <a:pt x="980313" y="490156"/>
                </a:moveTo>
                <a:cubicBezTo>
                  <a:pt x="980313" y="760862"/>
                  <a:pt x="760862" y="980313"/>
                  <a:pt x="490157" y="980313"/>
                </a:cubicBezTo>
                <a:cubicBezTo>
                  <a:pt x="219451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7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479488CB-1F65-4891-AB58-D07E383C9B13}"/>
              </a:ext>
            </a:extLst>
          </p:cNvPr>
          <p:cNvSpPr/>
          <p:nvPr/>
        </p:nvSpPr>
        <p:spPr>
          <a:xfrm>
            <a:off x="2493943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E97D18"/>
              </a:gs>
              <a:gs pos="100000">
                <a:srgbClr val="EDB24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4A10B3C-A482-498B-ADEC-2A9F49D571F1}"/>
              </a:ext>
            </a:extLst>
          </p:cNvPr>
          <p:cNvSpPr txBox="1"/>
          <p:nvPr/>
        </p:nvSpPr>
        <p:spPr>
          <a:xfrm>
            <a:off x="2502662" y="3896138"/>
            <a:ext cx="812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FA169767-9756-4ED6-949C-A3CE83A60F49}"/>
              </a:ext>
            </a:extLst>
          </p:cNvPr>
          <p:cNvSpPr/>
          <p:nvPr/>
        </p:nvSpPr>
        <p:spPr>
          <a:xfrm>
            <a:off x="3891566" y="3575148"/>
            <a:ext cx="1226754" cy="1226754"/>
          </a:xfrm>
          <a:custGeom>
            <a:avLst/>
            <a:gdLst>
              <a:gd name="connsiteX0" fmla="*/ 980313 w 980312"/>
              <a:gd name="connsiteY0" fmla="*/ 490156 h 980312"/>
              <a:gd name="connsiteX1" fmla="*/ 490156 w 980312"/>
              <a:gd name="connsiteY1" fmla="*/ 980313 h 980312"/>
              <a:gd name="connsiteX2" fmla="*/ 0 w 980312"/>
              <a:gd name="connsiteY2" fmla="*/ 490156 h 980312"/>
              <a:gd name="connsiteX3" fmla="*/ 490156 w 980312"/>
              <a:gd name="connsiteY3" fmla="*/ 0 h 980312"/>
              <a:gd name="connsiteX4" fmla="*/ 980313 w 980312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2" h="980312">
                <a:moveTo>
                  <a:pt x="980313" y="490156"/>
                </a:moveTo>
                <a:cubicBezTo>
                  <a:pt x="980313" y="760862"/>
                  <a:pt x="760862" y="980313"/>
                  <a:pt x="490156" y="980313"/>
                </a:cubicBezTo>
                <a:cubicBezTo>
                  <a:pt x="219451" y="980313"/>
                  <a:pt x="0" y="760862"/>
                  <a:pt x="0" y="490156"/>
                </a:cubicBezTo>
                <a:cubicBezTo>
                  <a:pt x="0" y="219451"/>
                  <a:pt x="219451" y="0"/>
                  <a:pt x="490156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F0E3AF8E-E831-40EC-9742-8BAC75314263}"/>
              </a:ext>
            </a:extLst>
          </p:cNvPr>
          <p:cNvSpPr/>
          <p:nvPr/>
        </p:nvSpPr>
        <p:spPr>
          <a:xfrm>
            <a:off x="4087762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6E4CC4"/>
              </a:gs>
              <a:gs pos="100000">
                <a:srgbClr val="AB7BD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032F1A7-6706-457A-9751-35A8E7B176E8}"/>
              </a:ext>
            </a:extLst>
          </p:cNvPr>
          <p:cNvSpPr txBox="1"/>
          <p:nvPr/>
        </p:nvSpPr>
        <p:spPr>
          <a:xfrm>
            <a:off x="4096376" y="3896138"/>
            <a:ext cx="805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-24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41C4E037-BCE4-4E92-90CA-C8A549882B62}"/>
              </a:ext>
            </a:extLst>
          </p:cNvPr>
          <p:cNvSpPr/>
          <p:nvPr/>
        </p:nvSpPr>
        <p:spPr>
          <a:xfrm>
            <a:off x="5485384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6 w 980313"/>
              <a:gd name="connsiteY1" fmla="*/ 980313 h 980312"/>
              <a:gd name="connsiteX2" fmla="*/ 0 w 980313"/>
              <a:gd name="connsiteY2" fmla="*/ 490156 h 980312"/>
              <a:gd name="connsiteX3" fmla="*/ 490156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2" y="980313"/>
                  <a:pt x="490156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6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F2B7B191-BE2B-4677-BA83-73EE899D58AC}"/>
              </a:ext>
            </a:extLst>
          </p:cNvPr>
          <p:cNvSpPr/>
          <p:nvPr/>
        </p:nvSpPr>
        <p:spPr>
          <a:xfrm>
            <a:off x="5681580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07A2B4"/>
              </a:gs>
              <a:gs pos="100000">
                <a:srgbClr val="58CDD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A258D8E1-55B9-40D7-8666-1EBE1CC74F6A}"/>
              </a:ext>
            </a:extLst>
          </p:cNvPr>
          <p:cNvSpPr txBox="1"/>
          <p:nvPr/>
        </p:nvSpPr>
        <p:spPr>
          <a:xfrm>
            <a:off x="5665503" y="3896138"/>
            <a:ext cx="855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E6F40EB5-1022-4DB4-955E-30B86FBBDE7A}"/>
              </a:ext>
            </a:extLst>
          </p:cNvPr>
          <p:cNvSpPr/>
          <p:nvPr/>
        </p:nvSpPr>
        <p:spPr>
          <a:xfrm>
            <a:off x="7079107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6 w 980313"/>
              <a:gd name="connsiteY1" fmla="*/ 980313 h 980312"/>
              <a:gd name="connsiteX2" fmla="*/ 0 w 980313"/>
              <a:gd name="connsiteY2" fmla="*/ 490156 h 980312"/>
              <a:gd name="connsiteX3" fmla="*/ 490156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3" y="980313"/>
                  <a:pt x="490156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6" y="0"/>
                </a:cubicBezTo>
                <a:cubicBezTo>
                  <a:pt x="760863" y="0"/>
                  <a:pt x="980313" y="219451"/>
                  <a:pt x="980313" y="490156"/>
                </a:cubicBezTo>
                <a:close/>
              </a:path>
            </a:pathLst>
          </a:cu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C75F94E8-5003-46CD-8AC1-D44D7CE83631}"/>
              </a:ext>
            </a:extLst>
          </p:cNvPr>
          <p:cNvSpPr/>
          <p:nvPr/>
        </p:nvSpPr>
        <p:spPr>
          <a:xfrm>
            <a:off x="7275303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3456C4"/>
              </a:gs>
              <a:gs pos="100000">
                <a:srgbClr val="5C8DD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B270678A-E29D-46A5-9C64-24441A17F337}"/>
              </a:ext>
            </a:extLst>
          </p:cNvPr>
          <p:cNvSpPr txBox="1"/>
          <p:nvPr/>
        </p:nvSpPr>
        <p:spPr>
          <a:xfrm>
            <a:off x="7268466" y="3896138"/>
            <a:ext cx="832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05</a:t>
            </a: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B63A7AAB-8666-49A2-A12E-C99B7C3693A0}"/>
              </a:ext>
            </a:extLst>
          </p:cNvPr>
          <p:cNvSpPr/>
          <p:nvPr/>
        </p:nvSpPr>
        <p:spPr>
          <a:xfrm>
            <a:off x="10266744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7 w 980313"/>
              <a:gd name="connsiteY1" fmla="*/ 980313 h 980312"/>
              <a:gd name="connsiteX2" fmla="*/ 1 w 980313"/>
              <a:gd name="connsiteY2" fmla="*/ 490156 h 980312"/>
              <a:gd name="connsiteX3" fmla="*/ 490157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2" y="980313"/>
                  <a:pt x="490157" y="980313"/>
                </a:cubicBezTo>
                <a:cubicBezTo>
                  <a:pt x="219451" y="980313"/>
                  <a:pt x="1" y="760862"/>
                  <a:pt x="1" y="490156"/>
                </a:cubicBezTo>
                <a:cubicBezTo>
                  <a:pt x="1" y="219451"/>
                  <a:pt x="219451" y="0"/>
                  <a:pt x="490157" y="0"/>
                </a:cubicBezTo>
                <a:cubicBezTo>
                  <a:pt x="760862" y="0"/>
                  <a:pt x="980313" y="219451"/>
                  <a:pt x="980313" y="490156"/>
                </a:cubicBezTo>
                <a:close/>
              </a:path>
            </a:pathLst>
          </a:cu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0D4EB08-5E13-4C28-A092-69674CF74FFE}"/>
              </a:ext>
            </a:extLst>
          </p:cNvPr>
          <p:cNvSpPr/>
          <p:nvPr/>
        </p:nvSpPr>
        <p:spPr>
          <a:xfrm>
            <a:off x="10462939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E9562F"/>
              </a:gs>
              <a:gs pos="100000">
                <a:srgbClr val="FE704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870C61C-7182-4171-A6C5-0BDA5CF59D67}"/>
              </a:ext>
            </a:extLst>
          </p:cNvPr>
          <p:cNvSpPr txBox="1"/>
          <p:nvPr/>
        </p:nvSpPr>
        <p:spPr>
          <a:xfrm>
            <a:off x="10487267" y="3896138"/>
            <a:ext cx="773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07</a:t>
            </a: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BA4F7647-CC06-46EB-9015-FD01F39E7B96}"/>
              </a:ext>
            </a:extLst>
          </p:cNvPr>
          <p:cNvSpPr/>
          <p:nvPr/>
        </p:nvSpPr>
        <p:spPr>
          <a:xfrm>
            <a:off x="8672926" y="3575148"/>
            <a:ext cx="1226756" cy="1226754"/>
          </a:xfrm>
          <a:custGeom>
            <a:avLst/>
            <a:gdLst>
              <a:gd name="connsiteX0" fmla="*/ 980313 w 980313"/>
              <a:gd name="connsiteY0" fmla="*/ 490156 h 980312"/>
              <a:gd name="connsiteX1" fmla="*/ 490157 w 980313"/>
              <a:gd name="connsiteY1" fmla="*/ 980313 h 980312"/>
              <a:gd name="connsiteX2" fmla="*/ 0 w 980313"/>
              <a:gd name="connsiteY2" fmla="*/ 490156 h 980312"/>
              <a:gd name="connsiteX3" fmla="*/ 490157 w 980313"/>
              <a:gd name="connsiteY3" fmla="*/ 0 h 980312"/>
              <a:gd name="connsiteX4" fmla="*/ 980313 w 980313"/>
              <a:gd name="connsiteY4" fmla="*/ 490156 h 98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0313" h="980312">
                <a:moveTo>
                  <a:pt x="980313" y="490156"/>
                </a:moveTo>
                <a:cubicBezTo>
                  <a:pt x="980313" y="760862"/>
                  <a:pt x="760863" y="980313"/>
                  <a:pt x="490157" y="980313"/>
                </a:cubicBezTo>
                <a:cubicBezTo>
                  <a:pt x="219450" y="980313"/>
                  <a:pt x="0" y="760862"/>
                  <a:pt x="0" y="490156"/>
                </a:cubicBezTo>
                <a:cubicBezTo>
                  <a:pt x="0" y="219451"/>
                  <a:pt x="219450" y="0"/>
                  <a:pt x="490157" y="0"/>
                </a:cubicBezTo>
                <a:cubicBezTo>
                  <a:pt x="760863" y="0"/>
                  <a:pt x="980313" y="219451"/>
                  <a:pt x="980313" y="490156"/>
                </a:cubicBezTo>
                <a:close/>
              </a:path>
            </a:pathLst>
          </a:cu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C1716A48-940D-4761-A4CD-0FA1AE1B507D}"/>
              </a:ext>
            </a:extLst>
          </p:cNvPr>
          <p:cNvSpPr/>
          <p:nvPr/>
        </p:nvSpPr>
        <p:spPr>
          <a:xfrm>
            <a:off x="8869121" y="3771343"/>
            <a:ext cx="834364" cy="834364"/>
          </a:xfrm>
          <a:custGeom>
            <a:avLst/>
            <a:gdLst>
              <a:gd name="connsiteX0" fmla="*/ 666750 w 666750"/>
              <a:gd name="connsiteY0" fmla="*/ 333375 h 666750"/>
              <a:gd name="connsiteX1" fmla="*/ 333375 w 666750"/>
              <a:gd name="connsiteY1" fmla="*/ 666750 h 666750"/>
              <a:gd name="connsiteX2" fmla="*/ 0 w 666750"/>
              <a:gd name="connsiteY2" fmla="*/ 333375 h 666750"/>
              <a:gd name="connsiteX3" fmla="*/ 333375 w 666750"/>
              <a:gd name="connsiteY3" fmla="*/ 0 h 666750"/>
              <a:gd name="connsiteX4" fmla="*/ 666750 w 666750"/>
              <a:gd name="connsiteY4" fmla="*/ 333375 h 66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666750">
                <a:moveTo>
                  <a:pt x="666750" y="333375"/>
                </a:moveTo>
                <a:cubicBezTo>
                  <a:pt x="666750" y="517493"/>
                  <a:pt x="517493" y="666750"/>
                  <a:pt x="333375" y="666750"/>
                </a:cubicBezTo>
                <a:cubicBezTo>
                  <a:pt x="149257" y="666750"/>
                  <a:pt x="0" y="517493"/>
                  <a:pt x="0" y="333375"/>
                </a:cubicBezTo>
                <a:cubicBezTo>
                  <a:pt x="0" y="149257"/>
                  <a:pt x="149257" y="0"/>
                  <a:pt x="333375" y="0"/>
                </a:cubicBezTo>
                <a:cubicBezTo>
                  <a:pt x="517493" y="0"/>
                  <a:pt x="666750" y="149257"/>
                  <a:pt x="666750" y="333375"/>
                </a:cubicBezTo>
                <a:close/>
              </a:path>
            </a:pathLst>
          </a:custGeom>
          <a:gradFill flip="none" rotWithShape="1">
            <a:gsLst>
              <a:gs pos="0">
                <a:srgbClr val="369436"/>
              </a:gs>
              <a:gs pos="100000">
                <a:srgbClr val="80C47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F5AABFD6-FA9F-4948-A3C2-B1CE2EF6E3A8}"/>
              </a:ext>
            </a:extLst>
          </p:cNvPr>
          <p:cNvSpPr txBox="1"/>
          <p:nvPr/>
        </p:nvSpPr>
        <p:spPr>
          <a:xfrm>
            <a:off x="8863740" y="3896138"/>
            <a:ext cx="8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Montserrat"/>
                <a:rtl val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45398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47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11" grpId="0" animBg="1"/>
      <p:bldP spid="112" grpId="0" animBg="1"/>
      <p:bldP spid="113" grpId="0"/>
      <p:bldP spid="114" grpId="0" animBg="1"/>
      <p:bldP spid="115" grpId="0" animBg="1"/>
      <p:bldP spid="116" grpId="0"/>
      <p:bldP spid="117" grpId="0" animBg="1"/>
      <p:bldP spid="118" grpId="0" animBg="1"/>
      <p:bldP spid="119" grpId="0"/>
      <p:bldP spid="120" grpId="0" animBg="1"/>
      <p:bldP spid="121" grpId="0" animBg="1"/>
      <p:bldP spid="122" grpId="0"/>
      <p:bldP spid="123" grpId="0" animBg="1"/>
      <p:bldP spid="124" grpId="0" animBg="1"/>
      <p:bldP spid="125" grpId="0"/>
      <p:bldP spid="126" grpId="0" animBg="1"/>
      <p:bldP spid="127" grpId="0" animBg="1"/>
      <p:bldP spid="128" grpId="0"/>
      <p:bldP spid="129" grpId="0" animBg="1"/>
      <p:bldP spid="130" grpId="0" animBg="1"/>
      <p:bldP spid="1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398</Words>
  <Application>Microsoft Office PowerPoint</Application>
  <PresentationFormat>Widescreen</PresentationFormat>
  <Paragraphs>63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Akira Expanded</vt:lpstr>
      <vt:lpstr>Arial</vt:lpstr>
      <vt:lpstr>Calibri</vt:lpstr>
      <vt:lpstr>Calibri Light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49</cp:revision>
  <dcterms:created xsi:type="dcterms:W3CDTF">2023-12-28T13:53:05Z</dcterms:created>
  <dcterms:modified xsi:type="dcterms:W3CDTF">2024-02-29T19:32:55Z</dcterms:modified>
</cp:coreProperties>
</file>