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6"/>
  </p:handoutMasterIdLst>
  <p:sldIdLst>
    <p:sldId id="261" r:id="rId2"/>
    <p:sldId id="256" r:id="rId3"/>
    <p:sldId id="269" r:id="rId4"/>
    <p:sldId id="270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F9A3D"/>
    <a:srgbClr val="13A8B9"/>
    <a:srgbClr val="E9831E"/>
    <a:srgbClr val="EC5932"/>
    <a:srgbClr val="395CC7"/>
    <a:srgbClr val="7652C8"/>
    <a:srgbClr val="EB2E6E"/>
    <a:srgbClr val="1B2A3A"/>
    <a:srgbClr val="0E151E"/>
    <a:srgbClr val="4472C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390" autoAdjust="0"/>
    <p:restoredTop sz="94660"/>
  </p:normalViewPr>
  <p:slideViewPr>
    <p:cSldViewPr snapToGrid="0">
      <p:cViewPr>
        <p:scale>
          <a:sx n="100" d="100"/>
          <a:sy n="100" d="100"/>
        </p:scale>
        <p:origin x="2444" y="16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8" d="100"/>
          <a:sy n="128" d="100"/>
        </p:scale>
        <p:origin x="3892" y="8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B7B5BCE8-E5BD-4755-A2F2-E91EC5DBC0C9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CB89BE3-834F-4A4E-BDCD-43ABB59942D8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DE4D51-57C8-4A68-B595-C6B8417989CD}" type="datetimeFigureOut">
              <a:rPr lang="en-US" smtClean="0"/>
              <a:t>3/1/2024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4413696-A1B5-46DF-B46A-68DD66CE67E1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769A373-37C5-4629-836C-703533E7F966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283F69A-28E2-4D95-B1DA-47059767F9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458208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18BC7B-A9E4-4C4C-9EAF-8D0AE9FFCE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43595BF-0DAB-4DFB-8E7F-E4123925E2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D471F9-5B89-4124-A6FE-9E93B6C45F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8B3A3E-9C1B-43AB-A7A4-4FC5DB2BB9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90274E-CECC-4479-A081-046C7A30CE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6637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DAA6FD-CBB7-4CB2-B406-BF6D93C99F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BFD24D-C36C-4191-A4E1-1BD34DBC26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11A9CE-1D42-492B-9D3C-A5ABCC43E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048759-764B-4F74-8BAC-3A08065FA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8A7A30-4A97-4737-B5C6-BAE430241E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8082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5665FD-E225-414A-9762-E1EF2CF52D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8055EF-D5D2-41CD-8EB3-FAE177AAF3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55881D-0B05-4139-9F5C-A3AD821D4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D5326D-5C96-4CE7-9B7F-235BBC046A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3F3B07-76AD-4646-8007-4A6EAE9838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7545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D988BA-F939-4470-8C05-5893608911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BD5AF2-C27F-4973-9526-01DABB1B3A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4B5742-D9F9-4630-BF3E-7ACA2DE1A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B0B2AA-9E40-42F7-8E57-C4C507484E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CB6C75-72FF-4B1D-A92A-34D44461F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9212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037B33-FD37-4D15-9278-7B5362F4C5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DF3C34-D780-4734-B36D-57B471BC58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B0B868-2D6B-4B9D-837A-32703CDD2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06474B-8FC3-47BB-90AD-F9185BCF57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A14A49-FEBB-4952-AC3F-7DA05B9F8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85171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D58B6-CE64-4C5C-911D-09AF59E129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637CCB-0191-46AD-929B-5508A71179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38031B-CB21-4410-B29E-986E1E21CB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85A799-49D9-4E8E-A863-BDD81EE370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17AF08-B4C0-4433-8F3E-A58674A0E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8E4A7B-2EDF-4BC9-839A-A9C52173F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750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6818D4-CB74-42B6-AB64-84457E429D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A0D8D1-8770-4B98-9E23-84BBD91B22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FCD311-1CA1-4504-A161-F2F861A7C8A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9437FF8-258A-4721-8E71-5A9CF99C808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3C1770-6CB9-42FC-93D2-1EC58817BAB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A47E728-4899-4151-9B25-1844199E1B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4C1CEF2-B907-457F-9E5F-4991FCFE73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D540A3-C75F-47C2-909E-169808D97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500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: Shape 5">
            <a:extLst>
              <a:ext uri="{FF2B5EF4-FFF2-40B4-BE49-F238E27FC236}">
                <a16:creationId xmlns:a16="http://schemas.microsoft.com/office/drawing/2014/main" id="{402AED0B-FD98-45E7-A7D8-04F2ED81B595}"/>
              </a:ext>
            </a:extLst>
          </p:cNvPr>
          <p:cNvSpPr/>
          <p:nvPr userDrawn="1"/>
        </p:nvSpPr>
        <p:spPr>
          <a:xfrm>
            <a:off x="101046" y="111541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0671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6F7D5D-F05C-49E6-82B8-C1124F49A4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3E3742-D2F9-4EB6-BE34-8967AD7DE1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4CAEB80-5316-462F-9542-7C819590FC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569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9390B5-27B7-48D9-B4A7-B165943D87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DB7728-9FC3-4BB1-A554-CECD7D9D39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FF0B53-77FB-4DC3-BED0-C55F26DDF2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8F3EA3-B05E-49BA-A983-2D05AB7EBD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28BF46-DA3D-4C2E-8FF8-E60E84A15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250BFF-95FD-487E-BE5C-7DD756FA8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0429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0E289D-FE3D-4CD5-ACAD-87AF0EB2E0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7A7A158-0A32-4B26-9054-209CEC1EF3A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674D26A-A3BC-4D08-98C9-886D9F8415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3741E7-6A7E-4CE4-AD2D-62B27E8B5A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E99481-2E91-4BAD-A4FA-DAAD4DC7BF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2195C2-0824-4E7D-AE87-DD075834F0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68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BE0B8B-9564-4206-8973-6876E31FF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B142BD-CF2D-4C59-8128-F45C37ABD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73A56C-2F48-4224-B01C-2C5D5A0716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7F0119-0D0A-4E4A-9797-0C4B0FEE8D2B}" type="datetimeFigureOut">
              <a:rPr lang="en-US" smtClean="0"/>
              <a:t>2/29/2024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4A40CD-1C5B-4BF5-9C18-DD1E65822A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BD540F-A16A-4DF7-96DE-F2F7C9C7CF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0977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6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" name="TextBox 224">
            <a:extLst>
              <a:ext uri="{FF2B5EF4-FFF2-40B4-BE49-F238E27FC236}">
                <a16:creationId xmlns:a16="http://schemas.microsoft.com/office/drawing/2014/main" id="{30A324E9-FF37-45C9-BFD5-F80DBE37BA12}"/>
              </a:ext>
            </a:extLst>
          </p:cNvPr>
          <p:cNvSpPr txBox="1"/>
          <p:nvPr/>
        </p:nvSpPr>
        <p:spPr>
          <a:xfrm>
            <a:off x="1701126" y="230795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FFB85F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226" name="TextBox 225">
            <a:extLst>
              <a:ext uri="{FF2B5EF4-FFF2-40B4-BE49-F238E27FC236}">
                <a16:creationId xmlns:a16="http://schemas.microsoft.com/office/drawing/2014/main" id="{A881CCF4-90B8-471A-922A-AF66DAE00458}"/>
              </a:ext>
            </a:extLst>
          </p:cNvPr>
          <p:cNvSpPr txBox="1"/>
          <p:nvPr/>
        </p:nvSpPr>
        <p:spPr>
          <a:xfrm>
            <a:off x="1701126" y="264474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228" name="TextBox 227">
            <a:extLst>
              <a:ext uri="{FF2B5EF4-FFF2-40B4-BE49-F238E27FC236}">
                <a16:creationId xmlns:a16="http://schemas.microsoft.com/office/drawing/2014/main" id="{124E2998-892A-497A-BF22-455CA92292BF}"/>
              </a:ext>
            </a:extLst>
          </p:cNvPr>
          <p:cNvSpPr txBox="1"/>
          <p:nvPr/>
        </p:nvSpPr>
        <p:spPr>
          <a:xfrm>
            <a:off x="4881181" y="230795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BB92E3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229" name="TextBox 228">
            <a:extLst>
              <a:ext uri="{FF2B5EF4-FFF2-40B4-BE49-F238E27FC236}">
                <a16:creationId xmlns:a16="http://schemas.microsoft.com/office/drawing/2014/main" id="{B0A8E331-1EF6-440D-AC0A-C87B39D8EE52}"/>
              </a:ext>
            </a:extLst>
          </p:cNvPr>
          <p:cNvSpPr txBox="1"/>
          <p:nvPr/>
        </p:nvSpPr>
        <p:spPr>
          <a:xfrm>
            <a:off x="4881181" y="264474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231" name="TextBox 230">
            <a:extLst>
              <a:ext uri="{FF2B5EF4-FFF2-40B4-BE49-F238E27FC236}">
                <a16:creationId xmlns:a16="http://schemas.microsoft.com/office/drawing/2014/main" id="{CB88A832-E357-44CF-982D-CB1B439F06DF}"/>
              </a:ext>
            </a:extLst>
          </p:cNvPr>
          <p:cNvSpPr txBox="1"/>
          <p:nvPr/>
        </p:nvSpPr>
        <p:spPr>
          <a:xfrm>
            <a:off x="8076003" y="230795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8AE9BC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232" name="TextBox 231">
            <a:extLst>
              <a:ext uri="{FF2B5EF4-FFF2-40B4-BE49-F238E27FC236}">
                <a16:creationId xmlns:a16="http://schemas.microsoft.com/office/drawing/2014/main" id="{1360562C-2BDD-491B-8535-580C91B62F71}"/>
              </a:ext>
            </a:extLst>
          </p:cNvPr>
          <p:cNvSpPr txBox="1"/>
          <p:nvPr/>
        </p:nvSpPr>
        <p:spPr>
          <a:xfrm>
            <a:off x="8076003" y="264474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234" name="TextBox 233">
            <a:extLst>
              <a:ext uri="{FF2B5EF4-FFF2-40B4-BE49-F238E27FC236}">
                <a16:creationId xmlns:a16="http://schemas.microsoft.com/office/drawing/2014/main" id="{49CAF2F7-78CF-4681-B009-EB105B6AA751}"/>
              </a:ext>
            </a:extLst>
          </p:cNvPr>
          <p:cNvSpPr txBox="1"/>
          <p:nvPr/>
        </p:nvSpPr>
        <p:spPr>
          <a:xfrm>
            <a:off x="109869" y="504001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FF849A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235" name="TextBox 234">
            <a:extLst>
              <a:ext uri="{FF2B5EF4-FFF2-40B4-BE49-F238E27FC236}">
                <a16:creationId xmlns:a16="http://schemas.microsoft.com/office/drawing/2014/main" id="{33036A5E-D2B3-47D0-AD09-0AD13327E17E}"/>
              </a:ext>
            </a:extLst>
          </p:cNvPr>
          <p:cNvSpPr txBox="1"/>
          <p:nvPr/>
        </p:nvSpPr>
        <p:spPr>
          <a:xfrm>
            <a:off x="109869" y="537680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237" name="TextBox 236">
            <a:extLst>
              <a:ext uri="{FF2B5EF4-FFF2-40B4-BE49-F238E27FC236}">
                <a16:creationId xmlns:a16="http://schemas.microsoft.com/office/drawing/2014/main" id="{28597DD6-82B2-4771-A228-1FE6BD3B8CBB}"/>
              </a:ext>
            </a:extLst>
          </p:cNvPr>
          <p:cNvSpPr txBox="1"/>
          <p:nvPr/>
        </p:nvSpPr>
        <p:spPr>
          <a:xfrm>
            <a:off x="3299100" y="504001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8FD2F9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238" name="TextBox 237">
            <a:extLst>
              <a:ext uri="{FF2B5EF4-FFF2-40B4-BE49-F238E27FC236}">
                <a16:creationId xmlns:a16="http://schemas.microsoft.com/office/drawing/2014/main" id="{9C95A489-3A5C-4E9E-A779-253D9636D536}"/>
              </a:ext>
            </a:extLst>
          </p:cNvPr>
          <p:cNvSpPr txBox="1"/>
          <p:nvPr/>
        </p:nvSpPr>
        <p:spPr>
          <a:xfrm>
            <a:off x="3299100" y="537680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240" name="TextBox 239">
            <a:extLst>
              <a:ext uri="{FF2B5EF4-FFF2-40B4-BE49-F238E27FC236}">
                <a16:creationId xmlns:a16="http://schemas.microsoft.com/office/drawing/2014/main" id="{F6A354F6-2F3B-4F38-8C97-4584690C39F4}"/>
              </a:ext>
            </a:extLst>
          </p:cNvPr>
          <p:cNvSpPr txBox="1"/>
          <p:nvPr/>
        </p:nvSpPr>
        <p:spPr>
          <a:xfrm>
            <a:off x="6488333" y="504001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9AB6FB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241" name="TextBox 240">
            <a:extLst>
              <a:ext uri="{FF2B5EF4-FFF2-40B4-BE49-F238E27FC236}">
                <a16:creationId xmlns:a16="http://schemas.microsoft.com/office/drawing/2014/main" id="{46A32030-1A54-4D20-B3EE-E7E9D2A630E8}"/>
              </a:ext>
            </a:extLst>
          </p:cNvPr>
          <p:cNvSpPr txBox="1"/>
          <p:nvPr/>
        </p:nvSpPr>
        <p:spPr>
          <a:xfrm>
            <a:off x="6488333" y="537680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243" name="TextBox 242">
            <a:extLst>
              <a:ext uri="{FF2B5EF4-FFF2-40B4-BE49-F238E27FC236}">
                <a16:creationId xmlns:a16="http://schemas.microsoft.com/office/drawing/2014/main" id="{796BCD8C-F1A2-4B77-A0E3-F80CDDFA1875}"/>
              </a:ext>
            </a:extLst>
          </p:cNvPr>
          <p:cNvSpPr txBox="1"/>
          <p:nvPr/>
        </p:nvSpPr>
        <p:spPr>
          <a:xfrm>
            <a:off x="9667258" y="504001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ED8989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244" name="TextBox 243">
            <a:extLst>
              <a:ext uri="{FF2B5EF4-FFF2-40B4-BE49-F238E27FC236}">
                <a16:creationId xmlns:a16="http://schemas.microsoft.com/office/drawing/2014/main" id="{65BF9A95-29BC-4D4A-B985-A7A7D11A3D07}"/>
              </a:ext>
            </a:extLst>
          </p:cNvPr>
          <p:cNvSpPr txBox="1"/>
          <p:nvPr/>
        </p:nvSpPr>
        <p:spPr>
          <a:xfrm>
            <a:off x="9667258" y="537680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F0F1C5D4-F4C7-4D25-938F-E366473F258B}"/>
              </a:ext>
            </a:extLst>
          </p:cNvPr>
          <p:cNvSpPr txBox="1"/>
          <p:nvPr/>
        </p:nvSpPr>
        <p:spPr>
          <a:xfrm>
            <a:off x="1641475" y="65715"/>
            <a:ext cx="8909050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200" dirty="0">
                <a:solidFill>
                  <a:schemeClr val="bg1"/>
                </a:solidFill>
                <a:effectLst>
                  <a:outerShdw blurRad="127000" sx="102000" sy="102000" algn="ctr" rotWithShape="0">
                    <a:prstClr val="black">
                      <a:alpha val="10000"/>
                    </a:prstClr>
                  </a:outerShdw>
                </a:effectLst>
                <a:latin typeface="Poppins ExtraBold" panose="00000900000000000000" pitchFamily="2" charset="0"/>
                <a:cs typeface="Poppins ExtraBold" panose="00000900000000000000" pitchFamily="2" charset="0"/>
              </a:rPr>
              <a:t>BUSINESS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7908A0BC-176E-4889-9566-697FAE7714D3}"/>
              </a:ext>
            </a:extLst>
          </p:cNvPr>
          <p:cNvSpPr txBox="1"/>
          <p:nvPr/>
        </p:nvSpPr>
        <p:spPr>
          <a:xfrm>
            <a:off x="3472674" y="1138576"/>
            <a:ext cx="524665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solidFill>
                  <a:schemeClr val="tx1">
                    <a:lumMod val="75000"/>
                    <a:lumOff val="25000"/>
                  </a:schemeClr>
                </a:solidFill>
                <a:latin typeface="Pacifico" panose="00000500000000000000" pitchFamily="2" charset="0"/>
                <a:cs typeface="Poppins ExtraBold" panose="00000900000000000000" pitchFamily="2" charset="0"/>
              </a:rPr>
              <a:t>animated infographics</a:t>
            </a:r>
          </a:p>
        </p:txBody>
      </p:sp>
      <p:sp>
        <p:nvSpPr>
          <p:cNvPr id="203" name="Freeform: Shape 202">
            <a:extLst>
              <a:ext uri="{FF2B5EF4-FFF2-40B4-BE49-F238E27FC236}">
                <a16:creationId xmlns:a16="http://schemas.microsoft.com/office/drawing/2014/main" id="{DF4E5F80-2C22-4007-A484-89212C80A1CE}"/>
              </a:ext>
            </a:extLst>
          </p:cNvPr>
          <p:cNvSpPr/>
          <p:nvPr/>
        </p:nvSpPr>
        <p:spPr>
          <a:xfrm>
            <a:off x="703930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6 w 980313"/>
              <a:gd name="connsiteY1" fmla="*/ 980313 h 980312"/>
              <a:gd name="connsiteX2" fmla="*/ 0 w 980313"/>
              <a:gd name="connsiteY2" fmla="*/ 490156 h 980312"/>
              <a:gd name="connsiteX3" fmla="*/ 490156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2" y="980313"/>
                  <a:pt x="490156" y="980313"/>
                </a:cubicBezTo>
                <a:cubicBezTo>
                  <a:pt x="219450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6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04" name="Freeform: Shape 203">
            <a:extLst>
              <a:ext uri="{FF2B5EF4-FFF2-40B4-BE49-F238E27FC236}">
                <a16:creationId xmlns:a16="http://schemas.microsoft.com/office/drawing/2014/main" id="{A4235E8C-FC98-49CA-92D9-A265DEACB6CF}"/>
              </a:ext>
            </a:extLst>
          </p:cNvPr>
          <p:cNvSpPr/>
          <p:nvPr/>
        </p:nvSpPr>
        <p:spPr>
          <a:xfrm>
            <a:off x="900125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05" name="TextBox 204">
            <a:extLst>
              <a:ext uri="{FF2B5EF4-FFF2-40B4-BE49-F238E27FC236}">
                <a16:creationId xmlns:a16="http://schemas.microsoft.com/office/drawing/2014/main" id="{B59409A7-20B8-493B-BB83-1628C6688E37}"/>
              </a:ext>
            </a:extLst>
          </p:cNvPr>
          <p:cNvSpPr txBox="1"/>
          <p:nvPr/>
        </p:nvSpPr>
        <p:spPr>
          <a:xfrm>
            <a:off x="952243" y="3896138"/>
            <a:ext cx="72620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206" name="Freeform: Shape 205">
            <a:extLst>
              <a:ext uri="{FF2B5EF4-FFF2-40B4-BE49-F238E27FC236}">
                <a16:creationId xmlns:a16="http://schemas.microsoft.com/office/drawing/2014/main" id="{57124DF6-B76C-47A4-9AA7-5C8457B81775}"/>
              </a:ext>
            </a:extLst>
          </p:cNvPr>
          <p:cNvSpPr/>
          <p:nvPr/>
        </p:nvSpPr>
        <p:spPr>
          <a:xfrm>
            <a:off x="2297748" y="3575148"/>
            <a:ext cx="1226754" cy="1226754"/>
          </a:xfrm>
          <a:custGeom>
            <a:avLst/>
            <a:gdLst>
              <a:gd name="connsiteX0" fmla="*/ 980313 w 980312"/>
              <a:gd name="connsiteY0" fmla="*/ 490156 h 980312"/>
              <a:gd name="connsiteX1" fmla="*/ 490157 w 980312"/>
              <a:gd name="connsiteY1" fmla="*/ 980313 h 980312"/>
              <a:gd name="connsiteX2" fmla="*/ 0 w 980312"/>
              <a:gd name="connsiteY2" fmla="*/ 490156 h 980312"/>
              <a:gd name="connsiteX3" fmla="*/ 490157 w 980312"/>
              <a:gd name="connsiteY3" fmla="*/ 0 h 980312"/>
              <a:gd name="connsiteX4" fmla="*/ 980313 w 980312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2" h="980312">
                <a:moveTo>
                  <a:pt x="980313" y="490156"/>
                </a:moveTo>
                <a:cubicBezTo>
                  <a:pt x="980313" y="760862"/>
                  <a:pt x="760862" y="980313"/>
                  <a:pt x="490157" y="980313"/>
                </a:cubicBezTo>
                <a:cubicBezTo>
                  <a:pt x="219451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7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07" name="Freeform: Shape 206">
            <a:extLst>
              <a:ext uri="{FF2B5EF4-FFF2-40B4-BE49-F238E27FC236}">
                <a16:creationId xmlns:a16="http://schemas.microsoft.com/office/drawing/2014/main" id="{299DCC94-9D4C-4E7A-97EC-28813B2EFFD8}"/>
              </a:ext>
            </a:extLst>
          </p:cNvPr>
          <p:cNvSpPr/>
          <p:nvPr/>
        </p:nvSpPr>
        <p:spPr>
          <a:xfrm>
            <a:off x="2493943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8" name="TextBox 207">
            <a:extLst>
              <a:ext uri="{FF2B5EF4-FFF2-40B4-BE49-F238E27FC236}">
                <a16:creationId xmlns:a16="http://schemas.microsoft.com/office/drawing/2014/main" id="{01383DA5-450A-4E0B-8264-C4137092BBDB}"/>
              </a:ext>
            </a:extLst>
          </p:cNvPr>
          <p:cNvSpPr txBox="1"/>
          <p:nvPr/>
        </p:nvSpPr>
        <p:spPr>
          <a:xfrm>
            <a:off x="2502662" y="3896138"/>
            <a:ext cx="8123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209" name="Freeform: Shape 208">
            <a:extLst>
              <a:ext uri="{FF2B5EF4-FFF2-40B4-BE49-F238E27FC236}">
                <a16:creationId xmlns:a16="http://schemas.microsoft.com/office/drawing/2014/main" id="{D07EC768-C64C-41B1-A035-B0918C558B57}"/>
              </a:ext>
            </a:extLst>
          </p:cNvPr>
          <p:cNvSpPr/>
          <p:nvPr/>
        </p:nvSpPr>
        <p:spPr>
          <a:xfrm>
            <a:off x="3891566" y="3575148"/>
            <a:ext cx="1226754" cy="1226754"/>
          </a:xfrm>
          <a:custGeom>
            <a:avLst/>
            <a:gdLst>
              <a:gd name="connsiteX0" fmla="*/ 980313 w 980312"/>
              <a:gd name="connsiteY0" fmla="*/ 490156 h 980312"/>
              <a:gd name="connsiteX1" fmla="*/ 490156 w 980312"/>
              <a:gd name="connsiteY1" fmla="*/ 980313 h 980312"/>
              <a:gd name="connsiteX2" fmla="*/ 0 w 980312"/>
              <a:gd name="connsiteY2" fmla="*/ 490156 h 980312"/>
              <a:gd name="connsiteX3" fmla="*/ 490156 w 980312"/>
              <a:gd name="connsiteY3" fmla="*/ 0 h 980312"/>
              <a:gd name="connsiteX4" fmla="*/ 980313 w 980312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2" h="980312">
                <a:moveTo>
                  <a:pt x="980313" y="490156"/>
                </a:moveTo>
                <a:cubicBezTo>
                  <a:pt x="980313" y="760862"/>
                  <a:pt x="760862" y="980313"/>
                  <a:pt x="490156" y="980313"/>
                </a:cubicBezTo>
                <a:cubicBezTo>
                  <a:pt x="219451" y="980313"/>
                  <a:pt x="0" y="760862"/>
                  <a:pt x="0" y="490156"/>
                </a:cubicBezTo>
                <a:cubicBezTo>
                  <a:pt x="0" y="219451"/>
                  <a:pt x="219451" y="0"/>
                  <a:pt x="490156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10" name="Freeform: Shape 209">
            <a:extLst>
              <a:ext uri="{FF2B5EF4-FFF2-40B4-BE49-F238E27FC236}">
                <a16:creationId xmlns:a16="http://schemas.microsoft.com/office/drawing/2014/main" id="{11E5997B-5DC1-40D5-B325-D081CE3EB482}"/>
              </a:ext>
            </a:extLst>
          </p:cNvPr>
          <p:cNvSpPr/>
          <p:nvPr/>
        </p:nvSpPr>
        <p:spPr>
          <a:xfrm>
            <a:off x="4087762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1" name="TextBox 210">
            <a:extLst>
              <a:ext uri="{FF2B5EF4-FFF2-40B4-BE49-F238E27FC236}">
                <a16:creationId xmlns:a16="http://schemas.microsoft.com/office/drawing/2014/main" id="{427E0D50-6022-468E-85CD-324A5B25478B}"/>
              </a:ext>
            </a:extLst>
          </p:cNvPr>
          <p:cNvSpPr txBox="1"/>
          <p:nvPr/>
        </p:nvSpPr>
        <p:spPr>
          <a:xfrm>
            <a:off x="4096376" y="3896138"/>
            <a:ext cx="80594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-24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212" name="Freeform: Shape 211">
            <a:extLst>
              <a:ext uri="{FF2B5EF4-FFF2-40B4-BE49-F238E27FC236}">
                <a16:creationId xmlns:a16="http://schemas.microsoft.com/office/drawing/2014/main" id="{2793D828-132D-4888-9F0F-919DE954CF72}"/>
              </a:ext>
            </a:extLst>
          </p:cNvPr>
          <p:cNvSpPr/>
          <p:nvPr/>
        </p:nvSpPr>
        <p:spPr>
          <a:xfrm>
            <a:off x="5485384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6 w 980313"/>
              <a:gd name="connsiteY1" fmla="*/ 980313 h 980312"/>
              <a:gd name="connsiteX2" fmla="*/ 0 w 980313"/>
              <a:gd name="connsiteY2" fmla="*/ 490156 h 980312"/>
              <a:gd name="connsiteX3" fmla="*/ 490156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2" y="980313"/>
                  <a:pt x="490156" y="980313"/>
                </a:cubicBezTo>
                <a:cubicBezTo>
                  <a:pt x="219450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6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13" name="Freeform: Shape 212">
            <a:extLst>
              <a:ext uri="{FF2B5EF4-FFF2-40B4-BE49-F238E27FC236}">
                <a16:creationId xmlns:a16="http://schemas.microsoft.com/office/drawing/2014/main" id="{5302B073-81FF-495C-B605-8202F8E71D78}"/>
              </a:ext>
            </a:extLst>
          </p:cNvPr>
          <p:cNvSpPr/>
          <p:nvPr/>
        </p:nvSpPr>
        <p:spPr>
          <a:xfrm>
            <a:off x="5681580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B66DD7"/>
              </a:gs>
              <a:gs pos="100000">
                <a:srgbClr val="BC97E5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4" name="TextBox 213">
            <a:extLst>
              <a:ext uri="{FF2B5EF4-FFF2-40B4-BE49-F238E27FC236}">
                <a16:creationId xmlns:a16="http://schemas.microsoft.com/office/drawing/2014/main" id="{BE464B34-5B80-4047-9E86-3E62C8DD9ABD}"/>
              </a:ext>
            </a:extLst>
          </p:cNvPr>
          <p:cNvSpPr txBox="1"/>
          <p:nvPr/>
        </p:nvSpPr>
        <p:spPr>
          <a:xfrm>
            <a:off x="5665503" y="3896138"/>
            <a:ext cx="85547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04</a:t>
            </a:r>
          </a:p>
        </p:txBody>
      </p:sp>
      <p:sp>
        <p:nvSpPr>
          <p:cNvPr id="215" name="Freeform: Shape 214">
            <a:extLst>
              <a:ext uri="{FF2B5EF4-FFF2-40B4-BE49-F238E27FC236}">
                <a16:creationId xmlns:a16="http://schemas.microsoft.com/office/drawing/2014/main" id="{96302EE7-7B0C-48DE-BB23-57B9128F8162}"/>
              </a:ext>
            </a:extLst>
          </p:cNvPr>
          <p:cNvSpPr/>
          <p:nvPr/>
        </p:nvSpPr>
        <p:spPr>
          <a:xfrm>
            <a:off x="7079107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6 w 980313"/>
              <a:gd name="connsiteY1" fmla="*/ 980313 h 980312"/>
              <a:gd name="connsiteX2" fmla="*/ 0 w 980313"/>
              <a:gd name="connsiteY2" fmla="*/ 490156 h 980312"/>
              <a:gd name="connsiteX3" fmla="*/ 490156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3" y="980313"/>
                  <a:pt x="490156" y="980313"/>
                </a:cubicBezTo>
                <a:cubicBezTo>
                  <a:pt x="219450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6" y="0"/>
                </a:cubicBezTo>
                <a:cubicBezTo>
                  <a:pt x="760863" y="0"/>
                  <a:pt x="980313" y="219451"/>
                  <a:pt x="980313" y="49015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16" name="Freeform: Shape 215">
            <a:extLst>
              <a:ext uri="{FF2B5EF4-FFF2-40B4-BE49-F238E27FC236}">
                <a16:creationId xmlns:a16="http://schemas.microsoft.com/office/drawing/2014/main" id="{394895D5-E0E0-4E53-89D7-A6DB84490B5A}"/>
              </a:ext>
            </a:extLst>
          </p:cNvPr>
          <p:cNvSpPr/>
          <p:nvPr/>
        </p:nvSpPr>
        <p:spPr>
          <a:xfrm>
            <a:off x="7275303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7" name="TextBox 216">
            <a:extLst>
              <a:ext uri="{FF2B5EF4-FFF2-40B4-BE49-F238E27FC236}">
                <a16:creationId xmlns:a16="http://schemas.microsoft.com/office/drawing/2014/main" id="{629ADE5B-3E50-4561-AEC7-ED33048C1133}"/>
              </a:ext>
            </a:extLst>
          </p:cNvPr>
          <p:cNvSpPr txBox="1"/>
          <p:nvPr/>
        </p:nvSpPr>
        <p:spPr>
          <a:xfrm>
            <a:off x="7268466" y="3896138"/>
            <a:ext cx="83279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05</a:t>
            </a:r>
          </a:p>
        </p:txBody>
      </p:sp>
      <p:sp>
        <p:nvSpPr>
          <p:cNvPr id="218" name="Freeform: Shape 217">
            <a:extLst>
              <a:ext uri="{FF2B5EF4-FFF2-40B4-BE49-F238E27FC236}">
                <a16:creationId xmlns:a16="http://schemas.microsoft.com/office/drawing/2014/main" id="{21CA1790-6DEF-4B9D-8C20-B3675D373546}"/>
              </a:ext>
            </a:extLst>
          </p:cNvPr>
          <p:cNvSpPr/>
          <p:nvPr/>
        </p:nvSpPr>
        <p:spPr>
          <a:xfrm>
            <a:off x="10266744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7 w 980313"/>
              <a:gd name="connsiteY1" fmla="*/ 980313 h 980312"/>
              <a:gd name="connsiteX2" fmla="*/ 1 w 980313"/>
              <a:gd name="connsiteY2" fmla="*/ 490156 h 980312"/>
              <a:gd name="connsiteX3" fmla="*/ 490157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2" y="980313"/>
                  <a:pt x="490157" y="980313"/>
                </a:cubicBezTo>
                <a:cubicBezTo>
                  <a:pt x="219451" y="980313"/>
                  <a:pt x="1" y="760862"/>
                  <a:pt x="1" y="490156"/>
                </a:cubicBezTo>
                <a:cubicBezTo>
                  <a:pt x="1" y="219451"/>
                  <a:pt x="219451" y="0"/>
                  <a:pt x="490157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19" name="Freeform: Shape 218">
            <a:extLst>
              <a:ext uri="{FF2B5EF4-FFF2-40B4-BE49-F238E27FC236}">
                <a16:creationId xmlns:a16="http://schemas.microsoft.com/office/drawing/2014/main" id="{E483EF9A-856B-45CB-A9C2-40EC2083527C}"/>
              </a:ext>
            </a:extLst>
          </p:cNvPr>
          <p:cNvSpPr/>
          <p:nvPr/>
        </p:nvSpPr>
        <p:spPr>
          <a:xfrm>
            <a:off x="10462939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EB5959"/>
              </a:gs>
              <a:gs pos="100000">
                <a:srgbClr val="ED8F8F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0" name="TextBox 219">
            <a:extLst>
              <a:ext uri="{FF2B5EF4-FFF2-40B4-BE49-F238E27FC236}">
                <a16:creationId xmlns:a16="http://schemas.microsoft.com/office/drawing/2014/main" id="{B55331F3-A106-4BAB-B204-1CC6764AF691}"/>
              </a:ext>
            </a:extLst>
          </p:cNvPr>
          <p:cNvSpPr txBox="1"/>
          <p:nvPr/>
        </p:nvSpPr>
        <p:spPr>
          <a:xfrm>
            <a:off x="10487267" y="3896138"/>
            <a:ext cx="77383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07</a:t>
            </a:r>
          </a:p>
        </p:txBody>
      </p:sp>
      <p:sp>
        <p:nvSpPr>
          <p:cNvPr id="221" name="Freeform: Shape 220">
            <a:extLst>
              <a:ext uri="{FF2B5EF4-FFF2-40B4-BE49-F238E27FC236}">
                <a16:creationId xmlns:a16="http://schemas.microsoft.com/office/drawing/2014/main" id="{9D9F3B3A-D759-4FF9-B2FD-A5F558C6C6EA}"/>
              </a:ext>
            </a:extLst>
          </p:cNvPr>
          <p:cNvSpPr/>
          <p:nvPr/>
        </p:nvSpPr>
        <p:spPr>
          <a:xfrm>
            <a:off x="8672926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7 w 980313"/>
              <a:gd name="connsiteY1" fmla="*/ 980313 h 980312"/>
              <a:gd name="connsiteX2" fmla="*/ 0 w 980313"/>
              <a:gd name="connsiteY2" fmla="*/ 490156 h 980312"/>
              <a:gd name="connsiteX3" fmla="*/ 490157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3" y="980313"/>
                  <a:pt x="490157" y="980313"/>
                </a:cubicBezTo>
                <a:cubicBezTo>
                  <a:pt x="219450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7" y="0"/>
                </a:cubicBezTo>
                <a:cubicBezTo>
                  <a:pt x="760863" y="0"/>
                  <a:pt x="980313" y="219451"/>
                  <a:pt x="980313" y="490156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222" name="Freeform: Shape 221">
            <a:extLst>
              <a:ext uri="{FF2B5EF4-FFF2-40B4-BE49-F238E27FC236}">
                <a16:creationId xmlns:a16="http://schemas.microsoft.com/office/drawing/2014/main" id="{A42D97E7-1234-4E35-89AC-79F7355F453F}"/>
              </a:ext>
            </a:extLst>
          </p:cNvPr>
          <p:cNvSpPr/>
          <p:nvPr/>
        </p:nvSpPr>
        <p:spPr>
          <a:xfrm>
            <a:off x="8869121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3" name="TextBox 222">
            <a:extLst>
              <a:ext uri="{FF2B5EF4-FFF2-40B4-BE49-F238E27FC236}">
                <a16:creationId xmlns:a16="http://schemas.microsoft.com/office/drawing/2014/main" id="{0B4B6341-DFFB-43DB-A2DA-696D5AB21B42}"/>
              </a:ext>
            </a:extLst>
          </p:cNvPr>
          <p:cNvSpPr txBox="1"/>
          <p:nvPr/>
        </p:nvSpPr>
        <p:spPr>
          <a:xfrm>
            <a:off x="8863740" y="3896138"/>
            <a:ext cx="82474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06</a:t>
            </a:r>
          </a:p>
        </p:txBody>
      </p:sp>
    </p:spTree>
    <p:extLst>
      <p:ext uri="{BB962C8B-B14F-4D97-AF65-F5344CB8AC3E}">
        <p14:creationId xmlns:p14="http://schemas.microsoft.com/office/powerpoint/2010/main" val="33330009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20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0" fill="hold"/>
                                        <p:tgtEl>
                                          <p:spTgt spid="20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20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2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47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2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2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2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2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750" fill="hold"/>
                                        <p:tgtEl>
                                          <p:spTgt spid="20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750" fill="hold"/>
                                        <p:tgtEl>
                                          <p:spTgt spid="20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20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750" fill="hold"/>
                                        <p:tgtEl>
                                          <p:spTgt spid="20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1000"/>
                            </p:stCondLst>
                            <p:childTnLst>
                              <p:par>
                                <p:cTn id="4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2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42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2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42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2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2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2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750" fill="hold"/>
                                        <p:tgtEl>
                                          <p:spTgt spid="20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750" fill="hold"/>
                                        <p:tgtEl>
                                          <p:spTgt spid="20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750" fill="hold"/>
                                        <p:tgtEl>
                                          <p:spTgt spid="2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750" fill="hold"/>
                                        <p:tgtEl>
                                          <p:spTgt spid="2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1000"/>
                            </p:stCondLst>
                            <p:childTnLst>
                              <p:par>
                                <p:cTn id="7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2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47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2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2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2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23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2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2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750" fill="hold"/>
                                        <p:tgtEl>
                                          <p:spTgt spid="2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750" fill="hold"/>
                                        <p:tgtEl>
                                          <p:spTgt spid="2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1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750" fill="hold"/>
                                        <p:tgtEl>
                                          <p:spTgt spid="2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750" fill="hold"/>
                                        <p:tgtEl>
                                          <p:spTgt spid="2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5" fill="hold">
                            <p:stCondLst>
                              <p:cond delay="1000"/>
                            </p:stCondLst>
                            <p:childTnLst>
                              <p:par>
                                <p:cTn id="9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2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42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2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2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2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4" presetID="42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2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2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2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3" dur="750" fill="hold"/>
                                        <p:tgtEl>
                                          <p:spTgt spid="2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750" fill="hold"/>
                                        <p:tgtEl>
                                          <p:spTgt spid="2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5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7" dur="750" fill="hold"/>
                                        <p:tgtEl>
                                          <p:spTgt spid="2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750" fill="hold"/>
                                        <p:tgtEl>
                                          <p:spTgt spid="2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9" fill="hold">
                            <p:stCondLst>
                              <p:cond delay="1000"/>
                            </p:stCondLst>
                            <p:childTnLst>
                              <p:par>
                                <p:cTn id="1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2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47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2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6" dur="500" fill="hold"/>
                                        <p:tgtEl>
                                          <p:spTgt spid="2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7" dur="500" fill="hold"/>
                                        <p:tgtEl>
                                          <p:spTgt spid="2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8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0" dur="500"/>
                                        <p:tgtEl>
                                          <p:spTgt spid="2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1" dur="500" fill="hold"/>
                                        <p:tgtEl>
                                          <p:spTgt spid="2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2" dur="500" fill="hold"/>
                                        <p:tgtEl>
                                          <p:spTgt spid="2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7" dur="750" fill="hold"/>
                                        <p:tgtEl>
                                          <p:spTgt spid="2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8" dur="750" fill="hold"/>
                                        <p:tgtEl>
                                          <p:spTgt spid="2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9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1" dur="750" fill="hold"/>
                                        <p:tgtEl>
                                          <p:spTgt spid="2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2" dur="750" fill="hold"/>
                                        <p:tgtEl>
                                          <p:spTgt spid="2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2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42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2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0" dur="500" fill="hold"/>
                                        <p:tgtEl>
                                          <p:spTgt spid="2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1" dur="500" fill="hold"/>
                                        <p:tgtEl>
                                          <p:spTgt spid="2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2" presetID="42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4" dur="500"/>
                                        <p:tgtEl>
                                          <p:spTgt spid="2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5" dur="500" fill="hold"/>
                                        <p:tgtEl>
                                          <p:spTgt spid="2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500" fill="hold"/>
                                        <p:tgtEl>
                                          <p:spTgt spid="2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7" fill="hold">
                      <p:stCondLst>
                        <p:cond delay="indefinite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1" dur="750" fill="hold"/>
                                        <p:tgtEl>
                                          <p:spTgt spid="2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2" dur="750" fill="hold"/>
                                        <p:tgtEl>
                                          <p:spTgt spid="2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3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5" dur="750" fill="hold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6" dur="750" fill="hold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7" fill="hold">
                            <p:stCondLst>
                              <p:cond delay="1000"/>
                            </p:stCondLst>
                            <p:childTnLst>
                              <p:par>
                                <p:cTn id="16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0" dur="500"/>
                                        <p:tgtEl>
                                          <p:spTgt spid="2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1" presetID="47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3" dur="500"/>
                                        <p:tgtEl>
                                          <p:spTgt spid="2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4" dur="500" fill="hold"/>
                                        <p:tgtEl>
                                          <p:spTgt spid="2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5" dur="500" fill="hold"/>
                                        <p:tgtEl>
                                          <p:spTgt spid="2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6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8" dur="500"/>
                                        <p:tgtEl>
                                          <p:spTgt spid="2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9" dur="500" fill="hold"/>
                                        <p:tgtEl>
                                          <p:spTgt spid="2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0" dur="500" fill="hold"/>
                                        <p:tgtEl>
                                          <p:spTgt spid="2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" grpId="0"/>
      <p:bldP spid="226" grpId="0"/>
      <p:bldP spid="228" grpId="0"/>
      <p:bldP spid="229" grpId="0"/>
      <p:bldP spid="231" grpId="0"/>
      <p:bldP spid="232" grpId="0"/>
      <p:bldP spid="234" grpId="0"/>
      <p:bldP spid="235" grpId="0"/>
      <p:bldP spid="237" grpId="0"/>
      <p:bldP spid="238" grpId="0"/>
      <p:bldP spid="240" grpId="0"/>
      <p:bldP spid="241" grpId="0"/>
      <p:bldP spid="243" grpId="0"/>
      <p:bldP spid="244" grpId="0"/>
      <p:bldP spid="49" grpId="0"/>
      <p:bldP spid="50" grpId="0"/>
      <p:bldP spid="203" grpId="0" animBg="1"/>
      <p:bldP spid="204" grpId="0" animBg="1"/>
      <p:bldP spid="205" grpId="0"/>
      <p:bldP spid="206" grpId="0" animBg="1"/>
      <p:bldP spid="207" grpId="0" animBg="1"/>
      <p:bldP spid="208" grpId="0"/>
      <p:bldP spid="209" grpId="0" animBg="1"/>
      <p:bldP spid="210" grpId="0" animBg="1"/>
      <p:bldP spid="211" grpId="0"/>
      <p:bldP spid="212" grpId="0" animBg="1"/>
      <p:bldP spid="213" grpId="0" animBg="1"/>
      <p:bldP spid="214" grpId="0"/>
      <p:bldP spid="215" grpId="0" animBg="1"/>
      <p:bldP spid="216" grpId="0" animBg="1"/>
      <p:bldP spid="217" grpId="0"/>
      <p:bldP spid="218" grpId="0" animBg="1"/>
      <p:bldP spid="219" grpId="0" animBg="1"/>
      <p:bldP spid="220" grpId="0"/>
      <p:bldP spid="221" grpId="0" animBg="1"/>
      <p:bldP spid="222" grpId="0" animBg="1"/>
      <p:bldP spid="22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E151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Box 91">
            <a:extLst>
              <a:ext uri="{FF2B5EF4-FFF2-40B4-BE49-F238E27FC236}">
                <a16:creationId xmlns:a16="http://schemas.microsoft.com/office/drawing/2014/main" id="{F2B8CFAD-25C4-494D-B542-C560DD678D0C}"/>
              </a:ext>
            </a:extLst>
          </p:cNvPr>
          <p:cNvSpPr txBox="1"/>
          <p:nvPr/>
        </p:nvSpPr>
        <p:spPr>
          <a:xfrm>
            <a:off x="1712640" y="236083"/>
            <a:ext cx="87667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Seven Steps Infographic </a:t>
            </a:r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6B35E77C-93E4-4B16-89FA-41A3F7A08036}"/>
              </a:ext>
            </a:extLst>
          </p:cNvPr>
          <p:cNvSpPr txBox="1"/>
          <p:nvPr/>
        </p:nvSpPr>
        <p:spPr>
          <a:xfrm>
            <a:off x="1712640" y="959642"/>
            <a:ext cx="87667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It is an Animated Business Infographic that You can Use to Explain Steps or Options and Timeline Presentation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E5506BD4-515B-42AB-9919-8F9FFF5BCCA3}"/>
              </a:ext>
            </a:extLst>
          </p:cNvPr>
          <p:cNvSpPr txBox="1"/>
          <p:nvPr/>
        </p:nvSpPr>
        <p:spPr>
          <a:xfrm>
            <a:off x="1701126" y="230795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E9831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50F99ACB-B0C6-4536-B145-CFBB89673B01}"/>
              </a:ext>
            </a:extLst>
          </p:cNvPr>
          <p:cNvSpPr txBox="1"/>
          <p:nvPr/>
        </p:nvSpPr>
        <p:spPr>
          <a:xfrm>
            <a:off x="1701126" y="264474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F1F3EF19-4A8E-4646-B2E7-CF9F3F522F80}"/>
              </a:ext>
            </a:extLst>
          </p:cNvPr>
          <p:cNvSpPr txBox="1"/>
          <p:nvPr/>
        </p:nvSpPr>
        <p:spPr>
          <a:xfrm>
            <a:off x="4881181" y="230795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13A8B9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BB576BC0-30D9-4247-BD73-54A43D918E95}"/>
              </a:ext>
            </a:extLst>
          </p:cNvPr>
          <p:cNvSpPr txBox="1"/>
          <p:nvPr/>
        </p:nvSpPr>
        <p:spPr>
          <a:xfrm>
            <a:off x="4881181" y="264474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CC642212-1EEA-42DC-A595-280DA940C2D3}"/>
              </a:ext>
            </a:extLst>
          </p:cNvPr>
          <p:cNvSpPr txBox="1"/>
          <p:nvPr/>
        </p:nvSpPr>
        <p:spPr>
          <a:xfrm>
            <a:off x="8076003" y="230795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3F9A3D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9A5F5C50-9BE9-4493-9AAB-E0A3F68CF994}"/>
              </a:ext>
            </a:extLst>
          </p:cNvPr>
          <p:cNvSpPr txBox="1"/>
          <p:nvPr/>
        </p:nvSpPr>
        <p:spPr>
          <a:xfrm>
            <a:off x="8076003" y="264474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F1E07325-0C8F-456B-8DD2-6705471F84C5}"/>
              </a:ext>
            </a:extLst>
          </p:cNvPr>
          <p:cNvSpPr txBox="1"/>
          <p:nvPr/>
        </p:nvSpPr>
        <p:spPr>
          <a:xfrm>
            <a:off x="109869" y="504001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EB2E6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40ADBF83-2FB0-4438-BCD6-9E985E030889}"/>
              </a:ext>
            </a:extLst>
          </p:cNvPr>
          <p:cNvSpPr txBox="1"/>
          <p:nvPr/>
        </p:nvSpPr>
        <p:spPr>
          <a:xfrm>
            <a:off x="109869" y="537680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45DB0ADD-2AB9-4432-A66A-E7081644AC8F}"/>
              </a:ext>
            </a:extLst>
          </p:cNvPr>
          <p:cNvSpPr txBox="1"/>
          <p:nvPr/>
        </p:nvSpPr>
        <p:spPr>
          <a:xfrm>
            <a:off x="3299100" y="504001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7652C8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103" name="TextBox 102">
            <a:extLst>
              <a:ext uri="{FF2B5EF4-FFF2-40B4-BE49-F238E27FC236}">
                <a16:creationId xmlns:a16="http://schemas.microsoft.com/office/drawing/2014/main" id="{66166086-C4C4-44C3-B471-CA2DF13784DF}"/>
              </a:ext>
            </a:extLst>
          </p:cNvPr>
          <p:cNvSpPr txBox="1"/>
          <p:nvPr/>
        </p:nvSpPr>
        <p:spPr>
          <a:xfrm>
            <a:off x="3299100" y="537680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6B107C33-CB2A-4D41-BDDA-AF6730090B58}"/>
              </a:ext>
            </a:extLst>
          </p:cNvPr>
          <p:cNvSpPr txBox="1"/>
          <p:nvPr/>
        </p:nvSpPr>
        <p:spPr>
          <a:xfrm>
            <a:off x="6488333" y="504001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395CC7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4C216A5C-107D-46E0-9FE2-3330BC846982}"/>
              </a:ext>
            </a:extLst>
          </p:cNvPr>
          <p:cNvSpPr txBox="1"/>
          <p:nvPr/>
        </p:nvSpPr>
        <p:spPr>
          <a:xfrm>
            <a:off x="6488333" y="537680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EE16AD2A-9848-478E-97AF-5FDDB4D3706D}"/>
              </a:ext>
            </a:extLst>
          </p:cNvPr>
          <p:cNvSpPr txBox="1"/>
          <p:nvPr/>
        </p:nvSpPr>
        <p:spPr>
          <a:xfrm>
            <a:off x="9667258" y="5040013"/>
            <a:ext cx="241487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solidFill>
                  <a:srgbClr val="EC5932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Add Your Title</a:t>
            </a: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848ADA78-C970-4D85-94C4-0916693B5B61}"/>
              </a:ext>
            </a:extLst>
          </p:cNvPr>
          <p:cNvSpPr txBox="1"/>
          <p:nvPr/>
        </p:nvSpPr>
        <p:spPr>
          <a:xfrm>
            <a:off x="9667258" y="5376802"/>
            <a:ext cx="2414872" cy="6924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Write a Subtitle Text for this Topic and Explain it with Brief Text</a:t>
            </a:r>
          </a:p>
        </p:txBody>
      </p:sp>
      <p:sp>
        <p:nvSpPr>
          <p:cNvPr id="111" name="Freeform: Shape 110">
            <a:extLst>
              <a:ext uri="{FF2B5EF4-FFF2-40B4-BE49-F238E27FC236}">
                <a16:creationId xmlns:a16="http://schemas.microsoft.com/office/drawing/2014/main" id="{B92E31D6-BB25-42DF-B851-C862C7746255}"/>
              </a:ext>
            </a:extLst>
          </p:cNvPr>
          <p:cNvSpPr/>
          <p:nvPr/>
        </p:nvSpPr>
        <p:spPr>
          <a:xfrm>
            <a:off x="703930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6 w 980313"/>
              <a:gd name="connsiteY1" fmla="*/ 980313 h 980312"/>
              <a:gd name="connsiteX2" fmla="*/ 0 w 980313"/>
              <a:gd name="connsiteY2" fmla="*/ 490156 h 980312"/>
              <a:gd name="connsiteX3" fmla="*/ 490156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2" y="980313"/>
                  <a:pt x="490156" y="980313"/>
                </a:cubicBezTo>
                <a:cubicBezTo>
                  <a:pt x="219450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6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12" name="Freeform: Shape 111">
            <a:extLst>
              <a:ext uri="{FF2B5EF4-FFF2-40B4-BE49-F238E27FC236}">
                <a16:creationId xmlns:a16="http://schemas.microsoft.com/office/drawing/2014/main" id="{19E69651-35A5-4609-99B8-2C862E6B123D}"/>
              </a:ext>
            </a:extLst>
          </p:cNvPr>
          <p:cNvSpPr/>
          <p:nvPr/>
        </p:nvSpPr>
        <p:spPr>
          <a:xfrm>
            <a:off x="900125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>
            <a:gsLst>
              <a:gs pos="0">
                <a:srgbClr val="EA2A69"/>
              </a:gs>
              <a:gs pos="100000">
                <a:srgbClr val="F44E98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113" name="TextBox 112">
            <a:extLst>
              <a:ext uri="{FF2B5EF4-FFF2-40B4-BE49-F238E27FC236}">
                <a16:creationId xmlns:a16="http://schemas.microsoft.com/office/drawing/2014/main" id="{43983820-1B10-4A64-8FDB-7BC9381B9B78}"/>
              </a:ext>
            </a:extLst>
          </p:cNvPr>
          <p:cNvSpPr txBox="1"/>
          <p:nvPr/>
        </p:nvSpPr>
        <p:spPr>
          <a:xfrm>
            <a:off x="952243" y="3896138"/>
            <a:ext cx="72620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01</a:t>
            </a:r>
          </a:p>
        </p:txBody>
      </p:sp>
      <p:sp>
        <p:nvSpPr>
          <p:cNvPr id="114" name="Freeform: Shape 113">
            <a:extLst>
              <a:ext uri="{FF2B5EF4-FFF2-40B4-BE49-F238E27FC236}">
                <a16:creationId xmlns:a16="http://schemas.microsoft.com/office/drawing/2014/main" id="{7C159B94-46EC-4CD8-B46E-032125B55B9D}"/>
              </a:ext>
            </a:extLst>
          </p:cNvPr>
          <p:cNvSpPr/>
          <p:nvPr/>
        </p:nvSpPr>
        <p:spPr>
          <a:xfrm>
            <a:off x="2297748" y="3575148"/>
            <a:ext cx="1226754" cy="1226754"/>
          </a:xfrm>
          <a:custGeom>
            <a:avLst/>
            <a:gdLst>
              <a:gd name="connsiteX0" fmla="*/ 980313 w 980312"/>
              <a:gd name="connsiteY0" fmla="*/ 490156 h 980312"/>
              <a:gd name="connsiteX1" fmla="*/ 490157 w 980312"/>
              <a:gd name="connsiteY1" fmla="*/ 980313 h 980312"/>
              <a:gd name="connsiteX2" fmla="*/ 0 w 980312"/>
              <a:gd name="connsiteY2" fmla="*/ 490156 h 980312"/>
              <a:gd name="connsiteX3" fmla="*/ 490157 w 980312"/>
              <a:gd name="connsiteY3" fmla="*/ 0 h 980312"/>
              <a:gd name="connsiteX4" fmla="*/ 980313 w 980312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2" h="980312">
                <a:moveTo>
                  <a:pt x="980313" y="490156"/>
                </a:moveTo>
                <a:cubicBezTo>
                  <a:pt x="980313" y="760862"/>
                  <a:pt x="760862" y="980313"/>
                  <a:pt x="490157" y="980313"/>
                </a:cubicBezTo>
                <a:cubicBezTo>
                  <a:pt x="219451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7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15" name="Freeform: Shape 114">
            <a:extLst>
              <a:ext uri="{FF2B5EF4-FFF2-40B4-BE49-F238E27FC236}">
                <a16:creationId xmlns:a16="http://schemas.microsoft.com/office/drawing/2014/main" id="{479488CB-1F65-4891-AB58-D07E383C9B13}"/>
              </a:ext>
            </a:extLst>
          </p:cNvPr>
          <p:cNvSpPr/>
          <p:nvPr/>
        </p:nvSpPr>
        <p:spPr>
          <a:xfrm>
            <a:off x="2493943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E97D18"/>
              </a:gs>
              <a:gs pos="100000">
                <a:srgbClr val="EDB24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6" name="TextBox 115">
            <a:extLst>
              <a:ext uri="{FF2B5EF4-FFF2-40B4-BE49-F238E27FC236}">
                <a16:creationId xmlns:a16="http://schemas.microsoft.com/office/drawing/2014/main" id="{E4A10B3C-A482-498B-ADEC-2A9F49D571F1}"/>
              </a:ext>
            </a:extLst>
          </p:cNvPr>
          <p:cNvSpPr txBox="1"/>
          <p:nvPr/>
        </p:nvSpPr>
        <p:spPr>
          <a:xfrm>
            <a:off x="2502662" y="3896138"/>
            <a:ext cx="81238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02</a:t>
            </a:r>
          </a:p>
        </p:txBody>
      </p:sp>
      <p:sp>
        <p:nvSpPr>
          <p:cNvPr id="117" name="Freeform: Shape 116">
            <a:extLst>
              <a:ext uri="{FF2B5EF4-FFF2-40B4-BE49-F238E27FC236}">
                <a16:creationId xmlns:a16="http://schemas.microsoft.com/office/drawing/2014/main" id="{FA169767-9756-4ED6-949C-A3CE83A60F49}"/>
              </a:ext>
            </a:extLst>
          </p:cNvPr>
          <p:cNvSpPr/>
          <p:nvPr/>
        </p:nvSpPr>
        <p:spPr>
          <a:xfrm>
            <a:off x="3891566" y="3575148"/>
            <a:ext cx="1226754" cy="1226754"/>
          </a:xfrm>
          <a:custGeom>
            <a:avLst/>
            <a:gdLst>
              <a:gd name="connsiteX0" fmla="*/ 980313 w 980312"/>
              <a:gd name="connsiteY0" fmla="*/ 490156 h 980312"/>
              <a:gd name="connsiteX1" fmla="*/ 490156 w 980312"/>
              <a:gd name="connsiteY1" fmla="*/ 980313 h 980312"/>
              <a:gd name="connsiteX2" fmla="*/ 0 w 980312"/>
              <a:gd name="connsiteY2" fmla="*/ 490156 h 980312"/>
              <a:gd name="connsiteX3" fmla="*/ 490156 w 980312"/>
              <a:gd name="connsiteY3" fmla="*/ 0 h 980312"/>
              <a:gd name="connsiteX4" fmla="*/ 980313 w 980312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2" h="980312">
                <a:moveTo>
                  <a:pt x="980313" y="490156"/>
                </a:moveTo>
                <a:cubicBezTo>
                  <a:pt x="980313" y="760862"/>
                  <a:pt x="760862" y="980313"/>
                  <a:pt x="490156" y="980313"/>
                </a:cubicBezTo>
                <a:cubicBezTo>
                  <a:pt x="219451" y="980313"/>
                  <a:pt x="0" y="760862"/>
                  <a:pt x="0" y="490156"/>
                </a:cubicBezTo>
                <a:cubicBezTo>
                  <a:pt x="0" y="219451"/>
                  <a:pt x="219451" y="0"/>
                  <a:pt x="490156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18" name="Freeform: Shape 117">
            <a:extLst>
              <a:ext uri="{FF2B5EF4-FFF2-40B4-BE49-F238E27FC236}">
                <a16:creationId xmlns:a16="http://schemas.microsoft.com/office/drawing/2014/main" id="{F0E3AF8E-E831-40EC-9742-8BAC75314263}"/>
              </a:ext>
            </a:extLst>
          </p:cNvPr>
          <p:cNvSpPr/>
          <p:nvPr/>
        </p:nvSpPr>
        <p:spPr>
          <a:xfrm>
            <a:off x="4087762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6E4CC4"/>
              </a:gs>
              <a:gs pos="100000">
                <a:srgbClr val="AB7BDF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9" name="TextBox 118">
            <a:extLst>
              <a:ext uri="{FF2B5EF4-FFF2-40B4-BE49-F238E27FC236}">
                <a16:creationId xmlns:a16="http://schemas.microsoft.com/office/drawing/2014/main" id="{8032F1A7-6706-457A-9751-35A8E7B176E8}"/>
              </a:ext>
            </a:extLst>
          </p:cNvPr>
          <p:cNvSpPr txBox="1"/>
          <p:nvPr/>
        </p:nvSpPr>
        <p:spPr>
          <a:xfrm>
            <a:off x="4096376" y="3896138"/>
            <a:ext cx="80594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-24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03</a:t>
            </a:r>
          </a:p>
        </p:txBody>
      </p:sp>
      <p:sp>
        <p:nvSpPr>
          <p:cNvPr id="120" name="Freeform: Shape 119">
            <a:extLst>
              <a:ext uri="{FF2B5EF4-FFF2-40B4-BE49-F238E27FC236}">
                <a16:creationId xmlns:a16="http://schemas.microsoft.com/office/drawing/2014/main" id="{41C4E037-BCE4-4E92-90CA-C8A549882B62}"/>
              </a:ext>
            </a:extLst>
          </p:cNvPr>
          <p:cNvSpPr/>
          <p:nvPr/>
        </p:nvSpPr>
        <p:spPr>
          <a:xfrm>
            <a:off x="5485384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6 w 980313"/>
              <a:gd name="connsiteY1" fmla="*/ 980313 h 980312"/>
              <a:gd name="connsiteX2" fmla="*/ 0 w 980313"/>
              <a:gd name="connsiteY2" fmla="*/ 490156 h 980312"/>
              <a:gd name="connsiteX3" fmla="*/ 490156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2" y="980313"/>
                  <a:pt x="490156" y="980313"/>
                </a:cubicBezTo>
                <a:cubicBezTo>
                  <a:pt x="219450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6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21" name="Freeform: Shape 120">
            <a:extLst>
              <a:ext uri="{FF2B5EF4-FFF2-40B4-BE49-F238E27FC236}">
                <a16:creationId xmlns:a16="http://schemas.microsoft.com/office/drawing/2014/main" id="{F2B7B191-BE2B-4677-BA83-73EE899D58AC}"/>
              </a:ext>
            </a:extLst>
          </p:cNvPr>
          <p:cNvSpPr/>
          <p:nvPr/>
        </p:nvSpPr>
        <p:spPr>
          <a:xfrm>
            <a:off x="5681580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07A2B4"/>
              </a:gs>
              <a:gs pos="100000">
                <a:srgbClr val="58CDD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2" name="TextBox 121">
            <a:extLst>
              <a:ext uri="{FF2B5EF4-FFF2-40B4-BE49-F238E27FC236}">
                <a16:creationId xmlns:a16="http://schemas.microsoft.com/office/drawing/2014/main" id="{A258D8E1-55B9-40D7-8666-1EBE1CC74F6A}"/>
              </a:ext>
            </a:extLst>
          </p:cNvPr>
          <p:cNvSpPr txBox="1"/>
          <p:nvPr/>
        </p:nvSpPr>
        <p:spPr>
          <a:xfrm>
            <a:off x="5665503" y="3896138"/>
            <a:ext cx="85547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04</a:t>
            </a:r>
          </a:p>
        </p:txBody>
      </p:sp>
      <p:sp>
        <p:nvSpPr>
          <p:cNvPr id="123" name="Freeform: Shape 122">
            <a:extLst>
              <a:ext uri="{FF2B5EF4-FFF2-40B4-BE49-F238E27FC236}">
                <a16:creationId xmlns:a16="http://schemas.microsoft.com/office/drawing/2014/main" id="{E6F40EB5-1022-4DB4-955E-30B86FBBDE7A}"/>
              </a:ext>
            </a:extLst>
          </p:cNvPr>
          <p:cNvSpPr/>
          <p:nvPr/>
        </p:nvSpPr>
        <p:spPr>
          <a:xfrm>
            <a:off x="7079107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6 w 980313"/>
              <a:gd name="connsiteY1" fmla="*/ 980313 h 980312"/>
              <a:gd name="connsiteX2" fmla="*/ 0 w 980313"/>
              <a:gd name="connsiteY2" fmla="*/ 490156 h 980312"/>
              <a:gd name="connsiteX3" fmla="*/ 490156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3" y="980313"/>
                  <a:pt x="490156" y="980313"/>
                </a:cubicBezTo>
                <a:cubicBezTo>
                  <a:pt x="219450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6" y="0"/>
                </a:cubicBezTo>
                <a:cubicBezTo>
                  <a:pt x="760863" y="0"/>
                  <a:pt x="980313" y="219451"/>
                  <a:pt x="980313" y="490156"/>
                </a:cubicBezTo>
                <a:close/>
              </a:path>
            </a:pathLst>
          </a:cu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24" name="Freeform: Shape 123">
            <a:extLst>
              <a:ext uri="{FF2B5EF4-FFF2-40B4-BE49-F238E27FC236}">
                <a16:creationId xmlns:a16="http://schemas.microsoft.com/office/drawing/2014/main" id="{C75F94E8-5003-46CD-8AC1-D44D7CE83631}"/>
              </a:ext>
            </a:extLst>
          </p:cNvPr>
          <p:cNvSpPr/>
          <p:nvPr/>
        </p:nvSpPr>
        <p:spPr>
          <a:xfrm>
            <a:off x="7275303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3456C4"/>
              </a:gs>
              <a:gs pos="100000">
                <a:srgbClr val="5C8DD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B270678A-E29D-46A5-9C64-24441A17F337}"/>
              </a:ext>
            </a:extLst>
          </p:cNvPr>
          <p:cNvSpPr txBox="1"/>
          <p:nvPr/>
        </p:nvSpPr>
        <p:spPr>
          <a:xfrm>
            <a:off x="7268466" y="3896138"/>
            <a:ext cx="83279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05</a:t>
            </a:r>
          </a:p>
        </p:txBody>
      </p:sp>
      <p:sp>
        <p:nvSpPr>
          <p:cNvPr id="126" name="Freeform: Shape 125">
            <a:extLst>
              <a:ext uri="{FF2B5EF4-FFF2-40B4-BE49-F238E27FC236}">
                <a16:creationId xmlns:a16="http://schemas.microsoft.com/office/drawing/2014/main" id="{B63A7AAB-8666-49A2-A12E-C99B7C3693A0}"/>
              </a:ext>
            </a:extLst>
          </p:cNvPr>
          <p:cNvSpPr/>
          <p:nvPr/>
        </p:nvSpPr>
        <p:spPr>
          <a:xfrm>
            <a:off x="10266744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7 w 980313"/>
              <a:gd name="connsiteY1" fmla="*/ 980313 h 980312"/>
              <a:gd name="connsiteX2" fmla="*/ 1 w 980313"/>
              <a:gd name="connsiteY2" fmla="*/ 490156 h 980312"/>
              <a:gd name="connsiteX3" fmla="*/ 490157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2" y="980313"/>
                  <a:pt x="490157" y="980313"/>
                </a:cubicBezTo>
                <a:cubicBezTo>
                  <a:pt x="219451" y="980313"/>
                  <a:pt x="1" y="760862"/>
                  <a:pt x="1" y="490156"/>
                </a:cubicBezTo>
                <a:cubicBezTo>
                  <a:pt x="1" y="219451"/>
                  <a:pt x="219451" y="0"/>
                  <a:pt x="490157" y="0"/>
                </a:cubicBezTo>
                <a:cubicBezTo>
                  <a:pt x="760862" y="0"/>
                  <a:pt x="980313" y="219451"/>
                  <a:pt x="980313" y="490156"/>
                </a:cubicBezTo>
                <a:close/>
              </a:path>
            </a:pathLst>
          </a:cu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27" name="Freeform: Shape 126">
            <a:extLst>
              <a:ext uri="{FF2B5EF4-FFF2-40B4-BE49-F238E27FC236}">
                <a16:creationId xmlns:a16="http://schemas.microsoft.com/office/drawing/2014/main" id="{60D4EB08-5E13-4C28-A092-69674CF74FFE}"/>
              </a:ext>
            </a:extLst>
          </p:cNvPr>
          <p:cNvSpPr/>
          <p:nvPr/>
        </p:nvSpPr>
        <p:spPr>
          <a:xfrm>
            <a:off x="10462939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E9562F"/>
              </a:gs>
              <a:gs pos="100000">
                <a:srgbClr val="FE704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9870C61C-7182-4171-A6C5-0BDA5CF59D67}"/>
              </a:ext>
            </a:extLst>
          </p:cNvPr>
          <p:cNvSpPr txBox="1"/>
          <p:nvPr/>
        </p:nvSpPr>
        <p:spPr>
          <a:xfrm>
            <a:off x="10487267" y="3896138"/>
            <a:ext cx="77383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07</a:t>
            </a:r>
          </a:p>
        </p:txBody>
      </p:sp>
      <p:sp>
        <p:nvSpPr>
          <p:cNvPr id="129" name="Freeform: Shape 128">
            <a:extLst>
              <a:ext uri="{FF2B5EF4-FFF2-40B4-BE49-F238E27FC236}">
                <a16:creationId xmlns:a16="http://schemas.microsoft.com/office/drawing/2014/main" id="{BA4F7647-CC06-46EB-9015-FD01F39E7B96}"/>
              </a:ext>
            </a:extLst>
          </p:cNvPr>
          <p:cNvSpPr/>
          <p:nvPr/>
        </p:nvSpPr>
        <p:spPr>
          <a:xfrm>
            <a:off x="8672926" y="3575148"/>
            <a:ext cx="1226756" cy="1226754"/>
          </a:xfrm>
          <a:custGeom>
            <a:avLst/>
            <a:gdLst>
              <a:gd name="connsiteX0" fmla="*/ 980313 w 980313"/>
              <a:gd name="connsiteY0" fmla="*/ 490156 h 980312"/>
              <a:gd name="connsiteX1" fmla="*/ 490157 w 980313"/>
              <a:gd name="connsiteY1" fmla="*/ 980313 h 980312"/>
              <a:gd name="connsiteX2" fmla="*/ 0 w 980313"/>
              <a:gd name="connsiteY2" fmla="*/ 490156 h 980312"/>
              <a:gd name="connsiteX3" fmla="*/ 490157 w 980313"/>
              <a:gd name="connsiteY3" fmla="*/ 0 h 980312"/>
              <a:gd name="connsiteX4" fmla="*/ 980313 w 980313"/>
              <a:gd name="connsiteY4" fmla="*/ 490156 h 980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80313" h="980312">
                <a:moveTo>
                  <a:pt x="980313" y="490156"/>
                </a:moveTo>
                <a:cubicBezTo>
                  <a:pt x="980313" y="760862"/>
                  <a:pt x="760863" y="980313"/>
                  <a:pt x="490157" y="980313"/>
                </a:cubicBezTo>
                <a:cubicBezTo>
                  <a:pt x="219450" y="980313"/>
                  <a:pt x="0" y="760862"/>
                  <a:pt x="0" y="490156"/>
                </a:cubicBezTo>
                <a:cubicBezTo>
                  <a:pt x="0" y="219451"/>
                  <a:pt x="219450" y="0"/>
                  <a:pt x="490157" y="0"/>
                </a:cubicBezTo>
                <a:cubicBezTo>
                  <a:pt x="760863" y="0"/>
                  <a:pt x="980313" y="219451"/>
                  <a:pt x="980313" y="490156"/>
                </a:cubicBezTo>
                <a:close/>
              </a:path>
            </a:pathLst>
          </a:cu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lt1"/>
              </a:solidFill>
            </a:endParaRPr>
          </a:p>
        </p:txBody>
      </p:sp>
      <p:sp>
        <p:nvSpPr>
          <p:cNvPr id="130" name="Freeform: Shape 129">
            <a:extLst>
              <a:ext uri="{FF2B5EF4-FFF2-40B4-BE49-F238E27FC236}">
                <a16:creationId xmlns:a16="http://schemas.microsoft.com/office/drawing/2014/main" id="{C1716A48-940D-4761-A4CD-0FA1AE1B507D}"/>
              </a:ext>
            </a:extLst>
          </p:cNvPr>
          <p:cNvSpPr/>
          <p:nvPr/>
        </p:nvSpPr>
        <p:spPr>
          <a:xfrm>
            <a:off x="8869121" y="3771343"/>
            <a:ext cx="834364" cy="834364"/>
          </a:xfrm>
          <a:custGeom>
            <a:avLst/>
            <a:gdLst>
              <a:gd name="connsiteX0" fmla="*/ 666750 w 666750"/>
              <a:gd name="connsiteY0" fmla="*/ 333375 h 666750"/>
              <a:gd name="connsiteX1" fmla="*/ 333375 w 666750"/>
              <a:gd name="connsiteY1" fmla="*/ 666750 h 666750"/>
              <a:gd name="connsiteX2" fmla="*/ 0 w 666750"/>
              <a:gd name="connsiteY2" fmla="*/ 333375 h 666750"/>
              <a:gd name="connsiteX3" fmla="*/ 333375 w 666750"/>
              <a:gd name="connsiteY3" fmla="*/ 0 h 666750"/>
              <a:gd name="connsiteX4" fmla="*/ 666750 w 666750"/>
              <a:gd name="connsiteY4" fmla="*/ 333375 h 6667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66750" h="666750">
                <a:moveTo>
                  <a:pt x="666750" y="333375"/>
                </a:moveTo>
                <a:cubicBezTo>
                  <a:pt x="666750" y="517493"/>
                  <a:pt x="517493" y="666750"/>
                  <a:pt x="333375" y="666750"/>
                </a:cubicBezTo>
                <a:cubicBezTo>
                  <a:pt x="149257" y="666750"/>
                  <a:pt x="0" y="517493"/>
                  <a:pt x="0" y="333375"/>
                </a:cubicBezTo>
                <a:cubicBezTo>
                  <a:pt x="0" y="149257"/>
                  <a:pt x="149257" y="0"/>
                  <a:pt x="333375" y="0"/>
                </a:cubicBezTo>
                <a:cubicBezTo>
                  <a:pt x="517493" y="0"/>
                  <a:pt x="666750" y="149257"/>
                  <a:pt x="666750" y="333375"/>
                </a:cubicBezTo>
                <a:close/>
              </a:path>
            </a:pathLst>
          </a:custGeom>
          <a:gradFill flip="none" rotWithShape="1">
            <a:gsLst>
              <a:gs pos="0">
                <a:srgbClr val="369436"/>
              </a:gs>
              <a:gs pos="100000">
                <a:srgbClr val="80C470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1" name="TextBox 130">
            <a:extLst>
              <a:ext uri="{FF2B5EF4-FFF2-40B4-BE49-F238E27FC236}">
                <a16:creationId xmlns:a16="http://schemas.microsoft.com/office/drawing/2014/main" id="{F5AABFD6-FA9F-4948-A3C2-B1CE2EF6E3A8}"/>
              </a:ext>
            </a:extLst>
          </p:cNvPr>
          <p:cNvSpPr txBox="1"/>
          <p:nvPr/>
        </p:nvSpPr>
        <p:spPr>
          <a:xfrm>
            <a:off x="8863740" y="3896138"/>
            <a:ext cx="82474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Montserrat"/>
                <a:rtl val="0"/>
              </a:rPr>
              <a:t>06</a:t>
            </a:r>
          </a:p>
        </p:txBody>
      </p:sp>
    </p:spTree>
    <p:extLst>
      <p:ext uri="{BB962C8B-B14F-4D97-AF65-F5344CB8AC3E}">
        <p14:creationId xmlns:p14="http://schemas.microsoft.com/office/powerpoint/2010/main" val="4539823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1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47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10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0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0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1" dur="75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" dur="750" fill="hold"/>
                                        <p:tgtEl>
                                          <p:spTgt spid="1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3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5" dur="75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750" fill="hold"/>
                                        <p:tgtEl>
                                          <p:spTgt spid="1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1000"/>
                            </p:stCondLst>
                            <p:childTnLst>
                              <p:par>
                                <p:cTn id="4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0" dur="500"/>
                                        <p:tgtEl>
                                          <p:spTgt spid="1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1" presetID="42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9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42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500"/>
                                        <p:tgtEl>
                                          <p:spTgt spid="9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500" fill="hold"/>
                                        <p:tgtEl>
                                          <p:spTgt spid="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5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750" fill="hold"/>
                                        <p:tgtEl>
                                          <p:spTgt spid="1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7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75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1000"/>
                            </p:stCondLst>
                            <p:childTnLst>
                              <p:par>
                                <p:cTn id="7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500"/>
                                        <p:tgtEl>
                                          <p:spTgt spid="1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5" presetID="47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10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500" fill="hold"/>
                                        <p:tgtEl>
                                          <p:spTgt spid="10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0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82" dur="500"/>
                                        <p:tgtEl>
                                          <p:spTgt spid="10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500" fill="hold"/>
                                        <p:tgtEl>
                                          <p:spTgt spid="10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75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750" fill="hold"/>
                                        <p:tgtEl>
                                          <p:spTgt spid="12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1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750" fill="hold"/>
                                        <p:tgtEl>
                                          <p:spTgt spid="12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5" fill="hold">
                            <p:stCondLst>
                              <p:cond delay="1000"/>
                            </p:stCondLst>
                            <p:childTnLst>
                              <p:par>
                                <p:cTn id="9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1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9" presetID="42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1" dur="500"/>
                                        <p:tgtEl>
                                          <p:spTgt spid="9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2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4" presetID="42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6" dur="500"/>
                                        <p:tgtEl>
                                          <p:spTgt spid="9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7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8" dur="5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9" fill="hold">
                      <p:stCondLst>
                        <p:cond delay="indefinite"/>
                      </p:stCondLst>
                      <p:childTnLst>
                        <p:par>
                          <p:cTn id="110" fill="hold">
                            <p:stCondLst>
                              <p:cond delay="0"/>
                            </p:stCondLst>
                            <p:childTnLst>
                              <p:par>
                                <p:cTn id="111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3" dur="75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750" fill="hold"/>
                                        <p:tgtEl>
                                          <p:spTgt spid="1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15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7" dur="75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750" fill="hold"/>
                                        <p:tgtEl>
                                          <p:spTgt spid="1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9" fill="hold">
                            <p:stCondLst>
                              <p:cond delay="1000"/>
                            </p:stCondLst>
                            <p:childTnLst>
                              <p:par>
                                <p:cTn id="1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2" dur="500"/>
                                        <p:tgtEl>
                                          <p:spTgt spid="1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3" presetID="47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5" dur="500"/>
                                        <p:tgtEl>
                                          <p:spTgt spid="10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6" dur="500" fill="hold"/>
                                        <p:tgtEl>
                                          <p:spTgt spid="10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7" dur="500" fill="hold"/>
                                        <p:tgtEl>
                                          <p:spTgt spid="10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28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0" dur="5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1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2" dur="500" fill="hold"/>
                                        <p:tgtEl>
                                          <p:spTgt spid="10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7" dur="750" fill="hold"/>
                                        <p:tgtEl>
                                          <p:spTgt spid="1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8" dur="750" fill="hold"/>
                                        <p:tgtEl>
                                          <p:spTgt spid="1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9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1" dur="750" fill="hold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2" dur="750" fill="hold"/>
                                        <p:tgtEl>
                                          <p:spTgt spid="1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1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7" presetID="42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9" dur="500"/>
                                        <p:tgtEl>
                                          <p:spTgt spid="9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0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1" dur="500" fill="hold"/>
                                        <p:tgtEl>
                                          <p:spTgt spid="9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2" presetID="42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4" dur="500"/>
                                        <p:tgtEl>
                                          <p:spTgt spid="9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5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500" fill="hold"/>
                                        <p:tgtEl>
                                          <p:spTgt spid="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7" fill="hold">
                      <p:stCondLst>
                        <p:cond delay="indefinite"/>
                      </p:stCondLst>
                      <p:childTnLst>
                        <p:par>
                          <p:cTn id="158" fill="hold">
                            <p:stCondLst>
                              <p:cond delay="0"/>
                            </p:stCondLst>
                            <p:childTnLst>
                              <p:par>
                                <p:cTn id="159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1" dur="750" fill="hold"/>
                                        <p:tgtEl>
                                          <p:spTgt spid="1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2" dur="750" fill="hold"/>
                                        <p:tgtEl>
                                          <p:spTgt spid="1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3" presetID="2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1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5" dur="75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6" dur="750" fill="hold"/>
                                        <p:tgtEl>
                                          <p:spTgt spid="1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7" fill="hold">
                            <p:stCondLst>
                              <p:cond delay="1000"/>
                            </p:stCondLst>
                            <p:childTnLst>
                              <p:par>
                                <p:cTn id="168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0" dur="500"/>
                                        <p:tgtEl>
                                          <p:spTgt spid="1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71" presetID="47" presetClass="entr" presetSubtype="0" fill="hold" grpId="0" nodeType="withEffect">
                                  <p:stCondLst>
                                    <p:cond delay="450"/>
                                  </p:stCondLst>
                                  <p:childTnLst>
                                    <p:set>
                                      <p:cBhvr>
                                        <p:cTn id="1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3" dur="500"/>
                                        <p:tgtEl>
                                          <p:spTgt spid="10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4" dur="50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5" dur="500" fill="hold"/>
                                        <p:tgtEl>
                                          <p:spTgt spid="10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6" presetID="47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1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8" dur="500"/>
                                        <p:tgtEl>
                                          <p:spTgt spid="10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9" dur="500" fill="hold"/>
                                        <p:tgtEl>
                                          <p:spTgt spid="10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0" dur="500" fill="hold"/>
                                        <p:tgtEl>
                                          <p:spTgt spid="10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" grpId="0"/>
      <p:bldP spid="93" grpId="0"/>
      <p:bldP spid="94" grpId="0"/>
      <p:bldP spid="95" grpId="0"/>
      <p:bldP spid="96" grpId="0"/>
      <p:bldP spid="97" grpId="0"/>
      <p:bldP spid="98" grpId="0"/>
      <p:bldP spid="99" grpId="0"/>
      <p:bldP spid="100" grpId="0"/>
      <p:bldP spid="101" grpId="0"/>
      <p:bldP spid="102" grpId="0"/>
      <p:bldP spid="103" grpId="0"/>
      <p:bldP spid="104" grpId="0"/>
      <p:bldP spid="105" grpId="0"/>
      <p:bldP spid="106" grpId="0"/>
      <p:bldP spid="107" grpId="0"/>
      <p:bldP spid="111" grpId="0" animBg="1"/>
      <p:bldP spid="112" grpId="0" animBg="1"/>
      <p:bldP spid="113" grpId="0"/>
      <p:bldP spid="114" grpId="0" animBg="1"/>
      <p:bldP spid="115" grpId="0" animBg="1"/>
      <p:bldP spid="116" grpId="0"/>
      <p:bldP spid="117" grpId="0" animBg="1"/>
      <p:bldP spid="118" grpId="0" animBg="1"/>
      <p:bldP spid="119" grpId="0"/>
      <p:bldP spid="120" grpId="0" animBg="1"/>
      <p:bldP spid="121" grpId="0" animBg="1"/>
      <p:bldP spid="122" grpId="0"/>
      <p:bldP spid="123" grpId="0" animBg="1"/>
      <p:bldP spid="124" grpId="0" animBg="1"/>
      <p:bldP spid="125" grpId="0"/>
      <p:bldP spid="126" grpId="0" animBg="1"/>
      <p:bldP spid="127" grpId="0" animBg="1"/>
      <p:bldP spid="128" grpId="0"/>
      <p:bldP spid="129" grpId="0" animBg="1"/>
      <p:bldP spid="130" grpId="0" animBg="1"/>
      <p:bldP spid="13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35804" cy="892552"/>
            <a:chOff x="589661" y="2499657"/>
            <a:chExt cx="623580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3020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infographic timeline and other steps, options, or text layouts. So check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out our </a:t>
              </a:r>
              <a:r>
                <a:rPr lang="en-US" sz="1300" dirty="0">
                  <a:solidFill>
                    <a:srgbClr val="FF899C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template collections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and use in your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slides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to level up your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quality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450219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1430</TotalTime>
  <Words>398</Words>
  <Application>Microsoft Office PowerPoint</Application>
  <PresentationFormat>Widescreen</PresentationFormat>
  <Paragraphs>63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4" baseType="lpstr">
      <vt:lpstr>Akira Expanded</vt:lpstr>
      <vt:lpstr>Arial</vt:lpstr>
      <vt:lpstr>Calibri</vt:lpstr>
      <vt:lpstr>Calibri Light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Zaman</cp:lastModifiedBy>
  <cp:revision>49</cp:revision>
  <dcterms:created xsi:type="dcterms:W3CDTF">2023-12-28T13:53:05Z</dcterms:created>
  <dcterms:modified xsi:type="dcterms:W3CDTF">2024-02-29T19:32:55Z</dcterms:modified>
</cp:coreProperties>
</file>

<file path=docProps/thumbnail.jpeg>
</file>