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51E"/>
    <a:srgbClr val="7652C8"/>
    <a:srgbClr val="E9831E"/>
    <a:srgbClr val="EB2E6E"/>
    <a:srgbClr val="1B2A3A"/>
    <a:srgbClr val="FFF3F5"/>
    <a:srgbClr val="FF849A"/>
    <a:srgbClr val="FFB85F"/>
    <a:srgbClr val="9AB6FB"/>
    <a:srgbClr val="BB9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>
        <p:scale>
          <a:sx n="125" d="100"/>
          <a:sy n="125" d="100"/>
        </p:scale>
        <p:origin x="1684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sp>
        <p:nvSpPr>
          <p:cNvPr id="34" name="Freeform 95">
            <a:extLst>
              <a:ext uri="{FF2B5EF4-FFF2-40B4-BE49-F238E27FC236}">
                <a16:creationId xmlns:a16="http://schemas.microsoft.com/office/drawing/2014/main" id="{4E7E9490-5B53-4BE2-9514-426D1CCF625A}"/>
              </a:ext>
            </a:extLst>
          </p:cNvPr>
          <p:cNvSpPr>
            <a:spLocks/>
          </p:cNvSpPr>
          <p:nvPr/>
        </p:nvSpPr>
        <p:spPr bwMode="auto">
          <a:xfrm rot="5400000">
            <a:off x="8648575" y="3313435"/>
            <a:ext cx="1036353" cy="1988344"/>
          </a:xfrm>
          <a:custGeom>
            <a:avLst/>
            <a:gdLst>
              <a:gd name="T0" fmla="*/ 249 w 249"/>
              <a:gd name="T1" fmla="*/ 477 h 477"/>
              <a:gd name="T2" fmla="*/ 242 w 249"/>
              <a:gd name="T3" fmla="*/ 477 h 477"/>
              <a:gd name="T4" fmla="*/ 118 w 249"/>
              <a:gd name="T5" fmla="*/ 231 h 477"/>
              <a:gd name="T6" fmla="*/ 76 w 249"/>
              <a:gd name="T7" fmla="*/ 191 h 477"/>
              <a:gd name="T8" fmla="*/ 7 w 249"/>
              <a:gd name="T9" fmla="*/ 15 h 477"/>
              <a:gd name="T10" fmla="*/ 8 w 249"/>
              <a:gd name="T11" fmla="*/ 0 h 477"/>
              <a:gd name="T12" fmla="*/ 15 w 249"/>
              <a:gd name="T13" fmla="*/ 0 h 477"/>
              <a:gd name="T14" fmla="*/ 15 w 249"/>
              <a:gd name="T15" fmla="*/ 16 h 477"/>
              <a:gd name="T16" fmla="*/ 81 w 249"/>
              <a:gd name="T17" fmla="*/ 186 h 477"/>
              <a:gd name="T18" fmla="*/ 124 w 249"/>
              <a:gd name="T19" fmla="*/ 226 h 477"/>
              <a:gd name="T20" fmla="*/ 249 w 249"/>
              <a:gd name="T21" fmla="*/ 47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477">
                <a:moveTo>
                  <a:pt x="249" y="477"/>
                </a:moveTo>
                <a:cubicBezTo>
                  <a:pt x="242" y="477"/>
                  <a:pt x="242" y="477"/>
                  <a:pt x="242" y="477"/>
                </a:cubicBezTo>
                <a:cubicBezTo>
                  <a:pt x="242" y="390"/>
                  <a:pt x="210" y="326"/>
                  <a:pt x="118" y="231"/>
                </a:cubicBezTo>
                <a:cubicBezTo>
                  <a:pt x="105" y="218"/>
                  <a:pt x="91" y="205"/>
                  <a:pt x="76" y="191"/>
                </a:cubicBezTo>
                <a:cubicBezTo>
                  <a:pt x="0" y="125"/>
                  <a:pt x="5" y="51"/>
                  <a:pt x="7" y="15"/>
                </a:cubicBezTo>
                <a:cubicBezTo>
                  <a:pt x="8" y="9"/>
                  <a:pt x="8" y="4"/>
                  <a:pt x="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9"/>
                  <a:pt x="15" y="16"/>
                </a:cubicBezTo>
                <a:cubicBezTo>
                  <a:pt x="12" y="53"/>
                  <a:pt x="8" y="122"/>
                  <a:pt x="81" y="186"/>
                </a:cubicBezTo>
                <a:cubicBezTo>
                  <a:pt x="96" y="199"/>
                  <a:pt x="110" y="213"/>
                  <a:pt x="124" y="226"/>
                </a:cubicBezTo>
                <a:cubicBezTo>
                  <a:pt x="217" y="322"/>
                  <a:pt x="249" y="388"/>
                  <a:pt x="249" y="4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35" name="Freeform 96">
            <a:extLst>
              <a:ext uri="{FF2B5EF4-FFF2-40B4-BE49-F238E27FC236}">
                <a16:creationId xmlns:a16="http://schemas.microsoft.com/office/drawing/2014/main" id="{750517C5-81DE-4AF4-B6E4-DD9E24487F2E}"/>
              </a:ext>
            </a:extLst>
          </p:cNvPr>
          <p:cNvSpPr>
            <a:spLocks/>
          </p:cNvSpPr>
          <p:nvPr/>
        </p:nvSpPr>
        <p:spPr bwMode="auto">
          <a:xfrm rot="5400000">
            <a:off x="6593950" y="3295360"/>
            <a:ext cx="1036353" cy="2012444"/>
          </a:xfrm>
          <a:custGeom>
            <a:avLst/>
            <a:gdLst>
              <a:gd name="T0" fmla="*/ 3 w 249"/>
              <a:gd name="T1" fmla="*/ 482 h 482"/>
              <a:gd name="T2" fmla="*/ 115 w 249"/>
              <a:gd name="T3" fmla="*/ 247 h 482"/>
              <a:gd name="T4" fmla="*/ 242 w 249"/>
              <a:gd name="T5" fmla="*/ 0 h 482"/>
              <a:gd name="T6" fmla="*/ 249 w 249"/>
              <a:gd name="T7" fmla="*/ 1 h 482"/>
              <a:gd name="T8" fmla="*/ 120 w 249"/>
              <a:gd name="T9" fmla="*/ 252 h 482"/>
              <a:gd name="T10" fmla="*/ 10 w 249"/>
              <a:gd name="T11" fmla="*/ 481 h 482"/>
              <a:gd name="T12" fmla="*/ 3 w 249"/>
              <a:gd name="T13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9" h="482">
                <a:moveTo>
                  <a:pt x="3" y="482"/>
                </a:moveTo>
                <a:cubicBezTo>
                  <a:pt x="3" y="472"/>
                  <a:pt x="0" y="379"/>
                  <a:pt x="115" y="247"/>
                </a:cubicBezTo>
                <a:cubicBezTo>
                  <a:pt x="231" y="114"/>
                  <a:pt x="236" y="59"/>
                  <a:pt x="242" y="0"/>
                </a:cubicBezTo>
                <a:cubicBezTo>
                  <a:pt x="249" y="1"/>
                  <a:pt x="249" y="1"/>
                  <a:pt x="249" y="1"/>
                </a:cubicBezTo>
                <a:cubicBezTo>
                  <a:pt x="243" y="61"/>
                  <a:pt x="238" y="117"/>
                  <a:pt x="120" y="252"/>
                </a:cubicBezTo>
                <a:cubicBezTo>
                  <a:pt x="7" y="381"/>
                  <a:pt x="10" y="471"/>
                  <a:pt x="10" y="481"/>
                </a:cubicBezTo>
                <a:lnTo>
                  <a:pt x="3" y="4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2C88D6-B5B1-41A9-94A4-7036E7FDC08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766460" y="3262220"/>
            <a:ext cx="30128" cy="11327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F28742B-77D5-4CAF-8AF8-B204AA53335A}"/>
              </a:ext>
            </a:extLst>
          </p:cNvPr>
          <p:cNvGrpSpPr/>
          <p:nvPr/>
        </p:nvGrpSpPr>
        <p:grpSpPr>
          <a:xfrm>
            <a:off x="10004264" y="3632774"/>
            <a:ext cx="385619" cy="385620"/>
            <a:chOff x="10004264" y="3632774"/>
            <a:chExt cx="385619" cy="38562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B3C2137-B664-4EFF-B373-902B179A20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019324" y="3653862"/>
              <a:ext cx="355495" cy="3494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39" name="Freeform 99">
              <a:extLst>
                <a:ext uri="{FF2B5EF4-FFF2-40B4-BE49-F238E27FC236}">
                  <a16:creationId xmlns:a16="http://schemas.microsoft.com/office/drawing/2014/main" id="{3E2660FF-EF76-4D38-8CF0-58B61BECEF6B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0004264" y="3632774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8 w 92"/>
                <a:gd name="T13" fmla="*/ 46 h 92"/>
                <a:gd name="T14" fmla="*/ 46 w 92"/>
                <a:gd name="T15" fmla="*/ 85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1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2" y="21"/>
                    <a:pt x="92" y="46"/>
                  </a:cubicBezTo>
                  <a:cubicBezTo>
                    <a:pt x="92" y="71"/>
                    <a:pt x="72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8" y="25"/>
                    <a:pt x="8" y="46"/>
                  </a:cubicBezTo>
                  <a:cubicBezTo>
                    <a:pt x="8" y="67"/>
                    <a:pt x="25" y="85"/>
                    <a:pt x="46" y="85"/>
                  </a:cubicBezTo>
                  <a:cubicBezTo>
                    <a:pt x="68" y="85"/>
                    <a:pt x="85" y="67"/>
                    <a:pt x="85" y="46"/>
                  </a:cubicBezTo>
                  <a:cubicBezTo>
                    <a:pt x="85" y="25"/>
                    <a:pt x="68" y="7"/>
                    <a:pt x="46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C5EB5A-20DA-4175-86AB-F0FDC43A0C93}"/>
              </a:ext>
            </a:extLst>
          </p:cNvPr>
          <p:cNvGrpSpPr/>
          <p:nvPr/>
        </p:nvGrpSpPr>
        <p:grpSpPr>
          <a:xfrm>
            <a:off x="7979769" y="4620924"/>
            <a:ext cx="385619" cy="379597"/>
            <a:chOff x="7979769" y="4620924"/>
            <a:chExt cx="385619" cy="379597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34E52B4-DDEF-408D-92CD-D8D8A3B7A4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991815" y="4632975"/>
              <a:ext cx="355496" cy="3554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42" name="Freeform 101">
              <a:extLst>
                <a:ext uri="{FF2B5EF4-FFF2-40B4-BE49-F238E27FC236}">
                  <a16:creationId xmlns:a16="http://schemas.microsoft.com/office/drawing/2014/main" id="{C6CD2A04-0BD5-473D-9506-5FF5E26E5C12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7982780" y="4617913"/>
              <a:ext cx="379597" cy="385619"/>
            </a:xfrm>
            <a:custGeom>
              <a:avLst/>
              <a:gdLst>
                <a:gd name="T0" fmla="*/ 46 w 91"/>
                <a:gd name="T1" fmla="*/ 92 h 92"/>
                <a:gd name="T2" fmla="*/ 0 w 91"/>
                <a:gd name="T3" fmla="*/ 46 h 92"/>
                <a:gd name="T4" fmla="*/ 46 w 91"/>
                <a:gd name="T5" fmla="*/ 0 h 92"/>
                <a:gd name="T6" fmla="*/ 91 w 91"/>
                <a:gd name="T7" fmla="*/ 46 h 92"/>
                <a:gd name="T8" fmla="*/ 46 w 91"/>
                <a:gd name="T9" fmla="*/ 92 h 92"/>
                <a:gd name="T10" fmla="*/ 46 w 91"/>
                <a:gd name="T11" fmla="*/ 8 h 92"/>
                <a:gd name="T12" fmla="*/ 7 w 91"/>
                <a:gd name="T13" fmla="*/ 46 h 92"/>
                <a:gd name="T14" fmla="*/ 46 w 91"/>
                <a:gd name="T15" fmla="*/ 85 h 92"/>
                <a:gd name="T16" fmla="*/ 84 w 91"/>
                <a:gd name="T17" fmla="*/ 46 h 92"/>
                <a:gd name="T18" fmla="*/ 46 w 91"/>
                <a:gd name="T19" fmla="*/ 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46" y="92"/>
                  </a:moveTo>
                  <a:cubicBezTo>
                    <a:pt x="20" y="92"/>
                    <a:pt x="0" y="72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71" y="0"/>
                    <a:pt x="91" y="21"/>
                    <a:pt x="91" y="46"/>
                  </a:cubicBezTo>
                  <a:cubicBezTo>
                    <a:pt x="91" y="72"/>
                    <a:pt x="71" y="92"/>
                    <a:pt x="46" y="92"/>
                  </a:cubicBezTo>
                  <a:close/>
                  <a:moveTo>
                    <a:pt x="46" y="8"/>
                  </a:moveTo>
                  <a:cubicBezTo>
                    <a:pt x="24" y="8"/>
                    <a:pt x="7" y="25"/>
                    <a:pt x="7" y="46"/>
                  </a:cubicBezTo>
                  <a:cubicBezTo>
                    <a:pt x="7" y="68"/>
                    <a:pt x="24" y="85"/>
                    <a:pt x="46" y="85"/>
                  </a:cubicBezTo>
                  <a:cubicBezTo>
                    <a:pt x="67" y="85"/>
                    <a:pt x="84" y="68"/>
                    <a:pt x="84" y="46"/>
                  </a:cubicBezTo>
                  <a:cubicBezTo>
                    <a:pt x="84" y="25"/>
                    <a:pt x="67" y="8"/>
                    <a:pt x="46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sp>
        <p:nvSpPr>
          <p:cNvPr id="43" name="Freeform 102">
            <a:extLst>
              <a:ext uri="{FF2B5EF4-FFF2-40B4-BE49-F238E27FC236}">
                <a16:creationId xmlns:a16="http://schemas.microsoft.com/office/drawing/2014/main" id="{302BAE28-37F3-4279-9700-828395784849}"/>
              </a:ext>
            </a:extLst>
          </p:cNvPr>
          <p:cNvSpPr>
            <a:spLocks/>
          </p:cNvSpPr>
          <p:nvPr/>
        </p:nvSpPr>
        <p:spPr bwMode="auto">
          <a:xfrm rot="5400000">
            <a:off x="2535924" y="3310422"/>
            <a:ext cx="1036353" cy="1994370"/>
          </a:xfrm>
          <a:custGeom>
            <a:avLst/>
            <a:gdLst>
              <a:gd name="T0" fmla="*/ 15 w 249"/>
              <a:gd name="T1" fmla="*/ 478 h 478"/>
              <a:gd name="T2" fmla="*/ 8 w 249"/>
              <a:gd name="T3" fmla="*/ 478 h 478"/>
              <a:gd name="T4" fmla="*/ 7 w 249"/>
              <a:gd name="T5" fmla="*/ 463 h 478"/>
              <a:gd name="T6" fmla="*/ 76 w 249"/>
              <a:gd name="T7" fmla="*/ 286 h 478"/>
              <a:gd name="T8" fmla="*/ 118 w 249"/>
              <a:gd name="T9" fmla="*/ 246 h 478"/>
              <a:gd name="T10" fmla="*/ 242 w 249"/>
              <a:gd name="T11" fmla="*/ 0 h 478"/>
              <a:gd name="T12" fmla="*/ 249 w 249"/>
              <a:gd name="T13" fmla="*/ 0 h 478"/>
              <a:gd name="T14" fmla="*/ 123 w 249"/>
              <a:gd name="T15" fmla="*/ 251 h 478"/>
              <a:gd name="T16" fmla="*/ 80 w 249"/>
              <a:gd name="T17" fmla="*/ 292 h 478"/>
              <a:gd name="T18" fmla="*/ 14 w 249"/>
              <a:gd name="T19" fmla="*/ 462 h 478"/>
              <a:gd name="T20" fmla="*/ 15 w 249"/>
              <a:gd name="T21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478">
                <a:moveTo>
                  <a:pt x="15" y="478"/>
                </a:moveTo>
                <a:cubicBezTo>
                  <a:pt x="8" y="478"/>
                  <a:pt x="8" y="478"/>
                  <a:pt x="8" y="478"/>
                </a:cubicBezTo>
                <a:cubicBezTo>
                  <a:pt x="8" y="474"/>
                  <a:pt x="8" y="469"/>
                  <a:pt x="7" y="463"/>
                </a:cubicBezTo>
                <a:cubicBezTo>
                  <a:pt x="5" y="427"/>
                  <a:pt x="0" y="352"/>
                  <a:pt x="76" y="286"/>
                </a:cubicBezTo>
                <a:cubicBezTo>
                  <a:pt x="91" y="273"/>
                  <a:pt x="105" y="259"/>
                  <a:pt x="118" y="246"/>
                </a:cubicBezTo>
                <a:cubicBezTo>
                  <a:pt x="210" y="152"/>
                  <a:pt x="242" y="88"/>
                  <a:pt x="242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49" y="90"/>
                  <a:pt x="216" y="155"/>
                  <a:pt x="123" y="251"/>
                </a:cubicBezTo>
                <a:cubicBezTo>
                  <a:pt x="110" y="265"/>
                  <a:pt x="96" y="278"/>
                  <a:pt x="80" y="292"/>
                </a:cubicBezTo>
                <a:cubicBezTo>
                  <a:pt x="7" y="356"/>
                  <a:pt x="12" y="425"/>
                  <a:pt x="14" y="462"/>
                </a:cubicBezTo>
                <a:cubicBezTo>
                  <a:pt x="15" y="469"/>
                  <a:pt x="15" y="474"/>
                  <a:pt x="15" y="47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1943998D-AA27-41A4-9BBB-1D92F433A408}"/>
              </a:ext>
            </a:extLst>
          </p:cNvPr>
          <p:cNvSpPr>
            <a:spLocks/>
          </p:cNvSpPr>
          <p:nvPr/>
        </p:nvSpPr>
        <p:spPr bwMode="auto">
          <a:xfrm rot="5400000">
            <a:off x="4587534" y="3295360"/>
            <a:ext cx="1036353" cy="2012444"/>
          </a:xfrm>
          <a:custGeom>
            <a:avLst/>
            <a:gdLst>
              <a:gd name="T0" fmla="*/ 242 w 249"/>
              <a:gd name="T1" fmla="*/ 482 h 482"/>
              <a:gd name="T2" fmla="*/ 115 w 249"/>
              <a:gd name="T3" fmla="*/ 235 h 482"/>
              <a:gd name="T4" fmla="*/ 3 w 249"/>
              <a:gd name="T5" fmla="*/ 0 h 482"/>
              <a:gd name="T6" fmla="*/ 10 w 249"/>
              <a:gd name="T7" fmla="*/ 0 h 482"/>
              <a:gd name="T8" fmla="*/ 120 w 249"/>
              <a:gd name="T9" fmla="*/ 230 h 482"/>
              <a:gd name="T10" fmla="*/ 249 w 249"/>
              <a:gd name="T11" fmla="*/ 481 h 482"/>
              <a:gd name="T12" fmla="*/ 242 w 249"/>
              <a:gd name="T13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9" h="482">
                <a:moveTo>
                  <a:pt x="242" y="482"/>
                </a:moveTo>
                <a:cubicBezTo>
                  <a:pt x="236" y="423"/>
                  <a:pt x="231" y="368"/>
                  <a:pt x="115" y="235"/>
                </a:cubicBezTo>
                <a:cubicBezTo>
                  <a:pt x="0" y="103"/>
                  <a:pt x="2" y="10"/>
                  <a:pt x="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0"/>
                  <a:pt x="7" y="100"/>
                  <a:pt x="120" y="230"/>
                </a:cubicBezTo>
                <a:cubicBezTo>
                  <a:pt x="238" y="365"/>
                  <a:pt x="243" y="421"/>
                  <a:pt x="249" y="481"/>
                </a:cubicBezTo>
                <a:lnTo>
                  <a:pt x="242" y="4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AB454A1-BA3E-4B5F-A3E2-FD34F66F5A5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24260" y="3259204"/>
            <a:ext cx="36151" cy="11327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0B18543-37A9-4C0D-9E10-75696A29218F}"/>
              </a:ext>
            </a:extLst>
          </p:cNvPr>
          <p:cNvGrpSpPr/>
          <p:nvPr/>
        </p:nvGrpSpPr>
        <p:grpSpPr>
          <a:xfrm>
            <a:off x="1827953" y="3632774"/>
            <a:ext cx="385619" cy="385620"/>
            <a:chOff x="1827953" y="3632774"/>
            <a:chExt cx="385619" cy="38562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A83AC6E-8DB1-421C-9F48-1BC7859767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49041" y="3647834"/>
              <a:ext cx="349468" cy="3554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  <a:latin typeface="Handlee" panose="02000000000000000000" pitchFamily="2" charset="0"/>
              </a:endParaRPr>
            </a:p>
          </p:txBody>
        </p:sp>
        <p:sp>
          <p:nvSpPr>
            <p:cNvPr id="48" name="Freeform 106">
              <a:extLst>
                <a:ext uri="{FF2B5EF4-FFF2-40B4-BE49-F238E27FC236}">
                  <a16:creationId xmlns:a16="http://schemas.microsoft.com/office/drawing/2014/main" id="{7EC3BF20-5484-405A-B4F2-756DE871F8C9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827953" y="3632774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7 w 92"/>
                <a:gd name="T13" fmla="*/ 46 h 92"/>
                <a:gd name="T14" fmla="*/ 46 w 92"/>
                <a:gd name="T15" fmla="*/ 84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1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2" y="20"/>
                    <a:pt x="92" y="46"/>
                  </a:cubicBezTo>
                  <a:cubicBezTo>
                    <a:pt x="92" y="71"/>
                    <a:pt x="71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7" y="24"/>
                    <a:pt x="7" y="46"/>
                  </a:cubicBezTo>
                  <a:cubicBezTo>
                    <a:pt x="7" y="67"/>
                    <a:pt x="25" y="84"/>
                    <a:pt x="46" y="84"/>
                  </a:cubicBezTo>
                  <a:cubicBezTo>
                    <a:pt x="67" y="84"/>
                    <a:pt x="85" y="67"/>
                    <a:pt x="85" y="46"/>
                  </a:cubicBezTo>
                  <a:cubicBezTo>
                    <a:pt x="85" y="24"/>
                    <a:pt x="67" y="7"/>
                    <a:pt x="46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47C8455-C22E-483C-BD88-E0058061D6AD}"/>
              </a:ext>
            </a:extLst>
          </p:cNvPr>
          <p:cNvGrpSpPr/>
          <p:nvPr/>
        </p:nvGrpSpPr>
        <p:grpSpPr>
          <a:xfrm>
            <a:off x="3858475" y="4620924"/>
            <a:ext cx="385619" cy="379597"/>
            <a:chOff x="3858475" y="4620924"/>
            <a:chExt cx="385619" cy="379597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F0943174-E7F1-47AF-8A39-E30D629C40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870521" y="4632975"/>
              <a:ext cx="355496" cy="3554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  <a:latin typeface="Handlee" panose="02000000000000000000" pitchFamily="2" charset="0"/>
              </a:endParaRPr>
            </a:p>
          </p:txBody>
        </p:sp>
        <p:sp>
          <p:nvSpPr>
            <p:cNvPr id="53" name="Freeform 108">
              <a:extLst>
                <a:ext uri="{FF2B5EF4-FFF2-40B4-BE49-F238E27FC236}">
                  <a16:creationId xmlns:a16="http://schemas.microsoft.com/office/drawing/2014/main" id="{16FF3182-1558-4CB7-978E-4405DB63AC1F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3861486" y="4617913"/>
              <a:ext cx="379597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8 w 92"/>
                <a:gd name="T13" fmla="*/ 46 h 92"/>
                <a:gd name="T14" fmla="*/ 46 w 92"/>
                <a:gd name="T15" fmla="*/ 85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2" y="21"/>
                    <a:pt x="92" y="46"/>
                  </a:cubicBezTo>
                  <a:cubicBezTo>
                    <a:pt x="92" y="72"/>
                    <a:pt x="72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8" y="25"/>
                    <a:pt x="8" y="46"/>
                  </a:cubicBezTo>
                  <a:cubicBezTo>
                    <a:pt x="8" y="68"/>
                    <a:pt x="25" y="85"/>
                    <a:pt x="46" y="85"/>
                  </a:cubicBezTo>
                  <a:cubicBezTo>
                    <a:pt x="68" y="85"/>
                    <a:pt x="85" y="68"/>
                    <a:pt x="85" y="46"/>
                  </a:cubicBezTo>
                  <a:cubicBezTo>
                    <a:pt x="85" y="25"/>
                    <a:pt x="68" y="7"/>
                    <a:pt x="46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5C99D12-D36B-44F7-9F91-EFACD7EFF1A2}"/>
              </a:ext>
            </a:extLst>
          </p:cNvPr>
          <p:cNvGrpSpPr/>
          <p:nvPr/>
        </p:nvGrpSpPr>
        <p:grpSpPr>
          <a:xfrm>
            <a:off x="5919122" y="3638797"/>
            <a:ext cx="385619" cy="385620"/>
            <a:chOff x="5919122" y="3638797"/>
            <a:chExt cx="385619" cy="38562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8D5DAC3-DFB9-480E-AE0B-C2A2D96F6B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37196" y="3656875"/>
              <a:ext cx="349468" cy="3494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56" name="Freeform 110">
              <a:extLst>
                <a:ext uri="{FF2B5EF4-FFF2-40B4-BE49-F238E27FC236}">
                  <a16:creationId xmlns:a16="http://schemas.microsoft.com/office/drawing/2014/main" id="{19A708EA-C78E-40A1-AB10-EE5CDEF9C746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5919122" y="3638797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7 w 92"/>
                <a:gd name="T13" fmla="*/ 46 h 92"/>
                <a:gd name="T14" fmla="*/ 46 w 92"/>
                <a:gd name="T15" fmla="*/ 85 h 92"/>
                <a:gd name="T16" fmla="*/ 84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0" y="92"/>
                    <a:pt x="0" y="71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71" y="0"/>
                    <a:pt x="92" y="21"/>
                    <a:pt x="92" y="46"/>
                  </a:cubicBezTo>
                  <a:cubicBezTo>
                    <a:pt x="92" y="71"/>
                    <a:pt x="71" y="92"/>
                    <a:pt x="46" y="92"/>
                  </a:cubicBezTo>
                  <a:close/>
                  <a:moveTo>
                    <a:pt x="46" y="7"/>
                  </a:moveTo>
                  <a:cubicBezTo>
                    <a:pt x="24" y="7"/>
                    <a:pt x="7" y="25"/>
                    <a:pt x="7" y="46"/>
                  </a:cubicBezTo>
                  <a:cubicBezTo>
                    <a:pt x="7" y="67"/>
                    <a:pt x="24" y="85"/>
                    <a:pt x="46" y="85"/>
                  </a:cubicBezTo>
                  <a:cubicBezTo>
                    <a:pt x="67" y="85"/>
                    <a:pt x="84" y="67"/>
                    <a:pt x="84" y="46"/>
                  </a:cubicBezTo>
                  <a:cubicBezTo>
                    <a:pt x="84" y="25"/>
                    <a:pt x="67" y="7"/>
                    <a:pt x="46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sp>
        <p:nvSpPr>
          <p:cNvPr id="57" name="Freeform 7">
            <a:extLst>
              <a:ext uri="{FF2B5EF4-FFF2-40B4-BE49-F238E27FC236}">
                <a16:creationId xmlns:a16="http://schemas.microsoft.com/office/drawing/2014/main" id="{83962307-6BF1-4672-BF8F-862859D9BA9A}"/>
              </a:ext>
            </a:extLst>
          </p:cNvPr>
          <p:cNvSpPr>
            <a:spLocks/>
          </p:cNvSpPr>
          <p:nvPr/>
        </p:nvSpPr>
        <p:spPr bwMode="auto">
          <a:xfrm>
            <a:off x="3502327" y="3344629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Freeform 8">
            <a:extLst>
              <a:ext uri="{FF2B5EF4-FFF2-40B4-BE49-F238E27FC236}">
                <a16:creationId xmlns:a16="http://schemas.microsoft.com/office/drawing/2014/main" id="{EF8F4E3B-BDE4-46A8-904A-0C019B4D07B3}"/>
              </a:ext>
            </a:extLst>
          </p:cNvPr>
          <p:cNvSpPr>
            <a:spLocks/>
          </p:cNvSpPr>
          <p:nvPr/>
        </p:nvSpPr>
        <p:spPr bwMode="auto">
          <a:xfrm>
            <a:off x="3635178" y="3476236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172464D-589D-4D7D-B9EB-E428B4F12738}"/>
              </a:ext>
            </a:extLst>
          </p:cNvPr>
          <p:cNvGrpSpPr/>
          <p:nvPr/>
        </p:nvGrpSpPr>
        <p:grpSpPr>
          <a:xfrm>
            <a:off x="2056809" y="2215270"/>
            <a:ext cx="3976914" cy="1046275"/>
            <a:chOff x="190040" y="4791040"/>
            <a:chExt cx="3976914" cy="104627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418825-EE8A-43A3-B7BE-189D23F96762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7A96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82F01A5-E324-4C81-ABA0-BF3FA24F0B0F}"/>
                </a:ext>
              </a:extLst>
            </p:cNvPr>
            <p:cNvSpPr txBox="1"/>
            <p:nvPr/>
          </p:nvSpPr>
          <p:spPr>
            <a:xfrm>
              <a:off x="190040" y="519098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80" name="Freeform 7">
            <a:extLst>
              <a:ext uri="{FF2B5EF4-FFF2-40B4-BE49-F238E27FC236}">
                <a16:creationId xmlns:a16="http://schemas.microsoft.com/office/drawing/2014/main" id="{FF4EC4AF-399E-47C3-AF97-1DFE2BA9EDF3}"/>
              </a:ext>
            </a:extLst>
          </p:cNvPr>
          <p:cNvSpPr>
            <a:spLocks/>
          </p:cNvSpPr>
          <p:nvPr/>
        </p:nvSpPr>
        <p:spPr bwMode="auto">
          <a:xfrm>
            <a:off x="7632311" y="3344629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reeform 8">
            <a:extLst>
              <a:ext uri="{FF2B5EF4-FFF2-40B4-BE49-F238E27FC236}">
                <a16:creationId xmlns:a16="http://schemas.microsoft.com/office/drawing/2014/main" id="{A838D7F8-E1D7-4694-AD84-936DD1A449C6}"/>
              </a:ext>
            </a:extLst>
          </p:cNvPr>
          <p:cNvSpPr>
            <a:spLocks/>
          </p:cNvSpPr>
          <p:nvPr/>
        </p:nvSpPr>
        <p:spPr bwMode="auto">
          <a:xfrm>
            <a:off x="7765162" y="3476236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11B948D-6C0A-4487-A279-A2703D90EA22}"/>
              </a:ext>
            </a:extLst>
          </p:cNvPr>
          <p:cNvGrpSpPr/>
          <p:nvPr/>
        </p:nvGrpSpPr>
        <p:grpSpPr>
          <a:xfrm>
            <a:off x="6186793" y="2215270"/>
            <a:ext cx="3976914" cy="1051355"/>
            <a:chOff x="190040" y="4791040"/>
            <a:chExt cx="3976914" cy="1051355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D7E1885-AC85-40BA-9677-EFD4D3463365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87CBF8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2D241B5-2C91-476C-82E9-5D8DD02E6080}"/>
                </a:ext>
              </a:extLst>
            </p:cNvPr>
            <p:cNvSpPr txBox="1"/>
            <p:nvPr/>
          </p:nvSpPr>
          <p:spPr>
            <a:xfrm>
              <a:off x="190040" y="519606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94" name="Freeform 7">
            <a:extLst>
              <a:ext uri="{FF2B5EF4-FFF2-40B4-BE49-F238E27FC236}">
                <a16:creationId xmlns:a16="http://schemas.microsoft.com/office/drawing/2014/main" id="{058FDB18-BBEC-438A-85F4-A9E747DBE482}"/>
              </a:ext>
            </a:extLst>
          </p:cNvPr>
          <p:cNvSpPr>
            <a:spLocks/>
          </p:cNvSpPr>
          <p:nvPr/>
        </p:nvSpPr>
        <p:spPr bwMode="auto">
          <a:xfrm>
            <a:off x="5576019" y="4211963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Freeform 8">
            <a:extLst>
              <a:ext uri="{FF2B5EF4-FFF2-40B4-BE49-F238E27FC236}">
                <a16:creationId xmlns:a16="http://schemas.microsoft.com/office/drawing/2014/main" id="{7A056647-4823-492B-95BF-DA12C5917DFD}"/>
              </a:ext>
            </a:extLst>
          </p:cNvPr>
          <p:cNvSpPr>
            <a:spLocks/>
          </p:cNvSpPr>
          <p:nvPr/>
        </p:nvSpPr>
        <p:spPr bwMode="auto">
          <a:xfrm>
            <a:off x="5708870" y="4343570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9AC4A8D-F9D6-4178-8383-CD4E0514005A}"/>
              </a:ext>
            </a:extLst>
          </p:cNvPr>
          <p:cNvGrpSpPr/>
          <p:nvPr/>
        </p:nvGrpSpPr>
        <p:grpSpPr>
          <a:xfrm>
            <a:off x="4130501" y="5385557"/>
            <a:ext cx="3976914" cy="1051355"/>
            <a:chOff x="190040" y="4791040"/>
            <a:chExt cx="3976914" cy="105135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6BA92A7-28CF-48A3-A3C8-F19CC50325FD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B25C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E134DBD-2DF2-4857-8D54-968A6C209D03}"/>
                </a:ext>
              </a:extLst>
            </p:cNvPr>
            <p:cNvSpPr txBox="1"/>
            <p:nvPr/>
          </p:nvSpPr>
          <p:spPr>
            <a:xfrm>
              <a:off x="190040" y="519606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482C308-D4F2-48FC-AAF3-EDEFD6CC8D8A}"/>
              </a:ext>
            </a:extLst>
          </p:cNvPr>
          <p:cNvSpPr txBox="1"/>
          <p:nvPr/>
        </p:nvSpPr>
        <p:spPr>
          <a:xfrm>
            <a:off x="3727552" y="3519931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2EA879-7CC4-43CA-A4DB-ED0CADF05715}"/>
              </a:ext>
            </a:extLst>
          </p:cNvPr>
          <p:cNvSpPr txBox="1"/>
          <p:nvPr/>
        </p:nvSpPr>
        <p:spPr>
          <a:xfrm>
            <a:off x="7857536" y="3519931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8D06FF6-A480-4626-8F0B-2E18D0057C0A}"/>
              </a:ext>
            </a:extLst>
          </p:cNvPr>
          <p:cNvSpPr txBox="1"/>
          <p:nvPr/>
        </p:nvSpPr>
        <p:spPr>
          <a:xfrm>
            <a:off x="5801244" y="4385530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61574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5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6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9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34" grpId="0" animBg="1"/>
      <p:bldP spid="35" grpId="0" animBg="1"/>
      <p:bldP spid="36" grpId="0" animBg="1"/>
      <p:bldP spid="43" grpId="0" animBg="1"/>
      <p:bldP spid="44" grpId="0" animBg="1"/>
      <p:bldP spid="45" grpId="0" animBg="1"/>
      <p:bldP spid="57" grpId="0" animBg="1"/>
      <p:bldP spid="58" grpId="0" animBg="1"/>
      <p:bldP spid="80" grpId="0" animBg="1"/>
      <p:bldP spid="84" grpId="0" animBg="1"/>
      <p:bldP spid="94" grpId="0" animBg="1"/>
      <p:bldP spid="95" grpId="0" animBg="1"/>
      <p:bldP spid="2" grpId="0"/>
      <p:bldP spid="2" grpId="1"/>
      <p:bldP spid="2" grpId="2"/>
      <p:bldP spid="62" grpId="0"/>
      <p:bldP spid="62" grpId="1"/>
      <p:bldP spid="62" grpId="2"/>
      <p:bldP spid="63" grpId="0"/>
      <p:bldP spid="63" grpId="1"/>
      <p:bldP spid="6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8E550426-5A01-4F5C-9765-17E334430D47}"/>
              </a:ext>
            </a:extLst>
          </p:cNvPr>
          <p:cNvSpPr>
            <a:spLocks/>
          </p:cNvSpPr>
          <p:nvPr/>
        </p:nvSpPr>
        <p:spPr bwMode="auto">
          <a:xfrm>
            <a:off x="3502327" y="3344629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7C33758-E985-4951-BEBF-E6CF739FF2C4}"/>
              </a:ext>
            </a:extLst>
          </p:cNvPr>
          <p:cNvSpPr>
            <a:spLocks/>
          </p:cNvSpPr>
          <p:nvPr/>
        </p:nvSpPr>
        <p:spPr bwMode="auto">
          <a:xfrm>
            <a:off x="3635178" y="3476236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>
            <a:gsLst>
              <a:gs pos="0">
                <a:srgbClr val="EA2A69"/>
              </a:gs>
              <a:gs pos="100000">
                <a:srgbClr val="F44E9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438437-9C56-4909-9382-F5521C3E91D0}"/>
              </a:ext>
            </a:extLst>
          </p:cNvPr>
          <p:cNvGrpSpPr/>
          <p:nvPr/>
        </p:nvGrpSpPr>
        <p:grpSpPr>
          <a:xfrm>
            <a:off x="2056809" y="2215270"/>
            <a:ext cx="3976914" cy="1046275"/>
            <a:chOff x="190040" y="4791040"/>
            <a:chExt cx="3976914" cy="104627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D865296-A1A6-4FE1-AA43-0C8EFD584405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EB2E6E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D0C0453-9AA2-4415-BBF8-BC34DC7A0C77}"/>
                </a:ext>
              </a:extLst>
            </p:cNvPr>
            <p:cNvSpPr txBox="1"/>
            <p:nvPr/>
          </p:nvSpPr>
          <p:spPr>
            <a:xfrm>
              <a:off x="190040" y="519098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30" name="Freeform 7">
            <a:extLst>
              <a:ext uri="{FF2B5EF4-FFF2-40B4-BE49-F238E27FC236}">
                <a16:creationId xmlns:a16="http://schemas.microsoft.com/office/drawing/2014/main" id="{C7F58BC3-03E5-474C-BDE0-C9EC8A248744}"/>
              </a:ext>
            </a:extLst>
          </p:cNvPr>
          <p:cNvSpPr>
            <a:spLocks/>
          </p:cNvSpPr>
          <p:nvPr/>
        </p:nvSpPr>
        <p:spPr bwMode="auto">
          <a:xfrm>
            <a:off x="7632311" y="3344629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7C772536-935B-4879-811F-E35DFCBE5D58}"/>
              </a:ext>
            </a:extLst>
          </p:cNvPr>
          <p:cNvSpPr>
            <a:spLocks/>
          </p:cNvSpPr>
          <p:nvPr/>
        </p:nvSpPr>
        <p:spPr bwMode="auto">
          <a:xfrm>
            <a:off x="7765162" y="3476236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 flip="none" rotWithShape="1">
            <a:gsLst>
              <a:gs pos="0">
                <a:srgbClr val="6E4CC4"/>
              </a:gs>
              <a:gs pos="100000">
                <a:srgbClr val="AB7BD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D8380AD-A865-4D83-9491-BD33FC3A95CF}"/>
              </a:ext>
            </a:extLst>
          </p:cNvPr>
          <p:cNvGrpSpPr/>
          <p:nvPr/>
        </p:nvGrpSpPr>
        <p:grpSpPr>
          <a:xfrm>
            <a:off x="6186793" y="2215270"/>
            <a:ext cx="3976914" cy="1051355"/>
            <a:chOff x="190040" y="4791040"/>
            <a:chExt cx="3976914" cy="105135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6846004-9077-4EAC-93D3-247E574AFE62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7652C8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A69644-57EE-4B61-B910-ACC02311AB59}"/>
                </a:ext>
              </a:extLst>
            </p:cNvPr>
            <p:cNvSpPr txBox="1"/>
            <p:nvPr/>
          </p:nvSpPr>
          <p:spPr>
            <a:xfrm>
              <a:off x="190040" y="519606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35" name="Freeform 7">
            <a:extLst>
              <a:ext uri="{FF2B5EF4-FFF2-40B4-BE49-F238E27FC236}">
                <a16:creationId xmlns:a16="http://schemas.microsoft.com/office/drawing/2014/main" id="{C29A02CA-FBDD-45CC-96F5-F5668EBC26E1}"/>
              </a:ext>
            </a:extLst>
          </p:cNvPr>
          <p:cNvSpPr>
            <a:spLocks/>
          </p:cNvSpPr>
          <p:nvPr/>
        </p:nvSpPr>
        <p:spPr bwMode="auto">
          <a:xfrm>
            <a:off x="5576019" y="4211963"/>
            <a:ext cx="1085878" cy="1085876"/>
          </a:xfrm>
          <a:custGeom>
            <a:avLst/>
            <a:gdLst>
              <a:gd name="T0" fmla="*/ 218 w 436"/>
              <a:gd name="T1" fmla="*/ 436 h 436"/>
              <a:gd name="T2" fmla="*/ 30 w 436"/>
              <a:gd name="T3" fmla="*/ 329 h 436"/>
              <a:gd name="T4" fmla="*/ 0 w 436"/>
              <a:gd name="T5" fmla="*/ 218 h 436"/>
              <a:gd name="T6" fmla="*/ 30 w 436"/>
              <a:gd name="T7" fmla="*/ 107 h 436"/>
              <a:gd name="T8" fmla="*/ 218 w 436"/>
              <a:gd name="T9" fmla="*/ 0 h 436"/>
              <a:gd name="T10" fmla="*/ 405 w 436"/>
              <a:gd name="T11" fmla="*/ 107 h 436"/>
              <a:gd name="T12" fmla="*/ 436 w 436"/>
              <a:gd name="T13" fmla="*/ 218 h 436"/>
              <a:gd name="T14" fmla="*/ 405 w 436"/>
              <a:gd name="T15" fmla="*/ 329 h 436"/>
              <a:gd name="T16" fmla="*/ 218 w 436"/>
              <a:gd name="T17" fmla="*/ 436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141" y="436"/>
                  <a:pt x="70" y="395"/>
                  <a:pt x="30" y="329"/>
                </a:cubicBezTo>
                <a:cubicBezTo>
                  <a:pt x="10" y="296"/>
                  <a:pt x="0" y="257"/>
                  <a:pt x="0" y="218"/>
                </a:cubicBezTo>
                <a:cubicBezTo>
                  <a:pt x="0" y="179"/>
                  <a:pt x="10" y="140"/>
                  <a:pt x="30" y="107"/>
                </a:cubicBezTo>
                <a:cubicBezTo>
                  <a:pt x="70" y="41"/>
                  <a:pt x="141" y="0"/>
                  <a:pt x="218" y="0"/>
                </a:cubicBezTo>
                <a:cubicBezTo>
                  <a:pt x="294" y="0"/>
                  <a:pt x="366" y="41"/>
                  <a:pt x="405" y="107"/>
                </a:cubicBezTo>
                <a:cubicBezTo>
                  <a:pt x="425" y="140"/>
                  <a:pt x="436" y="179"/>
                  <a:pt x="436" y="218"/>
                </a:cubicBezTo>
                <a:cubicBezTo>
                  <a:pt x="436" y="257"/>
                  <a:pt x="425" y="296"/>
                  <a:pt x="405" y="329"/>
                </a:cubicBezTo>
                <a:cubicBezTo>
                  <a:pt x="366" y="395"/>
                  <a:pt x="294" y="436"/>
                  <a:pt x="218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 8">
            <a:extLst>
              <a:ext uri="{FF2B5EF4-FFF2-40B4-BE49-F238E27FC236}">
                <a16:creationId xmlns:a16="http://schemas.microsoft.com/office/drawing/2014/main" id="{C36C0F2A-3CB6-442F-80A9-DFCF0C976EE4}"/>
              </a:ext>
            </a:extLst>
          </p:cNvPr>
          <p:cNvSpPr>
            <a:spLocks/>
          </p:cNvSpPr>
          <p:nvPr/>
        </p:nvSpPr>
        <p:spPr bwMode="auto">
          <a:xfrm>
            <a:off x="5708870" y="4343570"/>
            <a:ext cx="820178" cy="822664"/>
          </a:xfrm>
          <a:custGeom>
            <a:avLst/>
            <a:gdLst>
              <a:gd name="T0" fmla="*/ 331 w 356"/>
              <a:gd name="T1" fmla="*/ 269 h 356"/>
              <a:gd name="T2" fmla="*/ 356 w 356"/>
              <a:gd name="T3" fmla="*/ 178 h 356"/>
              <a:gd name="T4" fmla="*/ 331 w 356"/>
              <a:gd name="T5" fmla="*/ 87 h 356"/>
              <a:gd name="T6" fmla="*/ 178 w 356"/>
              <a:gd name="T7" fmla="*/ 0 h 356"/>
              <a:gd name="T8" fmla="*/ 25 w 356"/>
              <a:gd name="T9" fmla="*/ 87 h 356"/>
              <a:gd name="T10" fmla="*/ 0 w 356"/>
              <a:gd name="T11" fmla="*/ 178 h 356"/>
              <a:gd name="T12" fmla="*/ 25 w 356"/>
              <a:gd name="T13" fmla="*/ 269 h 356"/>
              <a:gd name="T14" fmla="*/ 178 w 356"/>
              <a:gd name="T15" fmla="*/ 356 h 356"/>
              <a:gd name="T16" fmla="*/ 331 w 356"/>
              <a:gd name="T17" fmla="*/ 26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356">
                <a:moveTo>
                  <a:pt x="331" y="269"/>
                </a:moveTo>
                <a:cubicBezTo>
                  <a:pt x="347" y="242"/>
                  <a:pt x="356" y="211"/>
                  <a:pt x="356" y="178"/>
                </a:cubicBezTo>
                <a:cubicBezTo>
                  <a:pt x="356" y="145"/>
                  <a:pt x="347" y="114"/>
                  <a:pt x="331" y="87"/>
                </a:cubicBezTo>
                <a:cubicBezTo>
                  <a:pt x="300" y="35"/>
                  <a:pt x="243" y="0"/>
                  <a:pt x="178" y="0"/>
                </a:cubicBezTo>
                <a:cubicBezTo>
                  <a:pt x="113" y="0"/>
                  <a:pt x="56" y="35"/>
                  <a:pt x="25" y="87"/>
                </a:cubicBezTo>
                <a:cubicBezTo>
                  <a:pt x="9" y="114"/>
                  <a:pt x="0" y="145"/>
                  <a:pt x="0" y="178"/>
                </a:cubicBezTo>
                <a:cubicBezTo>
                  <a:pt x="0" y="211"/>
                  <a:pt x="9" y="242"/>
                  <a:pt x="25" y="269"/>
                </a:cubicBezTo>
                <a:cubicBezTo>
                  <a:pt x="56" y="321"/>
                  <a:pt x="113" y="356"/>
                  <a:pt x="178" y="356"/>
                </a:cubicBezTo>
                <a:cubicBezTo>
                  <a:pt x="243" y="356"/>
                  <a:pt x="300" y="321"/>
                  <a:pt x="331" y="269"/>
                </a:cubicBezTo>
                <a:close/>
              </a:path>
            </a:pathLst>
          </a:custGeom>
          <a:gradFill flip="none" rotWithShape="1">
            <a:gsLst>
              <a:gs pos="0">
                <a:srgbClr val="E97D18"/>
              </a:gs>
              <a:gs pos="100000">
                <a:srgbClr val="EDB24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E3C2BBB-D2C0-4578-A112-67EE2CDF0792}"/>
              </a:ext>
            </a:extLst>
          </p:cNvPr>
          <p:cNvSpPr txBox="1"/>
          <p:nvPr/>
        </p:nvSpPr>
        <p:spPr>
          <a:xfrm>
            <a:off x="3727552" y="3519931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2D8BAB-B644-48CC-A22C-020A4FD9CF64}"/>
              </a:ext>
            </a:extLst>
          </p:cNvPr>
          <p:cNvSpPr txBox="1"/>
          <p:nvPr/>
        </p:nvSpPr>
        <p:spPr>
          <a:xfrm>
            <a:off x="7857536" y="3519931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218B9F9-DBAE-4842-936F-F82B590A6621}"/>
              </a:ext>
            </a:extLst>
          </p:cNvPr>
          <p:cNvSpPr txBox="1"/>
          <p:nvPr/>
        </p:nvSpPr>
        <p:spPr>
          <a:xfrm>
            <a:off x="5801244" y="4385530"/>
            <a:ext cx="635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52E99C-FA43-4419-BE7F-27370FE11D98}"/>
              </a:ext>
            </a:extLst>
          </p:cNvPr>
          <p:cNvSpPr/>
          <p:nvPr/>
        </p:nvSpPr>
        <p:spPr>
          <a:xfrm>
            <a:off x="3346620" y="4433981"/>
            <a:ext cx="1397000" cy="814464"/>
          </a:xfrm>
          <a:prstGeom prst="rect">
            <a:avLst/>
          </a:prstGeom>
          <a:solidFill>
            <a:srgbClr val="0E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02">
            <a:extLst>
              <a:ext uri="{FF2B5EF4-FFF2-40B4-BE49-F238E27FC236}">
                <a16:creationId xmlns:a16="http://schemas.microsoft.com/office/drawing/2014/main" id="{170C40C0-B846-419D-B32A-07E92AA2B111}"/>
              </a:ext>
            </a:extLst>
          </p:cNvPr>
          <p:cNvSpPr>
            <a:spLocks/>
          </p:cNvSpPr>
          <p:nvPr/>
        </p:nvSpPr>
        <p:spPr bwMode="auto">
          <a:xfrm rot="5400000">
            <a:off x="2535924" y="3310422"/>
            <a:ext cx="1036353" cy="1994370"/>
          </a:xfrm>
          <a:custGeom>
            <a:avLst/>
            <a:gdLst>
              <a:gd name="T0" fmla="*/ 15 w 249"/>
              <a:gd name="T1" fmla="*/ 478 h 478"/>
              <a:gd name="T2" fmla="*/ 8 w 249"/>
              <a:gd name="T3" fmla="*/ 478 h 478"/>
              <a:gd name="T4" fmla="*/ 7 w 249"/>
              <a:gd name="T5" fmla="*/ 463 h 478"/>
              <a:gd name="T6" fmla="*/ 76 w 249"/>
              <a:gd name="T7" fmla="*/ 286 h 478"/>
              <a:gd name="T8" fmla="*/ 118 w 249"/>
              <a:gd name="T9" fmla="*/ 246 h 478"/>
              <a:gd name="T10" fmla="*/ 242 w 249"/>
              <a:gd name="T11" fmla="*/ 0 h 478"/>
              <a:gd name="T12" fmla="*/ 249 w 249"/>
              <a:gd name="T13" fmla="*/ 0 h 478"/>
              <a:gd name="T14" fmla="*/ 123 w 249"/>
              <a:gd name="T15" fmla="*/ 251 h 478"/>
              <a:gd name="T16" fmla="*/ 80 w 249"/>
              <a:gd name="T17" fmla="*/ 292 h 478"/>
              <a:gd name="T18" fmla="*/ 14 w 249"/>
              <a:gd name="T19" fmla="*/ 462 h 478"/>
              <a:gd name="T20" fmla="*/ 15 w 249"/>
              <a:gd name="T21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478">
                <a:moveTo>
                  <a:pt x="15" y="478"/>
                </a:moveTo>
                <a:cubicBezTo>
                  <a:pt x="8" y="478"/>
                  <a:pt x="8" y="478"/>
                  <a:pt x="8" y="478"/>
                </a:cubicBezTo>
                <a:cubicBezTo>
                  <a:pt x="8" y="474"/>
                  <a:pt x="8" y="469"/>
                  <a:pt x="7" y="463"/>
                </a:cubicBezTo>
                <a:cubicBezTo>
                  <a:pt x="5" y="427"/>
                  <a:pt x="0" y="352"/>
                  <a:pt x="76" y="286"/>
                </a:cubicBezTo>
                <a:cubicBezTo>
                  <a:pt x="91" y="273"/>
                  <a:pt x="105" y="259"/>
                  <a:pt x="118" y="246"/>
                </a:cubicBezTo>
                <a:cubicBezTo>
                  <a:pt x="210" y="152"/>
                  <a:pt x="242" y="88"/>
                  <a:pt x="242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49" y="90"/>
                  <a:pt x="216" y="155"/>
                  <a:pt x="123" y="251"/>
                </a:cubicBezTo>
                <a:cubicBezTo>
                  <a:pt x="110" y="265"/>
                  <a:pt x="96" y="278"/>
                  <a:pt x="80" y="292"/>
                </a:cubicBezTo>
                <a:cubicBezTo>
                  <a:pt x="7" y="356"/>
                  <a:pt x="12" y="425"/>
                  <a:pt x="14" y="462"/>
                </a:cubicBezTo>
                <a:cubicBezTo>
                  <a:pt x="15" y="469"/>
                  <a:pt x="15" y="474"/>
                  <a:pt x="15" y="4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14" name="Freeform 103">
            <a:extLst>
              <a:ext uri="{FF2B5EF4-FFF2-40B4-BE49-F238E27FC236}">
                <a16:creationId xmlns:a16="http://schemas.microsoft.com/office/drawing/2014/main" id="{D58BBBFC-0C18-4647-A294-702441D11EF2}"/>
              </a:ext>
            </a:extLst>
          </p:cNvPr>
          <p:cNvSpPr>
            <a:spLocks/>
          </p:cNvSpPr>
          <p:nvPr/>
        </p:nvSpPr>
        <p:spPr bwMode="auto">
          <a:xfrm rot="5400000">
            <a:off x="4587534" y="3295360"/>
            <a:ext cx="1036353" cy="2012444"/>
          </a:xfrm>
          <a:custGeom>
            <a:avLst/>
            <a:gdLst>
              <a:gd name="T0" fmla="*/ 242 w 249"/>
              <a:gd name="T1" fmla="*/ 482 h 482"/>
              <a:gd name="T2" fmla="*/ 115 w 249"/>
              <a:gd name="T3" fmla="*/ 235 h 482"/>
              <a:gd name="T4" fmla="*/ 3 w 249"/>
              <a:gd name="T5" fmla="*/ 0 h 482"/>
              <a:gd name="T6" fmla="*/ 10 w 249"/>
              <a:gd name="T7" fmla="*/ 0 h 482"/>
              <a:gd name="T8" fmla="*/ 120 w 249"/>
              <a:gd name="T9" fmla="*/ 230 h 482"/>
              <a:gd name="T10" fmla="*/ 249 w 249"/>
              <a:gd name="T11" fmla="*/ 481 h 482"/>
              <a:gd name="T12" fmla="*/ 242 w 249"/>
              <a:gd name="T13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9" h="482">
                <a:moveTo>
                  <a:pt x="242" y="482"/>
                </a:moveTo>
                <a:cubicBezTo>
                  <a:pt x="236" y="423"/>
                  <a:pt x="231" y="368"/>
                  <a:pt x="115" y="235"/>
                </a:cubicBezTo>
                <a:cubicBezTo>
                  <a:pt x="0" y="103"/>
                  <a:pt x="2" y="10"/>
                  <a:pt x="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0"/>
                  <a:pt x="7" y="100"/>
                  <a:pt x="120" y="230"/>
                </a:cubicBezTo>
                <a:cubicBezTo>
                  <a:pt x="238" y="365"/>
                  <a:pt x="243" y="421"/>
                  <a:pt x="249" y="481"/>
                </a:cubicBezTo>
                <a:lnTo>
                  <a:pt x="242" y="4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A1F91B-0CCB-4584-85F6-65154F1306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24260" y="3259204"/>
            <a:ext cx="36151" cy="1132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4D308DE-2C55-4076-83D9-76299D2EFDB3}"/>
              </a:ext>
            </a:extLst>
          </p:cNvPr>
          <p:cNvGrpSpPr/>
          <p:nvPr/>
        </p:nvGrpSpPr>
        <p:grpSpPr>
          <a:xfrm>
            <a:off x="1827953" y="3632774"/>
            <a:ext cx="385619" cy="385620"/>
            <a:chOff x="1827953" y="3632774"/>
            <a:chExt cx="385619" cy="38562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704756C-D264-47E5-9DE2-E2A9F519B5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49041" y="3647834"/>
              <a:ext cx="349468" cy="355494"/>
            </a:xfrm>
            <a:prstGeom prst="ellipse">
              <a:avLst/>
            </a:prstGeom>
            <a:solidFill>
              <a:srgbClr val="0E15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  <a:latin typeface="Handlee" panose="02000000000000000000" pitchFamily="2" charset="0"/>
              </a:endParaRPr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id="{E20E0567-42DA-41A8-94C1-774E45F75FA2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827953" y="3632774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7 w 92"/>
                <a:gd name="T13" fmla="*/ 46 h 92"/>
                <a:gd name="T14" fmla="*/ 46 w 92"/>
                <a:gd name="T15" fmla="*/ 84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1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2" y="20"/>
                    <a:pt x="92" y="46"/>
                  </a:cubicBezTo>
                  <a:cubicBezTo>
                    <a:pt x="92" y="71"/>
                    <a:pt x="71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7" y="24"/>
                    <a:pt x="7" y="46"/>
                  </a:cubicBezTo>
                  <a:cubicBezTo>
                    <a:pt x="7" y="67"/>
                    <a:pt x="25" y="84"/>
                    <a:pt x="46" y="84"/>
                  </a:cubicBezTo>
                  <a:cubicBezTo>
                    <a:pt x="67" y="84"/>
                    <a:pt x="85" y="67"/>
                    <a:pt x="85" y="46"/>
                  </a:cubicBezTo>
                  <a:cubicBezTo>
                    <a:pt x="85" y="24"/>
                    <a:pt x="67" y="7"/>
                    <a:pt x="4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9D51F1-2F51-421F-BDC4-3EF30C0B6E84}"/>
              </a:ext>
            </a:extLst>
          </p:cNvPr>
          <p:cNvGrpSpPr/>
          <p:nvPr/>
        </p:nvGrpSpPr>
        <p:grpSpPr>
          <a:xfrm>
            <a:off x="3858475" y="4620924"/>
            <a:ext cx="385619" cy="379597"/>
            <a:chOff x="3858475" y="4620924"/>
            <a:chExt cx="385619" cy="37959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CE3743D-CD9D-4E8A-831F-D282D47CC7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870521" y="4632975"/>
              <a:ext cx="355496" cy="355494"/>
            </a:xfrm>
            <a:prstGeom prst="ellipse">
              <a:avLst/>
            </a:prstGeom>
            <a:solidFill>
              <a:srgbClr val="0E15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  <a:latin typeface="Handlee" panose="02000000000000000000" pitchFamily="2" charset="0"/>
              </a:endParaRPr>
            </a:p>
          </p:txBody>
        </p:sp>
        <p:sp>
          <p:nvSpPr>
            <p:cNvPr id="21" name="Freeform 108">
              <a:extLst>
                <a:ext uri="{FF2B5EF4-FFF2-40B4-BE49-F238E27FC236}">
                  <a16:creationId xmlns:a16="http://schemas.microsoft.com/office/drawing/2014/main" id="{0EAC9D3D-21D9-4F5A-956F-C786BB8FF3B5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3861486" y="4617913"/>
              <a:ext cx="379597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8 w 92"/>
                <a:gd name="T13" fmla="*/ 46 h 92"/>
                <a:gd name="T14" fmla="*/ 46 w 92"/>
                <a:gd name="T15" fmla="*/ 85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2" y="21"/>
                    <a:pt x="92" y="46"/>
                  </a:cubicBezTo>
                  <a:cubicBezTo>
                    <a:pt x="92" y="72"/>
                    <a:pt x="72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8" y="25"/>
                    <a:pt x="8" y="46"/>
                  </a:cubicBezTo>
                  <a:cubicBezTo>
                    <a:pt x="8" y="68"/>
                    <a:pt x="25" y="85"/>
                    <a:pt x="46" y="85"/>
                  </a:cubicBezTo>
                  <a:cubicBezTo>
                    <a:pt x="68" y="85"/>
                    <a:pt x="85" y="68"/>
                    <a:pt x="85" y="46"/>
                  </a:cubicBezTo>
                  <a:cubicBezTo>
                    <a:pt x="85" y="25"/>
                    <a:pt x="68" y="7"/>
                    <a:pt x="4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CEA20B74-4D0C-4EB5-8407-F26C9FA43A09}"/>
              </a:ext>
            </a:extLst>
          </p:cNvPr>
          <p:cNvSpPr/>
          <p:nvPr/>
        </p:nvSpPr>
        <p:spPr>
          <a:xfrm>
            <a:off x="5422464" y="5300109"/>
            <a:ext cx="1397000" cy="814464"/>
          </a:xfrm>
          <a:prstGeom prst="rect">
            <a:avLst/>
          </a:prstGeom>
          <a:solidFill>
            <a:srgbClr val="0E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3ECEAED-B1DD-4323-9865-BAF01C27FCEE}"/>
              </a:ext>
            </a:extLst>
          </p:cNvPr>
          <p:cNvGrpSpPr/>
          <p:nvPr/>
        </p:nvGrpSpPr>
        <p:grpSpPr>
          <a:xfrm>
            <a:off x="4130501" y="5385557"/>
            <a:ext cx="3976914" cy="1051355"/>
            <a:chOff x="190040" y="4791040"/>
            <a:chExt cx="3976914" cy="105135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C6D2973-9114-441E-A20C-B185506731FE}"/>
                </a:ext>
              </a:extLst>
            </p:cNvPr>
            <p:cNvSpPr txBox="1"/>
            <p:nvPr/>
          </p:nvSpPr>
          <p:spPr>
            <a:xfrm>
              <a:off x="190040" y="4791040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E9831E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Write Heading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39A68BF-0D1E-4693-9442-36FF4406A9A9}"/>
                </a:ext>
              </a:extLst>
            </p:cNvPr>
            <p:cNvSpPr txBox="1"/>
            <p:nvPr/>
          </p:nvSpPr>
          <p:spPr>
            <a:xfrm>
              <a:off x="190040" y="5196064"/>
              <a:ext cx="3967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0FF74917-217B-46B1-85F0-FB979C136159}"/>
              </a:ext>
            </a:extLst>
          </p:cNvPr>
          <p:cNvSpPr/>
          <p:nvPr/>
        </p:nvSpPr>
        <p:spPr>
          <a:xfrm>
            <a:off x="7475827" y="4433981"/>
            <a:ext cx="1397000" cy="814464"/>
          </a:xfrm>
          <a:prstGeom prst="rect">
            <a:avLst/>
          </a:prstGeom>
          <a:solidFill>
            <a:srgbClr val="0E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95">
            <a:extLst>
              <a:ext uri="{FF2B5EF4-FFF2-40B4-BE49-F238E27FC236}">
                <a16:creationId xmlns:a16="http://schemas.microsoft.com/office/drawing/2014/main" id="{163A2EC7-C84A-4DF3-AEC5-6A80CD33D7AB}"/>
              </a:ext>
            </a:extLst>
          </p:cNvPr>
          <p:cNvSpPr>
            <a:spLocks/>
          </p:cNvSpPr>
          <p:nvPr/>
        </p:nvSpPr>
        <p:spPr bwMode="auto">
          <a:xfrm rot="5400000">
            <a:off x="8648575" y="3313435"/>
            <a:ext cx="1036353" cy="1988344"/>
          </a:xfrm>
          <a:custGeom>
            <a:avLst/>
            <a:gdLst>
              <a:gd name="T0" fmla="*/ 249 w 249"/>
              <a:gd name="T1" fmla="*/ 477 h 477"/>
              <a:gd name="T2" fmla="*/ 242 w 249"/>
              <a:gd name="T3" fmla="*/ 477 h 477"/>
              <a:gd name="T4" fmla="*/ 118 w 249"/>
              <a:gd name="T5" fmla="*/ 231 h 477"/>
              <a:gd name="T6" fmla="*/ 76 w 249"/>
              <a:gd name="T7" fmla="*/ 191 h 477"/>
              <a:gd name="T8" fmla="*/ 7 w 249"/>
              <a:gd name="T9" fmla="*/ 15 h 477"/>
              <a:gd name="T10" fmla="*/ 8 w 249"/>
              <a:gd name="T11" fmla="*/ 0 h 477"/>
              <a:gd name="T12" fmla="*/ 15 w 249"/>
              <a:gd name="T13" fmla="*/ 0 h 477"/>
              <a:gd name="T14" fmla="*/ 15 w 249"/>
              <a:gd name="T15" fmla="*/ 16 h 477"/>
              <a:gd name="T16" fmla="*/ 81 w 249"/>
              <a:gd name="T17" fmla="*/ 186 h 477"/>
              <a:gd name="T18" fmla="*/ 124 w 249"/>
              <a:gd name="T19" fmla="*/ 226 h 477"/>
              <a:gd name="T20" fmla="*/ 249 w 249"/>
              <a:gd name="T21" fmla="*/ 47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477">
                <a:moveTo>
                  <a:pt x="249" y="477"/>
                </a:moveTo>
                <a:cubicBezTo>
                  <a:pt x="242" y="477"/>
                  <a:pt x="242" y="477"/>
                  <a:pt x="242" y="477"/>
                </a:cubicBezTo>
                <a:cubicBezTo>
                  <a:pt x="242" y="390"/>
                  <a:pt x="210" y="326"/>
                  <a:pt x="118" y="231"/>
                </a:cubicBezTo>
                <a:cubicBezTo>
                  <a:pt x="105" y="218"/>
                  <a:pt x="91" y="205"/>
                  <a:pt x="76" y="191"/>
                </a:cubicBezTo>
                <a:cubicBezTo>
                  <a:pt x="0" y="125"/>
                  <a:pt x="5" y="51"/>
                  <a:pt x="7" y="15"/>
                </a:cubicBezTo>
                <a:cubicBezTo>
                  <a:pt x="8" y="9"/>
                  <a:pt x="8" y="4"/>
                  <a:pt x="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9"/>
                  <a:pt x="15" y="16"/>
                </a:cubicBezTo>
                <a:cubicBezTo>
                  <a:pt x="12" y="53"/>
                  <a:pt x="8" y="122"/>
                  <a:pt x="81" y="186"/>
                </a:cubicBezTo>
                <a:cubicBezTo>
                  <a:pt x="96" y="199"/>
                  <a:pt x="110" y="213"/>
                  <a:pt x="124" y="226"/>
                </a:cubicBezTo>
                <a:cubicBezTo>
                  <a:pt x="217" y="322"/>
                  <a:pt x="249" y="388"/>
                  <a:pt x="249" y="4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CA5158-8433-48BA-B19D-05F8897F448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766460" y="3262220"/>
            <a:ext cx="30128" cy="1132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ABE776-D08F-4112-AB1A-6B9D2B57541D}"/>
              </a:ext>
            </a:extLst>
          </p:cNvPr>
          <p:cNvGrpSpPr/>
          <p:nvPr/>
        </p:nvGrpSpPr>
        <p:grpSpPr>
          <a:xfrm>
            <a:off x="10004264" y="3632774"/>
            <a:ext cx="385619" cy="385620"/>
            <a:chOff x="10004264" y="3632774"/>
            <a:chExt cx="385619" cy="38562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B075D14-AE54-48A2-A31C-257F723821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019324" y="3653862"/>
              <a:ext cx="355495" cy="349467"/>
            </a:xfrm>
            <a:prstGeom prst="ellipse">
              <a:avLst/>
            </a:prstGeom>
            <a:solidFill>
              <a:srgbClr val="0E1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9" name="Freeform 99">
              <a:extLst>
                <a:ext uri="{FF2B5EF4-FFF2-40B4-BE49-F238E27FC236}">
                  <a16:creationId xmlns:a16="http://schemas.microsoft.com/office/drawing/2014/main" id="{471B3C88-C4C0-4D30-8903-046EF43AF822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0004264" y="3632774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8 w 92"/>
                <a:gd name="T13" fmla="*/ 46 h 92"/>
                <a:gd name="T14" fmla="*/ 46 w 92"/>
                <a:gd name="T15" fmla="*/ 85 h 92"/>
                <a:gd name="T16" fmla="*/ 85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1" y="92"/>
                    <a:pt x="0" y="71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2" y="21"/>
                    <a:pt x="92" y="46"/>
                  </a:cubicBezTo>
                  <a:cubicBezTo>
                    <a:pt x="92" y="71"/>
                    <a:pt x="72" y="92"/>
                    <a:pt x="46" y="92"/>
                  </a:cubicBezTo>
                  <a:close/>
                  <a:moveTo>
                    <a:pt x="46" y="7"/>
                  </a:moveTo>
                  <a:cubicBezTo>
                    <a:pt x="25" y="7"/>
                    <a:pt x="8" y="25"/>
                    <a:pt x="8" y="46"/>
                  </a:cubicBezTo>
                  <a:cubicBezTo>
                    <a:pt x="8" y="67"/>
                    <a:pt x="25" y="85"/>
                    <a:pt x="46" y="85"/>
                  </a:cubicBezTo>
                  <a:cubicBezTo>
                    <a:pt x="68" y="85"/>
                    <a:pt x="85" y="67"/>
                    <a:pt x="85" y="46"/>
                  </a:cubicBezTo>
                  <a:cubicBezTo>
                    <a:pt x="85" y="25"/>
                    <a:pt x="68" y="7"/>
                    <a:pt x="4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sp>
        <p:nvSpPr>
          <p:cNvPr id="5" name="Freeform 96">
            <a:extLst>
              <a:ext uri="{FF2B5EF4-FFF2-40B4-BE49-F238E27FC236}">
                <a16:creationId xmlns:a16="http://schemas.microsoft.com/office/drawing/2014/main" id="{256B8728-4051-417C-88CC-B778A0BE05DF}"/>
              </a:ext>
            </a:extLst>
          </p:cNvPr>
          <p:cNvSpPr>
            <a:spLocks/>
          </p:cNvSpPr>
          <p:nvPr/>
        </p:nvSpPr>
        <p:spPr bwMode="auto">
          <a:xfrm rot="5400000">
            <a:off x="6593950" y="3295360"/>
            <a:ext cx="1036353" cy="2012444"/>
          </a:xfrm>
          <a:custGeom>
            <a:avLst/>
            <a:gdLst>
              <a:gd name="T0" fmla="*/ 3 w 249"/>
              <a:gd name="T1" fmla="*/ 482 h 482"/>
              <a:gd name="T2" fmla="*/ 115 w 249"/>
              <a:gd name="T3" fmla="*/ 247 h 482"/>
              <a:gd name="T4" fmla="*/ 242 w 249"/>
              <a:gd name="T5" fmla="*/ 0 h 482"/>
              <a:gd name="T6" fmla="*/ 249 w 249"/>
              <a:gd name="T7" fmla="*/ 1 h 482"/>
              <a:gd name="T8" fmla="*/ 120 w 249"/>
              <a:gd name="T9" fmla="*/ 252 h 482"/>
              <a:gd name="T10" fmla="*/ 10 w 249"/>
              <a:gd name="T11" fmla="*/ 481 h 482"/>
              <a:gd name="T12" fmla="*/ 3 w 249"/>
              <a:gd name="T13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9" h="482">
                <a:moveTo>
                  <a:pt x="3" y="482"/>
                </a:moveTo>
                <a:cubicBezTo>
                  <a:pt x="3" y="472"/>
                  <a:pt x="0" y="379"/>
                  <a:pt x="115" y="247"/>
                </a:cubicBezTo>
                <a:cubicBezTo>
                  <a:pt x="231" y="114"/>
                  <a:pt x="236" y="59"/>
                  <a:pt x="242" y="0"/>
                </a:cubicBezTo>
                <a:cubicBezTo>
                  <a:pt x="249" y="1"/>
                  <a:pt x="249" y="1"/>
                  <a:pt x="249" y="1"/>
                </a:cubicBezTo>
                <a:cubicBezTo>
                  <a:pt x="243" y="61"/>
                  <a:pt x="238" y="117"/>
                  <a:pt x="120" y="252"/>
                </a:cubicBezTo>
                <a:cubicBezTo>
                  <a:pt x="7" y="381"/>
                  <a:pt x="10" y="471"/>
                  <a:pt x="10" y="481"/>
                </a:cubicBezTo>
                <a:lnTo>
                  <a:pt x="3" y="4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Handlee" panose="02000000000000000000" pitchFamily="2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67131B8-CF41-465D-B8ED-13F6E7BB5BD1}"/>
              </a:ext>
            </a:extLst>
          </p:cNvPr>
          <p:cNvGrpSpPr/>
          <p:nvPr/>
        </p:nvGrpSpPr>
        <p:grpSpPr>
          <a:xfrm>
            <a:off x="5919122" y="3638797"/>
            <a:ext cx="385619" cy="385620"/>
            <a:chOff x="5919122" y="3638797"/>
            <a:chExt cx="385619" cy="38562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48D9E68-712A-465D-925E-C71E62ECAD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37196" y="3656875"/>
              <a:ext cx="349468" cy="349467"/>
            </a:xfrm>
            <a:prstGeom prst="ellipse">
              <a:avLst/>
            </a:prstGeom>
            <a:solidFill>
              <a:srgbClr val="0E1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24" name="Freeform 110">
              <a:extLst>
                <a:ext uri="{FF2B5EF4-FFF2-40B4-BE49-F238E27FC236}">
                  <a16:creationId xmlns:a16="http://schemas.microsoft.com/office/drawing/2014/main" id="{6140FEC8-B40F-4504-A1B7-C5F19838B4F0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5919122" y="3638797"/>
              <a:ext cx="385620" cy="385619"/>
            </a:xfrm>
            <a:custGeom>
              <a:avLst/>
              <a:gdLst>
                <a:gd name="T0" fmla="*/ 46 w 92"/>
                <a:gd name="T1" fmla="*/ 92 h 92"/>
                <a:gd name="T2" fmla="*/ 0 w 92"/>
                <a:gd name="T3" fmla="*/ 46 h 92"/>
                <a:gd name="T4" fmla="*/ 46 w 92"/>
                <a:gd name="T5" fmla="*/ 0 h 92"/>
                <a:gd name="T6" fmla="*/ 92 w 92"/>
                <a:gd name="T7" fmla="*/ 46 h 92"/>
                <a:gd name="T8" fmla="*/ 46 w 92"/>
                <a:gd name="T9" fmla="*/ 92 h 92"/>
                <a:gd name="T10" fmla="*/ 46 w 92"/>
                <a:gd name="T11" fmla="*/ 7 h 92"/>
                <a:gd name="T12" fmla="*/ 7 w 92"/>
                <a:gd name="T13" fmla="*/ 46 h 92"/>
                <a:gd name="T14" fmla="*/ 46 w 92"/>
                <a:gd name="T15" fmla="*/ 85 h 92"/>
                <a:gd name="T16" fmla="*/ 84 w 92"/>
                <a:gd name="T17" fmla="*/ 46 h 92"/>
                <a:gd name="T18" fmla="*/ 46 w 92"/>
                <a:gd name="T19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20" y="92"/>
                    <a:pt x="0" y="71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71" y="0"/>
                    <a:pt x="92" y="21"/>
                    <a:pt x="92" y="46"/>
                  </a:cubicBezTo>
                  <a:cubicBezTo>
                    <a:pt x="92" y="71"/>
                    <a:pt x="71" y="92"/>
                    <a:pt x="46" y="92"/>
                  </a:cubicBezTo>
                  <a:close/>
                  <a:moveTo>
                    <a:pt x="46" y="7"/>
                  </a:moveTo>
                  <a:cubicBezTo>
                    <a:pt x="24" y="7"/>
                    <a:pt x="7" y="25"/>
                    <a:pt x="7" y="46"/>
                  </a:cubicBezTo>
                  <a:cubicBezTo>
                    <a:pt x="7" y="67"/>
                    <a:pt x="24" y="85"/>
                    <a:pt x="46" y="85"/>
                  </a:cubicBezTo>
                  <a:cubicBezTo>
                    <a:pt x="67" y="85"/>
                    <a:pt x="84" y="67"/>
                    <a:pt x="84" y="46"/>
                  </a:cubicBezTo>
                  <a:cubicBezTo>
                    <a:pt x="84" y="25"/>
                    <a:pt x="67" y="7"/>
                    <a:pt x="4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02186F-79DE-45E5-97B7-1E129DB2DBA1}"/>
              </a:ext>
            </a:extLst>
          </p:cNvPr>
          <p:cNvGrpSpPr/>
          <p:nvPr/>
        </p:nvGrpSpPr>
        <p:grpSpPr>
          <a:xfrm>
            <a:off x="7979769" y="4620924"/>
            <a:ext cx="385619" cy="379597"/>
            <a:chOff x="7979769" y="4620924"/>
            <a:chExt cx="385619" cy="37959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D310436-5AB3-4D62-8E87-7B1F1C61DA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991815" y="4632975"/>
              <a:ext cx="355496" cy="355494"/>
            </a:xfrm>
            <a:prstGeom prst="ellipse">
              <a:avLst/>
            </a:prstGeom>
            <a:solidFill>
              <a:srgbClr val="0E1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  <p:sp>
          <p:nvSpPr>
            <p:cNvPr id="12" name="Freeform 101">
              <a:extLst>
                <a:ext uri="{FF2B5EF4-FFF2-40B4-BE49-F238E27FC236}">
                  <a16:creationId xmlns:a16="http://schemas.microsoft.com/office/drawing/2014/main" id="{47AC1C6A-A14E-4DC8-B908-6B547F5DC001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7982780" y="4617913"/>
              <a:ext cx="379597" cy="385619"/>
            </a:xfrm>
            <a:custGeom>
              <a:avLst/>
              <a:gdLst>
                <a:gd name="T0" fmla="*/ 46 w 91"/>
                <a:gd name="T1" fmla="*/ 92 h 92"/>
                <a:gd name="T2" fmla="*/ 0 w 91"/>
                <a:gd name="T3" fmla="*/ 46 h 92"/>
                <a:gd name="T4" fmla="*/ 46 w 91"/>
                <a:gd name="T5" fmla="*/ 0 h 92"/>
                <a:gd name="T6" fmla="*/ 91 w 91"/>
                <a:gd name="T7" fmla="*/ 46 h 92"/>
                <a:gd name="T8" fmla="*/ 46 w 91"/>
                <a:gd name="T9" fmla="*/ 92 h 92"/>
                <a:gd name="T10" fmla="*/ 46 w 91"/>
                <a:gd name="T11" fmla="*/ 8 h 92"/>
                <a:gd name="T12" fmla="*/ 7 w 91"/>
                <a:gd name="T13" fmla="*/ 46 h 92"/>
                <a:gd name="T14" fmla="*/ 46 w 91"/>
                <a:gd name="T15" fmla="*/ 85 h 92"/>
                <a:gd name="T16" fmla="*/ 84 w 91"/>
                <a:gd name="T17" fmla="*/ 46 h 92"/>
                <a:gd name="T18" fmla="*/ 46 w 91"/>
                <a:gd name="T19" fmla="*/ 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46" y="92"/>
                  </a:moveTo>
                  <a:cubicBezTo>
                    <a:pt x="20" y="92"/>
                    <a:pt x="0" y="72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71" y="0"/>
                    <a:pt x="91" y="21"/>
                    <a:pt x="91" y="46"/>
                  </a:cubicBezTo>
                  <a:cubicBezTo>
                    <a:pt x="91" y="72"/>
                    <a:pt x="71" y="92"/>
                    <a:pt x="46" y="92"/>
                  </a:cubicBezTo>
                  <a:close/>
                  <a:moveTo>
                    <a:pt x="46" y="8"/>
                  </a:moveTo>
                  <a:cubicBezTo>
                    <a:pt x="24" y="8"/>
                    <a:pt x="7" y="25"/>
                    <a:pt x="7" y="46"/>
                  </a:cubicBezTo>
                  <a:cubicBezTo>
                    <a:pt x="7" y="68"/>
                    <a:pt x="24" y="85"/>
                    <a:pt x="46" y="85"/>
                  </a:cubicBezTo>
                  <a:cubicBezTo>
                    <a:pt x="67" y="85"/>
                    <a:pt x="84" y="68"/>
                    <a:pt x="84" y="46"/>
                  </a:cubicBezTo>
                  <a:cubicBezTo>
                    <a:pt x="84" y="25"/>
                    <a:pt x="67" y="8"/>
                    <a:pt x="4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Handlee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5" dur="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6" presetClass="emph" presetSubtype="0" accel="40000" decel="4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9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25" grpId="0" animBg="1"/>
      <p:bldP spid="26" grpId="0" animBg="1"/>
      <p:bldP spid="30" grpId="0" animBg="1"/>
      <p:bldP spid="31" grpId="0" animBg="1"/>
      <p:bldP spid="35" grpId="0" animBg="1"/>
      <p:bldP spid="36" grpId="0" animBg="1"/>
      <p:bldP spid="40" grpId="0"/>
      <p:bldP spid="40" grpId="1"/>
      <p:bldP spid="40" grpId="2"/>
      <p:bldP spid="41" grpId="0"/>
      <p:bldP spid="41" grpId="1"/>
      <p:bldP spid="41" grpId="2"/>
      <p:bldP spid="42" grpId="0"/>
      <p:bldP spid="42" grpId="1"/>
      <p:bldP spid="42" grpId="2"/>
      <p:bldP spid="13" grpId="0" animBg="1"/>
      <p:bldP spid="14" grpId="0" animBg="1"/>
      <p:bldP spid="15" grpId="0" animBg="1"/>
      <p:bldP spid="4" grpId="0" animBg="1"/>
      <p:bldP spid="6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2539</TotalTime>
  <Words>232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Akira Expanded</vt:lpstr>
      <vt:lpstr>Arial</vt:lpstr>
      <vt:lpstr>Calibri</vt:lpstr>
      <vt:lpstr>Calibri Light</vt:lpstr>
      <vt:lpstr>Handlee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54</cp:revision>
  <dcterms:created xsi:type="dcterms:W3CDTF">2023-12-28T13:53:05Z</dcterms:created>
  <dcterms:modified xsi:type="dcterms:W3CDTF">2024-03-21T10:28:01Z</dcterms:modified>
</cp:coreProperties>
</file>