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2" r:id="rId2"/>
    <p:sldId id="548" r:id="rId3"/>
    <p:sldId id="549" r:id="rId4"/>
    <p:sldId id="550" r:id="rId5"/>
    <p:sldId id="551" r:id="rId6"/>
    <p:sldId id="547" r:id="rId7"/>
    <p:sldId id="546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2"/>
            <p14:sldId id="548"/>
            <p14:sldId id="549"/>
            <p14:sldId id="550"/>
            <p14:sldId id="551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>
        <p:scale>
          <a:sx n="50" d="100"/>
          <a:sy n="50" d="100"/>
        </p:scale>
        <p:origin x="3836" y="26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75A0502D-F9C9-4C7B-8046-6BAFF63166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05201" y="0"/>
            <a:ext cx="8689181" cy="6858000"/>
          </a:xfrm>
          <a:custGeom>
            <a:avLst/>
            <a:gdLst>
              <a:gd name="connsiteX0" fmla="*/ 4128326 w 8689181"/>
              <a:gd name="connsiteY0" fmla="*/ 0 h 6858000"/>
              <a:gd name="connsiteX1" fmla="*/ 8689181 w 8689181"/>
              <a:gd name="connsiteY1" fmla="*/ 0 h 6858000"/>
              <a:gd name="connsiteX2" fmla="*/ 8689181 w 8689181"/>
              <a:gd name="connsiteY2" fmla="*/ 6858000 h 6858000"/>
              <a:gd name="connsiteX3" fmla="*/ 0 w 86891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9181" h="6858000">
                <a:moveTo>
                  <a:pt x="4128326" y="0"/>
                </a:moveTo>
                <a:lnTo>
                  <a:pt x="8689181" y="0"/>
                </a:lnTo>
                <a:lnTo>
                  <a:pt x="868918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4E02ADAD-C4C8-4664-A6CE-24682B2582C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05201" y="0"/>
            <a:ext cx="8689181" cy="6858000"/>
          </a:xfrm>
          <a:custGeom>
            <a:avLst/>
            <a:gdLst>
              <a:gd name="connsiteX0" fmla="*/ 4128326 w 8689181"/>
              <a:gd name="connsiteY0" fmla="*/ 0 h 6858000"/>
              <a:gd name="connsiteX1" fmla="*/ 8689181 w 8689181"/>
              <a:gd name="connsiteY1" fmla="*/ 0 h 6858000"/>
              <a:gd name="connsiteX2" fmla="*/ 8689181 w 8689181"/>
              <a:gd name="connsiteY2" fmla="*/ 6858000 h 6858000"/>
              <a:gd name="connsiteX3" fmla="*/ 0 w 86891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9181" h="6858000">
                <a:moveTo>
                  <a:pt x="4128326" y="0"/>
                </a:moveTo>
                <a:lnTo>
                  <a:pt x="8689181" y="0"/>
                </a:lnTo>
                <a:lnTo>
                  <a:pt x="868918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2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F4D4715-E552-4EF9-992C-25DAD264EC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5A159-90FB-4188-A0D1-D0C8D704A016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1555FD">
                  <a:alpha val="85000"/>
                </a:srgbClr>
              </a:gs>
              <a:gs pos="100000">
                <a:srgbClr val="5680F8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2553C1-BFEC-4884-B5E1-932F9210EC17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6F357-7DD2-4984-9E1F-999D463926B8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3815C-4A8A-40ED-9CCC-B9DB3E58F512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7F87F-E04A-4252-81BB-5BF030AC60FA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F4D4715-E552-4EF9-992C-25DAD264EC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5A159-90FB-4188-A0D1-D0C8D704A016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FE7C04">
                  <a:alpha val="85000"/>
                </a:srgbClr>
              </a:gs>
              <a:gs pos="100000">
                <a:srgbClr val="FFCA4E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2553C1-BFEC-4884-B5E1-932F9210EC17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6F357-7DD2-4984-9E1F-999D463926B8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3815C-4A8A-40ED-9CCC-B9DB3E58F512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7F87F-E04A-4252-81BB-5BF030AC60FA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35758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F4D4715-E552-4EF9-992C-25DAD264EC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5A159-90FB-4188-A0D1-D0C8D704A016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5D28FE">
                  <a:alpha val="85000"/>
                </a:srgbClr>
              </a:gs>
              <a:gs pos="100000">
                <a:srgbClr val="BB66DD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2553C1-BFEC-4884-B5E1-932F9210EC17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6F357-7DD2-4984-9E1F-999D463926B8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5D28FE">
                        <a:alpha val="90000"/>
                      </a:srgbClr>
                    </a:gs>
                    <a:gs pos="100000">
                      <a:srgbClr val="BB66DD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3815C-4A8A-40ED-9CCC-B9DB3E58F512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7F87F-E04A-4252-81BB-5BF030AC60FA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412735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F4D4715-E552-4EF9-992C-25DAD264EC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5A159-90FB-4188-A0D1-D0C8D704A016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DD421D">
                  <a:alpha val="85000"/>
                </a:srgbClr>
              </a:gs>
              <a:gs pos="100000">
                <a:srgbClr val="FF6F57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2553C1-BFEC-4884-B5E1-932F9210EC17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6F357-7DD2-4984-9E1F-999D463926B8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DD421D">
                        <a:alpha val="90000"/>
                      </a:srgbClr>
                    </a:gs>
                    <a:gs pos="100000">
                      <a:srgbClr val="FF6F57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3815C-4A8A-40ED-9CCC-B9DB3E58F512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7F87F-E04A-4252-81BB-5BF030AC60FA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97259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F4D4715-E552-4EF9-992C-25DAD264EC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5A159-90FB-4188-A0D1-D0C8D704A016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81C123">
                  <a:alpha val="85000"/>
                </a:srgbClr>
              </a:gs>
              <a:gs pos="100000">
                <a:srgbClr val="B3DA7D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2553C1-BFEC-4884-B5E1-932F9210EC17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6F357-7DD2-4984-9E1F-999D463926B8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81C123">
                        <a:alpha val="90000"/>
                      </a:srgbClr>
                    </a:gs>
                    <a:gs pos="100000">
                      <a:srgbClr val="B3DA7D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3815C-4A8A-40ED-9CCC-B9DB3E58F512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7F87F-E04A-4252-81BB-5BF030AC60FA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386216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295D02-D9DD-4C95-A9A7-1887B46DA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6C6F02-0022-45F6-A166-12BD51C2D182}"/>
              </a:ext>
            </a:extLst>
          </p:cNvPr>
          <p:cNvSpPr/>
          <p:nvPr/>
        </p:nvSpPr>
        <p:spPr>
          <a:xfrm>
            <a:off x="6874097" y="1885997"/>
            <a:ext cx="2218944" cy="3086004"/>
          </a:xfrm>
          <a:custGeom>
            <a:avLst/>
            <a:gdLst>
              <a:gd name="connsiteX0" fmla="*/ 2218944 w 2218944"/>
              <a:gd name="connsiteY0" fmla="*/ 0 h 3086004"/>
              <a:gd name="connsiteX1" fmla="*/ 361188 w 2218944"/>
              <a:gd name="connsiteY1" fmla="*/ 3086005 h 3086004"/>
              <a:gd name="connsiteX2" fmla="*/ 0 w 2218944"/>
              <a:gd name="connsiteY2" fmla="*/ 3086005 h 3086004"/>
              <a:gd name="connsiteX3" fmla="*/ 1857756 w 2218944"/>
              <a:gd name="connsiteY3" fmla="*/ 0 h 3086004"/>
              <a:gd name="connsiteX4" fmla="*/ 2218944 w 2218944"/>
              <a:gd name="connsiteY4" fmla="*/ 0 h 30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944" h="3086004">
                <a:moveTo>
                  <a:pt x="2218944" y="0"/>
                </a:moveTo>
                <a:lnTo>
                  <a:pt x="361188" y="3086005"/>
                </a:lnTo>
                <a:lnTo>
                  <a:pt x="0" y="3086005"/>
                </a:lnTo>
                <a:lnTo>
                  <a:pt x="1857756" y="0"/>
                </a:lnTo>
                <a:lnTo>
                  <a:pt x="2218944" y="0"/>
                </a:lnTo>
                <a:close/>
              </a:path>
            </a:pathLst>
          </a:custGeom>
          <a:gradFill flip="none" rotWithShape="1">
            <a:gsLst>
              <a:gs pos="0">
                <a:srgbClr val="1555FD">
                  <a:alpha val="85000"/>
                </a:srgbClr>
              </a:gs>
              <a:gs pos="100000">
                <a:srgbClr val="5680F8">
                  <a:alpha val="9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B7448B1-7E48-449F-BE15-1B6268E24E6B}"/>
              </a:ext>
            </a:extLst>
          </p:cNvPr>
          <p:cNvSpPr/>
          <p:nvPr/>
        </p:nvSpPr>
        <p:spPr>
          <a:xfrm>
            <a:off x="0" y="849773"/>
            <a:ext cx="9093041" cy="5158454"/>
          </a:xfrm>
          <a:custGeom>
            <a:avLst/>
            <a:gdLst>
              <a:gd name="connsiteX0" fmla="*/ 9093041 w 9093041"/>
              <a:gd name="connsiteY0" fmla="*/ 0 h 5158454"/>
              <a:gd name="connsiteX1" fmla="*/ 5987796 w 9093041"/>
              <a:gd name="connsiteY1" fmla="*/ 5158455 h 5158454"/>
              <a:gd name="connsiteX2" fmla="*/ 0 w 9093041"/>
              <a:gd name="connsiteY2" fmla="*/ 5158455 h 5158454"/>
              <a:gd name="connsiteX3" fmla="*/ 0 w 9093041"/>
              <a:gd name="connsiteY3" fmla="*/ 0 h 5158454"/>
              <a:gd name="connsiteX4" fmla="*/ 9093041 w 9093041"/>
              <a:gd name="connsiteY4" fmla="*/ 0 h 515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041" h="5158454">
                <a:moveTo>
                  <a:pt x="9093041" y="0"/>
                </a:moveTo>
                <a:lnTo>
                  <a:pt x="5987796" y="5158455"/>
                </a:lnTo>
                <a:lnTo>
                  <a:pt x="0" y="5158455"/>
                </a:lnTo>
                <a:lnTo>
                  <a:pt x="0" y="0"/>
                </a:lnTo>
                <a:lnTo>
                  <a:pt x="9093041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  <a:effectLst>
            <a:outerShdw blurRad="152400" dist="38100" algn="l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7AC524-72CE-420A-B388-2FE16A260C63}"/>
              </a:ext>
            </a:extLst>
          </p:cNvPr>
          <p:cNvSpPr txBox="1"/>
          <p:nvPr/>
        </p:nvSpPr>
        <p:spPr>
          <a:xfrm>
            <a:off x="495254" y="2032007"/>
            <a:ext cx="573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  <a:t>Welcome to Our</a:t>
            </a:r>
            <a:br>
              <a:rPr lang="en-US" sz="4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3CF2AE-DE58-4423-B4F6-6E0E5B082A5F}"/>
              </a:ext>
            </a:extLst>
          </p:cNvPr>
          <p:cNvSpPr txBox="1"/>
          <p:nvPr/>
        </p:nvSpPr>
        <p:spPr>
          <a:xfrm>
            <a:off x="495253" y="1668956"/>
            <a:ext cx="57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AF6746-E0B4-4EB7-B21B-9DD785296454}"/>
              </a:ext>
            </a:extLst>
          </p:cNvPr>
          <p:cNvSpPr txBox="1"/>
          <p:nvPr/>
        </p:nvSpPr>
        <p:spPr>
          <a:xfrm>
            <a:off x="495254" y="3595386"/>
            <a:ext cx="573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383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17</cp:revision>
  <dcterms:created xsi:type="dcterms:W3CDTF">2024-02-18T05:14:35Z</dcterms:created>
  <dcterms:modified xsi:type="dcterms:W3CDTF">2024-03-02T12:33:11Z</dcterms:modified>
</cp:coreProperties>
</file>