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1"/>
  </p:handoutMasterIdLst>
  <p:sldIdLst>
    <p:sldId id="578" r:id="rId2"/>
    <p:sldId id="579" r:id="rId3"/>
    <p:sldId id="580" r:id="rId4"/>
    <p:sldId id="581" r:id="rId5"/>
    <p:sldId id="582" r:id="rId6"/>
    <p:sldId id="583" r:id="rId7"/>
    <p:sldId id="546" r:id="rId8"/>
    <p:sldId id="265" r:id="rId9"/>
    <p:sldId id="266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78"/>
            <p14:sldId id="579"/>
            <p14:sldId id="580"/>
            <p14:sldId id="581"/>
            <p14:sldId id="582"/>
          </p14:sldIdLst>
        </p14:section>
        <p14:section name="Without Animation" id="{8B86FDD1-95CF-473B-B389-78E73723E0C3}">
          <p14:sldIdLst>
            <p14:sldId id="583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504" autoAdjust="0"/>
    <p:restoredTop sz="94660"/>
  </p:normalViewPr>
  <p:slideViewPr>
    <p:cSldViewPr snapToGrid="0">
      <p:cViewPr>
        <p:scale>
          <a:sx n="125" d="100"/>
          <a:sy n="125" d="100"/>
        </p:scale>
        <p:origin x="972" y="106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128" d="100"/>
          <a:sy n="128" d="100"/>
        </p:scale>
        <p:origin x="4012" y="8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ECDD6323-EE8B-4498-B6EC-4A079BD3C5CB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8171802-AEA7-4DED-BB93-34832E3BB5CC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A690AB-EBAB-4B43-B138-676274DC56AE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4A38DF4-0CD9-47A8-8E04-9BA25C8E5F4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9F85936-E772-42DF-880D-C14FD44CE104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036843-0197-4424-A962-E6D879A0BC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297692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2">
            <a:extLst>
              <a:ext uri="{FF2B5EF4-FFF2-40B4-BE49-F238E27FC236}">
                <a16:creationId xmlns:a16="http://schemas.microsoft.com/office/drawing/2014/main" id="{06139444-32C9-40D8-BEC3-DA679E634F1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0"/>
            <a:ext cx="12192000" cy="6858000"/>
          </a:xfrm>
          <a:blipFill>
            <a:blip r:embed="rId2"/>
            <a:stretch>
              <a:fillRect/>
            </a:stretch>
          </a:blipFill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imated (Image Placeholder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2">
            <a:extLst>
              <a:ext uri="{FF2B5EF4-FFF2-40B4-BE49-F238E27FC236}">
                <a16:creationId xmlns:a16="http://schemas.microsoft.com/office/drawing/2014/main" id="{06139444-32C9-40D8-BEC3-DA679E634F1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0"/>
            <a:ext cx="12192000" cy="6858000"/>
          </a:xfrm>
          <a:blipFill>
            <a:blip r:embed="rId2"/>
            <a:stretch>
              <a:fillRect/>
            </a:stretch>
          </a:blipFill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618604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decel="2666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3/2/2024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3" r:id="rId13"/>
    <p:sldLayoutId id="2147483661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4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98F01FF-5887-4E62-AB19-2D36B98E4FE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E37DC553-CEA3-4DAC-9467-A45767315F4E}"/>
              </a:ext>
            </a:extLst>
          </p:cNvPr>
          <p:cNvGrpSpPr/>
          <p:nvPr/>
        </p:nvGrpSpPr>
        <p:grpSpPr>
          <a:xfrm>
            <a:off x="0" y="990600"/>
            <a:ext cx="10544222" cy="4878800"/>
            <a:chOff x="0" y="990600"/>
            <a:chExt cx="10544222" cy="4878800"/>
          </a:xfrm>
        </p:grpSpPr>
        <p:sp>
          <p:nvSpPr>
            <p:cNvPr id="3" name="Freeform: Shape 2">
              <a:extLst>
                <a:ext uri="{FF2B5EF4-FFF2-40B4-BE49-F238E27FC236}">
                  <a16:creationId xmlns:a16="http://schemas.microsoft.com/office/drawing/2014/main" id="{CD0C0F3A-0410-42B4-BE6A-77D986D90157}"/>
                </a:ext>
              </a:extLst>
            </p:cNvPr>
            <p:cNvSpPr/>
            <p:nvPr/>
          </p:nvSpPr>
          <p:spPr>
            <a:xfrm>
              <a:off x="0" y="990600"/>
              <a:ext cx="10544222" cy="4878800"/>
            </a:xfrm>
            <a:custGeom>
              <a:avLst/>
              <a:gdLst>
                <a:gd name="connsiteX0" fmla="*/ 10403777 w 10544222"/>
                <a:gd name="connsiteY0" fmla="*/ 2848737 h 4878800"/>
                <a:gd name="connsiteX1" fmla="*/ 9110853 w 10544222"/>
                <a:gd name="connsiteY1" fmla="*/ 4511040 h 4878800"/>
                <a:gd name="connsiteX2" fmla="*/ 8358950 w 10544222"/>
                <a:gd name="connsiteY2" fmla="*/ 4878801 h 4878800"/>
                <a:gd name="connsiteX3" fmla="*/ 0 w 10544222"/>
                <a:gd name="connsiteY3" fmla="*/ 4878801 h 4878800"/>
                <a:gd name="connsiteX4" fmla="*/ 0 w 10544222"/>
                <a:gd name="connsiteY4" fmla="*/ 4402550 h 4878800"/>
                <a:gd name="connsiteX5" fmla="*/ 8126064 w 10544222"/>
                <a:gd name="connsiteY5" fmla="*/ 4402550 h 4878800"/>
                <a:gd name="connsiteX6" fmla="*/ 8877967 w 10544222"/>
                <a:gd name="connsiteY6" fmla="*/ 4034790 h 4878800"/>
                <a:gd name="connsiteX7" fmla="*/ 9800463 w 10544222"/>
                <a:gd name="connsiteY7" fmla="*/ 2848737 h 4878800"/>
                <a:gd name="connsiteX8" fmla="*/ 9800463 w 10544222"/>
                <a:gd name="connsiteY8" fmla="*/ 2029968 h 4878800"/>
                <a:gd name="connsiteX9" fmla="*/ 8877967 w 10544222"/>
                <a:gd name="connsiteY9" fmla="*/ 843915 h 4878800"/>
                <a:gd name="connsiteX10" fmla="*/ 8126064 w 10544222"/>
                <a:gd name="connsiteY10" fmla="*/ 476155 h 4878800"/>
                <a:gd name="connsiteX11" fmla="*/ 0 w 10544222"/>
                <a:gd name="connsiteY11" fmla="*/ 476155 h 4878800"/>
                <a:gd name="connsiteX12" fmla="*/ 0 w 10544222"/>
                <a:gd name="connsiteY12" fmla="*/ 0 h 4878800"/>
                <a:gd name="connsiteX13" fmla="*/ 8358950 w 10544222"/>
                <a:gd name="connsiteY13" fmla="*/ 0 h 4878800"/>
                <a:gd name="connsiteX14" fmla="*/ 9110853 w 10544222"/>
                <a:gd name="connsiteY14" fmla="*/ 367665 h 4878800"/>
                <a:gd name="connsiteX15" fmla="*/ 10403777 w 10544222"/>
                <a:gd name="connsiteY15" fmla="*/ 2029968 h 4878800"/>
                <a:gd name="connsiteX16" fmla="*/ 10403777 w 10544222"/>
                <a:gd name="connsiteY16" fmla="*/ 2848737 h 4878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544222" h="4878800">
                  <a:moveTo>
                    <a:pt x="10403777" y="2848737"/>
                  </a:moveTo>
                  <a:lnTo>
                    <a:pt x="9110853" y="4511040"/>
                  </a:lnTo>
                  <a:cubicBezTo>
                    <a:pt x="8930354" y="4743069"/>
                    <a:pt x="8652891" y="4878801"/>
                    <a:pt x="8358950" y="4878801"/>
                  </a:cubicBezTo>
                  <a:lnTo>
                    <a:pt x="0" y="4878801"/>
                  </a:lnTo>
                  <a:lnTo>
                    <a:pt x="0" y="4402550"/>
                  </a:lnTo>
                  <a:lnTo>
                    <a:pt x="8126064" y="4402550"/>
                  </a:lnTo>
                  <a:cubicBezTo>
                    <a:pt x="8420005" y="4402550"/>
                    <a:pt x="8697468" y="4266819"/>
                    <a:pt x="8877967" y="4034790"/>
                  </a:cubicBezTo>
                  <a:lnTo>
                    <a:pt x="9800463" y="2848737"/>
                  </a:lnTo>
                  <a:cubicBezTo>
                    <a:pt x="9987724" y="2607945"/>
                    <a:pt x="9987724" y="2270760"/>
                    <a:pt x="9800463" y="2029968"/>
                  </a:cubicBezTo>
                  <a:lnTo>
                    <a:pt x="8877967" y="843915"/>
                  </a:lnTo>
                  <a:cubicBezTo>
                    <a:pt x="8697468" y="611886"/>
                    <a:pt x="8420005" y="476155"/>
                    <a:pt x="8126064" y="476155"/>
                  </a:cubicBezTo>
                  <a:lnTo>
                    <a:pt x="0" y="476155"/>
                  </a:lnTo>
                  <a:lnTo>
                    <a:pt x="0" y="0"/>
                  </a:lnTo>
                  <a:lnTo>
                    <a:pt x="8358950" y="0"/>
                  </a:lnTo>
                  <a:cubicBezTo>
                    <a:pt x="8652891" y="0"/>
                    <a:pt x="8930354" y="135731"/>
                    <a:pt x="9110853" y="367665"/>
                  </a:cubicBezTo>
                  <a:lnTo>
                    <a:pt x="10403777" y="2029968"/>
                  </a:lnTo>
                  <a:cubicBezTo>
                    <a:pt x="10591038" y="2270760"/>
                    <a:pt x="10591038" y="2607945"/>
                    <a:pt x="10403777" y="284873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1555FD">
                    <a:alpha val="80000"/>
                  </a:srgbClr>
                </a:gs>
                <a:gs pos="100000">
                  <a:srgbClr val="5680F8">
                    <a:alpha val="90000"/>
                  </a:srgbClr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" name="Freeform: Shape 3">
              <a:extLst>
                <a:ext uri="{FF2B5EF4-FFF2-40B4-BE49-F238E27FC236}">
                  <a16:creationId xmlns:a16="http://schemas.microsoft.com/office/drawing/2014/main" id="{2ECB4018-CB71-4385-A8DA-BC524C5B3681}"/>
                </a:ext>
              </a:extLst>
            </p:cNvPr>
            <p:cNvSpPr/>
            <p:nvPr/>
          </p:nvSpPr>
          <p:spPr>
            <a:xfrm>
              <a:off x="0" y="1466754"/>
              <a:ext cx="9940908" cy="3926395"/>
            </a:xfrm>
            <a:custGeom>
              <a:avLst/>
              <a:gdLst>
                <a:gd name="connsiteX0" fmla="*/ 9800463 w 9940908"/>
                <a:gd name="connsiteY0" fmla="*/ 2372582 h 3926395"/>
                <a:gd name="connsiteX1" fmla="*/ 8877967 w 9940908"/>
                <a:gd name="connsiteY1" fmla="*/ 3558635 h 3926395"/>
                <a:gd name="connsiteX2" fmla="*/ 8126064 w 9940908"/>
                <a:gd name="connsiteY2" fmla="*/ 3926396 h 3926395"/>
                <a:gd name="connsiteX3" fmla="*/ 0 w 9940908"/>
                <a:gd name="connsiteY3" fmla="*/ 3926396 h 3926395"/>
                <a:gd name="connsiteX4" fmla="*/ 0 w 9940908"/>
                <a:gd name="connsiteY4" fmla="*/ 0 h 3926395"/>
                <a:gd name="connsiteX5" fmla="*/ 8126064 w 9940908"/>
                <a:gd name="connsiteY5" fmla="*/ 0 h 3926395"/>
                <a:gd name="connsiteX6" fmla="*/ 8877967 w 9940908"/>
                <a:gd name="connsiteY6" fmla="*/ 367760 h 3926395"/>
                <a:gd name="connsiteX7" fmla="*/ 9800463 w 9940908"/>
                <a:gd name="connsiteY7" fmla="*/ 1553813 h 3926395"/>
                <a:gd name="connsiteX8" fmla="*/ 9800463 w 9940908"/>
                <a:gd name="connsiteY8" fmla="*/ 2372582 h 3926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940908" h="3926395">
                  <a:moveTo>
                    <a:pt x="9800463" y="2372582"/>
                  </a:moveTo>
                  <a:lnTo>
                    <a:pt x="8877967" y="3558635"/>
                  </a:lnTo>
                  <a:cubicBezTo>
                    <a:pt x="8697468" y="3790664"/>
                    <a:pt x="8420005" y="3926396"/>
                    <a:pt x="8126064" y="3926396"/>
                  </a:cubicBezTo>
                  <a:lnTo>
                    <a:pt x="0" y="3926396"/>
                  </a:lnTo>
                  <a:lnTo>
                    <a:pt x="0" y="0"/>
                  </a:lnTo>
                  <a:lnTo>
                    <a:pt x="8126064" y="0"/>
                  </a:lnTo>
                  <a:cubicBezTo>
                    <a:pt x="8420005" y="0"/>
                    <a:pt x="8697468" y="135731"/>
                    <a:pt x="8877967" y="367760"/>
                  </a:cubicBezTo>
                  <a:lnTo>
                    <a:pt x="9800463" y="1553813"/>
                  </a:lnTo>
                  <a:cubicBezTo>
                    <a:pt x="9987724" y="1794605"/>
                    <a:pt x="9987724" y="2131790"/>
                    <a:pt x="9800463" y="2372582"/>
                  </a:cubicBezTo>
                  <a:close/>
                </a:path>
              </a:pathLst>
            </a:custGeom>
            <a:gradFill>
              <a:gsLst>
                <a:gs pos="0">
                  <a:schemeClr val="bg1">
                    <a:alpha val="80000"/>
                  </a:schemeClr>
                </a:gs>
                <a:gs pos="100000">
                  <a:schemeClr val="bg1">
                    <a:alpha val="90000"/>
                  </a:schemeClr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ontserrat"/>
                <a:ea typeface="+mn-ea"/>
                <a:cs typeface="+mn-cs"/>
              </a:endParaRPr>
            </a:p>
          </p:txBody>
        </p:sp>
      </p:grpSp>
      <p:sp>
        <p:nvSpPr>
          <p:cNvPr id="6" name="TextBox 5">
            <a:extLst>
              <a:ext uri="{FF2B5EF4-FFF2-40B4-BE49-F238E27FC236}">
                <a16:creationId xmlns:a16="http://schemas.microsoft.com/office/drawing/2014/main" id="{7B18E592-C40A-49E2-B809-8A61AF45C2F4}"/>
              </a:ext>
            </a:extLst>
          </p:cNvPr>
          <p:cNvSpPr txBox="1"/>
          <p:nvPr/>
        </p:nvSpPr>
        <p:spPr>
          <a:xfrm>
            <a:off x="372874" y="2351782"/>
            <a:ext cx="863142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Welcome to Our Today’s </a:t>
            </a: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Presentation Slide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B09E568A-7570-4001-93A4-075536D5F17F}"/>
              </a:ext>
            </a:extLst>
          </p:cNvPr>
          <p:cNvSpPr txBox="1"/>
          <p:nvPr/>
        </p:nvSpPr>
        <p:spPr>
          <a:xfrm>
            <a:off x="372874" y="2048160"/>
            <a:ext cx="317907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Write Your Company Name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69DAF69-4BF9-473A-AC10-045C446AB399}"/>
              </a:ext>
            </a:extLst>
          </p:cNvPr>
          <p:cNvSpPr txBox="1"/>
          <p:nvPr/>
        </p:nvSpPr>
        <p:spPr>
          <a:xfrm>
            <a:off x="372875" y="3886511"/>
            <a:ext cx="863142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Add Brief Text to Explain the Topic of Your Presentation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This is Just a Demo So Consider Replacing These Texts with Your Own Presentation Content.</a:t>
            </a:r>
          </a:p>
        </p:txBody>
      </p:sp>
    </p:spTree>
    <p:extLst>
      <p:ext uri="{BB962C8B-B14F-4D97-AF65-F5344CB8AC3E}">
        <p14:creationId xmlns:p14="http://schemas.microsoft.com/office/powerpoint/2010/main" val="12562618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2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3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3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decel="3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BE2305F0-AEF0-4F6E-9F97-23610BA2752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94F21E91-070E-4840-B479-1A43981EB663}"/>
              </a:ext>
            </a:extLst>
          </p:cNvPr>
          <p:cNvGrpSpPr/>
          <p:nvPr/>
        </p:nvGrpSpPr>
        <p:grpSpPr>
          <a:xfrm>
            <a:off x="0" y="990600"/>
            <a:ext cx="10544222" cy="4878800"/>
            <a:chOff x="0" y="990600"/>
            <a:chExt cx="10544222" cy="4878800"/>
          </a:xfrm>
        </p:grpSpPr>
        <p:sp>
          <p:nvSpPr>
            <p:cNvPr id="2" name="Freeform: Shape 1">
              <a:extLst>
                <a:ext uri="{FF2B5EF4-FFF2-40B4-BE49-F238E27FC236}">
                  <a16:creationId xmlns:a16="http://schemas.microsoft.com/office/drawing/2014/main" id="{A3732570-3276-413B-8C8C-85111D36FC59}"/>
                </a:ext>
              </a:extLst>
            </p:cNvPr>
            <p:cNvSpPr/>
            <p:nvPr/>
          </p:nvSpPr>
          <p:spPr>
            <a:xfrm>
              <a:off x="0" y="990600"/>
              <a:ext cx="10544222" cy="4878800"/>
            </a:xfrm>
            <a:custGeom>
              <a:avLst/>
              <a:gdLst>
                <a:gd name="connsiteX0" fmla="*/ 10403777 w 10544222"/>
                <a:gd name="connsiteY0" fmla="*/ 2848737 h 4878800"/>
                <a:gd name="connsiteX1" fmla="*/ 9110853 w 10544222"/>
                <a:gd name="connsiteY1" fmla="*/ 4511040 h 4878800"/>
                <a:gd name="connsiteX2" fmla="*/ 8358950 w 10544222"/>
                <a:gd name="connsiteY2" fmla="*/ 4878801 h 4878800"/>
                <a:gd name="connsiteX3" fmla="*/ 0 w 10544222"/>
                <a:gd name="connsiteY3" fmla="*/ 4878801 h 4878800"/>
                <a:gd name="connsiteX4" fmla="*/ 0 w 10544222"/>
                <a:gd name="connsiteY4" fmla="*/ 4402550 h 4878800"/>
                <a:gd name="connsiteX5" fmla="*/ 8126064 w 10544222"/>
                <a:gd name="connsiteY5" fmla="*/ 4402550 h 4878800"/>
                <a:gd name="connsiteX6" fmla="*/ 8877967 w 10544222"/>
                <a:gd name="connsiteY6" fmla="*/ 4034790 h 4878800"/>
                <a:gd name="connsiteX7" fmla="*/ 9800463 w 10544222"/>
                <a:gd name="connsiteY7" fmla="*/ 2848737 h 4878800"/>
                <a:gd name="connsiteX8" fmla="*/ 9800463 w 10544222"/>
                <a:gd name="connsiteY8" fmla="*/ 2029968 h 4878800"/>
                <a:gd name="connsiteX9" fmla="*/ 8877967 w 10544222"/>
                <a:gd name="connsiteY9" fmla="*/ 843915 h 4878800"/>
                <a:gd name="connsiteX10" fmla="*/ 8126064 w 10544222"/>
                <a:gd name="connsiteY10" fmla="*/ 476155 h 4878800"/>
                <a:gd name="connsiteX11" fmla="*/ 0 w 10544222"/>
                <a:gd name="connsiteY11" fmla="*/ 476155 h 4878800"/>
                <a:gd name="connsiteX12" fmla="*/ 0 w 10544222"/>
                <a:gd name="connsiteY12" fmla="*/ 0 h 4878800"/>
                <a:gd name="connsiteX13" fmla="*/ 8358950 w 10544222"/>
                <a:gd name="connsiteY13" fmla="*/ 0 h 4878800"/>
                <a:gd name="connsiteX14" fmla="*/ 9110853 w 10544222"/>
                <a:gd name="connsiteY14" fmla="*/ 367665 h 4878800"/>
                <a:gd name="connsiteX15" fmla="*/ 10403777 w 10544222"/>
                <a:gd name="connsiteY15" fmla="*/ 2029968 h 4878800"/>
                <a:gd name="connsiteX16" fmla="*/ 10403777 w 10544222"/>
                <a:gd name="connsiteY16" fmla="*/ 2848737 h 4878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544222" h="4878800">
                  <a:moveTo>
                    <a:pt x="10403777" y="2848737"/>
                  </a:moveTo>
                  <a:lnTo>
                    <a:pt x="9110853" y="4511040"/>
                  </a:lnTo>
                  <a:cubicBezTo>
                    <a:pt x="8930354" y="4743069"/>
                    <a:pt x="8652891" y="4878801"/>
                    <a:pt x="8358950" y="4878801"/>
                  </a:cubicBezTo>
                  <a:lnTo>
                    <a:pt x="0" y="4878801"/>
                  </a:lnTo>
                  <a:lnTo>
                    <a:pt x="0" y="4402550"/>
                  </a:lnTo>
                  <a:lnTo>
                    <a:pt x="8126064" y="4402550"/>
                  </a:lnTo>
                  <a:cubicBezTo>
                    <a:pt x="8420005" y="4402550"/>
                    <a:pt x="8697468" y="4266819"/>
                    <a:pt x="8877967" y="4034790"/>
                  </a:cubicBezTo>
                  <a:lnTo>
                    <a:pt x="9800463" y="2848737"/>
                  </a:lnTo>
                  <a:cubicBezTo>
                    <a:pt x="9987724" y="2607945"/>
                    <a:pt x="9987724" y="2270760"/>
                    <a:pt x="9800463" y="2029968"/>
                  </a:cubicBezTo>
                  <a:lnTo>
                    <a:pt x="8877967" y="843915"/>
                  </a:lnTo>
                  <a:cubicBezTo>
                    <a:pt x="8697468" y="611886"/>
                    <a:pt x="8420005" y="476155"/>
                    <a:pt x="8126064" y="476155"/>
                  </a:cubicBezTo>
                  <a:lnTo>
                    <a:pt x="0" y="476155"/>
                  </a:lnTo>
                  <a:lnTo>
                    <a:pt x="0" y="0"/>
                  </a:lnTo>
                  <a:lnTo>
                    <a:pt x="8358950" y="0"/>
                  </a:lnTo>
                  <a:cubicBezTo>
                    <a:pt x="8652891" y="0"/>
                    <a:pt x="8930354" y="135731"/>
                    <a:pt x="9110853" y="367665"/>
                  </a:cubicBezTo>
                  <a:lnTo>
                    <a:pt x="10403777" y="2029968"/>
                  </a:lnTo>
                  <a:cubicBezTo>
                    <a:pt x="10591038" y="2270760"/>
                    <a:pt x="10591038" y="2607945"/>
                    <a:pt x="10403777" y="2848737"/>
                  </a:cubicBezTo>
                  <a:close/>
                </a:path>
              </a:pathLst>
            </a:custGeom>
            <a:gradFill>
              <a:gsLst>
                <a:gs pos="0">
                  <a:srgbClr val="FF974F"/>
                </a:gs>
                <a:gs pos="100000">
                  <a:srgbClr val="FEBD61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3" name="Freeform: Shape 2">
              <a:extLst>
                <a:ext uri="{FF2B5EF4-FFF2-40B4-BE49-F238E27FC236}">
                  <a16:creationId xmlns:a16="http://schemas.microsoft.com/office/drawing/2014/main" id="{A8402083-D47B-40A2-8473-D49D2DE45671}"/>
                </a:ext>
              </a:extLst>
            </p:cNvPr>
            <p:cNvSpPr/>
            <p:nvPr/>
          </p:nvSpPr>
          <p:spPr>
            <a:xfrm>
              <a:off x="0" y="1466754"/>
              <a:ext cx="9940908" cy="3926395"/>
            </a:xfrm>
            <a:custGeom>
              <a:avLst/>
              <a:gdLst>
                <a:gd name="connsiteX0" fmla="*/ 9800463 w 9940908"/>
                <a:gd name="connsiteY0" fmla="*/ 2372582 h 3926395"/>
                <a:gd name="connsiteX1" fmla="*/ 8877967 w 9940908"/>
                <a:gd name="connsiteY1" fmla="*/ 3558635 h 3926395"/>
                <a:gd name="connsiteX2" fmla="*/ 8126064 w 9940908"/>
                <a:gd name="connsiteY2" fmla="*/ 3926396 h 3926395"/>
                <a:gd name="connsiteX3" fmla="*/ 0 w 9940908"/>
                <a:gd name="connsiteY3" fmla="*/ 3926396 h 3926395"/>
                <a:gd name="connsiteX4" fmla="*/ 0 w 9940908"/>
                <a:gd name="connsiteY4" fmla="*/ 0 h 3926395"/>
                <a:gd name="connsiteX5" fmla="*/ 8126064 w 9940908"/>
                <a:gd name="connsiteY5" fmla="*/ 0 h 3926395"/>
                <a:gd name="connsiteX6" fmla="*/ 8877967 w 9940908"/>
                <a:gd name="connsiteY6" fmla="*/ 367760 h 3926395"/>
                <a:gd name="connsiteX7" fmla="*/ 9800463 w 9940908"/>
                <a:gd name="connsiteY7" fmla="*/ 1553813 h 3926395"/>
                <a:gd name="connsiteX8" fmla="*/ 9800463 w 9940908"/>
                <a:gd name="connsiteY8" fmla="*/ 2372582 h 3926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940908" h="3926395">
                  <a:moveTo>
                    <a:pt x="9800463" y="2372582"/>
                  </a:moveTo>
                  <a:lnTo>
                    <a:pt x="8877967" y="3558635"/>
                  </a:lnTo>
                  <a:cubicBezTo>
                    <a:pt x="8697468" y="3790664"/>
                    <a:pt x="8420005" y="3926396"/>
                    <a:pt x="8126064" y="3926396"/>
                  </a:cubicBezTo>
                  <a:lnTo>
                    <a:pt x="0" y="3926396"/>
                  </a:lnTo>
                  <a:lnTo>
                    <a:pt x="0" y="0"/>
                  </a:lnTo>
                  <a:lnTo>
                    <a:pt x="8126064" y="0"/>
                  </a:lnTo>
                  <a:cubicBezTo>
                    <a:pt x="8420005" y="0"/>
                    <a:pt x="8697468" y="135731"/>
                    <a:pt x="8877967" y="367760"/>
                  </a:cubicBezTo>
                  <a:lnTo>
                    <a:pt x="9800463" y="1553813"/>
                  </a:lnTo>
                  <a:cubicBezTo>
                    <a:pt x="9987724" y="1794605"/>
                    <a:pt x="9987724" y="2131790"/>
                    <a:pt x="9800463" y="2372582"/>
                  </a:cubicBezTo>
                  <a:close/>
                </a:path>
              </a:pathLst>
            </a:custGeom>
            <a:gradFill>
              <a:gsLst>
                <a:gs pos="0">
                  <a:schemeClr val="bg1">
                    <a:alpha val="80000"/>
                  </a:schemeClr>
                </a:gs>
                <a:gs pos="100000">
                  <a:schemeClr val="bg1">
                    <a:alpha val="90000"/>
                  </a:schemeClr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ontserrat"/>
                <a:ea typeface="+mn-ea"/>
                <a:cs typeface="+mn-cs"/>
              </a:endParaRPr>
            </a:p>
          </p:txBody>
        </p:sp>
      </p:grpSp>
      <p:sp>
        <p:nvSpPr>
          <p:cNvPr id="5" name="TextBox 4">
            <a:extLst>
              <a:ext uri="{FF2B5EF4-FFF2-40B4-BE49-F238E27FC236}">
                <a16:creationId xmlns:a16="http://schemas.microsoft.com/office/drawing/2014/main" id="{C6BE91A9-2050-422D-89B2-A780F2EBCB27}"/>
              </a:ext>
            </a:extLst>
          </p:cNvPr>
          <p:cNvSpPr txBox="1"/>
          <p:nvPr/>
        </p:nvSpPr>
        <p:spPr>
          <a:xfrm>
            <a:off x="372874" y="2351782"/>
            <a:ext cx="863142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Welcome to Our Today’s </a:t>
            </a: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gradFill>
                  <a:gsLst>
                    <a:gs pos="0">
                      <a:srgbClr val="FF974F"/>
                    </a:gs>
                    <a:gs pos="100000">
                      <a:srgbClr val="FEBD61"/>
                    </a:gs>
                  </a:gsLst>
                  <a:lin ang="10800000" scaled="1"/>
                </a:gra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Presentation Slide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94C3763-1524-4657-84A9-2AF1E95E2898}"/>
              </a:ext>
            </a:extLst>
          </p:cNvPr>
          <p:cNvSpPr txBox="1"/>
          <p:nvPr/>
        </p:nvSpPr>
        <p:spPr>
          <a:xfrm>
            <a:off x="372874" y="2048160"/>
            <a:ext cx="317907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Write Your Company Name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DA94208-B804-4A97-816D-F222A46DA3AD}"/>
              </a:ext>
            </a:extLst>
          </p:cNvPr>
          <p:cNvSpPr txBox="1"/>
          <p:nvPr/>
        </p:nvSpPr>
        <p:spPr>
          <a:xfrm>
            <a:off x="372875" y="3886511"/>
            <a:ext cx="863142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Add Brief Text to Explain the Topic of Your Presentation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This is Just a Demo So Consider Replacing These Texts with Your Own Presentation Content.</a:t>
            </a:r>
          </a:p>
        </p:txBody>
      </p:sp>
    </p:spTree>
    <p:extLst>
      <p:ext uri="{BB962C8B-B14F-4D97-AF65-F5344CB8AC3E}">
        <p14:creationId xmlns:p14="http://schemas.microsoft.com/office/powerpoint/2010/main" val="23471288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2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3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3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decel="3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ECCAAAD7-BEF4-433E-813F-B950D4C5300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FD63CEAC-55AB-40F7-AACE-2E8C91769E9A}"/>
              </a:ext>
            </a:extLst>
          </p:cNvPr>
          <p:cNvGrpSpPr/>
          <p:nvPr/>
        </p:nvGrpSpPr>
        <p:grpSpPr>
          <a:xfrm>
            <a:off x="0" y="990600"/>
            <a:ext cx="10544222" cy="4878800"/>
            <a:chOff x="0" y="990600"/>
            <a:chExt cx="10544222" cy="4878800"/>
          </a:xfrm>
        </p:grpSpPr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AA9DEC63-0E02-4D28-8EC1-DAB57B9A895C}"/>
                </a:ext>
              </a:extLst>
            </p:cNvPr>
            <p:cNvSpPr/>
            <p:nvPr/>
          </p:nvSpPr>
          <p:spPr>
            <a:xfrm>
              <a:off x="0" y="990600"/>
              <a:ext cx="10544222" cy="4878800"/>
            </a:xfrm>
            <a:custGeom>
              <a:avLst/>
              <a:gdLst>
                <a:gd name="connsiteX0" fmla="*/ 10403777 w 10544222"/>
                <a:gd name="connsiteY0" fmla="*/ 2848737 h 4878800"/>
                <a:gd name="connsiteX1" fmla="*/ 9110853 w 10544222"/>
                <a:gd name="connsiteY1" fmla="*/ 4511040 h 4878800"/>
                <a:gd name="connsiteX2" fmla="*/ 8358950 w 10544222"/>
                <a:gd name="connsiteY2" fmla="*/ 4878801 h 4878800"/>
                <a:gd name="connsiteX3" fmla="*/ 0 w 10544222"/>
                <a:gd name="connsiteY3" fmla="*/ 4878801 h 4878800"/>
                <a:gd name="connsiteX4" fmla="*/ 0 w 10544222"/>
                <a:gd name="connsiteY4" fmla="*/ 4402550 h 4878800"/>
                <a:gd name="connsiteX5" fmla="*/ 8126064 w 10544222"/>
                <a:gd name="connsiteY5" fmla="*/ 4402550 h 4878800"/>
                <a:gd name="connsiteX6" fmla="*/ 8877967 w 10544222"/>
                <a:gd name="connsiteY6" fmla="*/ 4034790 h 4878800"/>
                <a:gd name="connsiteX7" fmla="*/ 9800463 w 10544222"/>
                <a:gd name="connsiteY7" fmla="*/ 2848737 h 4878800"/>
                <a:gd name="connsiteX8" fmla="*/ 9800463 w 10544222"/>
                <a:gd name="connsiteY8" fmla="*/ 2029968 h 4878800"/>
                <a:gd name="connsiteX9" fmla="*/ 8877967 w 10544222"/>
                <a:gd name="connsiteY9" fmla="*/ 843915 h 4878800"/>
                <a:gd name="connsiteX10" fmla="*/ 8126064 w 10544222"/>
                <a:gd name="connsiteY10" fmla="*/ 476155 h 4878800"/>
                <a:gd name="connsiteX11" fmla="*/ 0 w 10544222"/>
                <a:gd name="connsiteY11" fmla="*/ 476155 h 4878800"/>
                <a:gd name="connsiteX12" fmla="*/ 0 w 10544222"/>
                <a:gd name="connsiteY12" fmla="*/ 0 h 4878800"/>
                <a:gd name="connsiteX13" fmla="*/ 8358950 w 10544222"/>
                <a:gd name="connsiteY13" fmla="*/ 0 h 4878800"/>
                <a:gd name="connsiteX14" fmla="*/ 9110853 w 10544222"/>
                <a:gd name="connsiteY14" fmla="*/ 367665 h 4878800"/>
                <a:gd name="connsiteX15" fmla="*/ 10403777 w 10544222"/>
                <a:gd name="connsiteY15" fmla="*/ 2029968 h 4878800"/>
                <a:gd name="connsiteX16" fmla="*/ 10403777 w 10544222"/>
                <a:gd name="connsiteY16" fmla="*/ 2848737 h 4878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544222" h="4878800">
                  <a:moveTo>
                    <a:pt x="10403777" y="2848737"/>
                  </a:moveTo>
                  <a:lnTo>
                    <a:pt x="9110853" y="4511040"/>
                  </a:lnTo>
                  <a:cubicBezTo>
                    <a:pt x="8930354" y="4743069"/>
                    <a:pt x="8652891" y="4878801"/>
                    <a:pt x="8358950" y="4878801"/>
                  </a:cubicBezTo>
                  <a:lnTo>
                    <a:pt x="0" y="4878801"/>
                  </a:lnTo>
                  <a:lnTo>
                    <a:pt x="0" y="4402550"/>
                  </a:lnTo>
                  <a:lnTo>
                    <a:pt x="8126064" y="4402550"/>
                  </a:lnTo>
                  <a:cubicBezTo>
                    <a:pt x="8420005" y="4402550"/>
                    <a:pt x="8697468" y="4266819"/>
                    <a:pt x="8877967" y="4034790"/>
                  </a:cubicBezTo>
                  <a:lnTo>
                    <a:pt x="9800463" y="2848737"/>
                  </a:lnTo>
                  <a:cubicBezTo>
                    <a:pt x="9987724" y="2607945"/>
                    <a:pt x="9987724" y="2270760"/>
                    <a:pt x="9800463" y="2029968"/>
                  </a:cubicBezTo>
                  <a:lnTo>
                    <a:pt x="8877967" y="843915"/>
                  </a:lnTo>
                  <a:cubicBezTo>
                    <a:pt x="8697468" y="611886"/>
                    <a:pt x="8420005" y="476155"/>
                    <a:pt x="8126064" y="476155"/>
                  </a:cubicBezTo>
                  <a:lnTo>
                    <a:pt x="0" y="476155"/>
                  </a:lnTo>
                  <a:lnTo>
                    <a:pt x="0" y="0"/>
                  </a:lnTo>
                  <a:lnTo>
                    <a:pt x="8358950" y="0"/>
                  </a:lnTo>
                  <a:cubicBezTo>
                    <a:pt x="8652891" y="0"/>
                    <a:pt x="8930354" y="135731"/>
                    <a:pt x="9110853" y="367665"/>
                  </a:cubicBezTo>
                  <a:lnTo>
                    <a:pt x="10403777" y="2029968"/>
                  </a:lnTo>
                  <a:cubicBezTo>
                    <a:pt x="10591038" y="2270760"/>
                    <a:pt x="10591038" y="2607945"/>
                    <a:pt x="10403777" y="284873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5D28FE">
                    <a:alpha val="80000"/>
                  </a:srgbClr>
                </a:gs>
                <a:gs pos="100000">
                  <a:srgbClr val="BB66DD">
                    <a:alpha val="90000"/>
                  </a:srgbClr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F43D237-0321-43C7-8A6D-85434951BF53}"/>
                </a:ext>
              </a:extLst>
            </p:cNvPr>
            <p:cNvSpPr/>
            <p:nvPr/>
          </p:nvSpPr>
          <p:spPr>
            <a:xfrm>
              <a:off x="0" y="1466754"/>
              <a:ext cx="9940908" cy="3926395"/>
            </a:xfrm>
            <a:custGeom>
              <a:avLst/>
              <a:gdLst>
                <a:gd name="connsiteX0" fmla="*/ 9800463 w 9940908"/>
                <a:gd name="connsiteY0" fmla="*/ 2372582 h 3926395"/>
                <a:gd name="connsiteX1" fmla="*/ 8877967 w 9940908"/>
                <a:gd name="connsiteY1" fmla="*/ 3558635 h 3926395"/>
                <a:gd name="connsiteX2" fmla="*/ 8126064 w 9940908"/>
                <a:gd name="connsiteY2" fmla="*/ 3926396 h 3926395"/>
                <a:gd name="connsiteX3" fmla="*/ 0 w 9940908"/>
                <a:gd name="connsiteY3" fmla="*/ 3926396 h 3926395"/>
                <a:gd name="connsiteX4" fmla="*/ 0 w 9940908"/>
                <a:gd name="connsiteY4" fmla="*/ 0 h 3926395"/>
                <a:gd name="connsiteX5" fmla="*/ 8126064 w 9940908"/>
                <a:gd name="connsiteY5" fmla="*/ 0 h 3926395"/>
                <a:gd name="connsiteX6" fmla="*/ 8877967 w 9940908"/>
                <a:gd name="connsiteY6" fmla="*/ 367760 h 3926395"/>
                <a:gd name="connsiteX7" fmla="*/ 9800463 w 9940908"/>
                <a:gd name="connsiteY7" fmla="*/ 1553813 h 3926395"/>
                <a:gd name="connsiteX8" fmla="*/ 9800463 w 9940908"/>
                <a:gd name="connsiteY8" fmla="*/ 2372582 h 3926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940908" h="3926395">
                  <a:moveTo>
                    <a:pt x="9800463" y="2372582"/>
                  </a:moveTo>
                  <a:lnTo>
                    <a:pt x="8877967" y="3558635"/>
                  </a:lnTo>
                  <a:cubicBezTo>
                    <a:pt x="8697468" y="3790664"/>
                    <a:pt x="8420005" y="3926396"/>
                    <a:pt x="8126064" y="3926396"/>
                  </a:cubicBezTo>
                  <a:lnTo>
                    <a:pt x="0" y="3926396"/>
                  </a:lnTo>
                  <a:lnTo>
                    <a:pt x="0" y="0"/>
                  </a:lnTo>
                  <a:lnTo>
                    <a:pt x="8126064" y="0"/>
                  </a:lnTo>
                  <a:cubicBezTo>
                    <a:pt x="8420005" y="0"/>
                    <a:pt x="8697468" y="135731"/>
                    <a:pt x="8877967" y="367760"/>
                  </a:cubicBezTo>
                  <a:lnTo>
                    <a:pt x="9800463" y="1553813"/>
                  </a:lnTo>
                  <a:cubicBezTo>
                    <a:pt x="9987724" y="1794605"/>
                    <a:pt x="9987724" y="2131790"/>
                    <a:pt x="9800463" y="2372582"/>
                  </a:cubicBezTo>
                  <a:close/>
                </a:path>
              </a:pathLst>
            </a:custGeom>
            <a:gradFill>
              <a:gsLst>
                <a:gs pos="0">
                  <a:schemeClr val="bg1">
                    <a:alpha val="80000"/>
                  </a:schemeClr>
                </a:gs>
                <a:gs pos="100000">
                  <a:schemeClr val="bg1">
                    <a:alpha val="90000"/>
                  </a:schemeClr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ontserrat"/>
                <a:ea typeface="+mn-ea"/>
                <a:cs typeface="+mn-cs"/>
              </a:endParaRPr>
            </a:p>
          </p:txBody>
        </p:sp>
      </p:grpSp>
      <p:sp>
        <p:nvSpPr>
          <p:cNvPr id="11" name="TextBox 10">
            <a:extLst>
              <a:ext uri="{FF2B5EF4-FFF2-40B4-BE49-F238E27FC236}">
                <a16:creationId xmlns:a16="http://schemas.microsoft.com/office/drawing/2014/main" id="{4B715DD4-CE41-44F3-AD80-EFCC3250E91A}"/>
              </a:ext>
            </a:extLst>
          </p:cNvPr>
          <p:cNvSpPr txBox="1"/>
          <p:nvPr/>
        </p:nvSpPr>
        <p:spPr>
          <a:xfrm>
            <a:off x="372874" y="2351782"/>
            <a:ext cx="863142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Welcome to Our Today’s </a:t>
            </a: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Presentation Slide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CCC0128-EB4B-4AEE-978F-9AA7BFEA9CF3}"/>
              </a:ext>
            </a:extLst>
          </p:cNvPr>
          <p:cNvSpPr txBox="1"/>
          <p:nvPr/>
        </p:nvSpPr>
        <p:spPr>
          <a:xfrm>
            <a:off x="372874" y="2048160"/>
            <a:ext cx="317907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Write Your Company Name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6321CF8-676B-4338-B1C4-B10253E600A5}"/>
              </a:ext>
            </a:extLst>
          </p:cNvPr>
          <p:cNvSpPr txBox="1"/>
          <p:nvPr/>
        </p:nvSpPr>
        <p:spPr>
          <a:xfrm>
            <a:off x="372875" y="3886511"/>
            <a:ext cx="863142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Add Brief Text to Explain the Topic of Your Presentation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This is Just a Demo So Consider Replacing These Texts with Your Own Presentation Content.</a:t>
            </a:r>
          </a:p>
        </p:txBody>
      </p:sp>
    </p:spTree>
    <p:extLst>
      <p:ext uri="{BB962C8B-B14F-4D97-AF65-F5344CB8AC3E}">
        <p14:creationId xmlns:p14="http://schemas.microsoft.com/office/powerpoint/2010/main" val="24852325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2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3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3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decel="3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2" grpId="0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9C3E5C75-9601-4F63-B834-0D2EE3118BF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310BA6F0-9081-40BE-96F3-7D38CF59440B}"/>
              </a:ext>
            </a:extLst>
          </p:cNvPr>
          <p:cNvGrpSpPr/>
          <p:nvPr/>
        </p:nvGrpSpPr>
        <p:grpSpPr>
          <a:xfrm>
            <a:off x="0" y="990600"/>
            <a:ext cx="10544222" cy="4878800"/>
            <a:chOff x="0" y="990600"/>
            <a:chExt cx="10544222" cy="4878800"/>
          </a:xfrm>
        </p:grpSpPr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94CEE880-094A-4DD9-A92F-A5508BF796E3}"/>
                </a:ext>
              </a:extLst>
            </p:cNvPr>
            <p:cNvSpPr/>
            <p:nvPr/>
          </p:nvSpPr>
          <p:spPr>
            <a:xfrm>
              <a:off x="0" y="990600"/>
              <a:ext cx="10544222" cy="4878800"/>
            </a:xfrm>
            <a:custGeom>
              <a:avLst/>
              <a:gdLst>
                <a:gd name="connsiteX0" fmla="*/ 10403777 w 10544222"/>
                <a:gd name="connsiteY0" fmla="*/ 2848737 h 4878800"/>
                <a:gd name="connsiteX1" fmla="*/ 9110853 w 10544222"/>
                <a:gd name="connsiteY1" fmla="*/ 4511040 h 4878800"/>
                <a:gd name="connsiteX2" fmla="*/ 8358950 w 10544222"/>
                <a:gd name="connsiteY2" fmla="*/ 4878801 h 4878800"/>
                <a:gd name="connsiteX3" fmla="*/ 0 w 10544222"/>
                <a:gd name="connsiteY3" fmla="*/ 4878801 h 4878800"/>
                <a:gd name="connsiteX4" fmla="*/ 0 w 10544222"/>
                <a:gd name="connsiteY4" fmla="*/ 4402550 h 4878800"/>
                <a:gd name="connsiteX5" fmla="*/ 8126064 w 10544222"/>
                <a:gd name="connsiteY5" fmla="*/ 4402550 h 4878800"/>
                <a:gd name="connsiteX6" fmla="*/ 8877967 w 10544222"/>
                <a:gd name="connsiteY6" fmla="*/ 4034790 h 4878800"/>
                <a:gd name="connsiteX7" fmla="*/ 9800463 w 10544222"/>
                <a:gd name="connsiteY7" fmla="*/ 2848737 h 4878800"/>
                <a:gd name="connsiteX8" fmla="*/ 9800463 w 10544222"/>
                <a:gd name="connsiteY8" fmla="*/ 2029968 h 4878800"/>
                <a:gd name="connsiteX9" fmla="*/ 8877967 w 10544222"/>
                <a:gd name="connsiteY9" fmla="*/ 843915 h 4878800"/>
                <a:gd name="connsiteX10" fmla="*/ 8126064 w 10544222"/>
                <a:gd name="connsiteY10" fmla="*/ 476155 h 4878800"/>
                <a:gd name="connsiteX11" fmla="*/ 0 w 10544222"/>
                <a:gd name="connsiteY11" fmla="*/ 476155 h 4878800"/>
                <a:gd name="connsiteX12" fmla="*/ 0 w 10544222"/>
                <a:gd name="connsiteY12" fmla="*/ 0 h 4878800"/>
                <a:gd name="connsiteX13" fmla="*/ 8358950 w 10544222"/>
                <a:gd name="connsiteY13" fmla="*/ 0 h 4878800"/>
                <a:gd name="connsiteX14" fmla="*/ 9110853 w 10544222"/>
                <a:gd name="connsiteY14" fmla="*/ 367665 h 4878800"/>
                <a:gd name="connsiteX15" fmla="*/ 10403777 w 10544222"/>
                <a:gd name="connsiteY15" fmla="*/ 2029968 h 4878800"/>
                <a:gd name="connsiteX16" fmla="*/ 10403777 w 10544222"/>
                <a:gd name="connsiteY16" fmla="*/ 2848737 h 4878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544222" h="4878800">
                  <a:moveTo>
                    <a:pt x="10403777" y="2848737"/>
                  </a:moveTo>
                  <a:lnTo>
                    <a:pt x="9110853" y="4511040"/>
                  </a:lnTo>
                  <a:cubicBezTo>
                    <a:pt x="8930354" y="4743069"/>
                    <a:pt x="8652891" y="4878801"/>
                    <a:pt x="8358950" y="4878801"/>
                  </a:cubicBezTo>
                  <a:lnTo>
                    <a:pt x="0" y="4878801"/>
                  </a:lnTo>
                  <a:lnTo>
                    <a:pt x="0" y="4402550"/>
                  </a:lnTo>
                  <a:lnTo>
                    <a:pt x="8126064" y="4402550"/>
                  </a:lnTo>
                  <a:cubicBezTo>
                    <a:pt x="8420005" y="4402550"/>
                    <a:pt x="8697468" y="4266819"/>
                    <a:pt x="8877967" y="4034790"/>
                  </a:cubicBezTo>
                  <a:lnTo>
                    <a:pt x="9800463" y="2848737"/>
                  </a:lnTo>
                  <a:cubicBezTo>
                    <a:pt x="9987724" y="2607945"/>
                    <a:pt x="9987724" y="2270760"/>
                    <a:pt x="9800463" y="2029968"/>
                  </a:cubicBezTo>
                  <a:lnTo>
                    <a:pt x="8877967" y="843915"/>
                  </a:lnTo>
                  <a:cubicBezTo>
                    <a:pt x="8697468" y="611886"/>
                    <a:pt x="8420005" y="476155"/>
                    <a:pt x="8126064" y="476155"/>
                  </a:cubicBezTo>
                  <a:lnTo>
                    <a:pt x="0" y="476155"/>
                  </a:lnTo>
                  <a:lnTo>
                    <a:pt x="0" y="0"/>
                  </a:lnTo>
                  <a:lnTo>
                    <a:pt x="8358950" y="0"/>
                  </a:lnTo>
                  <a:cubicBezTo>
                    <a:pt x="8652891" y="0"/>
                    <a:pt x="8930354" y="135731"/>
                    <a:pt x="9110853" y="367665"/>
                  </a:cubicBezTo>
                  <a:lnTo>
                    <a:pt x="10403777" y="2029968"/>
                  </a:lnTo>
                  <a:cubicBezTo>
                    <a:pt x="10591038" y="2270760"/>
                    <a:pt x="10591038" y="2607945"/>
                    <a:pt x="10403777" y="284873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DD421D">
                    <a:alpha val="80000"/>
                  </a:srgbClr>
                </a:gs>
                <a:gs pos="100000">
                  <a:srgbClr val="FF6F57">
                    <a:alpha val="90000"/>
                  </a:srgbClr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65DB78E-12DA-4268-9B8B-B572B15843D7}"/>
                </a:ext>
              </a:extLst>
            </p:cNvPr>
            <p:cNvSpPr/>
            <p:nvPr/>
          </p:nvSpPr>
          <p:spPr>
            <a:xfrm>
              <a:off x="0" y="1466754"/>
              <a:ext cx="9940908" cy="3926395"/>
            </a:xfrm>
            <a:custGeom>
              <a:avLst/>
              <a:gdLst>
                <a:gd name="connsiteX0" fmla="*/ 9800463 w 9940908"/>
                <a:gd name="connsiteY0" fmla="*/ 2372582 h 3926395"/>
                <a:gd name="connsiteX1" fmla="*/ 8877967 w 9940908"/>
                <a:gd name="connsiteY1" fmla="*/ 3558635 h 3926395"/>
                <a:gd name="connsiteX2" fmla="*/ 8126064 w 9940908"/>
                <a:gd name="connsiteY2" fmla="*/ 3926396 h 3926395"/>
                <a:gd name="connsiteX3" fmla="*/ 0 w 9940908"/>
                <a:gd name="connsiteY3" fmla="*/ 3926396 h 3926395"/>
                <a:gd name="connsiteX4" fmla="*/ 0 w 9940908"/>
                <a:gd name="connsiteY4" fmla="*/ 0 h 3926395"/>
                <a:gd name="connsiteX5" fmla="*/ 8126064 w 9940908"/>
                <a:gd name="connsiteY5" fmla="*/ 0 h 3926395"/>
                <a:gd name="connsiteX6" fmla="*/ 8877967 w 9940908"/>
                <a:gd name="connsiteY6" fmla="*/ 367760 h 3926395"/>
                <a:gd name="connsiteX7" fmla="*/ 9800463 w 9940908"/>
                <a:gd name="connsiteY7" fmla="*/ 1553813 h 3926395"/>
                <a:gd name="connsiteX8" fmla="*/ 9800463 w 9940908"/>
                <a:gd name="connsiteY8" fmla="*/ 2372582 h 3926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940908" h="3926395">
                  <a:moveTo>
                    <a:pt x="9800463" y="2372582"/>
                  </a:moveTo>
                  <a:lnTo>
                    <a:pt x="8877967" y="3558635"/>
                  </a:lnTo>
                  <a:cubicBezTo>
                    <a:pt x="8697468" y="3790664"/>
                    <a:pt x="8420005" y="3926396"/>
                    <a:pt x="8126064" y="3926396"/>
                  </a:cubicBezTo>
                  <a:lnTo>
                    <a:pt x="0" y="3926396"/>
                  </a:lnTo>
                  <a:lnTo>
                    <a:pt x="0" y="0"/>
                  </a:lnTo>
                  <a:lnTo>
                    <a:pt x="8126064" y="0"/>
                  </a:lnTo>
                  <a:cubicBezTo>
                    <a:pt x="8420005" y="0"/>
                    <a:pt x="8697468" y="135731"/>
                    <a:pt x="8877967" y="367760"/>
                  </a:cubicBezTo>
                  <a:lnTo>
                    <a:pt x="9800463" y="1553813"/>
                  </a:lnTo>
                  <a:cubicBezTo>
                    <a:pt x="9987724" y="1794605"/>
                    <a:pt x="9987724" y="2131790"/>
                    <a:pt x="9800463" y="2372582"/>
                  </a:cubicBezTo>
                  <a:close/>
                </a:path>
              </a:pathLst>
            </a:custGeom>
            <a:gradFill>
              <a:gsLst>
                <a:gs pos="0">
                  <a:schemeClr val="bg1">
                    <a:alpha val="80000"/>
                  </a:schemeClr>
                </a:gs>
                <a:gs pos="100000">
                  <a:schemeClr val="bg1">
                    <a:alpha val="90000"/>
                  </a:schemeClr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ontserrat"/>
                <a:ea typeface="+mn-ea"/>
                <a:cs typeface="+mn-cs"/>
              </a:endParaRPr>
            </a:p>
          </p:txBody>
        </p:sp>
      </p:grpSp>
      <p:sp>
        <p:nvSpPr>
          <p:cNvPr id="11" name="TextBox 10">
            <a:extLst>
              <a:ext uri="{FF2B5EF4-FFF2-40B4-BE49-F238E27FC236}">
                <a16:creationId xmlns:a16="http://schemas.microsoft.com/office/drawing/2014/main" id="{8ABB6C46-F479-491C-B1E9-32F59EE0AEF0}"/>
              </a:ext>
            </a:extLst>
          </p:cNvPr>
          <p:cNvSpPr txBox="1"/>
          <p:nvPr/>
        </p:nvSpPr>
        <p:spPr>
          <a:xfrm>
            <a:off x="372874" y="2351782"/>
            <a:ext cx="863142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Welcome to Our Today’s </a:t>
            </a: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Presentation Slide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9F5C8D6-1349-41BC-8881-59C3A4380139}"/>
              </a:ext>
            </a:extLst>
          </p:cNvPr>
          <p:cNvSpPr txBox="1"/>
          <p:nvPr/>
        </p:nvSpPr>
        <p:spPr>
          <a:xfrm>
            <a:off x="372874" y="2048160"/>
            <a:ext cx="317907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Write Your Company Name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FFB806F-87D1-461C-8D75-B64FD3E9A807}"/>
              </a:ext>
            </a:extLst>
          </p:cNvPr>
          <p:cNvSpPr txBox="1"/>
          <p:nvPr/>
        </p:nvSpPr>
        <p:spPr>
          <a:xfrm>
            <a:off x="372875" y="3886511"/>
            <a:ext cx="863142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Add Brief Text to Explain the Topic of Your Presentation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This is Just a Demo So Consider Replacing These Texts with Your Own Presentation Content.</a:t>
            </a:r>
          </a:p>
        </p:txBody>
      </p:sp>
    </p:spTree>
    <p:extLst>
      <p:ext uri="{BB962C8B-B14F-4D97-AF65-F5344CB8AC3E}">
        <p14:creationId xmlns:p14="http://schemas.microsoft.com/office/powerpoint/2010/main" val="28706567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2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3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3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decel="3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2" grpId="0"/>
      <p:bldP spid="1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B686619-2F47-4513-8E7C-FD30948EFCB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26B6A4DB-FDE5-4045-9CBC-FA96FDD04628}"/>
              </a:ext>
            </a:extLst>
          </p:cNvPr>
          <p:cNvGrpSpPr/>
          <p:nvPr/>
        </p:nvGrpSpPr>
        <p:grpSpPr>
          <a:xfrm>
            <a:off x="0" y="990600"/>
            <a:ext cx="10544222" cy="4878800"/>
            <a:chOff x="0" y="990600"/>
            <a:chExt cx="10544222" cy="4878800"/>
          </a:xfrm>
        </p:grpSpPr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675EC986-8FB0-48A0-975A-ACA0EF7FA32B}"/>
                </a:ext>
              </a:extLst>
            </p:cNvPr>
            <p:cNvSpPr/>
            <p:nvPr/>
          </p:nvSpPr>
          <p:spPr>
            <a:xfrm>
              <a:off x="0" y="990600"/>
              <a:ext cx="10544222" cy="4878800"/>
            </a:xfrm>
            <a:custGeom>
              <a:avLst/>
              <a:gdLst>
                <a:gd name="connsiteX0" fmla="*/ 10403777 w 10544222"/>
                <a:gd name="connsiteY0" fmla="*/ 2848737 h 4878800"/>
                <a:gd name="connsiteX1" fmla="*/ 9110853 w 10544222"/>
                <a:gd name="connsiteY1" fmla="*/ 4511040 h 4878800"/>
                <a:gd name="connsiteX2" fmla="*/ 8358950 w 10544222"/>
                <a:gd name="connsiteY2" fmla="*/ 4878801 h 4878800"/>
                <a:gd name="connsiteX3" fmla="*/ 0 w 10544222"/>
                <a:gd name="connsiteY3" fmla="*/ 4878801 h 4878800"/>
                <a:gd name="connsiteX4" fmla="*/ 0 w 10544222"/>
                <a:gd name="connsiteY4" fmla="*/ 4402550 h 4878800"/>
                <a:gd name="connsiteX5" fmla="*/ 8126064 w 10544222"/>
                <a:gd name="connsiteY5" fmla="*/ 4402550 h 4878800"/>
                <a:gd name="connsiteX6" fmla="*/ 8877967 w 10544222"/>
                <a:gd name="connsiteY6" fmla="*/ 4034790 h 4878800"/>
                <a:gd name="connsiteX7" fmla="*/ 9800463 w 10544222"/>
                <a:gd name="connsiteY7" fmla="*/ 2848737 h 4878800"/>
                <a:gd name="connsiteX8" fmla="*/ 9800463 w 10544222"/>
                <a:gd name="connsiteY8" fmla="*/ 2029968 h 4878800"/>
                <a:gd name="connsiteX9" fmla="*/ 8877967 w 10544222"/>
                <a:gd name="connsiteY9" fmla="*/ 843915 h 4878800"/>
                <a:gd name="connsiteX10" fmla="*/ 8126064 w 10544222"/>
                <a:gd name="connsiteY10" fmla="*/ 476155 h 4878800"/>
                <a:gd name="connsiteX11" fmla="*/ 0 w 10544222"/>
                <a:gd name="connsiteY11" fmla="*/ 476155 h 4878800"/>
                <a:gd name="connsiteX12" fmla="*/ 0 w 10544222"/>
                <a:gd name="connsiteY12" fmla="*/ 0 h 4878800"/>
                <a:gd name="connsiteX13" fmla="*/ 8358950 w 10544222"/>
                <a:gd name="connsiteY13" fmla="*/ 0 h 4878800"/>
                <a:gd name="connsiteX14" fmla="*/ 9110853 w 10544222"/>
                <a:gd name="connsiteY14" fmla="*/ 367665 h 4878800"/>
                <a:gd name="connsiteX15" fmla="*/ 10403777 w 10544222"/>
                <a:gd name="connsiteY15" fmla="*/ 2029968 h 4878800"/>
                <a:gd name="connsiteX16" fmla="*/ 10403777 w 10544222"/>
                <a:gd name="connsiteY16" fmla="*/ 2848737 h 4878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0544222" h="4878800">
                  <a:moveTo>
                    <a:pt x="10403777" y="2848737"/>
                  </a:moveTo>
                  <a:lnTo>
                    <a:pt x="9110853" y="4511040"/>
                  </a:lnTo>
                  <a:cubicBezTo>
                    <a:pt x="8930354" y="4743069"/>
                    <a:pt x="8652891" y="4878801"/>
                    <a:pt x="8358950" y="4878801"/>
                  </a:cubicBezTo>
                  <a:lnTo>
                    <a:pt x="0" y="4878801"/>
                  </a:lnTo>
                  <a:lnTo>
                    <a:pt x="0" y="4402550"/>
                  </a:lnTo>
                  <a:lnTo>
                    <a:pt x="8126064" y="4402550"/>
                  </a:lnTo>
                  <a:cubicBezTo>
                    <a:pt x="8420005" y="4402550"/>
                    <a:pt x="8697468" y="4266819"/>
                    <a:pt x="8877967" y="4034790"/>
                  </a:cubicBezTo>
                  <a:lnTo>
                    <a:pt x="9800463" y="2848737"/>
                  </a:lnTo>
                  <a:cubicBezTo>
                    <a:pt x="9987724" y="2607945"/>
                    <a:pt x="9987724" y="2270760"/>
                    <a:pt x="9800463" y="2029968"/>
                  </a:cubicBezTo>
                  <a:lnTo>
                    <a:pt x="8877967" y="843915"/>
                  </a:lnTo>
                  <a:cubicBezTo>
                    <a:pt x="8697468" y="611886"/>
                    <a:pt x="8420005" y="476155"/>
                    <a:pt x="8126064" y="476155"/>
                  </a:cubicBezTo>
                  <a:lnTo>
                    <a:pt x="0" y="476155"/>
                  </a:lnTo>
                  <a:lnTo>
                    <a:pt x="0" y="0"/>
                  </a:lnTo>
                  <a:lnTo>
                    <a:pt x="8358950" y="0"/>
                  </a:lnTo>
                  <a:cubicBezTo>
                    <a:pt x="8652891" y="0"/>
                    <a:pt x="8930354" y="135731"/>
                    <a:pt x="9110853" y="367665"/>
                  </a:cubicBezTo>
                  <a:lnTo>
                    <a:pt x="10403777" y="2029968"/>
                  </a:lnTo>
                  <a:cubicBezTo>
                    <a:pt x="10591038" y="2270760"/>
                    <a:pt x="10591038" y="2607945"/>
                    <a:pt x="10403777" y="2848737"/>
                  </a:cubicBezTo>
                  <a:close/>
                </a:path>
              </a:pathLst>
            </a:custGeom>
            <a:gradFill flip="none" rotWithShape="1">
              <a:gsLst>
                <a:gs pos="0">
                  <a:srgbClr val="81C123">
                    <a:alpha val="80000"/>
                  </a:srgbClr>
                </a:gs>
                <a:gs pos="100000">
                  <a:srgbClr val="B3DA7D">
                    <a:alpha val="90000"/>
                  </a:srgbClr>
                </a:gs>
              </a:gsLst>
              <a:lin ang="1080000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C0E259EA-00CD-4803-8101-39A1E08EFE97}"/>
                </a:ext>
              </a:extLst>
            </p:cNvPr>
            <p:cNvSpPr/>
            <p:nvPr/>
          </p:nvSpPr>
          <p:spPr>
            <a:xfrm>
              <a:off x="0" y="1466754"/>
              <a:ext cx="9940908" cy="3926395"/>
            </a:xfrm>
            <a:custGeom>
              <a:avLst/>
              <a:gdLst>
                <a:gd name="connsiteX0" fmla="*/ 9800463 w 9940908"/>
                <a:gd name="connsiteY0" fmla="*/ 2372582 h 3926395"/>
                <a:gd name="connsiteX1" fmla="*/ 8877967 w 9940908"/>
                <a:gd name="connsiteY1" fmla="*/ 3558635 h 3926395"/>
                <a:gd name="connsiteX2" fmla="*/ 8126064 w 9940908"/>
                <a:gd name="connsiteY2" fmla="*/ 3926396 h 3926395"/>
                <a:gd name="connsiteX3" fmla="*/ 0 w 9940908"/>
                <a:gd name="connsiteY3" fmla="*/ 3926396 h 3926395"/>
                <a:gd name="connsiteX4" fmla="*/ 0 w 9940908"/>
                <a:gd name="connsiteY4" fmla="*/ 0 h 3926395"/>
                <a:gd name="connsiteX5" fmla="*/ 8126064 w 9940908"/>
                <a:gd name="connsiteY5" fmla="*/ 0 h 3926395"/>
                <a:gd name="connsiteX6" fmla="*/ 8877967 w 9940908"/>
                <a:gd name="connsiteY6" fmla="*/ 367760 h 3926395"/>
                <a:gd name="connsiteX7" fmla="*/ 9800463 w 9940908"/>
                <a:gd name="connsiteY7" fmla="*/ 1553813 h 3926395"/>
                <a:gd name="connsiteX8" fmla="*/ 9800463 w 9940908"/>
                <a:gd name="connsiteY8" fmla="*/ 2372582 h 3926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940908" h="3926395">
                  <a:moveTo>
                    <a:pt x="9800463" y="2372582"/>
                  </a:moveTo>
                  <a:lnTo>
                    <a:pt x="8877967" y="3558635"/>
                  </a:lnTo>
                  <a:cubicBezTo>
                    <a:pt x="8697468" y="3790664"/>
                    <a:pt x="8420005" y="3926396"/>
                    <a:pt x="8126064" y="3926396"/>
                  </a:cubicBezTo>
                  <a:lnTo>
                    <a:pt x="0" y="3926396"/>
                  </a:lnTo>
                  <a:lnTo>
                    <a:pt x="0" y="0"/>
                  </a:lnTo>
                  <a:lnTo>
                    <a:pt x="8126064" y="0"/>
                  </a:lnTo>
                  <a:cubicBezTo>
                    <a:pt x="8420005" y="0"/>
                    <a:pt x="8697468" y="135731"/>
                    <a:pt x="8877967" y="367760"/>
                  </a:cubicBezTo>
                  <a:lnTo>
                    <a:pt x="9800463" y="1553813"/>
                  </a:lnTo>
                  <a:cubicBezTo>
                    <a:pt x="9987724" y="1794605"/>
                    <a:pt x="9987724" y="2131790"/>
                    <a:pt x="9800463" y="2372582"/>
                  </a:cubicBezTo>
                  <a:close/>
                </a:path>
              </a:pathLst>
            </a:custGeom>
            <a:gradFill>
              <a:gsLst>
                <a:gs pos="0">
                  <a:schemeClr val="bg1">
                    <a:alpha val="80000"/>
                  </a:schemeClr>
                </a:gs>
                <a:gs pos="100000">
                  <a:schemeClr val="bg1">
                    <a:alpha val="90000"/>
                  </a:schemeClr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ontserrat"/>
                <a:ea typeface="+mn-ea"/>
                <a:cs typeface="+mn-cs"/>
              </a:endParaRPr>
            </a:p>
          </p:txBody>
        </p:sp>
      </p:grpSp>
      <p:sp>
        <p:nvSpPr>
          <p:cNvPr id="17" name="TextBox 16">
            <a:extLst>
              <a:ext uri="{FF2B5EF4-FFF2-40B4-BE49-F238E27FC236}">
                <a16:creationId xmlns:a16="http://schemas.microsoft.com/office/drawing/2014/main" id="{6810538D-80DB-4461-BC88-C4E21C55DFD2}"/>
              </a:ext>
            </a:extLst>
          </p:cNvPr>
          <p:cNvSpPr txBox="1"/>
          <p:nvPr/>
        </p:nvSpPr>
        <p:spPr>
          <a:xfrm>
            <a:off x="372874" y="2351782"/>
            <a:ext cx="863142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Welcome to Our Today’s </a:t>
            </a:r>
            <a:r>
              <a:rPr kumimoji="0" lang="en-US" sz="4800" b="0" i="0" u="none" strike="noStrike" kern="1200" cap="none" spc="0" normalizeH="0" baseline="0" noProof="0" dirty="0">
                <a:ln>
                  <a:noFill/>
                </a:ln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effectLst/>
                <a:uLnTx/>
                <a:uFillTx/>
                <a:latin typeface="Montserrat ExtraBold"/>
                <a:cs typeface="Poppins"/>
                <a:sym typeface="Poppins"/>
                <a:rtl val="0"/>
              </a:rPr>
              <a:t>Presentation Slide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A9F188D3-4DA3-45E3-AC7F-7946201F1DA9}"/>
              </a:ext>
            </a:extLst>
          </p:cNvPr>
          <p:cNvSpPr txBox="1"/>
          <p:nvPr/>
        </p:nvSpPr>
        <p:spPr>
          <a:xfrm>
            <a:off x="372874" y="2048160"/>
            <a:ext cx="317907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Write Your Company Name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32EAD974-5C30-4FCC-B07F-60DDB5CE541D}"/>
              </a:ext>
            </a:extLst>
          </p:cNvPr>
          <p:cNvSpPr txBox="1"/>
          <p:nvPr/>
        </p:nvSpPr>
        <p:spPr>
          <a:xfrm>
            <a:off x="372875" y="3886511"/>
            <a:ext cx="863142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Here You Can Add Brief Text to Explain the Topic of Your Presentation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</a:schemeClr>
                </a:solidFill>
                <a:effectLst/>
                <a:uLnTx/>
                <a:uFillTx/>
                <a:latin typeface="Montserrat" panose="02000505000000020004" pitchFamily="2" charset="0"/>
                <a:cs typeface="Poppins"/>
                <a:sym typeface="Poppins"/>
                <a:rtl val="0"/>
              </a:rPr>
              <a:t>This is Just a Demo So Consider Replacing These Texts with Your Own Presentation Content.</a:t>
            </a:r>
          </a:p>
        </p:txBody>
      </p:sp>
    </p:spTree>
    <p:extLst>
      <p:ext uri="{BB962C8B-B14F-4D97-AF65-F5344CB8AC3E}">
        <p14:creationId xmlns:p14="http://schemas.microsoft.com/office/powerpoint/2010/main" val="35305558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decel="26667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decel="3000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decel="30000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decel="3000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/>
      <p:bldP spid="1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236223C-E6F2-4344-BA10-1EAB4A484D1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Freeform: Shape 2">
            <a:extLst>
              <a:ext uri="{FF2B5EF4-FFF2-40B4-BE49-F238E27FC236}">
                <a16:creationId xmlns:a16="http://schemas.microsoft.com/office/drawing/2014/main" id="{CD0C0F3A-0410-42B4-BE6A-77D986D90157}"/>
              </a:ext>
            </a:extLst>
          </p:cNvPr>
          <p:cNvSpPr/>
          <p:nvPr/>
        </p:nvSpPr>
        <p:spPr>
          <a:xfrm>
            <a:off x="0" y="990600"/>
            <a:ext cx="10544222" cy="4878800"/>
          </a:xfrm>
          <a:custGeom>
            <a:avLst/>
            <a:gdLst>
              <a:gd name="connsiteX0" fmla="*/ 10403777 w 10544222"/>
              <a:gd name="connsiteY0" fmla="*/ 2848737 h 4878800"/>
              <a:gd name="connsiteX1" fmla="*/ 9110853 w 10544222"/>
              <a:gd name="connsiteY1" fmla="*/ 4511040 h 4878800"/>
              <a:gd name="connsiteX2" fmla="*/ 8358950 w 10544222"/>
              <a:gd name="connsiteY2" fmla="*/ 4878801 h 4878800"/>
              <a:gd name="connsiteX3" fmla="*/ 0 w 10544222"/>
              <a:gd name="connsiteY3" fmla="*/ 4878801 h 4878800"/>
              <a:gd name="connsiteX4" fmla="*/ 0 w 10544222"/>
              <a:gd name="connsiteY4" fmla="*/ 4402550 h 4878800"/>
              <a:gd name="connsiteX5" fmla="*/ 8126064 w 10544222"/>
              <a:gd name="connsiteY5" fmla="*/ 4402550 h 4878800"/>
              <a:gd name="connsiteX6" fmla="*/ 8877967 w 10544222"/>
              <a:gd name="connsiteY6" fmla="*/ 4034790 h 4878800"/>
              <a:gd name="connsiteX7" fmla="*/ 9800463 w 10544222"/>
              <a:gd name="connsiteY7" fmla="*/ 2848737 h 4878800"/>
              <a:gd name="connsiteX8" fmla="*/ 9800463 w 10544222"/>
              <a:gd name="connsiteY8" fmla="*/ 2029968 h 4878800"/>
              <a:gd name="connsiteX9" fmla="*/ 8877967 w 10544222"/>
              <a:gd name="connsiteY9" fmla="*/ 843915 h 4878800"/>
              <a:gd name="connsiteX10" fmla="*/ 8126064 w 10544222"/>
              <a:gd name="connsiteY10" fmla="*/ 476155 h 4878800"/>
              <a:gd name="connsiteX11" fmla="*/ 0 w 10544222"/>
              <a:gd name="connsiteY11" fmla="*/ 476155 h 4878800"/>
              <a:gd name="connsiteX12" fmla="*/ 0 w 10544222"/>
              <a:gd name="connsiteY12" fmla="*/ 0 h 4878800"/>
              <a:gd name="connsiteX13" fmla="*/ 8358950 w 10544222"/>
              <a:gd name="connsiteY13" fmla="*/ 0 h 4878800"/>
              <a:gd name="connsiteX14" fmla="*/ 9110853 w 10544222"/>
              <a:gd name="connsiteY14" fmla="*/ 367665 h 4878800"/>
              <a:gd name="connsiteX15" fmla="*/ 10403777 w 10544222"/>
              <a:gd name="connsiteY15" fmla="*/ 2029968 h 4878800"/>
              <a:gd name="connsiteX16" fmla="*/ 10403777 w 10544222"/>
              <a:gd name="connsiteY16" fmla="*/ 2848737 h 4878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0544222" h="4878800">
                <a:moveTo>
                  <a:pt x="10403777" y="2848737"/>
                </a:moveTo>
                <a:lnTo>
                  <a:pt x="9110853" y="4511040"/>
                </a:lnTo>
                <a:cubicBezTo>
                  <a:pt x="8930354" y="4743069"/>
                  <a:pt x="8652891" y="4878801"/>
                  <a:pt x="8358950" y="4878801"/>
                </a:cubicBezTo>
                <a:lnTo>
                  <a:pt x="0" y="4878801"/>
                </a:lnTo>
                <a:lnTo>
                  <a:pt x="0" y="4402550"/>
                </a:lnTo>
                <a:lnTo>
                  <a:pt x="8126064" y="4402550"/>
                </a:lnTo>
                <a:cubicBezTo>
                  <a:pt x="8420005" y="4402550"/>
                  <a:pt x="8697468" y="4266819"/>
                  <a:pt x="8877967" y="4034790"/>
                </a:cubicBezTo>
                <a:lnTo>
                  <a:pt x="9800463" y="2848737"/>
                </a:lnTo>
                <a:cubicBezTo>
                  <a:pt x="9987724" y="2607945"/>
                  <a:pt x="9987724" y="2270760"/>
                  <a:pt x="9800463" y="2029968"/>
                </a:cubicBezTo>
                <a:lnTo>
                  <a:pt x="8877967" y="843915"/>
                </a:lnTo>
                <a:cubicBezTo>
                  <a:pt x="8697468" y="611886"/>
                  <a:pt x="8420005" y="476155"/>
                  <a:pt x="8126064" y="476155"/>
                </a:cubicBezTo>
                <a:lnTo>
                  <a:pt x="0" y="476155"/>
                </a:lnTo>
                <a:lnTo>
                  <a:pt x="0" y="0"/>
                </a:lnTo>
                <a:lnTo>
                  <a:pt x="8358950" y="0"/>
                </a:lnTo>
                <a:cubicBezTo>
                  <a:pt x="8652891" y="0"/>
                  <a:pt x="8930354" y="135731"/>
                  <a:pt x="9110853" y="367665"/>
                </a:cubicBezTo>
                <a:lnTo>
                  <a:pt x="10403777" y="2029968"/>
                </a:lnTo>
                <a:cubicBezTo>
                  <a:pt x="10591038" y="2270760"/>
                  <a:pt x="10591038" y="2607945"/>
                  <a:pt x="10403777" y="2848737"/>
                </a:cubicBezTo>
                <a:close/>
              </a:path>
            </a:pathLst>
          </a:custGeom>
          <a:gradFill flip="none" rotWithShape="1">
            <a:gsLst>
              <a:gs pos="0">
                <a:srgbClr val="1555FD">
                  <a:alpha val="80000"/>
                </a:srgbClr>
              </a:gs>
              <a:gs pos="100000">
                <a:srgbClr val="5680F8">
                  <a:alpha val="90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2ECB4018-CB71-4385-A8DA-BC524C5B3681}"/>
              </a:ext>
            </a:extLst>
          </p:cNvPr>
          <p:cNvSpPr/>
          <p:nvPr/>
        </p:nvSpPr>
        <p:spPr>
          <a:xfrm>
            <a:off x="0" y="1466754"/>
            <a:ext cx="9940908" cy="3926395"/>
          </a:xfrm>
          <a:custGeom>
            <a:avLst/>
            <a:gdLst>
              <a:gd name="connsiteX0" fmla="*/ 9800463 w 9940908"/>
              <a:gd name="connsiteY0" fmla="*/ 2372582 h 3926395"/>
              <a:gd name="connsiteX1" fmla="*/ 8877967 w 9940908"/>
              <a:gd name="connsiteY1" fmla="*/ 3558635 h 3926395"/>
              <a:gd name="connsiteX2" fmla="*/ 8126064 w 9940908"/>
              <a:gd name="connsiteY2" fmla="*/ 3926396 h 3926395"/>
              <a:gd name="connsiteX3" fmla="*/ 0 w 9940908"/>
              <a:gd name="connsiteY3" fmla="*/ 3926396 h 3926395"/>
              <a:gd name="connsiteX4" fmla="*/ 0 w 9940908"/>
              <a:gd name="connsiteY4" fmla="*/ 0 h 3926395"/>
              <a:gd name="connsiteX5" fmla="*/ 8126064 w 9940908"/>
              <a:gd name="connsiteY5" fmla="*/ 0 h 3926395"/>
              <a:gd name="connsiteX6" fmla="*/ 8877967 w 9940908"/>
              <a:gd name="connsiteY6" fmla="*/ 367760 h 3926395"/>
              <a:gd name="connsiteX7" fmla="*/ 9800463 w 9940908"/>
              <a:gd name="connsiteY7" fmla="*/ 1553813 h 3926395"/>
              <a:gd name="connsiteX8" fmla="*/ 9800463 w 9940908"/>
              <a:gd name="connsiteY8" fmla="*/ 2372582 h 39263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940908" h="3926395">
                <a:moveTo>
                  <a:pt x="9800463" y="2372582"/>
                </a:moveTo>
                <a:lnTo>
                  <a:pt x="8877967" y="3558635"/>
                </a:lnTo>
                <a:cubicBezTo>
                  <a:pt x="8697468" y="3790664"/>
                  <a:pt x="8420005" y="3926396"/>
                  <a:pt x="8126064" y="3926396"/>
                </a:cubicBezTo>
                <a:lnTo>
                  <a:pt x="0" y="3926396"/>
                </a:lnTo>
                <a:lnTo>
                  <a:pt x="0" y="0"/>
                </a:lnTo>
                <a:lnTo>
                  <a:pt x="8126064" y="0"/>
                </a:lnTo>
                <a:cubicBezTo>
                  <a:pt x="8420005" y="0"/>
                  <a:pt x="8697468" y="135731"/>
                  <a:pt x="8877967" y="367760"/>
                </a:cubicBezTo>
                <a:lnTo>
                  <a:pt x="9800463" y="1553813"/>
                </a:lnTo>
                <a:cubicBezTo>
                  <a:pt x="9987724" y="1794605"/>
                  <a:pt x="9987724" y="2131790"/>
                  <a:pt x="9800463" y="2372582"/>
                </a:cubicBezTo>
                <a:close/>
              </a:path>
            </a:pathLst>
          </a:custGeom>
          <a:gradFill>
            <a:gsLst>
              <a:gs pos="0">
                <a:schemeClr val="bg1">
                  <a:alpha val="80000"/>
                </a:schemeClr>
              </a:gs>
              <a:gs pos="100000">
                <a:schemeClr val="bg1">
                  <a:alpha val="90000"/>
                </a:schemeClr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ontserrat"/>
              <a:ea typeface="+mn-ea"/>
              <a:cs typeface="+mn-cs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EED8F430-3ABB-490B-BE19-079E48F45705}"/>
              </a:ext>
            </a:extLst>
          </p:cNvPr>
          <p:cNvGrpSpPr/>
          <p:nvPr/>
        </p:nvGrpSpPr>
        <p:grpSpPr>
          <a:xfrm>
            <a:off x="372874" y="2048160"/>
            <a:ext cx="8631427" cy="2761681"/>
            <a:chOff x="372874" y="2044700"/>
            <a:chExt cx="8631427" cy="2761681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7B18E592-C40A-49E2-B809-8A61AF45C2F4}"/>
                </a:ext>
              </a:extLst>
            </p:cNvPr>
            <p:cNvSpPr txBox="1"/>
            <p:nvPr/>
          </p:nvSpPr>
          <p:spPr>
            <a:xfrm>
              <a:off x="372874" y="2348322"/>
              <a:ext cx="8631426" cy="15696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48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</a:schemeClr>
                  </a:solidFill>
                  <a:effectLst/>
                  <a:uLnTx/>
                  <a:uFillTx/>
                  <a:latin typeface="Montserrat ExtraBold"/>
                  <a:cs typeface="Poppins"/>
                  <a:sym typeface="Poppins"/>
                  <a:rtl val="0"/>
                </a:rPr>
                <a:t>Welcome to Our Today’s </a:t>
              </a:r>
              <a:r>
                <a:rPr kumimoji="0" lang="en-US" sz="4800" b="0" i="0" u="none" strike="noStrike" kern="1200" cap="none" spc="0" normalizeH="0" baseline="0" noProof="0" dirty="0">
                  <a:ln>
                    <a:noFill/>
                  </a:ln>
                  <a:gradFill>
                    <a:gsLst>
                      <a:gs pos="0">
                        <a:srgbClr val="1555FD"/>
                      </a:gs>
                      <a:gs pos="100000">
                        <a:srgbClr val="5680F8"/>
                      </a:gs>
                    </a:gsLst>
                    <a:lin ang="10800000" scaled="1"/>
                  </a:gradFill>
                  <a:effectLst/>
                  <a:uLnTx/>
                  <a:uFillTx/>
                  <a:latin typeface="Montserrat ExtraBold"/>
                  <a:cs typeface="Poppins"/>
                  <a:sym typeface="Poppins"/>
                  <a:rtl val="0"/>
                </a:rPr>
                <a:t>Presentation Slide</a:t>
              </a:r>
            </a:p>
          </p:txBody>
        </p:sp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B09E568A-7570-4001-93A4-075536D5F17F}"/>
                </a:ext>
              </a:extLst>
            </p:cNvPr>
            <p:cNvSpPr txBox="1"/>
            <p:nvPr/>
          </p:nvSpPr>
          <p:spPr>
            <a:xfrm>
              <a:off x="372874" y="2044700"/>
              <a:ext cx="317907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</a:schemeClr>
                  </a:solidFill>
                  <a:effectLst/>
                  <a:uLnTx/>
                  <a:uFillTx/>
                  <a:latin typeface="Montserrat SemiBold" panose="00000700000000000000" pitchFamily="2" charset="0"/>
                  <a:cs typeface="Poppins"/>
                  <a:sym typeface="Poppins"/>
                  <a:rtl val="0"/>
                </a:rPr>
                <a:t>Write Your Company Name</a:t>
              </a:r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369DAF69-4BF9-473A-AC10-045C446AB399}"/>
                </a:ext>
              </a:extLst>
            </p:cNvPr>
            <p:cNvSpPr txBox="1"/>
            <p:nvPr/>
          </p:nvSpPr>
          <p:spPr>
            <a:xfrm>
              <a:off x="372875" y="3883051"/>
              <a:ext cx="8631426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</a:schemeClr>
                  </a:solidFill>
                  <a:effectLst/>
                  <a:uLnTx/>
                  <a:uFillTx/>
                  <a:latin typeface="Montserrat" panose="02000505000000020004" pitchFamily="2" charset="0"/>
                  <a:cs typeface="Poppins"/>
                  <a:sym typeface="Poppins"/>
                  <a:rtl val="0"/>
                </a:rPr>
                <a:t>Here You Can Add Brief Text to Explain the Topic of Your Presentation</a:t>
              </a:r>
            </a:p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</a:schemeClr>
                  </a:solidFill>
                  <a:effectLst/>
                  <a:uLnTx/>
                  <a:uFillTx/>
                  <a:latin typeface="Montserrat" panose="02000505000000020004" pitchFamily="2" charset="0"/>
                  <a:cs typeface="Poppins"/>
                  <a:sym typeface="Poppins"/>
                  <a:rtl val="0"/>
                </a:rPr>
                <a:t>This is Just a Demo So Consider Replacing These Texts with Your Own Presentation Content.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1210943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use the above </a:t>
            </a:r>
            <a:r>
              <a:rPr lang="en-US" spc="18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gradient color codes or simply use the format painter tool</a:t>
            </a:r>
          </a:p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to pick the exact gradient color settings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8" name="Group 77">
            <a:extLst>
              <a:ext uri="{FF2B5EF4-FFF2-40B4-BE49-F238E27FC236}">
                <a16:creationId xmlns:a16="http://schemas.microsoft.com/office/drawing/2014/main" id="{1F7C7DB2-2D5E-490C-AE73-B221D04E593C}"/>
              </a:ext>
            </a:extLst>
          </p:cNvPr>
          <p:cNvGrpSpPr/>
          <p:nvPr/>
        </p:nvGrpSpPr>
        <p:grpSpPr>
          <a:xfrm>
            <a:off x="3464052" y="6158392"/>
            <a:ext cx="5263897" cy="307777"/>
            <a:chOff x="2630582" y="6175216"/>
            <a:chExt cx="5263897" cy="307777"/>
          </a:xfrm>
        </p:grpSpPr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2B2B01A6-019C-4CBB-A57F-1C211D62E44A}"/>
                </a:ext>
              </a:extLst>
            </p:cNvPr>
            <p:cNvSpPr txBox="1"/>
            <p:nvPr/>
          </p:nvSpPr>
          <p:spPr>
            <a:xfrm>
              <a:off x="2630582" y="6175216"/>
              <a:ext cx="168273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PowerPoint</a:t>
              </a:r>
            </a:p>
          </p:txBody>
        </p:sp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47F6F719-40B9-42EE-9540-B7229E5C3D5D}"/>
                </a:ext>
              </a:extLst>
            </p:cNvPr>
            <p:cNvSpPr txBox="1"/>
            <p:nvPr/>
          </p:nvSpPr>
          <p:spPr>
            <a:xfrm>
              <a:off x="4208468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Google slides</a:t>
              </a: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743D1743-42FA-43D9-A744-B3B61AFBC0DB}"/>
                </a:ext>
              </a:extLst>
            </p:cNvPr>
            <p:cNvSpPr txBox="1"/>
            <p:nvPr/>
          </p:nvSpPr>
          <p:spPr>
            <a:xfrm>
              <a:off x="6045055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keynote</a:t>
              </a: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E11E2DF4-A52F-4BFA-90C2-BF201024C106}"/>
                </a:ext>
              </a:extLst>
            </p:cNvPr>
            <p:cNvSpPr/>
            <p:nvPr/>
          </p:nvSpPr>
          <p:spPr>
            <a:xfrm flipH="1">
              <a:off x="413394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8060332E-8F60-4159-8E13-E30E4885230E}"/>
                </a:ext>
              </a:extLst>
            </p:cNvPr>
            <p:cNvSpPr/>
            <p:nvPr/>
          </p:nvSpPr>
          <p:spPr>
            <a:xfrm flipH="1">
              <a:off x="597137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10E50C27-230B-496B-AD66-56F85F7ED97A}"/>
              </a:ext>
            </a:extLst>
          </p:cNvPr>
          <p:cNvSpPr txBox="1"/>
          <p:nvPr/>
        </p:nvSpPr>
        <p:spPr>
          <a:xfrm>
            <a:off x="1298845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#1555FD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97FDC18D-4133-4408-81F5-FB444F97BEAB}"/>
              </a:ext>
            </a:extLst>
          </p:cNvPr>
          <p:cNvSpPr txBox="1"/>
          <p:nvPr/>
        </p:nvSpPr>
        <p:spPr>
          <a:xfrm>
            <a:off x="1298845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#5680F8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EC8E4F3-5D32-42EF-8D0C-0E0A4DC19653}"/>
              </a:ext>
            </a:extLst>
          </p:cNvPr>
          <p:cNvSpPr txBox="1"/>
          <p:nvPr/>
        </p:nvSpPr>
        <p:spPr>
          <a:xfrm>
            <a:off x="3301774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#FE7C04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A3501845-8A74-4177-B622-F2D0D994FC28}"/>
              </a:ext>
            </a:extLst>
          </p:cNvPr>
          <p:cNvSpPr txBox="1"/>
          <p:nvPr/>
        </p:nvSpPr>
        <p:spPr>
          <a:xfrm>
            <a:off x="3301774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#FFCA4E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0D8AB496-55FA-4B5A-B5CC-4C2E62241162}"/>
              </a:ext>
            </a:extLst>
          </p:cNvPr>
          <p:cNvSpPr txBox="1"/>
          <p:nvPr/>
        </p:nvSpPr>
        <p:spPr>
          <a:xfrm>
            <a:off x="529812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#5D28FE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156E555-6C8D-4E43-8AB9-013287C02103}"/>
              </a:ext>
            </a:extLst>
          </p:cNvPr>
          <p:cNvSpPr txBox="1"/>
          <p:nvPr/>
        </p:nvSpPr>
        <p:spPr>
          <a:xfrm>
            <a:off x="529812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#BB66DD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88C28F9-4232-4056-9665-F98B031ECC33}"/>
              </a:ext>
            </a:extLst>
          </p:cNvPr>
          <p:cNvSpPr txBox="1"/>
          <p:nvPr/>
        </p:nvSpPr>
        <p:spPr>
          <a:xfrm>
            <a:off x="7309279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#DD421D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AC747F27-873F-4FEE-B8ED-2716D716BD64}"/>
              </a:ext>
            </a:extLst>
          </p:cNvPr>
          <p:cNvSpPr txBox="1"/>
          <p:nvPr/>
        </p:nvSpPr>
        <p:spPr>
          <a:xfrm>
            <a:off x="7309279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#FF6F57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81EE50A-8083-4073-854C-6B8AAE189706}"/>
              </a:ext>
            </a:extLst>
          </p:cNvPr>
          <p:cNvSpPr txBox="1"/>
          <p:nvPr/>
        </p:nvSpPr>
        <p:spPr>
          <a:xfrm>
            <a:off x="931275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#81C123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3D75F53D-3A60-457F-80FF-EBA76F4EEB13}"/>
              </a:ext>
            </a:extLst>
          </p:cNvPr>
          <p:cNvSpPr txBox="1"/>
          <p:nvPr/>
        </p:nvSpPr>
        <p:spPr>
          <a:xfrm>
            <a:off x="931275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#B3DA7D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103A907-E72A-4EE0-A425-0A065F3BDF98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BEBCFCCF-A007-47BF-980C-5A2FBCFDA05C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FBCE5289-A5F9-45C2-AA8B-3BF194DD06ED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344</TotalTime>
  <Words>419</Words>
  <Application>Microsoft Office PowerPoint</Application>
  <PresentationFormat>Widescreen</PresentationFormat>
  <Paragraphs>56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3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Montserrat SemiBold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20</cp:revision>
  <dcterms:created xsi:type="dcterms:W3CDTF">2024-02-18T05:14:35Z</dcterms:created>
  <dcterms:modified xsi:type="dcterms:W3CDTF">2024-03-02T12:29:41Z</dcterms:modified>
</cp:coreProperties>
</file>

<file path=docProps/thumbnail.jpeg>
</file>