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578" r:id="rId2"/>
    <p:sldId id="579" r:id="rId3"/>
    <p:sldId id="580" r:id="rId4"/>
    <p:sldId id="581" r:id="rId5"/>
    <p:sldId id="582" r:id="rId6"/>
    <p:sldId id="583" r:id="rId7"/>
    <p:sldId id="546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78"/>
            <p14:sldId id="579"/>
            <p14:sldId id="580"/>
            <p14:sldId id="581"/>
            <p14:sldId id="582"/>
          </p14:sldIdLst>
        </p14:section>
        <p14:section name="Without Animation" id="{8B86FDD1-95CF-473B-B389-78E73723E0C3}">
          <p14:sldIdLst>
            <p14:sldId id="58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04" autoAdjust="0"/>
    <p:restoredTop sz="94660"/>
  </p:normalViewPr>
  <p:slideViewPr>
    <p:cSldViewPr snapToGrid="0">
      <p:cViewPr>
        <p:scale>
          <a:sx n="125" d="100"/>
          <a:sy n="125" d="100"/>
        </p:scale>
        <p:origin x="972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28" d="100"/>
          <a:sy n="128" d="100"/>
        </p:scale>
        <p:origin x="4012" y="8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CDD6323-EE8B-4498-B6EC-4A079BD3C5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171802-AEA7-4DED-BB93-34832E3BB5C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690AB-EBAB-4B43-B138-676274DC56AE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38DF4-0CD9-47A8-8E04-9BA25C8E5F4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85936-E772-42DF-880D-C14FD44CE1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36843-0197-4424-A962-E6D879A0BC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76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6139444-32C9-40D8-BEC3-DA679E634F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(Image 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6139444-32C9-40D8-BEC3-DA679E634F1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186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2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3/2/2024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98F01FF-5887-4E62-AB19-2D36B98E4FE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7DC553-CEA3-4DAC-9467-A45767315F4E}"/>
              </a:ext>
            </a:extLst>
          </p:cNvPr>
          <p:cNvGrpSpPr/>
          <p:nvPr/>
        </p:nvGrpSpPr>
        <p:grpSpPr>
          <a:xfrm>
            <a:off x="0" y="990600"/>
            <a:ext cx="10544222" cy="4878800"/>
            <a:chOff x="0" y="990600"/>
            <a:chExt cx="10544222" cy="487880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CD0C0F3A-0410-42B4-BE6A-77D986D90157}"/>
                </a:ext>
              </a:extLst>
            </p:cNvPr>
            <p:cNvSpPr/>
            <p:nvPr/>
          </p:nvSpPr>
          <p:spPr>
            <a:xfrm>
              <a:off x="0" y="990600"/>
              <a:ext cx="10544222" cy="4878800"/>
            </a:xfrm>
            <a:custGeom>
              <a:avLst/>
              <a:gdLst>
                <a:gd name="connsiteX0" fmla="*/ 10403777 w 10544222"/>
                <a:gd name="connsiteY0" fmla="*/ 2848737 h 4878800"/>
                <a:gd name="connsiteX1" fmla="*/ 9110853 w 10544222"/>
                <a:gd name="connsiteY1" fmla="*/ 4511040 h 4878800"/>
                <a:gd name="connsiteX2" fmla="*/ 8358950 w 10544222"/>
                <a:gd name="connsiteY2" fmla="*/ 4878801 h 4878800"/>
                <a:gd name="connsiteX3" fmla="*/ 0 w 10544222"/>
                <a:gd name="connsiteY3" fmla="*/ 4878801 h 4878800"/>
                <a:gd name="connsiteX4" fmla="*/ 0 w 10544222"/>
                <a:gd name="connsiteY4" fmla="*/ 4402550 h 4878800"/>
                <a:gd name="connsiteX5" fmla="*/ 8126064 w 10544222"/>
                <a:gd name="connsiteY5" fmla="*/ 4402550 h 4878800"/>
                <a:gd name="connsiteX6" fmla="*/ 8877967 w 10544222"/>
                <a:gd name="connsiteY6" fmla="*/ 4034790 h 4878800"/>
                <a:gd name="connsiteX7" fmla="*/ 9800463 w 10544222"/>
                <a:gd name="connsiteY7" fmla="*/ 2848737 h 4878800"/>
                <a:gd name="connsiteX8" fmla="*/ 9800463 w 10544222"/>
                <a:gd name="connsiteY8" fmla="*/ 2029968 h 4878800"/>
                <a:gd name="connsiteX9" fmla="*/ 8877967 w 10544222"/>
                <a:gd name="connsiteY9" fmla="*/ 843915 h 4878800"/>
                <a:gd name="connsiteX10" fmla="*/ 8126064 w 10544222"/>
                <a:gd name="connsiteY10" fmla="*/ 476155 h 4878800"/>
                <a:gd name="connsiteX11" fmla="*/ 0 w 10544222"/>
                <a:gd name="connsiteY11" fmla="*/ 476155 h 4878800"/>
                <a:gd name="connsiteX12" fmla="*/ 0 w 10544222"/>
                <a:gd name="connsiteY12" fmla="*/ 0 h 4878800"/>
                <a:gd name="connsiteX13" fmla="*/ 8358950 w 10544222"/>
                <a:gd name="connsiteY13" fmla="*/ 0 h 4878800"/>
                <a:gd name="connsiteX14" fmla="*/ 9110853 w 10544222"/>
                <a:gd name="connsiteY14" fmla="*/ 367665 h 4878800"/>
                <a:gd name="connsiteX15" fmla="*/ 10403777 w 10544222"/>
                <a:gd name="connsiteY15" fmla="*/ 2029968 h 4878800"/>
                <a:gd name="connsiteX16" fmla="*/ 10403777 w 10544222"/>
                <a:gd name="connsiteY16" fmla="*/ 2848737 h 48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44222" h="4878800">
                  <a:moveTo>
                    <a:pt x="10403777" y="2848737"/>
                  </a:moveTo>
                  <a:lnTo>
                    <a:pt x="9110853" y="4511040"/>
                  </a:lnTo>
                  <a:cubicBezTo>
                    <a:pt x="8930354" y="4743069"/>
                    <a:pt x="8652891" y="4878801"/>
                    <a:pt x="8358950" y="4878801"/>
                  </a:cubicBezTo>
                  <a:lnTo>
                    <a:pt x="0" y="4878801"/>
                  </a:lnTo>
                  <a:lnTo>
                    <a:pt x="0" y="4402550"/>
                  </a:lnTo>
                  <a:lnTo>
                    <a:pt x="8126064" y="4402550"/>
                  </a:lnTo>
                  <a:cubicBezTo>
                    <a:pt x="8420005" y="4402550"/>
                    <a:pt x="8697468" y="4266819"/>
                    <a:pt x="8877967" y="4034790"/>
                  </a:cubicBezTo>
                  <a:lnTo>
                    <a:pt x="9800463" y="2848737"/>
                  </a:lnTo>
                  <a:cubicBezTo>
                    <a:pt x="9987724" y="2607945"/>
                    <a:pt x="9987724" y="2270760"/>
                    <a:pt x="9800463" y="2029968"/>
                  </a:cubicBezTo>
                  <a:lnTo>
                    <a:pt x="8877967" y="843915"/>
                  </a:lnTo>
                  <a:cubicBezTo>
                    <a:pt x="8697468" y="611886"/>
                    <a:pt x="8420005" y="476155"/>
                    <a:pt x="8126064" y="476155"/>
                  </a:cubicBezTo>
                  <a:lnTo>
                    <a:pt x="0" y="476155"/>
                  </a:lnTo>
                  <a:lnTo>
                    <a:pt x="0" y="0"/>
                  </a:lnTo>
                  <a:lnTo>
                    <a:pt x="8358950" y="0"/>
                  </a:lnTo>
                  <a:cubicBezTo>
                    <a:pt x="8652891" y="0"/>
                    <a:pt x="8930354" y="135731"/>
                    <a:pt x="9110853" y="367665"/>
                  </a:cubicBezTo>
                  <a:lnTo>
                    <a:pt x="10403777" y="2029968"/>
                  </a:lnTo>
                  <a:cubicBezTo>
                    <a:pt x="10591038" y="2270760"/>
                    <a:pt x="10591038" y="2607945"/>
                    <a:pt x="10403777" y="2848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>
                    <a:alpha val="80000"/>
                  </a:srgbClr>
                </a:gs>
                <a:gs pos="100000">
                  <a:srgbClr val="5680F8">
                    <a:alpha val="9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2ECB4018-CB71-4385-A8DA-BC524C5B3681}"/>
                </a:ext>
              </a:extLst>
            </p:cNvPr>
            <p:cNvSpPr/>
            <p:nvPr/>
          </p:nvSpPr>
          <p:spPr>
            <a:xfrm>
              <a:off x="0" y="1466754"/>
              <a:ext cx="9940908" cy="3926395"/>
            </a:xfrm>
            <a:custGeom>
              <a:avLst/>
              <a:gdLst>
                <a:gd name="connsiteX0" fmla="*/ 9800463 w 9940908"/>
                <a:gd name="connsiteY0" fmla="*/ 2372582 h 3926395"/>
                <a:gd name="connsiteX1" fmla="*/ 8877967 w 9940908"/>
                <a:gd name="connsiteY1" fmla="*/ 3558635 h 3926395"/>
                <a:gd name="connsiteX2" fmla="*/ 8126064 w 9940908"/>
                <a:gd name="connsiteY2" fmla="*/ 3926396 h 3926395"/>
                <a:gd name="connsiteX3" fmla="*/ 0 w 9940908"/>
                <a:gd name="connsiteY3" fmla="*/ 3926396 h 3926395"/>
                <a:gd name="connsiteX4" fmla="*/ 0 w 9940908"/>
                <a:gd name="connsiteY4" fmla="*/ 0 h 3926395"/>
                <a:gd name="connsiteX5" fmla="*/ 8126064 w 9940908"/>
                <a:gd name="connsiteY5" fmla="*/ 0 h 3926395"/>
                <a:gd name="connsiteX6" fmla="*/ 8877967 w 9940908"/>
                <a:gd name="connsiteY6" fmla="*/ 367760 h 3926395"/>
                <a:gd name="connsiteX7" fmla="*/ 9800463 w 9940908"/>
                <a:gd name="connsiteY7" fmla="*/ 1553813 h 3926395"/>
                <a:gd name="connsiteX8" fmla="*/ 9800463 w 9940908"/>
                <a:gd name="connsiteY8" fmla="*/ 2372582 h 392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0908" h="3926395">
                  <a:moveTo>
                    <a:pt x="9800463" y="2372582"/>
                  </a:moveTo>
                  <a:lnTo>
                    <a:pt x="8877967" y="3558635"/>
                  </a:lnTo>
                  <a:cubicBezTo>
                    <a:pt x="8697468" y="3790664"/>
                    <a:pt x="8420005" y="3926396"/>
                    <a:pt x="8126064" y="3926396"/>
                  </a:cubicBezTo>
                  <a:lnTo>
                    <a:pt x="0" y="3926396"/>
                  </a:lnTo>
                  <a:lnTo>
                    <a:pt x="0" y="0"/>
                  </a:lnTo>
                  <a:lnTo>
                    <a:pt x="8126064" y="0"/>
                  </a:lnTo>
                  <a:cubicBezTo>
                    <a:pt x="8420005" y="0"/>
                    <a:pt x="8697468" y="135731"/>
                    <a:pt x="8877967" y="367760"/>
                  </a:cubicBezTo>
                  <a:lnTo>
                    <a:pt x="9800463" y="1553813"/>
                  </a:lnTo>
                  <a:cubicBezTo>
                    <a:pt x="9987724" y="1794605"/>
                    <a:pt x="9987724" y="2131790"/>
                    <a:pt x="9800463" y="23725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7B18E592-C40A-49E2-B809-8A61AF45C2F4}"/>
              </a:ext>
            </a:extLst>
          </p:cNvPr>
          <p:cNvSpPr txBox="1"/>
          <p:nvPr/>
        </p:nvSpPr>
        <p:spPr>
          <a:xfrm>
            <a:off x="372874" y="2351782"/>
            <a:ext cx="8631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Welcome to Our Today’s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Presentation Slide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9E568A-7570-4001-93A4-075536D5F17F}"/>
              </a:ext>
            </a:extLst>
          </p:cNvPr>
          <p:cNvSpPr txBox="1"/>
          <p:nvPr/>
        </p:nvSpPr>
        <p:spPr>
          <a:xfrm>
            <a:off x="372874" y="2048160"/>
            <a:ext cx="317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Write Your Company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9DAF69-4BF9-473A-AC10-045C446AB399}"/>
              </a:ext>
            </a:extLst>
          </p:cNvPr>
          <p:cNvSpPr txBox="1"/>
          <p:nvPr/>
        </p:nvSpPr>
        <p:spPr>
          <a:xfrm>
            <a:off x="372875" y="3886511"/>
            <a:ext cx="863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Brief Text to Explain the Topic of Your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This is Just a Demo So Consider Replacing These Texts with Your Own Presentation Content.</a:t>
            </a:r>
          </a:p>
        </p:txBody>
      </p:sp>
    </p:spTree>
    <p:extLst>
      <p:ext uri="{BB962C8B-B14F-4D97-AF65-F5344CB8AC3E}">
        <p14:creationId xmlns:p14="http://schemas.microsoft.com/office/powerpoint/2010/main" val="125626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E2305F0-AEF0-4F6E-9F97-23610BA275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4F21E91-070E-4840-B479-1A43981EB663}"/>
              </a:ext>
            </a:extLst>
          </p:cNvPr>
          <p:cNvGrpSpPr/>
          <p:nvPr/>
        </p:nvGrpSpPr>
        <p:grpSpPr>
          <a:xfrm>
            <a:off x="0" y="990600"/>
            <a:ext cx="10544222" cy="4878800"/>
            <a:chOff x="0" y="990600"/>
            <a:chExt cx="10544222" cy="4878800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A3732570-3276-413B-8C8C-85111D36FC59}"/>
                </a:ext>
              </a:extLst>
            </p:cNvPr>
            <p:cNvSpPr/>
            <p:nvPr/>
          </p:nvSpPr>
          <p:spPr>
            <a:xfrm>
              <a:off x="0" y="990600"/>
              <a:ext cx="10544222" cy="4878800"/>
            </a:xfrm>
            <a:custGeom>
              <a:avLst/>
              <a:gdLst>
                <a:gd name="connsiteX0" fmla="*/ 10403777 w 10544222"/>
                <a:gd name="connsiteY0" fmla="*/ 2848737 h 4878800"/>
                <a:gd name="connsiteX1" fmla="*/ 9110853 w 10544222"/>
                <a:gd name="connsiteY1" fmla="*/ 4511040 h 4878800"/>
                <a:gd name="connsiteX2" fmla="*/ 8358950 w 10544222"/>
                <a:gd name="connsiteY2" fmla="*/ 4878801 h 4878800"/>
                <a:gd name="connsiteX3" fmla="*/ 0 w 10544222"/>
                <a:gd name="connsiteY3" fmla="*/ 4878801 h 4878800"/>
                <a:gd name="connsiteX4" fmla="*/ 0 w 10544222"/>
                <a:gd name="connsiteY4" fmla="*/ 4402550 h 4878800"/>
                <a:gd name="connsiteX5" fmla="*/ 8126064 w 10544222"/>
                <a:gd name="connsiteY5" fmla="*/ 4402550 h 4878800"/>
                <a:gd name="connsiteX6" fmla="*/ 8877967 w 10544222"/>
                <a:gd name="connsiteY6" fmla="*/ 4034790 h 4878800"/>
                <a:gd name="connsiteX7" fmla="*/ 9800463 w 10544222"/>
                <a:gd name="connsiteY7" fmla="*/ 2848737 h 4878800"/>
                <a:gd name="connsiteX8" fmla="*/ 9800463 w 10544222"/>
                <a:gd name="connsiteY8" fmla="*/ 2029968 h 4878800"/>
                <a:gd name="connsiteX9" fmla="*/ 8877967 w 10544222"/>
                <a:gd name="connsiteY9" fmla="*/ 843915 h 4878800"/>
                <a:gd name="connsiteX10" fmla="*/ 8126064 w 10544222"/>
                <a:gd name="connsiteY10" fmla="*/ 476155 h 4878800"/>
                <a:gd name="connsiteX11" fmla="*/ 0 w 10544222"/>
                <a:gd name="connsiteY11" fmla="*/ 476155 h 4878800"/>
                <a:gd name="connsiteX12" fmla="*/ 0 w 10544222"/>
                <a:gd name="connsiteY12" fmla="*/ 0 h 4878800"/>
                <a:gd name="connsiteX13" fmla="*/ 8358950 w 10544222"/>
                <a:gd name="connsiteY13" fmla="*/ 0 h 4878800"/>
                <a:gd name="connsiteX14" fmla="*/ 9110853 w 10544222"/>
                <a:gd name="connsiteY14" fmla="*/ 367665 h 4878800"/>
                <a:gd name="connsiteX15" fmla="*/ 10403777 w 10544222"/>
                <a:gd name="connsiteY15" fmla="*/ 2029968 h 4878800"/>
                <a:gd name="connsiteX16" fmla="*/ 10403777 w 10544222"/>
                <a:gd name="connsiteY16" fmla="*/ 2848737 h 48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44222" h="4878800">
                  <a:moveTo>
                    <a:pt x="10403777" y="2848737"/>
                  </a:moveTo>
                  <a:lnTo>
                    <a:pt x="9110853" y="4511040"/>
                  </a:lnTo>
                  <a:cubicBezTo>
                    <a:pt x="8930354" y="4743069"/>
                    <a:pt x="8652891" y="4878801"/>
                    <a:pt x="8358950" y="4878801"/>
                  </a:cubicBezTo>
                  <a:lnTo>
                    <a:pt x="0" y="4878801"/>
                  </a:lnTo>
                  <a:lnTo>
                    <a:pt x="0" y="4402550"/>
                  </a:lnTo>
                  <a:lnTo>
                    <a:pt x="8126064" y="4402550"/>
                  </a:lnTo>
                  <a:cubicBezTo>
                    <a:pt x="8420005" y="4402550"/>
                    <a:pt x="8697468" y="4266819"/>
                    <a:pt x="8877967" y="4034790"/>
                  </a:cubicBezTo>
                  <a:lnTo>
                    <a:pt x="9800463" y="2848737"/>
                  </a:lnTo>
                  <a:cubicBezTo>
                    <a:pt x="9987724" y="2607945"/>
                    <a:pt x="9987724" y="2270760"/>
                    <a:pt x="9800463" y="2029968"/>
                  </a:cubicBezTo>
                  <a:lnTo>
                    <a:pt x="8877967" y="843915"/>
                  </a:lnTo>
                  <a:cubicBezTo>
                    <a:pt x="8697468" y="611886"/>
                    <a:pt x="8420005" y="476155"/>
                    <a:pt x="8126064" y="476155"/>
                  </a:cubicBezTo>
                  <a:lnTo>
                    <a:pt x="0" y="476155"/>
                  </a:lnTo>
                  <a:lnTo>
                    <a:pt x="0" y="0"/>
                  </a:lnTo>
                  <a:lnTo>
                    <a:pt x="8358950" y="0"/>
                  </a:lnTo>
                  <a:cubicBezTo>
                    <a:pt x="8652891" y="0"/>
                    <a:pt x="8930354" y="135731"/>
                    <a:pt x="9110853" y="367665"/>
                  </a:cubicBezTo>
                  <a:lnTo>
                    <a:pt x="10403777" y="2029968"/>
                  </a:lnTo>
                  <a:cubicBezTo>
                    <a:pt x="10591038" y="2270760"/>
                    <a:pt x="10591038" y="2607945"/>
                    <a:pt x="10403777" y="2848737"/>
                  </a:cubicBezTo>
                  <a:close/>
                </a:path>
              </a:pathLst>
            </a:custGeom>
            <a:gradFill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8402083-D47B-40A2-8473-D49D2DE45671}"/>
                </a:ext>
              </a:extLst>
            </p:cNvPr>
            <p:cNvSpPr/>
            <p:nvPr/>
          </p:nvSpPr>
          <p:spPr>
            <a:xfrm>
              <a:off x="0" y="1466754"/>
              <a:ext cx="9940908" cy="3926395"/>
            </a:xfrm>
            <a:custGeom>
              <a:avLst/>
              <a:gdLst>
                <a:gd name="connsiteX0" fmla="*/ 9800463 w 9940908"/>
                <a:gd name="connsiteY0" fmla="*/ 2372582 h 3926395"/>
                <a:gd name="connsiteX1" fmla="*/ 8877967 w 9940908"/>
                <a:gd name="connsiteY1" fmla="*/ 3558635 h 3926395"/>
                <a:gd name="connsiteX2" fmla="*/ 8126064 w 9940908"/>
                <a:gd name="connsiteY2" fmla="*/ 3926396 h 3926395"/>
                <a:gd name="connsiteX3" fmla="*/ 0 w 9940908"/>
                <a:gd name="connsiteY3" fmla="*/ 3926396 h 3926395"/>
                <a:gd name="connsiteX4" fmla="*/ 0 w 9940908"/>
                <a:gd name="connsiteY4" fmla="*/ 0 h 3926395"/>
                <a:gd name="connsiteX5" fmla="*/ 8126064 w 9940908"/>
                <a:gd name="connsiteY5" fmla="*/ 0 h 3926395"/>
                <a:gd name="connsiteX6" fmla="*/ 8877967 w 9940908"/>
                <a:gd name="connsiteY6" fmla="*/ 367760 h 3926395"/>
                <a:gd name="connsiteX7" fmla="*/ 9800463 w 9940908"/>
                <a:gd name="connsiteY7" fmla="*/ 1553813 h 3926395"/>
                <a:gd name="connsiteX8" fmla="*/ 9800463 w 9940908"/>
                <a:gd name="connsiteY8" fmla="*/ 2372582 h 392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0908" h="3926395">
                  <a:moveTo>
                    <a:pt x="9800463" y="2372582"/>
                  </a:moveTo>
                  <a:lnTo>
                    <a:pt x="8877967" y="3558635"/>
                  </a:lnTo>
                  <a:cubicBezTo>
                    <a:pt x="8697468" y="3790664"/>
                    <a:pt x="8420005" y="3926396"/>
                    <a:pt x="8126064" y="3926396"/>
                  </a:cubicBezTo>
                  <a:lnTo>
                    <a:pt x="0" y="3926396"/>
                  </a:lnTo>
                  <a:lnTo>
                    <a:pt x="0" y="0"/>
                  </a:lnTo>
                  <a:lnTo>
                    <a:pt x="8126064" y="0"/>
                  </a:lnTo>
                  <a:cubicBezTo>
                    <a:pt x="8420005" y="0"/>
                    <a:pt x="8697468" y="135731"/>
                    <a:pt x="8877967" y="367760"/>
                  </a:cubicBezTo>
                  <a:lnTo>
                    <a:pt x="9800463" y="1553813"/>
                  </a:lnTo>
                  <a:cubicBezTo>
                    <a:pt x="9987724" y="1794605"/>
                    <a:pt x="9987724" y="2131790"/>
                    <a:pt x="9800463" y="23725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6BE91A9-2050-422D-89B2-A780F2EBCB27}"/>
              </a:ext>
            </a:extLst>
          </p:cNvPr>
          <p:cNvSpPr txBox="1"/>
          <p:nvPr/>
        </p:nvSpPr>
        <p:spPr>
          <a:xfrm>
            <a:off x="372874" y="2351782"/>
            <a:ext cx="8631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Welcome to Our Today’s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Presentation Slide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4C3763-1524-4657-84A9-2AF1E95E2898}"/>
              </a:ext>
            </a:extLst>
          </p:cNvPr>
          <p:cNvSpPr txBox="1"/>
          <p:nvPr/>
        </p:nvSpPr>
        <p:spPr>
          <a:xfrm>
            <a:off x="372874" y="2048160"/>
            <a:ext cx="317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Write Your Company Name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A94208-B804-4A97-816D-F222A46DA3AD}"/>
              </a:ext>
            </a:extLst>
          </p:cNvPr>
          <p:cNvSpPr txBox="1"/>
          <p:nvPr/>
        </p:nvSpPr>
        <p:spPr>
          <a:xfrm>
            <a:off x="372875" y="3886511"/>
            <a:ext cx="863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Brief Text to Explain the Topic of Your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This is Just a Demo So Consider Replacing These Texts with Your Own Presentation Content.</a:t>
            </a:r>
          </a:p>
        </p:txBody>
      </p:sp>
    </p:spTree>
    <p:extLst>
      <p:ext uri="{BB962C8B-B14F-4D97-AF65-F5344CB8AC3E}">
        <p14:creationId xmlns:p14="http://schemas.microsoft.com/office/powerpoint/2010/main" val="234712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CCAAAD7-BEF4-433E-813F-B950D4C530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63CEAC-55AB-40F7-AACE-2E8C91769E9A}"/>
              </a:ext>
            </a:extLst>
          </p:cNvPr>
          <p:cNvGrpSpPr/>
          <p:nvPr/>
        </p:nvGrpSpPr>
        <p:grpSpPr>
          <a:xfrm>
            <a:off x="0" y="990600"/>
            <a:ext cx="10544222" cy="4878800"/>
            <a:chOff x="0" y="990600"/>
            <a:chExt cx="10544222" cy="487880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A9DEC63-0E02-4D28-8EC1-DAB57B9A895C}"/>
                </a:ext>
              </a:extLst>
            </p:cNvPr>
            <p:cNvSpPr/>
            <p:nvPr/>
          </p:nvSpPr>
          <p:spPr>
            <a:xfrm>
              <a:off x="0" y="990600"/>
              <a:ext cx="10544222" cy="4878800"/>
            </a:xfrm>
            <a:custGeom>
              <a:avLst/>
              <a:gdLst>
                <a:gd name="connsiteX0" fmla="*/ 10403777 w 10544222"/>
                <a:gd name="connsiteY0" fmla="*/ 2848737 h 4878800"/>
                <a:gd name="connsiteX1" fmla="*/ 9110853 w 10544222"/>
                <a:gd name="connsiteY1" fmla="*/ 4511040 h 4878800"/>
                <a:gd name="connsiteX2" fmla="*/ 8358950 w 10544222"/>
                <a:gd name="connsiteY2" fmla="*/ 4878801 h 4878800"/>
                <a:gd name="connsiteX3" fmla="*/ 0 w 10544222"/>
                <a:gd name="connsiteY3" fmla="*/ 4878801 h 4878800"/>
                <a:gd name="connsiteX4" fmla="*/ 0 w 10544222"/>
                <a:gd name="connsiteY4" fmla="*/ 4402550 h 4878800"/>
                <a:gd name="connsiteX5" fmla="*/ 8126064 w 10544222"/>
                <a:gd name="connsiteY5" fmla="*/ 4402550 h 4878800"/>
                <a:gd name="connsiteX6" fmla="*/ 8877967 w 10544222"/>
                <a:gd name="connsiteY6" fmla="*/ 4034790 h 4878800"/>
                <a:gd name="connsiteX7" fmla="*/ 9800463 w 10544222"/>
                <a:gd name="connsiteY7" fmla="*/ 2848737 h 4878800"/>
                <a:gd name="connsiteX8" fmla="*/ 9800463 w 10544222"/>
                <a:gd name="connsiteY8" fmla="*/ 2029968 h 4878800"/>
                <a:gd name="connsiteX9" fmla="*/ 8877967 w 10544222"/>
                <a:gd name="connsiteY9" fmla="*/ 843915 h 4878800"/>
                <a:gd name="connsiteX10" fmla="*/ 8126064 w 10544222"/>
                <a:gd name="connsiteY10" fmla="*/ 476155 h 4878800"/>
                <a:gd name="connsiteX11" fmla="*/ 0 w 10544222"/>
                <a:gd name="connsiteY11" fmla="*/ 476155 h 4878800"/>
                <a:gd name="connsiteX12" fmla="*/ 0 w 10544222"/>
                <a:gd name="connsiteY12" fmla="*/ 0 h 4878800"/>
                <a:gd name="connsiteX13" fmla="*/ 8358950 w 10544222"/>
                <a:gd name="connsiteY13" fmla="*/ 0 h 4878800"/>
                <a:gd name="connsiteX14" fmla="*/ 9110853 w 10544222"/>
                <a:gd name="connsiteY14" fmla="*/ 367665 h 4878800"/>
                <a:gd name="connsiteX15" fmla="*/ 10403777 w 10544222"/>
                <a:gd name="connsiteY15" fmla="*/ 2029968 h 4878800"/>
                <a:gd name="connsiteX16" fmla="*/ 10403777 w 10544222"/>
                <a:gd name="connsiteY16" fmla="*/ 2848737 h 48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44222" h="4878800">
                  <a:moveTo>
                    <a:pt x="10403777" y="2848737"/>
                  </a:moveTo>
                  <a:lnTo>
                    <a:pt x="9110853" y="4511040"/>
                  </a:lnTo>
                  <a:cubicBezTo>
                    <a:pt x="8930354" y="4743069"/>
                    <a:pt x="8652891" y="4878801"/>
                    <a:pt x="8358950" y="4878801"/>
                  </a:cubicBezTo>
                  <a:lnTo>
                    <a:pt x="0" y="4878801"/>
                  </a:lnTo>
                  <a:lnTo>
                    <a:pt x="0" y="4402550"/>
                  </a:lnTo>
                  <a:lnTo>
                    <a:pt x="8126064" y="4402550"/>
                  </a:lnTo>
                  <a:cubicBezTo>
                    <a:pt x="8420005" y="4402550"/>
                    <a:pt x="8697468" y="4266819"/>
                    <a:pt x="8877967" y="4034790"/>
                  </a:cubicBezTo>
                  <a:lnTo>
                    <a:pt x="9800463" y="2848737"/>
                  </a:lnTo>
                  <a:cubicBezTo>
                    <a:pt x="9987724" y="2607945"/>
                    <a:pt x="9987724" y="2270760"/>
                    <a:pt x="9800463" y="2029968"/>
                  </a:cubicBezTo>
                  <a:lnTo>
                    <a:pt x="8877967" y="843915"/>
                  </a:lnTo>
                  <a:cubicBezTo>
                    <a:pt x="8697468" y="611886"/>
                    <a:pt x="8420005" y="476155"/>
                    <a:pt x="8126064" y="476155"/>
                  </a:cubicBezTo>
                  <a:lnTo>
                    <a:pt x="0" y="476155"/>
                  </a:lnTo>
                  <a:lnTo>
                    <a:pt x="0" y="0"/>
                  </a:lnTo>
                  <a:lnTo>
                    <a:pt x="8358950" y="0"/>
                  </a:lnTo>
                  <a:cubicBezTo>
                    <a:pt x="8652891" y="0"/>
                    <a:pt x="8930354" y="135731"/>
                    <a:pt x="9110853" y="367665"/>
                  </a:cubicBezTo>
                  <a:lnTo>
                    <a:pt x="10403777" y="2029968"/>
                  </a:lnTo>
                  <a:cubicBezTo>
                    <a:pt x="10591038" y="2270760"/>
                    <a:pt x="10591038" y="2607945"/>
                    <a:pt x="10403777" y="2848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D28FE">
                    <a:alpha val="80000"/>
                  </a:srgbClr>
                </a:gs>
                <a:gs pos="100000">
                  <a:srgbClr val="BB66DD">
                    <a:alpha val="9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F43D237-0321-43C7-8A6D-85434951BF53}"/>
                </a:ext>
              </a:extLst>
            </p:cNvPr>
            <p:cNvSpPr/>
            <p:nvPr/>
          </p:nvSpPr>
          <p:spPr>
            <a:xfrm>
              <a:off x="0" y="1466754"/>
              <a:ext cx="9940908" cy="3926395"/>
            </a:xfrm>
            <a:custGeom>
              <a:avLst/>
              <a:gdLst>
                <a:gd name="connsiteX0" fmla="*/ 9800463 w 9940908"/>
                <a:gd name="connsiteY0" fmla="*/ 2372582 h 3926395"/>
                <a:gd name="connsiteX1" fmla="*/ 8877967 w 9940908"/>
                <a:gd name="connsiteY1" fmla="*/ 3558635 h 3926395"/>
                <a:gd name="connsiteX2" fmla="*/ 8126064 w 9940908"/>
                <a:gd name="connsiteY2" fmla="*/ 3926396 h 3926395"/>
                <a:gd name="connsiteX3" fmla="*/ 0 w 9940908"/>
                <a:gd name="connsiteY3" fmla="*/ 3926396 h 3926395"/>
                <a:gd name="connsiteX4" fmla="*/ 0 w 9940908"/>
                <a:gd name="connsiteY4" fmla="*/ 0 h 3926395"/>
                <a:gd name="connsiteX5" fmla="*/ 8126064 w 9940908"/>
                <a:gd name="connsiteY5" fmla="*/ 0 h 3926395"/>
                <a:gd name="connsiteX6" fmla="*/ 8877967 w 9940908"/>
                <a:gd name="connsiteY6" fmla="*/ 367760 h 3926395"/>
                <a:gd name="connsiteX7" fmla="*/ 9800463 w 9940908"/>
                <a:gd name="connsiteY7" fmla="*/ 1553813 h 3926395"/>
                <a:gd name="connsiteX8" fmla="*/ 9800463 w 9940908"/>
                <a:gd name="connsiteY8" fmla="*/ 2372582 h 392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0908" h="3926395">
                  <a:moveTo>
                    <a:pt x="9800463" y="2372582"/>
                  </a:moveTo>
                  <a:lnTo>
                    <a:pt x="8877967" y="3558635"/>
                  </a:lnTo>
                  <a:cubicBezTo>
                    <a:pt x="8697468" y="3790664"/>
                    <a:pt x="8420005" y="3926396"/>
                    <a:pt x="8126064" y="3926396"/>
                  </a:cubicBezTo>
                  <a:lnTo>
                    <a:pt x="0" y="3926396"/>
                  </a:lnTo>
                  <a:lnTo>
                    <a:pt x="0" y="0"/>
                  </a:lnTo>
                  <a:lnTo>
                    <a:pt x="8126064" y="0"/>
                  </a:lnTo>
                  <a:cubicBezTo>
                    <a:pt x="8420005" y="0"/>
                    <a:pt x="8697468" y="135731"/>
                    <a:pt x="8877967" y="367760"/>
                  </a:cubicBezTo>
                  <a:lnTo>
                    <a:pt x="9800463" y="1553813"/>
                  </a:lnTo>
                  <a:cubicBezTo>
                    <a:pt x="9987724" y="1794605"/>
                    <a:pt x="9987724" y="2131790"/>
                    <a:pt x="9800463" y="23725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4B715DD4-CE41-44F3-AD80-EFCC3250E91A}"/>
              </a:ext>
            </a:extLst>
          </p:cNvPr>
          <p:cNvSpPr txBox="1"/>
          <p:nvPr/>
        </p:nvSpPr>
        <p:spPr>
          <a:xfrm>
            <a:off x="372874" y="2351782"/>
            <a:ext cx="8631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Welcome to Our Today’s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Presentation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CC0128-EB4B-4AEE-978F-9AA7BFEA9CF3}"/>
              </a:ext>
            </a:extLst>
          </p:cNvPr>
          <p:cNvSpPr txBox="1"/>
          <p:nvPr/>
        </p:nvSpPr>
        <p:spPr>
          <a:xfrm>
            <a:off x="372874" y="2048160"/>
            <a:ext cx="317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Write Your Company Name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321CF8-676B-4338-B1C4-B10253E600A5}"/>
              </a:ext>
            </a:extLst>
          </p:cNvPr>
          <p:cNvSpPr txBox="1"/>
          <p:nvPr/>
        </p:nvSpPr>
        <p:spPr>
          <a:xfrm>
            <a:off x="372875" y="3886511"/>
            <a:ext cx="863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Brief Text to Explain the Topic of Your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This is Just a Demo So Consider Replacing These Texts with Your Own Presentation Content.</a:t>
            </a:r>
          </a:p>
        </p:txBody>
      </p:sp>
    </p:spTree>
    <p:extLst>
      <p:ext uri="{BB962C8B-B14F-4D97-AF65-F5344CB8AC3E}">
        <p14:creationId xmlns:p14="http://schemas.microsoft.com/office/powerpoint/2010/main" val="248523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C3E5C75-9601-4F63-B834-0D2EE3118B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0BA6F0-9081-40BE-96F3-7D38CF59440B}"/>
              </a:ext>
            </a:extLst>
          </p:cNvPr>
          <p:cNvGrpSpPr/>
          <p:nvPr/>
        </p:nvGrpSpPr>
        <p:grpSpPr>
          <a:xfrm>
            <a:off x="0" y="990600"/>
            <a:ext cx="10544222" cy="4878800"/>
            <a:chOff x="0" y="990600"/>
            <a:chExt cx="10544222" cy="487880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4CEE880-094A-4DD9-A92F-A5508BF796E3}"/>
                </a:ext>
              </a:extLst>
            </p:cNvPr>
            <p:cNvSpPr/>
            <p:nvPr/>
          </p:nvSpPr>
          <p:spPr>
            <a:xfrm>
              <a:off x="0" y="990600"/>
              <a:ext cx="10544222" cy="4878800"/>
            </a:xfrm>
            <a:custGeom>
              <a:avLst/>
              <a:gdLst>
                <a:gd name="connsiteX0" fmla="*/ 10403777 w 10544222"/>
                <a:gd name="connsiteY0" fmla="*/ 2848737 h 4878800"/>
                <a:gd name="connsiteX1" fmla="*/ 9110853 w 10544222"/>
                <a:gd name="connsiteY1" fmla="*/ 4511040 h 4878800"/>
                <a:gd name="connsiteX2" fmla="*/ 8358950 w 10544222"/>
                <a:gd name="connsiteY2" fmla="*/ 4878801 h 4878800"/>
                <a:gd name="connsiteX3" fmla="*/ 0 w 10544222"/>
                <a:gd name="connsiteY3" fmla="*/ 4878801 h 4878800"/>
                <a:gd name="connsiteX4" fmla="*/ 0 w 10544222"/>
                <a:gd name="connsiteY4" fmla="*/ 4402550 h 4878800"/>
                <a:gd name="connsiteX5" fmla="*/ 8126064 w 10544222"/>
                <a:gd name="connsiteY5" fmla="*/ 4402550 h 4878800"/>
                <a:gd name="connsiteX6" fmla="*/ 8877967 w 10544222"/>
                <a:gd name="connsiteY6" fmla="*/ 4034790 h 4878800"/>
                <a:gd name="connsiteX7" fmla="*/ 9800463 w 10544222"/>
                <a:gd name="connsiteY7" fmla="*/ 2848737 h 4878800"/>
                <a:gd name="connsiteX8" fmla="*/ 9800463 w 10544222"/>
                <a:gd name="connsiteY8" fmla="*/ 2029968 h 4878800"/>
                <a:gd name="connsiteX9" fmla="*/ 8877967 w 10544222"/>
                <a:gd name="connsiteY9" fmla="*/ 843915 h 4878800"/>
                <a:gd name="connsiteX10" fmla="*/ 8126064 w 10544222"/>
                <a:gd name="connsiteY10" fmla="*/ 476155 h 4878800"/>
                <a:gd name="connsiteX11" fmla="*/ 0 w 10544222"/>
                <a:gd name="connsiteY11" fmla="*/ 476155 h 4878800"/>
                <a:gd name="connsiteX12" fmla="*/ 0 w 10544222"/>
                <a:gd name="connsiteY12" fmla="*/ 0 h 4878800"/>
                <a:gd name="connsiteX13" fmla="*/ 8358950 w 10544222"/>
                <a:gd name="connsiteY13" fmla="*/ 0 h 4878800"/>
                <a:gd name="connsiteX14" fmla="*/ 9110853 w 10544222"/>
                <a:gd name="connsiteY14" fmla="*/ 367665 h 4878800"/>
                <a:gd name="connsiteX15" fmla="*/ 10403777 w 10544222"/>
                <a:gd name="connsiteY15" fmla="*/ 2029968 h 4878800"/>
                <a:gd name="connsiteX16" fmla="*/ 10403777 w 10544222"/>
                <a:gd name="connsiteY16" fmla="*/ 2848737 h 48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44222" h="4878800">
                  <a:moveTo>
                    <a:pt x="10403777" y="2848737"/>
                  </a:moveTo>
                  <a:lnTo>
                    <a:pt x="9110853" y="4511040"/>
                  </a:lnTo>
                  <a:cubicBezTo>
                    <a:pt x="8930354" y="4743069"/>
                    <a:pt x="8652891" y="4878801"/>
                    <a:pt x="8358950" y="4878801"/>
                  </a:cubicBezTo>
                  <a:lnTo>
                    <a:pt x="0" y="4878801"/>
                  </a:lnTo>
                  <a:lnTo>
                    <a:pt x="0" y="4402550"/>
                  </a:lnTo>
                  <a:lnTo>
                    <a:pt x="8126064" y="4402550"/>
                  </a:lnTo>
                  <a:cubicBezTo>
                    <a:pt x="8420005" y="4402550"/>
                    <a:pt x="8697468" y="4266819"/>
                    <a:pt x="8877967" y="4034790"/>
                  </a:cubicBezTo>
                  <a:lnTo>
                    <a:pt x="9800463" y="2848737"/>
                  </a:lnTo>
                  <a:cubicBezTo>
                    <a:pt x="9987724" y="2607945"/>
                    <a:pt x="9987724" y="2270760"/>
                    <a:pt x="9800463" y="2029968"/>
                  </a:cubicBezTo>
                  <a:lnTo>
                    <a:pt x="8877967" y="843915"/>
                  </a:lnTo>
                  <a:cubicBezTo>
                    <a:pt x="8697468" y="611886"/>
                    <a:pt x="8420005" y="476155"/>
                    <a:pt x="8126064" y="476155"/>
                  </a:cubicBezTo>
                  <a:lnTo>
                    <a:pt x="0" y="476155"/>
                  </a:lnTo>
                  <a:lnTo>
                    <a:pt x="0" y="0"/>
                  </a:lnTo>
                  <a:lnTo>
                    <a:pt x="8358950" y="0"/>
                  </a:lnTo>
                  <a:cubicBezTo>
                    <a:pt x="8652891" y="0"/>
                    <a:pt x="8930354" y="135731"/>
                    <a:pt x="9110853" y="367665"/>
                  </a:cubicBezTo>
                  <a:lnTo>
                    <a:pt x="10403777" y="2029968"/>
                  </a:lnTo>
                  <a:cubicBezTo>
                    <a:pt x="10591038" y="2270760"/>
                    <a:pt x="10591038" y="2607945"/>
                    <a:pt x="10403777" y="2848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D421D">
                    <a:alpha val="80000"/>
                  </a:srgbClr>
                </a:gs>
                <a:gs pos="100000">
                  <a:srgbClr val="FF6F57">
                    <a:alpha val="9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65DB78E-12DA-4268-9B8B-B572B15843D7}"/>
                </a:ext>
              </a:extLst>
            </p:cNvPr>
            <p:cNvSpPr/>
            <p:nvPr/>
          </p:nvSpPr>
          <p:spPr>
            <a:xfrm>
              <a:off x="0" y="1466754"/>
              <a:ext cx="9940908" cy="3926395"/>
            </a:xfrm>
            <a:custGeom>
              <a:avLst/>
              <a:gdLst>
                <a:gd name="connsiteX0" fmla="*/ 9800463 w 9940908"/>
                <a:gd name="connsiteY0" fmla="*/ 2372582 h 3926395"/>
                <a:gd name="connsiteX1" fmla="*/ 8877967 w 9940908"/>
                <a:gd name="connsiteY1" fmla="*/ 3558635 h 3926395"/>
                <a:gd name="connsiteX2" fmla="*/ 8126064 w 9940908"/>
                <a:gd name="connsiteY2" fmla="*/ 3926396 h 3926395"/>
                <a:gd name="connsiteX3" fmla="*/ 0 w 9940908"/>
                <a:gd name="connsiteY3" fmla="*/ 3926396 h 3926395"/>
                <a:gd name="connsiteX4" fmla="*/ 0 w 9940908"/>
                <a:gd name="connsiteY4" fmla="*/ 0 h 3926395"/>
                <a:gd name="connsiteX5" fmla="*/ 8126064 w 9940908"/>
                <a:gd name="connsiteY5" fmla="*/ 0 h 3926395"/>
                <a:gd name="connsiteX6" fmla="*/ 8877967 w 9940908"/>
                <a:gd name="connsiteY6" fmla="*/ 367760 h 3926395"/>
                <a:gd name="connsiteX7" fmla="*/ 9800463 w 9940908"/>
                <a:gd name="connsiteY7" fmla="*/ 1553813 h 3926395"/>
                <a:gd name="connsiteX8" fmla="*/ 9800463 w 9940908"/>
                <a:gd name="connsiteY8" fmla="*/ 2372582 h 392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0908" h="3926395">
                  <a:moveTo>
                    <a:pt x="9800463" y="2372582"/>
                  </a:moveTo>
                  <a:lnTo>
                    <a:pt x="8877967" y="3558635"/>
                  </a:lnTo>
                  <a:cubicBezTo>
                    <a:pt x="8697468" y="3790664"/>
                    <a:pt x="8420005" y="3926396"/>
                    <a:pt x="8126064" y="3926396"/>
                  </a:cubicBezTo>
                  <a:lnTo>
                    <a:pt x="0" y="3926396"/>
                  </a:lnTo>
                  <a:lnTo>
                    <a:pt x="0" y="0"/>
                  </a:lnTo>
                  <a:lnTo>
                    <a:pt x="8126064" y="0"/>
                  </a:lnTo>
                  <a:cubicBezTo>
                    <a:pt x="8420005" y="0"/>
                    <a:pt x="8697468" y="135731"/>
                    <a:pt x="8877967" y="367760"/>
                  </a:cubicBezTo>
                  <a:lnTo>
                    <a:pt x="9800463" y="1553813"/>
                  </a:lnTo>
                  <a:cubicBezTo>
                    <a:pt x="9987724" y="1794605"/>
                    <a:pt x="9987724" y="2131790"/>
                    <a:pt x="9800463" y="23725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ABB6C46-F479-491C-B1E9-32F59EE0AEF0}"/>
              </a:ext>
            </a:extLst>
          </p:cNvPr>
          <p:cNvSpPr txBox="1"/>
          <p:nvPr/>
        </p:nvSpPr>
        <p:spPr>
          <a:xfrm>
            <a:off x="372874" y="2351782"/>
            <a:ext cx="8631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Welcome to Our Today’s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Presentation Slide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F5C8D6-1349-41BC-8881-59C3A4380139}"/>
              </a:ext>
            </a:extLst>
          </p:cNvPr>
          <p:cNvSpPr txBox="1"/>
          <p:nvPr/>
        </p:nvSpPr>
        <p:spPr>
          <a:xfrm>
            <a:off x="372874" y="2048160"/>
            <a:ext cx="317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Write Your Company Name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FB806F-87D1-461C-8D75-B64FD3E9A807}"/>
              </a:ext>
            </a:extLst>
          </p:cNvPr>
          <p:cNvSpPr txBox="1"/>
          <p:nvPr/>
        </p:nvSpPr>
        <p:spPr>
          <a:xfrm>
            <a:off x="372875" y="3886511"/>
            <a:ext cx="863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Brief Text to Explain the Topic of Your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This is Just a Demo So Consider Replacing These Texts with Your Own Presentation Content.</a:t>
            </a:r>
          </a:p>
        </p:txBody>
      </p:sp>
    </p:spTree>
    <p:extLst>
      <p:ext uri="{BB962C8B-B14F-4D97-AF65-F5344CB8AC3E}">
        <p14:creationId xmlns:p14="http://schemas.microsoft.com/office/powerpoint/2010/main" val="287065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686619-2F47-4513-8E7C-FD30948EFCB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B6A4DB-FDE5-4045-9CBC-FA96FDD04628}"/>
              </a:ext>
            </a:extLst>
          </p:cNvPr>
          <p:cNvGrpSpPr/>
          <p:nvPr/>
        </p:nvGrpSpPr>
        <p:grpSpPr>
          <a:xfrm>
            <a:off x="0" y="990600"/>
            <a:ext cx="10544222" cy="4878800"/>
            <a:chOff x="0" y="990600"/>
            <a:chExt cx="10544222" cy="4878800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75EC986-8FB0-48A0-975A-ACA0EF7FA32B}"/>
                </a:ext>
              </a:extLst>
            </p:cNvPr>
            <p:cNvSpPr/>
            <p:nvPr/>
          </p:nvSpPr>
          <p:spPr>
            <a:xfrm>
              <a:off x="0" y="990600"/>
              <a:ext cx="10544222" cy="4878800"/>
            </a:xfrm>
            <a:custGeom>
              <a:avLst/>
              <a:gdLst>
                <a:gd name="connsiteX0" fmla="*/ 10403777 w 10544222"/>
                <a:gd name="connsiteY0" fmla="*/ 2848737 h 4878800"/>
                <a:gd name="connsiteX1" fmla="*/ 9110853 w 10544222"/>
                <a:gd name="connsiteY1" fmla="*/ 4511040 h 4878800"/>
                <a:gd name="connsiteX2" fmla="*/ 8358950 w 10544222"/>
                <a:gd name="connsiteY2" fmla="*/ 4878801 h 4878800"/>
                <a:gd name="connsiteX3" fmla="*/ 0 w 10544222"/>
                <a:gd name="connsiteY3" fmla="*/ 4878801 h 4878800"/>
                <a:gd name="connsiteX4" fmla="*/ 0 w 10544222"/>
                <a:gd name="connsiteY4" fmla="*/ 4402550 h 4878800"/>
                <a:gd name="connsiteX5" fmla="*/ 8126064 w 10544222"/>
                <a:gd name="connsiteY5" fmla="*/ 4402550 h 4878800"/>
                <a:gd name="connsiteX6" fmla="*/ 8877967 w 10544222"/>
                <a:gd name="connsiteY6" fmla="*/ 4034790 h 4878800"/>
                <a:gd name="connsiteX7" fmla="*/ 9800463 w 10544222"/>
                <a:gd name="connsiteY7" fmla="*/ 2848737 h 4878800"/>
                <a:gd name="connsiteX8" fmla="*/ 9800463 w 10544222"/>
                <a:gd name="connsiteY8" fmla="*/ 2029968 h 4878800"/>
                <a:gd name="connsiteX9" fmla="*/ 8877967 w 10544222"/>
                <a:gd name="connsiteY9" fmla="*/ 843915 h 4878800"/>
                <a:gd name="connsiteX10" fmla="*/ 8126064 w 10544222"/>
                <a:gd name="connsiteY10" fmla="*/ 476155 h 4878800"/>
                <a:gd name="connsiteX11" fmla="*/ 0 w 10544222"/>
                <a:gd name="connsiteY11" fmla="*/ 476155 h 4878800"/>
                <a:gd name="connsiteX12" fmla="*/ 0 w 10544222"/>
                <a:gd name="connsiteY12" fmla="*/ 0 h 4878800"/>
                <a:gd name="connsiteX13" fmla="*/ 8358950 w 10544222"/>
                <a:gd name="connsiteY13" fmla="*/ 0 h 4878800"/>
                <a:gd name="connsiteX14" fmla="*/ 9110853 w 10544222"/>
                <a:gd name="connsiteY14" fmla="*/ 367665 h 4878800"/>
                <a:gd name="connsiteX15" fmla="*/ 10403777 w 10544222"/>
                <a:gd name="connsiteY15" fmla="*/ 2029968 h 4878800"/>
                <a:gd name="connsiteX16" fmla="*/ 10403777 w 10544222"/>
                <a:gd name="connsiteY16" fmla="*/ 2848737 h 487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44222" h="4878800">
                  <a:moveTo>
                    <a:pt x="10403777" y="2848737"/>
                  </a:moveTo>
                  <a:lnTo>
                    <a:pt x="9110853" y="4511040"/>
                  </a:lnTo>
                  <a:cubicBezTo>
                    <a:pt x="8930354" y="4743069"/>
                    <a:pt x="8652891" y="4878801"/>
                    <a:pt x="8358950" y="4878801"/>
                  </a:cubicBezTo>
                  <a:lnTo>
                    <a:pt x="0" y="4878801"/>
                  </a:lnTo>
                  <a:lnTo>
                    <a:pt x="0" y="4402550"/>
                  </a:lnTo>
                  <a:lnTo>
                    <a:pt x="8126064" y="4402550"/>
                  </a:lnTo>
                  <a:cubicBezTo>
                    <a:pt x="8420005" y="4402550"/>
                    <a:pt x="8697468" y="4266819"/>
                    <a:pt x="8877967" y="4034790"/>
                  </a:cubicBezTo>
                  <a:lnTo>
                    <a:pt x="9800463" y="2848737"/>
                  </a:lnTo>
                  <a:cubicBezTo>
                    <a:pt x="9987724" y="2607945"/>
                    <a:pt x="9987724" y="2270760"/>
                    <a:pt x="9800463" y="2029968"/>
                  </a:cubicBezTo>
                  <a:lnTo>
                    <a:pt x="8877967" y="843915"/>
                  </a:lnTo>
                  <a:cubicBezTo>
                    <a:pt x="8697468" y="611886"/>
                    <a:pt x="8420005" y="476155"/>
                    <a:pt x="8126064" y="476155"/>
                  </a:cubicBezTo>
                  <a:lnTo>
                    <a:pt x="0" y="476155"/>
                  </a:lnTo>
                  <a:lnTo>
                    <a:pt x="0" y="0"/>
                  </a:lnTo>
                  <a:lnTo>
                    <a:pt x="8358950" y="0"/>
                  </a:lnTo>
                  <a:cubicBezTo>
                    <a:pt x="8652891" y="0"/>
                    <a:pt x="8930354" y="135731"/>
                    <a:pt x="9110853" y="367665"/>
                  </a:cubicBezTo>
                  <a:lnTo>
                    <a:pt x="10403777" y="2029968"/>
                  </a:lnTo>
                  <a:cubicBezTo>
                    <a:pt x="10591038" y="2270760"/>
                    <a:pt x="10591038" y="2607945"/>
                    <a:pt x="10403777" y="2848737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1C123">
                    <a:alpha val="80000"/>
                  </a:srgbClr>
                </a:gs>
                <a:gs pos="100000">
                  <a:srgbClr val="B3DA7D">
                    <a:alpha val="90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0E259EA-00CD-4803-8101-39A1E08EFE97}"/>
                </a:ext>
              </a:extLst>
            </p:cNvPr>
            <p:cNvSpPr/>
            <p:nvPr/>
          </p:nvSpPr>
          <p:spPr>
            <a:xfrm>
              <a:off x="0" y="1466754"/>
              <a:ext cx="9940908" cy="3926395"/>
            </a:xfrm>
            <a:custGeom>
              <a:avLst/>
              <a:gdLst>
                <a:gd name="connsiteX0" fmla="*/ 9800463 w 9940908"/>
                <a:gd name="connsiteY0" fmla="*/ 2372582 h 3926395"/>
                <a:gd name="connsiteX1" fmla="*/ 8877967 w 9940908"/>
                <a:gd name="connsiteY1" fmla="*/ 3558635 h 3926395"/>
                <a:gd name="connsiteX2" fmla="*/ 8126064 w 9940908"/>
                <a:gd name="connsiteY2" fmla="*/ 3926396 h 3926395"/>
                <a:gd name="connsiteX3" fmla="*/ 0 w 9940908"/>
                <a:gd name="connsiteY3" fmla="*/ 3926396 h 3926395"/>
                <a:gd name="connsiteX4" fmla="*/ 0 w 9940908"/>
                <a:gd name="connsiteY4" fmla="*/ 0 h 3926395"/>
                <a:gd name="connsiteX5" fmla="*/ 8126064 w 9940908"/>
                <a:gd name="connsiteY5" fmla="*/ 0 h 3926395"/>
                <a:gd name="connsiteX6" fmla="*/ 8877967 w 9940908"/>
                <a:gd name="connsiteY6" fmla="*/ 367760 h 3926395"/>
                <a:gd name="connsiteX7" fmla="*/ 9800463 w 9940908"/>
                <a:gd name="connsiteY7" fmla="*/ 1553813 h 3926395"/>
                <a:gd name="connsiteX8" fmla="*/ 9800463 w 9940908"/>
                <a:gd name="connsiteY8" fmla="*/ 2372582 h 392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940908" h="3926395">
                  <a:moveTo>
                    <a:pt x="9800463" y="2372582"/>
                  </a:moveTo>
                  <a:lnTo>
                    <a:pt x="8877967" y="3558635"/>
                  </a:lnTo>
                  <a:cubicBezTo>
                    <a:pt x="8697468" y="3790664"/>
                    <a:pt x="8420005" y="3926396"/>
                    <a:pt x="8126064" y="3926396"/>
                  </a:cubicBezTo>
                  <a:lnTo>
                    <a:pt x="0" y="3926396"/>
                  </a:lnTo>
                  <a:lnTo>
                    <a:pt x="0" y="0"/>
                  </a:lnTo>
                  <a:lnTo>
                    <a:pt x="8126064" y="0"/>
                  </a:lnTo>
                  <a:cubicBezTo>
                    <a:pt x="8420005" y="0"/>
                    <a:pt x="8697468" y="135731"/>
                    <a:pt x="8877967" y="367760"/>
                  </a:cubicBezTo>
                  <a:lnTo>
                    <a:pt x="9800463" y="1553813"/>
                  </a:lnTo>
                  <a:cubicBezTo>
                    <a:pt x="9987724" y="1794605"/>
                    <a:pt x="9987724" y="2131790"/>
                    <a:pt x="9800463" y="2372582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80000"/>
                  </a:schemeClr>
                </a:gs>
                <a:gs pos="100000">
                  <a:schemeClr val="bg1">
                    <a:alpha val="90000"/>
                  </a:schemeClr>
                </a:gs>
              </a:gsLst>
              <a:lin ang="10800000" scaled="1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6810538D-80DB-4461-BC88-C4E21C55DFD2}"/>
              </a:ext>
            </a:extLst>
          </p:cNvPr>
          <p:cNvSpPr txBox="1"/>
          <p:nvPr/>
        </p:nvSpPr>
        <p:spPr>
          <a:xfrm>
            <a:off x="372874" y="2351782"/>
            <a:ext cx="8631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Welcome to Our Today’s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effectLst/>
                <a:uLnTx/>
                <a:uFillTx/>
                <a:latin typeface="Montserrat ExtraBold"/>
                <a:cs typeface="Poppins"/>
                <a:sym typeface="Poppins"/>
                <a:rtl val="0"/>
              </a:rPr>
              <a:t>Presentation Slide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F188D3-4DA3-45E3-AC7F-7946201F1DA9}"/>
              </a:ext>
            </a:extLst>
          </p:cNvPr>
          <p:cNvSpPr txBox="1"/>
          <p:nvPr/>
        </p:nvSpPr>
        <p:spPr>
          <a:xfrm>
            <a:off x="372874" y="2048160"/>
            <a:ext cx="3179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 SemiBold" panose="00000700000000000000" pitchFamily="2" charset="0"/>
                <a:cs typeface="Poppins"/>
                <a:sym typeface="Poppins"/>
                <a:rtl val="0"/>
              </a:rPr>
              <a:t>Write Your Company Name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EAD974-5C30-4FCC-B07F-60DDB5CE541D}"/>
              </a:ext>
            </a:extLst>
          </p:cNvPr>
          <p:cNvSpPr txBox="1"/>
          <p:nvPr/>
        </p:nvSpPr>
        <p:spPr>
          <a:xfrm>
            <a:off x="372875" y="3886511"/>
            <a:ext cx="8631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Here You Can Add Brief Text to Explain the Topic of Your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Montserrat" panose="02000505000000020004" pitchFamily="2" charset="0"/>
                <a:cs typeface="Poppins"/>
                <a:sym typeface="Poppins"/>
                <a:rtl val="0"/>
              </a:rPr>
              <a:t>This is Just a Demo So Consider Replacing These Texts with Your Own Presentation Content.</a:t>
            </a:r>
          </a:p>
        </p:txBody>
      </p:sp>
    </p:spTree>
    <p:extLst>
      <p:ext uri="{BB962C8B-B14F-4D97-AF65-F5344CB8AC3E}">
        <p14:creationId xmlns:p14="http://schemas.microsoft.com/office/powerpoint/2010/main" val="3530555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2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3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3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3000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36223C-E6F2-4344-BA10-1EAB4A484D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D0C0F3A-0410-42B4-BE6A-77D986D90157}"/>
              </a:ext>
            </a:extLst>
          </p:cNvPr>
          <p:cNvSpPr/>
          <p:nvPr/>
        </p:nvSpPr>
        <p:spPr>
          <a:xfrm>
            <a:off x="0" y="990600"/>
            <a:ext cx="10544222" cy="4878800"/>
          </a:xfrm>
          <a:custGeom>
            <a:avLst/>
            <a:gdLst>
              <a:gd name="connsiteX0" fmla="*/ 10403777 w 10544222"/>
              <a:gd name="connsiteY0" fmla="*/ 2848737 h 4878800"/>
              <a:gd name="connsiteX1" fmla="*/ 9110853 w 10544222"/>
              <a:gd name="connsiteY1" fmla="*/ 4511040 h 4878800"/>
              <a:gd name="connsiteX2" fmla="*/ 8358950 w 10544222"/>
              <a:gd name="connsiteY2" fmla="*/ 4878801 h 4878800"/>
              <a:gd name="connsiteX3" fmla="*/ 0 w 10544222"/>
              <a:gd name="connsiteY3" fmla="*/ 4878801 h 4878800"/>
              <a:gd name="connsiteX4" fmla="*/ 0 w 10544222"/>
              <a:gd name="connsiteY4" fmla="*/ 4402550 h 4878800"/>
              <a:gd name="connsiteX5" fmla="*/ 8126064 w 10544222"/>
              <a:gd name="connsiteY5" fmla="*/ 4402550 h 4878800"/>
              <a:gd name="connsiteX6" fmla="*/ 8877967 w 10544222"/>
              <a:gd name="connsiteY6" fmla="*/ 4034790 h 4878800"/>
              <a:gd name="connsiteX7" fmla="*/ 9800463 w 10544222"/>
              <a:gd name="connsiteY7" fmla="*/ 2848737 h 4878800"/>
              <a:gd name="connsiteX8" fmla="*/ 9800463 w 10544222"/>
              <a:gd name="connsiteY8" fmla="*/ 2029968 h 4878800"/>
              <a:gd name="connsiteX9" fmla="*/ 8877967 w 10544222"/>
              <a:gd name="connsiteY9" fmla="*/ 843915 h 4878800"/>
              <a:gd name="connsiteX10" fmla="*/ 8126064 w 10544222"/>
              <a:gd name="connsiteY10" fmla="*/ 476155 h 4878800"/>
              <a:gd name="connsiteX11" fmla="*/ 0 w 10544222"/>
              <a:gd name="connsiteY11" fmla="*/ 476155 h 4878800"/>
              <a:gd name="connsiteX12" fmla="*/ 0 w 10544222"/>
              <a:gd name="connsiteY12" fmla="*/ 0 h 4878800"/>
              <a:gd name="connsiteX13" fmla="*/ 8358950 w 10544222"/>
              <a:gd name="connsiteY13" fmla="*/ 0 h 4878800"/>
              <a:gd name="connsiteX14" fmla="*/ 9110853 w 10544222"/>
              <a:gd name="connsiteY14" fmla="*/ 367665 h 4878800"/>
              <a:gd name="connsiteX15" fmla="*/ 10403777 w 10544222"/>
              <a:gd name="connsiteY15" fmla="*/ 2029968 h 4878800"/>
              <a:gd name="connsiteX16" fmla="*/ 10403777 w 10544222"/>
              <a:gd name="connsiteY16" fmla="*/ 2848737 h 487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44222" h="4878800">
                <a:moveTo>
                  <a:pt x="10403777" y="2848737"/>
                </a:moveTo>
                <a:lnTo>
                  <a:pt x="9110853" y="4511040"/>
                </a:lnTo>
                <a:cubicBezTo>
                  <a:pt x="8930354" y="4743069"/>
                  <a:pt x="8652891" y="4878801"/>
                  <a:pt x="8358950" y="4878801"/>
                </a:cubicBezTo>
                <a:lnTo>
                  <a:pt x="0" y="4878801"/>
                </a:lnTo>
                <a:lnTo>
                  <a:pt x="0" y="4402550"/>
                </a:lnTo>
                <a:lnTo>
                  <a:pt x="8126064" y="4402550"/>
                </a:lnTo>
                <a:cubicBezTo>
                  <a:pt x="8420005" y="4402550"/>
                  <a:pt x="8697468" y="4266819"/>
                  <a:pt x="8877967" y="4034790"/>
                </a:cubicBezTo>
                <a:lnTo>
                  <a:pt x="9800463" y="2848737"/>
                </a:lnTo>
                <a:cubicBezTo>
                  <a:pt x="9987724" y="2607945"/>
                  <a:pt x="9987724" y="2270760"/>
                  <a:pt x="9800463" y="2029968"/>
                </a:cubicBezTo>
                <a:lnTo>
                  <a:pt x="8877967" y="843915"/>
                </a:lnTo>
                <a:cubicBezTo>
                  <a:pt x="8697468" y="611886"/>
                  <a:pt x="8420005" y="476155"/>
                  <a:pt x="8126064" y="476155"/>
                </a:cubicBezTo>
                <a:lnTo>
                  <a:pt x="0" y="476155"/>
                </a:lnTo>
                <a:lnTo>
                  <a:pt x="0" y="0"/>
                </a:lnTo>
                <a:lnTo>
                  <a:pt x="8358950" y="0"/>
                </a:lnTo>
                <a:cubicBezTo>
                  <a:pt x="8652891" y="0"/>
                  <a:pt x="8930354" y="135731"/>
                  <a:pt x="9110853" y="367665"/>
                </a:cubicBezTo>
                <a:lnTo>
                  <a:pt x="10403777" y="2029968"/>
                </a:lnTo>
                <a:cubicBezTo>
                  <a:pt x="10591038" y="2270760"/>
                  <a:pt x="10591038" y="2607945"/>
                  <a:pt x="10403777" y="2848737"/>
                </a:cubicBezTo>
                <a:close/>
              </a:path>
            </a:pathLst>
          </a:custGeom>
          <a:gradFill flip="none" rotWithShape="1">
            <a:gsLst>
              <a:gs pos="0">
                <a:srgbClr val="1555FD">
                  <a:alpha val="80000"/>
                </a:srgbClr>
              </a:gs>
              <a:gs pos="100000">
                <a:srgbClr val="5680F8">
                  <a:alpha val="9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ECB4018-CB71-4385-A8DA-BC524C5B3681}"/>
              </a:ext>
            </a:extLst>
          </p:cNvPr>
          <p:cNvSpPr/>
          <p:nvPr/>
        </p:nvSpPr>
        <p:spPr>
          <a:xfrm>
            <a:off x="0" y="1466754"/>
            <a:ext cx="9940908" cy="3926395"/>
          </a:xfrm>
          <a:custGeom>
            <a:avLst/>
            <a:gdLst>
              <a:gd name="connsiteX0" fmla="*/ 9800463 w 9940908"/>
              <a:gd name="connsiteY0" fmla="*/ 2372582 h 3926395"/>
              <a:gd name="connsiteX1" fmla="*/ 8877967 w 9940908"/>
              <a:gd name="connsiteY1" fmla="*/ 3558635 h 3926395"/>
              <a:gd name="connsiteX2" fmla="*/ 8126064 w 9940908"/>
              <a:gd name="connsiteY2" fmla="*/ 3926396 h 3926395"/>
              <a:gd name="connsiteX3" fmla="*/ 0 w 9940908"/>
              <a:gd name="connsiteY3" fmla="*/ 3926396 h 3926395"/>
              <a:gd name="connsiteX4" fmla="*/ 0 w 9940908"/>
              <a:gd name="connsiteY4" fmla="*/ 0 h 3926395"/>
              <a:gd name="connsiteX5" fmla="*/ 8126064 w 9940908"/>
              <a:gd name="connsiteY5" fmla="*/ 0 h 3926395"/>
              <a:gd name="connsiteX6" fmla="*/ 8877967 w 9940908"/>
              <a:gd name="connsiteY6" fmla="*/ 367760 h 3926395"/>
              <a:gd name="connsiteX7" fmla="*/ 9800463 w 9940908"/>
              <a:gd name="connsiteY7" fmla="*/ 1553813 h 3926395"/>
              <a:gd name="connsiteX8" fmla="*/ 9800463 w 9940908"/>
              <a:gd name="connsiteY8" fmla="*/ 2372582 h 392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940908" h="3926395">
                <a:moveTo>
                  <a:pt x="9800463" y="2372582"/>
                </a:moveTo>
                <a:lnTo>
                  <a:pt x="8877967" y="3558635"/>
                </a:lnTo>
                <a:cubicBezTo>
                  <a:pt x="8697468" y="3790664"/>
                  <a:pt x="8420005" y="3926396"/>
                  <a:pt x="8126064" y="3926396"/>
                </a:cubicBezTo>
                <a:lnTo>
                  <a:pt x="0" y="3926396"/>
                </a:lnTo>
                <a:lnTo>
                  <a:pt x="0" y="0"/>
                </a:lnTo>
                <a:lnTo>
                  <a:pt x="8126064" y="0"/>
                </a:lnTo>
                <a:cubicBezTo>
                  <a:pt x="8420005" y="0"/>
                  <a:pt x="8697468" y="135731"/>
                  <a:pt x="8877967" y="367760"/>
                </a:cubicBezTo>
                <a:lnTo>
                  <a:pt x="9800463" y="1553813"/>
                </a:lnTo>
                <a:cubicBezTo>
                  <a:pt x="9987724" y="1794605"/>
                  <a:pt x="9987724" y="2131790"/>
                  <a:pt x="9800463" y="2372582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D8F430-3ABB-490B-BE19-079E48F45705}"/>
              </a:ext>
            </a:extLst>
          </p:cNvPr>
          <p:cNvGrpSpPr/>
          <p:nvPr/>
        </p:nvGrpSpPr>
        <p:grpSpPr>
          <a:xfrm>
            <a:off x="372874" y="2048160"/>
            <a:ext cx="8631427" cy="2761681"/>
            <a:chOff x="372874" y="2044700"/>
            <a:chExt cx="8631427" cy="276168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18E592-C40A-49E2-B809-8A61AF45C2F4}"/>
                </a:ext>
              </a:extLst>
            </p:cNvPr>
            <p:cNvSpPr txBox="1"/>
            <p:nvPr/>
          </p:nvSpPr>
          <p:spPr>
            <a:xfrm>
              <a:off x="372874" y="2348322"/>
              <a:ext cx="863142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Montserrat ExtraBold"/>
                  <a:cs typeface="Poppins"/>
                  <a:sym typeface="Poppins"/>
                  <a:rtl val="0"/>
                </a:rPr>
                <a:t>Welcome to Our Today’s </a:t>
              </a:r>
              <a:r>
                <a:rPr kumimoji="0" lang="en-US" sz="48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effectLst/>
                  <a:uLnTx/>
                  <a:uFillTx/>
                  <a:latin typeface="Montserrat ExtraBold"/>
                  <a:cs typeface="Poppins"/>
                  <a:sym typeface="Poppins"/>
                  <a:rtl val="0"/>
                </a:rPr>
                <a:t>Presentation Slide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09E568A-7570-4001-93A4-075536D5F17F}"/>
                </a:ext>
              </a:extLst>
            </p:cNvPr>
            <p:cNvSpPr txBox="1"/>
            <p:nvPr/>
          </p:nvSpPr>
          <p:spPr>
            <a:xfrm>
              <a:off x="372874" y="2044700"/>
              <a:ext cx="31790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Montserrat SemiBold" panose="00000700000000000000" pitchFamily="2" charset="0"/>
                  <a:cs typeface="Poppins"/>
                  <a:sym typeface="Poppins"/>
                  <a:rtl val="0"/>
                </a:rPr>
                <a:t>Write Your Company Name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9DAF69-4BF9-473A-AC10-045C446AB399}"/>
                </a:ext>
              </a:extLst>
            </p:cNvPr>
            <p:cNvSpPr txBox="1"/>
            <p:nvPr/>
          </p:nvSpPr>
          <p:spPr>
            <a:xfrm>
              <a:off x="372875" y="3883051"/>
              <a:ext cx="86314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Here You Can Add Brief Text to Explain the Topic of Your Presentation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Montserrat" panose="02000505000000020004" pitchFamily="2" charset="0"/>
                  <a:cs typeface="Poppins"/>
                  <a:sym typeface="Poppins"/>
                  <a:rtl val="0"/>
                </a:rPr>
                <a:t>This is Just a Demo So Consider Replacing These Texts with Your Own Presentation Content.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2109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419</Words>
  <Application>Microsoft Office PowerPoint</Application>
  <PresentationFormat>Widescreen</PresentationFormat>
  <Paragraphs>56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20</cp:revision>
  <dcterms:created xsi:type="dcterms:W3CDTF">2024-02-18T05:14:35Z</dcterms:created>
  <dcterms:modified xsi:type="dcterms:W3CDTF">2024-03-02T12:29:41Z</dcterms:modified>
</cp:coreProperties>
</file>