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9" autoAdjust="0"/>
    <p:restoredTop sz="94660"/>
  </p:normalViewPr>
  <p:slideViewPr>
    <p:cSldViewPr snapToGrid="0">
      <p:cViewPr>
        <p:scale>
          <a:sx n="75" d="100"/>
          <a:sy n="75" d="100"/>
        </p:scale>
        <p:origin x="3796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E22C70-6C00-49DD-AAE5-2BE4FCE8AB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E420C7-1A27-40AE-9D5C-165E7939F89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98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20AF9-603F-45BE-A9FB-E249414328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96B5B-DB0E-476F-8D5A-D75043711BFC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</p:grpSpPr>
        <p:sp>
          <p:nvSpPr>
            <p:cNvPr id="14" name="Graphic 5">
              <a:extLst>
                <a:ext uri="{FF2B5EF4-FFF2-40B4-BE49-F238E27FC236}">
                  <a16:creationId xmlns:a16="http://schemas.microsoft.com/office/drawing/2014/main" id="{4FB718BA-B15B-42F2-A964-33525BE2AD4C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276FB6-C0E9-40EA-924C-1E2F677E5437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1555FD">
                    <a:alpha val="90000"/>
                  </a:srgbClr>
                </a:gs>
                <a:gs pos="100000">
                  <a:srgbClr val="5680F8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3BC2B1-045E-4DB2-8BDE-D408E7CEBF4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1555FD">
                        <a:alpha val="90000"/>
                      </a:srgbClr>
                    </a:gs>
                    <a:gs pos="100000">
                      <a:srgbClr val="5680F8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A06D5-6C8B-495F-BFF9-A9AD7BB0242C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23" name="Graphic 11">
            <a:extLst>
              <a:ext uri="{FF2B5EF4-FFF2-40B4-BE49-F238E27FC236}">
                <a16:creationId xmlns:a16="http://schemas.microsoft.com/office/drawing/2014/main" id="{A0D32DF0-21FB-4A40-BE8B-3F63E6C8405E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20AF9-603F-45BE-A9FB-E249414328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96B5B-DB0E-476F-8D5A-D75043711BFC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</p:grpSpPr>
        <p:sp>
          <p:nvSpPr>
            <p:cNvPr id="14" name="Graphic 5">
              <a:extLst>
                <a:ext uri="{FF2B5EF4-FFF2-40B4-BE49-F238E27FC236}">
                  <a16:creationId xmlns:a16="http://schemas.microsoft.com/office/drawing/2014/main" id="{4FB718BA-B15B-42F2-A964-33525BE2AD4C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276FB6-C0E9-40EA-924C-1E2F677E5437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E7C04">
                    <a:alpha val="90000"/>
                  </a:srgbClr>
                </a:gs>
                <a:gs pos="100000">
                  <a:srgbClr val="FFCA4E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3BC2B1-045E-4DB2-8BDE-D408E7CEBF4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A06D5-6C8B-495F-BFF9-A9AD7BB0242C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23" name="Graphic 11">
            <a:extLst>
              <a:ext uri="{FF2B5EF4-FFF2-40B4-BE49-F238E27FC236}">
                <a16:creationId xmlns:a16="http://schemas.microsoft.com/office/drawing/2014/main" id="{A0D32DF0-21FB-4A40-BE8B-3F63E6C8405E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359753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20AF9-603F-45BE-A9FB-E249414328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96B5B-DB0E-476F-8D5A-D75043711BFC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</p:grpSpPr>
        <p:sp>
          <p:nvSpPr>
            <p:cNvPr id="14" name="Graphic 5">
              <a:extLst>
                <a:ext uri="{FF2B5EF4-FFF2-40B4-BE49-F238E27FC236}">
                  <a16:creationId xmlns:a16="http://schemas.microsoft.com/office/drawing/2014/main" id="{4FB718BA-B15B-42F2-A964-33525BE2AD4C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276FB6-C0E9-40EA-924C-1E2F677E5437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D28FE">
                    <a:alpha val="90000"/>
                  </a:srgbClr>
                </a:gs>
                <a:gs pos="100000">
                  <a:srgbClr val="BB66DD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3BC2B1-045E-4DB2-8BDE-D408E7CEBF4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A06D5-6C8B-495F-BFF9-A9AD7BB0242C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23" name="Graphic 11">
            <a:extLst>
              <a:ext uri="{FF2B5EF4-FFF2-40B4-BE49-F238E27FC236}">
                <a16:creationId xmlns:a16="http://schemas.microsoft.com/office/drawing/2014/main" id="{A0D32DF0-21FB-4A40-BE8B-3F63E6C8405E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57085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20AF9-603F-45BE-A9FB-E249414328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96B5B-DB0E-476F-8D5A-D75043711BFC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</p:grpSpPr>
        <p:sp>
          <p:nvSpPr>
            <p:cNvPr id="14" name="Graphic 5">
              <a:extLst>
                <a:ext uri="{FF2B5EF4-FFF2-40B4-BE49-F238E27FC236}">
                  <a16:creationId xmlns:a16="http://schemas.microsoft.com/office/drawing/2014/main" id="{4FB718BA-B15B-42F2-A964-33525BE2AD4C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276FB6-C0E9-40EA-924C-1E2F677E5437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DD421D">
                    <a:alpha val="90000"/>
                  </a:srgbClr>
                </a:gs>
                <a:gs pos="100000">
                  <a:srgbClr val="FF6F57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3BC2B1-045E-4DB2-8BDE-D408E7CEBF4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DD421D">
                        <a:alpha val="90000"/>
                      </a:srgbClr>
                    </a:gs>
                    <a:gs pos="100000">
                      <a:srgbClr val="FF6F57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A06D5-6C8B-495F-BFF9-A9AD7BB0242C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23" name="Graphic 11">
            <a:extLst>
              <a:ext uri="{FF2B5EF4-FFF2-40B4-BE49-F238E27FC236}">
                <a16:creationId xmlns:a16="http://schemas.microsoft.com/office/drawing/2014/main" id="{A0D32DF0-21FB-4A40-BE8B-3F63E6C8405E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242392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20AF9-603F-45BE-A9FB-E249414328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96B5B-DB0E-476F-8D5A-D75043711BFC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</p:grpSpPr>
        <p:sp>
          <p:nvSpPr>
            <p:cNvPr id="14" name="Graphic 5">
              <a:extLst>
                <a:ext uri="{FF2B5EF4-FFF2-40B4-BE49-F238E27FC236}">
                  <a16:creationId xmlns:a16="http://schemas.microsoft.com/office/drawing/2014/main" id="{4FB718BA-B15B-42F2-A964-33525BE2AD4C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276FB6-C0E9-40EA-924C-1E2F677E5437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81C123">
                    <a:alpha val="90000"/>
                  </a:srgbClr>
                </a:gs>
                <a:gs pos="100000">
                  <a:srgbClr val="B3DA7D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3BC2B1-045E-4DB2-8BDE-D408E7CEBF4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81C123">
                        <a:alpha val="90000"/>
                      </a:srgbClr>
                    </a:gs>
                    <a:gs pos="100000">
                      <a:srgbClr val="B3DA7D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A06D5-6C8B-495F-BFF9-A9AD7BB0242C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23" name="Graphic 11">
            <a:extLst>
              <a:ext uri="{FF2B5EF4-FFF2-40B4-BE49-F238E27FC236}">
                <a16:creationId xmlns:a16="http://schemas.microsoft.com/office/drawing/2014/main" id="{A0D32DF0-21FB-4A40-BE8B-3F63E6C8405E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17302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6D20AF9-603F-45BE-A9FB-E249414328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F96B5B-DB0E-476F-8D5A-D75043711BFC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</p:grpSpPr>
        <p:sp>
          <p:nvSpPr>
            <p:cNvPr id="14" name="Graphic 5">
              <a:extLst>
                <a:ext uri="{FF2B5EF4-FFF2-40B4-BE49-F238E27FC236}">
                  <a16:creationId xmlns:a16="http://schemas.microsoft.com/office/drawing/2014/main" id="{4FB718BA-B15B-42F2-A964-33525BE2AD4C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276FB6-C0E9-40EA-924C-1E2F677E5437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598A">
                    <a:alpha val="90000"/>
                  </a:srgbClr>
                </a:gs>
                <a:gs pos="100000">
                  <a:srgbClr val="FF8A9C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3BC2B1-045E-4DB2-8BDE-D408E7CEBF4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FF598A">
                        <a:alpha val="90000"/>
                      </a:srgbClr>
                    </a:gs>
                    <a:gs pos="100000">
                      <a:srgbClr val="FF8A9C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A06D5-6C8B-495F-BFF9-A9AD7BB0242C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23" name="Graphic 11">
            <a:extLst>
              <a:ext uri="{FF2B5EF4-FFF2-40B4-BE49-F238E27FC236}">
                <a16:creationId xmlns:a16="http://schemas.microsoft.com/office/drawing/2014/main" id="{A0D32DF0-21FB-4A40-BE8B-3F63E6C8405E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228365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4543693-E228-44E7-B3C5-8EE0CCF0D9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C44659-5F57-4E45-98CB-AB35B3612707}"/>
              </a:ext>
            </a:extLst>
          </p:cNvPr>
          <p:cNvGrpSpPr/>
          <p:nvPr/>
        </p:nvGrpSpPr>
        <p:grpSpPr>
          <a:xfrm>
            <a:off x="0" y="0"/>
            <a:ext cx="12192000" cy="4275382"/>
            <a:chOff x="0" y="0"/>
            <a:chExt cx="12192000" cy="4275382"/>
          </a:xfrm>
          <a:effectLst/>
        </p:grpSpPr>
        <p:sp>
          <p:nvSpPr>
            <p:cNvPr id="3" name="Graphic 5">
              <a:extLst>
                <a:ext uri="{FF2B5EF4-FFF2-40B4-BE49-F238E27FC236}">
                  <a16:creationId xmlns:a16="http://schemas.microsoft.com/office/drawing/2014/main" id="{A536DF72-8BA8-4B55-AD1C-99752614D4A2}"/>
                </a:ext>
              </a:extLst>
            </p:cNvPr>
            <p:cNvSpPr/>
            <p:nvPr/>
          </p:nvSpPr>
          <p:spPr>
            <a:xfrm>
              <a:off x="0" y="0"/>
              <a:ext cx="12192000" cy="4038314"/>
            </a:xfrm>
            <a:custGeom>
              <a:avLst/>
              <a:gdLst>
                <a:gd name="connsiteX0" fmla="*/ 12192000 w 12192000"/>
                <a:gd name="connsiteY0" fmla="*/ 0 h 4038314"/>
                <a:gd name="connsiteX1" fmla="*/ 0 w 12192000"/>
                <a:gd name="connsiteY1" fmla="*/ 0 h 4038314"/>
                <a:gd name="connsiteX2" fmla="*/ 0 w 12192000"/>
                <a:gd name="connsiteY2" fmla="*/ 3750850 h 4038314"/>
                <a:gd name="connsiteX3" fmla="*/ 12192000 w 12192000"/>
                <a:gd name="connsiteY3" fmla="*/ 3750850 h 4038314"/>
                <a:gd name="connsiteX4" fmla="*/ 12192000 w 12192000"/>
                <a:gd name="connsiteY4" fmla="*/ 0 h 403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038314">
                  <a:moveTo>
                    <a:pt x="12192000" y="0"/>
                  </a:moveTo>
                  <a:lnTo>
                    <a:pt x="0" y="0"/>
                  </a:lnTo>
                  <a:lnTo>
                    <a:pt x="0" y="3750850"/>
                  </a:lnTo>
                  <a:cubicBezTo>
                    <a:pt x="4054983" y="4134136"/>
                    <a:pt x="8137018" y="4134136"/>
                    <a:pt x="12192000" y="3750850"/>
                  </a:cubicBezTo>
                  <a:lnTo>
                    <a:pt x="12192000" y="0"/>
                  </a:lnTo>
                  <a:close/>
                </a:path>
              </a:pathLst>
            </a:custGeom>
            <a:gradFill flip="none" rotWithShape="1">
              <a:gsLst>
                <a:gs pos="11000">
                  <a:schemeClr val="bg1">
                    <a:alpha val="9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8F2FBD5-83D1-4F24-A2A9-FC203F8799BA}"/>
                </a:ext>
              </a:extLst>
            </p:cNvPr>
            <p:cNvSpPr/>
            <p:nvPr/>
          </p:nvSpPr>
          <p:spPr>
            <a:xfrm>
              <a:off x="0" y="3750851"/>
              <a:ext cx="12192000" cy="524531"/>
            </a:xfrm>
            <a:custGeom>
              <a:avLst/>
              <a:gdLst>
                <a:gd name="connsiteX0" fmla="*/ 0 w 12192000"/>
                <a:gd name="connsiteY0" fmla="*/ 0 h 524531"/>
                <a:gd name="connsiteX1" fmla="*/ 12192000 w 12192000"/>
                <a:gd name="connsiteY1" fmla="*/ 0 h 524531"/>
                <a:gd name="connsiteX2" fmla="*/ 12192000 w 12192000"/>
                <a:gd name="connsiteY2" fmla="*/ 237067 h 524531"/>
                <a:gd name="connsiteX3" fmla="*/ 0 w 12192000"/>
                <a:gd name="connsiteY3" fmla="*/ 237067 h 524531"/>
                <a:gd name="connsiteX4" fmla="*/ 0 w 12192000"/>
                <a:gd name="connsiteY4" fmla="*/ 0 h 52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524531">
                  <a:moveTo>
                    <a:pt x="0" y="0"/>
                  </a:moveTo>
                  <a:cubicBezTo>
                    <a:pt x="4054983" y="383286"/>
                    <a:pt x="8137018" y="383286"/>
                    <a:pt x="12192000" y="0"/>
                  </a:cubicBezTo>
                  <a:lnTo>
                    <a:pt x="12192000" y="237067"/>
                  </a:lnTo>
                  <a:cubicBezTo>
                    <a:pt x="8137018" y="620353"/>
                    <a:pt x="4054983" y="620353"/>
                    <a:pt x="0" y="237067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1555FD">
                    <a:alpha val="90000"/>
                  </a:srgbClr>
                </a:gs>
                <a:gs pos="100000">
                  <a:srgbClr val="5680F8">
                    <a:alpha val="95000"/>
                  </a:srgb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ED15CE0-D75E-470B-AC93-0871392F4576}"/>
              </a:ext>
            </a:extLst>
          </p:cNvPr>
          <p:cNvSpPr txBox="1"/>
          <p:nvPr/>
        </p:nvSpPr>
        <p:spPr>
          <a:xfrm>
            <a:off x="2129209" y="983483"/>
            <a:ext cx="793358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1555FD">
                        <a:alpha val="90000"/>
                      </a:srgbClr>
                    </a:gs>
                    <a:gs pos="100000">
                      <a:srgbClr val="5680F8">
                        <a:alpha val="95000"/>
                      </a:srgbClr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8C2347-D0E0-4C8C-AF0F-16FDFA95358B}"/>
              </a:ext>
            </a:extLst>
          </p:cNvPr>
          <p:cNvSpPr txBox="1"/>
          <p:nvPr/>
        </p:nvSpPr>
        <p:spPr>
          <a:xfrm>
            <a:off x="1441133" y="2491653"/>
            <a:ext cx="9309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 Placeholder</a:t>
            </a:r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21170883-EB19-448C-8ADA-BF839A062848}"/>
              </a:ext>
            </a:extLst>
          </p:cNvPr>
          <p:cNvSpPr txBox="1"/>
          <p:nvPr/>
        </p:nvSpPr>
        <p:spPr>
          <a:xfrm>
            <a:off x="4876756" y="644865"/>
            <a:ext cx="2438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 Medium" panose="00000600000000000000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514</Words>
  <Application>Microsoft Office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Medium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30</cp:revision>
  <dcterms:created xsi:type="dcterms:W3CDTF">2024-02-18T05:14:35Z</dcterms:created>
  <dcterms:modified xsi:type="dcterms:W3CDTF">2024-03-25T07:35:18Z</dcterms:modified>
</cp:coreProperties>
</file>