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48" r:id="rId2"/>
    <p:sldId id="554" r:id="rId3"/>
    <p:sldId id="555" r:id="rId4"/>
    <p:sldId id="556" r:id="rId5"/>
    <p:sldId id="557" r:id="rId6"/>
    <p:sldId id="558" r:id="rId7"/>
    <p:sldId id="553" r:id="rId8"/>
    <p:sldId id="546" r:id="rId9"/>
    <p:sldId id="265" r:id="rId10"/>
    <p:sldId id="266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48"/>
            <p14:sldId id="554"/>
            <p14:sldId id="555"/>
            <p14:sldId id="556"/>
            <p14:sldId id="557"/>
            <p14:sldId id="558"/>
          </p14:sldIdLst>
        </p14:section>
        <p14:section name="Without Animation" id="{8B86FDD1-95CF-473B-B389-78E73723E0C3}">
          <p14:sldIdLst>
            <p14:sldId id="553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16" autoAdjust="0"/>
    <p:restoredTop sz="94660"/>
  </p:normalViewPr>
  <p:slideViewPr>
    <p:cSldViewPr snapToGrid="0">
      <p:cViewPr>
        <p:scale>
          <a:sx n="75" d="100"/>
          <a:sy n="75" d="100"/>
        </p:scale>
        <p:origin x="3632" y="214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9">
            <a:extLst>
              <a:ext uri="{FF2B5EF4-FFF2-40B4-BE49-F238E27FC236}">
                <a16:creationId xmlns:a16="http://schemas.microsoft.com/office/drawing/2014/main" id="{51979799-27B1-4079-994D-CD09D3C7B704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372826" y="1"/>
            <a:ext cx="3851530" cy="5838825"/>
          </a:xfrm>
          <a:custGeom>
            <a:avLst/>
            <a:gdLst>
              <a:gd name="connsiteX0" fmla="*/ 0 w 3851530"/>
              <a:gd name="connsiteY0" fmla="*/ 0 h 5838825"/>
              <a:gd name="connsiteX1" fmla="*/ 3851530 w 3851530"/>
              <a:gd name="connsiteY1" fmla="*/ 0 h 5838825"/>
              <a:gd name="connsiteX2" fmla="*/ 3851530 w 3851530"/>
              <a:gd name="connsiteY2" fmla="*/ 4791075 h 5838825"/>
              <a:gd name="connsiteX3" fmla="*/ 2803780 w 3851530"/>
              <a:gd name="connsiteY3" fmla="*/ 5838825 h 5838825"/>
              <a:gd name="connsiteX4" fmla="*/ 190500 w 3851530"/>
              <a:gd name="connsiteY4" fmla="*/ 5838825 h 5838825"/>
              <a:gd name="connsiteX5" fmla="*/ 0 w 3851530"/>
              <a:gd name="connsiteY5" fmla="*/ 5648325 h 58388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851530" h="5838825">
                <a:moveTo>
                  <a:pt x="0" y="0"/>
                </a:moveTo>
                <a:lnTo>
                  <a:pt x="3851530" y="0"/>
                </a:lnTo>
                <a:lnTo>
                  <a:pt x="3851530" y="4791075"/>
                </a:lnTo>
                <a:cubicBezTo>
                  <a:pt x="3851530" y="5369719"/>
                  <a:pt x="3382423" y="5838825"/>
                  <a:pt x="2803780" y="5838825"/>
                </a:cubicBezTo>
                <a:lnTo>
                  <a:pt x="190500" y="5838825"/>
                </a:lnTo>
                <a:cubicBezTo>
                  <a:pt x="85249" y="5838825"/>
                  <a:pt x="0" y="5753576"/>
                  <a:pt x="0" y="5648325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831993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Animated (Image Placeholder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9">
            <a:extLst>
              <a:ext uri="{FF2B5EF4-FFF2-40B4-BE49-F238E27FC236}">
                <a16:creationId xmlns:a16="http://schemas.microsoft.com/office/drawing/2014/main" id="{BF5BD634-75C2-4C89-9680-836BD48BDF05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372826" y="1"/>
            <a:ext cx="3851530" cy="5838825"/>
          </a:xfrm>
          <a:custGeom>
            <a:avLst/>
            <a:gdLst>
              <a:gd name="connsiteX0" fmla="*/ 0 w 3851530"/>
              <a:gd name="connsiteY0" fmla="*/ 0 h 5838825"/>
              <a:gd name="connsiteX1" fmla="*/ 3851530 w 3851530"/>
              <a:gd name="connsiteY1" fmla="*/ 0 h 5838825"/>
              <a:gd name="connsiteX2" fmla="*/ 3851530 w 3851530"/>
              <a:gd name="connsiteY2" fmla="*/ 4791075 h 5838825"/>
              <a:gd name="connsiteX3" fmla="*/ 2803780 w 3851530"/>
              <a:gd name="connsiteY3" fmla="*/ 5838825 h 5838825"/>
              <a:gd name="connsiteX4" fmla="*/ 190500 w 3851530"/>
              <a:gd name="connsiteY4" fmla="*/ 5838825 h 5838825"/>
              <a:gd name="connsiteX5" fmla="*/ 0 w 3851530"/>
              <a:gd name="connsiteY5" fmla="*/ 5648325 h 58388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851530" h="5838825">
                <a:moveTo>
                  <a:pt x="0" y="0"/>
                </a:moveTo>
                <a:lnTo>
                  <a:pt x="3851530" y="0"/>
                </a:lnTo>
                <a:lnTo>
                  <a:pt x="3851530" y="4791075"/>
                </a:lnTo>
                <a:cubicBezTo>
                  <a:pt x="3851530" y="5369719"/>
                  <a:pt x="3382423" y="5838825"/>
                  <a:pt x="2803780" y="5838825"/>
                </a:cubicBezTo>
                <a:lnTo>
                  <a:pt x="190500" y="5838825"/>
                </a:lnTo>
                <a:cubicBezTo>
                  <a:pt x="85249" y="5838825"/>
                  <a:pt x="0" y="5753576"/>
                  <a:pt x="0" y="5648325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6569839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5/29/2024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  <p:sldLayoutId id="2147483660" r:id="rId13"/>
    <p:sldLayoutId id="2147483661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4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extBox 14">
            <a:extLst>
              <a:ext uri="{FF2B5EF4-FFF2-40B4-BE49-F238E27FC236}">
                <a16:creationId xmlns:a16="http://schemas.microsoft.com/office/drawing/2014/main" id="{ABEE3DDB-FC4B-4A00-AAE7-55B0C0F99B57}"/>
              </a:ext>
            </a:extLst>
          </p:cNvPr>
          <p:cNvSpPr txBox="1"/>
          <p:nvPr/>
        </p:nvSpPr>
        <p:spPr>
          <a:xfrm>
            <a:off x="2106507" y="3669279"/>
            <a:ext cx="494906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</a:t>
            </a:r>
            <a:b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0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2AC8751-B603-405E-B34C-6A0AA14CB1DE}"/>
              </a:ext>
            </a:extLst>
          </p:cNvPr>
          <p:cNvSpPr txBox="1"/>
          <p:nvPr/>
        </p:nvSpPr>
        <p:spPr>
          <a:xfrm>
            <a:off x="4637918" y="333826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F3840C5-4B07-430C-9F93-77CCDB7FF492}"/>
              </a:ext>
            </a:extLst>
          </p:cNvPr>
          <p:cNvSpPr txBox="1"/>
          <p:nvPr/>
        </p:nvSpPr>
        <p:spPr>
          <a:xfrm>
            <a:off x="2106507" y="4985179"/>
            <a:ext cx="494906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Content</a:t>
            </a:r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9CC98808-6FAD-4F8B-B23C-E0A7441C93E9}"/>
              </a:ext>
            </a:extLst>
          </p:cNvPr>
          <p:cNvSpPr/>
          <p:nvPr/>
        </p:nvSpPr>
        <p:spPr>
          <a:xfrm>
            <a:off x="1140237" y="947843"/>
            <a:ext cx="6232683" cy="2132457"/>
          </a:xfrm>
          <a:custGeom>
            <a:avLst/>
            <a:gdLst>
              <a:gd name="connsiteX0" fmla="*/ 6232684 w 6232683"/>
              <a:gd name="connsiteY0" fmla="*/ 2132457 h 2132457"/>
              <a:gd name="connsiteX1" fmla="*/ 857250 w 6232683"/>
              <a:gd name="connsiteY1" fmla="*/ 2132457 h 2132457"/>
              <a:gd name="connsiteX2" fmla="*/ 0 w 6232683"/>
              <a:gd name="connsiteY2" fmla="*/ 1275207 h 2132457"/>
              <a:gd name="connsiteX3" fmla="*/ 0 w 6232683"/>
              <a:gd name="connsiteY3" fmla="*/ 190500 h 2132457"/>
              <a:gd name="connsiteX4" fmla="*/ 190500 w 6232683"/>
              <a:gd name="connsiteY4" fmla="*/ 0 h 2132457"/>
              <a:gd name="connsiteX5" fmla="*/ 6232684 w 6232683"/>
              <a:gd name="connsiteY5" fmla="*/ 0 h 2132457"/>
              <a:gd name="connsiteX6" fmla="*/ 6232684 w 6232683"/>
              <a:gd name="connsiteY6" fmla="*/ 2132457 h 21324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232683" h="2132457">
                <a:moveTo>
                  <a:pt x="6232684" y="2132457"/>
                </a:moveTo>
                <a:lnTo>
                  <a:pt x="857250" y="2132457"/>
                </a:lnTo>
                <a:cubicBezTo>
                  <a:pt x="383762" y="2132457"/>
                  <a:pt x="0" y="1748695"/>
                  <a:pt x="0" y="1275207"/>
                </a:cubicBezTo>
                <a:lnTo>
                  <a:pt x="0" y="190500"/>
                </a:lnTo>
                <a:cubicBezTo>
                  <a:pt x="0" y="85249"/>
                  <a:pt x="85249" y="0"/>
                  <a:pt x="190500" y="0"/>
                </a:cubicBezTo>
                <a:lnTo>
                  <a:pt x="6232684" y="0"/>
                </a:lnTo>
                <a:lnTo>
                  <a:pt x="6232684" y="2132457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ED49AB21-198A-4246-82FE-CECEBBB84887}"/>
              </a:ext>
            </a:extLst>
          </p:cNvPr>
          <p:cNvSpPr txBox="1"/>
          <p:nvPr/>
        </p:nvSpPr>
        <p:spPr>
          <a:xfrm>
            <a:off x="1706040" y="1506240"/>
            <a:ext cx="510107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Montserrat ExtraBold"/>
                <a:cs typeface="Poppins"/>
                <a:sym typeface="Poppins"/>
                <a:rtl val="0"/>
              </a:rPr>
              <a:t>Hello There!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6DAF03C5-58A7-4164-B316-48EEECD49CE7}"/>
              </a:ext>
            </a:extLst>
          </p:cNvPr>
          <p:cNvSpPr/>
          <p:nvPr/>
        </p:nvSpPr>
        <p:spPr>
          <a:xfrm>
            <a:off x="10325100" y="0"/>
            <a:ext cx="18669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9000DC26-93EB-4818-BC31-B4AD8A5EC1E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3014454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decel="4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decel="4000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000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000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000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23" grpId="0"/>
      <p:bldP spid="24" grpId="0" animBg="1"/>
      <p:bldP spid="25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extBox 14">
            <a:extLst>
              <a:ext uri="{FF2B5EF4-FFF2-40B4-BE49-F238E27FC236}">
                <a16:creationId xmlns:a16="http://schemas.microsoft.com/office/drawing/2014/main" id="{ABEE3DDB-FC4B-4A00-AAE7-55B0C0F99B57}"/>
              </a:ext>
            </a:extLst>
          </p:cNvPr>
          <p:cNvSpPr txBox="1"/>
          <p:nvPr/>
        </p:nvSpPr>
        <p:spPr>
          <a:xfrm>
            <a:off x="2106507" y="3669279"/>
            <a:ext cx="494906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</a:t>
            </a:r>
            <a:b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0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2AC8751-B603-405E-B34C-6A0AA14CB1DE}"/>
              </a:ext>
            </a:extLst>
          </p:cNvPr>
          <p:cNvSpPr txBox="1"/>
          <p:nvPr/>
        </p:nvSpPr>
        <p:spPr>
          <a:xfrm>
            <a:off x="4637918" y="333826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F3840C5-4B07-430C-9F93-77CCDB7FF492}"/>
              </a:ext>
            </a:extLst>
          </p:cNvPr>
          <p:cNvSpPr txBox="1"/>
          <p:nvPr/>
        </p:nvSpPr>
        <p:spPr>
          <a:xfrm>
            <a:off x="2106507" y="4985179"/>
            <a:ext cx="494906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Content</a:t>
            </a:r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9CC98808-6FAD-4F8B-B23C-E0A7441C93E9}"/>
              </a:ext>
            </a:extLst>
          </p:cNvPr>
          <p:cNvSpPr/>
          <p:nvPr/>
        </p:nvSpPr>
        <p:spPr>
          <a:xfrm>
            <a:off x="1140237" y="947843"/>
            <a:ext cx="6232683" cy="2132457"/>
          </a:xfrm>
          <a:custGeom>
            <a:avLst/>
            <a:gdLst>
              <a:gd name="connsiteX0" fmla="*/ 6232684 w 6232683"/>
              <a:gd name="connsiteY0" fmla="*/ 2132457 h 2132457"/>
              <a:gd name="connsiteX1" fmla="*/ 857250 w 6232683"/>
              <a:gd name="connsiteY1" fmla="*/ 2132457 h 2132457"/>
              <a:gd name="connsiteX2" fmla="*/ 0 w 6232683"/>
              <a:gd name="connsiteY2" fmla="*/ 1275207 h 2132457"/>
              <a:gd name="connsiteX3" fmla="*/ 0 w 6232683"/>
              <a:gd name="connsiteY3" fmla="*/ 190500 h 2132457"/>
              <a:gd name="connsiteX4" fmla="*/ 190500 w 6232683"/>
              <a:gd name="connsiteY4" fmla="*/ 0 h 2132457"/>
              <a:gd name="connsiteX5" fmla="*/ 6232684 w 6232683"/>
              <a:gd name="connsiteY5" fmla="*/ 0 h 2132457"/>
              <a:gd name="connsiteX6" fmla="*/ 6232684 w 6232683"/>
              <a:gd name="connsiteY6" fmla="*/ 2132457 h 21324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232683" h="2132457">
                <a:moveTo>
                  <a:pt x="6232684" y="2132457"/>
                </a:moveTo>
                <a:lnTo>
                  <a:pt x="857250" y="2132457"/>
                </a:lnTo>
                <a:cubicBezTo>
                  <a:pt x="383762" y="2132457"/>
                  <a:pt x="0" y="1748695"/>
                  <a:pt x="0" y="1275207"/>
                </a:cubicBezTo>
                <a:lnTo>
                  <a:pt x="0" y="190500"/>
                </a:lnTo>
                <a:cubicBezTo>
                  <a:pt x="0" y="85249"/>
                  <a:pt x="85249" y="0"/>
                  <a:pt x="190500" y="0"/>
                </a:cubicBezTo>
                <a:lnTo>
                  <a:pt x="6232684" y="0"/>
                </a:lnTo>
                <a:lnTo>
                  <a:pt x="6232684" y="2132457"/>
                </a:lnTo>
                <a:close/>
              </a:path>
            </a:pathLst>
          </a:cu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ED49AB21-198A-4246-82FE-CECEBBB84887}"/>
              </a:ext>
            </a:extLst>
          </p:cNvPr>
          <p:cNvSpPr txBox="1"/>
          <p:nvPr/>
        </p:nvSpPr>
        <p:spPr>
          <a:xfrm>
            <a:off x="1706040" y="1506240"/>
            <a:ext cx="510107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Montserrat ExtraBold"/>
                <a:cs typeface="Poppins"/>
                <a:sym typeface="Poppins"/>
                <a:rtl val="0"/>
              </a:rPr>
              <a:t>Hello There!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6DAF03C5-58A7-4164-B316-48EEECD49CE7}"/>
              </a:ext>
            </a:extLst>
          </p:cNvPr>
          <p:cNvSpPr/>
          <p:nvPr/>
        </p:nvSpPr>
        <p:spPr>
          <a:xfrm>
            <a:off x="10325100" y="0"/>
            <a:ext cx="18669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9000DC26-93EB-4818-BC31-B4AD8A5EC1E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6372544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decel="4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decel="4000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000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000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000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23" grpId="0"/>
      <p:bldP spid="24" grpId="0" animBg="1"/>
      <p:bldP spid="2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extBox 14">
            <a:extLst>
              <a:ext uri="{FF2B5EF4-FFF2-40B4-BE49-F238E27FC236}">
                <a16:creationId xmlns:a16="http://schemas.microsoft.com/office/drawing/2014/main" id="{ABEE3DDB-FC4B-4A00-AAE7-55B0C0F99B57}"/>
              </a:ext>
            </a:extLst>
          </p:cNvPr>
          <p:cNvSpPr txBox="1"/>
          <p:nvPr/>
        </p:nvSpPr>
        <p:spPr>
          <a:xfrm>
            <a:off x="2106507" y="3669279"/>
            <a:ext cx="494906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</a:t>
            </a:r>
            <a:b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0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2AC8751-B603-405E-B34C-6A0AA14CB1DE}"/>
              </a:ext>
            </a:extLst>
          </p:cNvPr>
          <p:cNvSpPr txBox="1"/>
          <p:nvPr/>
        </p:nvSpPr>
        <p:spPr>
          <a:xfrm>
            <a:off x="4637918" y="333826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F3840C5-4B07-430C-9F93-77CCDB7FF492}"/>
              </a:ext>
            </a:extLst>
          </p:cNvPr>
          <p:cNvSpPr txBox="1"/>
          <p:nvPr/>
        </p:nvSpPr>
        <p:spPr>
          <a:xfrm>
            <a:off x="2106507" y="4985179"/>
            <a:ext cx="494906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Content</a:t>
            </a:r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9CC98808-6FAD-4F8B-B23C-E0A7441C93E9}"/>
              </a:ext>
            </a:extLst>
          </p:cNvPr>
          <p:cNvSpPr/>
          <p:nvPr/>
        </p:nvSpPr>
        <p:spPr>
          <a:xfrm>
            <a:off x="1140237" y="947843"/>
            <a:ext cx="6232683" cy="2132457"/>
          </a:xfrm>
          <a:custGeom>
            <a:avLst/>
            <a:gdLst>
              <a:gd name="connsiteX0" fmla="*/ 6232684 w 6232683"/>
              <a:gd name="connsiteY0" fmla="*/ 2132457 h 2132457"/>
              <a:gd name="connsiteX1" fmla="*/ 857250 w 6232683"/>
              <a:gd name="connsiteY1" fmla="*/ 2132457 h 2132457"/>
              <a:gd name="connsiteX2" fmla="*/ 0 w 6232683"/>
              <a:gd name="connsiteY2" fmla="*/ 1275207 h 2132457"/>
              <a:gd name="connsiteX3" fmla="*/ 0 w 6232683"/>
              <a:gd name="connsiteY3" fmla="*/ 190500 h 2132457"/>
              <a:gd name="connsiteX4" fmla="*/ 190500 w 6232683"/>
              <a:gd name="connsiteY4" fmla="*/ 0 h 2132457"/>
              <a:gd name="connsiteX5" fmla="*/ 6232684 w 6232683"/>
              <a:gd name="connsiteY5" fmla="*/ 0 h 2132457"/>
              <a:gd name="connsiteX6" fmla="*/ 6232684 w 6232683"/>
              <a:gd name="connsiteY6" fmla="*/ 2132457 h 21324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232683" h="2132457">
                <a:moveTo>
                  <a:pt x="6232684" y="2132457"/>
                </a:moveTo>
                <a:lnTo>
                  <a:pt x="857250" y="2132457"/>
                </a:lnTo>
                <a:cubicBezTo>
                  <a:pt x="383762" y="2132457"/>
                  <a:pt x="0" y="1748695"/>
                  <a:pt x="0" y="1275207"/>
                </a:cubicBezTo>
                <a:lnTo>
                  <a:pt x="0" y="190500"/>
                </a:lnTo>
                <a:cubicBezTo>
                  <a:pt x="0" y="85249"/>
                  <a:pt x="85249" y="0"/>
                  <a:pt x="190500" y="0"/>
                </a:cubicBezTo>
                <a:lnTo>
                  <a:pt x="6232684" y="0"/>
                </a:lnTo>
                <a:lnTo>
                  <a:pt x="6232684" y="2132457"/>
                </a:ln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ED49AB21-198A-4246-82FE-CECEBBB84887}"/>
              </a:ext>
            </a:extLst>
          </p:cNvPr>
          <p:cNvSpPr txBox="1"/>
          <p:nvPr/>
        </p:nvSpPr>
        <p:spPr>
          <a:xfrm>
            <a:off x="1706040" y="1506240"/>
            <a:ext cx="510107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Montserrat ExtraBold"/>
                <a:cs typeface="Poppins"/>
                <a:sym typeface="Poppins"/>
                <a:rtl val="0"/>
              </a:rPr>
              <a:t>Hello There!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6DAF03C5-58A7-4164-B316-48EEECD49CE7}"/>
              </a:ext>
            </a:extLst>
          </p:cNvPr>
          <p:cNvSpPr/>
          <p:nvPr/>
        </p:nvSpPr>
        <p:spPr>
          <a:xfrm>
            <a:off x="10325100" y="0"/>
            <a:ext cx="18669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9000DC26-93EB-4818-BC31-B4AD8A5EC1E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2411073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decel="4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decel="4000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000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000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000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23" grpId="0"/>
      <p:bldP spid="24" grpId="0" animBg="1"/>
      <p:bldP spid="2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extBox 14">
            <a:extLst>
              <a:ext uri="{FF2B5EF4-FFF2-40B4-BE49-F238E27FC236}">
                <a16:creationId xmlns:a16="http://schemas.microsoft.com/office/drawing/2014/main" id="{ABEE3DDB-FC4B-4A00-AAE7-55B0C0F99B57}"/>
              </a:ext>
            </a:extLst>
          </p:cNvPr>
          <p:cNvSpPr txBox="1"/>
          <p:nvPr/>
        </p:nvSpPr>
        <p:spPr>
          <a:xfrm>
            <a:off x="2106507" y="3669279"/>
            <a:ext cx="494906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</a:t>
            </a:r>
            <a:b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0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2AC8751-B603-405E-B34C-6A0AA14CB1DE}"/>
              </a:ext>
            </a:extLst>
          </p:cNvPr>
          <p:cNvSpPr txBox="1"/>
          <p:nvPr/>
        </p:nvSpPr>
        <p:spPr>
          <a:xfrm>
            <a:off x="4637918" y="333826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F3840C5-4B07-430C-9F93-77CCDB7FF492}"/>
              </a:ext>
            </a:extLst>
          </p:cNvPr>
          <p:cNvSpPr txBox="1"/>
          <p:nvPr/>
        </p:nvSpPr>
        <p:spPr>
          <a:xfrm>
            <a:off x="2106507" y="4985179"/>
            <a:ext cx="494906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Content</a:t>
            </a:r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9CC98808-6FAD-4F8B-B23C-E0A7441C93E9}"/>
              </a:ext>
            </a:extLst>
          </p:cNvPr>
          <p:cNvSpPr/>
          <p:nvPr/>
        </p:nvSpPr>
        <p:spPr>
          <a:xfrm>
            <a:off x="1140237" y="947843"/>
            <a:ext cx="6232683" cy="2132457"/>
          </a:xfrm>
          <a:custGeom>
            <a:avLst/>
            <a:gdLst>
              <a:gd name="connsiteX0" fmla="*/ 6232684 w 6232683"/>
              <a:gd name="connsiteY0" fmla="*/ 2132457 h 2132457"/>
              <a:gd name="connsiteX1" fmla="*/ 857250 w 6232683"/>
              <a:gd name="connsiteY1" fmla="*/ 2132457 h 2132457"/>
              <a:gd name="connsiteX2" fmla="*/ 0 w 6232683"/>
              <a:gd name="connsiteY2" fmla="*/ 1275207 h 2132457"/>
              <a:gd name="connsiteX3" fmla="*/ 0 w 6232683"/>
              <a:gd name="connsiteY3" fmla="*/ 190500 h 2132457"/>
              <a:gd name="connsiteX4" fmla="*/ 190500 w 6232683"/>
              <a:gd name="connsiteY4" fmla="*/ 0 h 2132457"/>
              <a:gd name="connsiteX5" fmla="*/ 6232684 w 6232683"/>
              <a:gd name="connsiteY5" fmla="*/ 0 h 2132457"/>
              <a:gd name="connsiteX6" fmla="*/ 6232684 w 6232683"/>
              <a:gd name="connsiteY6" fmla="*/ 2132457 h 21324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232683" h="2132457">
                <a:moveTo>
                  <a:pt x="6232684" y="2132457"/>
                </a:moveTo>
                <a:lnTo>
                  <a:pt x="857250" y="2132457"/>
                </a:lnTo>
                <a:cubicBezTo>
                  <a:pt x="383762" y="2132457"/>
                  <a:pt x="0" y="1748695"/>
                  <a:pt x="0" y="1275207"/>
                </a:cubicBezTo>
                <a:lnTo>
                  <a:pt x="0" y="190500"/>
                </a:lnTo>
                <a:cubicBezTo>
                  <a:pt x="0" y="85249"/>
                  <a:pt x="85249" y="0"/>
                  <a:pt x="190500" y="0"/>
                </a:cubicBezTo>
                <a:lnTo>
                  <a:pt x="6232684" y="0"/>
                </a:lnTo>
                <a:lnTo>
                  <a:pt x="6232684" y="2132457"/>
                </a:lnTo>
                <a:close/>
              </a:path>
            </a:pathLst>
          </a:cu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ED49AB21-198A-4246-82FE-CECEBBB84887}"/>
              </a:ext>
            </a:extLst>
          </p:cNvPr>
          <p:cNvSpPr txBox="1"/>
          <p:nvPr/>
        </p:nvSpPr>
        <p:spPr>
          <a:xfrm>
            <a:off x="1706040" y="1506240"/>
            <a:ext cx="510107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Montserrat ExtraBold"/>
                <a:cs typeface="Poppins"/>
                <a:sym typeface="Poppins"/>
                <a:rtl val="0"/>
              </a:rPr>
              <a:t>Hello There!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6DAF03C5-58A7-4164-B316-48EEECD49CE7}"/>
              </a:ext>
            </a:extLst>
          </p:cNvPr>
          <p:cNvSpPr/>
          <p:nvPr/>
        </p:nvSpPr>
        <p:spPr>
          <a:xfrm>
            <a:off x="10325100" y="0"/>
            <a:ext cx="18669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9000DC26-93EB-4818-BC31-B4AD8A5EC1E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3710328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decel="4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decel="4000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000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000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000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23" grpId="0"/>
      <p:bldP spid="24" grpId="0" animBg="1"/>
      <p:bldP spid="2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extBox 14">
            <a:extLst>
              <a:ext uri="{FF2B5EF4-FFF2-40B4-BE49-F238E27FC236}">
                <a16:creationId xmlns:a16="http://schemas.microsoft.com/office/drawing/2014/main" id="{ABEE3DDB-FC4B-4A00-AAE7-55B0C0F99B57}"/>
              </a:ext>
            </a:extLst>
          </p:cNvPr>
          <p:cNvSpPr txBox="1"/>
          <p:nvPr/>
        </p:nvSpPr>
        <p:spPr>
          <a:xfrm>
            <a:off x="2106507" y="3669279"/>
            <a:ext cx="494906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</a:t>
            </a:r>
            <a:b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0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2AC8751-B603-405E-B34C-6A0AA14CB1DE}"/>
              </a:ext>
            </a:extLst>
          </p:cNvPr>
          <p:cNvSpPr txBox="1"/>
          <p:nvPr/>
        </p:nvSpPr>
        <p:spPr>
          <a:xfrm>
            <a:off x="4637918" y="333826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F3840C5-4B07-430C-9F93-77CCDB7FF492}"/>
              </a:ext>
            </a:extLst>
          </p:cNvPr>
          <p:cNvSpPr txBox="1"/>
          <p:nvPr/>
        </p:nvSpPr>
        <p:spPr>
          <a:xfrm>
            <a:off x="2106507" y="4985179"/>
            <a:ext cx="494906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Content</a:t>
            </a:r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9CC98808-6FAD-4F8B-B23C-E0A7441C93E9}"/>
              </a:ext>
            </a:extLst>
          </p:cNvPr>
          <p:cNvSpPr/>
          <p:nvPr/>
        </p:nvSpPr>
        <p:spPr>
          <a:xfrm>
            <a:off x="1140237" y="947843"/>
            <a:ext cx="6232683" cy="2132457"/>
          </a:xfrm>
          <a:custGeom>
            <a:avLst/>
            <a:gdLst>
              <a:gd name="connsiteX0" fmla="*/ 6232684 w 6232683"/>
              <a:gd name="connsiteY0" fmla="*/ 2132457 h 2132457"/>
              <a:gd name="connsiteX1" fmla="*/ 857250 w 6232683"/>
              <a:gd name="connsiteY1" fmla="*/ 2132457 h 2132457"/>
              <a:gd name="connsiteX2" fmla="*/ 0 w 6232683"/>
              <a:gd name="connsiteY2" fmla="*/ 1275207 h 2132457"/>
              <a:gd name="connsiteX3" fmla="*/ 0 w 6232683"/>
              <a:gd name="connsiteY3" fmla="*/ 190500 h 2132457"/>
              <a:gd name="connsiteX4" fmla="*/ 190500 w 6232683"/>
              <a:gd name="connsiteY4" fmla="*/ 0 h 2132457"/>
              <a:gd name="connsiteX5" fmla="*/ 6232684 w 6232683"/>
              <a:gd name="connsiteY5" fmla="*/ 0 h 2132457"/>
              <a:gd name="connsiteX6" fmla="*/ 6232684 w 6232683"/>
              <a:gd name="connsiteY6" fmla="*/ 2132457 h 21324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232683" h="2132457">
                <a:moveTo>
                  <a:pt x="6232684" y="2132457"/>
                </a:moveTo>
                <a:lnTo>
                  <a:pt x="857250" y="2132457"/>
                </a:lnTo>
                <a:cubicBezTo>
                  <a:pt x="383762" y="2132457"/>
                  <a:pt x="0" y="1748695"/>
                  <a:pt x="0" y="1275207"/>
                </a:cubicBezTo>
                <a:lnTo>
                  <a:pt x="0" y="190500"/>
                </a:lnTo>
                <a:cubicBezTo>
                  <a:pt x="0" y="85249"/>
                  <a:pt x="85249" y="0"/>
                  <a:pt x="190500" y="0"/>
                </a:cubicBezTo>
                <a:lnTo>
                  <a:pt x="6232684" y="0"/>
                </a:lnTo>
                <a:lnTo>
                  <a:pt x="6232684" y="2132457"/>
                </a:ln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ED49AB21-198A-4246-82FE-CECEBBB84887}"/>
              </a:ext>
            </a:extLst>
          </p:cNvPr>
          <p:cNvSpPr txBox="1"/>
          <p:nvPr/>
        </p:nvSpPr>
        <p:spPr>
          <a:xfrm>
            <a:off x="1706040" y="1506240"/>
            <a:ext cx="510107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Montserrat ExtraBold"/>
                <a:cs typeface="Poppins"/>
                <a:sym typeface="Poppins"/>
                <a:rtl val="0"/>
              </a:rPr>
              <a:t>Hello There!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6DAF03C5-58A7-4164-B316-48EEECD49CE7}"/>
              </a:ext>
            </a:extLst>
          </p:cNvPr>
          <p:cNvSpPr/>
          <p:nvPr/>
        </p:nvSpPr>
        <p:spPr>
          <a:xfrm>
            <a:off x="10325100" y="0"/>
            <a:ext cx="18669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9000DC26-93EB-4818-BC31-B4AD8A5EC1E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8291925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decel="4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decel="4000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000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000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000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23" grpId="0"/>
      <p:bldP spid="24" grpId="0" animBg="1"/>
      <p:bldP spid="2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extBox 14">
            <a:extLst>
              <a:ext uri="{FF2B5EF4-FFF2-40B4-BE49-F238E27FC236}">
                <a16:creationId xmlns:a16="http://schemas.microsoft.com/office/drawing/2014/main" id="{ABEE3DDB-FC4B-4A00-AAE7-55B0C0F99B57}"/>
              </a:ext>
            </a:extLst>
          </p:cNvPr>
          <p:cNvSpPr txBox="1"/>
          <p:nvPr/>
        </p:nvSpPr>
        <p:spPr>
          <a:xfrm>
            <a:off x="2106507" y="3669279"/>
            <a:ext cx="494906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</a:t>
            </a:r>
            <a:b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0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2AC8751-B603-405E-B34C-6A0AA14CB1DE}"/>
              </a:ext>
            </a:extLst>
          </p:cNvPr>
          <p:cNvSpPr txBox="1"/>
          <p:nvPr/>
        </p:nvSpPr>
        <p:spPr>
          <a:xfrm>
            <a:off x="4637918" y="333826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F3840C5-4B07-430C-9F93-77CCDB7FF492}"/>
              </a:ext>
            </a:extLst>
          </p:cNvPr>
          <p:cNvSpPr txBox="1"/>
          <p:nvPr/>
        </p:nvSpPr>
        <p:spPr>
          <a:xfrm>
            <a:off x="2106507" y="4985179"/>
            <a:ext cx="494906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Content</a:t>
            </a:r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9CC98808-6FAD-4F8B-B23C-E0A7441C93E9}"/>
              </a:ext>
            </a:extLst>
          </p:cNvPr>
          <p:cNvSpPr/>
          <p:nvPr/>
        </p:nvSpPr>
        <p:spPr>
          <a:xfrm>
            <a:off x="1140237" y="947843"/>
            <a:ext cx="6232683" cy="2132457"/>
          </a:xfrm>
          <a:custGeom>
            <a:avLst/>
            <a:gdLst>
              <a:gd name="connsiteX0" fmla="*/ 6232684 w 6232683"/>
              <a:gd name="connsiteY0" fmla="*/ 2132457 h 2132457"/>
              <a:gd name="connsiteX1" fmla="*/ 857250 w 6232683"/>
              <a:gd name="connsiteY1" fmla="*/ 2132457 h 2132457"/>
              <a:gd name="connsiteX2" fmla="*/ 0 w 6232683"/>
              <a:gd name="connsiteY2" fmla="*/ 1275207 h 2132457"/>
              <a:gd name="connsiteX3" fmla="*/ 0 w 6232683"/>
              <a:gd name="connsiteY3" fmla="*/ 190500 h 2132457"/>
              <a:gd name="connsiteX4" fmla="*/ 190500 w 6232683"/>
              <a:gd name="connsiteY4" fmla="*/ 0 h 2132457"/>
              <a:gd name="connsiteX5" fmla="*/ 6232684 w 6232683"/>
              <a:gd name="connsiteY5" fmla="*/ 0 h 2132457"/>
              <a:gd name="connsiteX6" fmla="*/ 6232684 w 6232683"/>
              <a:gd name="connsiteY6" fmla="*/ 2132457 h 21324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232683" h="2132457">
                <a:moveTo>
                  <a:pt x="6232684" y="2132457"/>
                </a:moveTo>
                <a:lnTo>
                  <a:pt x="857250" y="2132457"/>
                </a:lnTo>
                <a:cubicBezTo>
                  <a:pt x="383762" y="2132457"/>
                  <a:pt x="0" y="1748695"/>
                  <a:pt x="0" y="1275207"/>
                </a:cubicBezTo>
                <a:lnTo>
                  <a:pt x="0" y="190500"/>
                </a:lnTo>
                <a:cubicBezTo>
                  <a:pt x="0" y="85249"/>
                  <a:pt x="85249" y="0"/>
                  <a:pt x="190500" y="0"/>
                </a:cubicBezTo>
                <a:lnTo>
                  <a:pt x="6232684" y="0"/>
                </a:lnTo>
                <a:lnTo>
                  <a:pt x="6232684" y="2132457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ED49AB21-198A-4246-82FE-CECEBBB84887}"/>
              </a:ext>
            </a:extLst>
          </p:cNvPr>
          <p:cNvSpPr txBox="1"/>
          <p:nvPr/>
        </p:nvSpPr>
        <p:spPr>
          <a:xfrm>
            <a:off x="1706040" y="1506240"/>
            <a:ext cx="510107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Montserrat ExtraBold"/>
                <a:cs typeface="Poppins"/>
                <a:sym typeface="Poppins"/>
                <a:rtl val="0"/>
              </a:rPr>
              <a:t>Hello There!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6DAF03C5-58A7-4164-B316-48EEECD49CE7}"/>
              </a:ext>
            </a:extLst>
          </p:cNvPr>
          <p:cNvSpPr/>
          <p:nvPr/>
        </p:nvSpPr>
        <p:spPr>
          <a:xfrm>
            <a:off x="10325100" y="0"/>
            <a:ext cx="18669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9000DC26-93EB-4818-BC31-B4AD8A5EC1E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83251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decel="4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decel="4000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4000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000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000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23" grpId="0"/>
      <p:bldP spid="24" grpId="0" animBg="1"/>
      <p:bldP spid="2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80CEFA08-9F3B-48EC-B951-C61EF8D1DB1D}"/>
              </a:ext>
            </a:extLst>
          </p:cNvPr>
          <p:cNvSpPr txBox="1"/>
          <p:nvPr/>
        </p:nvSpPr>
        <p:spPr>
          <a:xfrm>
            <a:off x="2106507" y="3669279"/>
            <a:ext cx="494906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</a:t>
            </a:r>
            <a:br>
              <a:rPr lang="en-US" sz="40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0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587636D-258C-4442-AD79-D8BD6255EC8A}"/>
              </a:ext>
            </a:extLst>
          </p:cNvPr>
          <p:cNvSpPr txBox="1"/>
          <p:nvPr/>
        </p:nvSpPr>
        <p:spPr>
          <a:xfrm>
            <a:off x="4637918" y="333826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FEB3C673-FFE4-4E82-A5CE-3E9F49511829}"/>
              </a:ext>
            </a:extLst>
          </p:cNvPr>
          <p:cNvSpPr txBox="1"/>
          <p:nvPr/>
        </p:nvSpPr>
        <p:spPr>
          <a:xfrm>
            <a:off x="2106507" y="4985179"/>
            <a:ext cx="494906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Content</a:t>
            </a:r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64869D3C-8155-4B0C-81BD-B6B2AC557A22}"/>
              </a:ext>
            </a:extLst>
          </p:cNvPr>
          <p:cNvSpPr/>
          <p:nvPr/>
        </p:nvSpPr>
        <p:spPr>
          <a:xfrm>
            <a:off x="1140237" y="947843"/>
            <a:ext cx="6232683" cy="2132457"/>
          </a:xfrm>
          <a:custGeom>
            <a:avLst/>
            <a:gdLst>
              <a:gd name="connsiteX0" fmla="*/ 6232684 w 6232683"/>
              <a:gd name="connsiteY0" fmla="*/ 2132457 h 2132457"/>
              <a:gd name="connsiteX1" fmla="*/ 857250 w 6232683"/>
              <a:gd name="connsiteY1" fmla="*/ 2132457 h 2132457"/>
              <a:gd name="connsiteX2" fmla="*/ 0 w 6232683"/>
              <a:gd name="connsiteY2" fmla="*/ 1275207 h 2132457"/>
              <a:gd name="connsiteX3" fmla="*/ 0 w 6232683"/>
              <a:gd name="connsiteY3" fmla="*/ 190500 h 2132457"/>
              <a:gd name="connsiteX4" fmla="*/ 190500 w 6232683"/>
              <a:gd name="connsiteY4" fmla="*/ 0 h 2132457"/>
              <a:gd name="connsiteX5" fmla="*/ 6232684 w 6232683"/>
              <a:gd name="connsiteY5" fmla="*/ 0 h 2132457"/>
              <a:gd name="connsiteX6" fmla="*/ 6232684 w 6232683"/>
              <a:gd name="connsiteY6" fmla="*/ 2132457 h 21324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232683" h="2132457">
                <a:moveTo>
                  <a:pt x="6232684" y="2132457"/>
                </a:moveTo>
                <a:lnTo>
                  <a:pt x="857250" y="2132457"/>
                </a:lnTo>
                <a:cubicBezTo>
                  <a:pt x="383762" y="2132457"/>
                  <a:pt x="0" y="1748695"/>
                  <a:pt x="0" y="1275207"/>
                </a:cubicBezTo>
                <a:lnTo>
                  <a:pt x="0" y="190500"/>
                </a:lnTo>
                <a:cubicBezTo>
                  <a:pt x="0" y="85249"/>
                  <a:pt x="85249" y="0"/>
                  <a:pt x="190500" y="0"/>
                </a:cubicBezTo>
                <a:lnTo>
                  <a:pt x="6232684" y="0"/>
                </a:lnTo>
                <a:lnTo>
                  <a:pt x="6232684" y="2132457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6393993-6FAB-470A-8861-9FE5B3A44365}"/>
              </a:ext>
            </a:extLst>
          </p:cNvPr>
          <p:cNvSpPr txBox="1"/>
          <p:nvPr/>
        </p:nvSpPr>
        <p:spPr>
          <a:xfrm>
            <a:off x="1706040" y="1506240"/>
            <a:ext cx="510107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Montserrat ExtraBold"/>
                <a:cs typeface="Poppins"/>
                <a:sym typeface="Poppins"/>
                <a:rtl val="0"/>
              </a:rPr>
              <a:t>Hello There!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D6906A0B-38DD-4230-BECF-018442E66CD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3484788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use the above </a:t>
            </a:r>
            <a:r>
              <a:rPr lang="en-US" spc="18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gradient color codes or simply use the format painter tool</a:t>
            </a:r>
          </a:p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to pick the exact gradient color settings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8" name="Group 77">
            <a:extLst>
              <a:ext uri="{FF2B5EF4-FFF2-40B4-BE49-F238E27FC236}">
                <a16:creationId xmlns:a16="http://schemas.microsoft.com/office/drawing/2014/main" id="{1F7C7DB2-2D5E-490C-AE73-B221D04E593C}"/>
              </a:ext>
            </a:extLst>
          </p:cNvPr>
          <p:cNvGrpSpPr/>
          <p:nvPr/>
        </p:nvGrpSpPr>
        <p:grpSpPr>
          <a:xfrm>
            <a:off x="3464052" y="6158392"/>
            <a:ext cx="5263897" cy="307777"/>
            <a:chOff x="2630582" y="6175216"/>
            <a:chExt cx="5263897" cy="307777"/>
          </a:xfrm>
        </p:grpSpPr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2B2B01A6-019C-4CBB-A57F-1C211D62E44A}"/>
                </a:ext>
              </a:extLst>
            </p:cNvPr>
            <p:cNvSpPr txBox="1"/>
            <p:nvPr/>
          </p:nvSpPr>
          <p:spPr>
            <a:xfrm>
              <a:off x="2630582" y="6175216"/>
              <a:ext cx="168273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PowerPoint</a:t>
              </a:r>
            </a:p>
          </p:txBody>
        </p:sp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47F6F719-40B9-42EE-9540-B7229E5C3D5D}"/>
                </a:ext>
              </a:extLst>
            </p:cNvPr>
            <p:cNvSpPr txBox="1"/>
            <p:nvPr/>
          </p:nvSpPr>
          <p:spPr>
            <a:xfrm>
              <a:off x="4208468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Google slides</a:t>
              </a: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743D1743-42FA-43D9-A744-B3B61AFBC0DB}"/>
                </a:ext>
              </a:extLst>
            </p:cNvPr>
            <p:cNvSpPr txBox="1"/>
            <p:nvPr/>
          </p:nvSpPr>
          <p:spPr>
            <a:xfrm>
              <a:off x="6045055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keynote</a:t>
              </a:r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E11E2DF4-A52F-4BFA-90C2-BF201024C106}"/>
                </a:ext>
              </a:extLst>
            </p:cNvPr>
            <p:cNvSpPr/>
            <p:nvPr/>
          </p:nvSpPr>
          <p:spPr>
            <a:xfrm flipH="1">
              <a:off x="413394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8060332E-8F60-4159-8E13-E30E4885230E}"/>
                </a:ext>
              </a:extLst>
            </p:cNvPr>
            <p:cNvSpPr/>
            <p:nvPr/>
          </p:nvSpPr>
          <p:spPr>
            <a:xfrm flipH="1">
              <a:off x="597137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10E50C27-230B-496B-AD66-56F85F7ED97A}"/>
              </a:ext>
            </a:extLst>
          </p:cNvPr>
          <p:cNvSpPr txBox="1"/>
          <p:nvPr/>
        </p:nvSpPr>
        <p:spPr>
          <a:xfrm>
            <a:off x="1298845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#1555FD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97FDC18D-4133-4408-81F5-FB444F97BEAB}"/>
              </a:ext>
            </a:extLst>
          </p:cNvPr>
          <p:cNvSpPr txBox="1"/>
          <p:nvPr/>
        </p:nvSpPr>
        <p:spPr>
          <a:xfrm>
            <a:off x="1298845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#5680F8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EC8E4F3-5D32-42EF-8D0C-0E0A4DC19653}"/>
              </a:ext>
            </a:extLst>
          </p:cNvPr>
          <p:cNvSpPr txBox="1"/>
          <p:nvPr/>
        </p:nvSpPr>
        <p:spPr>
          <a:xfrm>
            <a:off x="3301774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#FE7C04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A3501845-8A74-4177-B622-F2D0D994FC28}"/>
              </a:ext>
            </a:extLst>
          </p:cNvPr>
          <p:cNvSpPr txBox="1"/>
          <p:nvPr/>
        </p:nvSpPr>
        <p:spPr>
          <a:xfrm>
            <a:off x="3301774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#FFCA4E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0D8AB496-55FA-4B5A-B5CC-4C2E62241162}"/>
              </a:ext>
            </a:extLst>
          </p:cNvPr>
          <p:cNvSpPr txBox="1"/>
          <p:nvPr/>
        </p:nvSpPr>
        <p:spPr>
          <a:xfrm>
            <a:off x="529812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#5D28FE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5156E555-6C8D-4E43-8AB9-013287C02103}"/>
              </a:ext>
            </a:extLst>
          </p:cNvPr>
          <p:cNvSpPr txBox="1"/>
          <p:nvPr/>
        </p:nvSpPr>
        <p:spPr>
          <a:xfrm>
            <a:off x="529812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#BB66DD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88C28F9-4232-4056-9665-F98B031ECC33}"/>
              </a:ext>
            </a:extLst>
          </p:cNvPr>
          <p:cNvSpPr txBox="1"/>
          <p:nvPr/>
        </p:nvSpPr>
        <p:spPr>
          <a:xfrm>
            <a:off x="7309279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#DD421D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AC747F27-873F-4FEE-B8ED-2716D716BD64}"/>
              </a:ext>
            </a:extLst>
          </p:cNvPr>
          <p:cNvSpPr txBox="1"/>
          <p:nvPr/>
        </p:nvSpPr>
        <p:spPr>
          <a:xfrm>
            <a:off x="7309279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#FF6F57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D81EE50A-8083-4073-854C-6B8AAE189706}"/>
              </a:ext>
            </a:extLst>
          </p:cNvPr>
          <p:cNvSpPr txBox="1"/>
          <p:nvPr/>
        </p:nvSpPr>
        <p:spPr>
          <a:xfrm>
            <a:off x="931275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#81C123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3D75F53D-3A60-457F-80FF-EBA76F4EEB13}"/>
              </a:ext>
            </a:extLst>
          </p:cNvPr>
          <p:cNvSpPr txBox="1"/>
          <p:nvPr/>
        </p:nvSpPr>
        <p:spPr>
          <a:xfrm>
            <a:off x="931275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#B3DA7D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D103A907-E72A-4EE0-A425-0A065F3BDF98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BEBCFCCF-A007-47BF-980C-5A2FBCFDA05C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FBCE5289-A5F9-45C2-AA8B-3BF194DD06ED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83894" cy="892552"/>
            <a:chOff x="589661" y="2499657"/>
            <a:chExt cx="628389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7829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huge collection of free PowerPoint templates that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are also compatible with Google Slides, Keynote, and Canva.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427127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Templates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469</TotalTime>
  <Words>437</Words>
  <Application>Microsoft Office PowerPoint</Application>
  <PresentationFormat>Widescreen</PresentationFormat>
  <Paragraphs>60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23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30</cp:revision>
  <dcterms:created xsi:type="dcterms:W3CDTF">2024-02-18T05:14:35Z</dcterms:created>
  <dcterms:modified xsi:type="dcterms:W3CDTF">2024-05-28T19:55:50Z</dcterms:modified>
</cp:coreProperties>
</file>

<file path=docProps/thumbnail.jpeg>
</file>