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3632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1979799-27B1-4079-994D-CD09D3C7B7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72826" y="1"/>
            <a:ext cx="3851530" cy="5838825"/>
          </a:xfrm>
          <a:custGeom>
            <a:avLst/>
            <a:gdLst>
              <a:gd name="connsiteX0" fmla="*/ 0 w 3851530"/>
              <a:gd name="connsiteY0" fmla="*/ 0 h 5838825"/>
              <a:gd name="connsiteX1" fmla="*/ 3851530 w 3851530"/>
              <a:gd name="connsiteY1" fmla="*/ 0 h 5838825"/>
              <a:gd name="connsiteX2" fmla="*/ 3851530 w 3851530"/>
              <a:gd name="connsiteY2" fmla="*/ 4791075 h 5838825"/>
              <a:gd name="connsiteX3" fmla="*/ 2803780 w 3851530"/>
              <a:gd name="connsiteY3" fmla="*/ 5838825 h 5838825"/>
              <a:gd name="connsiteX4" fmla="*/ 190500 w 3851530"/>
              <a:gd name="connsiteY4" fmla="*/ 5838825 h 5838825"/>
              <a:gd name="connsiteX5" fmla="*/ 0 w 3851530"/>
              <a:gd name="connsiteY5" fmla="*/ 5648325 h 583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1530" h="5838825">
                <a:moveTo>
                  <a:pt x="0" y="0"/>
                </a:moveTo>
                <a:lnTo>
                  <a:pt x="3851530" y="0"/>
                </a:lnTo>
                <a:lnTo>
                  <a:pt x="3851530" y="4791075"/>
                </a:lnTo>
                <a:cubicBezTo>
                  <a:pt x="3851530" y="5369719"/>
                  <a:pt x="3382423" y="5838825"/>
                  <a:pt x="2803780" y="5838825"/>
                </a:cubicBezTo>
                <a:lnTo>
                  <a:pt x="190500" y="5838825"/>
                </a:lnTo>
                <a:cubicBezTo>
                  <a:pt x="85249" y="5838825"/>
                  <a:pt x="0" y="5753576"/>
                  <a:pt x="0" y="5648325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F5BD634-75C2-4C89-9680-836BD48BDF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72826" y="1"/>
            <a:ext cx="3851530" cy="5838825"/>
          </a:xfrm>
          <a:custGeom>
            <a:avLst/>
            <a:gdLst>
              <a:gd name="connsiteX0" fmla="*/ 0 w 3851530"/>
              <a:gd name="connsiteY0" fmla="*/ 0 h 5838825"/>
              <a:gd name="connsiteX1" fmla="*/ 3851530 w 3851530"/>
              <a:gd name="connsiteY1" fmla="*/ 0 h 5838825"/>
              <a:gd name="connsiteX2" fmla="*/ 3851530 w 3851530"/>
              <a:gd name="connsiteY2" fmla="*/ 4791075 h 5838825"/>
              <a:gd name="connsiteX3" fmla="*/ 2803780 w 3851530"/>
              <a:gd name="connsiteY3" fmla="*/ 5838825 h 5838825"/>
              <a:gd name="connsiteX4" fmla="*/ 190500 w 3851530"/>
              <a:gd name="connsiteY4" fmla="*/ 5838825 h 5838825"/>
              <a:gd name="connsiteX5" fmla="*/ 0 w 3851530"/>
              <a:gd name="connsiteY5" fmla="*/ 5648325 h 583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1530" h="5838825">
                <a:moveTo>
                  <a:pt x="0" y="0"/>
                </a:moveTo>
                <a:lnTo>
                  <a:pt x="3851530" y="0"/>
                </a:lnTo>
                <a:lnTo>
                  <a:pt x="3851530" y="4791075"/>
                </a:lnTo>
                <a:cubicBezTo>
                  <a:pt x="3851530" y="5369719"/>
                  <a:pt x="3382423" y="5838825"/>
                  <a:pt x="2803780" y="5838825"/>
                </a:cubicBezTo>
                <a:lnTo>
                  <a:pt x="190500" y="5838825"/>
                </a:lnTo>
                <a:cubicBezTo>
                  <a:pt x="85249" y="5838825"/>
                  <a:pt x="0" y="5753576"/>
                  <a:pt x="0" y="5648325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3725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4110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7103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919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BEE3DDB-FC4B-4A00-AAE7-55B0C0F99B57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C8751-B603-405E-B34C-6A0AA14CB1DE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840C5-4B07-430C-9F93-77CCDB7FF492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CC98808-6FAD-4F8B-B23C-E0A7441C93E9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9AB21-198A-4246-82FE-CECEBBB84887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AF03C5-58A7-4164-B316-48EEECD49CE7}"/>
              </a:ext>
            </a:extLst>
          </p:cNvPr>
          <p:cNvSpPr/>
          <p:nvPr/>
        </p:nvSpPr>
        <p:spPr>
          <a:xfrm>
            <a:off x="10325100" y="0"/>
            <a:ext cx="1866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00DC26-93EB-4818-BC31-B4AD8A5EC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2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EFA08-9F3B-48EC-B951-C61EF8D1DB1D}"/>
              </a:ext>
            </a:extLst>
          </p:cNvPr>
          <p:cNvSpPr txBox="1"/>
          <p:nvPr/>
        </p:nvSpPr>
        <p:spPr>
          <a:xfrm>
            <a:off x="2106507" y="3669279"/>
            <a:ext cx="494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7636D-258C-4442-AD79-D8BD6255EC8A}"/>
              </a:ext>
            </a:extLst>
          </p:cNvPr>
          <p:cNvSpPr txBox="1"/>
          <p:nvPr/>
        </p:nvSpPr>
        <p:spPr>
          <a:xfrm>
            <a:off x="4637918" y="333826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B3C673-FFE4-4E82-A5CE-3E9F49511829}"/>
              </a:ext>
            </a:extLst>
          </p:cNvPr>
          <p:cNvSpPr txBox="1"/>
          <p:nvPr/>
        </p:nvSpPr>
        <p:spPr>
          <a:xfrm>
            <a:off x="2106507" y="4985179"/>
            <a:ext cx="494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4869D3C-8155-4B0C-81BD-B6B2AC557A22}"/>
              </a:ext>
            </a:extLst>
          </p:cNvPr>
          <p:cNvSpPr/>
          <p:nvPr/>
        </p:nvSpPr>
        <p:spPr>
          <a:xfrm>
            <a:off x="1140237" y="947843"/>
            <a:ext cx="6232683" cy="2132457"/>
          </a:xfrm>
          <a:custGeom>
            <a:avLst/>
            <a:gdLst>
              <a:gd name="connsiteX0" fmla="*/ 6232684 w 6232683"/>
              <a:gd name="connsiteY0" fmla="*/ 2132457 h 2132457"/>
              <a:gd name="connsiteX1" fmla="*/ 857250 w 6232683"/>
              <a:gd name="connsiteY1" fmla="*/ 2132457 h 2132457"/>
              <a:gd name="connsiteX2" fmla="*/ 0 w 6232683"/>
              <a:gd name="connsiteY2" fmla="*/ 1275207 h 2132457"/>
              <a:gd name="connsiteX3" fmla="*/ 0 w 6232683"/>
              <a:gd name="connsiteY3" fmla="*/ 190500 h 2132457"/>
              <a:gd name="connsiteX4" fmla="*/ 190500 w 6232683"/>
              <a:gd name="connsiteY4" fmla="*/ 0 h 2132457"/>
              <a:gd name="connsiteX5" fmla="*/ 6232684 w 6232683"/>
              <a:gd name="connsiteY5" fmla="*/ 0 h 2132457"/>
              <a:gd name="connsiteX6" fmla="*/ 6232684 w 6232683"/>
              <a:gd name="connsiteY6" fmla="*/ 2132457 h 21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2683" h="2132457">
                <a:moveTo>
                  <a:pt x="6232684" y="2132457"/>
                </a:moveTo>
                <a:lnTo>
                  <a:pt x="857250" y="2132457"/>
                </a:lnTo>
                <a:cubicBezTo>
                  <a:pt x="383762" y="2132457"/>
                  <a:pt x="0" y="1748695"/>
                  <a:pt x="0" y="1275207"/>
                </a:cubicBezTo>
                <a:lnTo>
                  <a:pt x="0" y="190500"/>
                </a:lnTo>
                <a:cubicBezTo>
                  <a:pt x="0" y="85249"/>
                  <a:pt x="85249" y="0"/>
                  <a:pt x="190500" y="0"/>
                </a:cubicBezTo>
                <a:lnTo>
                  <a:pt x="6232684" y="0"/>
                </a:lnTo>
                <a:lnTo>
                  <a:pt x="6232684" y="2132457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393993-6FAB-470A-8861-9FE5B3A44365}"/>
              </a:ext>
            </a:extLst>
          </p:cNvPr>
          <p:cNvSpPr txBox="1"/>
          <p:nvPr/>
        </p:nvSpPr>
        <p:spPr>
          <a:xfrm>
            <a:off x="1706040" y="1506240"/>
            <a:ext cx="5101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Hello There!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906A0B-38DD-4230-BECF-018442E66C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437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30</cp:revision>
  <dcterms:created xsi:type="dcterms:W3CDTF">2024-02-18T05:14:35Z</dcterms:created>
  <dcterms:modified xsi:type="dcterms:W3CDTF">2024-05-28T19:55:50Z</dcterms:modified>
</cp:coreProperties>
</file>