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94660"/>
  </p:normalViewPr>
  <p:slideViewPr>
    <p:cSldViewPr snapToGrid="0">
      <p:cViewPr varScale="1">
        <p:scale>
          <a:sx n="78" d="100"/>
          <a:sy n="78" d="100"/>
        </p:scale>
        <p:origin x="5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AEB09-233E-4ED6-91BA-08A71DBF7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1F32A-F44A-4A36-9365-8A89E2C3CC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8DFA6-013D-46F0-9E60-BCEC6875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2EDB1-2694-4624-B4BF-F6CCF430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3841A-03D0-4E95-871A-0D850AB1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32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299FE-F891-4B1F-808F-D2D5AA869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7BD31B-F732-4A69-ACB8-4D2903CA63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65219-D0B1-487E-B810-75CF5D8D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EEC6A-40E0-4E4B-A109-18E471D8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52974-162D-4305-A3ED-3C404CA73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4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4E7E85-3601-4BC4-8529-E86252F20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80DDB3-5307-49F5-AD2A-A599907B3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BE3A5-7BA1-4BB2-B523-BB8086DDF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97058-67A4-43D0-914F-27FE77F9D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78C88-7007-4AAC-97D9-A627FFED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9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A1C35-2555-482C-924D-1506BC60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A419D-7E48-4993-A144-88395619A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91F7A-09BA-479D-8726-8AC0A0F14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BEA92-7CD6-4C2F-A2CE-F88E500CA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73B96-DAEA-4303-B7E5-51E98311B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9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B94A2-671E-4242-AA5D-0E9440DC7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C97DE-E222-4D4F-999B-249AAB9E3F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20627-D71C-4EF6-BF6F-04F5720DA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1CF77-F5F3-4ABA-A843-C78666EEC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96CE8-DF88-4D18-BF39-640969B3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8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0A591-CF89-44E0-92CA-DEFE5CC28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9ADBF-FEF9-42C3-9222-8AD858CBE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CD8D8-7987-410E-B788-6C579DDC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5BA80-2552-4325-80C2-2CF210450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4FAEE3-CCE8-4ED1-A5E3-222085244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B289B-CA34-46F3-97CE-C946FF54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2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BF5FC-64C3-4A08-AECF-FD9C29C22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1C0320-F0E7-405D-9BF0-9A30B0B534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839D69-E7AA-43DA-8303-2E2CC00BD7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57CA85-D2CB-4026-9E13-62215A2F55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B4D0B8-3B4D-4AF0-9E31-91DB3E945C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D3A4F8-F5BC-494E-8421-E5DFEB3DD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BB3D8-AACF-4DDD-BD51-7CE62F2BC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AEA4CA-1D94-4A51-9D9E-E902DC145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0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B64E1-25A7-4192-A3F7-EEC16A653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A7A77E-0334-422A-89C1-2F6CFF2F3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C8065-CCE6-4811-B308-633EF71FF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F7B9B8-0318-49CF-8001-1310E7A11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0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4B4B7F-C9EB-44CB-9C5A-C575CB89B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CB467C-FDA1-4F85-814E-B96B3D11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14E0C2-576B-4D58-9F52-D78326DCB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4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389E7-11E2-4A9F-8E2A-C3E31D927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457F2-8331-49A9-9E1A-B888C6049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43361-48F3-4E4A-BF2B-29A30F494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330C4-BDF4-4063-97F2-D23A730E2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0E0B7-0CAC-43FD-87A0-52ECB50D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D3E9E-DAD8-4DD1-AF5F-349705EAE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8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28CAC-7735-4A56-B13D-A45C37D8B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0884AD-1483-4186-8470-C14341CD59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38D3F-5F4F-45FD-88CA-675D4AB4C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0F5786-9DA1-4681-9F13-A83DB8278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5D90A9-293D-4FA4-A198-6B747205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FBDDB-CB04-48EF-B247-6E7F04F6F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58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4D9EBD-FAD6-41CB-B1DC-E5062962A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9A6CD-875B-4256-A950-1B53FF346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2D91B-7DF0-414E-8A03-38E0165138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4B745-4458-4710-BCF8-CA513F9A0C46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3CB31-45F0-4B03-BCD8-8D8EE73FB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AC33D-CF5D-4E22-9220-88F13F516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A4EA3-F852-4132-8DBE-3575D1D34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4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2CB42C-EBF2-4181-9E4D-E144FCE4B0A8}"/>
              </a:ext>
            </a:extLst>
          </p:cNvPr>
          <p:cNvSpPr txBox="1"/>
          <p:nvPr/>
        </p:nvSpPr>
        <p:spPr>
          <a:xfrm>
            <a:off x="2424814" y="1338291"/>
            <a:ext cx="727891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800" dirty="0">
                <a:solidFill>
                  <a:srgbClr val="FF5969"/>
                </a:solidFill>
                <a:latin typeface="Tw Cen MT" panose="020B0602020104020603" pitchFamily="34" charset="0"/>
              </a:rPr>
              <a:t>WELCOME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0A8C2D-26D1-4C13-A880-31D658D53FA7}"/>
              </a:ext>
            </a:extLst>
          </p:cNvPr>
          <p:cNvGrpSpPr/>
          <p:nvPr/>
        </p:nvGrpSpPr>
        <p:grpSpPr>
          <a:xfrm>
            <a:off x="4038080" y="4639716"/>
            <a:ext cx="4140553" cy="451824"/>
            <a:chOff x="4679586" y="878988"/>
            <a:chExt cx="1745757" cy="1905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37E6D5B-B3E9-4894-9C23-739E88C5A89A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90FCDAE-5079-4E52-863A-39643F6DC0EB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76E6B2E-83AE-4416-8164-F0DEDAA55877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FA8D9CF-D909-4A56-8F1E-312A551CCD85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B8DBF80-0EB8-4A2F-87B4-F60E3FE36C88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65715B7-2980-4477-BB5D-F90055F958FD}"/>
                </a:ext>
              </a:extLst>
            </p:cNvPr>
            <p:cNvSpPr/>
            <p:nvPr/>
          </p:nvSpPr>
          <p:spPr>
            <a:xfrm>
              <a:off x="6234843" y="878988"/>
              <a:ext cx="190500" cy="190500"/>
            </a:xfrm>
            <a:prstGeom prst="ellipse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45C48D5-043B-42DB-9E49-942149A27AE4}"/>
              </a:ext>
            </a:extLst>
          </p:cNvPr>
          <p:cNvSpPr txBox="1"/>
          <p:nvPr/>
        </p:nvSpPr>
        <p:spPr>
          <a:xfrm>
            <a:off x="2468900" y="3010736"/>
            <a:ext cx="727891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dirty="0">
                <a:solidFill>
                  <a:srgbClr val="52CBBE"/>
                </a:solidFill>
                <a:latin typeface="Tw Cen MT" panose="020B0602020104020603" pitchFamily="34" charset="0"/>
              </a:rPr>
              <a:t>FREE POWERPOINT TEMPLATE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2F88F7-964F-4846-B825-2B643081D49B}"/>
              </a:ext>
            </a:extLst>
          </p:cNvPr>
          <p:cNvSpPr txBox="1"/>
          <p:nvPr/>
        </p:nvSpPr>
        <p:spPr>
          <a:xfrm>
            <a:off x="2468900" y="3759023"/>
            <a:ext cx="727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D7373"/>
                </a:solidFill>
                <a:latin typeface="Tw Cen MT" panose="020B0602020104020603" pitchFamily="34" charset="0"/>
              </a:rPr>
              <a:t>DESIGNED BY POWERPOINT SCHOOL</a:t>
            </a:r>
          </a:p>
        </p:txBody>
      </p:sp>
    </p:spTree>
    <p:extLst>
      <p:ext uri="{BB962C8B-B14F-4D97-AF65-F5344CB8AC3E}">
        <p14:creationId xmlns:p14="http://schemas.microsoft.com/office/powerpoint/2010/main" val="626477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185EA5A-6622-40BB-9198-F266B645F0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r="612"/>
          <a:stretch/>
        </p:blipFill>
        <p:spPr>
          <a:xfrm>
            <a:off x="4971994" y="1065051"/>
            <a:ext cx="2248016" cy="2248014"/>
          </a:xfrm>
          <a:prstGeom prst="ellipse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355645E-DBC5-4528-B1C9-24ED75A830A9}"/>
              </a:ext>
            </a:extLst>
          </p:cNvPr>
          <p:cNvGrpSpPr/>
          <p:nvPr/>
        </p:nvGrpSpPr>
        <p:grpSpPr>
          <a:xfrm>
            <a:off x="2700199" y="3428999"/>
            <a:ext cx="6791601" cy="2249913"/>
            <a:chOff x="2795389" y="3874286"/>
            <a:chExt cx="6791601" cy="224991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339F22C-7307-4466-887C-18D3FB0BDEAF}"/>
                </a:ext>
              </a:extLst>
            </p:cNvPr>
            <p:cNvSpPr txBox="1"/>
            <p:nvPr/>
          </p:nvSpPr>
          <p:spPr>
            <a:xfrm>
              <a:off x="4168474" y="3874286"/>
              <a:ext cx="40454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MESSAGE FROM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51C5DF4-AC74-401A-8367-394FD747AB74}"/>
                </a:ext>
              </a:extLst>
            </p:cNvPr>
            <p:cNvSpPr txBox="1"/>
            <p:nvPr/>
          </p:nvSpPr>
          <p:spPr>
            <a:xfrm>
              <a:off x="4868805" y="4379315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ALAN MARTIN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D0432A-F0B4-4AB9-9510-CBD76C44CE77}"/>
                </a:ext>
              </a:extLst>
            </p:cNvPr>
            <p:cNvSpPr txBox="1"/>
            <p:nvPr/>
          </p:nvSpPr>
          <p:spPr>
            <a:xfrm>
              <a:off x="4868805" y="4816926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B4C1FCD-EB91-4DE4-8058-666BE826409B}"/>
                </a:ext>
              </a:extLst>
            </p:cNvPr>
            <p:cNvSpPr txBox="1"/>
            <p:nvPr/>
          </p:nvSpPr>
          <p:spPr>
            <a:xfrm>
              <a:off x="2795389" y="5200869"/>
              <a:ext cx="67916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a Short Message About Your Company Objectives and Previous Years Projects that may have Influence over Your Audience and It will Bring a Good Impression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073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3CC9BE7-5948-4992-8D51-1DA23A2E5BF5}"/>
              </a:ext>
            </a:extLst>
          </p:cNvPr>
          <p:cNvGrpSpPr/>
          <p:nvPr/>
        </p:nvGrpSpPr>
        <p:grpSpPr>
          <a:xfrm>
            <a:off x="7753748" y="1491437"/>
            <a:ext cx="1805441" cy="1894017"/>
            <a:chOff x="6381342" y="2182683"/>
            <a:chExt cx="1805441" cy="1894017"/>
          </a:xfrm>
        </p:grpSpPr>
        <p:sp>
          <p:nvSpPr>
            <p:cNvPr id="3" name="Rectangle: Top Corners Rounded 2">
              <a:extLst>
                <a:ext uri="{FF2B5EF4-FFF2-40B4-BE49-F238E27FC236}">
                  <a16:creationId xmlns:a16="http://schemas.microsoft.com/office/drawing/2014/main" id="{FC900C28-FF5B-4738-B15A-DA1A556BE4A0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CAD5EDC-A18C-489B-B600-2AA7BA972A16}"/>
                </a:ext>
              </a:extLst>
            </p:cNvPr>
            <p:cNvSpPr txBox="1"/>
            <p:nvPr/>
          </p:nvSpPr>
          <p:spPr>
            <a:xfrm>
              <a:off x="6381342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2018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2698EAD-E879-41D8-AB35-8B0CD1EFF0A9}"/>
                </a:ext>
              </a:extLst>
            </p:cNvPr>
            <p:cNvSpPr txBox="1"/>
            <p:nvPr/>
          </p:nvSpPr>
          <p:spPr>
            <a:xfrm>
              <a:off x="6836846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D4FD916-9982-4C26-8840-4C110D0F1919}"/>
              </a:ext>
            </a:extLst>
          </p:cNvPr>
          <p:cNvGrpSpPr/>
          <p:nvPr/>
        </p:nvGrpSpPr>
        <p:grpSpPr>
          <a:xfrm>
            <a:off x="5256871" y="1491437"/>
            <a:ext cx="1805441" cy="1894017"/>
            <a:chOff x="3884465" y="2182683"/>
            <a:chExt cx="1805441" cy="1894017"/>
          </a:xfrm>
        </p:grpSpPr>
        <p:sp>
          <p:nvSpPr>
            <p:cNvPr id="7" name="Rectangle: Top Corners Rounded 6">
              <a:extLst>
                <a:ext uri="{FF2B5EF4-FFF2-40B4-BE49-F238E27FC236}">
                  <a16:creationId xmlns:a16="http://schemas.microsoft.com/office/drawing/2014/main" id="{A651FF2F-63F3-4ECE-8042-BB78094D9928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23A4A1B-04E4-4065-B408-ED5B11CDFB39}"/>
                </a:ext>
              </a:extLst>
            </p:cNvPr>
            <p:cNvSpPr txBox="1"/>
            <p:nvPr/>
          </p:nvSpPr>
          <p:spPr>
            <a:xfrm>
              <a:off x="3884465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2014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997D0D-2340-453B-B506-4B82A9988164}"/>
                </a:ext>
              </a:extLst>
            </p:cNvPr>
            <p:cNvSpPr txBox="1"/>
            <p:nvPr/>
          </p:nvSpPr>
          <p:spPr>
            <a:xfrm>
              <a:off x="4339969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2EBEE0-4492-45DE-A964-67E1F254A828}"/>
              </a:ext>
            </a:extLst>
          </p:cNvPr>
          <p:cNvGrpSpPr/>
          <p:nvPr/>
        </p:nvGrpSpPr>
        <p:grpSpPr>
          <a:xfrm>
            <a:off x="2759994" y="1491437"/>
            <a:ext cx="1805441" cy="1894017"/>
            <a:chOff x="1387588" y="2182683"/>
            <a:chExt cx="1805441" cy="1894017"/>
          </a:xfrm>
        </p:grpSpPr>
        <p:sp>
          <p:nvSpPr>
            <p:cNvPr id="11" name="Rectangle: Top Corners Rounded 10">
              <a:extLst>
                <a:ext uri="{FF2B5EF4-FFF2-40B4-BE49-F238E27FC236}">
                  <a16:creationId xmlns:a16="http://schemas.microsoft.com/office/drawing/2014/main" id="{EDC9C1CA-E5FB-4409-AB11-A6D6F244BB04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5BB8E6-7D30-4B04-B68D-4E51D391A7CF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2010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F0E31D2-92C3-412D-9001-21FF69E56B85}"/>
                </a:ext>
              </a:extLst>
            </p:cNvPr>
            <p:cNvSpPr txBox="1"/>
            <p:nvPr/>
          </p:nvSpPr>
          <p:spPr>
            <a:xfrm>
              <a:off x="184309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FFACF65-7AA1-4442-93B4-ED26212D6CE0}"/>
              </a:ext>
            </a:extLst>
          </p:cNvPr>
          <p:cNvSpPr/>
          <p:nvPr/>
        </p:nvSpPr>
        <p:spPr>
          <a:xfrm flipV="1">
            <a:off x="2866924" y="2452004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1AECF6D-6C0C-4F48-8FBD-AB00305F2AC7}"/>
              </a:ext>
            </a:extLst>
          </p:cNvPr>
          <p:cNvSpPr/>
          <p:nvPr/>
        </p:nvSpPr>
        <p:spPr>
          <a:xfrm flipV="1">
            <a:off x="5363801" y="2452004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361B01-03EA-4A3C-8B61-BEC6A891C530}"/>
              </a:ext>
            </a:extLst>
          </p:cNvPr>
          <p:cNvSpPr/>
          <p:nvPr/>
        </p:nvSpPr>
        <p:spPr>
          <a:xfrm flipV="1">
            <a:off x="7860678" y="2452004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BC4C89E-AEC9-4EFC-967F-5EA35A3AAE4E}"/>
              </a:ext>
            </a:extLst>
          </p:cNvPr>
          <p:cNvGrpSpPr/>
          <p:nvPr/>
        </p:nvGrpSpPr>
        <p:grpSpPr>
          <a:xfrm>
            <a:off x="2861255" y="3146196"/>
            <a:ext cx="1591582" cy="832605"/>
            <a:chOff x="1488849" y="3837442"/>
            <a:chExt cx="1591582" cy="83260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31B2A75-FB0A-437A-8125-F1D20CC48347}"/>
                </a:ext>
              </a:extLst>
            </p:cNvPr>
            <p:cNvSpPr txBox="1"/>
            <p:nvPr/>
          </p:nvSpPr>
          <p:spPr>
            <a:xfrm>
              <a:off x="1488849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1D059CF-E439-4FFA-9F4D-8D4AEE67AF68}"/>
                </a:ext>
              </a:extLst>
            </p:cNvPr>
            <p:cNvSpPr txBox="1"/>
            <p:nvPr/>
          </p:nvSpPr>
          <p:spPr>
            <a:xfrm>
              <a:off x="1488849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9ED84A-354C-4495-8C98-68D02724DFC8}"/>
              </a:ext>
            </a:extLst>
          </p:cNvPr>
          <p:cNvGrpSpPr/>
          <p:nvPr/>
        </p:nvGrpSpPr>
        <p:grpSpPr>
          <a:xfrm>
            <a:off x="5350080" y="3146196"/>
            <a:ext cx="1591582" cy="832605"/>
            <a:chOff x="3977674" y="3837442"/>
            <a:chExt cx="1591582" cy="83260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A73DEBC-D2AD-4BC8-8194-8313C2E20236}"/>
                </a:ext>
              </a:extLst>
            </p:cNvPr>
            <p:cNvSpPr txBox="1"/>
            <p:nvPr/>
          </p:nvSpPr>
          <p:spPr>
            <a:xfrm>
              <a:off x="3977674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CB3ADA-5E88-43FD-BDE6-CF9A838CCEBF}"/>
                </a:ext>
              </a:extLst>
            </p:cNvPr>
            <p:cNvSpPr txBox="1"/>
            <p:nvPr/>
          </p:nvSpPr>
          <p:spPr>
            <a:xfrm>
              <a:off x="3977674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DD93539-C723-4DBF-A38F-89757146CF6F}"/>
              </a:ext>
            </a:extLst>
          </p:cNvPr>
          <p:cNvGrpSpPr/>
          <p:nvPr/>
        </p:nvGrpSpPr>
        <p:grpSpPr>
          <a:xfrm>
            <a:off x="7860678" y="3146196"/>
            <a:ext cx="1591582" cy="832605"/>
            <a:chOff x="6488272" y="3837442"/>
            <a:chExt cx="1591582" cy="83260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E70DA12-9072-46DF-B72E-39402345EEC3}"/>
                </a:ext>
              </a:extLst>
            </p:cNvPr>
            <p:cNvSpPr txBox="1"/>
            <p:nvPr/>
          </p:nvSpPr>
          <p:spPr>
            <a:xfrm>
              <a:off x="648827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A669BBC-E05E-4A57-8B37-7C1ED4C4A29B}"/>
                </a:ext>
              </a:extLst>
            </p:cNvPr>
            <p:cNvSpPr txBox="1"/>
            <p:nvPr/>
          </p:nvSpPr>
          <p:spPr>
            <a:xfrm>
              <a:off x="648827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F688B9E9-F7FF-4F97-9ECC-7343BE7F4E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237" y="4229239"/>
            <a:ext cx="894354" cy="89435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C0FD429-B54B-4535-8F3B-80A90EAB1B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525" y="4229326"/>
            <a:ext cx="897858" cy="89785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AE8E0F8-C86E-4EBA-8242-BE733E60B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252" y="4229239"/>
            <a:ext cx="907482" cy="9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44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BB365B6-43C3-4DE6-843D-D9BD190AD8EB}"/>
              </a:ext>
            </a:extLst>
          </p:cNvPr>
          <p:cNvCxnSpPr/>
          <p:nvPr/>
        </p:nvCxnSpPr>
        <p:spPr>
          <a:xfrm>
            <a:off x="3850016" y="3623253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4ED2619-FB4E-4744-80CA-850CE814B9A0}"/>
              </a:ext>
            </a:extLst>
          </p:cNvPr>
          <p:cNvGrpSpPr/>
          <p:nvPr/>
        </p:nvGrpSpPr>
        <p:grpSpPr>
          <a:xfrm>
            <a:off x="3638922" y="3517706"/>
            <a:ext cx="211094" cy="211094"/>
            <a:chOff x="1677812" y="4248152"/>
            <a:chExt cx="211094" cy="211094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8D127EB-1E25-4885-9582-99C5618F2AF7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32D986-AC1D-4645-8DF4-FFEC5B85EFBE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8857015-8C14-4834-ADF5-3ED0356AF43F}"/>
              </a:ext>
            </a:extLst>
          </p:cNvPr>
          <p:cNvCxnSpPr/>
          <p:nvPr/>
        </p:nvCxnSpPr>
        <p:spPr>
          <a:xfrm>
            <a:off x="5997735" y="3623253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D9DF94B-8AE8-473C-A27F-4E3521F5F1EE}"/>
              </a:ext>
            </a:extLst>
          </p:cNvPr>
          <p:cNvGrpSpPr/>
          <p:nvPr/>
        </p:nvGrpSpPr>
        <p:grpSpPr>
          <a:xfrm>
            <a:off x="5816929" y="3517706"/>
            <a:ext cx="211094" cy="211094"/>
            <a:chOff x="3855819" y="4248152"/>
            <a:chExt cx="211094" cy="2110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8C68062-C800-4297-9977-926658657E97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C07B6AD-D0E2-4E20-876B-80FB39FCC130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58D0B34-5E7E-4FDF-8157-D26FC3520F7A}"/>
              </a:ext>
            </a:extLst>
          </p:cNvPr>
          <p:cNvGrpSpPr/>
          <p:nvPr/>
        </p:nvGrpSpPr>
        <p:grpSpPr>
          <a:xfrm>
            <a:off x="7934360" y="3517706"/>
            <a:ext cx="211094" cy="211094"/>
            <a:chOff x="5973250" y="4248152"/>
            <a:chExt cx="211094" cy="211094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9110154-B239-41C7-B1E3-F5864B1F15BC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ADB50F0-F24E-4FA7-A567-D7A18A824B29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1E48926-6034-40AD-A6FD-1659F27E8AC6}"/>
              </a:ext>
            </a:extLst>
          </p:cNvPr>
          <p:cNvGrpSpPr/>
          <p:nvPr/>
        </p:nvGrpSpPr>
        <p:grpSpPr>
          <a:xfrm>
            <a:off x="2594536" y="4142156"/>
            <a:ext cx="2289049" cy="733322"/>
            <a:chOff x="1514240" y="4816886"/>
            <a:chExt cx="2289049" cy="733322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43C90B0-AD49-4825-8095-D028BACA7B0D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7D7D831-9319-4165-817A-77DBCE8A2742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E146A83-5DB9-4383-ADEE-113AAB6D901B}"/>
              </a:ext>
            </a:extLst>
          </p:cNvPr>
          <p:cNvSpPr txBox="1"/>
          <p:nvPr/>
        </p:nvSpPr>
        <p:spPr>
          <a:xfrm>
            <a:off x="2594536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5969"/>
                </a:solidFill>
                <a:latin typeface="Tw Cen MT" panose="020B0602020104020603" pitchFamily="34" charset="0"/>
              </a:rPr>
              <a:t>2014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A792260-8341-4EBD-95F3-CE36AD2DA103}"/>
              </a:ext>
            </a:extLst>
          </p:cNvPr>
          <p:cNvGrpSpPr/>
          <p:nvPr/>
        </p:nvGrpSpPr>
        <p:grpSpPr>
          <a:xfrm>
            <a:off x="4783446" y="4142156"/>
            <a:ext cx="2289049" cy="733322"/>
            <a:chOff x="1514240" y="4816886"/>
            <a:chExt cx="2289049" cy="733322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EF1565-F241-42AF-950B-AA899A547509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C12FB83-5D6E-49D2-891A-FB25DCB108FE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AE210F32-395F-49C6-B1E4-C74E9B68D9B3}"/>
              </a:ext>
            </a:extLst>
          </p:cNvPr>
          <p:cNvSpPr txBox="1"/>
          <p:nvPr/>
        </p:nvSpPr>
        <p:spPr>
          <a:xfrm>
            <a:off x="4783446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52CBBE"/>
                </a:solidFill>
                <a:latin typeface="Tw Cen MT" panose="020B0602020104020603" pitchFamily="34" charset="0"/>
              </a:rPr>
              <a:t>2015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F0CC1C-E69D-42DB-B5AA-EE426836F1EA}"/>
              </a:ext>
            </a:extLst>
          </p:cNvPr>
          <p:cNvGrpSpPr/>
          <p:nvPr/>
        </p:nvGrpSpPr>
        <p:grpSpPr>
          <a:xfrm>
            <a:off x="6912585" y="4142156"/>
            <a:ext cx="2289049" cy="733322"/>
            <a:chOff x="1514240" y="4816886"/>
            <a:chExt cx="2289049" cy="73332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B17FFC2-1730-4238-B844-307EB2647E2C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AC13C20-5621-4641-AAF9-BE817266C6B4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D7176C20-781A-4B3A-B456-7D1FB4467DF2}"/>
              </a:ext>
            </a:extLst>
          </p:cNvPr>
          <p:cNvSpPr txBox="1"/>
          <p:nvPr/>
        </p:nvSpPr>
        <p:spPr>
          <a:xfrm>
            <a:off x="6912585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EC630"/>
                </a:solidFill>
                <a:latin typeface="Tw Cen MT" panose="020B0602020104020603" pitchFamily="34" charset="0"/>
              </a:rPr>
              <a:t>2016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3A084E9-5DAF-4B12-A774-003E52126BE5}"/>
              </a:ext>
            </a:extLst>
          </p:cNvPr>
          <p:cNvGrpSpPr/>
          <p:nvPr/>
        </p:nvGrpSpPr>
        <p:grpSpPr>
          <a:xfrm>
            <a:off x="3101220" y="1755914"/>
            <a:ext cx="1275682" cy="1275682"/>
            <a:chOff x="3063120" y="1755914"/>
            <a:chExt cx="1275682" cy="1275682"/>
          </a:xfrm>
        </p:grpSpPr>
        <p:sp>
          <p:nvSpPr>
            <p:cNvPr id="61" name="Teardrop 60">
              <a:extLst>
                <a:ext uri="{FF2B5EF4-FFF2-40B4-BE49-F238E27FC236}">
                  <a16:creationId xmlns:a16="http://schemas.microsoft.com/office/drawing/2014/main" id="{D73C6296-6AED-4D46-834C-6DA3690FB7BE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9400693-A758-499E-B4DB-E42B43C986B2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D05CAD30-8C3B-4A19-954F-E6EB68A3E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2CCEC14-30D1-46A8-A873-1969A9A8F9FA}"/>
              </a:ext>
            </a:extLst>
          </p:cNvPr>
          <p:cNvGrpSpPr/>
          <p:nvPr/>
        </p:nvGrpSpPr>
        <p:grpSpPr>
          <a:xfrm>
            <a:off x="5280540" y="1755914"/>
            <a:ext cx="1275682" cy="1275682"/>
            <a:chOff x="5242440" y="1755914"/>
            <a:chExt cx="1275682" cy="1275682"/>
          </a:xfrm>
        </p:grpSpPr>
        <p:sp>
          <p:nvSpPr>
            <p:cNvPr id="65" name="Teardrop 64">
              <a:extLst>
                <a:ext uri="{FF2B5EF4-FFF2-40B4-BE49-F238E27FC236}">
                  <a16:creationId xmlns:a16="http://schemas.microsoft.com/office/drawing/2014/main" id="{B9DC9BA6-01DC-4EFB-82E3-2717FF8B7CE5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A935319-4C0B-4B63-9DE3-377694C94B0E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361F359C-E77E-4273-998D-B500B7A8C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E91A0C4-16D9-4262-BC92-0E8535F56EB2}"/>
              </a:ext>
            </a:extLst>
          </p:cNvPr>
          <p:cNvGrpSpPr/>
          <p:nvPr/>
        </p:nvGrpSpPr>
        <p:grpSpPr>
          <a:xfrm>
            <a:off x="7391281" y="1755914"/>
            <a:ext cx="1275682" cy="1275682"/>
            <a:chOff x="7353181" y="1755914"/>
            <a:chExt cx="1275682" cy="1275682"/>
          </a:xfrm>
        </p:grpSpPr>
        <p:sp>
          <p:nvSpPr>
            <p:cNvPr id="69" name="Teardrop 68">
              <a:extLst>
                <a:ext uri="{FF2B5EF4-FFF2-40B4-BE49-F238E27FC236}">
                  <a16:creationId xmlns:a16="http://schemas.microsoft.com/office/drawing/2014/main" id="{3013F73C-52D7-40FA-AE5E-6E4F53D400F5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B5C085C-26ED-4457-A4BB-7BBE95D872FF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7C4E964-A5F3-4163-83E1-B0DF4D48D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37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5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33B5237-0207-40EB-9FC4-237B32B4D3AF}"/>
              </a:ext>
            </a:extLst>
          </p:cNvPr>
          <p:cNvGrpSpPr/>
          <p:nvPr/>
        </p:nvGrpSpPr>
        <p:grpSpPr>
          <a:xfrm>
            <a:off x="2220355" y="1623565"/>
            <a:ext cx="2017224" cy="2017224"/>
            <a:chOff x="1466851" y="1754971"/>
            <a:chExt cx="2362200" cy="236220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85924AD-D6C7-4A9E-B62C-C1CBEE9EFAF7}"/>
                </a:ext>
              </a:extLst>
            </p:cNvPr>
            <p:cNvSpPr/>
            <p:nvPr/>
          </p:nvSpPr>
          <p:spPr>
            <a:xfrm>
              <a:off x="1466851" y="1754971"/>
              <a:ext cx="2362200" cy="23622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88A9615-CEC4-43DC-AC43-89BE16E9D9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8" r="1156"/>
            <a:stretch/>
          </p:blipFill>
          <p:spPr>
            <a:xfrm>
              <a:off x="1619252" y="1907373"/>
              <a:ext cx="2057398" cy="2057396"/>
            </a:xfrm>
            <a:prstGeom prst="ellipse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9619022-CFB1-494A-B5A8-E14AF63C146A}"/>
              </a:ext>
            </a:extLst>
          </p:cNvPr>
          <p:cNvGrpSpPr/>
          <p:nvPr/>
        </p:nvGrpSpPr>
        <p:grpSpPr>
          <a:xfrm>
            <a:off x="4918016" y="1594502"/>
            <a:ext cx="2075350" cy="2075350"/>
            <a:chOff x="4388156" y="1754971"/>
            <a:chExt cx="2362200" cy="2362200"/>
          </a:xfrm>
          <a:solidFill>
            <a:srgbClr val="03A1A4"/>
          </a:solidFill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469C194-9138-469E-8798-27A1780C78CA}"/>
                </a:ext>
              </a:extLst>
            </p:cNvPr>
            <p:cNvSpPr/>
            <p:nvPr/>
          </p:nvSpPr>
          <p:spPr>
            <a:xfrm>
              <a:off x="4388156" y="1754971"/>
              <a:ext cx="2362200" cy="2362200"/>
            </a:xfrm>
            <a:prstGeom prst="ellipse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ED42AE1-F0B0-441A-82C1-168E39C947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78" t="16519" r="9615" b="1982"/>
            <a:stretch/>
          </p:blipFill>
          <p:spPr>
            <a:xfrm>
              <a:off x="4540558" y="1907373"/>
              <a:ext cx="2057396" cy="2057396"/>
            </a:xfrm>
            <a:prstGeom prst="ellipse">
              <a:avLst/>
            </a:prstGeom>
            <a:grpFill/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599D0A1-AE55-4232-86F6-CB2E72DE4EE1}"/>
              </a:ext>
            </a:extLst>
          </p:cNvPr>
          <p:cNvGrpSpPr/>
          <p:nvPr/>
        </p:nvGrpSpPr>
        <p:grpSpPr>
          <a:xfrm>
            <a:off x="7687449" y="1589351"/>
            <a:ext cx="2085652" cy="2085652"/>
            <a:chOff x="7245656" y="1754971"/>
            <a:chExt cx="2362200" cy="2362200"/>
          </a:xfrm>
          <a:solidFill>
            <a:srgbClr val="EE9524"/>
          </a:solidFill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53217E8-3B41-4877-B150-BCF81F26AD60}"/>
                </a:ext>
              </a:extLst>
            </p:cNvPr>
            <p:cNvSpPr/>
            <p:nvPr/>
          </p:nvSpPr>
          <p:spPr>
            <a:xfrm>
              <a:off x="7245656" y="1754971"/>
              <a:ext cx="2362200" cy="23622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1563160-B770-40CD-B720-3A8CFC77E6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5" r="16615"/>
            <a:stretch/>
          </p:blipFill>
          <p:spPr>
            <a:xfrm>
              <a:off x="7395187" y="1904502"/>
              <a:ext cx="2063138" cy="2063138"/>
            </a:xfrm>
            <a:prstGeom prst="ellipse">
              <a:avLst/>
            </a:prstGeom>
            <a:grpFill/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5C20A7-5902-42C3-AA74-7B36F2362FA0}"/>
              </a:ext>
            </a:extLst>
          </p:cNvPr>
          <p:cNvGrpSpPr/>
          <p:nvPr/>
        </p:nvGrpSpPr>
        <p:grpSpPr>
          <a:xfrm>
            <a:off x="2301442" y="1589351"/>
            <a:ext cx="662608" cy="523220"/>
            <a:chOff x="668600" y="2123782"/>
            <a:chExt cx="662608" cy="52322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0C7B9D5-99DE-4438-A624-724A07C76322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6CA8C1-EBB1-484F-A801-1DDEC807FC6A}"/>
                </a:ext>
              </a:extLst>
            </p:cNvPr>
            <p:cNvSpPr txBox="1"/>
            <p:nvPr/>
          </p:nvSpPr>
          <p:spPr>
            <a:xfrm>
              <a:off x="66860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E1EAC5-C61F-4BE4-B8C5-392305DA676D}"/>
              </a:ext>
            </a:extLst>
          </p:cNvPr>
          <p:cNvGrpSpPr/>
          <p:nvPr/>
        </p:nvGrpSpPr>
        <p:grpSpPr>
          <a:xfrm>
            <a:off x="4989247" y="1589351"/>
            <a:ext cx="662608" cy="523220"/>
            <a:chOff x="662610" y="2123782"/>
            <a:chExt cx="662608" cy="52322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EE60059-7A84-4359-9142-96F44FD0FA36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A4DF81-C72C-4D6E-8E1D-3A61B0DD9CFA}"/>
                </a:ext>
              </a:extLst>
            </p:cNvPr>
            <p:cNvSpPr txBox="1"/>
            <p:nvPr/>
          </p:nvSpPr>
          <p:spPr>
            <a:xfrm>
              <a:off x="66261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AF579B4-C00C-4AC9-B8F7-654720BD34DB}"/>
              </a:ext>
            </a:extLst>
          </p:cNvPr>
          <p:cNvGrpSpPr/>
          <p:nvPr/>
        </p:nvGrpSpPr>
        <p:grpSpPr>
          <a:xfrm>
            <a:off x="7743577" y="1596925"/>
            <a:ext cx="662608" cy="508072"/>
            <a:chOff x="662610" y="2131356"/>
            <a:chExt cx="662608" cy="50807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7219E58-0469-4D91-B884-A2BE0158ECAC}"/>
                </a:ext>
              </a:extLst>
            </p:cNvPr>
            <p:cNvSpPr/>
            <p:nvPr/>
          </p:nvSpPr>
          <p:spPr>
            <a:xfrm>
              <a:off x="739878" y="2131356"/>
              <a:ext cx="508072" cy="508072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D5E3903-4D3E-4BFD-B936-552A1C6FC80A}"/>
                </a:ext>
              </a:extLst>
            </p:cNvPr>
            <p:cNvSpPr txBox="1"/>
            <p:nvPr/>
          </p:nvSpPr>
          <p:spPr>
            <a:xfrm>
              <a:off x="662610" y="2154558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489E29A-9D00-4180-8037-821119D538D1}"/>
              </a:ext>
            </a:extLst>
          </p:cNvPr>
          <p:cNvGrpSpPr/>
          <p:nvPr/>
        </p:nvGrpSpPr>
        <p:grpSpPr>
          <a:xfrm>
            <a:off x="1720002" y="4112242"/>
            <a:ext cx="3048141" cy="1452554"/>
            <a:chOff x="264581" y="4416136"/>
            <a:chExt cx="3048141" cy="145255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8E34D0F-3CD9-4B14-8BD2-841A73775A1F}"/>
                </a:ext>
              </a:extLst>
            </p:cNvPr>
            <p:cNvSpPr txBox="1"/>
            <p:nvPr/>
          </p:nvSpPr>
          <p:spPr>
            <a:xfrm>
              <a:off x="46626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5969"/>
                  </a:solidFill>
                  <a:latin typeface="Tw Cen MT" panose="020B0602020104020603" pitchFamily="34" charset="0"/>
                </a:rPr>
                <a:t>ALAN MARTIN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BCBA5D8-D6B9-404D-AF09-9AFB3935DDDD}"/>
                </a:ext>
              </a:extLst>
            </p:cNvPr>
            <p:cNvSpPr txBox="1"/>
            <p:nvPr/>
          </p:nvSpPr>
          <p:spPr>
            <a:xfrm>
              <a:off x="46626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3E603E2-3383-4457-ADCF-91FC939876F1}"/>
                </a:ext>
              </a:extLst>
            </p:cNvPr>
            <p:cNvSpPr txBox="1"/>
            <p:nvPr/>
          </p:nvSpPr>
          <p:spPr>
            <a:xfrm>
              <a:off x="26458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CC73F8-A7D9-4BE1-B253-6A39F9FEF47D}"/>
              </a:ext>
            </a:extLst>
          </p:cNvPr>
          <p:cNvGrpSpPr/>
          <p:nvPr/>
        </p:nvGrpSpPr>
        <p:grpSpPr>
          <a:xfrm>
            <a:off x="4436312" y="4112242"/>
            <a:ext cx="3048141" cy="1452554"/>
            <a:chOff x="3143051" y="4416136"/>
            <a:chExt cx="3048141" cy="145255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FC9AEB9-77FB-4476-BF35-E83FB159D213}"/>
                </a:ext>
              </a:extLst>
            </p:cNvPr>
            <p:cNvSpPr txBox="1"/>
            <p:nvPr/>
          </p:nvSpPr>
          <p:spPr>
            <a:xfrm>
              <a:off x="334473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JHON DOE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E264A1-9E4D-4A52-B90C-374009D93DF9}"/>
                </a:ext>
              </a:extLst>
            </p:cNvPr>
            <p:cNvSpPr txBox="1"/>
            <p:nvPr/>
          </p:nvSpPr>
          <p:spPr>
            <a:xfrm>
              <a:off x="334473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84DD90-134A-4D80-9A12-6DA4DF9CADFA}"/>
                </a:ext>
              </a:extLst>
            </p:cNvPr>
            <p:cNvSpPr txBox="1"/>
            <p:nvPr/>
          </p:nvSpPr>
          <p:spPr>
            <a:xfrm>
              <a:off x="314305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F5444A9-5F10-4209-A0D2-9160F5F7F29A}"/>
              </a:ext>
            </a:extLst>
          </p:cNvPr>
          <p:cNvGrpSpPr/>
          <p:nvPr/>
        </p:nvGrpSpPr>
        <p:grpSpPr>
          <a:xfrm>
            <a:off x="7208219" y="4112242"/>
            <a:ext cx="3048141" cy="1452554"/>
            <a:chOff x="6191192" y="4416136"/>
            <a:chExt cx="3048141" cy="145255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6954157-2878-4F6F-A403-E21F876D083E}"/>
                </a:ext>
              </a:extLst>
            </p:cNvPr>
            <p:cNvSpPr txBox="1"/>
            <p:nvPr/>
          </p:nvSpPr>
          <p:spPr>
            <a:xfrm>
              <a:off x="6392877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5D7373"/>
                  </a:solidFill>
                  <a:latin typeface="Tw Cen MT" panose="020B0602020104020603" pitchFamily="34" charset="0"/>
                </a:rPr>
                <a:t>PABLO PICASO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32C3EB7-7C43-40AD-B526-3EB3369C024A}"/>
                </a:ext>
              </a:extLst>
            </p:cNvPr>
            <p:cNvSpPr txBox="1"/>
            <p:nvPr/>
          </p:nvSpPr>
          <p:spPr>
            <a:xfrm>
              <a:off x="6392877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27036C2-6C60-4529-830A-EC63E6B9C4B8}"/>
                </a:ext>
              </a:extLst>
            </p:cNvPr>
            <p:cNvSpPr txBox="1"/>
            <p:nvPr/>
          </p:nvSpPr>
          <p:spPr>
            <a:xfrm>
              <a:off x="6191192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39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6AD48D-0CD1-414E-BB43-3C6997810727}"/>
              </a:ext>
            </a:extLst>
          </p:cNvPr>
          <p:cNvGrpSpPr/>
          <p:nvPr/>
        </p:nvGrpSpPr>
        <p:grpSpPr>
          <a:xfrm>
            <a:off x="2588997" y="1717392"/>
            <a:ext cx="3197225" cy="929085"/>
            <a:chOff x="764723" y="2142394"/>
            <a:chExt cx="3197225" cy="92908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F85BDDBC-B31F-43B7-9760-DB6417E2C3E1}"/>
                </a:ext>
              </a:extLst>
            </p:cNvPr>
            <p:cNvSpPr/>
            <p:nvPr/>
          </p:nvSpPr>
          <p:spPr>
            <a:xfrm>
              <a:off x="764723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82140ED-95FC-4301-8DAC-F337CD95C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4" y="2408975"/>
              <a:ext cx="398394" cy="39839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4F3A7E-6664-4BE8-9708-B24F6BFCE2E4}"/>
                </a:ext>
              </a:extLst>
            </p:cNvPr>
            <p:cNvSpPr txBox="1"/>
            <p:nvPr/>
          </p:nvSpPr>
          <p:spPr>
            <a:xfrm>
              <a:off x="1435200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5327AF2-7E8F-4A6D-BF38-42C375637900}"/>
                </a:ext>
              </a:extLst>
            </p:cNvPr>
            <p:cNvSpPr txBox="1"/>
            <p:nvPr/>
          </p:nvSpPr>
          <p:spPr>
            <a:xfrm>
              <a:off x="1435200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6A2F1DE-3F4F-4651-AB8F-2EC71DDB2785}"/>
              </a:ext>
            </a:extLst>
          </p:cNvPr>
          <p:cNvGrpSpPr/>
          <p:nvPr/>
        </p:nvGrpSpPr>
        <p:grpSpPr>
          <a:xfrm>
            <a:off x="2588997" y="2995413"/>
            <a:ext cx="3197225" cy="929085"/>
            <a:chOff x="764723" y="3420415"/>
            <a:chExt cx="3197225" cy="929085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31584EB-67FE-40FD-A530-EDADA2686892}"/>
                </a:ext>
              </a:extLst>
            </p:cNvPr>
            <p:cNvSpPr/>
            <p:nvPr/>
          </p:nvSpPr>
          <p:spPr>
            <a:xfrm>
              <a:off x="764723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7A16D6F-109A-47AD-B176-B6C9974BFA80}"/>
                </a:ext>
              </a:extLst>
            </p:cNvPr>
            <p:cNvSpPr txBox="1"/>
            <p:nvPr/>
          </p:nvSpPr>
          <p:spPr>
            <a:xfrm>
              <a:off x="1435200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0FADFA-7620-405C-ADF9-09B9A8B17B44}"/>
                </a:ext>
              </a:extLst>
            </p:cNvPr>
            <p:cNvSpPr txBox="1"/>
            <p:nvPr/>
          </p:nvSpPr>
          <p:spPr>
            <a:xfrm>
              <a:off x="1435200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65C3870-E0A5-4D36-9FAA-C5AF4FDEC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48" y="3713190"/>
              <a:ext cx="346006" cy="346006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A0D47D9-EC90-40B2-A817-DE251EA96CBB}"/>
              </a:ext>
            </a:extLst>
          </p:cNvPr>
          <p:cNvGrpSpPr/>
          <p:nvPr/>
        </p:nvGrpSpPr>
        <p:grpSpPr>
          <a:xfrm>
            <a:off x="2588997" y="4273434"/>
            <a:ext cx="3197225" cy="929085"/>
            <a:chOff x="764723" y="4698436"/>
            <a:chExt cx="3197225" cy="92908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6BC13C2-F7C7-4E40-80E0-64C85CE658C1}"/>
                </a:ext>
              </a:extLst>
            </p:cNvPr>
            <p:cNvSpPr/>
            <p:nvPr/>
          </p:nvSpPr>
          <p:spPr>
            <a:xfrm>
              <a:off x="764723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BD80424-A345-4A1C-A6F9-256F409C1EAC}"/>
                </a:ext>
              </a:extLst>
            </p:cNvPr>
            <p:cNvSpPr txBox="1"/>
            <p:nvPr/>
          </p:nvSpPr>
          <p:spPr>
            <a:xfrm>
              <a:off x="1435200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710C219-3282-4530-9149-63DC0FCE29EC}"/>
                </a:ext>
              </a:extLst>
            </p:cNvPr>
            <p:cNvSpPr txBox="1"/>
            <p:nvPr/>
          </p:nvSpPr>
          <p:spPr>
            <a:xfrm>
              <a:off x="1435200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A1D8E3A-C8FE-4ACC-B801-1B926BC09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3" y="4977083"/>
              <a:ext cx="398396" cy="398396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7F3A7FF-23BF-4C0A-A56A-C6D4F947EB4A}"/>
              </a:ext>
            </a:extLst>
          </p:cNvPr>
          <p:cNvGrpSpPr/>
          <p:nvPr/>
        </p:nvGrpSpPr>
        <p:grpSpPr>
          <a:xfrm>
            <a:off x="6328901" y="2995413"/>
            <a:ext cx="3197225" cy="929085"/>
            <a:chOff x="4504627" y="3420415"/>
            <a:chExt cx="3197225" cy="92908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8984C75-C5D0-4E1D-B2A4-43C7F8062182}"/>
                </a:ext>
              </a:extLst>
            </p:cNvPr>
            <p:cNvSpPr/>
            <p:nvPr/>
          </p:nvSpPr>
          <p:spPr>
            <a:xfrm>
              <a:off x="4504627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F9DDD47-9F7B-44B9-BB8E-AD233FF56581}"/>
                </a:ext>
              </a:extLst>
            </p:cNvPr>
            <p:cNvSpPr txBox="1"/>
            <p:nvPr/>
          </p:nvSpPr>
          <p:spPr>
            <a:xfrm>
              <a:off x="5175104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1AB122E-3F13-4273-961F-3A95AD1AA431}"/>
                </a:ext>
              </a:extLst>
            </p:cNvPr>
            <p:cNvSpPr txBox="1"/>
            <p:nvPr/>
          </p:nvSpPr>
          <p:spPr>
            <a:xfrm>
              <a:off x="5175104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02B29CD-9463-4188-BDAD-A1EB46EBE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8037" y="3678575"/>
              <a:ext cx="415236" cy="415236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2E3CC1E-360F-4E56-BEF7-05D2812AFB69}"/>
              </a:ext>
            </a:extLst>
          </p:cNvPr>
          <p:cNvGrpSpPr/>
          <p:nvPr/>
        </p:nvGrpSpPr>
        <p:grpSpPr>
          <a:xfrm>
            <a:off x="6328901" y="4273434"/>
            <a:ext cx="3197225" cy="929085"/>
            <a:chOff x="4504627" y="4698436"/>
            <a:chExt cx="3197225" cy="92908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E4F2ADF-E17F-4CD0-9B5C-FFE322C75E5C}"/>
                </a:ext>
              </a:extLst>
            </p:cNvPr>
            <p:cNvSpPr/>
            <p:nvPr/>
          </p:nvSpPr>
          <p:spPr>
            <a:xfrm>
              <a:off x="4504627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2A04E9-F1FE-4B0D-BD17-8E3E1E793EBB}"/>
                </a:ext>
              </a:extLst>
            </p:cNvPr>
            <p:cNvSpPr txBox="1"/>
            <p:nvPr/>
          </p:nvSpPr>
          <p:spPr>
            <a:xfrm>
              <a:off x="5175104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D807EE3-297F-4B00-8AE5-7742BB1E196E}"/>
                </a:ext>
              </a:extLst>
            </p:cNvPr>
            <p:cNvSpPr txBox="1"/>
            <p:nvPr/>
          </p:nvSpPr>
          <p:spPr>
            <a:xfrm>
              <a:off x="5175104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4D7FB81-B084-4DC3-9A67-0B008D21D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4967369"/>
              <a:ext cx="336986" cy="336986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944CDAF-44D9-4E57-8903-6D167DADCBFA}"/>
              </a:ext>
            </a:extLst>
          </p:cNvPr>
          <p:cNvGrpSpPr/>
          <p:nvPr/>
        </p:nvGrpSpPr>
        <p:grpSpPr>
          <a:xfrm>
            <a:off x="6328901" y="1717392"/>
            <a:ext cx="3197225" cy="929085"/>
            <a:chOff x="4504627" y="2142394"/>
            <a:chExt cx="3197225" cy="929085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0ECDE27-6D32-49AD-B780-6241910EFE5F}"/>
                </a:ext>
              </a:extLst>
            </p:cNvPr>
            <p:cNvSpPr/>
            <p:nvPr/>
          </p:nvSpPr>
          <p:spPr>
            <a:xfrm>
              <a:off x="4504627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66E0916-F85E-4E15-B3BF-7B00A6AD1CD3}"/>
                </a:ext>
              </a:extLst>
            </p:cNvPr>
            <p:cNvSpPr txBox="1"/>
            <p:nvPr/>
          </p:nvSpPr>
          <p:spPr>
            <a:xfrm>
              <a:off x="5175104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0985B19-EB90-446B-9686-EFE4B0B2B3DA}"/>
                </a:ext>
              </a:extLst>
            </p:cNvPr>
            <p:cNvSpPr txBox="1"/>
            <p:nvPr/>
          </p:nvSpPr>
          <p:spPr>
            <a:xfrm>
              <a:off x="5175104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36A46DF-C5EF-4990-AF0A-E42AC4D27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2447925"/>
              <a:ext cx="320494" cy="320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160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ACA9A3-5341-42F7-B683-8793B5388F1D}"/>
              </a:ext>
            </a:extLst>
          </p:cNvPr>
          <p:cNvGrpSpPr/>
          <p:nvPr/>
        </p:nvGrpSpPr>
        <p:grpSpPr>
          <a:xfrm>
            <a:off x="2116542" y="3966907"/>
            <a:ext cx="2336800" cy="1390243"/>
            <a:chOff x="979714" y="4445001"/>
            <a:chExt cx="2336800" cy="139024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C544A5C-6FD3-4E8A-8FCA-6033E5A7776E}"/>
                </a:ext>
              </a:extLst>
            </p:cNvPr>
            <p:cNvSpPr txBox="1"/>
            <p:nvPr/>
          </p:nvSpPr>
          <p:spPr>
            <a:xfrm>
              <a:off x="97971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8M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7571E65-6649-4D96-8029-AE746807FA95}"/>
                </a:ext>
              </a:extLst>
            </p:cNvPr>
            <p:cNvSpPr txBox="1"/>
            <p:nvPr/>
          </p:nvSpPr>
          <p:spPr>
            <a:xfrm>
              <a:off x="97971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9411AC1-21D3-4A57-8506-FCFDF51C7D66}"/>
              </a:ext>
            </a:extLst>
          </p:cNvPr>
          <p:cNvGrpSpPr/>
          <p:nvPr/>
        </p:nvGrpSpPr>
        <p:grpSpPr>
          <a:xfrm>
            <a:off x="4766612" y="3966907"/>
            <a:ext cx="2336800" cy="1390243"/>
            <a:chOff x="3629784" y="4445001"/>
            <a:chExt cx="2336800" cy="139024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16B84FD-DB83-488E-9939-C568DD7EFC1C}"/>
                </a:ext>
              </a:extLst>
            </p:cNvPr>
            <p:cNvSpPr txBox="1"/>
            <p:nvPr/>
          </p:nvSpPr>
          <p:spPr>
            <a:xfrm>
              <a:off x="362978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6M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0739114-666D-445C-91A3-D5E8406D3FF1}"/>
                </a:ext>
              </a:extLst>
            </p:cNvPr>
            <p:cNvSpPr txBox="1"/>
            <p:nvPr/>
          </p:nvSpPr>
          <p:spPr>
            <a:xfrm>
              <a:off x="362978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B32150-AF11-4493-BF28-B207DA153B92}"/>
              </a:ext>
            </a:extLst>
          </p:cNvPr>
          <p:cNvGrpSpPr/>
          <p:nvPr/>
        </p:nvGrpSpPr>
        <p:grpSpPr>
          <a:xfrm>
            <a:off x="7416682" y="3966907"/>
            <a:ext cx="2336800" cy="1390243"/>
            <a:chOff x="6279854" y="4445001"/>
            <a:chExt cx="2336800" cy="139024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87413C3-D69F-4837-8777-27C304B345E1}"/>
                </a:ext>
              </a:extLst>
            </p:cNvPr>
            <p:cNvSpPr txBox="1"/>
            <p:nvPr/>
          </p:nvSpPr>
          <p:spPr>
            <a:xfrm>
              <a:off x="627985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7M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70F4B44-AFC0-4AC7-A735-E58E6BD38F16}"/>
                </a:ext>
              </a:extLst>
            </p:cNvPr>
            <p:cNvSpPr txBox="1"/>
            <p:nvPr/>
          </p:nvSpPr>
          <p:spPr>
            <a:xfrm>
              <a:off x="627985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C7ADCF-9F73-4C37-A4AD-1ADE7875267E}"/>
              </a:ext>
            </a:extLst>
          </p:cNvPr>
          <p:cNvGrpSpPr/>
          <p:nvPr/>
        </p:nvGrpSpPr>
        <p:grpSpPr>
          <a:xfrm>
            <a:off x="5033746" y="1875469"/>
            <a:ext cx="1802532" cy="1802532"/>
            <a:chOff x="3753155" y="2209800"/>
            <a:chExt cx="2090058" cy="209005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8BB9327-922D-4E87-8140-01EAD59CFA9C}"/>
                </a:ext>
              </a:extLst>
            </p:cNvPr>
            <p:cNvSpPr/>
            <p:nvPr/>
          </p:nvSpPr>
          <p:spPr>
            <a:xfrm>
              <a:off x="3753155" y="2209800"/>
              <a:ext cx="2090058" cy="209005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21C40B5-B5B1-4218-92E2-6D5BBE368E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4418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C655D72-22DA-4C1D-AC20-901EB2037D18}"/>
              </a:ext>
            </a:extLst>
          </p:cNvPr>
          <p:cNvGrpSpPr/>
          <p:nvPr/>
        </p:nvGrpSpPr>
        <p:grpSpPr>
          <a:xfrm>
            <a:off x="7632055" y="1869840"/>
            <a:ext cx="1813790" cy="1813790"/>
            <a:chOff x="6403225" y="2209800"/>
            <a:chExt cx="2090058" cy="209005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06CFC20-6EF0-4FBC-BC97-FAC76950E8AC}"/>
                </a:ext>
              </a:extLst>
            </p:cNvPr>
            <p:cNvSpPr/>
            <p:nvPr/>
          </p:nvSpPr>
          <p:spPr>
            <a:xfrm>
              <a:off x="6403225" y="2209800"/>
              <a:ext cx="2090058" cy="209005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5AFAD9D-324D-47E6-B87D-2AE288767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3245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155815D-E6EF-45D7-8362-C3FC4EE1EAA4}"/>
              </a:ext>
            </a:extLst>
          </p:cNvPr>
          <p:cNvGrpSpPr/>
          <p:nvPr/>
        </p:nvGrpSpPr>
        <p:grpSpPr>
          <a:xfrm>
            <a:off x="2383676" y="1875469"/>
            <a:ext cx="1802532" cy="1802532"/>
            <a:chOff x="1103085" y="2209800"/>
            <a:chExt cx="2090058" cy="2090058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83D3BC2-E391-4A23-A9D9-316E827AB986}"/>
                </a:ext>
              </a:extLst>
            </p:cNvPr>
            <p:cNvSpPr/>
            <p:nvPr/>
          </p:nvSpPr>
          <p:spPr>
            <a:xfrm>
              <a:off x="1103085" y="2209800"/>
              <a:ext cx="2090058" cy="2090058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789D382-58F3-4950-880A-7605ABE0B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348" y="2611063"/>
              <a:ext cx="1287532" cy="1287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85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271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Nahid Ahmed</cp:lastModifiedBy>
  <cp:revision>2</cp:revision>
  <dcterms:created xsi:type="dcterms:W3CDTF">2018-05-09T09:19:15Z</dcterms:created>
  <dcterms:modified xsi:type="dcterms:W3CDTF">2018-05-09T17:26:50Z</dcterms:modified>
</cp:coreProperties>
</file>