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8" r:id="rId3"/>
    <p:sldId id="269" r:id="rId4"/>
    <p:sldId id="270" r:id="rId5"/>
    <p:sldId id="271" r:id="rId6"/>
    <p:sldId id="272" r:id="rId7"/>
    <p:sldId id="273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C630"/>
    <a:srgbClr val="52CBBE"/>
    <a:srgbClr val="FF5969"/>
    <a:srgbClr val="5D7373"/>
    <a:srgbClr val="00A0A8"/>
    <a:srgbClr val="52C9BD"/>
    <a:srgbClr val="F0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91" autoAdjust="0"/>
    <p:restoredTop sz="94660"/>
  </p:normalViewPr>
  <p:slideViewPr>
    <p:cSldViewPr snapToGrid="0">
      <p:cViewPr>
        <p:scale>
          <a:sx n="50" d="100"/>
          <a:sy n="50" d="100"/>
        </p:scale>
        <p:origin x="1632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09.05.2018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0364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09.05.2018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63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09.05.2018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711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09.05.2018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4677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09.05.2018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5361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09.05.2018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036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09.05.2018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3770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09.05.2018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331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09.05.2018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1956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09.05.2018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6004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AF59-80FD-42F8-B77B-6179688B7234}" type="datetimeFigureOut">
              <a:rPr lang="de-DE" smtClean="0"/>
              <a:t>09.05.2018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6898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FAF59-80FD-42F8-B77B-6179688B7234}" type="datetimeFigureOut">
              <a:rPr lang="de-DE" smtClean="0"/>
              <a:t>09.05.2018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187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>
            <a:extLst>
              <a:ext uri="{FF2B5EF4-FFF2-40B4-BE49-F238E27FC236}">
                <a16:creationId xmlns:a16="http://schemas.microsoft.com/office/drawing/2014/main" id="{9EB0FD16-689C-476C-8309-C7173C257513}"/>
              </a:ext>
            </a:extLst>
          </p:cNvPr>
          <p:cNvSpPr txBox="1"/>
          <p:nvPr/>
        </p:nvSpPr>
        <p:spPr>
          <a:xfrm>
            <a:off x="3942996" y="1338291"/>
            <a:ext cx="727891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800" dirty="0">
                <a:solidFill>
                  <a:srgbClr val="FF5969"/>
                </a:solidFill>
                <a:latin typeface="Tw Cen MT" panose="020B0602020104020603" pitchFamily="34" charset="0"/>
              </a:rPr>
              <a:t>WELCOME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12CB825-EAFB-4901-8C7E-D5477E0D31C8}"/>
              </a:ext>
            </a:extLst>
          </p:cNvPr>
          <p:cNvGrpSpPr/>
          <p:nvPr/>
        </p:nvGrpSpPr>
        <p:grpSpPr>
          <a:xfrm>
            <a:off x="5556262" y="4639716"/>
            <a:ext cx="4140553" cy="451824"/>
            <a:chOff x="4679586" y="878988"/>
            <a:chExt cx="1745757" cy="190500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88C5CD2-8D88-4E1A-968C-C3E256B4316C}"/>
                </a:ext>
              </a:extLst>
            </p:cNvPr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9CA212B-3524-454E-9129-17FD0E8983F0}"/>
                </a:ext>
              </a:extLst>
            </p:cNvPr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487D07D-4424-43AA-9CF5-4A04A38B6C2D}"/>
                </a:ext>
              </a:extLst>
            </p:cNvPr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51E021E3-C26E-4AB9-81EB-239E3D1BBAB2}"/>
                </a:ext>
              </a:extLst>
            </p:cNvPr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5AD4D6E-2D38-486B-8F61-738D1E4773C2}"/>
                </a:ext>
              </a:extLst>
            </p:cNvPr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88F111D-10A0-4CCB-B20B-B33508AA6193}"/>
                </a:ext>
              </a:extLst>
            </p:cNvPr>
            <p:cNvSpPr/>
            <p:nvPr/>
          </p:nvSpPr>
          <p:spPr>
            <a:xfrm>
              <a:off x="6234843" y="878988"/>
              <a:ext cx="190500" cy="190500"/>
            </a:xfrm>
            <a:prstGeom prst="ellipse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4F202974-31A3-4642-B671-F0DBBB7B4663}"/>
              </a:ext>
            </a:extLst>
          </p:cNvPr>
          <p:cNvSpPr txBox="1"/>
          <p:nvPr/>
        </p:nvSpPr>
        <p:spPr>
          <a:xfrm>
            <a:off x="3987082" y="3010736"/>
            <a:ext cx="7278915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100" dirty="0">
                <a:solidFill>
                  <a:srgbClr val="52CBBE"/>
                </a:solidFill>
                <a:latin typeface="Tw Cen MT" panose="020B0602020104020603" pitchFamily="34" charset="0"/>
              </a:rPr>
              <a:t>FREE POWERPOINT TEMPLATE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9BCE1F0-A71E-4D4B-BE6A-A381604C28D2}"/>
              </a:ext>
            </a:extLst>
          </p:cNvPr>
          <p:cNvSpPr txBox="1"/>
          <p:nvPr/>
        </p:nvSpPr>
        <p:spPr>
          <a:xfrm>
            <a:off x="3987082" y="3759023"/>
            <a:ext cx="7278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D7373"/>
                </a:solidFill>
                <a:latin typeface="Tw Cen MT" panose="020B0602020104020603" pitchFamily="34" charset="0"/>
              </a:rPr>
              <a:t>DESIGNED BY POWERPOINT SCHOOL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8A16B82-6A3C-46F5-8D32-072FDF89864A}"/>
              </a:ext>
            </a:extLst>
          </p:cNvPr>
          <p:cNvGrpSpPr/>
          <p:nvPr/>
        </p:nvGrpSpPr>
        <p:grpSpPr>
          <a:xfrm>
            <a:off x="-9302800" y="0"/>
            <a:ext cx="12482920" cy="6858000"/>
            <a:chOff x="-290920" y="0"/>
            <a:chExt cx="12482920" cy="685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391CEE-E392-4A9D-BD11-6954B994FB42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AC43ACA-5000-40E2-80D3-19833F9F1A3F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E022673-C77C-4E8F-AF41-8B283703E87E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about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8AD023B-AE8D-405F-90E6-27B0D4707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9A27401-3327-4871-86AC-B461CA62C3AC}"/>
              </a:ext>
            </a:extLst>
          </p:cNvPr>
          <p:cNvGrpSpPr/>
          <p:nvPr/>
        </p:nvGrpSpPr>
        <p:grpSpPr>
          <a:xfrm>
            <a:off x="-8798784" y="0"/>
            <a:ext cx="11447503" cy="6858000"/>
            <a:chOff x="213096" y="0"/>
            <a:chExt cx="11447503" cy="68580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06C029B-A799-4206-A656-A006D8F83990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3328131-EC42-4D6D-A247-91FD3D23E58C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A728384-87ED-4E87-8F78-97EB653FDC67}"/>
                </a:ext>
              </a:extLst>
            </p:cNvPr>
            <p:cNvSpPr txBox="1"/>
            <p:nvPr/>
          </p:nvSpPr>
          <p:spPr>
            <a:xfrm rot="16200000">
              <a:off x="10341391" y="31058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history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2B44F548-697F-412D-9B99-861C272463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0099890-786A-4F87-960D-5DADE5168909}"/>
              </a:ext>
            </a:extLst>
          </p:cNvPr>
          <p:cNvGrpSpPr/>
          <p:nvPr/>
        </p:nvGrpSpPr>
        <p:grpSpPr>
          <a:xfrm>
            <a:off x="-7847639" y="0"/>
            <a:ext cx="9961092" cy="6858000"/>
            <a:chOff x="491575" y="0"/>
            <a:chExt cx="9961092" cy="685800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E9AAB1E-3A13-4745-A574-9EE6806378C9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BC0F905-3F71-4932-B130-39D508C4D117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3EC5869-A976-4328-A864-2BB04E7E7BFC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timeline</a:t>
              </a: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7C8E4AB7-ADC0-4FEE-AE7A-994F5DAD3F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E4F6447-6163-4D6A-A8D2-BD63B6CB3A42}"/>
              </a:ext>
            </a:extLst>
          </p:cNvPr>
          <p:cNvGrpSpPr/>
          <p:nvPr/>
        </p:nvGrpSpPr>
        <p:grpSpPr>
          <a:xfrm>
            <a:off x="-7985197" y="0"/>
            <a:ext cx="9574094" cy="6858000"/>
            <a:chOff x="491575" y="0"/>
            <a:chExt cx="9574094" cy="6858000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CB8CB55-9DEC-4367-900E-7257FE1B874F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DBAEDD6-7153-4AFF-BDC7-5A225B4B5642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2F9D37B-DE70-4087-8A7F-BBA0BAF5B6CF}"/>
                </a:ext>
              </a:extLst>
            </p:cNvPr>
            <p:cNvSpPr txBox="1"/>
            <p:nvPr/>
          </p:nvSpPr>
          <p:spPr>
            <a:xfrm rot="16200000">
              <a:off x="8746453" y="3189610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teams</a:t>
              </a:r>
            </a:p>
          </p:txBody>
        </p: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6FA13E8D-3FCC-4EC2-BD8C-6CE7CA0ECD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71382190-201C-4BAE-91F3-296A26671C96}"/>
              </a:ext>
            </a:extLst>
          </p:cNvPr>
          <p:cNvSpPr/>
          <p:nvPr/>
        </p:nvSpPr>
        <p:spPr>
          <a:xfrm>
            <a:off x="-7962177" y="-1"/>
            <a:ext cx="5781368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FD3EE0D-FD02-4885-9AC0-03F414A9888F}"/>
              </a:ext>
            </a:extLst>
          </p:cNvPr>
          <p:cNvGrpSpPr/>
          <p:nvPr/>
        </p:nvGrpSpPr>
        <p:grpSpPr>
          <a:xfrm>
            <a:off x="-7638543" y="-1"/>
            <a:ext cx="8692332" cy="6858000"/>
            <a:chOff x="718505" y="-1"/>
            <a:chExt cx="8692332" cy="685800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0A9D552-2EF0-4DB4-9DC6-F52F2FD55E3C}"/>
                </a:ext>
              </a:extLst>
            </p:cNvPr>
            <p:cNvSpPr/>
            <p:nvPr/>
          </p:nvSpPr>
          <p:spPr>
            <a:xfrm>
              <a:off x="718505" y="-1"/>
              <a:ext cx="869233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A27D1F1-923F-4591-A07A-39E775B734F9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E895421-2372-4C7F-93D2-3B0353A6E7BD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services</a:t>
              </a:r>
            </a:p>
          </p:txBody>
        </p: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1A9D6167-F7B8-4BFF-8BC5-2D13EF0CFF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6789F00-2688-429D-926C-15F83152FDBE}"/>
              </a:ext>
            </a:extLst>
          </p:cNvPr>
          <p:cNvGrpSpPr/>
          <p:nvPr/>
        </p:nvGrpSpPr>
        <p:grpSpPr>
          <a:xfrm>
            <a:off x="-9395082" y="-1"/>
            <a:ext cx="9927504" cy="6858000"/>
            <a:chOff x="-9337032" y="-1"/>
            <a:chExt cx="9927504" cy="6858000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F862AB6-114D-4C6A-B849-5A11B3650265}"/>
                </a:ext>
              </a:extLst>
            </p:cNvPr>
            <p:cNvSpPr/>
            <p:nvPr/>
          </p:nvSpPr>
          <p:spPr>
            <a:xfrm>
              <a:off x="-9337032" y="-1"/>
              <a:ext cx="992350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0105858-8A3E-4676-96A7-18C1A74E36F4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A634BD7-1512-45B6-AFE4-1EEA636625CB}"/>
                </a:ext>
              </a:extLst>
            </p:cNvPr>
            <p:cNvSpPr txBox="1"/>
            <p:nvPr/>
          </p:nvSpPr>
          <p:spPr>
            <a:xfrm rot="16200000">
              <a:off x="-738260" y="3189608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follow</a:t>
              </a:r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F08704A4-CABE-4989-8BF7-C10A6BB40E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866100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066ACF4C-6F8C-46FC-8362-2E05C90EEAFA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F373113-18F1-4443-9A8E-5EF06C1D2FEA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F99D053-FB83-41F1-B2CB-C10918BC99BC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F4373C1-3934-47C3-8F36-E2FB2615CA87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about</a:t>
              </a: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5A5E18E8-5A3E-4F1D-8254-6193AA55C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50C247F-7990-4945-869D-5E2A900F477F}"/>
              </a:ext>
            </a:extLst>
          </p:cNvPr>
          <p:cNvGrpSpPr/>
          <p:nvPr/>
        </p:nvGrpSpPr>
        <p:grpSpPr>
          <a:xfrm>
            <a:off x="-8798784" y="0"/>
            <a:ext cx="11447503" cy="6858000"/>
            <a:chOff x="213096" y="0"/>
            <a:chExt cx="11447503" cy="6858000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D2C93AC-EBE3-4E67-A867-76D5D6BEDB10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35DBD2B9-E73C-4AE9-91C9-698379867E98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D6BDC4B-8313-4203-9F42-C28AC214EB64}"/>
                </a:ext>
              </a:extLst>
            </p:cNvPr>
            <p:cNvSpPr txBox="1"/>
            <p:nvPr/>
          </p:nvSpPr>
          <p:spPr>
            <a:xfrm rot="16200000">
              <a:off x="10341391" y="31058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history</a:t>
              </a:r>
            </a:p>
          </p:txBody>
        </p: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44037FC5-8E34-4772-9A87-813F2AD5E4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C916508-F80D-434E-B066-812949E5DB94}"/>
              </a:ext>
            </a:extLst>
          </p:cNvPr>
          <p:cNvGrpSpPr/>
          <p:nvPr/>
        </p:nvGrpSpPr>
        <p:grpSpPr>
          <a:xfrm>
            <a:off x="-7847639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E9E3B68-B936-49FB-94D8-7AC0076CF488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3F9516-66C4-44E6-9877-6C0374B5112C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2DF4D80-460D-4455-B80A-3BC0C6A12DA2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timeline</a:t>
              </a:r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7AB39DAF-3109-4CEA-BD1D-C123179FF8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2B7020D-701A-4EE7-BDA2-CD171993C203}"/>
              </a:ext>
            </a:extLst>
          </p:cNvPr>
          <p:cNvGrpSpPr/>
          <p:nvPr/>
        </p:nvGrpSpPr>
        <p:grpSpPr>
          <a:xfrm>
            <a:off x="-7985197" y="0"/>
            <a:ext cx="9574094" cy="6858000"/>
            <a:chOff x="491575" y="0"/>
            <a:chExt cx="9574094" cy="6858000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3B77930A-0489-40A5-B3D7-053D64BD29C4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ED749F6-F5EB-48BD-A697-16D473CCCFE8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070AD46-78F1-4169-9AE3-EDECC43BD39B}"/>
                </a:ext>
              </a:extLst>
            </p:cNvPr>
            <p:cNvSpPr txBox="1"/>
            <p:nvPr/>
          </p:nvSpPr>
          <p:spPr>
            <a:xfrm rot="16200000">
              <a:off x="8746452" y="3189607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teams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22B026A5-B1AC-46D4-AE84-DF77E5A294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371C6EE2-CCA6-4F94-870B-CB9D61CEBE17}"/>
              </a:ext>
            </a:extLst>
          </p:cNvPr>
          <p:cNvSpPr/>
          <p:nvPr/>
        </p:nvSpPr>
        <p:spPr>
          <a:xfrm>
            <a:off x="-7962177" y="-1"/>
            <a:ext cx="5781368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0422D8F-B19E-425C-93A8-F750F60A06A7}"/>
              </a:ext>
            </a:extLst>
          </p:cNvPr>
          <p:cNvGrpSpPr/>
          <p:nvPr/>
        </p:nvGrpSpPr>
        <p:grpSpPr>
          <a:xfrm>
            <a:off x="-7638543" y="-1"/>
            <a:ext cx="8692332" cy="6858000"/>
            <a:chOff x="718505" y="-1"/>
            <a:chExt cx="8692332" cy="6858000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3278AF09-2D0C-4E81-816C-BC1D04E40DC2}"/>
                </a:ext>
              </a:extLst>
            </p:cNvPr>
            <p:cNvSpPr/>
            <p:nvPr/>
          </p:nvSpPr>
          <p:spPr>
            <a:xfrm>
              <a:off x="718505" y="-1"/>
              <a:ext cx="869233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2E1C67-7A8F-4EB5-AB00-3C754858084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7795C74-0308-4781-BEE6-B62AE6D17152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services</a:t>
              </a:r>
            </a:p>
          </p:txBody>
        </p: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45C46027-B464-4ADA-A3B8-14FF4471BA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1D48DDF-B760-4AB3-A520-29238CC2C408}"/>
              </a:ext>
            </a:extLst>
          </p:cNvPr>
          <p:cNvGrpSpPr/>
          <p:nvPr/>
        </p:nvGrpSpPr>
        <p:grpSpPr>
          <a:xfrm>
            <a:off x="-9395082" y="-1"/>
            <a:ext cx="9927504" cy="6858000"/>
            <a:chOff x="-9337032" y="-1"/>
            <a:chExt cx="9927504" cy="685800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FA696B4D-5BCF-47C3-8B8C-BE87154A63B4}"/>
                </a:ext>
              </a:extLst>
            </p:cNvPr>
            <p:cNvSpPr/>
            <p:nvPr/>
          </p:nvSpPr>
          <p:spPr>
            <a:xfrm>
              <a:off x="-9337032" y="-1"/>
              <a:ext cx="992350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BAAA7B45-7DAF-4C4D-A930-ABA45AC955DD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01F5CFD-7EE1-475C-A36F-330184D5C6EC}"/>
                </a:ext>
              </a:extLst>
            </p:cNvPr>
            <p:cNvSpPr txBox="1"/>
            <p:nvPr/>
          </p:nvSpPr>
          <p:spPr>
            <a:xfrm rot="16200000">
              <a:off x="-738260" y="3189608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follow</a:t>
              </a:r>
            </a:p>
          </p:txBody>
        </p:sp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B9F42291-FBD0-4239-8D69-22035DCB4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pic>
        <p:nvPicPr>
          <p:cNvPr id="81" name="Picture 80">
            <a:extLst>
              <a:ext uri="{FF2B5EF4-FFF2-40B4-BE49-F238E27FC236}">
                <a16:creationId xmlns:a16="http://schemas.microsoft.com/office/drawing/2014/main" id="{9FF904C5-2C25-4A4D-AFDC-CFEB742306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2" r="612"/>
          <a:stretch/>
        </p:blipFill>
        <p:spPr>
          <a:xfrm>
            <a:off x="5913163" y="1065051"/>
            <a:ext cx="2248016" cy="2248014"/>
          </a:xfrm>
          <a:prstGeom prst="ellipse">
            <a:avLst/>
          </a:prstGeom>
        </p:spPr>
      </p:pic>
      <p:grpSp>
        <p:nvGrpSpPr>
          <p:cNvPr id="82" name="Group 81">
            <a:extLst>
              <a:ext uri="{FF2B5EF4-FFF2-40B4-BE49-F238E27FC236}">
                <a16:creationId xmlns:a16="http://schemas.microsoft.com/office/drawing/2014/main" id="{A14E1B91-C212-4889-8705-49BCDB383225}"/>
              </a:ext>
            </a:extLst>
          </p:cNvPr>
          <p:cNvGrpSpPr/>
          <p:nvPr/>
        </p:nvGrpSpPr>
        <p:grpSpPr>
          <a:xfrm>
            <a:off x="3641368" y="3428999"/>
            <a:ext cx="6791601" cy="2249913"/>
            <a:chOff x="2795389" y="3874286"/>
            <a:chExt cx="6791601" cy="2249913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94C4F95-2EDE-46B0-8B26-C72D6D3C8DB3}"/>
                </a:ext>
              </a:extLst>
            </p:cNvPr>
            <p:cNvSpPr txBox="1"/>
            <p:nvPr/>
          </p:nvSpPr>
          <p:spPr>
            <a:xfrm>
              <a:off x="4168474" y="3874286"/>
              <a:ext cx="40454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MESSAGE FROM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7DC9F996-36A0-4A1D-8C4B-F6DAF0FDA7C8}"/>
                </a:ext>
              </a:extLst>
            </p:cNvPr>
            <p:cNvSpPr txBox="1"/>
            <p:nvPr/>
          </p:nvSpPr>
          <p:spPr>
            <a:xfrm>
              <a:off x="4868805" y="4379315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ALAN MARTIN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EDE56FF-3E69-4484-9673-AC7FA14D3D89}"/>
                </a:ext>
              </a:extLst>
            </p:cNvPr>
            <p:cNvSpPr txBox="1"/>
            <p:nvPr/>
          </p:nvSpPr>
          <p:spPr>
            <a:xfrm>
              <a:off x="4868805" y="4816926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CEO, COMPANY NAME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944799B2-E7B9-4C01-A37D-BB60C6C75D12}"/>
                </a:ext>
              </a:extLst>
            </p:cNvPr>
            <p:cNvSpPr txBox="1"/>
            <p:nvPr/>
          </p:nvSpPr>
          <p:spPr>
            <a:xfrm>
              <a:off x="2795389" y="5200869"/>
              <a:ext cx="679160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a Short Message About Your Company Objectives and Previous Years Projects that may have Influence over Your Audience and It will Bring a Good Impression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70612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BC3001EC-9F33-4C39-B780-199714C83EA2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29B5C97-F627-4A85-B003-5396A9D964D5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97C14D5-0388-44F5-AD76-F8BBAF179CD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151F346-69C6-4F86-BC1F-C57BA2384CC6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about</a:t>
              </a: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52B367FE-8530-4052-AD96-2D6FBE490F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3E93C38-ECA5-4094-81E9-196A3BD19EBD}"/>
              </a:ext>
            </a:extLst>
          </p:cNvPr>
          <p:cNvGrpSpPr/>
          <p:nvPr/>
        </p:nvGrpSpPr>
        <p:grpSpPr>
          <a:xfrm>
            <a:off x="226788" y="-2"/>
            <a:ext cx="11447503" cy="6858000"/>
            <a:chOff x="213096" y="0"/>
            <a:chExt cx="11447503" cy="6858000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C85080E-7B66-43F0-AB4D-3A69B13C005A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05DAC1A-9BF8-460E-8D8B-77BFB6B27FF9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0DCA374-CD21-448B-8791-8A04A9A9A552}"/>
                </a:ext>
              </a:extLst>
            </p:cNvPr>
            <p:cNvSpPr txBox="1"/>
            <p:nvPr/>
          </p:nvSpPr>
          <p:spPr>
            <a:xfrm rot="16200000">
              <a:off x="10341391" y="31058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history</a:t>
              </a: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83A620A7-5483-4447-9670-0F8D67F36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02914A7-C65F-4EFB-8FF4-9BB283DC3935}"/>
              </a:ext>
            </a:extLst>
          </p:cNvPr>
          <p:cNvGrpSpPr/>
          <p:nvPr/>
        </p:nvGrpSpPr>
        <p:grpSpPr>
          <a:xfrm>
            <a:off x="-7847639" y="0"/>
            <a:ext cx="9961092" cy="6858000"/>
            <a:chOff x="491575" y="0"/>
            <a:chExt cx="9961092" cy="685800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9DA66B2-8A11-4397-B997-59A37787FEF8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1A8923D-952E-459F-92C0-CCE4C5E45F88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D73F442-B2F9-477E-B4DE-956CBA09D9C3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timeline</a:t>
              </a: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7654DCD4-7920-4D83-8D7F-6D3A71A16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A67CF96-B24C-4BAD-8466-B32ECC2753A1}"/>
              </a:ext>
            </a:extLst>
          </p:cNvPr>
          <p:cNvGrpSpPr/>
          <p:nvPr/>
        </p:nvGrpSpPr>
        <p:grpSpPr>
          <a:xfrm>
            <a:off x="-7985197" y="0"/>
            <a:ext cx="9574094" cy="6858000"/>
            <a:chOff x="491575" y="0"/>
            <a:chExt cx="9574094" cy="6858000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8B7B7434-49BE-47D6-BAE6-9B9134F0EC8C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80296C0-D397-432D-B5A1-CA7DA186EB14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3DE47E8-526D-4A96-A671-69E14D20D1EB}"/>
                </a:ext>
              </a:extLst>
            </p:cNvPr>
            <p:cNvSpPr txBox="1"/>
            <p:nvPr/>
          </p:nvSpPr>
          <p:spPr>
            <a:xfrm rot="16200000">
              <a:off x="8746453" y="3189610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teams</a:t>
              </a:r>
            </a:p>
          </p:txBody>
        </p:sp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7FD4AAEC-83E5-4832-BEA2-517A195B2A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id="{3C6BBB46-3AAE-49B1-8F56-3535CC357FEB}"/>
              </a:ext>
            </a:extLst>
          </p:cNvPr>
          <p:cNvSpPr/>
          <p:nvPr/>
        </p:nvSpPr>
        <p:spPr>
          <a:xfrm>
            <a:off x="-7962177" y="-1"/>
            <a:ext cx="5781368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A452EB0-3109-45BB-9389-19F84818FE30}"/>
              </a:ext>
            </a:extLst>
          </p:cNvPr>
          <p:cNvGrpSpPr/>
          <p:nvPr/>
        </p:nvGrpSpPr>
        <p:grpSpPr>
          <a:xfrm>
            <a:off x="-7638543" y="-1"/>
            <a:ext cx="8692332" cy="6858000"/>
            <a:chOff x="718505" y="-1"/>
            <a:chExt cx="8692332" cy="6858000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F941D0C-24DA-4E77-BE08-34D6F94BD6FB}"/>
                </a:ext>
              </a:extLst>
            </p:cNvPr>
            <p:cNvSpPr/>
            <p:nvPr/>
          </p:nvSpPr>
          <p:spPr>
            <a:xfrm>
              <a:off x="718505" y="-1"/>
              <a:ext cx="869233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09747D82-077A-45F5-8822-6A7F978E7845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D0B26FA9-EA76-44C1-BA33-E4EBB060AC7E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services</a:t>
              </a:r>
            </a:p>
          </p:txBody>
        </p:sp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EF138C1A-5B68-42BE-B6B8-0EE1F4738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2C48F6F2-7791-4D91-ADEC-77FE8FA739E3}"/>
              </a:ext>
            </a:extLst>
          </p:cNvPr>
          <p:cNvGrpSpPr/>
          <p:nvPr/>
        </p:nvGrpSpPr>
        <p:grpSpPr>
          <a:xfrm>
            <a:off x="-9395082" y="-1"/>
            <a:ext cx="9927504" cy="6858000"/>
            <a:chOff x="-9337032" y="-1"/>
            <a:chExt cx="9927504" cy="685800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F8ED37E9-9873-442F-9B7C-7F4BC1A8F51E}"/>
                </a:ext>
              </a:extLst>
            </p:cNvPr>
            <p:cNvSpPr/>
            <p:nvPr/>
          </p:nvSpPr>
          <p:spPr>
            <a:xfrm>
              <a:off x="-9337032" y="-1"/>
              <a:ext cx="992350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2E020DE-B46A-4F47-97AB-BB6C9038FA2E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7CF05B7C-3B2D-4CAB-9132-7B756B442063}"/>
                </a:ext>
              </a:extLst>
            </p:cNvPr>
            <p:cNvSpPr txBox="1"/>
            <p:nvPr/>
          </p:nvSpPr>
          <p:spPr>
            <a:xfrm rot="16200000">
              <a:off x="-738260" y="3189608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follow</a:t>
              </a:r>
            </a:p>
          </p:txBody>
        </p:sp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A04E2F48-2025-4003-B590-1DD9577106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183EA2CA-A17F-4A6A-AC3E-6F8757F77880}"/>
              </a:ext>
            </a:extLst>
          </p:cNvPr>
          <p:cNvGrpSpPr/>
          <p:nvPr/>
        </p:nvGrpSpPr>
        <p:grpSpPr>
          <a:xfrm>
            <a:off x="7976170" y="1491437"/>
            <a:ext cx="1805441" cy="1894017"/>
            <a:chOff x="6381342" y="2182683"/>
            <a:chExt cx="1805441" cy="1894017"/>
          </a:xfrm>
        </p:grpSpPr>
        <p:sp>
          <p:nvSpPr>
            <p:cNvPr id="97" name="Rectangle: Top Corners Rounded 96">
              <a:extLst>
                <a:ext uri="{FF2B5EF4-FFF2-40B4-BE49-F238E27FC236}">
                  <a16:creationId xmlns:a16="http://schemas.microsoft.com/office/drawing/2014/main" id="{225A95EB-3596-4C52-91EE-39023E85BE2D}"/>
                </a:ext>
              </a:extLst>
            </p:cNvPr>
            <p:cNvSpPr/>
            <p:nvPr/>
          </p:nvSpPr>
          <p:spPr>
            <a:xfrm>
              <a:off x="6488272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D9A6427C-7201-480C-B8BA-C01C9BCA7B52}"/>
                </a:ext>
              </a:extLst>
            </p:cNvPr>
            <p:cNvSpPr txBox="1"/>
            <p:nvPr/>
          </p:nvSpPr>
          <p:spPr>
            <a:xfrm>
              <a:off x="6381342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2018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74F68486-5533-4B47-B6BA-92533CBB4036}"/>
                </a:ext>
              </a:extLst>
            </p:cNvPr>
            <p:cNvSpPr txBox="1"/>
            <p:nvPr/>
          </p:nvSpPr>
          <p:spPr>
            <a:xfrm>
              <a:off x="6836846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3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2310FCA-56F2-4778-94B7-C1B5FD53AE20}"/>
              </a:ext>
            </a:extLst>
          </p:cNvPr>
          <p:cNvGrpSpPr/>
          <p:nvPr/>
        </p:nvGrpSpPr>
        <p:grpSpPr>
          <a:xfrm>
            <a:off x="5479293" y="1491437"/>
            <a:ext cx="1805441" cy="1894017"/>
            <a:chOff x="3884465" y="2182683"/>
            <a:chExt cx="1805441" cy="1894017"/>
          </a:xfrm>
        </p:grpSpPr>
        <p:sp>
          <p:nvSpPr>
            <p:cNvPr id="101" name="Rectangle: Top Corners Rounded 100">
              <a:extLst>
                <a:ext uri="{FF2B5EF4-FFF2-40B4-BE49-F238E27FC236}">
                  <a16:creationId xmlns:a16="http://schemas.microsoft.com/office/drawing/2014/main" id="{E792FABC-AA8F-4748-B8FA-DBB9112863AC}"/>
                </a:ext>
              </a:extLst>
            </p:cNvPr>
            <p:cNvSpPr/>
            <p:nvPr/>
          </p:nvSpPr>
          <p:spPr>
            <a:xfrm>
              <a:off x="3991395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83919267-9DA5-4811-B4F4-94D72398E7FD}"/>
                </a:ext>
              </a:extLst>
            </p:cNvPr>
            <p:cNvSpPr txBox="1"/>
            <p:nvPr/>
          </p:nvSpPr>
          <p:spPr>
            <a:xfrm>
              <a:off x="3884465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2014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FECB41C1-3E79-45AA-B100-38C9E092C776}"/>
                </a:ext>
              </a:extLst>
            </p:cNvPr>
            <p:cNvSpPr txBox="1"/>
            <p:nvPr/>
          </p:nvSpPr>
          <p:spPr>
            <a:xfrm>
              <a:off x="4339969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2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A87830BE-EEF7-4034-8ABE-3212DB467DB4}"/>
              </a:ext>
            </a:extLst>
          </p:cNvPr>
          <p:cNvGrpSpPr/>
          <p:nvPr/>
        </p:nvGrpSpPr>
        <p:grpSpPr>
          <a:xfrm>
            <a:off x="2982416" y="1491437"/>
            <a:ext cx="1805441" cy="1894017"/>
            <a:chOff x="1387588" y="2182683"/>
            <a:chExt cx="1805441" cy="1894017"/>
          </a:xfrm>
        </p:grpSpPr>
        <p:sp>
          <p:nvSpPr>
            <p:cNvPr id="105" name="Rectangle: Top Corners Rounded 104">
              <a:extLst>
                <a:ext uri="{FF2B5EF4-FFF2-40B4-BE49-F238E27FC236}">
                  <a16:creationId xmlns:a16="http://schemas.microsoft.com/office/drawing/2014/main" id="{F1B87F23-BD02-4DB3-947D-2F61C5B87FEF}"/>
                </a:ext>
              </a:extLst>
            </p:cNvPr>
            <p:cNvSpPr/>
            <p:nvPr/>
          </p:nvSpPr>
          <p:spPr>
            <a:xfrm>
              <a:off x="1494518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5D8301A0-49D9-41A5-A227-2E35458E6401}"/>
                </a:ext>
              </a:extLst>
            </p:cNvPr>
            <p:cNvSpPr txBox="1"/>
            <p:nvPr/>
          </p:nvSpPr>
          <p:spPr>
            <a:xfrm>
              <a:off x="1387588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2010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236675CF-5B12-4D6B-8C03-F29656450255}"/>
                </a:ext>
              </a:extLst>
            </p:cNvPr>
            <p:cNvSpPr txBox="1"/>
            <p:nvPr/>
          </p:nvSpPr>
          <p:spPr>
            <a:xfrm>
              <a:off x="1843092" y="2563851"/>
              <a:ext cx="8944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1</a:t>
              </a:r>
            </a:p>
          </p:txBody>
        </p:sp>
      </p:grp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48958204-CE05-4E79-AC55-C76FBB79E37F}"/>
              </a:ext>
            </a:extLst>
          </p:cNvPr>
          <p:cNvSpPr/>
          <p:nvPr/>
        </p:nvSpPr>
        <p:spPr>
          <a:xfrm flipV="1">
            <a:off x="3089346" y="2452004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406A5A75-24F0-496A-82D6-E2B37B100BBD}"/>
              </a:ext>
            </a:extLst>
          </p:cNvPr>
          <p:cNvSpPr/>
          <p:nvPr/>
        </p:nvSpPr>
        <p:spPr>
          <a:xfrm flipV="1">
            <a:off x="5586223" y="2452004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B8C3E14B-EBB2-49A7-9A4E-9C6AFAF9A364}"/>
              </a:ext>
            </a:extLst>
          </p:cNvPr>
          <p:cNvSpPr/>
          <p:nvPr/>
        </p:nvSpPr>
        <p:spPr>
          <a:xfrm flipV="1">
            <a:off x="8083100" y="2452004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D94F991-2744-4D5C-BE57-A0C261539D2C}"/>
              </a:ext>
            </a:extLst>
          </p:cNvPr>
          <p:cNvGrpSpPr/>
          <p:nvPr/>
        </p:nvGrpSpPr>
        <p:grpSpPr>
          <a:xfrm>
            <a:off x="3083677" y="3146196"/>
            <a:ext cx="1591582" cy="832605"/>
            <a:chOff x="1488849" y="3837442"/>
            <a:chExt cx="1591582" cy="832605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8721CE74-40AC-4223-B129-B3A270C7429B}"/>
                </a:ext>
              </a:extLst>
            </p:cNvPr>
            <p:cNvSpPr txBox="1"/>
            <p:nvPr/>
          </p:nvSpPr>
          <p:spPr>
            <a:xfrm>
              <a:off x="1488849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FC94FF53-E358-452A-A5CE-3296318ABBE9}"/>
                </a:ext>
              </a:extLst>
            </p:cNvPr>
            <p:cNvSpPr txBox="1"/>
            <p:nvPr/>
          </p:nvSpPr>
          <p:spPr>
            <a:xfrm>
              <a:off x="1488849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860A9D1F-EDAE-418D-A3C8-F8109A2B052A}"/>
              </a:ext>
            </a:extLst>
          </p:cNvPr>
          <p:cNvGrpSpPr/>
          <p:nvPr/>
        </p:nvGrpSpPr>
        <p:grpSpPr>
          <a:xfrm>
            <a:off x="5572502" y="3146196"/>
            <a:ext cx="1591582" cy="832605"/>
            <a:chOff x="3977674" y="3837442"/>
            <a:chExt cx="1591582" cy="832605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91705BAF-DCDA-4FDC-8DA1-1FBA870AE5C8}"/>
                </a:ext>
              </a:extLst>
            </p:cNvPr>
            <p:cNvSpPr txBox="1"/>
            <p:nvPr/>
          </p:nvSpPr>
          <p:spPr>
            <a:xfrm>
              <a:off x="3977674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52CBBE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BBD17202-B0A7-4912-9A5D-8F55518824B3}"/>
                </a:ext>
              </a:extLst>
            </p:cNvPr>
            <p:cNvSpPr txBox="1"/>
            <p:nvPr/>
          </p:nvSpPr>
          <p:spPr>
            <a:xfrm>
              <a:off x="3977674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1F66AC79-730F-4E07-974E-4F08542F2C4A}"/>
              </a:ext>
            </a:extLst>
          </p:cNvPr>
          <p:cNvGrpSpPr/>
          <p:nvPr/>
        </p:nvGrpSpPr>
        <p:grpSpPr>
          <a:xfrm>
            <a:off x="8083100" y="3146196"/>
            <a:ext cx="1591582" cy="832605"/>
            <a:chOff x="6488272" y="3837442"/>
            <a:chExt cx="1591582" cy="832605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D025EBC6-5731-4D97-B58C-0E0C20D47817}"/>
                </a:ext>
              </a:extLst>
            </p:cNvPr>
            <p:cNvSpPr txBox="1"/>
            <p:nvPr/>
          </p:nvSpPr>
          <p:spPr>
            <a:xfrm>
              <a:off x="6488272" y="3837442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EC630"/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B38973E8-8FEC-48EF-89C3-A1086AD31515}"/>
                </a:ext>
              </a:extLst>
            </p:cNvPr>
            <p:cNvSpPr txBox="1"/>
            <p:nvPr/>
          </p:nvSpPr>
          <p:spPr>
            <a:xfrm>
              <a:off x="6488272" y="4146827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Here Add Some Own Text of Yours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D1E1EB09-3B7F-4AD1-85F5-A963B8B7D4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659" y="4229239"/>
            <a:ext cx="894354" cy="8943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331A99-A934-4099-9190-67078252B1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947" y="4229326"/>
            <a:ext cx="897858" cy="8978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285DFE-7CB0-4F85-899B-F151E785F8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1674" y="4229239"/>
            <a:ext cx="907482" cy="90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94856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2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09" grpId="0" animBg="1"/>
      <p:bldP spid="1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038E6734-F7ED-4197-AE1C-DE222063D26D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7FF06C6-EDB2-4E2A-B33F-9667DAB48738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389168-73D4-4CCF-B806-15F4C9CFBC65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D36EBE0-2C84-494E-9C0B-54A6EFA86DA6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about</a:t>
              </a: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FE3F6E56-804E-434E-AD42-D62A42CB30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08D727C-49D3-4C59-91D3-816C0DD22E21}"/>
              </a:ext>
            </a:extLst>
          </p:cNvPr>
          <p:cNvGrpSpPr/>
          <p:nvPr/>
        </p:nvGrpSpPr>
        <p:grpSpPr>
          <a:xfrm>
            <a:off x="226788" y="-2"/>
            <a:ext cx="11447503" cy="6858000"/>
            <a:chOff x="213096" y="0"/>
            <a:chExt cx="11447503" cy="6858000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369AF8C-7DC3-4D77-B3F1-5B8A444D2822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A173B44-EE6F-4236-9AB2-49524EA553D7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40A12D7-9F13-43EC-95DE-B85ADBCAA6B6}"/>
                </a:ext>
              </a:extLst>
            </p:cNvPr>
            <p:cNvSpPr txBox="1"/>
            <p:nvPr/>
          </p:nvSpPr>
          <p:spPr>
            <a:xfrm rot="16200000">
              <a:off x="10341391" y="31058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history</a:t>
              </a:r>
            </a:p>
          </p:txBody>
        </p: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BA271034-9DEF-432C-A1F3-B6470D255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728BA24-99D1-4E44-98AC-50745A94AD6C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079FD4E-778D-428A-B08F-1B97893971C7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7DB4514-65BA-420D-BBB3-CCF0A5B397C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86CE46E-7143-4535-BF09-36D36B082851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timeline</a:t>
              </a:r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4E9D2CC3-AE8C-4CF7-AC14-0BF3748D6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704DBF9-F2DF-4744-9CBE-8384BF790E0F}"/>
              </a:ext>
            </a:extLst>
          </p:cNvPr>
          <p:cNvGrpSpPr/>
          <p:nvPr/>
        </p:nvGrpSpPr>
        <p:grpSpPr>
          <a:xfrm>
            <a:off x="-7985197" y="0"/>
            <a:ext cx="9574094" cy="6858000"/>
            <a:chOff x="491575" y="0"/>
            <a:chExt cx="9574094" cy="6858000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D409FCBC-490E-4134-BE82-9429CE5AB00A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84E2370-4D03-4FD0-B29C-F763767296D4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E5F8F51-D3FD-42A1-8372-1B4B1B7C336A}"/>
                </a:ext>
              </a:extLst>
            </p:cNvPr>
            <p:cNvSpPr txBox="1"/>
            <p:nvPr/>
          </p:nvSpPr>
          <p:spPr>
            <a:xfrm rot="16200000">
              <a:off x="8746453" y="3189610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teams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05E43CA3-886C-4010-B3E2-837CCC6F5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87E322DA-3D39-4A36-A521-33E75DDBFF71}"/>
              </a:ext>
            </a:extLst>
          </p:cNvPr>
          <p:cNvSpPr/>
          <p:nvPr/>
        </p:nvSpPr>
        <p:spPr>
          <a:xfrm>
            <a:off x="-7962177" y="-1"/>
            <a:ext cx="5781368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31F8BD9-F71B-4D2D-8A60-61BABDC384BB}"/>
              </a:ext>
            </a:extLst>
          </p:cNvPr>
          <p:cNvGrpSpPr/>
          <p:nvPr/>
        </p:nvGrpSpPr>
        <p:grpSpPr>
          <a:xfrm>
            <a:off x="-7638543" y="-1"/>
            <a:ext cx="8692332" cy="6858000"/>
            <a:chOff x="718505" y="-1"/>
            <a:chExt cx="8692332" cy="6858000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B470067C-2D0B-4A65-B940-C052473E9422}"/>
                </a:ext>
              </a:extLst>
            </p:cNvPr>
            <p:cNvSpPr/>
            <p:nvPr/>
          </p:nvSpPr>
          <p:spPr>
            <a:xfrm>
              <a:off x="718505" y="-1"/>
              <a:ext cx="869233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66B5D93C-8112-48DA-975B-9DDD27DEADD9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D3577A8-E9FC-43B7-B3E2-76EDDA51C160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services</a:t>
              </a:r>
            </a:p>
          </p:txBody>
        </p: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36FD3106-E967-44D6-AB4D-A0DA183F7C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3E930874-288B-4537-8AA6-A601044D9580}"/>
              </a:ext>
            </a:extLst>
          </p:cNvPr>
          <p:cNvGrpSpPr/>
          <p:nvPr/>
        </p:nvGrpSpPr>
        <p:grpSpPr>
          <a:xfrm>
            <a:off x="-9395082" y="-1"/>
            <a:ext cx="9927504" cy="6858000"/>
            <a:chOff x="-9337032" y="-1"/>
            <a:chExt cx="9927504" cy="685800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225CDF0F-0FD1-40B0-BD29-F7D200A3A066}"/>
                </a:ext>
              </a:extLst>
            </p:cNvPr>
            <p:cNvSpPr/>
            <p:nvPr/>
          </p:nvSpPr>
          <p:spPr>
            <a:xfrm>
              <a:off x="-9337032" y="-1"/>
              <a:ext cx="992350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02216B9-43DC-4135-9F3E-7EFEAD2EB420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7342E0B-2429-4B98-AF6A-1DB087CBDE83}"/>
                </a:ext>
              </a:extLst>
            </p:cNvPr>
            <p:cNvSpPr txBox="1"/>
            <p:nvPr/>
          </p:nvSpPr>
          <p:spPr>
            <a:xfrm rot="16200000">
              <a:off x="-738260" y="3189608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follow</a:t>
              </a:r>
            </a:p>
          </p:txBody>
        </p:sp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29879508-5AD7-4FE2-AD55-8AF69ECDB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277CEC9-24C9-4B1D-964A-A216786A7724}"/>
              </a:ext>
            </a:extLst>
          </p:cNvPr>
          <p:cNvCxnSpPr/>
          <p:nvPr/>
        </p:nvCxnSpPr>
        <p:spPr>
          <a:xfrm>
            <a:off x="3850016" y="3623253"/>
            <a:ext cx="1966913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F1840EDE-DF70-433F-86FE-A402BC5C2DDE}"/>
              </a:ext>
            </a:extLst>
          </p:cNvPr>
          <p:cNvGrpSpPr/>
          <p:nvPr/>
        </p:nvGrpSpPr>
        <p:grpSpPr>
          <a:xfrm>
            <a:off x="3638922" y="3517706"/>
            <a:ext cx="211094" cy="211094"/>
            <a:chOff x="1677812" y="4248152"/>
            <a:chExt cx="211094" cy="211094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43B84625-CD81-4477-AFEA-2D657FFA16C5}"/>
                </a:ext>
              </a:extLst>
            </p:cNvPr>
            <p:cNvSpPr/>
            <p:nvPr/>
          </p:nvSpPr>
          <p:spPr>
            <a:xfrm>
              <a:off x="1677812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90BB5737-FB23-4CC2-81BC-52D57E7FB8E9}"/>
                </a:ext>
              </a:extLst>
            </p:cNvPr>
            <p:cNvSpPr/>
            <p:nvPr/>
          </p:nvSpPr>
          <p:spPr>
            <a:xfrm>
              <a:off x="1708100" y="4278440"/>
              <a:ext cx="150518" cy="150518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D5DAD85F-381F-4EA0-9781-3C23F8D9AC73}"/>
              </a:ext>
            </a:extLst>
          </p:cNvPr>
          <p:cNvCxnSpPr/>
          <p:nvPr/>
        </p:nvCxnSpPr>
        <p:spPr>
          <a:xfrm>
            <a:off x="5997735" y="3623253"/>
            <a:ext cx="1966913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E76B67BC-401F-4EA8-8CBE-EEB8DFAA45A7}"/>
              </a:ext>
            </a:extLst>
          </p:cNvPr>
          <p:cNvGrpSpPr/>
          <p:nvPr/>
        </p:nvGrpSpPr>
        <p:grpSpPr>
          <a:xfrm>
            <a:off x="5816929" y="3517706"/>
            <a:ext cx="211094" cy="211094"/>
            <a:chOff x="3855819" y="4248152"/>
            <a:chExt cx="211094" cy="211094"/>
          </a:xfrm>
        </p:grpSpPr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A399A27A-C7E8-457C-9D90-A66A1BF1F76F}"/>
                </a:ext>
              </a:extLst>
            </p:cNvPr>
            <p:cNvSpPr/>
            <p:nvPr/>
          </p:nvSpPr>
          <p:spPr>
            <a:xfrm>
              <a:off x="3855819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C4008114-54A1-42C2-9000-1CC3AE1D8927}"/>
                </a:ext>
              </a:extLst>
            </p:cNvPr>
            <p:cNvSpPr/>
            <p:nvPr/>
          </p:nvSpPr>
          <p:spPr>
            <a:xfrm>
              <a:off x="3886107" y="4278440"/>
              <a:ext cx="150518" cy="150518"/>
            </a:xfrm>
            <a:prstGeom prst="ellipse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590AD362-84BB-49C7-8C91-CDB895729924}"/>
              </a:ext>
            </a:extLst>
          </p:cNvPr>
          <p:cNvGrpSpPr/>
          <p:nvPr/>
        </p:nvGrpSpPr>
        <p:grpSpPr>
          <a:xfrm>
            <a:off x="7934360" y="3517706"/>
            <a:ext cx="211094" cy="211094"/>
            <a:chOff x="5973250" y="4248152"/>
            <a:chExt cx="211094" cy="211094"/>
          </a:xfrm>
        </p:grpSpPr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A32FB427-F316-4459-B06D-2A2B27FC7053}"/>
                </a:ext>
              </a:extLst>
            </p:cNvPr>
            <p:cNvSpPr/>
            <p:nvPr/>
          </p:nvSpPr>
          <p:spPr>
            <a:xfrm>
              <a:off x="5973250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35EF795-8B2D-4CD0-87FF-5756B089D921}"/>
                </a:ext>
              </a:extLst>
            </p:cNvPr>
            <p:cNvSpPr/>
            <p:nvPr/>
          </p:nvSpPr>
          <p:spPr>
            <a:xfrm>
              <a:off x="6003538" y="4278440"/>
              <a:ext cx="150518" cy="150518"/>
            </a:xfrm>
            <a:prstGeom prst="ellipse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E9582EE9-5831-4F6F-B29E-0BEB719C4F1E}"/>
              </a:ext>
            </a:extLst>
          </p:cNvPr>
          <p:cNvGrpSpPr/>
          <p:nvPr/>
        </p:nvGrpSpPr>
        <p:grpSpPr>
          <a:xfrm>
            <a:off x="2594536" y="4142156"/>
            <a:ext cx="2289049" cy="733322"/>
            <a:chOff x="1514240" y="4816886"/>
            <a:chExt cx="2289049" cy="733322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895C2AE9-E6EE-4572-8B9B-0A1C8899D6FE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DC71A93-B148-4A8B-B0CA-4AD086FE8D7B}"/>
                </a:ext>
              </a:extLst>
            </p:cNvPr>
            <p:cNvSpPr txBox="1"/>
            <p:nvPr/>
          </p:nvSpPr>
          <p:spPr>
            <a:xfrm>
              <a:off x="1733898" y="5088543"/>
              <a:ext cx="18497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YOU CAN ADD SOME BRIEF TEXT HERE</a:t>
              </a:r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70B20FE2-BC47-4EB2-B7EA-CBE6F5B390D3}"/>
              </a:ext>
            </a:extLst>
          </p:cNvPr>
          <p:cNvSpPr txBox="1"/>
          <p:nvPr/>
        </p:nvSpPr>
        <p:spPr>
          <a:xfrm>
            <a:off x="2594536" y="3709155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5969"/>
                </a:solidFill>
                <a:latin typeface="Tw Cen MT" panose="020B0602020104020603" pitchFamily="34" charset="0"/>
              </a:rPr>
              <a:t>2014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EEB19012-A13E-4E01-97E1-4BD9BE0B2C4A}"/>
              </a:ext>
            </a:extLst>
          </p:cNvPr>
          <p:cNvGrpSpPr/>
          <p:nvPr/>
        </p:nvGrpSpPr>
        <p:grpSpPr>
          <a:xfrm>
            <a:off x="4783446" y="4142156"/>
            <a:ext cx="2289049" cy="733322"/>
            <a:chOff x="1514240" y="4816886"/>
            <a:chExt cx="2289049" cy="733322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5FF83314-6443-4064-B8AD-715FDF38C0B1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AFB0129A-D09E-4693-96AE-20F4A2C31E42}"/>
                </a:ext>
              </a:extLst>
            </p:cNvPr>
            <p:cNvSpPr txBox="1"/>
            <p:nvPr/>
          </p:nvSpPr>
          <p:spPr>
            <a:xfrm>
              <a:off x="1733898" y="5088543"/>
              <a:ext cx="18497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YOU CAN ADD SOME BRIEF TEXT HERE</a:t>
              </a:r>
            </a:p>
          </p:txBody>
        </p:sp>
      </p:grpSp>
      <p:sp>
        <p:nvSpPr>
          <p:cNvPr id="114" name="TextBox 113">
            <a:extLst>
              <a:ext uri="{FF2B5EF4-FFF2-40B4-BE49-F238E27FC236}">
                <a16:creationId xmlns:a16="http://schemas.microsoft.com/office/drawing/2014/main" id="{B58D17C2-3595-44AD-9D77-27C29A8030BC}"/>
              </a:ext>
            </a:extLst>
          </p:cNvPr>
          <p:cNvSpPr txBox="1"/>
          <p:nvPr/>
        </p:nvSpPr>
        <p:spPr>
          <a:xfrm>
            <a:off x="4783446" y="3709155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52CBBE"/>
                </a:solidFill>
                <a:latin typeface="Tw Cen MT" panose="020B0602020104020603" pitchFamily="34" charset="0"/>
              </a:rPr>
              <a:t>2015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115D3786-3CB0-4D98-9C2D-11D4FBA5EAB9}"/>
              </a:ext>
            </a:extLst>
          </p:cNvPr>
          <p:cNvGrpSpPr/>
          <p:nvPr/>
        </p:nvGrpSpPr>
        <p:grpSpPr>
          <a:xfrm>
            <a:off x="6912585" y="4142156"/>
            <a:ext cx="2289049" cy="733322"/>
            <a:chOff x="1514240" y="4816886"/>
            <a:chExt cx="2289049" cy="733322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572131EC-94E6-4982-85F7-903D6FA72171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HEADING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B60C2261-B057-44FB-B300-F0F52E3F90C0}"/>
                </a:ext>
              </a:extLst>
            </p:cNvPr>
            <p:cNvSpPr txBox="1"/>
            <p:nvPr/>
          </p:nvSpPr>
          <p:spPr>
            <a:xfrm>
              <a:off x="1733898" y="5088543"/>
              <a:ext cx="18497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YOU CAN ADD SOME BRIEF TEXT HERE</a:t>
              </a:r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D8562F22-E78F-4DD5-9BBD-EEAB69C0B365}"/>
              </a:ext>
            </a:extLst>
          </p:cNvPr>
          <p:cNvSpPr txBox="1"/>
          <p:nvPr/>
        </p:nvSpPr>
        <p:spPr>
          <a:xfrm>
            <a:off x="6912585" y="3709155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EC630"/>
                </a:solidFill>
                <a:latin typeface="Tw Cen MT" panose="020B0602020104020603" pitchFamily="34" charset="0"/>
              </a:rPr>
              <a:t>2016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11450F4-A7BD-494E-BD71-C6C5EB8D03D1}"/>
              </a:ext>
            </a:extLst>
          </p:cNvPr>
          <p:cNvGrpSpPr/>
          <p:nvPr/>
        </p:nvGrpSpPr>
        <p:grpSpPr>
          <a:xfrm>
            <a:off x="3101220" y="1755914"/>
            <a:ext cx="1275682" cy="1275682"/>
            <a:chOff x="3063120" y="1755914"/>
            <a:chExt cx="1275682" cy="1275682"/>
          </a:xfrm>
        </p:grpSpPr>
        <p:sp>
          <p:nvSpPr>
            <p:cNvPr id="120" name="Teardrop 119">
              <a:extLst>
                <a:ext uri="{FF2B5EF4-FFF2-40B4-BE49-F238E27FC236}">
                  <a16:creationId xmlns:a16="http://schemas.microsoft.com/office/drawing/2014/main" id="{5E489B47-B2BB-4EFB-8EC4-21C10615E463}"/>
                </a:ext>
              </a:extLst>
            </p:cNvPr>
            <p:cNvSpPr/>
            <p:nvPr/>
          </p:nvSpPr>
          <p:spPr>
            <a:xfrm rot="8100000">
              <a:off x="306312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862B435C-D1B2-4C1C-B995-8D888E87C5D7}"/>
                </a:ext>
              </a:extLst>
            </p:cNvPr>
            <p:cNvSpPr/>
            <p:nvPr/>
          </p:nvSpPr>
          <p:spPr>
            <a:xfrm>
              <a:off x="3257469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1" name="Picture 130">
              <a:extLst>
                <a:ext uri="{FF2B5EF4-FFF2-40B4-BE49-F238E27FC236}">
                  <a16:creationId xmlns:a16="http://schemas.microsoft.com/office/drawing/2014/main" id="{262C0D94-FE17-421D-AA32-BD4AFE13E6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6696" y="2066644"/>
              <a:ext cx="627392" cy="627390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91C1607-C8B7-4B99-9DC5-3321A9E92D49}"/>
              </a:ext>
            </a:extLst>
          </p:cNvPr>
          <p:cNvGrpSpPr/>
          <p:nvPr/>
        </p:nvGrpSpPr>
        <p:grpSpPr>
          <a:xfrm>
            <a:off x="5280540" y="1755914"/>
            <a:ext cx="1275682" cy="1275682"/>
            <a:chOff x="5242440" y="1755914"/>
            <a:chExt cx="1275682" cy="1275682"/>
          </a:xfrm>
        </p:grpSpPr>
        <p:sp>
          <p:nvSpPr>
            <p:cNvPr id="124" name="Teardrop 123">
              <a:extLst>
                <a:ext uri="{FF2B5EF4-FFF2-40B4-BE49-F238E27FC236}">
                  <a16:creationId xmlns:a16="http://schemas.microsoft.com/office/drawing/2014/main" id="{A44D7BEA-70F0-4773-A72C-A5B9951D3536}"/>
                </a:ext>
              </a:extLst>
            </p:cNvPr>
            <p:cNvSpPr/>
            <p:nvPr/>
          </p:nvSpPr>
          <p:spPr>
            <a:xfrm rot="8100000">
              <a:off x="524244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1431DABB-47B8-4640-BD39-9CC7E2CDA115}"/>
                </a:ext>
              </a:extLst>
            </p:cNvPr>
            <p:cNvSpPr/>
            <p:nvPr/>
          </p:nvSpPr>
          <p:spPr>
            <a:xfrm>
              <a:off x="5436789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2" name="Picture 131">
              <a:extLst>
                <a:ext uri="{FF2B5EF4-FFF2-40B4-BE49-F238E27FC236}">
                  <a16:creationId xmlns:a16="http://schemas.microsoft.com/office/drawing/2014/main" id="{B5EEDA48-5891-495E-A9A5-8AEE839470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5681" y="2061164"/>
              <a:ext cx="659146" cy="659144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807BE1-996E-4364-AC05-CAC8C826377C}"/>
              </a:ext>
            </a:extLst>
          </p:cNvPr>
          <p:cNvGrpSpPr/>
          <p:nvPr/>
        </p:nvGrpSpPr>
        <p:grpSpPr>
          <a:xfrm>
            <a:off x="7391281" y="1755914"/>
            <a:ext cx="1275682" cy="1275682"/>
            <a:chOff x="7353181" y="1755914"/>
            <a:chExt cx="1275682" cy="1275682"/>
          </a:xfrm>
        </p:grpSpPr>
        <p:sp>
          <p:nvSpPr>
            <p:cNvPr id="128" name="Teardrop 127">
              <a:extLst>
                <a:ext uri="{FF2B5EF4-FFF2-40B4-BE49-F238E27FC236}">
                  <a16:creationId xmlns:a16="http://schemas.microsoft.com/office/drawing/2014/main" id="{76257F1B-992C-4717-A6A2-EDE25A4F31C3}"/>
                </a:ext>
              </a:extLst>
            </p:cNvPr>
            <p:cNvSpPr/>
            <p:nvPr/>
          </p:nvSpPr>
          <p:spPr>
            <a:xfrm rot="8100000">
              <a:off x="7353181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CBB174F9-BA66-486F-BC62-F2720CED100C}"/>
                </a:ext>
              </a:extLst>
            </p:cNvPr>
            <p:cNvSpPr/>
            <p:nvPr/>
          </p:nvSpPr>
          <p:spPr>
            <a:xfrm>
              <a:off x="7547530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3" name="Picture 132">
              <a:extLst>
                <a:ext uri="{FF2B5EF4-FFF2-40B4-BE49-F238E27FC236}">
                  <a16:creationId xmlns:a16="http://schemas.microsoft.com/office/drawing/2014/main" id="{58BE45EE-A44E-41D8-8C13-099C1F70EF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8666" y="2048456"/>
              <a:ext cx="684562" cy="6845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2449921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75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25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4" grpId="0"/>
      <p:bldP spid="1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about</a:t>
              </a: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3" cy="6858000"/>
            <a:chOff x="213096" y="0"/>
            <a:chExt cx="11447503" cy="6858000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1058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history</a:t>
              </a:r>
            </a:p>
          </p:txBody>
        </p: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timeline</a:t>
              </a:r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990CE96C-B0E8-49CB-B717-EBFFECB66027}"/>
              </a:ext>
            </a:extLst>
          </p:cNvPr>
          <p:cNvSpPr/>
          <p:nvPr/>
        </p:nvSpPr>
        <p:spPr>
          <a:xfrm>
            <a:off x="-7962177" y="-1"/>
            <a:ext cx="5781368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189610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teams</a:t>
              </a:r>
            </a:p>
          </p:txBody>
        </p:sp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7638543" y="-1"/>
            <a:ext cx="8692332" cy="6858000"/>
            <a:chOff x="718505" y="-1"/>
            <a:chExt cx="8692332" cy="6858000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718505" y="-1"/>
              <a:ext cx="869233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services</a:t>
              </a:r>
            </a:p>
          </p:txBody>
        </p: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9395082" y="-1"/>
            <a:ext cx="9927504" cy="6858000"/>
            <a:chOff x="-9337032" y="-1"/>
            <a:chExt cx="9927504" cy="685800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9337032" y="-1"/>
              <a:ext cx="992350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89608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follow</a:t>
              </a:r>
            </a:p>
          </p:txBody>
        </p:sp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C89FF31-8612-4FD2-9987-7B2B659E4399}"/>
              </a:ext>
            </a:extLst>
          </p:cNvPr>
          <p:cNvGrpSpPr/>
          <p:nvPr/>
        </p:nvGrpSpPr>
        <p:grpSpPr>
          <a:xfrm>
            <a:off x="1590156" y="1623565"/>
            <a:ext cx="2017224" cy="2017224"/>
            <a:chOff x="1466851" y="1754971"/>
            <a:chExt cx="2362200" cy="2362200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8A4AD62D-BD7E-415D-B725-6AC37487928F}"/>
                </a:ext>
              </a:extLst>
            </p:cNvPr>
            <p:cNvSpPr/>
            <p:nvPr/>
          </p:nvSpPr>
          <p:spPr>
            <a:xfrm>
              <a:off x="1466851" y="1754971"/>
              <a:ext cx="2362200" cy="2362200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AD995FC3-C541-42EF-8CAA-48FBA94B94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98" r="1156"/>
            <a:stretch/>
          </p:blipFill>
          <p:spPr>
            <a:xfrm>
              <a:off x="1619252" y="1907373"/>
              <a:ext cx="2057398" cy="2057396"/>
            </a:xfrm>
            <a:prstGeom prst="ellipse">
              <a:avLst/>
            </a:prstGeom>
          </p:spPr>
        </p:pic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558BBFA0-22AC-4630-95CF-DD11BBF46981}"/>
              </a:ext>
            </a:extLst>
          </p:cNvPr>
          <p:cNvGrpSpPr/>
          <p:nvPr/>
        </p:nvGrpSpPr>
        <p:grpSpPr>
          <a:xfrm>
            <a:off x="4287817" y="1594502"/>
            <a:ext cx="2075350" cy="2075350"/>
            <a:chOff x="4388156" y="1754971"/>
            <a:chExt cx="2362200" cy="2362200"/>
          </a:xfrm>
          <a:solidFill>
            <a:srgbClr val="03A1A4"/>
          </a:solidFill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8106C475-63FF-4B88-9037-7D4296DCF408}"/>
                </a:ext>
              </a:extLst>
            </p:cNvPr>
            <p:cNvSpPr/>
            <p:nvPr/>
          </p:nvSpPr>
          <p:spPr>
            <a:xfrm>
              <a:off x="4388156" y="1754971"/>
              <a:ext cx="2362200" cy="2362200"/>
            </a:xfrm>
            <a:prstGeom prst="ellipse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5A49D4CA-4AB4-4B81-87DF-16F4C749B5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78" t="16519" r="9615" b="1982"/>
            <a:stretch/>
          </p:blipFill>
          <p:spPr>
            <a:xfrm>
              <a:off x="4540558" y="1907373"/>
              <a:ext cx="2057396" cy="2057396"/>
            </a:xfrm>
            <a:prstGeom prst="ellipse">
              <a:avLst/>
            </a:prstGeom>
            <a:grpFill/>
          </p:spPr>
        </p:pic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4FA7696F-3A12-4749-96EF-506789697582}"/>
              </a:ext>
            </a:extLst>
          </p:cNvPr>
          <p:cNvGrpSpPr/>
          <p:nvPr/>
        </p:nvGrpSpPr>
        <p:grpSpPr>
          <a:xfrm>
            <a:off x="7057250" y="1589351"/>
            <a:ext cx="2085652" cy="2085652"/>
            <a:chOff x="7245656" y="1754971"/>
            <a:chExt cx="2362200" cy="2362200"/>
          </a:xfrm>
          <a:solidFill>
            <a:srgbClr val="EE9524"/>
          </a:solidFill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BEA41108-70F3-44FD-9476-BB5FCAD01852}"/>
                </a:ext>
              </a:extLst>
            </p:cNvPr>
            <p:cNvSpPr/>
            <p:nvPr/>
          </p:nvSpPr>
          <p:spPr>
            <a:xfrm>
              <a:off x="7245656" y="1754971"/>
              <a:ext cx="2362200" cy="2362200"/>
            </a:xfrm>
            <a:prstGeom prst="ellipse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70692E7A-E8C1-4231-93B0-76CAA4775D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15" r="16615"/>
            <a:stretch/>
          </p:blipFill>
          <p:spPr>
            <a:xfrm>
              <a:off x="7395187" y="1904502"/>
              <a:ext cx="2063138" cy="2063138"/>
            </a:xfrm>
            <a:prstGeom prst="ellipse">
              <a:avLst/>
            </a:prstGeom>
            <a:grpFill/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FFECBB9F-A6DA-4867-8BFF-1EB9CC0E78D3}"/>
              </a:ext>
            </a:extLst>
          </p:cNvPr>
          <p:cNvGrpSpPr/>
          <p:nvPr/>
        </p:nvGrpSpPr>
        <p:grpSpPr>
          <a:xfrm>
            <a:off x="1671243" y="1589351"/>
            <a:ext cx="662608" cy="523220"/>
            <a:chOff x="668600" y="2123782"/>
            <a:chExt cx="662608" cy="523220"/>
          </a:xfrm>
        </p:grpSpPr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758FFA05-60D3-49D7-AD33-70C14A462582}"/>
                </a:ext>
              </a:extLst>
            </p:cNvPr>
            <p:cNvSpPr/>
            <p:nvPr/>
          </p:nvSpPr>
          <p:spPr>
            <a:xfrm>
              <a:off x="732304" y="2123782"/>
              <a:ext cx="523220" cy="523220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6F674720-AA72-463C-A9F5-CC05A31FD455}"/>
                </a:ext>
              </a:extLst>
            </p:cNvPr>
            <p:cNvSpPr txBox="1"/>
            <p:nvPr/>
          </p:nvSpPr>
          <p:spPr>
            <a:xfrm>
              <a:off x="668600" y="2154559"/>
              <a:ext cx="6626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01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F148DB69-DF3E-4C33-B538-AF9F73BD860D}"/>
              </a:ext>
            </a:extLst>
          </p:cNvPr>
          <p:cNvGrpSpPr/>
          <p:nvPr/>
        </p:nvGrpSpPr>
        <p:grpSpPr>
          <a:xfrm>
            <a:off x="4359048" y="1589351"/>
            <a:ext cx="662608" cy="523220"/>
            <a:chOff x="662610" y="2123782"/>
            <a:chExt cx="662608" cy="523220"/>
          </a:xfrm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ECF5359-B27A-4EA4-9470-E15A636740F1}"/>
                </a:ext>
              </a:extLst>
            </p:cNvPr>
            <p:cNvSpPr/>
            <p:nvPr/>
          </p:nvSpPr>
          <p:spPr>
            <a:xfrm>
              <a:off x="732304" y="2123782"/>
              <a:ext cx="523220" cy="523220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45730238-5131-470C-B8FC-1D599D94B747}"/>
                </a:ext>
              </a:extLst>
            </p:cNvPr>
            <p:cNvSpPr txBox="1"/>
            <p:nvPr/>
          </p:nvSpPr>
          <p:spPr>
            <a:xfrm>
              <a:off x="662610" y="2154559"/>
              <a:ext cx="6626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02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999227E9-EB21-4059-B513-140E8EB32283}"/>
              </a:ext>
            </a:extLst>
          </p:cNvPr>
          <p:cNvGrpSpPr/>
          <p:nvPr/>
        </p:nvGrpSpPr>
        <p:grpSpPr>
          <a:xfrm>
            <a:off x="7113378" y="1596925"/>
            <a:ext cx="662608" cy="508072"/>
            <a:chOff x="662610" y="2131356"/>
            <a:chExt cx="662608" cy="508072"/>
          </a:xfrm>
        </p:grpSpPr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16BFFE64-6C8E-4F76-92AF-FE854A15A057}"/>
                </a:ext>
              </a:extLst>
            </p:cNvPr>
            <p:cNvSpPr/>
            <p:nvPr/>
          </p:nvSpPr>
          <p:spPr>
            <a:xfrm>
              <a:off x="739878" y="2131356"/>
              <a:ext cx="508072" cy="508072"/>
            </a:xfrm>
            <a:prstGeom prst="ellipse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A560E021-6D3E-44E0-9017-02F6FD846B8E}"/>
                </a:ext>
              </a:extLst>
            </p:cNvPr>
            <p:cNvSpPr txBox="1"/>
            <p:nvPr/>
          </p:nvSpPr>
          <p:spPr>
            <a:xfrm>
              <a:off x="662610" y="2154558"/>
              <a:ext cx="6626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E6E7E9"/>
                  </a:solidFill>
                  <a:latin typeface="Tw Cen MT" panose="020B0602020104020603" pitchFamily="34" charset="0"/>
                </a:rPr>
                <a:t>03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642619BF-D98C-42FE-8077-B8745D93F239}"/>
              </a:ext>
            </a:extLst>
          </p:cNvPr>
          <p:cNvGrpSpPr/>
          <p:nvPr/>
        </p:nvGrpSpPr>
        <p:grpSpPr>
          <a:xfrm>
            <a:off x="1089803" y="4112242"/>
            <a:ext cx="3048141" cy="1452554"/>
            <a:chOff x="264581" y="4416136"/>
            <a:chExt cx="3048141" cy="1452554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47D438D1-4A2C-457A-A675-A2FFD11F8FC1}"/>
                </a:ext>
              </a:extLst>
            </p:cNvPr>
            <p:cNvSpPr txBox="1"/>
            <p:nvPr/>
          </p:nvSpPr>
          <p:spPr>
            <a:xfrm>
              <a:off x="466266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5969"/>
                  </a:solidFill>
                  <a:latin typeface="Tw Cen MT" panose="020B0602020104020603" pitchFamily="34" charset="0"/>
                </a:rPr>
                <a:t>ALAN MARTIN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EFA98CF0-C7D5-4BB1-AE6B-892973EDC2B3}"/>
                </a:ext>
              </a:extLst>
            </p:cNvPr>
            <p:cNvSpPr txBox="1"/>
            <p:nvPr/>
          </p:nvSpPr>
          <p:spPr>
            <a:xfrm>
              <a:off x="466266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CEO, COMPANY NAME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ADB9B462-21BE-4A91-8264-768F8688631E}"/>
                </a:ext>
              </a:extLst>
            </p:cNvPr>
            <p:cNvSpPr txBox="1"/>
            <p:nvPr/>
          </p:nvSpPr>
          <p:spPr>
            <a:xfrm>
              <a:off x="264581" y="5222359"/>
              <a:ext cx="3048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Brief Message About Yourself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EC238A46-6DC2-415E-858B-EDB9C705F5D2}"/>
              </a:ext>
            </a:extLst>
          </p:cNvPr>
          <p:cNvGrpSpPr/>
          <p:nvPr/>
        </p:nvGrpSpPr>
        <p:grpSpPr>
          <a:xfrm>
            <a:off x="3806113" y="4112242"/>
            <a:ext cx="3048141" cy="1452554"/>
            <a:chOff x="3143051" y="4416136"/>
            <a:chExt cx="3048141" cy="1452554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CBD766E-1FDC-47EC-AFE3-250300F9E1D4}"/>
                </a:ext>
              </a:extLst>
            </p:cNvPr>
            <p:cNvSpPr txBox="1"/>
            <p:nvPr/>
          </p:nvSpPr>
          <p:spPr>
            <a:xfrm>
              <a:off x="3344736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3A1A4"/>
                  </a:solidFill>
                  <a:latin typeface="Tw Cen MT" panose="020B0602020104020603" pitchFamily="34" charset="0"/>
                </a:rPr>
                <a:t>JHON DOE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9DD83A3E-FC84-4E9E-A039-E9CA92AC9309}"/>
                </a:ext>
              </a:extLst>
            </p:cNvPr>
            <p:cNvSpPr txBox="1"/>
            <p:nvPr/>
          </p:nvSpPr>
          <p:spPr>
            <a:xfrm>
              <a:off x="3344736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CEO, COMPANY NAME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4656B8D-277C-459C-8AC5-1E3C9FBF12C4}"/>
                </a:ext>
              </a:extLst>
            </p:cNvPr>
            <p:cNvSpPr txBox="1"/>
            <p:nvPr/>
          </p:nvSpPr>
          <p:spPr>
            <a:xfrm>
              <a:off x="3143051" y="5222359"/>
              <a:ext cx="3048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Brief Message About Yourself</a:t>
              </a: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A5E2E5DE-DB63-4888-A16C-FBB53DF5105F}"/>
              </a:ext>
            </a:extLst>
          </p:cNvPr>
          <p:cNvGrpSpPr/>
          <p:nvPr/>
        </p:nvGrpSpPr>
        <p:grpSpPr>
          <a:xfrm>
            <a:off x="6578020" y="4112242"/>
            <a:ext cx="3048141" cy="1452554"/>
            <a:chOff x="6191192" y="4416136"/>
            <a:chExt cx="3048141" cy="1452554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A72104E9-D31B-4FE5-8105-9C439D743046}"/>
                </a:ext>
              </a:extLst>
            </p:cNvPr>
            <p:cNvSpPr txBox="1"/>
            <p:nvPr/>
          </p:nvSpPr>
          <p:spPr>
            <a:xfrm>
              <a:off x="6392877" y="4416136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5D7373"/>
                  </a:solidFill>
                  <a:latin typeface="Tw Cen MT" panose="020B0602020104020603" pitchFamily="34" charset="0"/>
                </a:rPr>
                <a:t>PABLO PICASO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2C9848EF-A792-46BC-8A1A-95DC4C6A8499}"/>
                </a:ext>
              </a:extLst>
            </p:cNvPr>
            <p:cNvSpPr txBox="1"/>
            <p:nvPr/>
          </p:nvSpPr>
          <p:spPr>
            <a:xfrm>
              <a:off x="6392877" y="4853747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CEO, COMPANY NAME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EC21C292-71CC-48CF-BD5C-47D7BFAC5B36}"/>
                </a:ext>
              </a:extLst>
            </p:cNvPr>
            <p:cNvSpPr txBox="1"/>
            <p:nvPr/>
          </p:nvSpPr>
          <p:spPr>
            <a:xfrm>
              <a:off x="6191192" y="5222359"/>
              <a:ext cx="3048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65000"/>
                    </a:schemeClr>
                  </a:solidFill>
                  <a:latin typeface="Tw Cen MT" panose="020B0602020104020603" pitchFamily="34" charset="0"/>
                </a:rPr>
                <a:t>Here Write Brief Message About Yourself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52005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about</a:t>
              </a: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3" cy="6858000"/>
            <a:chOff x="213096" y="0"/>
            <a:chExt cx="11447503" cy="6858000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1058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history</a:t>
              </a:r>
            </a:p>
          </p:txBody>
        </p: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timeline</a:t>
              </a:r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990CE96C-B0E8-49CB-B717-EBFFECB66027}"/>
              </a:ext>
            </a:extLst>
          </p:cNvPr>
          <p:cNvSpPr/>
          <p:nvPr/>
        </p:nvSpPr>
        <p:spPr>
          <a:xfrm>
            <a:off x="-7962177" y="-1"/>
            <a:ext cx="5781368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189610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teams</a:t>
              </a:r>
            </a:p>
          </p:txBody>
        </p:sp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services</a:t>
              </a:r>
            </a:p>
          </p:txBody>
        </p: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9395082" y="-1"/>
            <a:ext cx="9927504" cy="6858000"/>
            <a:chOff x="-9337032" y="-1"/>
            <a:chExt cx="9927504" cy="685800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9337032" y="-1"/>
              <a:ext cx="992350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89608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follow</a:t>
              </a:r>
            </a:p>
          </p:txBody>
        </p:sp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11FBA8A3-D6EF-42EC-AEC1-86283EED452E}"/>
              </a:ext>
            </a:extLst>
          </p:cNvPr>
          <p:cNvGrpSpPr/>
          <p:nvPr/>
        </p:nvGrpSpPr>
        <p:grpSpPr>
          <a:xfrm>
            <a:off x="1390386" y="1717392"/>
            <a:ext cx="3197225" cy="929085"/>
            <a:chOff x="764723" y="2142394"/>
            <a:chExt cx="3197225" cy="929085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0F3CBE7-0B7F-4BBC-932B-F8A1336F5066}"/>
                </a:ext>
              </a:extLst>
            </p:cNvPr>
            <p:cNvSpPr/>
            <p:nvPr/>
          </p:nvSpPr>
          <p:spPr>
            <a:xfrm>
              <a:off x="764723" y="2277144"/>
              <a:ext cx="662056" cy="662056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1F468DAE-4AE6-45BB-86E9-605BB3D41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54" y="2408975"/>
              <a:ext cx="398394" cy="398394"/>
            </a:xfrm>
            <a:prstGeom prst="rect">
              <a:avLst/>
            </a:prstGeom>
          </p:spPr>
        </p:pic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A5766AE2-8191-4DD7-9F8B-FB3901844BFC}"/>
                </a:ext>
              </a:extLst>
            </p:cNvPr>
            <p:cNvSpPr txBox="1"/>
            <p:nvPr/>
          </p:nvSpPr>
          <p:spPr>
            <a:xfrm>
              <a:off x="1435200" y="2142394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ED76257E-DD5D-4C31-B2AC-F76DC9199544}"/>
                </a:ext>
              </a:extLst>
            </p:cNvPr>
            <p:cNvSpPr txBox="1"/>
            <p:nvPr/>
          </p:nvSpPr>
          <p:spPr>
            <a:xfrm>
              <a:off x="1435200" y="2425148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C5CB2E8-B3A7-4DE0-B2CC-736365263446}"/>
              </a:ext>
            </a:extLst>
          </p:cNvPr>
          <p:cNvGrpSpPr/>
          <p:nvPr/>
        </p:nvGrpSpPr>
        <p:grpSpPr>
          <a:xfrm>
            <a:off x="1390386" y="2995413"/>
            <a:ext cx="3197225" cy="929085"/>
            <a:chOff x="764723" y="3420415"/>
            <a:chExt cx="3197225" cy="929085"/>
          </a:xfrm>
        </p:grpSpPr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4CD8841C-D453-44E7-9CE2-70317BC917D2}"/>
                </a:ext>
              </a:extLst>
            </p:cNvPr>
            <p:cNvSpPr/>
            <p:nvPr/>
          </p:nvSpPr>
          <p:spPr>
            <a:xfrm>
              <a:off x="764723" y="3555165"/>
              <a:ext cx="662056" cy="662056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FF4D948F-8670-4F67-B5BD-4AC06968C522}"/>
                </a:ext>
              </a:extLst>
            </p:cNvPr>
            <p:cNvSpPr txBox="1"/>
            <p:nvPr/>
          </p:nvSpPr>
          <p:spPr>
            <a:xfrm>
              <a:off x="1435200" y="3420415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A120E0D6-EFA2-4A08-BFE2-DD70F47E6C48}"/>
                </a:ext>
              </a:extLst>
            </p:cNvPr>
            <p:cNvSpPr txBox="1"/>
            <p:nvPr/>
          </p:nvSpPr>
          <p:spPr>
            <a:xfrm>
              <a:off x="1435200" y="3703169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CC4EB96D-DFD9-40AE-890E-7DA16AF167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748" y="3713190"/>
              <a:ext cx="346006" cy="346006"/>
            </a:xfrm>
            <a:prstGeom prst="rect">
              <a:avLst/>
            </a:prstGeom>
          </p:spPr>
        </p:pic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AF9A856-B862-439D-AB2D-28527B3BC76B}"/>
              </a:ext>
            </a:extLst>
          </p:cNvPr>
          <p:cNvGrpSpPr/>
          <p:nvPr/>
        </p:nvGrpSpPr>
        <p:grpSpPr>
          <a:xfrm>
            <a:off x="1390386" y="4273434"/>
            <a:ext cx="3197225" cy="929085"/>
            <a:chOff x="764723" y="4698436"/>
            <a:chExt cx="3197225" cy="929085"/>
          </a:xfrm>
        </p:grpSpPr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6B8AFB94-C2E3-487E-AE72-2D519C605F72}"/>
                </a:ext>
              </a:extLst>
            </p:cNvPr>
            <p:cNvSpPr/>
            <p:nvPr/>
          </p:nvSpPr>
          <p:spPr>
            <a:xfrm>
              <a:off x="764723" y="4833186"/>
              <a:ext cx="662056" cy="6620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04E1E449-1505-4788-9575-E71478300712}"/>
                </a:ext>
              </a:extLst>
            </p:cNvPr>
            <p:cNvSpPr txBox="1"/>
            <p:nvPr/>
          </p:nvSpPr>
          <p:spPr>
            <a:xfrm>
              <a:off x="1435200" y="4698436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7EAC8E37-8B3C-4F8F-AC92-FAC65925ACC6}"/>
                </a:ext>
              </a:extLst>
            </p:cNvPr>
            <p:cNvSpPr txBox="1"/>
            <p:nvPr/>
          </p:nvSpPr>
          <p:spPr>
            <a:xfrm>
              <a:off x="1435200" y="4981190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8A5A61FB-CA64-4580-801C-AD3884078B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53" y="4977083"/>
              <a:ext cx="398396" cy="398396"/>
            </a:xfrm>
            <a:prstGeom prst="rect">
              <a:avLst/>
            </a:prstGeom>
          </p:spPr>
        </p:pic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743BC266-D040-419D-B713-FBC99952FADF}"/>
              </a:ext>
            </a:extLst>
          </p:cNvPr>
          <p:cNvGrpSpPr/>
          <p:nvPr/>
        </p:nvGrpSpPr>
        <p:grpSpPr>
          <a:xfrm>
            <a:off x="5130290" y="2995413"/>
            <a:ext cx="3197225" cy="929085"/>
            <a:chOff x="4504627" y="3420415"/>
            <a:chExt cx="3197225" cy="929085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1F70E9A6-B0EA-49B3-9490-7C7B09ACEE67}"/>
                </a:ext>
              </a:extLst>
            </p:cNvPr>
            <p:cNvSpPr/>
            <p:nvPr/>
          </p:nvSpPr>
          <p:spPr>
            <a:xfrm>
              <a:off x="4504627" y="3555165"/>
              <a:ext cx="662056" cy="662056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C1C9AE74-6ECE-4642-85A1-879B902A0C00}"/>
                </a:ext>
              </a:extLst>
            </p:cNvPr>
            <p:cNvSpPr txBox="1"/>
            <p:nvPr/>
          </p:nvSpPr>
          <p:spPr>
            <a:xfrm>
              <a:off x="5175104" y="3420415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F00EE840-57C5-45A8-AB89-BA57CE453AA8}"/>
                </a:ext>
              </a:extLst>
            </p:cNvPr>
            <p:cNvSpPr txBox="1"/>
            <p:nvPr/>
          </p:nvSpPr>
          <p:spPr>
            <a:xfrm>
              <a:off x="5175104" y="3703169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132" name="Picture 131">
              <a:extLst>
                <a:ext uri="{FF2B5EF4-FFF2-40B4-BE49-F238E27FC236}">
                  <a16:creationId xmlns:a16="http://schemas.microsoft.com/office/drawing/2014/main" id="{28C55931-7730-4132-AB43-DEC40108466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8037" y="3678575"/>
              <a:ext cx="415236" cy="415236"/>
            </a:xfrm>
            <a:prstGeom prst="rect">
              <a:avLst/>
            </a:prstGeom>
          </p:spPr>
        </p:pic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F0E3BF0A-B04D-4316-B447-549B31994A65}"/>
              </a:ext>
            </a:extLst>
          </p:cNvPr>
          <p:cNvGrpSpPr/>
          <p:nvPr/>
        </p:nvGrpSpPr>
        <p:grpSpPr>
          <a:xfrm>
            <a:off x="5130290" y="4273434"/>
            <a:ext cx="3197225" cy="929085"/>
            <a:chOff x="4504627" y="4698436"/>
            <a:chExt cx="3197225" cy="929085"/>
          </a:xfrm>
        </p:grpSpPr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21B892CB-2087-4B4E-9D9A-135A090D8BBA}"/>
                </a:ext>
              </a:extLst>
            </p:cNvPr>
            <p:cNvSpPr/>
            <p:nvPr/>
          </p:nvSpPr>
          <p:spPr>
            <a:xfrm>
              <a:off x="4504627" y="4833186"/>
              <a:ext cx="662056" cy="6620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2F1E812C-21E1-4AE8-8492-7C26987E24F5}"/>
                </a:ext>
              </a:extLst>
            </p:cNvPr>
            <p:cNvSpPr txBox="1"/>
            <p:nvPr/>
          </p:nvSpPr>
          <p:spPr>
            <a:xfrm>
              <a:off x="5175104" y="4698436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39E48791-F83A-43C2-91A4-5459684E27A3}"/>
                </a:ext>
              </a:extLst>
            </p:cNvPr>
            <p:cNvSpPr txBox="1"/>
            <p:nvPr/>
          </p:nvSpPr>
          <p:spPr>
            <a:xfrm>
              <a:off x="5175104" y="4981190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137" name="Picture 136">
              <a:extLst>
                <a:ext uri="{FF2B5EF4-FFF2-40B4-BE49-F238E27FC236}">
                  <a16:creationId xmlns:a16="http://schemas.microsoft.com/office/drawing/2014/main" id="{3998D37B-EE23-4400-B3FB-AE622C2B469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7162" y="4967369"/>
              <a:ext cx="336986" cy="336986"/>
            </a:xfrm>
            <a:prstGeom prst="rect">
              <a:avLst/>
            </a:prstGeom>
          </p:spPr>
        </p:pic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6A922994-56F7-4E3F-BBC4-41F24AED21E0}"/>
              </a:ext>
            </a:extLst>
          </p:cNvPr>
          <p:cNvGrpSpPr/>
          <p:nvPr/>
        </p:nvGrpSpPr>
        <p:grpSpPr>
          <a:xfrm>
            <a:off x="5130290" y="1717392"/>
            <a:ext cx="3197225" cy="929085"/>
            <a:chOff x="4504627" y="2142394"/>
            <a:chExt cx="3197225" cy="929085"/>
          </a:xfrm>
        </p:grpSpPr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4B44027A-8946-45E7-8F11-28B2EA7E8E3E}"/>
                </a:ext>
              </a:extLst>
            </p:cNvPr>
            <p:cNvSpPr/>
            <p:nvPr/>
          </p:nvSpPr>
          <p:spPr>
            <a:xfrm>
              <a:off x="4504627" y="2277144"/>
              <a:ext cx="662056" cy="662056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64EED872-529B-476D-A042-AF8799EED2BA}"/>
                </a:ext>
              </a:extLst>
            </p:cNvPr>
            <p:cNvSpPr txBox="1"/>
            <p:nvPr/>
          </p:nvSpPr>
          <p:spPr>
            <a:xfrm>
              <a:off x="5175104" y="2142394"/>
              <a:ext cx="1555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Web Design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46E35B1E-3A73-441C-8AB0-F2D52796F64F}"/>
                </a:ext>
              </a:extLst>
            </p:cNvPr>
            <p:cNvSpPr txBox="1"/>
            <p:nvPr/>
          </p:nvSpPr>
          <p:spPr>
            <a:xfrm>
              <a:off x="5175104" y="2425148"/>
              <a:ext cx="2526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Here you need to add some brief about the service that your company is providing currently</a:t>
              </a:r>
            </a:p>
          </p:txBody>
        </p:sp>
        <p:pic>
          <p:nvPicPr>
            <p:cNvPr id="142" name="Picture 141">
              <a:extLst>
                <a:ext uri="{FF2B5EF4-FFF2-40B4-BE49-F238E27FC236}">
                  <a16:creationId xmlns:a16="http://schemas.microsoft.com/office/drawing/2014/main" id="{F7189829-FB67-42A0-ADC4-78F2C37F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7162" y="2447925"/>
              <a:ext cx="320494" cy="3204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5795959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about</a:t>
              </a: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3" cy="6858000"/>
            <a:chOff x="213096" y="0"/>
            <a:chExt cx="11447503" cy="6858000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1058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history</a:t>
              </a:r>
            </a:p>
          </p:txBody>
        </p: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timeline</a:t>
              </a:r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189610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teams</a:t>
              </a:r>
            </a:p>
          </p:txBody>
        </p:sp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services</a:t>
              </a:r>
            </a:p>
          </p:txBody>
        </p: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35017" cy="6858000"/>
            <a:chOff x="-10744545" y="-1"/>
            <a:chExt cx="11335017" cy="685800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89608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0EEF0"/>
                  </a:solidFill>
                  <a:latin typeface="Tw Cen MT" panose="020B0602020104020603" pitchFamily="34" charset="0"/>
                </a:rPr>
                <a:t>follow</a:t>
              </a:r>
            </a:p>
          </p:txBody>
        </p:sp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E8FADE7-5D32-410A-A514-EBA4D18E520D}"/>
              </a:ext>
            </a:extLst>
          </p:cNvPr>
          <p:cNvGrpSpPr/>
          <p:nvPr/>
        </p:nvGrpSpPr>
        <p:grpSpPr>
          <a:xfrm>
            <a:off x="522514" y="3966907"/>
            <a:ext cx="2336800" cy="1390243"/>
            <a:chOff x="979714" y="4445001"/>
            <a:chExt cx="2336800" cy="139024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8855102-5892-4791-81C6-1D3099286A62}"/>
                </a:ext>
              </a:extLst>
            </p:cNvPr>
            <p:cNvSpPr txBox="1"/>
            <p:nvPr/>
          </p:nvSpPr>
          <p:spPr>
            <a:xfrm>
              <a:off x="979714" y="4445001"/>
              <a:ext cx="233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03A1A4"/>
                  </a:solidFill>
                  <a:latin typeface="Tw Cen MT" panose="020B0602020104020603" pitchFamily="34" charset="0"/>
                </a:rPr>
                <a:t>8M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2001AFB-5833-4302-85EB-700F4F764C00}"/>
                </a:ext>
              </a:extLst>
            </p:cNvPr>
            <p:cNvSpPr txBox="1"/>
            <p:nvPr/>
          </p:nvSpPr>
          <p:spPr>
            <a:xfrm>
              <a:off x="979714" y="5127358"/>
              <a:ext cx="233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D82C6EF-E9DE-4923-8019-398DA581487A}"/>
              </a:ext>
            </a:extLst>
          </p:cNvPr>
          <p:cNvGrpSpPr/>
          <p:nvPr/>
        </p:nvGrpSpPr>
        <p:grpSpPr>
          <a:xfrm>
            <a:off x="3172584" y="3966907"/>
            <a:ext cx="2336800" cy="1390243"/>
            <a:chOff x="3629784" y="4445001"/>
            <a:chExt cx="2336800" cy="1390243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AC3DF4E-CC11-4211-B94C-CFD06DD21505}"/>
                </a:ext>
              </a:extLst>
            </p:cNvPr>
            <p:cNvSpPr txBox="1"/>
            <p:nvPr/>
          </p:nvSpPr>
          <p:spPr>
            <a:xfrm>
              <a:off x="3629784" y="4445001"/>
              <a:ext cx="233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EF3078"/>
                  </a:solidFill>
                  <a:latin typeface="Tw Cen MT" panose="020B0602020104020603" pitchFamily="34" charset="0"/>
                </a:rPr>
                <a:t>6M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47D5A51-0B28-44B2-9458-2EC47846B480}"/>
                </a:ext>
              </a:extLst>
            </p:cNvPr>
            <p:cNvSpPr txBox="1"/>
            <p:nvPr/>
          </p:nvSpPr>
          <p:spPr>
            <a:xfrm>
              <a:off x="3629784" y="5127358"/>
              <a:ext cx="233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EEA83BA-280C-4216-B80C-C3082D2456C8}"/>
              </a:ext>
            </a:extLst>
          </p:cNvPr>
          <p:cNvGrpSpPr/>
          <p:nvPr/>
        </p:nvGrpSpPr>
        <p:grpSpPr>
          <a:xfrm>
            <a:off x="5822654" y="3966907"/>
            <a:ext cx="2336800" cy="1390243"/>
            <a:chOff x="6279854" y="4445001"/>
            <a:chExt cx="2336800" cy="1390243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6D3A4AD-1059-4193-95F4-99D7FB3C3390}"/>
                </a:ext>
              </a:extLst>
            </p:cNvPr>
            <p:cNvSpPr txBox="1"/>
            <p:nvPr/>
          </p:nvSpPr>
          <p:spPr>
            <a:xfrm>
              <a:off x="6279854" y="4445001"/>
              <a:ext cx="233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92D050"/>
                  </a:solidFill>
                  <a:latin typeface="Tw Cen MT" panose="020B0602020104020603" pitchFamily="34" charset="0"/>
                </a:rPr>
                <a:t>7M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D2CAFD3-83DC-4745-BD2C-AA8DD0D735B7}"/>
                </a:ext>
              </a:extLst>
            </p:cNvPr>
            <p:cNvSpPr txBox="1"/>
            <p:nvPr/>
          </p:nvSpPr>
          <p:spPr>
            <a:xfrm>
              <a:off x="6279854" y="5127358"/>
              <a:ext cx="233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A6A6A6"/>
                  </a:solidFill>
                  <a:latin typeface="Tw Cen MT" panose="020B0602020104020603" pitchFamily="34" charset="0"/>
                </a:rPr>
                <a:t>Add Some Brief Text Here to Explain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C36A51F-32BC-47D1-9A81-487036B42B97}"/>
              </a:ext>
            </a:extLst>
          </p:cNvPr>
          <p:cNvGrpSpPr/>
          <p:nvPr/>
        </p:nvGrpSpPr>
        <p:grpSpPr>
          <a:xfrm>
            <a:off x="3439718" y="1875469"/>
            <a:ext cx="1802532" cy="1802532"/>
            <a:chOff x="3753155" y="2209800"/>
            <a:chExt cx="2090058" cy="2090058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759DD56-9161-4A22-8660-0AAFD5155B24}"/>
                </a:ext>
              </a:extLst>
            </p:cNvPr>
            <p:cNvSpPr/>
            <p:nvPr/>
          </p:nvSpPr>
          <p:spPr>
            <a:xfrm>
              <a:off x="3753155" y="2209800"/>
              <a:ext cx="2090058" cy="2090058"/>
            </a:xfrm>
            <a:prstGeom prst="ellipse">
              <a:avLst/>
            </a:prstGeom>
            <a:solidFill>
              <a:srgbClr val="EF3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9B542F8B-7358-4AD5-9F27-D4CDC7236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4418" y="2611063"/>
              <a:ext cx="1287532" cy="1287532"/>
            </a:xfrm>
            <a:prstGeom prst="rect">
              <a:avLst/>
            </a:prstGeom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7A792EE-2433-4D86-A7D5-1FB0D3F9E4D8}"/>
              </a:ext>
            </a:extLst>
          </p:cNvPr>
          <p:cNvGrpSpPr/>
          <p:nvPr/>
        </p:nvGrpSpPr>
        <p:grpSpPr>
          <a:xfrm>
            <a:off x="6038027" y="1869840"/>
            <a:ext cx="1813790" cy="1813790"/>
            <a:chOff x="6403225" y="2209800"/>
            <a:chExt cx="2090058" cy="2090058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A516301-84E4-4DC6-A056-8024955CA570}"/>
                </a:ext>
              </a:extLst>
            </p:cNvPr>
            <p:cNvSpPr/>
            <p:nvPr/>
          </p:nvSpPr>
          <p:spPr>
            <a:xfrm>
              <a:off x="6403225" y="2209800"/>
              <a:ext cx="2090058" cy="209005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C90A6E8F-8715-4A45-8091-41BC89D620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3245" y="2611063"/>
              <a:ext cx="1287532" cy="1287532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81CAD7B-D8C7-4ACB-BAAD-C11ECF75DF45}"/>
              </a:ext>
            </a:extLst>
          </p:cNvPr>
          <p:cNvGrpSpPr/>
          <p:nvPr/>
        </p:nvGrpSpPr>
        <p:grpSpPr>
          <a:xfrm>
            <a:off x="789648" y="1875469"/>
            <a:ext cx="1802532" cy="1802532"/>
            <a:chOff x="1103085" y="2209800"/>
            <a:chExt cx="2090058" cy="2090058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4BCF60-284B-4512-A374-E284A563EFB1}"/>
                </a:ext>
              </a:extLst>
            </p:cNvPr>
            <p:cNvSpPr/>
            <p:nvPr/>
          </p:nvSpPr>
          <p:spPr>
            <a:xfrm>
              <a:off x="1103085" y="2209800"/>
              <a:ext cx="2090058" cy="2090058"/>
            </a:xfrm>
            <a:prstGeom prst="ellipse">
              <a:avLst/>
            </a:pr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D88307B7-2C0C-4003-9659-402583C1B4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4348" y="2611063"/>
              <a:ext cx="1287532" cy="12875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72394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313</Words>
  <Application>Microsoft Office PowerPoint</Application>
  <PresentationFormat>Widescreen</PresentationFormat>
  <Paragraphs>100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Tw Cen MT</vt:lpstr>
      <vt:lpstr>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Zähringer</dc:creator>
  <cp:lastModifiedBy>Nahid Ahmed</cp:lastModifiedBy>
  <cp:revision>17</cp:revision>
  <dcterms:created xsi:type="dcterms:W3CDTF">2017-01-05T13:17:27Z</dcterms:created>
  <dcterms:modified xsi:type="dcterms:W3CDTF">2018-05-09T17:28:21Z</dcterms:modified>
</cp:coreProperties>
</file>