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AF9B"/>
    <a:srgbClr val="C8C7A8"/>
    <a:srgbClr val="FACDAE"/>
    <a:srgbClr val="FC9D99"/>
    <a:srgbClr val="FF4266"/>
    <a:srgbClr val="93D6CA"/>
    <a:srgbClr val="F47B44"/>
    <a:srgbClr val="FC4A7E"/>
    <a:srgbClr val="FACDB0"/>
    <a:srgbClr val="34D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97" autoAdjust="0"/>
    <p:restoredTop sz="94660"/>
  </p:normalViewPr>
  <p:slideViewPr>
    <p:cSldViewPr snapToGrid="0">
      <p:cViewPr>
        <p:scale>
          <a:sx n="125" d="100"/>
          <a:sy n="125" d="100"/>
        </p:scale>
        <p:origin x="1368" y="10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3A674-CED6-484D-8454-75B9D39D03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FBC070-0098-45DE-903E-B3963AD59F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8DEB1-B9F0-4548-BC60-63625D863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DA69C-A3BC-48FB-828D-5A6E6B919454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97F0C-4460-4CBF-BD4F-04A1FD00A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58E0E1-A3F2-4C31-B6D9-09BB4BCD1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C475A-FC22-4BB2-81DE-26878B72C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50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6919B-08B6-4B12-ADCB-7D8EF857E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42833C-6F5F-44E6-AD9F-4764E70B95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A7D572-93C0-4109-BF9E-EE714B0FA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DA69C-A3BC-48FB-828D-5A6E6B919454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F0FA4-404C-4950-849D-30CF5B9E9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2DB8C-E3D1-48DD-8AD3-4337D5427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C475A-FC22-4BB2-81DE-26878B72C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9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2A27DF-60EB-4ACA-93A9-CDECA72272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53E89F-F3FC-469C-BFD2-ABBAC4CC93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7CCCF9-E79E-475C-AB9F-05473C425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DA69C-A3BC-48FB-828D-5A6E6B919454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7FB93-87BF-4573-B387-3D2F0735C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BE9E86-235A-4E9B-84DD-34D24E003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C475A-FC22-4BB2-81DE-26878B72C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955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922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09018-381A-42BC-BFCD-0704158DB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A71B5-E12F-4E5B-96FE-ADD8320D4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7C489-7944-4A6B-B364-6EF5865EC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DA69C-A3BC-48FB-828D-5A6E6B919454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43E333-13C5-4984-95A1-88F63DC66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4B18F1-0FED-4A5E-B01D-A05BD7DC7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C475A-FC22-4BB2-81DE-26878B72C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89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B6E58-3819-4E74-A15B-8EC5361E6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3B3B81-077D-4EA6-B457-7DC8E8A3E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7334A3-C29D-47AA-A4C5-5B77834E1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DA69C-A3BC-48FB-828D-5A6E6B919454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D7A02-7480-445D-9086-823D3599B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78D26-50D8-4A18-826C-5088CD90D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C475A-FC22-4BB2-81DE-26878B72C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385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21A18-B853-4C4B-9869-0D6EEC6F2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82BF4-8D66-4D18-BC52-266F669C81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063194-38A3-48F9-BF51-20705AE47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D02B0F-B056-451A-A08C-ECE3690D9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DA69C-A3BC-48FB-828D-5A6E6B919454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3CE37-ACBC-4001-9257-8CDAD7D6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0E9C02-13DA-4213-B777-B74BAB839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C475A-FC22-4BB2-81DE-26878B72C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8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9C3E1-D0C3-4F83-960B-196695A5D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282791-D744-4FFD-B2C1-DBB1306368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9F8D08-0B51-41BD-9FEB-794FB32610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0FD374-F5C3-4395-8EC7-DC02333120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78F625-875D-499D-AB17-D59086B827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607281-8F29-4F10-9BAC-1D785DBF4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DA69C-A3BC-48FB-828D-5A6E6B919454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E813D3-2765-4743-A990-AD8E47428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D2E69A-5F6F-425E-87E8-01F8B16ED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C475A-FC22-4BB2-81DE-26878B72C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762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80E8D-71D6-4DBF-9C86-5D60BD7CA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7E6019-5941-4057-8843-017DF357B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DA69C-A3BC-48FB-828D-5A6E6B919454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9E08F1-06EC-4796-9E57-9C92CE654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1A06FF-D87C-40AC-ADC5-AE53CAE6A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C475A-FC22-4BB2-81DE-26878B72C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955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E372BB-E41C-4D4E-91CE-094A18FF6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DA69C-A3BC-48FB-828D-5A6E6B919454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F2F2B-6057-456D-97F8-3DC05B980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6A766B-B067-44FF-80EF-90A95DA08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C475A-FC22-4BB2-81DE-26878B72C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073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05D7B-FC66-4DDB-AF2C-2C2712A5C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73E95-532A-4537-818E-21A1AD4E1C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9866AE-8B7E-4EAD-816E-0EBA34FF1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9AADFC-269E-4420-A949-C29ABD757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DA69C-A3BC-48FB-828D-5A6E6B919454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EE7559-BE9D-4A2A-BE47-FF8957339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DBC039-F3CE-47AE-93A1-66F3A9B1E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C475A-FC22-4BB2-81DE-26878B72C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14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8F72B-E9A7-49CA-BE4A-3256C8B97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7CDD87-C16E-4679-8B39-934940389D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F20AA4-D86F-4642-B96F-2E4B4ED862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C6C4C1-2D83-443B-80DF-C96852E98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DA69C-A3BC-48FB-828D-5A6E6B919454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651CED-4C33-452F-970F-0916999E9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630EEF-E630-457B-8165-D794714FB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C475A-FC22-4BB2-81DE-26878B72C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530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141A8F-16B4-42B4-BCD2-9D527AEE5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048783-6F45-4CD5-8CBD-3CB1AE64B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955B1-9F51-4C46-AD48-26807E68AC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DA69C-A3BC-48FB-828D-5A6E6B919454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B688D8-FB80-49EF-B593-170DCB4FFF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269C12-CA27-4FD4-8883-4CDB70D8C2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C475A-FC22-4BB2-81DE-26878B72C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392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AF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roup 109">
            <a:extLst>
              <a:ext uri="{FF2B5EF4-FFF2-40B4-BE49-F238E27FC236}">
                <a16:creationId xmlns:a16="http://schemas.microsoft.com/office/drawing/2014/main" id="{A0010A3B-A076-4F4E-B4CF-EB2607C0268B}"/>
              </a:ext>
            </a:extLst>
          </p:cNvPr>
          <p:cNvGrpSpPr/>
          <p:nvPr/>
        </p:nvGrpSpPr>
        <p:grpSpPr>
          <a:xfrm>
            <a:off x="6676290" y="2352787"/>
            <a:ext cx="5143500" cy="2109491"/>
            <a:chOff x="6879612" y="2270384"/>
            <a:chExt cx="5143500" cy="210949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E345BBC-45C2-4177-8EB0-87EBD8BF9165}"/>
                </a:ext>
              </a:extLst>
            </p:cNvPr>
            <p:cNvSpPr txBox="1"/>
            <p:nvPr/>
          </p:nvSpPr>
          <p:spPr>
            <a:xfrm>
              <a:off x="6879612" y="3035648"/>
              <a:ext cx="33369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FACDB0"/>
                  </a:solidFill>
                  <a:latin typeface="Tw Cen MT" panose="020B0602020104020603" pitchFamily="34" charset="0"/>
                </a:rPr>
                <a:t>CONTENT DELIVERY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173E096-BB55-472B-BC17-90588069DAE9}"/>
                </a:ext>
              </a:extLst>
            </p:cNvPr>
            <p:cNvSpPr txBox="1"/>
            <p:nvPr/>
          </p:nvSpPr>
          <p:spPr>
            <a:xfrm>
              <a:off x="6879612" y="2270384"/>
              <a:ext cx="51435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>
                  <a:solidFill>
                    <a:srgbClr val="FACDB0"/>
                  </a:solidFill>
                  <a:latin typeface="Tw Cen MT" panose="020B0602020104020603" pitchFamily="34" charset="0"/>
                </a:rPr>
                <a:t>PRESENTATION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A22A125-AE2A-4E24-AEC3-D5CE82BD7E65}"/>
                </a:ext>
              </a:extLst>
            </p:cNvPr>
            <p:cNvSpPr txBox="1"/>
            <p:nvPr/>
          </p:nvSpPr>
          <p:spPr>
            <a:xfrm>
              <a:off x="6879612" y="3518100"/>
              <a:ext cx="33369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FACDB0"/>
                  </a:solidFill>
                  <a:latin typeface="Tw Cen MT" panose="020B0602020104020603" pitchFamily="34" charset="0"/>
                </a:rPr>
                <a:t>POWERPOINT SCHOOL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77ECD8E-21C0-4877-BBB9-DF7908AD8DA0}"/>
                </a:ext>
              </a:extLst>
            </p:cNvPr>
            <p:cNvSpPr txBox="1"/>
            <p:nvPr/>
          </p:nvSpPr>
          <p:spPr>
            <a:xfrm>
              <a:off x="6879612" y="3979765"/>
              <a:ext cx="29422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ACDB0"/>
                  </a:solidFill>
                  <a:latin typeface="Tw Cen MT" panose="020B0602020104020603" pitchFamily="34" charset="0"/>
                </a:rPr>
                <a:t>YOUR SUBTITTLE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268DA095-5AA6-45CB-914D-549D391484B4}"/>
              </a:ext>
            </a:extLst>
          </p:cNvPr>
          <p:cNvGrpSpPr/>
          <p:nvPr/>
        </p:nvGrpSpPr>
        <p:grpSpPr>
          <a:xfrm>
            <a:off x="-5417524" y="0"/>
            <a:ext cx="10729913" cy="6858000"/>
            <a:chOff x="10249606" y="0"/>
            <a:chExt cx="10729913" cy="685800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6761E50-ACF4-4AEB-91B2-4D1260FF3876}"/>
                </a:ext>
              </a:extLst>
            </p:cNvPr>
            <p:cNvGrpSpPr/>
            <p:nvPr/>
          </p:nvGrpSpPr>
          <p:grpSpPr>
            <a:xfrm>
              <a:off x="10249606" y="0"/>
              <a:ext cx="10729913" cy="6858000"/>
              <a:chOff x="-4114800" y="0"/>
              <a:chExt cx="10729913" cy="6858000"/>
            </a:xfrm>
            <a:effectLst>
              <a:outerShdw blurRad="254000" dist="88900" algn="l" rotWithShape="0">
                <a:schemeClr val="tx1">
                  <a:lumMod val="95000"/>
                  <a:lumOff val="5000"/>
                  <a:alpha val="51000"/>
                </a:schemeClr>
              </a:outerShdw>
            </a:effectLst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1A82F37-F384-44AF-8D4D-8E5AB51F36CD}"/>
                  </a:ext>
                </a:extLst>
              </p:cNvPr>
              <p:cNvSpPr/>
              <p:nvPr/>
            </p:nvSpPr>
            <p:spPr>
              <a:xfrm>
                <a:off x="-4114800" y="0"/>
                <a:ext cx="9848850" cy="6858000"/>
              </a:xfrm>
              <a:prstGeom prst="rect">
                <a:avLst/>
              </a:prstGeom>
              <a:solidFill>
                <a:srgbClr val="C8C7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4CE4060-9EA1-4A18-9D41-27A4057CDEAD}"/>
                  </a:ext>
                </a:extLst>
              </p:cNvPr>
              <p:cNvGrpSpPr/>
              <p:nvPr/>
            </p:nvGrpSpPr>
            <p:grpSpPr>
              <a:xfrm>
                <a:off x="5734050" y="2952212"/>
                <a:ext cx="881063" cy="923330"/>
                <a:chOff x="8401050" y="3607250"/>
                <a:chExt cx="881063" cy="923330"/>
              </a:xfrm>
            </p:grpSpPr>
            <p:sp>
              <p:nvSpPr>
                <p:cNvPr id="2" name="Rectangle: Top Corners Rounded 1">
                  <a:extLst>
                    <a:ext uri="{FF2B5EF4-FFF2-40B4-BE49-F238E27FC236}">
                      <a16:creationId xmlns:a16="http://schemas.microsoft.com/office/drawing/2014/main" id="{C5D1EB51-A0E9-4F9E-8E46-8B3E890D1A18}"/>
                    </a:ext>
                  </a:extLst>
                </p:cNvPr>
                <p:cNvSpPr/>
                <p:nvPr/>
              </p:nvSpPr>
              <p:spPr>
                <a:xfrm rot="5400000">
                  <a:off x="8400703" y="3628384"/>
                  <a:ext cx="881757" cy="881063"/>
                </a:xfrm>
                <a:prstGeom prst="round2SameRect">
                  <a:avLst/>
                </a:prstGeom>
                <a:solidFill>
                  <a:srgbClr val="C8C7A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E7756F21-0986-45B4-9493-6206B3F28A73}"/>
                    </a:ext>
                  </a:extLst>
                </p:cNvPr>
                <p:cNvSpPr txBox="1"/>
                <p:nvPr/>
              </p:nvSpPr>
              <p:spPr>
                <a:xfrm>
                  <a:off x="8513922" y="3607250"/>
                  <a:ext cx="674370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5400" b="1" dirty="0">
                      <a:solidFill>
                        <a:srgbClr val="84AF9B"/>
                      </a:solidFill>
                      <a:latin typeface="DAGGERSQUARE" pitchFamily="50" charset="0"/>
                    </a:rPr>
                    <a:t>A</a:t>
                  </a:r>
                </a:p>
              </p:txBody>
            </p:sp>
          </p:grp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35D5122A-C246-4D14-A319-B2F43FE3C943}"/>
                </a:ext>
              </a:extLst>
            </p:cNvPr>
            <p:cNvGrpSpPr/>
            <p:nvPr/>
          </p:nvGrpSpPr>
          <p:grpSpPr>
            <a:xfrm>
              <a:off x="14056340" y="1501624"/>
              <a:ext cx="4796782" cy="4036597"/>
              <a:chOff x="5330572" y="1501624"/>
              <a:chExt cx="4796782" cy="4036597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95F4D23-23FA-409E-A146-57262624239E}"/>
                  </a:ext>
                </a:extLst>
              </p:cNvPr>
              <p:cNvSpPr txBox="1"/>
              <p:nvPr/>
            </p:nvSpPr>
            <p:spPr>
              <a:xfrm>
                <a:off x="6682557" y="3296304"/>
                <a:ext cx="20987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DAGGERSQUARE" pitchFamily="50" charset="0"/>
                  </a:rPr>
                  <a:t>YOUR CONTENT</a:t>
                </a:r>
              </a:p>
            </p:txBody>
          </p:sp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76932D89-666B-488D-8353-C17D090F64F0}"/>
                  </a:ext>
                </a:extLst>
              </p:cNvPr>
              <p:cNvGrpSpPr/>
              <p:nvPr/>
            </p:nvGrpSpPr>
            <p:grpSpPr>
              <a:xfrm>
                <a:off x="5330572" y="1501624"/>
                <a:ext cx="4796782" cy="4036597"/>
                <a:chOff x="5330572" y="1501624"/>
                <a:chExt cx="4796782" cy="4036597"/>
              </a:xfrm>
            </p:grpSpPr>
            <p:sp>
              <p:nvSpPr>
                <p:cNvPr id="46" name="Circle: Hollow 45">
                  <a:extLst>
                    <a:ext uri="{FF2B5EF4-FFF2-40B4-BE49-F238E27FC236}">
                      <a16:creationId xmlns:a16="http://schemas.microsoft.com/office/drawing/2014/main" id="{5FB1EB76-8EA6-4A30-B695-C1783E9F4437}"/>
                    </a:ext>
                  </a:extLst>
                </p:cNvPr>
                <p:cNvSpPr/>
                <p:nvPr/>
              </p:nvSpPr>
              <p:spPr>
                <a:xfrm>
                  <a:off x="6414218" y="2173032"/>
                  <a:ext cx="2648562" cy="2648562"/>
                </a:xfrm>
                <a:prstGeom prst="donut">
                  <a:avLst>
                    <a:gd name="adj" fmla="val 12685"/>
                  </a:avLst>
                </a:prstGeom>
                <a:solidFill>
                  <a:srgbClr val="84AF9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D68F025F-C472-493C-9128-B0777320969E}"/>
                    </a:ext>
                  </a:extLst>
                </p:cNvPr>
                <p:cNvGrpSpPr/>
                <p:nvPr/>
              </p:nvGrpSpPr>
              <p:grpSpPr>
                <a:xfrm>
                  <a:off x="5330572" y="1501624"/>
                  <a:ext cx="4796782" cy="4036597"/>
                  <a:chOff x="5330572" y="1501624"/>
                  <a:chExt cx="4796782" cy="4036597"/>
                </a:xfrm>
              </p:grpSpPr>
              <p:sp>
                <p:nvSpPr>
                  <p:cNvPr id="45" name="Block Arc 44">
                    <a:extLst>
                      <a:ext uri="{FF2B5EF4-FFF2-40B4-BE49-F238E27FC236}">
                        <a16:creationId xmlns:a16="http://schemas.microsoft.com/office/drawing/2014/main" id="{EB9E5A14-2189-4EBF-9440-46C245F45FF3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6414218" y="2173032"/>
                    <a:ext cx="2648562" cy="2648562"/>
                  </a:xfrm>
                  <a:prstGeom prst="blockArc">
                    <a:avLst>
                      <a:gd name="adj1" fmla="val 183959"/>
                      <a:gd name="adj2" fmla="val 10321606"/>
                      <a:gd name="adj3" fmla="val 12799"/>
                    </a:avLst>
                  </a:prstGeom>
                  <a:solidFill>
                    <a:srgbClr val="FF42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7" name="Block Arc 46">
                    <a:extLst>
                      <a:ext uri="{FF2B5EF4-FFF2-40B4-BE49-F238E27FC236}">
                        <a16:creationId xmlns:a16="http://schemas.microsoft.com/office/drawing/2014/main" id="{81351FA8-951C-42BF-81AC-EB1E5E3F36CC}"/>
                      </a:ext>
                    </a:extLst>
                  </p:cNvPr>
                  <p:cNvSpPr/>
                  <p:nvPr/>
                </p:nvSpPr>
                <p:spPr>
                  <a:xfrm>
                    <a:off x="6407654" y="2173032"/>
                    <a:ext cx="2648562" cy="2648562"/>
                  </a:xfrm>
                  <a:prstGeom prst="blockArc">
                    <a:avLst>
                      <a:gd name="adj1" fmla="val 5324802"/>
                      <a:gd name="adj2" fmla="val 10321606"/>
                      <a:gd name="adj3" fmla="val 12799"/>
                    </a:avLst>
                  </a:prstGeom>
                  <a:solidFill>
                    <a:srgbClr val="FC9D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" name="Block Arc 47">
                    <a:extLst>
                      <a:ext uri="{FF2B5EF4-FFF2-40B4-BE49-F238E27FC236}">
                        <a16:creationId xmlns:a16="http://schemas.microsoft.com/office/drawing/2014/main" id="{3410DE77-18AC-4B32-9ECA-658CCFAD835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407654" y="2173032"/>
                    <a:ext cx="2648562" cy="2648562"/>
                  </a:xfrm>
                  <a:prstGeom prst="blockArc">
                    <a:avLst>
                      <a:gd name="adj1" fmla="val 6907547"/>
                      <a:gd name="adj2" fmla="val 10321606"/>
                      <a:gd name="adj3" fmla="val 12799"/>
                    </a:avLst>
                  </a:prstGeom>
                  <a:solidFill>
                    <a:srgbClr val="FACDB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52" name="Group 51">
                    <a:extLst>
                      <a:ext uri="{FF2B5EF4-FFF2-40B4-BE49-F238E27FC236}">
                        <a16:creationId xmlns:a16="http://schemas.microsoft.com/office/drawing/2014/main" id="{F34FE6A0-1436-4DDB-85AC-BC6BF84B2E10}"/>
                      </a:ext>
                    </a:extLst>
                  </p:cNvPr>
                  <p:cNvGrpSpPr/>
                  <p:nvPr/>
                </p:nvGrpSpPr>
                <p:grpSpPr>
                  <a:xfrm>
                    <a:off x="5330572" y="1501624"/>
                    <a:ext cx="1351985" cy="434848"/>
                    <a:chOff x="5420007" y="1501624"/>
                    <a:chExt cx="1351985" cy="434848"/>
                  </a:xfrm>
                </p:grpSpPr>
                <p:sp>
                  <p:nvSpPr>
                    <p:cNvPr id="50" name="Rectangle: Rounded Corners 49">
                      <a:extLst>
                        <a:ext uri="{FF2B5EF4-FFF2-40B4-BE49-F238E27FC236}">
                          <a16:creationId xmlns:a16="http://schemas.microsoft.com/office/drawing/2014/main" id="{D379C1B4-CD40-44A1-AE21-9AEB3858CE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71223" y="1501624"/>
                      <a:ext cx="1211333" cy="434848"/>
                    </a:xfrm>
                    <a:prstGeom prst="roundRect">
                      <a:avLst>
                        <a:gd name="adj" fmla="val 23823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1" name="TextBox 50">
                      <a:extLst>
                        <a:ext uri="{FF2B5EF4-FFF2-40B4-BE49-F238E27FC236}">
                          <a16:creationId xmlns:a16="http://schemas.microsoft.com/office/drawing/2014/main" id="{0CD795CE-BF8D-499C-8715-64AABB46432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20007" y="1549771"/>
                      <a:ext cx="1351985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84AF9B"/>
                          </a:solidFill>
                          <a:latin typeface="DAGGERSQUARE" pitchFamily="50" charset="0"/>
                        </a:rPr>
                        <a:t>ADD TEXT</a:t>
                      </a:r>
                    </a:p>
                  </p:txBody>
                </p:sp>
              </p:grp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73C2776F-4C49-4787-B330-F504EAA83EA9}"/>
                      </a:ext>
                    </a:extLst>
                  </p:cNvPr>
                  <p:cNvGrpSpPr/>
                  <p:nvPr/>
                </p:nvGrpSpPr>
                <p:grpSpPr>
                  <a:xfrm>
                    <a:off x="8775369" y="1501624"/>
                    <a:ext cx="1351985" cy="434848"/>
                    <a:chOff x="5420007" y="1501624"/>
                    <a:chExt cx="1351985" cy="434848"/>
                  </a:xfrm>
                </p:grpSpPr>
                <p:sp>
                  <p:nvSpPr>
                    <p:cNvPr id="54" name="Rectangle: Rounded Corners 53">
                      <a:extLst>
                        <a:ext uri="{FF2B5EF4-FFF2-40B4-BE49-F238E27FC236}">
                          <a16:creationId xmlns:a16="http://schemas.microsoft.com/office/drawing/2014/main" id="{0FD9F39C-F3DD-4029-B090-9A195FE19D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71223" y="1501624"/>
                      <a:ext cx="1211333" cy="434848"/>
                    </a:xfrm>
                    <a:prstGeom prst="roundRect">
                      <a:avLst>
                        <a:gd name="adj" fmla="val 23823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5" name="TextBox 54">
                      <a:extLst>
                        <a:ext uri="{FF2B5EF4-FFF2-40B4-BE49-F238E27FC236}">
                          <a16:creationId xmlns:a16="http://schemas.microsoft.com/office/drawing/2014/main" id="{E1214972-58A1-4EBD-8D15-490E9C80EA0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20007" y="1549771"/>
                      <a:ext cx="1351985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84AF9B"/>
                          </a:solidFill>
                          <a:latin typeface="DAGGERSQUARE" pitchFamily="50" charset="0"/>
                        </a:rPr>
                        <a:t>ADD TEXT</a:t>
                      </a:r>
                    </a:p>
                  </p:txBody>
                </p:sp>
              </p:grpSp>
              <p:grpSp>
                <p:nvGrpSpPr>
                  <p:cNvPr id="56" name="Group 55">
                    <a:extLst>
                      <a:ext uri="{FF2B5EF4-FFF2-40B4-BE49-F238E27FC236}">
                        <a16:creationId xmlns:a16="http://schemas.microsoft.com/office/drawing/2014/main" id="{CDDE16EC-C2A8-4459-9225-70B4C969C43D}"/>
                      </a:ext>
                    </a:extLst>
                  </p:cNvPr>
                  <p:cNvGrpSpPr/>
                  <p:nvPr/>
                </p:nvGrpSpPr>
                <p:grpSpPr>
                  <a:xfrm>
                    <a:off x="5330572" y="5103373"/>
                    <a:ext cx="1351985" cy="434848"/>
                    <a:chOff x="5420007" y="1501624"/>
                    <a:chExt cx="1351985" cy="434848"/>
                  </a:xfrm>
                </p:grpSpPr>
                <p:sp>
                  <p:nvSpPr>
                    <p:cNvPr id="57" name="Rectangle: Rounded Corners 56">
                      <a:extLst>
                        <a:ext uri="{FF2B5EF4-FFF2-40B4-BE49-F238E27FC236}">
                          <a16:creationId xmlns:a16="http://schemas.microsoft.com/office/drawing/2014/main" id="{082D59AB-B79D-4184-A70B-CE7C66FE74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71223" y="1501624"/>
                      <a:ext cx="1211333" cy="434848"/>
                    </a:xfrm>
                    <a:prstGeom prst="roundRect">
                      <a:avLst>
                        <a:gd name="adj" fmla="val 23823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8" name="TextBox 57">
                      <a:extLst>
                        <a:ext uri="{FF2B5EF4-FFF2-40B4-BE49-F238E27FC236}">
                          <a16:creationId xmlns:a16="http://schemas.microsoft.com/office/drawing/2014/main" id="{6E081DA7-B202-4528-96B9-49797D9E2A7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20007" y="1549771"/>
                      <a:ext cx="1351985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84AF9B"/>
                          </a:solidFill>
                          <a:latin typeface="DAGGERSQUARE" pitchFamily="50" charset="0"/>
                        </a:rPr>
                        <a:t>ADD TEXT</a:t>
                      </a:r>
                    </a:p>
                  </p:txBody>
                </p:sp>
              </p:grpSp>
              <p:grpSp>
                <p:nvGrpSpPr>
                  <p:cNvPr id="59" name="Group 58">
                    <a:extLst>
                      <a:ext uri="{FF2B5EF4-FFF2-40B4-BE49-F238E27FC236}">
                        <a16:creationId xmlns:a16="http://schemas.microsoft.com/office/drawing/2014/main" id="{4A83BE45-E88B-44E2-88DB-D4E6718B1F8A}"/>
                      </a:ext>
                    </a:extLst>
                  </p:cNvPr>
                  <p:cNvGrpSpPr/>
                  <p:nvPr/>
                </p:nvGrpSpPr>
                <p:grpSpPr>
                  <a:xfrm>
                    <a:off x="8775369" y="5103373"/>
                    <a:ext cx="1351985" cy="434848"/>
                    <a:chOff x="5420007" y="1501624"/>
                    <a:chExt cx="1351985" cy="434848"/>
                  </a:xfrm>
                </p:grpSpPr>
                <p:sp>
                  <p:nvSpPr>
                    <p:cNvPr id="60" name="Rectangle: Rounded Corners 59">
                      <a:extLst>
                        <a:ext uri="{FF2B5EF4-FFF2-40B4-BE49-F238E27FC236}">
                          <a16:creationId xmlns:a16="http://schemas.microsoft.com/office/drawing/2014/main" id="{00A5757F-6D48-4FE6-9252-61A709A454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71223" y="1501624"/>
                      <a:ext cx="1211333" cy="434848"/>
                    </a:xfrm>
                    <a:prstGeom prst="roundRect">
                      <a:avLst>
                        <a:gd name="adj" fmla="val 23823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1" name="TextBox 60">
                      <a:extLst>
                        <a:ext uri="{FF2B5EF4-FFF2-40B4-BE49-F238E27FC236}">
                          <a16:creationId xmlns:a16="http://schemas.microsoft.com/office/drawing/2014/main" id="{58DDC6C3-E2AC-41D0-B309-C768DE73B1B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20007" y="1549771"/>
                      <a:ext cx="1351985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84AF9B"/>
                          </a:solidFill>
                          <a:latin typeface="DAGGERSQUARE" pitchFamily="50" charset="0"/>
                        </a:rPr>
                        <a:t>ADD TEXT</a:t>
                      </a:r>
                    </a:p>
                  </p:txBody>
                </p:sp>
              </p:grpSp>
              <p:grpSp>
                <p:nvGrpSpPr>
                  <p:cNvPr id="85" name="Group 84">
                    <a:extLst>
                      <a:ext uri="{FF2B5EF4-FFF2-40B4-BE49-F238E27FC236}">
                        <a16:creationId xmlns:a16="http://schemas.microsoft.com/office/drawing/2014/main" id="{B071CDAD-FFC2-43F5-8FD5-36413D301EDA}"/>
                      </a:ext>
                    </a:extLst>
                  </p:cNvPr>
                  <p:cNvGrpSpPr/>
                  <p:nvPr/>
                </p:nvGrpSpPr>
                <p:grpSpPr>
                  <a:xfrm>
                    <a:off x="7343775" y="1719048"/>
                    <a:ext cx="1482810" cy="551336"/>
                    <a:chOff x="7343775" y="1719048"/>
                    <a:chExt cx="1482810" cy="551336"/>
                  </a:xfrm>
                </p:grpSpPr>
                <p:cxnSp>
                  <p:nvCxnSpPr>
                    <p:cNvPr id="82" name="Straight Connector 81">
                      <a:extLst>
                        <a:ext uri="{FF2B5EF4-FFF2-40B4-BE49-F238E27FC236}">
                          <a16:creationId xmlns:a16="http://schemas.microsoft.com/office/drawing/2014/main" id="{7A4A44CA-AA68-44C8-8315-683C6BFA44AC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346950" y="1719048"/>
                      <a:ext cx="0" cy="551336"/>
                    </a:xfrm>
                    <a:prstGeom prst="line">
                      <a:avLst/>
                    </a:prstGeom>
                    <a:ln>
                      <a:solidFill>
                        <a:srgbClr val="84AF9B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4" name="Straight Arrow Connector 83">
                      <a:extLst>
                        <a:ext uri="{FF2B5EF4-FFF2-40B4-BE49-F238E27FC236}">
                          <a16:creationId xmlns:a16="http://schemas.microsoft.com/office/drawing/2014/main" id="{566D860F-2C61-4B2B-9DC2-CE57D3021BA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343775" y="1719048"/>
                      <a:ext cx="1482810" cy="0"/>
                    </a:xfrm>
                    <a:prstGeom prst="straightConnector1">
                      <a:avLst/>
                    </a:prstGeom>
                    <a:ln>
                      <a:solidFill>
                        <a:srgbClr val="84AF9B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90" name="Group 89">
                    <a:extLst>
                      <a:ext uri="{FF2B5EF4-FFF2-40B4-BE49-F238E27FC236}">
                        <a16:creationId xmlns:a16="http://schemas.microsoft.com/office/drawing/2014/main" id="{34E0A5AA-B728-4A94-9FA7-86C0E26AFA0F}"/>
                      </a:ext>
                    </a:extLst>
                  </p:cNvPr>
                  <p:cNvGrpSpPr/>
                  <p:nvPr/>
                </p:nvGrpSpPr>
                <p:grpSpPr>
                  <a:xfrm>
                    <a:off x="6006564" y="1936472"/>
                    <a:ext cx="407654" cy="1424215"/>
                    <a:chOff x="6006564" y="1936472"/>
                    <a:chExt cx="407654" cy="1424215"/>
                  </a:xfrm>
                </p:grpSpPr>
                <p:cxnSp>
                  <p:nvCxnSpPr>
                    <p:cNvPr id="87" name="Straight Connector 86">
                      <a:extLst>
                        <a:ext uri="{FF2B5EF4-FFF2-40B4-BE49-F238E27FC236}">
                          <a16:creationId xmlns:a16="http://schemas.microsoft.com/office/drawing/2014/main" id="{6E3A0C94-13E7-49D6-B11B-7824CA51F9B4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6006564" y="3360687"/>
                      <a:ext cx="407654" cy="0"/>
                    </a:xfrm>
                    <a:prstGeom prst="line">
                      <a:avLst/>
                    </a:prstGeom>
                    <a:ln>
                      <a:solidFill>
                        <a:srgbClr val="FACDB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9" name="Straight Arrow Connector 88">
                      <a:extLst>
                        <a:ext uri="{FF2B5EF4-FFF2-40B4-BE49-F238E27FC236}">
                          <a16:creationId xmlns:a16="http://schemas.microsoft.com/office/drawing/2014/main" id="{98E43181-8032-4CD9-87B8-B1F88CEB84F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6006564" y="1936472"/>
                      <a:ext cx="0" cy="1424215"/>
                    </a:xfrm>
                    <a:prstGeom prst="straightConnector1">
                      <a:avLst/>
                    </a:prstGeom>
                    <a:ln>
                      <a:solidFill>
                        <a:srgbClr val="FACDB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96" name="Group 95">
                    <a:extLst>
                      <a:ext uri="{FF2B5EF4-FFF2-40B4-BE49-F238E27FC236}">
                        <a16:creationId xmlns:a16="http://schemas.microsoft.com/office/drawing/2014/main" id="{2A6E9062-B727-4BBF-8761-88FB93C92282}"/>
                      </a:ext>
                    </a:extLst>
                  </p:cNvPr>
                  <p:cNvGrpSpPr/>
                  <p:nvPr/>
                </p:nvGrpSpPr>
                <p:grpSpPr>
                  <a:xfrm>
                    <a:off x="5987454" y="4498459"/>
                    <a:ext cx="892158" cy="604914"/>
                    <a:chOff x="5987454" y="4498459"/>
                    <a:chExt cx="892158" cy="604914"/>
                  </a:xfrm>
                </p:grpSpPr>
                <p:cxnSp>
                  <p:nvCxnSpPr>
                    <p:cNvPr id="93" name="Straight Connector 92">
                      <a:extLst>
                        <a:ext uri="{FF2B5EF4-FFF2-40B4-BE49-F238E27FC236}">
                          <a16:creationId xmlns:a16="http://schemas.microsoft.com/office/drawing/2014/main" id="{0F0D1172-E9C4-4504-BC5F-743DA9626DE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987454" y="4498459"/>
                      <a:ext cx="892158" cy="0"/>
                    </a:xfrm>
                    <a:prstGeom prst="line">
                      <a:avLst/>
                    </a:prstGeom>
                    <a:ln>
                      <a:solidFill>
                        <a:srgbClr val="FC9D9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5" name="Straight Arrow Connector 94">
                      <a:extLst>
                        <a:ext uri="{FF2B5EF4-FFF2-40B4-BE49-F238E27FC236}">
                          <a16:creationId xmlns:a16="http://schemas.microsoft.com/office/drawing/2014/main" id="{17BBE642-81FF-4B25-B32C-0A2D14829A7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988843" y="4498459"/>
                      <a:ext cx="0" cy="604914"/>
                    </a:xfrm>
                    <a:prstGeom prst="straightConnector1">
                      <a:avLst/>
                    </a:prstGeom>
                    <a:ln>
                      <a:solidFill>
                        <a:srgbClr val="FC9D99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02" name="Group 101">
                    <a:extLst>
                      <a:ext uri="{FF2B5EF4-FFF2-40B4-BE49-F238E27FC236}">
                        <a16:creationId xmlns:a16="http://schemas.microsoft.com/office/drawing/2014/main" id="{09135D60-5532-484B-B7D8-555763E98B24}"/>
                      </a:ext>
                    </a:extLst>
                  </p:cNvPr>
                  <p:cNvGrpSpPr/>
                  <p:nvPr/>
                </p:nvGrpSpPr>
                <p:grpSpPr>
                  <a:xfrm>
                    <a:off x="9051453" y="3517465"/>
                    <a:ext cx="380799" cy="1585908"/>
                    <a:chOff x="9051453" y="3517465"/>
                    <a:chExt cx="380799" cy="1585908"/>
                  </a:xfrm>
                </p:grpSpPr>
                <p:cxnSp>
                  <p:nvCxnSpPr>
                    <p:cNvPr id="99" name="Straight Connector 98">
                      <a:extLst>
                        <a:ext uri="{FF2B5EF4-FFF2-40B4-BE49-F238E27FC236}">
                          <a16:creationId xmlns:a16="http://schemas.microsoft.com/office/drawing/2014/main" id="{CB230313-66A7-4FBC-BBC1-06B54B8348C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051453" y="3517465"/>
                      <a:ext cx="380798" cy="0"/>
                    </a:xfrm>
                    <a:prstGeom prst="line">
                      <a:avLst/>
                    </a:prstGeom>
                    <a:ln>
                      <a:solidFill>
                        <a:srgbClr val="FC4A7E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1" name="Straight Arrow Connector 100">
                      <a:extLst>
                        <a:ext uri="{FF2B5EF4-FFF2-40B4-BE49-F238E27FC236}">
                          <a16:creationId xmlns:a16="http://schemas.microsoft.com/office/drawing/2014/main" id="{703992FD-3235-467D-9996-7127FE3FE048}"/>
                        </a:ext>
                      </a:extLst>
                    </p:cNvPr>
                    <p:cNvCxnSpPr>
                      <a:endCxn id="60" idx="0"/>
                    </p:cNvCxnSpPr>
                    <p:nvPr/>
                  </p:nvCxnSpPr>
                  <p:spPr>
                    <a:xfrm>
                      <a:off x="9432251" y="3518100"/>
                      <a:ext cx="1" cy="1585273"/>
                    </a:xfrm>
                    <a:prstGeom prst="straightConnector1">
                      <a:avLst/>
                    </a:prstGeom>
                    <a:ln>
                      <a:solidFill>
                        <a:srgbClr val="FC4A7E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7BD0F8CB-278A-496F-BBAC-6FC9B9EC1783}"/>
              </a:ext>
            </a:extLst>
          </p:cNvPr>
          <p:cNvGrpSpPr/>
          <p:nvPr/>
        </p:nvGrpSpPr>
        <p:grpSpPr>
          <a:xfrm>
            <a:off x="-6596448" y="0"/>
            <a:ext cx="10729913" cy="6858000"/>
            <a:chOff x="0" y="0"/>
            <a:chExt cx="10729913" cy="685800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D9F87DD0-B660-4FD3-9876-F10CFF006B32}"/>
                </a:ext>
              </a:extLst>
            </p:cNvPr>
            <p:cNvGrpSpPr/>
            <p:nvPr/>
          </p:nvGrpSpPr>
          <p:grpSpPr>
            <a:xfrm>
              <a:off x="0" y="0"/>
              <a:ext cx="10729913" cy="6858000"/>
              <a:chOff x="-5219700" y="0"/>
              <a:chExt cx="10729913" cy="6858000"/>
            </a:xfrm>
            <a:effectLst>
              <a:outerShdw blurRad="254000" dist="88900" algn="l" rotWithShape="0">
                <a:prstClr val="black">
                  <a:alpha val="51000"/>
                </a:prstClr>
              </a:outerShdw>
            </a:effectLst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3275D813-8D64-4748-8D21-48563217B55D}"/>
                  </a:ext>
                </a:extLst>
              </p:cNvPr>
              <p:cNvSpPr/>
              <p:nvPr/>
            </p:nvSpPr>
            <p:spPr>
              <a:xfrm>
                <a:off x="-5219700" y="0"/>
                <a:ext cx="9848850" cy="6858000"/>
              </a:xfrm>
              <a:prstGeom prst="rect">
                <a:avLst/>
              </a:prstGeom>
              <a:solidFill>
                <a:srgbClr val="FACD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C0D95A8-67B5-4055-9C4F-3DBEE1C07201}"/>
                  </a:ext>
                </a:extLst>
              </p:cNvPr>
              <p:cNvGrpSpPr/>
              <p:nvPr/>
            </p:nvGrpSpPr>
            <p:grpSpPr>
              <a:xfrm>
                <a:off x="4629150" y="2511334"/>
                <a:ext cx="881063" cy="923330"/>
                <a:chOff x="8401050" y="3607250"/>
                <a:chExt cx="881063" cy="923330"/>
              </a:xfrm>
            </p:grpSpPr>
            <p:sp>
              <p:nvSpPr>
                <p:cNvPr id="13" name="Rectangle: Top Corners Rounded 12">
                  <a:extLst>
                    <a:ext uri="{FF2B5EF4-FFF2-40B4-BE49-F238E27FC236}">
                      <a16:creationId xmlns:a16="http://schemas.microsoft.com/office/drawing/2014/main" id="{4398BEEC-1423-4336-B5D8-03839CBA6908}"/>
                    </a:ext>
                  </a:extLst>
                </p:cNvPr>
                <p:cNvSpPr/>
                <p:nvPr/>
              </p:nvSpPr>
              <p:spPr>
                <a:xfrm rot="5400000">
                  <a:off x="8400703" y="3628384"/>
                  <a:ext cx="881757" cy="881063"/>
                </a:xfrm>
                <a:prstGeom prst="round2SameRect">
                  <a:avLst/>
                </a:prstGeom>
                <a:solidFill>
                  <a:srgbClr val="FACDB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0456715B-D0FD-4499-8AFC-ED7C0F550A86}"/>
                    </a:ext>
                  </a:extLst>
                </p:cNvPr>
                <p:cNvSpPr txBox="1"/>
                <p:nvPr/>
              </p:nvSpPr>
              <p:spPr>
                <a:xfrm>
                  <a:off x="8513922" y="3607250"/>
                  <a:ext cx="674370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5400" b="1" dirty="0">
                      <a:solidFill>
                        <a:srgbClr val="C8C7A8"/>
                      </a:solidFill>
                      <a:latin typeface="DAGGERSQUARE" pitchFamily="50" charset="0"/>
                    </a:rPr>
                    <a:t>B</a:t>
                  </a:r>
                </a:p>
              </p:txBody>
            </p:sp>
          </p:grp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774B79D3-2A17-4D81-A029-C45B90DB89C4}"/>
                </a:ext>
              </a:extLst>
            </p:cNvPr>
            <p:cNvGrpSpPr/>
            <p:nvPr/>
          </p:nvGrpSpPr>
          <p:grpSpPr>
            <a:xfrm>
              <a:off x="4188346" y="1101644"/>
              <a:ext cx="4614874" cy="4219153"/>
              <a:chOff x="4051032" y="1101644"/>
              <a:chExt cx="4614874" cy="4219153"/>
            </a:xfrm>
          </p:grpSpPr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C43B5457-F591-49E3-B0D8-BB4174F6F4C5}"/>
                  </a:ext>
                </a:extLst>
              </p:cNvPr>
              <p:cNvSpPr/>
              <p:nvPr/>
            </p:nvSpPr>
            <p:spPr>
              <a:xfrm>
                <a:off x="4051032" y="1101644"/>
                <a:ext cx="2172300" cy="2164836"/>
              </a:xfrm>
              <a:custGeom>
                <a:avLst/>
                <a:gdLst>
                  <a:gd name="connsiteX0" fmla="*/ 168278 w 1847850"/>
                  <a:gd name="connsiteY0" fmla="*/ 0 h 1841500"/>
                  <a:gd name="connsiteX1" fmla="*/ 1679572 w 1847850"/>
                  <a:gd name="connsiteY1" fmla="*/ 0 h 1841500"/>
                  <a:gd name="connsiteX2" fmla="*/ 1847850 w 1847850"/>
                  <a:gd name="connsiteY2" fmla="*/ 168278 h 1841500"/>
                  <a:gd name="connsiteX3" fmla="*/ 1847850 w 1847850"/>
                  <a:gd name="connsiteY3" fmla="*/ 711200 h 1841500"/>
                  <a:gd name="connsiteX4" fmla="*/ 1847850 w 1847850"/>
                  <a:gd name="connsiteY4" fmla="*/ 841372 h 1841500"/>
                  <a:gd name="connsiteX5" fmla="*/ 1847410 w 1847850"/>
                  <a:gd name="connsiteY5" fmla="*/ 843554 h 1841500"/>
                  <a:gd name="connsiteX6" fmla="*/ 1844088 w 1847850"/>
                  <a:gd name="connsiteY6" fmla="*/ 1841500 h 1841500"/>
                  <a:gd name="connsiteX7" fmla="*/ 1440279 w 1847850"/>
                  <a:gd name="connsiteY7" fmla="*/ 1009650 h 1841500"/>
                  <a:gd name="connsiteX8" fmla="*/ 168278 w 1847850"/>
                  <a:gd name="connsiteY8" fmla="*/ 1009650 h 1841500"/>
                  <a:gd name="connsiteX9" fmla="*/ 0 w 1847850"/>
                  <a:gd name="connsiteY9" fmla="*/ 841372 h 1841500"/>
                  <a:gd name="connsiteX10" fmla="*/ 0 w 1847850"/>
                  <a:gd name="connsiteY10" fmla="*/ 168278 h 1841500"/>
                  <a:gd name="connsiteX11" fmla="*/ 168278 w 1847850"/>
                  <a:gd name="connsiteY11" fmla="*/ 0 h 184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47850" h="1841500">
                    <a:moveTo>
                      <a:pt x="168278" y="0"/>
                    </a:moveTo>
                    <a:lnTo>
                      <a:pt x="1679572" y="0"/>
                    </a:lnTo>
                    <a:cubicBezTo>
                      <a:pt x="1772509" y="0"/>
                      <a:pt x="1847850" y="75341"/>
                      <a:pt x="1847850" y="168278"/>
                    </a:cubicBezTo>
                    <a:lnTo>
                      <a:pt x="1847850" y="711200"/>
                    </a:lnTo>
                    <a:lnTo>
                      <a:pt x="1847850" y="841372"/>
                    </a:lnTo>
                    <a:lnTo>
                      <a:pt x="1847410" y="843554"/>
                    </a:lnTo>
                    <a:lnTo>
                      <a:pt x="1844088" y="1841500"/>
                    </a:lnTo>
                    <a:lnTo>
                      <a:pt x="1440279" y="1009650"/>
                    </a:lnTo>
                    <a:lnTo>
                      <a:pt x="168278" y="1009650"/>
                    </a:lnTo>
                    <a:cubicBezTo>
                      <a:pt x="75341" y="1009650"/>
                      <a:pt x="0" y="934309"/>
                      <a:pt x="0" y="841372"/>
                    </a:cubicBezTo>
                    <a:lnTo>
                      <a:pt x="0" y="168278"/>
                    </a:lnTo>
                    <a:cubicBezTo>
                      <a:pt x="0" y="75341"/>
                      <a:pt x="75341" y="0"/>
                      <a:pt x="168278" y="0"/>
                    </a:cubicBezTo>
                    <a:close/>
                  </a:path>
                </a:pathLst>
              </a:custGeom>
              <a:solidFill>
                <a:srgbClr val="84AF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8ABEFC38-8382-4DF4-B355-4E1D4DC22BDB}"/>
                  </a:ext>
                </a:extLst>
              </p:cNvPr>
              <p:cNvSpPr/>
              <p:nvPr/>
            </p:nvSpPr>
            <p:spPr>
              <a:xfrm flipV="1">
                <a:off x="4929058" y="3429000"/>
                <a:ext cx="1288566" cy="1284136"/>
              </a:xfrm>
              <a:custGeom>
                <a:avLst/>
                <a:gdLst>
                  <a:gd name="connsiteX0" fmla="*/ 168278 w 1847850"/>
                  <a:gd name="connsiteY0" fmla="*/ 0 h 1841500"/>
                  <a:gd name="connsiteX1" fmla="*/ 1679572 w 1847850"/>
                  <a:gd name="connsiteY1" fmla="*/ 0 h 1841500"/>
                  <a:gd name="connsiteX2" fmla="*/ 1847850 w 1847850"/>
                  <a:gd name="connsiteY2" fmla="*/ 168278 h 1841500"/>
                  <a:gd name="connsiteX3" fmla="*/ 1847850 w 1847850"/>
                  <a:gd name="connsiteY3" fmla="*/ 711200 h 1841500"/>
                  <a:gd name="connsiteX4" fmla="*/ 1847850 w 1847850"/>
                  <a:gd name="connsiteY4" fmla="*/ 841372 h 1841500"/>
                  <a:gd name="connsiteX5" fmla="*/ 1847410 w 1847850"/>
                  <a:gd name="connsiteY5" fmla="*/ 843554 h 1841500"/>
                  <a:gd name="connsiteX6" fmla="*/ 1844088 w 1847850"/>
                  <a:gd name="connsiteY6" fmla="*/ 1841500 h 1841500"/>
                  <a:gd name="connsiteX7" fmla="*/ 1440279 w 1847850"/>
                  <a:gd name="connsiteY7" fmla="*/ 1009650 h 1841500"/>
                  <a:gd name="connsiteX8" fmla="*/ 168278 w 1847850"/>
                  <a:gd name="connsiteY8" fmla="*/ 1009650 h 1841500"/>
                  <a:gd name="connsiteX9" fmla="*/ 0 w 1847850"/>
                  <a:gd name="connsiteY9" fmla="*/ 841372 h 1841500"/>
                  <a:gd name="connsiteX10" fmla="*/ 0 w 1847850"/>
                  <a:gd name="connsiteY10" fmla="*/ 168278 h 1841500"/>
                  <a:gd name="connsiteX11" fmla="*/ 168278 w 1847850"/>
                  <a:gd name="connsiteY11" fmla="*/ 0 h 184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47850" h="1841500">
                    <a:moveTo>
                      <a:pt x="168278" y="0"/>
                    </a:moveTo>
                    <a:lnTo>
                      <a:pt x="1679572" y="0"/>
                    </a:lnTo>
                    <a:cubicBezTo>
                      <a:pt x="1772509" y="0"/>
                      <a:pt x="1847850" y="75341"/>
                      <a:pt x="1847850" y="168278"/>
                    </a:cubicBezTo>
                    <a:lnTo>
                      <a:pt x="1847850" y="711200"/>
                    </a:lnTo>
                    <a:lnTo>
                      <a:pt x="1847850" y="841372"/>
                    </a:lnTo>
                    <a:lnTo>
                      <a:pt x="1847410" y="843554"/>
                    </a:lnTo>
                    <a:lnTo>
                      <a:pt x="1844088" y="1841500"/>
                    </a:lnTo>
                    <a:lnTo>
                      <a:pt x="1440279" y="1009650"/>
                    </a:lnTo>
                    <a:lnTo>
                      <a:pt x="168278" y="1009650"/>
                    </a:lnTo>
                    <a:cubicBezTo>
                      <a:pt x="75341" y="1009650"/>
                      <a:pt x="0" y="934309"/>
                      <a:pt x="0" y="841372"/>
                    </a:cubicBezTo>
                    <a:lnTo>
                      <a:pt x="0" y="168278"/>
                    </a:lnTo>
                    <a:cubicBezTo>
                      <a:pt x="0" y="75341"/>
                      <a:pt x="75341" y="0"/>
                      <a:pt x="168278" y="0"/>
                    </a:cubicBezTo>
                    <a:close/>
                  </a:path>
                </a:pathLst>
              </a:custGeom>
              <a:solidFill>
                <a:srgbClr val="C8C7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5CDF3DEB-7949-4D79-8EB4-FF5B8C59D8E2}"/>
                  </a:ext>
                </a:extLst>
              </p:cNvPr>
              <p:cNvSpPr/>
              <p:nvPr/>
            </p:nvSpPr>
            <p:spPr>
              <a:xfrm flipH="1">
                <a:off x="6507691" y="1688271"/>
                <a:ext cx="1583652" cy="1578210"/>
              </a:xfrm>
              <a:custGeom>
                <a:avLst/>
                <a:gdLst>
                  <a:gd name="connsiteX0" fmla="*/ 168278 w 1847850"/>
                  <a:gd name="connsiteY0" fmla="*/ 0 h 1841500"/>
                  <a:gd name="connsiteX1" fmla="*/ 1679572 w 1847850"/>
                  <a:gd name="connsiteY1" fmla="*/ 0 h 1841500"/>
                  <a:gd name="connsiteX2" fmla="*/ 1847850 w 1847850"/>
                  <a:gd name="connsiteY2" fmla="*/ 168278 h 1841500"/>
                  <a:gd name="connsiteX3" fmla="*/ 1847850 w 1847850"/>
                  <a:gd name="connsiteY3" fmla="*/ 711200 h 1841500"/>
                  <a:gd name="connsiteX4" fmla="*/ 1847850 w 1847850"/>
                  <a:gd name="connsiteY4" fmla="*/ 841372 h 1841500"/>
                  <a:gd name="connsiteX5" fmla="*/ 1847410 w 1847850"/>
                  <a:gd name="connsiteY5" fmla="*/ 843554 h 1841500"/>
                  <a:gd name="connsiteX6" fmla="*/ 1844088 w 1847850"/>
                  <a:gd name="connsiteY6" fmla="*/ 1841500 h 1841500"/>
                  <a:gd name="connsiteX7" fmla="*/ 1440279 w 1847850"/>
                  <a:gd name="connsiteY7" fmla="*/ 1009650 h 1841500"/>
                  <a:gd name="connsiteX8" fmla="*/ 168278 w 1847850"/>
                  <a:gd name="connsiteY8" fmla="*/ 1009650 h 1841500"/>
                  <a:gd name="connsiteX9" fmla="*/ 0 w 1847850"/>
                  <a:gd name="connsiteY9" fmla="*/ 841372 h 1841500"/>
                  <a:gd name="connsiteX10" fmla="*/ 0 w 1847850"/>
                  <a:gd name="connsiteY10" fmla="*/ 168278 h 1841500"/>
                  <a:gd name="connsiteX11" fmla="*/ 168278 w 1847850"/>
                  <a:gd name="connsiteY11" fmla="*/ 0 h 184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47850" h="1841500">
                    <a:moveTo>
                      <a:pt x="168278" y="0"/>
                    </a:moveTo>
                    <a:lnTo>
                      <a:pt x="1679572" y="0"/>
                    </a:lnTo>
                    <a:cubicBezTo>
                      <a:pt x="1772509" y="0"/>
                      <a:pt x="1847850" y="75341"/>
                      <a:pt x="1847850" y="168278"/>
                    </a:cubicBezTo>
                    <a:lnTo>
                      <a:pt x="1847850" y="711200"/>
                    </a:lnTo>
                    <a:lnTo>
                      <a:pt x="1847850" y="841372"/>
                    </a:lnTo>
                    <a:lnTo>
                      <a:pt x="1847410" y="843554"/>
                    </a:lnTo>
                    <a:lnTo>
                      <a:pt x="1844088" y="1841500"/>
                    </a:lnTo>
                    <a:lnTo>
                      <a:pt x="1440279" y="1009650"/>
                    </a:lnTo>
                    <a:lnTo>
                      <a:pt x="168278" y="1009650"/>
                    </a:lnTo>
                    <a:cubicBezTo>
                      <a:pt x="75341" y="1009650"/>
                      <a:pt x="0" y="934309"/>
                      <a:pt x="0" y="841372"/>
                    </a:cubicBezTo>
                    <a:lnTo>
                      <a:pt x="0" y="168278"/>
                    </a:lnTo>
                    <a:cubicBezTo>
                      <a:pt x="0" y="75341"/>
                      <a:pt x="75341" y="0"/>
                      <a:pt x="168278" y="0"/>
                    </a:cubicBezTo>
                    <a:close/>
                  </a:path>
                </a:pathLst>
              </a:custGeom>
              <a:solidFill>
                <a:srgbClr val="FF42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7F34204B-8D86-46FF-B35E-96293F071268}"/>
                  </a:ext>
                </a:extLst>
              </p:cNvPr>
              <p:cNvSpPr/>
              <p:nvPr/>
            </p:nvSpPr>
            <p:spPr>
              <a:xfrm flipH="1" flipV="1">
                <a:off x="6520967" y="3497313"/>
                <a:ext cx="1829770" cy="1823484"/>
              </a:xfrm>
              <a:custGeom>
                <a:avLst/>
                <a:gdLst>
                  <a:gd name="connsiteX0" fmla="*/ 168278 w 1847850"/>
                  <a:gd name="connsiteY0" fmla="*/ 0 h 1841500"/>
                  <a:gd name="connsiteX1" fmla="*/ 1679572 w 1847850"/>
                  <a:gd name="connsiteY1" fmla="*/ 0 h 1841500"/>
                  <a:gd name="connsiteX2" fmla="*/ 1847850 w 1847850"/>
                  <a:gd name="connsiteY2" fmla="*/ 168278 h 1841500"/>
                  <a:gd name="connsiteX3" fmla="*/ 1847850 w 1847850"/>
                  <a:gd name="connsiteY3" fmla="*/ 711200 h 1841500"/>
                  <a:gd name="connsiteX4" fmla="*/ 1847850 w 1847850"/>
                  <a:gd name="connsiteY4" fmla="*/ 841372 h 1841500"/>
                  <a:gd name="connsiteX5" fmla="*/ 1847410 w 1847850"/>
                  <a:gd name="connsiteY5" fmla="*/ 843554 h 1841500"/>
                  <a:gd name="connsiteX6" fmla="*/ 1844088 w 1847850"/>
                  <a:gd name="connsiteY6" fmla="*/ 1841500 h 1841500"/>
                  <a:gd name="connsiteX7" fmla="*/ 1440279 w 1847850"/>
                  <a:gd name="connsiteY7" fmla="*/ 1009650 h 1841500"/>
                  <a:gd name="connsiteX8" fmla="*/ 168278 w 1847850"/>
                  <a:gd name="connsiteY8" fmla="*/ 1009650 h 1841500"/>
                  <a:gd name="connsiteX9" fmla="*/ 0 w 1847850"/>
                  <a:gd name="connsiteY9" fmla="*/ 841372 h 1841500"/>
                  <a:gd name="connsiteX10" fmla="*/ 0 w 1847850"/>
                  <a:gd name="connsiteY10" fmla="*/ 168278 h 1841500"/>
                  <a:gd name="connsiteX11" fmla="*/ 168278 w 1847850"/>
                  <a:gd name="connsiteY11" fmla="*/ 0 h 184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47850" h="1841500">
                    <a:moveTo>
                      <a:pt x="168278" y="0"/>
                    </a:moveTo>
                    <a:lnTo>
                      <a:pt x="1679572" y="0"/>
                    </a:lnTo>
                    <a:cubicBezTo>
                      <a:pt x="1772509" y="0"/>
                      <a:pt x="1847850" y="75341"/>
                      <a:pt x="1847850" y="168278"/>
                    </a:cubicBezTo>
                    <a:lnTo>
                      <a:pt x="1847850" y="711200"/>
                    </a:lnTo>
                    <a:lnTo>
                      <a:pt x="1847850" y="841372"/>
                    </a:lnTo>
                    <a:lnTo>
                      <a:pt x="1847410" y="843554"/>
                    </a:lnTo>
                    <a:lnTo>
                      <a:pt x="1844088" y="1841500"/>
                    </a:lnTo>
                    <a:lnTo>
                      <a:pt x="1440279" y="1009650"/>
                    </a:lnTo>
                    <a:lnTo>
                      <a:pt x="168278" y="1009650"/>
                    </a:lnTo>
                    <a:cubicBezTo>
                      <a:pt x="75341" y="1009650"/>
                      <a:pt x="0" y="934309"/>
                      <a:pt x="0" y="841372"/>
                    </a:cubicBezTo>
                    <a:lnTo>
                      <a:pt x="0" y="168278"/>
                    </a:lnTo>
                    <a:cubicBezTo>
                      <a:pt x="0" y="75341"/>
                      <a:pt x="75341" y="0"/>
                      <a:pt x="1682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469AAC1-7343-4418-AD30-FED6DE56D3B3}"/>
                  </a:ext>
                </a:extLst>
              </p:cNvPr>
              <p:cNvSpPr txBox="1"/>
              <p:nvPr/>
            </p:nvSpPr>
            <p:spPr>
              <a:xfrm>
                <a:off x="4185096" y="1114344"/>
                <a:ext cx="2011287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600" dirty="0">
                    <a:solidFill>
                      <a:schemeClr val="bg1"/>
                    </a:solidFill>
                    <a:latin typeface="DAGGERSQUARE" pitchFamily="50" charset="0"/>
                  </a:rPr>
                  <a:t>55%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AC79F90-ADCC-4460-848A-BF47CA239878}"/>
                  </a:ext>
                </a:extLst>
              </p:cNvPr>
              <p:cNvSpPr txBox="1"/>
              <p:nvPr/>
            </p:nvSpPr>
            <p:spPr>
              <a:xfrm>
                <a:off x="6443052" y="1719048"/>
                <a:ext cx="1825248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400" dirty="0">
                    <a:solidFill>
                      <a:schemeClr val="bg1"/>
                    </a:solidFill>
                    <a:latin typeface="DAGGERSQUARE" pitchFamily="50" charset="0"/>
                  </a:rPr>
                  <a:t>35%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289CBEF-8F9F-465C-A267-20782384B6A8}"/>
                  </a:ext>
                </a:extLst>
              </p:cNvPr>
              <p:cNvSpPr txBox="1"/>
              <p:nvPr/>
            </p:nvSpPr>
            <p:spPr>
              <a:xfrm>
                <a:off x="4695719" y="4038608"/>
                <a:ext cx="182524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chemeClr val="bg1"/>
                    </a:solidFill>
                    <a:latin typeface="DAGGERSQUARE" pitchFamily="50" charset="0"/>
                  </a:rPr>
                  <a:t>35%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CF0F378-15FC-4714-8428-1B63BC00294F}"/>
                  </a:ext>
                </a:extLst>
              </p:cNvPr>
              <p:cNvSpPr txBox="1"/>
              <p:nvPr/>
            </p:nvSpPr>
            <p:spPr>
              <a:xfrm>
                <a:off x="6708714" y="4498459"/>
                <a:ext cx="19571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84AF9B"/>
                    </a:solidFill>
                    <a:latin typeface="DAGGERSQUARE" pitchFamily="50" charset="0"/>
                  </a:rPr>
                  <a:t>WRITE SOME TEXT HERE</a:t>
                </a:r>
              </a:p>
            </p:txBody>
          </p:sp>
        </p:grp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6E63A556-ED80-4CB3-B3C4-7604C96C4387}"/>
              </a:ext>
            </a:extLst>
          </p:cNvPr>
          <p:cNvGrpSpPr/>
          <p:nvPr/>
        </p:nvGrpSpPr>
        <p:grpSpPr>
          <a:xfrm>
            <a:off x="-7783657" y="0"/>
            <a:ext cx="10729913" cy="6858000"/>
            <a:chOff x="-1201987" y="0"/>
            <a:chExt cx="10729913" cy="685800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6AB1F5F-FC4D-4A86-A9E5-BBEB8A5FDA63}"/>
                </a:ext>
              </a:extLst>
            </p:cNvPr>
            <p:cNvGrpSpPr/>
            <p:nvPr/>
          </p:nvGrpSpPr>
          <p:grpSpPr>
            <a:xfrm>
              <a:off x="-1201987" y="0"/>
              <a:ext cx="10729913" cy="6858000"/>
              <a:chOff x="-6324600" y="0"/>
              <a:chExt cx="10729913" cy="6858000"/>
            </a:xfrm>
            <a:effectLst>
              <a:outerShdw blurRad="254000" dist="88900" algn="l" rotWithShape="0">
                <a:prstClr val="black">
                  <a:alpha val="51000"/>
                </a:prstClr>
              </a:outerShdw>
            </a:effectLst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E61F369-01B8-42C0-AB81-1CDAED90BB31}"/>
                  </a:ext>
                </a:extLst>
              </p:cNvPr>
              <p:cNvSpPr/>
              <p:nvPr/>
            </p:nvSpPr>
            <p:spPr>
              <a:xfrm>
                <a:off x="-6324600" y="0"/>
                <a:ext cx="9848850" cy="6858000"/>
              </a:xfrm>
              <a:prstGeom prst="rect">
                <a:avLst/>
              </a:prstGeom>
              <a:solidFill>
                <a:srgbClr val="FC9D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22B5E647-0CEC-423F-B558-37B9E35FDE29}"/>
                  </a:ext>
                </a:extLst>
              </p:cNvPr>
              <p:cNvGrpSpPr/>
              <p:nvPr/>
            </p:nvGrpSpPr>
            <p:grpSpPr>
              <a:xfrm>
                <a:off x="3524250" y="2049669"/>
                <a:ext cx="881063" cy="923330"/>
                <a:chOff x="8401050" y="3607250"/>
                <a:chExt cx="881063" cy="923330"/>
              </a:xfrm>
            </p:grpSpPr>
            <p:sp>
              <p:nvSpPr>
                <p:cNvPr id="16" name="Rectangle: Top Corners Rounded 15">
                  <a:extLst>
                    <a:ext uri="{FF2B5EF4-FFF2-40B4-BE49-F238E27FC236}">
                      <a16:creationId xmlns:a16="http://schemas.microsoft.com/office/drawing/2014/main" id="{8FBCEB8D-B1DF-412C-A248-C5E7E6FECF6F}"/>
                    </a:ext>
                  </a:extLst>
                </p:cNvPr>
                <p:cNvSpPr/>
                <p:nvPr/>
              </p:nvSpPr>
              <p:spPr>
                <a:xfrm rot="5400000">
                  <a:off x="8400703" y="3628384"/>
                  <a:ext cx="881757" cy="881063"/>
                </a:xfrm>
                <a:prstGeom prst="round2SameRect">
                  <a:avLst/>
                </a:prstGeom>
                <a:solidFill>
                  <a:srgbClr val="FC9D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E547BC8A-CC83-433F-B204-2012A7E0FDD3}"/>
                    </a:ext>
                  </a:extLst>
                </p:cNvPr>
                <p:cNvSpPr txBox="1"/>
                <p:nvPr/>
              </p:nvSpPr>
              <p:spPr>
                <a:xfrm>
                  <a:off x="8513922" y="3607250"/>
                  <a:ext cx="674370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5400" b="1" dirty="0">
                      <a:solidFill>
                        <a:srgbClr val="FACDB0"/>
                      </a:solidFill>
                      <a:latin typeface="DAGGERSQUARE" pitchFamily="50" charset="0"/>
                    </a:rPr>
                    <a:t>C</a:t>
                  </a:r>
                </a:p>
              </p:txBody>
            </p:sp>
          </p:grpSp>
        </p:grpSp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id="{186A4B54-1CEA-4CAA-A3EC-0EA505AB2A25}"/>
                </a:ext>
              </a:extLst>
            </p:cNvPr>
            <p:cNvGrpSpPr/>
            <p:nvPr/>
          </p:nvGrpSpPr>
          <p:grpSpPr>
            <a:xfrm>
              <a:off x="3099005" y="1498151"/>
              <a:ext cx="4330495" cy="3861375"/>
              <a:chOff x="3099005" y="1498151"/>
              <a:chExt cx="4330495" cy="3861375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7498C019-E9D8-49A5-8221-D7EC5870AE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99005" y="4684939"/>
                <a:ext cx="433049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853C2659-4AB2-43C7-9B3A-436D8755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99005" y="4046236"/>
                <a:ext cx="433049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AEAB082E-D48B-47B8-B900-CC9750934F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99005" y="3407533"/>
                <a:ext cx="433049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2D77A584-D6B0-438A-A0D1-80E0FD5398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99005" y="2768830"/>
                <a:ext cx="433049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7CD0BC4A-D169-4C5F-A9BE-19A1701E78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99005" y="2130127"/>
                <a:ext cx="433049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Rectangle 140">
                <a:extLst>
                  <a:ext uri="{FF2B5EF4-FFF2-40B4-BE49-F238E27FC236}">
                    <a16:creationId xmlns:a16="http://schemas.microsoft.com/office/drawing/2014/main" id="{F9C166DE-FA83-4E61-8CB6-5C57D6D5FCC9}"/>
                  </a:ext>
                </a:extLst>
              </p:cNvPr>
              <p:cNvSpPr/>
              <p:nvPr/>
            </p:nvSpPr>
            <p:spPr>
              <a:xfrm>
                <a:off x="3426279" y="3854756"/>
                <a:ext cx="592962" cy="830182"/>
              </a:xfrm>
              <a:prstGeom prst="rect">
                <a:avLst/>
              </a:prstGeom>
              <a:solidFill>
                <a:srgbClr val="FF42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1A3FD42D-D8B1-4B98-81C6-4E5D788DEC59}"/>
                  </a:ext>
                </a:extLst>
              </p:cNvPr>
              <p:cNvSpPr/>
              <p:nvPr/>
            </p:nvSpPr>
            <p:spPr>
              <a:xfrm>
                <a:off x="3426279" y="2940954"/>
                <a:ext cx="592962" cy="940122"/>
              </a:xfrm>
              <a:prstGeom prst="rect">
                <a:avLst/>
              </a:prstGeom>
              <a:solidFill>
                <a:srgbClr val="84AF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DBD53443-AD4F-47E2-BA83-24CD98E20093}"/>
                  </a:ext>
                </a:extLst>
              </p:cNvPr>
              <p:cNvSpPr/>
              <p:nvPr/>
            </p:nvSpPr>
            <p:spPr>
              <a:xfrm>
                <a:off x="3426279" y="2136854"/>
                <a:ext cx="592962" cy="8040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D7026D3D-0E36-46BF-AE00-1C5154AD9A42}"/>
                  </a:ext>
                </a:extLst>
              </p:cNvPr>
              <p:cNvSpPr/>
              <p:nvPr/>
            </p:nvSpPr>
            <p:spPr>
              <a:xfrm>
                <a:off x="4471323" y="4162854"/>
                <a:ext cx="592962" cy="522084"/>
              </a:xfrm>
              <a:prstGeom prst="rect">
                <a:avLst/>
              </a:prstGeom>
              <a:solidFill>
                <a:srgbClr val="FF42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B2606096-9E50-43A8-BED9-FEAE339F03D9}"/>
                  </a:ext>
                </a:extLst>
              </p:cNvPr>
              <p:cNvSpPr/>
              <p:nvPr/>
            </p:nvSpPr>
            <p:spPr>
              <a:xfrm>
                <a:off x="4471323" y="3187263"/>
                <a:ext cx="592962" cy="1031096"/>
              </a:xfrm>
              <a:prstGeom prst="rect">
                <a:avLst/>
              </a:prstGeom>
              <a:solidFill>
                <a:srgbClr val="84AF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484F0A0C-2639-4D15-9BBF-F47A918C1085}"/>
                  </a:ext>
                </a:extLst>
              </p:cNvPr>
              <p:cNvSpPr/>
              <p:nvPr/>
            </p:nvSpPr>
            <p:spPr>
              <a:xfrm>
                <a:off x="4471323" y="2510729"/>
                <a:ext cx="592962" cy="6765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E5260B36-1F6C-4C42-8CF6-D05C5EA2AD37}"/>
                  </a:ext>
                </a:extLst>
              </p:cNvPr>
              <p:cNvSpPr/>
              <p:nvPr/>
            </p:nvSpPr>
            <p:spPr>
              <a:xfrm>
                <a:off x="5507222" y="4383518"/>
                <a:ext cx="592962" cy="301419"/>
              </a:xfrm>
              <a:prstGeom prst="rect">
                <a:avLst/>
              </a:prstGeom>
              <a:solidFill>
                <a:srgbClr val="FF42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2717A458-36E4-42CC-AD8A-3B26C9AEF9D8}"/>
                  </a:ext>
                </a:extLst>
              </p:cNvPr>
              <p:cNvSpPr/>
              <p:nvPr/>
            </p:nvSpPr>
            <p:spPr>
              <a:xfrm>
                <a:off x="5507222" y="3930150"/>
                <a:ext cx="592962" cy="453366"/>
              </a:xfrm>
              <a:prstGeom prst="rect">
                <a:avLst/>
              </a:prstGeom>
              <a:solidFill>
                <a:srgbClr val="84AF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704888F8-B1B5-42B8-B055-34AB246DBFC3}"/>
                  </a:ext>
                </a:extLst>
              </p:cNvPr>
              <p:cNvSpPr/>
              <p:nvPr/>
            </p:nvSpPr>
            <p:spPr>
              <a:xfrm flipV="1">
                <a:off x="5507222" y="3266479"/>
                <a:ext cx="592962" cy="6598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849EC384-08CE-4C7C-8711-D87A1D5FCEB0}"/>
                  </a:ext>
                </a:extLst>
              </p:cNvPr>
              <p:cNvSpPr/>
              <p:nvPr/>
            </p:nvSpPr>
            <p:spPr>
              <a:xfrm>
                <a:off x="6505701" y="4266506"/>
                <a:ext cx="592962" cy="418431"/>
              </a:xfrm>
              <a:prstGeom prst="rect">
                <a:avLst/>
              </a:prstGeom>
              <a:solidFill>
                <a:srgbClr val="FF42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D0EF44C0-B216-40B1-BA29-55ECA700FCAB}"/>
                  </a:ext>
                </a:extLst>
              </p:cNvPr>
              <p:cNvSpPr/>
              <p:nvPr/>
            </p:nvSpPr>
            <p:spPr>
              <a:xfrm>
                <a:off x="6505701" y="3748223"/>
                <a:ext cx="592962" cy="527021"/>
              </a:xfrm>
              <a:prstGeom prst="rect">
                <a:avLst/>
              </a:prstGeom>
              <a:solidFill>
                <a:srgbClr val="84AF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E7B8BD86-ECED-40FA-BAE2-2961823CB301}"/>
                  </a:ext>
                </a:extLst>
              </p:cNvPr>
              <p:cNvSpPr/>
              <p:nvPr/>
            </p:nvSpPr>
            <p:spPr>
              <a:xfrm flipV="1">
                <a:off x="6505701" y="3033344"/>
                <a:ext cx="592962" cy="7152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3" name="Straight Connector 162">
                <a:extLst>
                  <a:ext uri="{FF2B5EF4-FFF2-40B4-BE49-F238E27FC236}">
                    <a16:creationId xmlns:a16="http://schemas.microsoft.com/office/drawing/2014/main" id="{9EB8AA43-882C-4A63-A77D-B9C6B36BAB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99005" y="1498151"/>
                <a:ext cx="433049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6409D963-938B-4E1C-B891-77361934DE4F}"/>
                  </a:ext>
                </a:extLst>
              </p:cNvPr>
              <p:cNvGrpSpPr/>
              <p:nvPr/>
            </p:nvGrpSpPr>
            <p:grpSpPr>
              <a:xfrm>
                <a:off x="3532884" y="1528215"/>
                <a:ext cx="388370" cy="388370"/>
                <a:chOff x="3532884" y="1476089"/>
                <a:chExt cx="388370" cy="388370"/>
              </a:xfrm>
            </p:grpSpPr>
            <p:sp>
              <p:nvSpPr>
                <p:cNvPr id="164" name="Teardrop 163">
                  <a:extLst>
                    <a:ext uri="{FF2B5EF4-FFF2-40B4-BE49-F238E27FC236}">
                      <a16:creationId xmlns:a16="http://schemas.microsoft.com/office/drawing/2014/main" id="{42A9B75E-DDAE-4195-9D34-1F49CCF1305E}"/>
                    </a:ext>
                  </a:extLst>
                </p:cNvPr>
                <p:cNvSpPr/>
                <p:nvPr/>
              </p:nvSpPr>
              <p:spPr>
                <a:xfrm rot="8100000">
                  <a:off x="3532884" y="1476089"/>
                  <a:ext cx="388370" cy="388370"/>
                </a:xfrm>
                <a:prstGeom prst="teardrop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5" name="Oval 164">
                  <a:extLst>
                    <a:ext uri="{FF2B5EF4-FFF2-40B4-BE49-F238E27FC236}">
                      <a16:creationId xmlns:a16="http://schemas.microsoft.com/office/drawing/2014/main" id="{A8AD9E2E-D5BE-4543-8299-920E72A37DD5}"/>
                    </a:ext>
                  </a:extLst>
                </p:cNvPr>
                <p:cNvSpPr/>
                <p:nvPr/>
              </p:nvSpPr>
              <p:spPr>
                <a:xfrm>
                  <a:off x="3627302" y="1558881"/>
                  <a:ext cx="212180" cy="212180"/>
                </a:xfrm>
                <a:prstGeom prst="ellipse">
                  <a:avLst/>
                </a:prstGeom>
                <a:solidFill>
                  <a:srgbClr val="FF42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55D6543A-0ACE-4407-BCB2-8D37276A9698}"/>
                  </a:ext>
                </a:extLst>
              </p:cNvPr>
              <p:cNvGrpSpPr/>
              <p:nvPr/>
            </p:nvGrpSpPr>
            <p:grpSpPr>
              <a:xfrm>
                <a:off x="4573619" y="1921140"/>
                <a:ext cx="388370" cy="388370"/>
                <a:chOff x="3532884" y="1476089"/>
                <a:chExt cx="388370" cy="388370"/>
              </a:xfrm>
            </p:grpSpPr>
            <p:sp>
              <p:nvSpPr>
                <p:cNvPr id="168" name="Teardrop 167">
                  <a:extLst>
                    <a:ext uri="{FF2B5EF4-FFF2-40B4-BE49-F238E27FC236}">
                      <a16:creationId xmlns:a16="http://schemas.microsoft.com/office/drawing/2014/main" id="{7C805890-7568-442D-A552-C2DC9E5592EE}"/>
                    </a:ext>
                  </a:extLst>
                </p:cNvPr>
                <p:cNvSpPr/>
                <p:nvPr/>
              </p:nvSpPr>
              <p:spPr>
                <a:xfrm rot="8100000">
                  <a:off x="3532884" y="1476089"/>
                  <a:ext cx="388370" cy="388370"/>
                </a:xfrm>
                <a:prstGeom prst="teardrop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" name="Oval 168">
                  <a:extLst>
                    <a:ext uri="{FF2B5EF4-FFF2-40B4-BE49-F238E27FC236}">
                      <a16:creationId xmlns:a16="http://schemas.microsoft.com/office/drawing/2014/main" id="{0CBF5F57-5941-45F0-99C8-BD85A45AF372}"/>
                    </a:ext>
                  </a:extLst>
                </p:cNvPr>
                <p:cNvSpPr/>
                <p:nvPr/>
              </p:nvSpPr>
              <p:spPr>
                <a:xfrm>
                  <a:off x="3627302" y="1558881"/>
                  <a:ext cx="212180" cy="212180"/>
                </a:xfrm>
                <a:prstGeom prst="ellipse">
                  <a:avLst/>
                </a:prstGeom>
                <a:solidFill>
                  <a:srgbClr val="FF42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0" name="Group 169">
                <a:extLst>
                  <a:ext uri="{FF2B5EF4-FFF2-40B4-BE49-F238E27FC236}">
                    <a16:creationId xmlns:a16="http://schemas.microsoft.com/office/drawing/2014/main" id="{45AFE27E-A52D-45DB-902A-157588DFFF8A}"/>
                  </a:ext>
                </a:extLst>
              </p:cNvPr>
              <p:cNvGrpSpPr/>
              <p:nvPr/>
            </p:nvGrpSpPr>
            <p:grpSpPr>
              <a:xfrm>
                <a:off x="5609518" y="2670682"/>
                <a:ext cx="388370" cy="388370"/>
                <a:chOff x="3532884" y="1476089"/>
                <a:chExt cx="388370" cy="388370"/>
              </a:xfrm>
            </p:grpSpPr>
            <p:sp>
              <p:nvSpPr>
                <p:cNvPr id="171" name="Teardrop 170">
                  <a:extLst>
                    <a:ext uri="{FF2B5EF4-FFF2-40B4-BE49-F238E27FC236}">
                      <a16:creationId xmlns:a16="http://schemas.microsoft.com/office/drawing/2014/main" id="{0C11CECD-5736-4BA2-B074-13766AD2DF2A}"/>
                    </a:ext>
                  </a:extLst>
                </p:cNvPr>
                <p:cNvSpPr/>
                <p:nvPr/>
              </p:nvSpPr>
              <p:spPr>
                <a:xfrm rot="8100000">
                  <a:off x="3532884" y="1476089"/>
                  <a:ext cx="388370" cy="388370"/>
                </a:xfrm>
                <a:prstGeom prst="teardrop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" name="Oval 171">
                  <a:extLst>
                    <a:ext uri="{FF2B5EF4-FFF2-40B4-BE49-F238E27FC236}">
                      <a16:creationId xmlns:a16="http://schemas.microsoft.com/office/drawing/2014/main" id="{E1F7D2D1-CFDD-42F4-A75A-A043FB4AE0D5}"/>
                    </a:ext>
                  </a:extLst>
                </p:cNvPr>
                <p:cNvSpPr/>
                <p:nvPr/>
              </p:nvSpPr>
              <p:spPr>
                <a:xfrm>
                  <a:off x="3627302" y="1558881"/>
                  <a:ext cx="212180" cy="212180"/>
                </a:xfrm>
                <a:prstGeom prst="ellipse">
                  <a:avLst/>
                </a:prstGeom>
                <a:solidFill>
                  <a:srgbClr val="FF42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id="{28257726-AFDA-4330-9B8D-276E970E424E}"/>
                  </a:ext>
                </a:extLst>
              </p:cNvPr>
              <p:cNvGrpSpPr/>
              <p:nvPr/>
            </p:nvGrpSpPr>
            <p:grpSpPr>
              <a:xfrm>
                <a:off x="6609538" y="2435357"/>
                <a:ext cx="388370" cy="388370"/>
                <a:chOff x="3532884" y="1476089"/>
                <a:chExt cx="388370" cy="388370"/>
              </a:xfrm>
            </p:grpSpPr>
            <p:sp>
              <p:nvSpPr>
                <p:cNvPr id="174" name="Teardrop 173">
                  <a:extLst>
                    <a:ext uri="{FF2B5EF4-FFF2-40B4-BE49-F238E27FC236}">
                      <a16:creationId xmlns:a16="http://schemas.microsoft.com/office/drawing/2014/main" id="{EF3263D8-FD14-4AAD-AC8D-34AD8EC294BC}"/>
                    </a:ext>
                  </a:extLst>
                </p:cNvPr>
                <p:cNvSpPr/>
                <p:nvPr/>
              </p:nvSpPr>
              <p:spPr>
                <a:xfrm rot="8100000">
                  <a:off x="3532884" y="1476089"/>
                  <a:ext cx="388370" cy="388370"/>
                </a:xfrm>
                <a:prstGeom prst="teardrop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" name="Oval 174">
                  <a:extLst>
                    <a:ext uri="{FF2B5EF4-FFF2-40B4-BE49-F238E27FC236}">
                      <a16:creationId xmlns:a16="http://schemas.microsoft.com/office/drawing/2014/main" id="{968C13D4-AC6D-4D66-9A18-89406E448441}"/>
                    </a:ext>
                  </a:extLst>
                </p:cNvPr>
                <p:cNvSpPr/>
                <p:nvPr/>
              </p:nvSpPr>
              <p:spPr>
                <a:xfrm>
                  <a:off x="3627302" y="1558881"/>
                  <a:ext cx="212180" cy="212180"/>
                </a:xfrm>
                <a:prstGeom prst="ellipse">
                  <a:avLst/>
                </a:prstGeom>
                <a:solidFill>
                  <a:srgbClr val="FF42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76" name="Rectangle 175">
                <a:extLst>
                  <a:ext uri="{FF2B5EF4-FFF2-40B4-BE49-F238E27FC236}">
                    <a16:creationId xmlns:a16="http://schemas.microsoft.com/office/drawing/2014/main" id="{7D2EF56B-A5B5-4F57-94B7-926668B0DFFF}"/>
                  </a:ext>
                </a:extLst>
              </p:cNvPr>
              <p:cNvSpPr/>
              <p:nvPr/>
            </p:nvSpPr>
            <p:spPr>
              <a:xfrm>
                <a:off x="4473880" y="5119220"/>
                <a:ext cx="146010" cy="142058"/>
              </a:xfrm>
              <a:prstGeom prst="rect">
                <a:avLst/>
              </a:prstGeom>
              <a:solidFill>
                <a:srgbClr val="FF42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3E17CAEE-C5C9-4541-AF80-A7E06FE5DF0B}"/>
                  </a:ext>
                </a:extLst>
              </p:cNvPr>
              <p:cNvSpPr txBox="1"/>
              <p:nvPr/>
            </p:nvSpPr>
            <p:spPr>
              <a:xfrm>
                <a:off x="4696422" y="5020972"/>
                <a:ext cx="27035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DAGGERSQUARE" pitchFamily="50" charset="0"/>
                  </a:rPr>
                  <a:t>A</a:t>
                </a:r>
              </a:p>
            </p:txBody>
          </p:sp>
          <p:sp>
            <p:nvSpPr>
              <p:cNvPr id="179" name="Rectangle 178">
                <a:extLst>
                  <a:ext uri="{FF2B5EF4-FFF2-40B4-BE49-F238E27FC236}">
                    <a16:creationId xmlns:a16="http://schemas.microsoft.com/office/drawing/2014/main" id="{5B8D8FD7-428F-481E-807D-26C6FE0E6B8E}"/>
                  </a:ext>
                </a:extLst>
              </p:cNvPr>
              <p:cNvSpPr/>
              <p:nvPr/>
            </p:nvSpPr>
            <p:spPr>
              <a:xfrm>
                <a:off x="5093147" y="5119220"/>
                <a:ext cx="146010" cy="142058"/>
              </a:xfrm>
              <a:prstGeom prst="rect">
                <a:avLst/>
              </a:prstGeom>
              <a:solidFill>
                <a:srgbClr val="84AF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id="{3AD794E1-758E-4C6B-A0AE-EF3F86D1FE3C}"/>
                  </a:ext>
                </a:extLst>
              </p:cNvPr>
              <p:cNvSpPr txBox="1"/>
              <p:nvPr/>
            </p:nvSpPr>
            <p:spPr>
              <a:xfrm>
                <a:off x="5315689" y="5020972"/>
                <a:ext cx="27035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DAGGERSQUARE" pitchFamily="50" charset="0"/>
                  </a:rPr>
                  <a:t>B</a:t>
                </a:r>
              </a:p>
            </p:txBody>
          </p:sp>
          <p:sp>
            <p:nvSpPr>
              <p:cNvPr id="181" name="Rectangle 180">
                <a:extLst>
                  <a:ext uri="{FF2B5EF4-FFF2-40B4-BE49-F238E27FC236}">
                    <a16:creationId xmlns:a16="http://schemas.microsoft.com/office/drawing/2014/main" id="{2D07D74E-CABF-472F-9D51-F2D33630F4CF}"/>
                  </a:ext>
                </a:extLst>
              </p:cNvPr>
              <p:cNvSpPr/>
              <p:nvPr/>
            </p:nvSpPr>
            <p:spPr>
              <a:xfrm>
                <a:off x="5695436" y="5119220"/>
                <a:ext cx="146010" cy="1420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B882F211-3381-4614-9C5B-5BC5D9A309C1}"/>
                  </a:ext>
                </a:extLst>
              </p:cNvPr>
              <p:cNvSpPr txBox="1"/>
              <p:nvPr/>
            </p:nvSpPr>
            <p:spPr>
              <a:xfrm>
                <a:off x="5917978" y="5020972"/>
                <a:ext cx="27035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DAGGERSQUARE" pitchFamily="50" charset="0"/>
                  </a:rPr>
                  <a:t>C</a:t>
                </a:r>
              </a:p>
            </p:txBody>
          </p:sp>
        </p:grp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1B514135-41E3-45CB-9ECA-8C5BAF057622}"/>
              </a:ext>
            </a:extLst>
          </p:cNvPr>
          <p:cNvGrpSpPr/>
          <p:nvPr/>
        </p:nvGrpSpPr>
        <p:grpSpPr>
          <a:xfrm>
            <a:off x="-8938363" y="0"/>
            <a:ext cx="10729913" cy="6858000"/>
            <a:chOff x="-8716908" y="0"/>
            <a:chExt cx="10729913" cy="6858000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1A911D1-2939-4C61-9809-8BFB85C5A363}"/>
                </a:ext>
              </a:extLst>
            </p:cNvPr>
            <p:cNvGrpSpPr/>
            <p:nvPr/>
          </p:nvGrpSpPr>
          <p:grpSpPr>
            <a:xfrm>
              <a:off x="-8716908" y="0"/>
              <a:ext cx="10729913" cy="6858000"/>
              <a:chOff x="-7429500" y="0"/>
              <a:chExt cx="10729913" cy="6858000"/>
            </a:xfrm>
            <a:effectLst>
              <a:outerShdw blurRad="254000" dist="88900" algn="l" rotWithShape="0">
                <a:prstClr val="black">
                  <a:alpha val="51000"/>
                </a:prstClr>
              </a:outerShdw>
            </a:effectLst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0F7110D-033F-4AB8-9FBD-9DF1B764437D}"/>
                  </a:ext>
                </a:extLst>
              </p:cNvPr>
              <p:cNvSpPr/>
              <p:nvPr/>
            </p:nvSpPr>
            <p:spPr>
              <a:xfrm>
                <a:off x="-7429500" y="0"/>
                <a:ext cx="9848850" cy="6858000"/>
              </a:xfrm>
              <a:prstGeom prst="rect">
                <a:avLst/>
              </a:prstGeom>
              <a:solidFill>
                <a:srgbClr val="FF42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3AD618C5-74EF-4A13-A920-A5BE5528C742}"/>
                  </a:ext>
                </a:extLst>
              </p:cNvPr>
              <p:cNvGrpSpPr/>
              <p:nvPr/>
            </p:nvGrpSpPr>
            <p:grpSpPr>
              <a:xfrm>
                <a:off x="2419350" y="1588004"/>
                <a:ext cx="881063" cy="923330"/>
                <a:chOff x="8401050" y="3607250"/>
                <a:chExt cx="881063" cy="923330"/>
              </a:xfrm>
            </p:grpSpPr>
            <p:sp>
              <p:nvSpPr>
                <p:cNvPr id="19" name="Rectangle: Top Corners Rounded 18">
                  <a:extLst>
                    <a:ext uri="{FF2B5EF4-FFF2-40B4-BE49-F238E27FC236}">
                      <a16:creationId xmlns:a16="http://schemas.microsoft.com/office/drawing/2014/main" id="{350D83EA-93F0-4DDF-BE90-1EACDD67FD65}"/>
                    </a:ext>
                  </a:extLst>
                </p:cNvPr>
                <p:cNvSpPr/>
                <p:nvPr/>
              </p:nvSpPr>
              <p:spPr>
                <a:xfrm rot="5400000">
                  <a:off x="8400703" y="3628384"/>
                  <a:ext cx="881757" cy="881063"/>
                </a:xfrm>
                <a:prstGeom prst="round2SameRect">
                  <a:avLst/>
                </a:prstGeom>
                <a:solidFill>
                  <a:srgbClr val="FF42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56BB9079-0F05-4D11-97F8-25F7CB504DD7}"/>
                    </a:ext>
                  </a:extLst>
                </p:cNvPr>
                <p:cNvSpPr txBox="1"/>
                <p:nvPr/>
              </p:nvSpPr>
              <p:spPr>
                <a:xfrm>
                  <a:off x="8513922" y="3607250"/>
                  <a:ext cx="674370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5400" b="1" dirty="0">
                      <a:solidFill>
                        <a:srgbClr val="FC9D99"/>
                      </a:solidFill>
                      <a:latin typeface="DAGGERSQUARE" pitchFamily="50" charset="0"/>
                    </a:rPr>
                    <a:t>D</a:t>
                  </a:r>
                </a:p>
              </p:txBody>
            </p:sp>
          </p:grpSp>
        </p:grpSp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FA8C3B3E-A8F7-44B8-8441-14891084264C}"/>
                </a:ext>
              </a:extLst>
            </p:cNvPr>
            <p:cNvGrpSpPr/>
            <p:nvPr/>
          </p:nvGrpSpPr>
          <p:grpSpPr>
            <a:xfrm>
              <a:off x="-5862766" y="1630347"/>
              <a:ext cx="6196739" cy="3774236"/>
              <a:chOff x="508363" y="1287937"/>
              <a:chExt cx="6196739" cy="3774236"/>
            </a:xfrm>
          </p:grpSpPr>
          <p:grpSp>
            <p:nvGrpSpPr>
              <p:cNvPr id="195" name="Group 194">
                <a:extLst>
                  <a:ext uri="{FF2B5EF4-FFF2-40B4-BE49-F238E27FC236}">
                    <a16:creationId xmlns:a16="http://schemas.microsoft.com/office/drawing/2014/main" id="{E14B0D0C-A308-4C53-B3A3-A29C3050ADB0}"/>
                  </a:ext>
                </a:extLst>
              </p:cNvPr>
              <p:cNvGrpSpPr/>
              <p:nvPr/>
            </p:nvGrpSpPr>
            <p:grpSpPr>
              <a:xfrm>
                <a:off x="508363" y="1287937"/>
                <a:ext cx="1758766" cy="1697834"/>
                <a:chOff x="828691" y="1598470"/>
                <a:chExt cx="1758766" cy="1697834"/>
              </a:xfrm>
            </p:grpSpPr>
            <p:sp>
              <p:nvSpPr>
                <p:cNvPr id="185" name="Circle: Hollow 184">
                  <a:extLst>
                    <a:ext uri="{FF2B5EF4-FFF2-40B4-BE49-F238E27FC236}">
                      <a16:creationId xmlns:a16="http://schemas.microsoft.com/office/drawing/2014/main" id="{3F3951E8-8AA4-4952-AD49-1D7C6C9089FE}"/>
                    </a:ext>
                  </a:extLst>
                </p:cNvPr>
                <p:cNvSpPr/>
                <p:nvPr/>
              </p:nvSpPr>
              <p:spPr>
                <a:xfrm>
                  <a:off x="1017454" y="1599817"/>
                  <a:ext cx="1341134" cy="1341134"/>
                </a:xfrm>
                <a:prstGeom prst="donut">
                  <a:avLst>
                    <a:gd name="adj" fmla="val 12223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2" name="Block Arc 191">
                  <a:extLst>
                    <a:ext uri="{FF2B5EF4-FFF2-40B4-BE49-F238E27FC236}">
                      <a16:creationId xmlns:a16="http://schemas.microsoft.com/office/drawing/2014/main" id="{9F442492-7591-4364-90DD-E6DEE5E750D6}"/>
                    </a:ext>
                  </a:extLst>
                </p:cNvPr>
                <p:cNvSpPr/>
                <p:nvPr/>
              </p:nvSpPr>
              <p:spPr>
                <a:xfrm rot="20700000">
                  <a:off x="1016107" y="1598470"/>
                  <a:ext cx="1343828" cy="1343828"/>
                </a:xfrm>
                <a:prstGeom prst="blockArc">
                  <a:avLst>
                    <a:gd name="adj1" fmla="val 14569617"/>
                    <a:gd name="adj2" fmla="val 9573011"/>
                    <a:gd name="adj3" fmla="val 12367"/>
                  </a:avLst>
                </a:prstGeom>
                <a:solidFill>
                  <a:srgbClr val="84AF9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3" name="TextBox 192">
                  <a:extLst>
                    <a:ext uri="{FF2B5EF4-FFF2-40B4-BE49-F238E27FC236}">
                      <a16:creationId xmlns:a16="http://schemas.microsoft.com/office/drawing/2014/main" id="{92472C92-E9E7-4BC8-BADB-17A3342F08AF}"/>
                    </a:ext>
                  </a:extLst>
                </p:cNvPr>
                <p:cNvSpPr txBox="1"/>
                <p:nvPr/>
              </p:nvSpPr>
              <p:spPr>
                <a:xfrm>
                  <a:off x="1229509" y="2039551"/>
                  <a:ext cx="96334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>
                      <a:solidFill>
                        <a:schemeClr val="bg1"/>
                      </a:solidFill>
                      <a:latin typeface="DAGGERSQUARE" pitchFamily="50" charset="0"/>
                    </a:rPr>
                    <a:t>65%</a:t>
                  </a:r>
                </a:p>
              </p:txBody>
            </p:sp>
            <p:sp>
              <p:nvSpPr>
                <p:cNvPr id="194" name="TextBox 193">
                  <a:extLst>
                    <a:ext uri="{FF2B5EF4-FFF2-40B4-BE49-F238E27FC236}">
                      <a16:creationId xmlns:a16="http://schemas.microsoft.com/office/drawing/2014/main" id="{08787DCE-58B5-42FC-A1F9-6449A6B05BC9}"/>
                    </a:ext>
                  </a:extLst>
                </p:cNvPr>
                <p:cNvSpPr txBox="1"/>
                <p:nvPr/>
              </p:nvSpPr>
              <p:spPr>
                <a:xfrm>
                  <a:off x="828691" y="2988527"/>
                  <a:ext cx="17587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chemeClr val="bg1"/>
                      </a:solidFill>
                      <a:latin typeface="DAGGERSQUARE" pitchFamily="50" charset="0"/>
                    </a:rPr>
                    <a:t>TYPE YOUR TEXT</a:t>
                  </a:r>
                </a:p>
              </p:txBody>
            </p:sp>
          </p:grpSp>
          <p:grpSp>
            <p:nvGrpSpPr>
              <p:cNvPr id="196" name="Group 195">
                <a:extLst>
                  <a:ext uri="{FF2B5EF4-FFF2-40B4-BE49-F238E27FC236}">
                    <a16:creationId xmlns:a16="http://schemas.microsoft.com/office/drawing/2014/main" id="{E6F713A7-0570-433F-8D15-ABB11E7F49D1}"/>
                  </a:ext>
                </a:extLst>
              </p:cNvPr>
              <p:cNvGrpSpPr/>
              <p:nvPr/>
            </p:nvGrpSpPr>
            <p:grpSpPr>
              <a:xfrm>
                <a:off x="2736843" y="1287937"/>
                <a:ext cx="1758766" cy="1697834"/>
                <a:chOff x="828691" y="1598470"/>
                <a:chExt cx="1758766" cy="1697834"/>
              </a:xfrm>
            </p:grpSpPr>
            <p:sp>
              <p:nvSpPr>
                <p:cNvPr id="197" name="Circle: Hollow 196">
                  <a:extLst>
                    <a:ext uri="{FF2B5EF4-FFF2-40B4-BE49-F238E27FC236}">
                      <a16:creationId xmlns:a16="http://schemas.microsoft.com/office/drawing/2014/main" id="{54040D82-6BAA-46A9-8FB7-783AD4CFE50E}"/>
                    </a:ext>
                  </a:extLst>
                </p:cNvPr>
                <p:cNvSpPr/>
                <p:nvPr/>
              </p:nvSpPr>
              <p:spPr>
                <a:xfrm>
                  <a:off x="1017454" y="1599817"/>
                  <a:ext cx="1341134" cy="1341134"/>
                </a:xfrm>
                <a:prstGeom prst="donut">
                  <a:avLst>
                    <a:gd name="adj" fmla="val 12223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8" name="Block Arc 197">
                  <a:extLst>
                    <a:ext uri="{FF2B5EF4-FFF2-40B4-BE49-F238E27FC236}">
                      <a16:creationId xmlns:a16="http://schemas.microsoft.com/office/drawing/2014/main" id="{71D95933-23A7-4C0D-8537-4796FE353F6E}"/>
                    </a:ext>
                  </a:extLst>
                </p:cNvPr>
                <p:cNvSpPr/>
                <p:nvPr/>
              </p:nvSpPr>
              <p:spPr>
                <a:xfrm rot="20700000">
                  <a:off x="1016107" y="1598470"/>
                  <a:ext cx="1343828" cy="1343828"/>
                </a:xfrm>
                <a:prstGeom prst="blockArc">
                  <a:avLst>
                    <a:gd name="adj1" fmla="val 14569617"/>
                    <a:gd name="adj2" fmla="val 9573011"/>
                    <a:gd name="adj3" fmla="val 12367"/>
                  </a:avLst>
                </a:prstGeom>
                <a:solidFill>
                  <a:srgbClr val="84AF9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9" name="TextBox 198">
                  <a:extLst>
                    <a:ext uri="{FF2B5EF4-FFF2-40B4-BE49-F238E27FC236}">
                      <a16:creationId xmlns:a16="http://schemas.microsoft.com/office/drawing/2014/main" id="{14FDB0F2-FD0B-40E1-B6C6-BB363173A31A}"/>
                    </a:ext>
                  </a:extLst>
                </p:cNvPr>
                <p:cNvSpPr txBox="1"/>
                <p:nvPr/>
              </p:nvSpPr>
              <p:spPr>
                <a:xfrm>
                  <a:off x="1229509" y="2039551"/>
                  <a:ext cx="96334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>
                      <a:solidFill>
                        <a:schemeClr val="bg1"/>
                      </a:solidFill>
                      <a:latin typeface="DAGGERSQUARE" pitchFamily="50" charset="0"/>
                    </a:rPr>
                    <a:t>65%</a:t>
                  </a:r>
                </a:p>
              </p:txBody>
            </p:sp>
            <p:sp>
              <p:nvSpPr>
                <p:cNvPr id="200" name="TextBox 199">
                  <a:extLst>
                    <a:ext uri="{FF2B5EF4-FFF2-40B4-BE49-F238E27FC236}">
                      <a16:creationId xmlns:a16="http://schemas.microsoft.com/office/drawing/2014/main" id="{6C9B5AD1-011D-46BD-BF0B-A86B8D66964F}"/>
                    </a:ext>
                  </a:extLst>
                </p:cNvPr>
                <p:cNvSpPr txBox="1"/>
                <p:nvPr/>
              </p:nvSpPr>
              <p:spPr>
                <a:xfrm>
                  <a:off x="828691" y="2988527"/>
                  <a:ext cx="17587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chemeClr val="bg1"/>
                      </a:solidFill>
                      <a:latin typeface="DAGGERSQUARE" pitchFamily="50" charset="0"/>
                    </a:rPr>
                    <a:t>TYPE YOUR TEXT</a:t>
                  </a:r>
                </a:p>
              </p:txBody>
            </p:sp>
          </p:grpSp>
          <p:grpSp>
            <p:nvGrpSpPr>
              <p:cNvPr id="201" name="Group 200">
                <a:extLst>
                  <a:ext uri="{FF2B5EF4-FFF2-40B4-BE49-F238E27FC236}">
                    <a16:creationId xmlns:a16="http://schemas.microsoft.com/office/drawing/2014/main" id="{011322A4-DFC6-48AA-9DEF-FAB82A2C9F5A}"/>
                  </a:ext>
                </a:extLst>
              </p:cNvPr>
              <p:cNvGrpSpPr/>
              <p:nvPr/>
            </p:nvGrpSpPr>
            <p:grpSpPr>
              <a:xfrm>
                <a:off x="4946336" y="1287937"/>
                <a:ext cx="1758766" cy="1697834"/>
                <a:chOff x="828691" y="1598470"/>
                <a:chExt cx="1758766" cy="1697834"/>
              </a:xfrm>
            </p:grpSpPr>
            <p:sp>
              <p:nvSpPr>
                <p:cNvPr id="202" name="Circle: Hollow 201">
                  <a:extLst>
                    <a:ext uri="{FF2B5EF4-FFF2-40B4-BE49-F238E27FC236}">
                      <a16:creationId xmlns:a16="http://schemas.microsoft.com/office/drawing/2014/main" id="{CD8F46EC-F829-44D4-92BF-450A01F3185C}"/>
                    </a:ext>
                  </a:extLst>
                </p:cNvPr>
                <p:cNvSpPr/>
                <p:nvPr/>
              </p:nvSpPr>
              <p:spPr>
                <a:xfrm>
                  <a:off x="1017454" y="1599817"/>
                  <a:ext cx="1341134" cy="1341134"/>
                </a:xfrm>
                <a:prstGeom prst="donut">
                  <a:avLst>
                    <a:gd name="adj" fmla="val 12223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3" name="Block Arc 202">
                  <a:extLst>
                    <a:ext uri="{FF2B5EF4-FFF2-40B4-BE49-F238E27FC236}">
                      <a16:creationId xmlns:a16="http://schemas.microsoft.com/office/drawing/2014/main" id="{34206EA6-32F2-498F-ACC6-0A8C2E9B16EF}"/>
                    </a:ext>
                  </a:extLst>
                </p:cNvPr>
                <p:cNvSpPr/>
                <p:nvPr/>
              </p:nvSpPr>
              <p:spPr>
                <a:xfrm rot="18000000">
                  <a:off x="1016107" y="1598470"/>
                  <a:ext cx="1343828" cy="1343828"/>
                </a:xfrm>
                <a:prstGeom prst="blockArc">
                  <a:avLst>
                    <a:gd name="adj1" fmla="val 19503893"/>
                    <a:gd name="adj2" fmla="val 9573011"/>
                    <a:gd name="adj3" fmla="val 12367"/>
                  </a:avLst>
                </a:prstGeom>
                <a:solidFill>
                  <a:srgbClr val="84AF9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4" name="TextBox 203">
                  <a:extLst>
                    <a:ext uri="{FF2B5EF4-FFF2-40B4-BE49-F238E27FC236}">
                      <a16:creationId xmlns:a16="http://schemas.microsoft.com/office/drawing/2014/main" id="{33EED9AB-062C-4026-8CC1-E8DAD38FA4CD}"/>
                    </a:ext>
                  </a:extLst>
                </p:cNvPr>
                <p:cNvSpPr txBox="1"/>
                <p:nvPr/>
              </p:nvSpPr>
              <p:spPr>
                <a:xfrm>
                  <a:off x="1229509" y="2039551"/>
                  <a:ext cx="96334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>
                      <a:solidFill>
                        <a:schemeClr val="bg1"/>
                      </a:solidFill>
                      <a:latin typeface="DAGGERSQUARE" pitchFamily="50" charset="0"/>
                    </a:rPr>
                    <a:t>55%</a:t>
                  </a:r>
                </a:p>
              </p:txBody>
            </p:sp>
            <p:sp>
              <p:nvSpPr>
                <p:cNvPr id="205" name="TextBox 204">
                  <a:extLst>
                    <a:ext uri="{FF2B5EF4-FFF2-40B4-BE49-F238E27FC236}">
                      <a16:creationId xmlns:a16="http://schemas.microsoft.com/office/drawing/2014/main" id="{3C6B9D17-82C9-48CE-8266-B283259560AA}"/>
                    </a:ext>
                  </a:extLst>
                </p:cNvPr>
                <p:cNvSpPr txBox="1"/>
                <p:nvPr/>
              </p:nvSpPr>
              <p:spPr>
                <a:xfrm>
                  <a:off x="828691" y="2988527"/>
                  <a:ext cx="17587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chemeClr val="bg1"/>
                      </a:solidFill>
                      <a:latin typeface="DAGGERSQUARE" pitchFamily="50" charset="0"/>
                    </a:rPr>
                    <a:t>TYPE YOUR TEXT</a:t>
                  </a:r>
                </a:p>
              </p:txBody>
            </p:sp>
          </p:grpSp>
          <p:grpSp>
            <p:nvGrpSpPr>
              <p:cNvPr id="206" name="Group 205">
                <a:extLst>
                  <a:ext uri="{FF2B5EF4-FFF2-40B4-BE49-F238E27FC236}">
                    <a16:creationId xmlns:a16="http://schemas.microsoft.com/office/drawing/2014/main" id="{34D000D4-88C6-4649-A395-DD4A4F27582E}"/>
                  </a:ext>
                </a:extLst>
              </p:cNvPr>
              <p:cNvGrpSpPr/>
              <p:nvPr/>
            </p:nvGrpSpPr>
            <p:grpSpPr>
              <a:xfrm>
                <a:off x="508363" y="3364339"/>
                <a:ext cx="1758766" cy="1697834"/>
                <a:chOff x="828691" y="1598470"/>
                <a:chExt cx="1758766" cy="1697834"/>
              </a:xfrm>
            </p:grpSpPr>
            <p:sp>
              <p:nvSpPr>
                <p:cNvPr id="207" name="Circle: Hollow 206">
                  <a:extLst>
                    <a:ext uri="{FF2B5EF4-FFF2-40B4-BE49-F238E27FC236}">
                      <a16:creationId xmlns:a16="http://schemas.microsoft.com/office/drawing/2014/main" id="{C9701AF0-9FCA-4F09-B144-673106D50AB2}"/>
                    </a:ext>
                  </a:extLst>
                </p:cNvPr>
                <p:cNvSpPr/>
                <p:nvPr/>
              </p:nvSpPr>
              <p:spPr>
                <a:xfrm>
                  <a:off x="1017454" y="1599817"/>
                  <a:ext cx="1341134" cy="1341134"/>
                </a:xfrm>
                <a:prstGeom prst="donut">
                  <a:avLst>
                    <a:gd name="adj" fmla="val 12223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8" name="Block Arc 207">
                  <a:extLst>
                    <a:ext uri="{FF2B5EF4-FFF2-40B4-BE49-F238E27FC236}">
                      <a16:creationId xmlns:a16="http://schemas.microsoft.com/office/drawing/2014/main" id="{617E95C6-0599-4AAC-A751-BAAA6EDF6C5B}"/>
                    </a:ext>
                  </a:extLst>
                </p:cNvPr>
                <p:cNvSpPr/>
                <p:nvPr/>
              </p:nvSpPr>
              <p:spPr>
                <a:xfrm rot="900000">
                  <a:off x="1016107" y="1598470"/>
                  <a:ext cx="1343828" cy="1343828"/>
                </a:xfrm>
                <a:prstGeom prst="blockArc">
                  <a:avLst>
                    <a:gd name="adj1" fmla="val 13906889"/>
                    <a:gd name="adj2" fmla="val 9573011"/>
                    <a:gd name="adj3" fmla="val 12367"/>
                  </a:avLst>
                </a:prstGeom>
                <a:solidFill>
                  <a:srgbClr val="84AF9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9" name="TextBox 208">
                  <a:extLst>
                    <a:ext uri="{FF2B5EF4-FFF2-40B4-BE49-F238E27FC236}">
                      <a16:creationId xmlns:a16="http://schemas.microsoft.com/office/drawing/2014/main" id="{615A1820-F42D-4045-8583-CD62E2170C72}"/>
                    </a:ext>
                  </a:extLst>
                </p:cNvPr>
                <p:cNvSpPr txBox="1"/>
                <p:nvPr/>
              </p:nvSpPr>
              <p:spPr>
                <a:xfrm>
                  <a:off x="1229509" y="2039551"/>
                  <a:ext cx="96334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>
                      <a:solidFill>
                        <a:schemeClr val="bg1"/>
                      </a:solidFill>
                      <a:latin typeface="DAGGERSQUARE" pitchFamily="50" charset="0"/>
                    </a:rPr>
                    <a:t>85%</a:t>
                  </a:r>
                </a:p>
              </p:txBody>
            </p:sp>
            <p:sp>
              <p:nvSpPr>
                <p:cNvPr id="210" name="TextBox 209">
                  <a:extLst>
                    <a:ext uri="{FF2B5EF4-FFF2-40B4-BE49-F238E27FC236}">
                      <a16:creationId xmlns:a16="http://schemas.microsoft.com/office/drawing/2014/main" id="{116774B2-1188-4666-B385-3F96861E7FB7}"/>
                    </a:ext>
                  </a:extLst>
                </p:cNvPr>
                <p:cNvSpPr txBox="1"/>
                <p:nvPr/>
              </p:nvSpPr>
              <p:spPr>
                <a:xfrm>
                  <a:off x="828691" y="2988527"/>
                  <a:ext cx="17587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chemeClr val="bg1"/>
                      </a:solidFill>
                      <a:latin typeface="DAGGERSQUARE" pitchFamily="50" charset="0"/>
                    </a:rPr>
                    <a:t>TYPE YOUR TEXT</a:t>
                  </a:r>
                </a:p>
              </p:txBody>
            </p:sp>
          </p:grpSp>
          <p:grpSp>
            <p:nvGrpSpPr>
              <p:cNvPr id="211" name="Group 210">
                <a:extLst>
                  <a:ext uri="{FF2B5EF4-FFF2-40B4-BE49-F238E27FC236}">
                    <a16:creationId xmlns:a16="http://schemas.microsoft.com/office/drawing/2014/main" id="{BB1A5913-384E-4DF0-BAD9-C6C4EFACED41}"/>
                  </a:ext>
                </a:extLst>
              </p:cNvPr>
              <p:cNvGrpSpPr/>
              <p:nvPr/>
            </p:nvGrpSpPr>
            <p:grpSpPr>
              <a:xfrm>
                <a:off x="2736843" y="3364339"/>
                <a:ext cx="1758766" cy="1697834"/>
                <a:chOff x="828691" y="1598470"/>
                <a:chExt cx="1758766" cy="1697834"/>
              </a:xfrm>
            </p:grpSpPr>
            <p:sp>
              <p:nvSpPr>
                <p:cNvPr id="212" name="Circle: Hollow 211">
                  <a:extLst>
                    <a:ext uri="{FF2B5EF4-FFF2-40B4-BE49-F238E27FC236}">
                      <a16:creationId xmlns:a16="http://schemas.microsoft.com/office/drawing/2014/main" id="{064ADB83-9D9E-4FFE-B2C6-BA2D6AE76BCB}"/>
                    </a:ext>
                  </a:extLst>
                </p:cNvPr>
                <p:cNvSpPr/>
                <p:nvPr/>
              </p:nvSpPr>
              <p:spPr>
                <a:xfrm>
                  <a:off x="1017454" y="1599817"/>
                  <a:ext cx="1341134" cy="1341134"/>
                </a:xfrm>
                <a:prstGeom prst="donut">
                  <a:avLst>
                    <a:gd name="adj" fmla="val 12223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3" name="Block Arc 212">
                  <a:extLst>
                    <a:ext uri="{FF2B5EF4-FFF2-40B4-BE49-F238E27FC236}">
                      <a16:creationId xmlns:a16="http://schemas.microsoft.com/office/drawing/2014/main" id="{70E0B0ED-82BF-4E59-893C-1F704FCA6CCD}"/>
                    </a:ext>
                  </a:extLst>
                </p:cNvPr>
                <p:cNvSpPr/>
                <p:nvPr/>
              </p:nvSpPr>
              <p:spPr>
                <a:xfrm rot="15300000">
                  <a:off x="1016107" y="1598470"/>
                  <a:ext cx="1343828" cy="1343828"/>
                </a:xfrm>
                <a:prstGeom prst="blockArc">
                  <a:avLst>
                    <a:gd name="adj1" fmla="val 3590627"/>
                    <a:gd name="adj2" fmla="val 9573011"/>
                    <a:gd name="adj3" fmla="val 12367"/>
                  </a:avLst>
                </a:prstGeom>
                <a:solidFill>
                  <a:srgbClr val="84AF9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4" name="TextBox 213">
                  <a:extLst>
                    <a:ext uri="{FF2B5EF4-FFF2-40B4-BE49-F238E27FC236}">
                      <a16:creationId xmlns:a16="http://schemas.microsoft.com/office/drawing/2014/main" id="{CBA9AE16-DC45-4103-9E51-C6CD616D4CFB}"/>
                    </a:ext>
                  </a:extLst>
                </p:cNvPr>
                <p:cNvSpPr txBox="1"/>
                <p:nvPr/>
              </p:nvSpPr>
              <p:spPr>
                <a:xfrm>
                  <a:off x="1229509" y="2039551"/>
                  <a:ext cx="96334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>
                      <a:solidFill>
                        <a:schemeClr val="bg1"/>
                      </a:solidFill>
                      <a:latin typeface="DAGGERSQUARE" pitchFamily="50" charset="0"/>
                    </a:rPr>
                    <a:t>25%</a:t>
                  </a:r>
                </a:p>
              </p:txBody>
            </p:sp>
            <p:sp>
              <p:nvSpPr>
                <p:cNvPr id="215" name="TextBox 214">
                  <a:extLst>
                    <a:ext uri="{FF2B5EF4-FFF2-40B4-BE49-F238E27FC236}">
                      <a16:creationId xmlns:a16="http://schemas.microsoft.com/office/drawing/2014/main" id="{47F98317-7BCE-4E91-A5F5-38E8E7517262}"/>
                    </a:ext>
                  </a:extLst>
                </p:cNvPr>
                <p:cNvSpPr txBox="1"/>
                <p:nvPr/>
              </p:nvSpPr>
              <p:spPr>
                <a:xfrm>
                  <a:off x="828691" y="2988527"/>
                  <a:ext cx="17587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chemeClr val="bg1"/>
                      </a:solidFill>
                      <a:latin typeface="DAGGERSQUARE" pitchFamily="50" charset="0"/>
                    </a:rPr>
                    <a:t>TYPE YOUR TEXT</a:t>
                  </a:r>
                </a:p>
              </p:txBody>
            </p:sp>
          </p:grpSp>
          <p:grpSp>
            <p:nvGrpSpPr>
              <p:cNvPr id="216" name="Group 215">
                <a:extLst>
                  <a:ext uri="{FF2B5EF4-FFF2-40B4-BE49-F238E27FC236}">
                    <a16:creationId xmlns:a16="http://schemas.microsoft.com/office/drawing/2014/main" id="{28334952-BF27-4483-B08F-1C666A99FC1A}"/>
                  </a:ext>
                </a:extLst>
              </p:cNvPr>
              <p:cNvGrpSpPr/>
              <p:nvPr/>
            </p:nvGrpSpPr>
            <p:grpSpPr>
              <a:xfrm>
                <a:off x="4946336" y="3364339"/>
                <a:ext cx="1758766" cy="1697834"/>
                <a:chOff x="828691" y="1598470"/>
                <a:chExt cx="1758766" cy="1697834"/>
              </a:xfrm>
            </p:grpSpPr>
            <p:sp>
              <p:nvSpPr>
                <p:cNvPr id="217" name="Circle: Hollow 216">
                  <a:extLst>
                    <a:ext uri="{FF2B5EF4-FFF2-40B4-BE49-F238E27FC236}">
                      <a16:creationId xmlns:a16="http://schemas.microsoft.com/office/drawing/2014/main" id="{300BD8DA-1A4F-4E03-B61A-EBABE2EC6B20}"/>
                    </a:ext>
                  </a:extLst>
                </p:cNvPr>
                <p:cNvSpPr/>
                <p:nvPr/>
              </p:nvSpPr>
              <p:spPr>
                <a:xfrm>
                  <a:off x="1017454" y="1599817"/>
                  <a:ext cx="1341134" cy="1341134"/>
                </a:xfrm>
                <a:prstGeom prst="donut">
                  <a:avLst>
                    <a:gd name="adj" fmla="val 12223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8" name="Block Arc 217">
                  <a:extLst>
                    <a:ext uri="{FF2B5EF4-FFF2-40B4-BE49-F238E27FC236}">
                      <a16:creationId xmlns:a16="http://schemas.microsoft.com/office/drawing/2014/main" id="{7C13C315-611E-4886-A637-F8977FFB4F8B}"/>
                    </a:ext>
                  </a:extLst>
                </p:cNvPr>
                <p:cNvSpPr/>
                <p:nvPr/>
              </p:nvSpPr>
              <p:spPr>
                <a:xfrm rot="18000000">
                  <a:off x="1016107" y="1598470"/>
                  <a:ext cx="1343828" cy="1343828"/>
                </a:xfrm>
                <a:prstGeom prst="blockArc">
                  <a:avLst>
                    <a:gd name="adj1" fmla="val 1181616"/>
                    <a:gd name="adj2" fmla="val 9573011"/>
                    <a:gd name="adj3" fmla="val 12367"/>
                  </a:avLst>
                </a:prstGeom>
                <a:solidFill>
                  <a:srgbClr val="84AF9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9" name="TextBox 218">
                  <a:extLst>
                    <a:ext uri="{FF2B5EF4-FFF2-40B4-BE49-F238E27FC236}">
                      <a16:creationId xmlns:a16="http://schemas.microsoft.com/office/drawing/2014/main" id="{579C99F4-F672-4FBE-AA62-2AFCB485681D}"/>
                    </a:ext>
                  </a:extLst>
                </p:cNvPr>
                <p:cNvSpPr txBox="1"/>
                <p:nvPr/>
              </p:nvSpPr>
              <p:spPr>
                <a:xfrm>
                  <a:off x="1229509" y="2039551"/>
                  <a:ext cx="96334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dirty="0">
                      <a:solidFill>
                        <a:schemeClr val="bg1"/>
                      </a:solidFill>
                      <a:latin typeface="DAGGERSQUARE" pitchFamily="50" charset="0"/>
                    </a:rPr>
                    <a:t>35%</a:t>
                  </a:r>
                </a:p>
              </p:txBody>
            </p:sp>
            <p:sp>
              <p:nvSpPr>
                <p:cNvPr id="220" name="TextBox 219">
                  <a:extLst>
                    <a:ext uri="{FF2B5EF4-FFF2-40B4-BE49-F238E27FC236}">
                      <a16:creationId xmlns:a16="http://schemas.microsoft.com/office/drawing/2014/main" id="{FAFF10C9-E33F-4F70-A98B-A6616138B889}"/>
                    </a:ext>
                  </a:extLst>
                </p:cNvPr>
                <p:cNvSpPr txBox="1"/>
                <p:nvPr/>
              </p:nvSpPr>
              <p:spPr>
                <a:xfrm>
                  <a:off x="828691" y="2988527"/>
                  <a:ext cx="17587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chemeClr val="bg1"/>
                      </a:solidFill>
                      <a:latin typeface="DAGGERSQUARE" pitchFamily="50" charset="0"/>
                    </a:rPr>
                    <a:t>TYPE YOUR TEXT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67290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0 L 0.54388 0 " pathEditMode="relative" rAng="0" ptsTypes="AA">
                                      <p:cBhvr>
                                        <p:cTn id="6" dur="1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8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0 L 0.54739 0 " pathEditMode="relative" rAng="0" ptsTypes="AA">
                                      <p:cBhvr>
                                        <p:cTn id="10" dur="12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0 L 0.55248 0 " pathEditMode="relative" rAng="0" ptsTypes="AA">
                                      <p:cBhvr>
                                        <p:cTn id="14" dur="125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0 L 0.5543 0 " pathEditMode="relative" rAng="0" ptsTypes="AA">
                                      <p:cBhvr>
                                        <p:cTn id="18" dur="12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8C7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4D90FC1-753F-428C-A053-ED250592A43F}"/>
              </a:ext>
            </a:extLst>
          </p:cNvPr>
          <p:cNvGrpSpPr/>
          <p:nvPr/>
        </p:nvGrpSpPr>
        <p:grpSpPr>
          <a:xfrm>
            <a:off x="6607829" y="1501624"/>
            <a:ext cx="4796782" cy="4036597"/>
            <a:chOff x="5330572" y="1501624"/>
            <a:chExt cx="4796782" cy="4036597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245EEAD-C921-4C46-8042-978B376C9EF0}"/>
                </a:ext>
              </a:extLst>
            </p:cNvPr>
            <p:cNvSpPr txBox="1"/>
            <p:nvPr/>
          </p:nvSpPr>
          <p:spPr>
            <a:xfrm>
              <a:off x="6682557" y="3296304"/>
              <a:ext cx="20987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DAGGERSQUARE" pitchFamily="50" charset="0"/>
                </a:rPr>
                <a:t>YOUR CONTENT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DAA23D9-5BCF-44D9-A046-B365684B49FF}"/>
                </a:ext>
              </a:extLst>
            </p:cNvPr>
            <p:cNvGrpSpPr/>
            <p:nvPr/>
          </p:nvGrpSpPr>
          <p:grpSpPr>
            <a:xfrm>
              <a:off x="5330572" y="1501624"/>
              <a:ext cx="4796782" cy="4036597"/>
              <a:chOff x="5330572" y="1501624"/>
              <a:chExt cx="4796782" cy="4036597"/>
            </a:xfrm>
          </p:grpSpPr>
          <p:sp>
            <p:nvSpPr>
              <p:cNvPr id="5" name="Circle: Hollow 4">
                <a:extLst>
                  <a:ext uri="{FF2B5EF4-FFF2-40B4-BE49-F238E27FC236}">
                    <a16:creationId xmlns:a16="http://schemas.microsoft.com/office/drawing/2014/main" id="{A017FAAF-FF88-4863-8525-D9CA8A62E522}"/>
                  </a:ext>
                </a:extLst>
              </p:cNvPr>
              <p:cNvSpPr/>
              <p:nvPr/>
            </p:nvSpPr>
            <p:spPr>
              <a:xfrm>
                <a:off x="6414218" y="2173032"/>
                <a:ext cx="2648562" cy="2648562"/>
              </a:xfrm>
              <a:prstGeom prst="donut">
                <a:avLst>
                  <a:gd name="adj" fmla="val 12685"/>
                </a:avLst>
              </a:prstGeom>
              <a:solidFill>
                <a:srgbClr val="84AF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0BF12CF8-BAED-43AC-BCDF-1996B6C854C2}"/>
                  </a:ext>
                </a:extLst>
              </p:cNvPr>
              <p:cNvGrpSpPr/>
              <p:nvPr/>
            </p:nvGrpSpPr>
            <p:grpSpPr>
              <a:xfrm>
                <a:off x="5330572" y="1501624"/>
                <a:ext cx="4796782" cy="4036597"/>
                <a:chOff x="5330572" y="1501624"/>
                <a:chExt cx="4796782" cy="4036597"/>
              </a:xfrm>
            </p:grpSpPr>
            <p:sp>
              <p:nvSpPr>
                <p:cNvPr id="7" name="Block Arc 6">
                  <a:extLst>
                    <a:ext uri="{FF2B5EF4-FFF2-40B4-BE49-F238E27FC236}">
                      <a16:creationId xmlns:a16="http://schemas.microsoft.com/office/drawing/2014/main" id="{F82AF59A-BD4A-4028-AF5F-7A5D87B8602B}"/>
                    </a:ext>
                  </a:extLst>
                </p:cNvPr>
                <p:cNvSpPr/>
                <p:nvPr/>
              </p:nvSpPr>
              <p:spPr>
                <a:xfrm rot="17100000">
                  <a:off x="6414218" y="2173032"/>
                  <a:ext cx="2648562" cy="2648562"/>
                </a:xfrm>
                <a:prstGeom prst="blockArc">
                  <a:avLst>
                    <a:gd name="adj1" fmla="val 183959"/>
                    <a:gd name="adj2" fmla="val 10321606"/>
                    <a:gd name="adj3" fmla="val 12799"/>
                  </a:avLst>
                </a:prstGeom>
                <a:solidFill>
                  <a:srgbClr val="FF42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" name="Block Arc 7">
                  <a:extLst>
                    <a:ext uri="{FF2B5EF4-FFF2-40B4-BE49-F238E27FC236}">
                      <a16:creationId xmlns:a16="http://schemas.microsoft.com/office/drawing/2014/main" id="{177D0E35-6D6C-4343-8127-E5E5351F59FE}"/>
                    </a:ext>
                  </a:extLst>
                </p:cNvPr>
                <p:cNvSpPr/>
                <p:nvPr/>
              </p:nvSpPr>
              <p:spPr>
                <a:xfrm>
                  <a:off x="6407654" y="2173032"/>
                  <a:ext cx="2648562" cy="2648562"/>
                </a:xfrm>
                <a:prstGeom prst="blockArc">
                  <a:avLst>
                    <a:gd name="adj1" fmla="val 5324802"/>
                    <a:gd name="adj2" fmla="val 10321606"/>
                    <a:gd name="adj3" fmla="val 12799"/>
                  </a:avLst>
                </a:prstGeom>
                <a:solidFill>
                  <a:srgbClr val="FC9D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" name="Block Arc 8">
                  <a:extLst>
                    <a:ext uri="{FF2B5EF4-FFF2-40B4-BE49-F238E27FC236}">
                      <a16:creationId xmlns:a16="http://schemas.microsoft.com/office/drawing/2014/main" id="{1C8671F8-0EF6-48BF-BAA0-49DA87633070}"/>
                    </a:ext>
                  </a:extLst>
                </p:cNvPr>
                <p:cNvSpPr/>
                <p:nvPr/>
              </p:nvSpPr>
              <p:spPr>
                <a:xfrm rot="2700000">
                  <a:off x="6407654" y="2173032"/>
                  <a:ext cx="2648562" cy="2648562"/>
                </a:xfrm>
                <a:prstGeom prst="blockArc">
                  <a:avLst>
                    <a:gd name="adj1" fmla="val 6907547"/>
                    <a:gd name="adj2" fmla="val 10321606"/>
                    <a:gd name="adj3" fmla="val 12799"/>
                  </a:avLst>
                </a:prstGeom>
                <a:solidFill>
                  <a:srgbClr val="FACDB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545B7204-1D83-4C0D-BE83-62ABF3D49651}"/>
                    </a:ext>
                  </a:extLst>
                </p:cNvPr>
                <p:cNvGrpSpPr/>
                <p:nvPr/>
              </p:nvGrpSpPr>
              <p:grpSpPr>
                <a:xfrm>
                  <a:off x="5330572" y="1501624"/>
                  <a:ext cx="1351985" cy="434848"/>
                  <a:chOff x="5420007" y="1501624"/>
                  <a:chExt cx="1351985" cy="434848"/>
                </a:xfrm>
              </p:grpSpPr>
              <p:sp>
                <p:nvSpPr>
                  <p:cNvPr id="32" name="Rectangle: Rounded Corners 31">
                    <a:extLst>
                      <a:ext uri="{FF2B5EF4-FFF2-40B4-BE49-F238E27FC236}">
                        <a16:creationId xmlns:a16="http://schemas.microsoft.com/office/drawing/2014/main" id="{87427D9B-EF79-49FD-A1E5-69491C0B415F}"/>
                      </a:ext>
                    </a:extLst>
                  </p:cNvPr>
                  <p:cNvSpPr/>
                  <p:nvPr/>
                </p:nvSpPr>
                <p:spPr>
                  <a:xfrm>
                    <a:off x="5471223" y="1501624"/>
                    <a:ext cx="1211333" cy="434848"/>
                  </a:xfrm>
                  <a:prstGeom prst="roundRect">
                    <a:avLst>
                      <a:gd name="adj" fmla="val 23823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D23E27A5-2E47-4D2B-87A4-6222E7A91A57}"/>
                      </a:ext>
                    </a:extLst>
                  </p:cNvPr>
                  <p:cNvSpPr txBox="1"/>
                  <p:nvPr/>
                </p:nvSpPr>
                <p:spPr>
                  <a:xfrm>
                    <a:off x="5420007" y="1549771"/>
                    <a:ext cx="135198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>
                        <a:solidFill>
                          <a:srgbClr val="84AF9B"/>
                        </a:solidFill>
                        <a:latin typeface="DAGGERSQUARE" pitchFamily="50" charset="0"/>
                      </a:rPr>
                      <a:t>ADD TEXT</a:t>
                    </a:r>
                  </a:p>
                </p:txBody>
              </p:sp>
            </p:grpSp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8152BF32-AA3A-49D0-872C-2C2C8BF85EAC}"/>
                    </a:ext>
                  </a:extLst>
                </p:cNvPr>
                <p:cNvGrpSpPr/>
                <p:nvPr/>
              </p:nvGrpSpPr>
              <p:grpSpPr>
                <a:xfrm>
                  <a:off x="8775369" y="1501624"/>
                  <a:ext cx="1351985" cy="434848"/>
                  <a:chOff x="5420007" y="1501624"/>
                  <a:chExt cx="1351985" cy="434848"/>
                </a:xfrm>
              </p:grpSpPr>
              <p:sp>
                <p:nvSpPr>
                  <p:cNvPr id="30" name="Rectangle: Rounded Corners 29">
                    <a:extLst>
                      <a:ext uri="{FF2B5EF4-FFF2-40B4-BE49-F238E27FC236}">
                        <a16:creationId xmlns:a16="http://schemas.microsoft.com/office/drawing/2014/main" id="{4118C2D9-1696-473A-9AA7-A50F199C5710}"/>
                      </a:ext>
                    </a:extLst>
                  </p:cNvPr>
                  <p:cNvSpPr/>
                  <p:nvPr/>
                </p:nvSpPr>
                <p:spPr>
                  <a:xfrm>
                    <a:off x="5471223" y="1501624"/>
                    <a:ext cx="1211333" cy="434848"/>
                  </a:xfrm>
                  <a:prstGeom prst="roundRect">
                    <a:avLst>
                      <a:gd name="adj" fmla="val 23823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C945F886-6209-4FDB-B8B1-14B89C98C382}"/>
                      </a:ext>
                    </a:extLst>
                  </p:cNvPr>
                  <p:cNvSpPr txBox="1"/>
                  <p:nvPr/>
                </p:nvSpPr>
                <p:spPr>
                  <a:xfrm>
                    <a:off x="5420007" y="1549771"/>
                    <a:ext cx="135198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>
                        <a:solidFill>
                          <a:srgbClr val="84AF9B"/>
                        </a:solidFill>
                        <a:latin typeface="DAGGERSQUARE" pitchFamily="50" charset="0"/>
                      </a:rPr>
                      <a:t>ADD TEXT</a:t>
                    </a:r>
                  </a:p>
                </p:txBody>
              </p:sp>
            </p:grpSp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4A691FB7-4AB0-4A48-B8FB-DF4B2422F1B5}"/>
                    </a:ext>
                  </a:extLst>
                </p:cNvPr>
                <p:cNvGrpSpPr/>
                <p:nvPr/>
              </p:nvGrpSpPr>
              <p:grpSpPr>
                <a:xfrm>
                  <a:off x="5330572" y="5103373"/>
                  <a:ext cx="1351985" cy="434848"/>
                  <a:chOff x="5420007" y="1501624"/>
                  <a:chExt cx="1351985" cy="434848"/>
                </a:xfrm>
              </p:grpSpPr>
              <p:sp>
                <p:nvSpPr>
                  <p:cNvPr id="28" name="Rectangle: Rounded Corners 27">
                    <a:extLst>
                      <a:ext uri="{FF2B5EF4-FFF2-40B4-BE49-F238E27FC236}">
                        <a16:creationId xmlns:a16="http://schemas.microsoft.com/office/drawing/2014/main" id="{90746E6F-8DB7-44AF-807D-D7D589576DA0}"/>
                      </a:ext>
                    </a:extLst>
                  </p:cNvPr>
                  <p:cNvSpPr/>
                  <p:nvPr/>
                </p:nvSpPr>
                <p:spPr>
                  <a:xfrm>
                    <a:off x="5471223" y="1501624"/>
                    <a:ext cx="1211333" cy="434848"/>
                  </a:xfrm>
                  <a:prstGeom prst="roundRect">
                    <a:avLst>
                      <a:gd name="adj" fmla="val 23823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06A29855-C4C0-4870-BB9D-E3C859C8F72E}"/>
                      </a:ext>
                    </a:extLst>
                  </p:cNvPr>
                  <p:cNvSpPr txBox="1"/>
                  <p:nvPr/>
                </p:nvSpPr>
                <p:spPr>
                  <a:xfrm>
                    <a:off x="5420007" y="1549771"/>
                    <a:ext cx="135198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>
                        <a:solidFill>
                          <a:srgbClr val="84AF9B"/>
                        </a:solidFill>
                        <a:latin typeface="DAGGERSQUARE" pitchFamily="50" charset="0"/>
                      </a:rPr>
                      <a:t>ADD TEXT</a:t>
                    </a:r>
                  </a:p>
                </p:txBody>
              </p:sp>
            </p:grp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C6FAA41B-65FD-4E4A-BA46-DF4254052815}"/>
                    </a:ext>
                  </a:extLst>
                </p:cNvPr>
                <p:cNvGrpSpPr/>
                <p:nvPr/>
              </p:nvGrpSpPr>
              <p:grpSpPr>
                <a:xfrm>
                  <a:off x="8775369" y="5103373"/>
                  <a:ext cx="1351985" cy="434848"/>
                  <a:chOff x="5420007" y="1501624"/>
                  <a:chExt cx="1351985" cy="434848"/>
                </a:xfrm>
              </p:grpSpPr>
              <p:sp>
                <p:nvSpPr>
                  <p:cNvPr id="26" name="Rectangle: Rounded Corners 25">
                    <a:extLst>
                      <a:ext uri="{FF2B5EF4-FFF2-40B4-BE49-F238E27FC236}">
                        <a16:creationId xmlns:a16="http://schemas.microsoft.com/office/drawing/2014/main" id="{EFE45DF1-6760-4326-A92D-7D1FD65C31B4}"/>
                      </a:ext>
                    </a:extLst>
                  </p:cNvPr>
                  <p:cNvSpPr/>
                  <p:nvPr/>
                </p:nvSpPr>
                <p:spPr>
                  <a:xfrm>
                    <a:off x="5471223" y="1501624"/>
                    <a:ext cx="1211333" cy="434848"/>
                  </a:xfrm>
                  <a:prstGeom prst="roundRect">
                    <a:avLst>
                      <a:gd name="adj" fmla="val 23823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A936C834-1CC0-4A8F-8EAA-4CDD26A5F25A}"/>
                      </a:ext>
                    </a:extLst>
                  </p:cNvPr>
                  <p:cNvSpPr txBox="1"/>
                  <p:nvPr/>
                </p:nvSpPr>
                <p:spPr>
                  <a:xfrm>
                    <a:off x="5420007" y="1549771"/>
                    <a:ext cx="135198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>
                        <a:solidFill>
                          <a:srgbClr val="84AF9B"/>
                        </a:solidFill>
                        <a:latin typeface="DAGGERSQUARE" pitchFamily="50" charset="0"/>
                      </a:rPr>
                      <a:t>ADD TEXT</a:t>
                    </a:r>
                  </a:p>
                </p:txBody>
              </p:sp>
            </p:grpSp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7CEDFA43-ACD9-429B-A74A-078F50F2DEC9}"/>
                    </a:ext>
                  </a:extLst>
                </p:cNvPr>
                <p:cNvGrpSpPr/>
                <p:nvPr/>
              </p:nvGrpSpPr>
              <p:grpSpPr>
                <a:xfrm>
                  <a:off x="7343775" y="1719048"/>
                  <a:ext cx="1482810" cy="551336"/>
                  <a:chOff x="7343775" y="1719048"/>
                  <a:chExt cx="1482810" cy="551336"/>
                </a:xfrm>
              </p:grpSpPr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4DDAE2B7-35E6-4732-B41F-F8575DC2CED7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346950" y="1719048"/>
                    <a:ext cx="0" cy="551336"/>
                  </a:xfrm>
                  <a:prstGeom prst="line">
                    <a:avLst/>
                  </a:prstGeom>
                  <a:ln>
                    <a:solidFill>
                      <a:srgbClr val="84AF9B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Arrow Connector 24">
                    <a:extLst>
                      <a:ext uri="{FF2B5EF4-FFF2-40B4-BE49-F238E27FC236}">
                        <a16:creationId xmlns:a16="http://schemas.microsoft.com/office/drawing/2014/main" id="{67EA415D-FD28-48C4-859F-8A8EC72208AC}"/>
                      </a:ext>
                    </a:extLst>
                  </p:cNvPr>
                  <p:cNvCxnSpPr/>
                  <p:nvPr/>
                </p:nvCxnSpPr>
                <p:spPr>
                  <a:xfrm>
                    <a:off x="7343775" y="1719048"/>
                    <a:ext cx="1482810" cy="0"/>
                  </a:xfrm>
                  <a:prstGeom prst="straightConnector1">
                    <a:avLst/>
                  </a:prstGeom>
                  <a:ln>
                    <a:solidFill>
                      <a:srgbClr val="84AF9B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2A025B40-76E0-4515-93B7-441AF6A6833C}"/>
                    </a:ext>
                  </a:extLst>
                </p:cNvPr>
                <p:cNvGrpSpPr/>
                <p:nvPr/>
              </p:nvGrpSpPr>
              <p:grpSpPr>
                <a:xfrm>
                  <a:off x="6006564" y="1936472"/>
                  <a:ext cx="407654" cy="1424215"/>
                  <a:chOff x="6006564" y="1936472"/>
                  <a:chExt cx="407654" cy="1424215"/>
                </a:xfrm>
              </p:grpSpPr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03BDB849-A6F1-4243-A952-FAE59F171043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06564" y="3360687"/>
                    <a:ext cx="407654" cy="0"/>
                  </a:xfrm>
                  <a:prstGeom prst="line">
                    <a:avLst/>
                  </a:prstGeom>
                  <a:ln>
                    <a:solidFill>
                      <a:srgbClr val="FACDB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05115A95-A8ED-42FB-BF9B-17F8CFE37F7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006564" y="1936472"/>
                    <a:ext cx="0" cy="1424215"/>
                  </a:xfrm>
                  <a:prstGeom prst="straightConnector1">
                    <a:avLst/>
                  </a:prstGeom>
                  <a:ln>
                    <a:solidFill>
                      <a:srgbClr val="FACDB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EF3330C0-1D7E-47B1-B06A-FCC443615695}"/>
                    </a:ext>
                  </a:extLst>
                </p:cNvPr>
                <p:cNvGrpSpPr/>
                <p:nvPr/>
              </p:nvGrpSpPr>
              <p:grpSpPr>
                <a:xfrm>
                  <a:off x="5987454" y="4498459"/>
                  <a:ext cx="892158" cy="604914"/>
                  <a:chOff x="5987454" y="4498459"/>
                  <a:chExt cx="892158" cy="604914"/>
                </a:xfrm>
              </p:grpSpPr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8DB758F0-BB49-49F9-B2CF-293C04A2A4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987454" y="4498459"/>
                    <a:ext cx="892158" cy="0"/>
                  </a:xfrm>
                  <a:prstGeom prst="line">
                    <a:avLst/>
                  </a:prstGeom>
                  <a:ln>
                    <a:solidFill>
                      <a:srgbClr val="FC9D9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Arrow Connector 20">
                    <a:extLst>
                      <a:ext uri="{FF2B5EF4-FFF2-40B4-BE49-F238E27FC236}">
                        <a16:creationId xmlns:a16="http://schemas.microsoft.com/office/drawing/2014/main" id="{F915A466-1BC6-40AD-B866-E21EA8EC4712}"/>
                      </a:ext>
                    </a:extLst>
                  </p:cNvPr>
                  <p:cNvCxnSpPr/>
                  <p:nvPr/>
                </p:nvCxnSpPr>
                <p:spPr>
                  <a:xfrm>
                    <a:off x="5988843" y="4498459"/>
                    <a:ext cx="0" cy="604914"/>
                  </a:xfrm>
                  <a:prstGeom prst="straightConnector1">
                    <a:avLst/>
                  </a:prstGeom>
                  <a:ln>
                    <a:solidFill>
                      <a:srgbClr val="FC9D99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CD926A5C-4E1C-4EB0-8C57-DBC895CD0815}"/>
                    </a:ext>
                  </a:extLst>
                </p:cNvPr>
                <p:cNvGrpSpPr/>
                <p:nvPr/>
              </p:nvGrpSpPr>
              <p:grpSpPr>
                <a:xfrm>
                  <a:off x="9051453" y="3517465"/>
                  <a:ext cx="380799" cy="1585908"/>
                  <a:chOff x="9051453" y="3517465"/>
                  <a:chExt cx="380799" cy="1585908"/>
                </a:xfrm>
              </p:grpSpPr>
              <p:cxnSp>
                <p:nvCxnSpPr>
                  <p:cNvPr id="18" name="Straight Connector 17">
                    <a:extLst>
                      <a:ext uri="{FF2B5EF4-FFF2-40B4-BE49-F238E27FC236}">
                        <a16:creationId xmlns:a16="http://schemas.microsoft.com/office/drawing/2014/main" id="{8E41D740-1156-42EE-BC6C-DF7BFD5EF0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051453" y="3517465"/>
                    <a:ext cx="380798" cy="0"/>
                  </a:xfrm>
                  <a:prstGeom prst="line">
                    <a:avLst/>
                  </a:prstGeom>
                  <a:ln>
                    <a:solidFill>
                      <a:srgbClr val="FC4A7E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4DF03CCD-2EA1-4C85-8D26-8DAD2BCEE402}"/>
                      </a:ext>
                    </a:extLst>
                  </p:cNvPr>
                  <p:cNvCxnSpPr>
                    <a:endCxn id="26" idx="0"/>
                  </p:cNvCxnSpPr>
                  <p:nvPr/>
                </p:nvCxnSpPr>
                <p:spPr>
                  <a:xfrm>
                    <a:off x="9432251" y="3518100"/>
                    <a:ext cx="1" cy="1585273"/>
                  </a:xfrm>
                  <a:prstGeom prst="straightConnector1">
                    <a:avLst/>
                  </a:prstGeom>
                  <a:ln>
                    <a:solidFill>
                      <a:srgbClr val="FC4A7E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61EF6BD-E58E-4194-B3CA-110E7B6B3D45}"/>
              </a:ext>
            </a:extLst>
          </p:cNvPr>
          <p:cNvGrpSpPr/>
          <p:nvPr/>
        </p:nvGrpSpPr>
        <p:grpSpPr>
          <a:xfrm>
            <a:off x="1462484" y="1778857"/>
            <a:ext cx="4330495" cy="3861375"/>
            <a:chOff x="3099005" y="1498151"/>
            <a:chExt cx="4330495" cy="3861375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B3E69D-526C-40A2-9BE9-6C072ECE16D9}"/>
                </a:ext>
              </a:extLst>
            </p:cNvPr>
            <p:cNvCxnSpPr>
              <a:cxnSpLocks/>
            </p:cNvCxnSpPr>
            <p:nvPr/>
          </p:nvCxnSpPr>
          <p:spPr>
            <a:xfrm>
              <a:off x="3099005" y="4684939"/>
              <a:ext cx="433049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59A7758-2A0F-478F-B15B-B90583991727}"/>
                </a:ext>
              </a:extLst>
            </p:cNvPr>
            <p:cNvCxnSpPr>
              <a:cxnSpLocks/>
            </p:cNvCxnSpPr>
            <p:nvPr/>
          </p:nvCxnSpPr>
          <p:spPr>
            <a:xfrm>
              <a:off x="3099005" y="4046236"/>
              <a:ext cx="433049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3580A33A-FE17-465A-9CC9-B0CC4C684694}"/>
                </a:ext>
              </a:extLst>
            </p:cNvPr>
            <p:cNvCxnSpPr>
              <a:cxnSpLocks/>
            </p:cNvCxnSpPr>
            <p:nvPr/>
          </p:nvCxnSpPr>
          <p:spPr>
            <a:xfrm>
              <a:off x="3099005" y="3407533"/>
              <a:ext cx="433049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1EF607F-A2A1-4DDD-92DF-4B225B09543F}"/>
                </a:ext>
              </a:extLst>
            </p:cNvPr>
            <p:cNvCxnSpPr>
              <a:cxnSpLocks/>
            </p:cNvCxnSpPr>
            <p:nvPr/>
          </p:nvCxnSpPr>
          <p:spPr>
            <a:xfrm>
              <a:off x="3099005" y="2768830"/>
              <a:ext cx="433049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C2AD372-D3B5-4A75-A8D6-CCE7F7CE8A2F}"/>
                </a:ext>
              </a:extLst>
            </p:cNvPr>
            <p:cNvCxnSpPr>
              <a:cxnSpLocks/>
            </p:cNvCxnSpPr>
            <p:nvPr/>
          </p:nvCxnSpPr>
          <p:spPr>
            <a:xfrm>
              <a:off x="3099005" y="2130127"/>
              <a:ext cx="433049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842923AC-65F1-42A1-9C11-1E8BB5F5689A}"/>
                </a:ext>
              </a:extLst>
            </p:cNvPr>
            <p:cNvSpPr/>
            <p:nvPr/>
          </p:nvSpPr>
          <p:spPr>
            <a:xfrm>
              <a:off x="3426279" y="3854756"/>
              <a:ext cx="592962" cy="830182"/>
            </a:xfrm>
            <a:prstGeom prst="rect">
              <a:avLst/>
            </a:prstGeom>
            <a:solidFill>
              <a:srgbClr val="FF42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0B28B0E-70A1-43B0-B65A-91749C3CF2F9}"/>
                </a:ext>
              </a:extLst>
            </p:cNvPr>
            <p:cNvSpPr/>
            <p:nvPr/>
          </p:nvSpPr>
          <p:spPr>
            <a:xfrm>
              <a:off x="3426279" y="2940954"/>
              <a:ext cx="592962" cy="940122"/>
            </a:xfrm>
            <a:prstGeom prst="rect">
              <a:avLst/>
            </a:prstGeom>
            <a:solidFill>
              <a:srgbClr val="84A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9735778-D4D0-46BE-8365-B4C9D0DF6A5E}"/>
                </a:ext>
              </a:extLst>
            </p:cNvPr>
            <p:cNvSpPr/>
            <p:nvPr/>
          </p:nvSpPr>
          <p:spPr>
            <a:xfrm>
              <a:off x="3426279" y="2136854"/>
              <a:ext cx="592962" cy="8040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087CD2E4-5F33-4697-A62B-8029F6C63A0E}"/>
                </a:ext>
              </a:extLst>
            </p:cNvPr>
            <p:cNvSpPr/>
            <p:nvPr/>
          </p:nvSpPr>
          <p:spPr>
            <a:xfrm>
              <a:off x="4471323" y="4162854"/>
              <a:ext cx="592962" cy="522084"/>
            </a:xfrm>
            <a:prstGeom prst="rect">
              <a:avLst/>
            </a:prstGeom>
            <a:solidFill>
              <a:srgbClr val="FF42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C21EC59-6713-4832-B760-FF50D5E9DFE7}"/>
                </a:ext>
              </a:extLst>
            </p:cNvPr>
            <p:cNvSpPr/>
            <p:nvPr/>
          </p:nvSpPr>
          <p:spPr>
            <a:xfrm>
              <a:off x="4471323" y="3187263"/>
              <a:ext cx="592962" cy="1031096"/>
            </a:xfrm>
            <a:prstGeom prst="rect">
              <a:avLst/>
            </a:prstGeom>
            <a:solidFill>
              <a:srgbClr val="84A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2D76493-9AB0-4B69-B623-9BC7E777B562}"/>
                </a:ext>
              </a:extLst>
            </p:cNvPr>
            <p:cNvSpPr/>
            <p:nvPr/>
          </p:nvSpPr>
          <p:spPr>
            <a:xfrm>
              <a:off x="4471323" y="2510729"/>
              <a:ext cx="592962" cy="676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3D74649-9CDF-4BD7-A9FF-11969DD22253}"/>
                </a:ext>
              </a:extLst>
            </p:cNvPr>
            <p:cNvSpPr/>
            <p:nvPr/>
          </p:nvSpPr>
          <p:spPr>
            <a:xfrm>
              <a:off x="5507222" y="4383518"/>
              <a:ext cx="592962" cy="301419"/>
            </a:xfrm>
            <a:prstGeom prst="rect">
              <a:avLst/>
            </a:prstGeom>
            <a:solidFill>
              <a:srgbClr val="FF42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4102742-4FDF-4432-AE36-EC304BC49DB0}"/>
                </a:ext>
              </a:extLst>
            </p:cNvPr>
            <p:cNvSpPr/>
            <p:nvPr/>
          </p:nvSpPr>
          <p:spPr>
            <a:xfrm>
              <a:off x="5507222" y="3930150"/>
              <a:ext cx="592962" cy="453366"/>
            </a:xfrm>
            <a:prstGeom prst="rect">
              <a:avLst/>
            </a:prstGeom>
            <a:solidFill>
              <a:srgbClr val="84A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65D1F0F-5453-401F-9DA1-E2B981988076}"/>
                </a:ext>
              </a:extLst>
            </p:cNvPr>
            <p:cNvSpPr/>
            <p:nvPr/>
          </p:nvSpPr>
          <p:spPr>
            <a:xfrm flipV="1">
              <a:off x="5507222" y="3266479"/>
              <a:ext cx="592962" cy="6598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51B1B0A-11E4-4534-91D3-16C40483800B}"/>
                </a:ext>
              </a:extLst>
            </p:cNvPr>
            <p:cNvSpPr/>
            <p:nvPr/>
          </p:nvSpPr>
          <p:spPr>
            <a:xfrm>
              <a:off x="6505701" y="4266506"/>
              <a:ext cx="592962" cy="418431"/>
            </a:xfrm>
            <a:prstGeom prst="rect">
              <a:avLst/>
            </a:prstGeom>
            <a:solidFill>
              <a:srgbClr val="FF42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36D8EA5D-29EA-43A2-9830-339079271242}"/>
                </a:ext>
              </a:extLst>
            </p:cNvPr>
            <p:cNvSpPr/>
            <p:nvPr/>
          </p:nvSpPr>
          <p:spPr>
            <a:xfrm>
              <a:off x="6505701" y="3748223"/>
              <a:ext cx="592962" cy="527021"/>
            </a:xfrm>
            <a:prstGeom prst="rect">
              <a:avLst/>
            </a:prstGeom>
            <a:solidFill>
              <a:srgbClr val="84A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412B43C-C19F-4AB8-9BA7-EB97207C8AEE}"/>
                </a:ext>
              </a:extLst>
            </p:cNvPr>
            <p:cNvSpPr/>
            <p:nvPr/>
          </p:nvSpPr>
          <p:spPr>
            <a:xfrm flipV="1">
              <a:off x="6505701" y="3033344"/>
              <a:ext cx="592962" cy="715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32C3700-CD08-4037-B38D-0D4C7EE26F8F}"/>
                </a:ext>
              </a:extLst>
            </p:cNvPr>
            <p:cNvCxnSpPr>
              <a:cxnSpLocks/>
            </p:cNvCxnSpPr>
            <p:nvPr/>
          </p:nvCxnSpPr>
          <p:spPr>
            <a:xfrm>
              <a:off x="3099005" y="1498151"/>
              <a:ext cx="433049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8AF46DA2-DDBA-4401-AD00-B6CA3D20E832}"/>
                </a:ext>
              </a:extLst>
            </p:cNvPr>
            <p:cNvGrpSpPr/>
            <p:nvPr/>
          </p:nvGrpSpPr>
          <p:grpSpPr>
            <a:xfrm>
              <a:off x="3532884" y="1528215"/>
              <a:ext cx="388370" cy="388370"/>
              <a:chOff x="3532884" y="1476089"/>
              <a:chExt cx="388370" cy="388370"/>
            </a:xfrm>
          </p:grpSpPr>
          <p:sp>
            <p:nvSpPr>
              <p:cNvPr id="69" name="Teardrop 68">
                <a:extLst>
                  <a:ext uri="{FF2B5EF4-FFF2-40B4-BE49-F238E27FC236}">
                    <a16:creationId xmlns:a16="http://schemas.microsoft.com/office/drawing/2014/main" id="{1C7F4FAA-CC63-431D-AE4C-058D19A3D1B6}"/>
                  </a:ext>
                </a:extLst>
              </p:cNvPr>
              <p:cNvSpPr/>
              <p:nvPr/>
            </p:nvSpPr>
            <p:spPr>
              <a:xfrm rot="8100000">
                <a:off x="3532884" y="1476089"/>
                <a:ext cx="388370" cy="388370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5EE1C9B-CA68-47CB-A00B-0C75717D3844}"/>
                  </a:ext>
                </a:extLst>
              </p:cNvPr>
              <p:cNvSpPr/>
              <p:nvPr/>
            </p:nvSpPr>
            <p:spPr>
              <a:xfrm>
                <a:off x="3627302" y="1558881"/>
                <a:ext cx="212180" cy="212180"/>
              </a:xfrm>
              <a:prstGeom prst="ellipse">
                <a:avLst/>
              </a:prstGeom>
              <a:solidFill>
                <a:srgbClr val="FF42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B16F65FC-FCED-4D73-B96C-3870A6206922}"/>
                </a:ext>
              </a:extLst>
            </p:cNvPr>
            <p:cNvGrpSpPr/>
            <p:nvPr/>
          </p:nvGrpSpPr>
          <p:grpSpPr>
            <a:xfrm>
              <a:off x="4573619" y="1921140"/>
              <a:ext cx="388370" cy="388370"/>
              <a:chOff x="3532884" y="1476089"/>
              <a:chExt cx="388370" cy="388370"/>
            </a:xfrm>
          </p:grpSpPr>
          <p:sp>
            <p:nvSpPr>
              <p:cNvPr id="67" name="Teardrop 66">
                <a:extLst>
                  <a:ext uri="{FF2B5EF4-FFF2-40B4-BE49-F238E27FC236}">
                    <a16:creationId xmlns:a16="http://schemas.microsoft.com/office/drawing/2014/main" id="{B44B2F07-C5C6-4566-996A-D69A527F9B2F}"/>
                  </a:ext>
                </a:extLst>
              </p:cNvPr>
              <p:cNvSpPr/>
              <p:nvPr/>
            </p:nvSpPr>
            <p:spPr>
              <a:xfrm rot="8100000">
                <a:off x="3532884" y="1476089"/>
                <a:ext cx="388370" cy="388370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9E03611D-0C70-448C-BE00-04E6D74D598F}"/>
                  </a:ext>
                </a:extLst>
              </p:cNvPr>
              <p:cNvSpPr/>
              <p:nvPr/>
            </p:nvSpPr>
            <p:spPr>
              <a:xfrm>
                <a:off x="3627302" y="1558881"/>
                <a:ext cx="212180" cy="212180"/>
              </a:xfrm>
              <a:prstGeom prst="ellipse">
                <a:avLst/>
              </a:prstGeom>
              <a:solidFill>
                <a:srgbClr val="FF42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17BDE3E2-0036-4489-9E85-44696505392E}"/>
                </a:ext>
              </a:extLst>
            </p:cNvPr>
            <p:cNvGrpSpPr/>
            <p:nvPr/>
          </p:nvGrpSpPr>
          <p:grpSpPr>
            <a:xfrm>
              <a:off x="5609518" y="2670682"/>
              <a:ext cx="388370" cy="388370"/>
              <a:chOff x="3532884" y="1476089"/>
              <a:chExt cx="388370" cy="388370"/>
            </a:xfrm>
          </p:grpSpPr>
          <p:sp>
            <p:nvSpPr>
              <p:cNvPr id="65" name="Teardrop 64">
                <a:extLst>
                  <a:ext uri="{FF2B5EF4-FFF2-40B4-BE49-F238E27FC236}">
                    <a16:creationId xmlns:a16="http://schemas.microsoft.com/office/drawing/2014/main" id="{5833FC3E-6A2C-40A5-A91B-4E6E256EC397}"/>
                  </a:ext>
                </a:extLst>
              </p:cNvPr>
              <p:cNvSpPr/>
              <p:nvPr/>
            </p:nvSpPr>
            <p:spPr>
              <a:xfrm rot="8100000">
                <a:off x="3532884" y="1476089"/>
                <a:ext cx="388370" cy="388370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128AAF55-1C20-41B6-AF09-1B513C2B2E35}"/>
                  </a:ext>
                </a:extLst>
              </p:cNvPr>
              <p:cNvSpPr/>
              <p:nvPr/>
            </p:nvSpPr>
            <p:spPr>
              <a:xfrm>
                <a:off x="3627302" y="1558881"/>
                <a:ext cx="212180" cy="212180"/>
              </a:xfrm>
              <a:prstGeom prst="ellipse">
                <a:avLst/>
              </a:prstGeom>
              <a:solidFill>
                <a:srgbClr val="FF42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914BCC9F-9D8F-4795-81C0-4302FADE5668}"/>
                </a:ext>
              </a:extLst>
            </p:cNvPr>
            <p:cNvGrpSpPr/>
            <p:nvPr/>
          </p:nvGrpSpPr>
          <p:grpSpPr>
            <a:xfrm>
              <a:off x="6609538" y="2435357"/>
              <a:ext cx="388370" cy="388370"/>
              <a:chOff x="3532884" y="1476089"/>
              <a:chExt cx="388370" cy="388370"/>
            </a:xfrm>
          </p:grpSpPr>
          <p:sp>
            <p:nvSpPr>
              <p:cNvPr id="63" name="Teardrop 62">
                <a:extLst>
                  <a:ext uri="{FF2B5EF4-FFF2-40B4-BE49-F238E27FC236}">
                    <a16:creationId xmlns:a16="http://schemas.microsoft.com/office/drawing/2014/main" id="{E32E5388-E23E-400A-9BDC-1E31E56E0131}"/>
                  </a:ext>
                </a:extLst>
              </p:cNvPr>
              <p:cNvSpPr/>
              <p:nvPr/>
            </p:nvSpPr>
            <p:spPr>
              <a:xfrm rot="8100000">
                <a:off x="3532884" y="1476089"/>
                <a:ext cx="388370" cy="388370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180E973-62FC-498C-8C6C-46812E900557}"/>
                  </a:ext>
                </a:extLst>
              </p:cNvPr>
              <p:cNvSpPr/>
              <p:nvPr/>
            </p:nvSpPr>
            <p:spPr>
              <a:xfrm>
                <a:off x="3627302" y="1558881"/>
                <a:ext cx="212180" cy="212180"/>
              </a:xfrm>
              <a:prstGeom prst="ellipse">
                <a:avLst/>
              </a:prstGeom>
              <a:solidFill>
                <a:srgbClr val="FF42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F2BD60A-5B8C-42C0-9532-DAEA4CE0F414}"/>
                </a:ext>
              </a:extLst>
            </p:cNvPr>
            <p:cNvSpPr/>
            <p:nvPr/>
          </p:nvSpPr>
          <p:spPr>
            <a:xfrm>
              <a:off x="4473880" y="5119220"/>
              <a:ext cx="146010" cy="142058"/>
            </a:xfrm>
            <a:prstGeom prst="rect">
              <a:avLst/>
            </a:prstGeom>
            <a:solidFill>
              <a:srgbClr val="FF42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909CEFF-FEE3-474E-A9C1-23582B435893}"/>
                </a:ext>
              </a:extLst>
            </p:cNvPr>
            <p:cNvSpPr txBox="1"/>
            <p:nvPr/>
          </p:nvSpPr>
          <p:spPr>
            <a:xfrm>
              <a:off x="4696422" y="5020972"/>
              <a:ext cx="2703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DAGGERSQUARE" pitchFamily="50" charset="0"/>
                </a:rPr>
                <a:t>A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5A71460E-A1B8-4078-B05B-609AF06064B7}"/>
                </a:ext>
              </a:extLst>
            </p:cNvPr>
            <p:cNvSpPr/>
            <p:nvPr/>
          </p:nvSpPr>
          <p:spPr>
            <a:xfrm>
              <a:off x="5093147" y="5119220"/>
              <a:ext cx="146010" cy="142058"/>
            </a:xfrm>
            <a:prstGeom prst="rect">
              <a:avLst/>
            </a:prstGeom>
            <a:solidFill>
              <a:srgbClr val="84A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62EC1C0-EBDE-4C2E-B61C-E22904E29B52}"/>
                </a:ext>
              </a:extLst>
            </p:cNvPr>
            <p:cNvSpPr txBox="1"/>
            <p:nvPr/>
          </p:nvSpPr>
          <p:spPr>
            <a:xfrm>
              <a:off x="5315689" y="5020972"/>
              <a:ext cx="2703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DAGGERSQUARE" pitchFamily="50" charset="0"/>
                </a:rPr>
                <a:t>B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82B91B1-AE87-44AE-AED5-4BA849B02A47}"/>
                </a:ext>
              </a:extLst>
            </p:cNvPr>
            <p:cNvSpPr/>
            <p:nvPr/>
          </p:nvSpPr>
          <p:spPr>
            <a:xfrm>
              <a:off x="5695436" y="5119220"/>
              <a:ext cx="146010" cy="1420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4AAAB33-F2D9-4AD4-A8BB-DB7A4E9E3CA1}"/>
                </a:ext>
              </a:extLst>
            </p:cNvPr>
            <p:cNvSpPr txBox="1"/>
            <p:nvPr/>
          </p:nvSpPr>
          <p:spPr>
            <a:xfrm>
              <a:off x="5917978" y="5020972"/>
              <a:ext cx="2703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DAGGERSQUARE" pitchFamily="50" charset="0"/>
                </a:rPr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2406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8C7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709716C9-140C-4EC5-9EBB-9647A527AAD2}"/>
              </a:ext>
            </a:extLst>
          </p:cNvPr>
          <p:cNvGrpSpPr/>
          <p:nvPr/>
        </p:nvGrpSpPr>
        <p:grpSpPr>
          <a:xfrm>
            <a:off x="545666" y="1630347"/>
            <a:ext cx="6196739" cy="3774236"/>
            <a:chOff x="508363" y="1287937"/>
            <a:chExt cx="6196739" cy="3774236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7A3A0143-341E-4E18-B777-C779B08C0118}"/>
                </a:ext>
              </a:extLst>
            </p:cNvPr>
            <p:cNvGrpSpPr/>
            <p:nvPr/>
          </p:nvGrpSpPr>
          <p:grpSpPr>
            <a:xfrm>
              <a:off x="508363" y="1287937"/>
              <a:ext cx="1758766" cy="1697834"/>
              <a:chOff x="828691" y="1598470"/>
              <a:chExt cx="1758766" cy="1697834"/>
            </a:xfrm>
          </p:grpSpPr>
          <p:sp>
            <p:nvSpPr>
              <p:cNvPr id="98" name="Circle: Hollow 97">
                <a:extLst>
                  <a:ext uri="{FF2B5EF4-FFF2-40B4-BE49-F238E27FC236}">
                    <a16:creationId xmlns:a16="http://schemas.microsoft.com/office/drawing/2014/main" id="{0A58ADD2-B9BF-4744-86EE-DA44CD07AFE2}"/>
                  </a:ext>
                </a:extLst>
              </p:cNvPr>
              <p:cNvSpPr/>
              <p:nvPr/>
            </p:nvSpPr>
            <p:spPr>
              <a:xfrm>
                <a:off x="1017454" y="1599817"/>
                <a:ext cx="1341134" cy="1341134"/>
              </a:xfrm>
              <a:prstGeom prst="donut">
                <a:avLst>
                  <a:gd name="adj" fmla="val 12223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Block Arc 98">
                <a:extLst>
                  <a:ext uri="{FF2B5EF4-FFF2-40B4-BE49-F238E27FC236}">
                    <a16:creationId xmlns:a16="http://schemas.microsoft.com/office/drawing/2014/main" id="{B7D8FE2F-21D6-48A3-83FA-80CC44F0E6C6}"/>
                  </a:ext>
                </a:extLst>
              </p:cNvPr>
              <p:cNvSpPr/>
              <p:nvPr/>
            </p:nvSpPr>
            <p:spPr>
              <a:xfrm rot="20700000">
                <a:off x="1016107" y="1598470"/>
                <a:ext cx="1343828" cy="1343828"/>
              </a:xfrm>
              <a:prstGeom prst="blockArc">
                <a:avLst>
                  <a:gd name="adj1" fmla="val 14569617"/>
                  <a:gd name="adj2" fmla="val 9573011"/>
                  <a:gd name="adj3" fmla="val 12367"/>
                </a:avLst>
              </a:prstGeom>
              <a:solidFill>
                <a:srgbClr val="84AF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90FCA570-9F12-440C-87B2-23FA2ED5A1FA}"/>
                  </a:ext>
                </a:extLst>
              </p:cNvPr>
              <p:cNvSpPr txBox="1"/>
              <p:nvPr/>
            </p:nvSpPr>
            <p:spPr>
              <a:xfrm>
                <a:off x="1229509" y="2039551"/>
                <a:ext cx="9633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latin typeface="DAGGERSQUARE" pitchFamily="50" charset="0"/>
                  </a:rPr>
                  <a:t>65%</a:t>
                </a: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950E24B7-1CED-44CF-BD3A-3AFFC23B210C}"/>
                  </a:ext>
                </a:extLst>
              </p:cNvPr>
              <p:cNvSpPr txBox="1"/>
              <p:nvPr/>
            </p:nvSpPr>
            <p:spPr>
              <a:xfrm>
                <a:off x="828691" y="2988527"/>
                <a:ext cx="17587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DAGGERSQUARE" pitchFamily="50" charset="0"/>
                  </a:rPr>
                  <a:t>TYPE YOUR TEXT</a:t>
                </a: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37E3F32E-539E-4B67-BA4F-F9C71A31F5BB}"/>
                </a:ext>
              </a:extLst>
            </p:cNvPr>
            <p:cNvGrpSpPr/>
            <p:nvPr/>
          </p:nvGrpSpPr>
          <p:grpSpPr>
            <a:xfrm>
              <a:off x="2736843" y="1287937"/>
              <a:ext cx="1758766" cy="1697834"/>
              <a:chOff x="828691" y="1598470"/>
              <a:chExt cx="1758766" cy="1697834"/>
            </a:xfrm>
          </p:grpSpPr>
          <p:sp>
            <p:nvSpPr>
              <p:cNvPr id="94" name="Circle: Hollow 93">
                <a:extLst>
                  <a:ext uri="{FF2B5EF4-FFF2-40B4-BE49-F238E27FC236}">
                    <a16:creationId xmlns:a16="http://schemas.microsoft.com/office/drawing/2014/main" id="{6681B5EB-518C-4A4D-82FE-00626995B07A}"/>
                  </a:ext>
                </a:extLst>
              </p:cNvPr>
              <p:cNvSpPr/>
              <p:nvPr/>
            </p:nvSpPr>
            <p:spPr>
              <a:xfrm>
                <a:off x="1017454" y="1599817"/>
                <a:ext cx="1341134" cy="1341134"/>
              </a:xfrm>
              <a:prstGeom prst="donut">
                <a:avLst>
                  <a:gd name="adj" fmla="val 12223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Block Arc 94">
                <a:extLst>
                  <a:ext uri="{FF2B5EF4-FFF2-40B4-BE49-F238E27FC236}">
                    <a16:creationId xmlns:a16="http://schemas.microsoft.com/office/drawing/2014/main" id="{854D563C-AA1C-437F-AA3D-CC3CFA189BCF}"/>
                  </a:ext>
                </a:extLst>
              </p:cNvPr>
              <p:cNvSpPr/>
              <p:nvPr/>
            </p:nvSpPr>
            <p:spPr>
              <a:xfrm rot="20700000">
                <a:off x="1016107" y="1598470"/>
                <a:ext cx="1343828" cy="1343828"/>
              </a:xfrm>
              <a:prstGeom prst="blockArc">
                <a:avLst>
                  <a:gd name="adj1" fmla="val 14569617"/>
                  <a:gd name="adj2" fmla="val 9573011"/>
                  <a:gd name="adj3" fmla="val 12367"/>
                </a:avLst>
              </a:prstGeom>
              <a:solidFill>
                <a:srgbClr val="84AF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1CA3D037-403B-4DFC-A993-4356E5237F15}"/>
                  </a:ext>
                </a:extLst>
              </p:cNvPr>
              <p:cNvSpPr txBox="1"/>
              <p:nvPr/>
            </p:nvSpPr>
            <p:spPr>
              <a:xfrm>
                <a:off x="1229509" y="2039551"/>
                <a:ext cx="9633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latin typeface="DAGGERSQUARE" pitchFamily="50" charset="0"/>
                  </a:rPr>
                  <a:t>65%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4FE2E057-E6F4-4315-A63F-015EA201A6A0}"/>
                  </a:ext>
                </a:extLst>
              </p:cNvPr>
              <p:cNvSpPr txBox="1"/>
              <p:nvPr/>
            </p:nvSpPr>
            <p:spPr>
              <a:xfrm>
                <a:off x="828691" y="2988527"/>
                <a:ext cx="17587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DAGGERSQUARE" pitchFamily="50" charset="0"/>
                  </a:rPr>
                  <a:t>TYPE YOUR TEXT</a:t>
                </a:r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672DDB76-0C4E-4F27-8BB8-E1160E14BD20}"/>
                </a:ext>
              </a:extLst>
            </p:cNvPr>
            <p:cNvGrpSpPr/>
            <p:nvPr/>
          </p:nvGrpSpPr>
          <p:grpSpPr>
            <a:xfrm>
              <a:off x="4946336" y="1287937"/>
              <a:ext cx="1758766" cy="1697834"/>
              <a:chOff x="828691" y="1598470"/>
              <a:chExt cx="1758766" cy="1697834"/>
            </a:xfrm>
          </p:grpSpPr>
          <p:sp>
            <p:nvSpPr>
              <p:cNvPr id="90" name="Circle: Hollow 89">
                <a:extLst>
                  <a:ext uri="{FF2B5EF4-FFF2-40B4-BE49-F238E27FC236}">
                    <a16:creationId xmlns:a16="http://schemas.microsoft.com/office/drawing/2014/main" id="{1DB6B107-418A-431D-A559-895B37D07CF0}"/>
                  </a:ext>
                </a:extLst>
              </p:cNvPr>
              <p:cNvSpPr/>
              <p:nvPr/>
            </p:nvSpPr>
            <p:spPr>
              <a:xfrm>
                <a:off x="1017454" y="1599817"/>
                <a:ext cx="1341134" cy="1341134"/>
              </a:xfrm>
              <a:prstGeom prst="donut">
                <a:avLst>
                  <a:gd name="adj" fmla="val 12223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Block Arc 90">
                <a:extLst>
                  <a:ext uri="{FF2B5EF4-FFF2-40B4-BE49-F238E27FC236}">
                    <a16:creationId xmlns:a16="http://schemas.microsoft.com/office/drawing/2014/main" id="{1AA17414-594A-49EA-BC4E-CA4C5E5AF3F1}"/>
                  </a:ext>
                </a:extLst>
              </p:cNvPr>
              <p:cNvSpPr/>
              <p:nvPr/>
            </p:nvSpPr>
            <p:spPr>
              <a:xfrm rot="18000000">
                <a:off x="1016107" y="1598470"/>
                <a:ext cx="1343828" cy="1343828"/>
              </a:xfrm>
              <a:prstGeom prst="blockArc">
                <a:avLst>
                  <a:gd name="adj1" fmla="val 19503893"/>
                  <a:gd name="adj2" fmla="val 9573011"/>
                  <a:gd name="adj3" fmla="val 12367"/>
                </a:avLst>
              </a:prstGeom>
              <a:solidFill>
                <a:srgbClr val="84AF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8E7D42DA-3B82-4BE4-A2A2-7265BE340E57}"/>
                  </a:ext>
                </a:extLst>
              </p:cNvPr>
              <p:cNvSpPr txBox="1"/>
              <p:nvPr/>
            </p:nvSpPr>
            <p:spPr>
              <a:xfrm>
                <a:off x="1229509" y="2039551"/>
                <a:ext cx="9633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latin typeface="DAGGERSQUARE" pitchFamily="50" charset="0"/>
                  </a:rPr>
                  <a:t>55%</a:t>
                </a: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83C3652C-6CA3-4058-A6F2-C6E5D596E004}"/>
                  </a:ext>
                </a:extLst>
              </p:cNvPr>
              <p:cNvSpPr txBox="1"/>
              <p:nvPr/>
            </p:nvSpPr>
            <p:spPr>
              <a:xfrm>
                <a:off x="828691" y="2988527"/>
                <a:ext cx="17587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DAGGERSQUARE" pitchFamily="50" charset="0"/>
                  </a:rPr>
                  <a:t>TYPE YOUR TEXT</a:t>
                </a: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01DCCC54-0079-4701-9225-749EF7C2DA1B}"/>
                </a:ext>
              </a:extLst>
            </p:cNvPr>
            <p:cNvGrpSpPr/>
            <p:nvPr/>
          </p:nvGrpSpPr>
          <p:grpSpPr>
            <a:xfrm>
              <a:off x="508363" y="3364339"/>
              <a:ext cx="1758766" cy="1697834"/>
              <a:chOff x="828691" y="1598470"/>
              <a:chExt cx="1758766" cy="1697834"/>
            </a:xfrm>
          </p:grpSpPr>
          <p:sp>
            <p:nvSpPr>
              <p:cNvPr id="86" name="Circle: Hollow 85">
                <a:extLst>
                  <a:ext uri="{FF2B5EF4-FFF2-40B4-BE49-F238E27FC236}">
                    <a16:creationId xmlns:a16="http://schemas.microsoft.com/office/drawing/2014/main" id="{945EF8F3-E6BA-446C-94B6-88BA4DE32862}"/>
                  </a:ext>
                </a:extLst>
              </p:cNvPr>
              <p:cNvSpPr/>
              <p:nvPr/>
            </p:nvSpPr>
            <p:spPr>
              <a:xfrm>
                <a:off x="1017454" y="1599817"/>
                <a:ext cx="1341134" cy="1341134"/>
              </a:xfrm>
              <a:prstGeom prst="donut">
                <a:avLst>
                  <a:gd name="adj" fmla="val 12223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Block Arc 86">
                <a:extLst>
                  <a:ext uri="{FF2B5EF4-FFF2-40B4-BE49-F238E27FC236}">
                    <a16:creationId xmlns:a16="http://schemas.microsoft.com/office/drawing/2014/main" id="{4927E71E-EBD6-4079-9C10-172BC26E13D5}"/>
                  </a:ext>
                </a:extLst>
              </p:cNvPr>
              <p:cNvSpPr/>
              <p:nvPr/>
            </p:nvSpPr>
            <p:spPr>
              <a:xfrm rot="900000">
                <a:off x="1016107" y="1598470"/>
                <a:ext cx="1343828" cy="1343828"/>
              </a:xfrm>
              <a:prstGeom prst="blockArc">
                <a:avLst>
                  <a:gd name="adj1" fmla="val 13906889"/>
                  <a:gd name="adj2" fmla="val 9573011"/>
                  <a:gd name="adj3" fmla="val 12367"/>
                </a:avLst>
              </a:prstGeom>
              <a:solidFill>
                <a:srgbClr val="84AF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B6BE5874-E1A4-40E1-B568-FDEF55602A9F}"/>
                  </a:ext>
                </a:extLst>
              </p:cNvPr>
              <p:cNvSpPr txBox="1"/>
              <p:nvPr/>
            </p:nvSpPr>
            <p:spPr>
              <a:xfrm>
                <a:off x="1229509" y="2039551"/>
                <a:ext cx="9633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latin typeface="DAGGERSQUARE" pitchFamily="50" charset="0"/>
                  </a:rPr>
                  <a:t>85%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BDA79DFF-A10F-43A7-97B9-F689D25FCA09}"/>
                  </a:ext>
                </a:extLst>
              </p:cNvPr>
              <p:cNvSpPr txBox="1"/>
              <p:nvPr/>
            </p:nvSpPr>
            <p:spPr>
              <a:xfrm>
                <a:off x="828691" y="2988527"/>
                <a:ext cx="17587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DAGGERSQUARE" pitchFamily="50" charset="0"/>
                  </a:rPr>
                  <a:t>TYPE YOUR TEXT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E589611F-4F5D-4C89-9F63-2717CB9350C3}"/>
                </a:ext>
              </a:extLst>
            </p:cNvPr>
            <p:cNvGrpSpPr/>
            <p:nvPr/>
          </p:nvGrpSpPr>
          <p:grpSpPr>
            <a:xfrm>
              <a:off x="2736843" y="3364339"/>
              <a:ext cx="1758766" cy="1697834"/>
              <a:chOff x="828691" y="1598470"/>
              <a:chExt cx="1758766" cy="1697834"/>
            </a:xfrm>
          </p:grpSpPr>
          <p:sp>
            <p:nvSpPr>
              <p:cNvPr id="82" name="Circle: Hollow 81">
                <a:extLst>
                  <a:ext uri="{FF2B5EF4-FFF2-40B4-BE49-F238E27FC236}">
                    <a16:creationId xmlns:a16="http://schemas.microsoft.com/office/drawing/2014/main" id="{B5E8A07C-AD21-4C29-A117-2F858E5CB406}"/>
                  </a:ext>
                </a:extLst>
              </p:cNvPr>
              <p:cNvSpPr/>
              <p:nvPr/>
            </p:nvSpPr>
            <p:spPr>
              <a:xfrm>
                <a:off x="1017454" y="1599817"/>
                <a:ext cx="1341134" cy="1341134"/>
              </a:xfrm>
              <a:prstGeom prst="donut">
                <a:avLst>
                  <a:gd name="adj" fmla="val 12223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Block Arc 82">
                <a:extLst>
                  <a:ext uri="{FF2B5EF4-FFF2-40B4-BE49-F238E27FC236}">
                    <a16:creationId xmlns:a16="http://schemas.microsoft.com/office/drawing/2014/main" id="{D33CB7D3-8701-4356-9E8D-11AB387E5AA4}"/>
                  </a:ext>
                </a:extLst>
              </p:cNvPr>
              <p:cNvSpPr/>
              <p:nvPr/>
            </p:nvSpPr>
            <p:spPr>
              <a:xfrm rot="15300000">
                <a:off x="1016107" y="1598470"/>
                <a:ext cx="1343828" cy="1343828"/>
              </a:xfrm>
              <a:prstGeom prst="blockArc">
                <a:avLst>
                  <a:gd name="adj1" fmla="val 3590627"/>
                  <a:gd name="adj2" fmla="val 9573011"/>
                  <a:gd name="adj3" fmla="val 12367"/>
                </a:avLst>
              </a:prstGeom>
              <a:solidFill>
                <a:srgbClr val="84AF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87AE1342-5D67-4261-9C95-67A9B91DFF05}"/>
                  </a:ext>
                </a:extLst>
              </p:cNvPr>
              <p:cNvSpPr txBox="1"/>
              <p:nvPr/>
            </p:nvSpPr>
            <p:spPr>
              <a:xfrm>
                <a:off x="1229509" y="2039551"/>
                <a:ext cx="9633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latin typeface="DAGGERSQUARE" pitchFamily="50" charset="0"/>
                  </a:rPr>
                  <a:t>25%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D98C0D4B-3905-46CC-9EDF-3945F12F4CBE}"/>
                  </a:ext>
                </a:extLst>
              </p:cNvPr>
              <p:cNvSpPr txBox="1"/>
              <p:nvPr/>
            </p:nvSpPr>
            <p:spPr>
              <a:xfrm>
                <a:off x="828691" y="2988527"/>
                <a:ext cx="17587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DAGGERSQUARE" pitchFamily="50" charset="0"/>
                  </a:rPr>
                  <a:t>TYPE YOUR TEXT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6FFA6A9E-0D90-43A6-833E-134329797E53}"/>
                </a:ext>
              </a:extLst>
            </p:cNvPr>
            <p:cNvGrpSpPr/>
            <p:nvPr/>
          </p:nvGrpSpPr>
          <p:grpSpPr>
            <a:xfrm>
              <a:off x="4946336" y="3364339"/>
              <a:ext cx="1758766" cy="1697834"/>
              <a:chOff x="828691" y="1598470"/>
              <a:chExt cx="1758766" cy="1697834"/>
            </a:xfrm>
          </p:grpSpPr>
          <p:sp>
            <p:nvSpPr>
              <p:cNvPr id="78" name="Circle: Hollow 77">
                <a:extLst>
                  <a:ext uri="{FF2B5EF4-FFF2-40B4-BE49-F238E27FC236}">
                    <a16:creationId xmlns:a16="http://schemas.microsoft.com/office/drawing/2014/main" id="{2D47D0C0-52E5-4CDF-9D17-A274D575CE2D}"/>
                  </a:ext>
                </a:extLst>
              </p:cNvPr>
              <p:cNvSpPr/>
              <p:nvPr/>
            </p:nvSpPr>
            <p:spPr>
              <a:xfrm>
                <a:off x="1017454" y="1599817"/>
                <a:ext cx="1341134" cy="1341134"/>
              </a:xfrm>
              <a:prstGeom prst="donut">
                <a:avLst>
                  <a:gd name="adj" fmla="val 12223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Block Arc 78">
                <a:extLst>
                  <a:ext uri="{FF2B5EF4-FFF2-40B4-BE49-F238E27FC236}">
                    <a16:creationId xmlns:a16="http://schemas.microsoft.com/office/drawing/2014/main" id="{A6B59662-6E4A-4703-BF42-E2A8055A6AE6}"/>
                  </a:ext>
                </a:extLst>
              </p:cNvPr>
              <p:cNvSpPr/>
              <p:nvPr/>
            </p:nvSpPr>
            <p:spPr>
              <a:xfrm rot="18000000">
                <a:off x="1016107" y="1598470"/>
                <a:ext cx="1343828" cy="1343828"/>
              </a:xfrm>
              <a:prstGeom prst="blockArc">
                <a:avLst>
                  <a:gd name="adj1" fmla="val 1181616"/>
                  <a:gd name="adj2" fmla="val 9573011"/>
                  <a:gd name="adj3" fmla="val 12367"/>
                </a:avLst>
              </a:prstGeom>
              <a:solidFill>
                <a:srgbClr val="84AF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E292CC4A-0C11-4418-931C-C433031F5DCE}"/>
                  </a:ext>
                </a:extLst>
              </p:cNvPr>
              <p:cNvSpPr txBox="1"/>
              <p:nvPr/>
            </p:nvSpPr>
            <p:spPr>
              <a:xfrm>
                <a:off x="1229509" y="2039551"/>
                <a:ext cx="9633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latin typeface="DAGGERSQUARE" pitchFamily="50" charset="0"/>
                  </a:rPr>
                  <a:t>35%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A437940-BDE6-42D1-B5D5-5A3C923CF73D}"/>
                  </a:ext>
                </a:extLst>
              </p:cNvPr>
              <p:cNvSpPr txBox="1"/>
              <p:nvPr/>
            </p:nvSpPr>
            <p:spPr>
              <a:xfrm>
                <a:off x="828691" y="2988527"/>
                <a:ext cx="17587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DAGGERSQUARE" pitchFamily="50" charset="0"/>
                  </a:rPr>
                  <a:t>TYPE YOUR TEXT</a:t>
                </a:r>
              </a:p>
            </p:txBody>
          </p:sp>
        </p:grp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B3D1FED-5B0D-44C3-A92C-4BE10FC7AA2F}"/>
              </a:ext>
            </a:extLst>
          </p:cNvPr>
          <p:cNvGrpSpPr/>
          <p:nvPr/>
        </p:nvGrpSpPr>
        <p:grpSpPr>
          <a:xfrm>
            <a:off x="7343838" y="1384409"/>
            <a:ext cx="4614874" cy="4219153"/>
            <a:chOff x="4051032" y="1101644"/>
            <a:chExt cx="4614874" cy="4219153"/>
          </a:xfrm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DE295E1-9343-4DEB-905A-04292A7D1D71}"/>
                </a:ext>
              </a:extLst>
            </p:cNvPr>
            <p:cNvSpPr/>
            <p:nvPr/>
          </p:nvSpPr>
          <p:spPr>
            <a:xfrm>
              <a:off x="4051032" y="1101644"/>
              <a:ext cx="2172300" cy="2164836"/>
            </a:xfrm>
            <a:custGeom>
              <a:avLst/>
              <a:gdLst>
                <a:gd name="connsiteX0" fmla="*/ 168278 w 1847850"/>
                <a:gd name="connsiteY0" fmla="*/ 0 h 1841500"/>
                <a:gd name="connsiteX1" fmla="*/ 1679572 w 1847850"/>
                <a:gd name="connsiteY1" fmla="*/ 0 h 1841500"/>
                <a:gd name="connsiteX2" fmla="*/ 1847850 w 1847850"/>
                <a:gd name="connsiteY2" fmla="*/ 168278 h 1841500"/>
                <a:gd name="connsiteX3" fmla="*/ 1847850 w 1847850"/>
                <a:gd name="connsiteY3" fmla="*/ 711200 h 1841500"/>
                <a:gd name="connsiteX4" fmla="*/ 1847850 w 1847850"/>
                <a:gd name="connsiteY4" fmla="*/ 841372 h 1841500"/>
                <a:gd name="connsiteX5" fmla="*/ 1847410 w 1847850"/>
                <a:gd name="connsiteY5" fmla="*/ 843554 h 1841500"/>
                <a:gd name="connsiteX6" fmla="*/ 1844088 w 1847850"/>
                <a:gd name="connsiteY6" fmla="*/ 1841500 h 1841500"/>
                <a:gd name="connsiteX7" fmla="*/ 1440279 w 1847850"/>
                <a:gd name="connsiteY7" fmla="*/ 1009650 h 1841500"/>
                <a:gd name="connsiteX8" fmla="*/ 168278 w 1847850"/>
                <a:gd name="connsiteY8" fmla="*/ 1009650 h 1841500"/>
                <a:gd name="connsiteX9" fmla="*/ 0 w 1847850"/>
                <a:gd name="connsiteY9" fmla="*/ 841372 h 1841500"/>
                <a:gd name="connsiteX10" fmla="*/ 0 w 1847850"/>
                <a:gd name="connsiteY10" fmla="*/ 168278 h 1841500"/>
                <a:gd name="connsiteX11" fmla="*/ 168278 w 1847850"/>
                <a:gd name="connsiteY11" fmla="*/ 0 h 184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47850" h="1841500">
                  <a:moveTo>
                    <a:pt x="168278" y="0"/>
                  </a:moveTo>
                  <a:lnTo>
                    <a:pt x="1679572" y="0"/>
                  </a:lnTo>
                  <a:cubicBezTo>
                    <a:pt x="1772509" y="0"/>
                    <a:pt x="1847850" y="75341"/>
                    <a:pt x="1847850" y="168278"/>
                  </a:cubicBezTo>
                  <a:lnTo>
                    <a:pt x="1847850" y="711200"/>
                  </a:lnTo>
                  <a:lnTo>
                    <a:pt x="1847850" y="841372"/>
                  </a:lnTo>
                  <a:lnTo>
                    <a:pt x="1847410" y="843554"/>
                  </a:lnTo>
                  <a:lnTo>
                    <a:pt x="1844088" y="1841500"/>
                  </a:lnTo>
                  <a:lnTo>
                    <a:pt x="1440279" y="1009650"/>
                  </a:lnTo>
                  <a:lnTo>
                    <a:pt x="168278" y="1009650"/>
                  </a:lnTo>
                  <a:cubicBezTo>
                    <a:pt x="75341" y="1009650"/>
                    <a:pt x="0" y="934309"/>
                    <a:pt x="0" y="841372"/>
                  </a:cubicBezTo>
                  <a:lnTo>
                    <a:pt x="0" y="168278"/>
                  </a:lnTo>
                  <a:cubicBezTo>
                    <a:pt x="0" y="75341"/>
                    <a:pt x="75341" y="0"/>
                    <a:pt x="168278" y="0"/>
                  </a:cubicBezTo>
                  <a:close/>
                </a:path>
              </a:pathLst>
            </a:custGeom>
            <a:solidFill>
              <a:srgbClr val="84A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58EF39AA-EE6E-47A6-945E-AD0CD1A9BEA9}"/>
                </a:ext>
              </a:extLst>
            </p:cNvPr>
            <p:cNvSpPr/>
            <p:nvPr/>
          </p:nvSpPr>
          <p:spPr>
            <a:xfrm flipV="1">
              <a:off x="4929058" y="3429000"/>
              <a:ext cx="1288566" cy="1284136"/>
            </a:xfrm>
            <a:custGeom>
              <a:avLst/>
              <a:gdLst>
                <a:gd name="connsiteX0" fmla="*/ 168278 w 1847850"/>
                <a:gd name="connsiteY0" fmla="*/ 0 h 1841500"/>
                <a:gd name="connsiteX1" fmla="*/ 1679572 w 1847850"/>
                <a:gd name="connsiteY1" fmla="*/ 0 h 1841500"/>
                <a:gd name="connsiteX2" fmla="*/ 1847850 w 1847850"/>
                <a:gd name="connsiteY2" fmla="*/ 168278 h 1841500"/>
                <a:gd name="connsiteX3" fmla="*/ 1847850 w 1847850"/>
                <a:gd name="connsiteY3" fmla="*/ 711200 h 1841500"/>
                <a:gd name="connsiteX4" fmla="*/ 1847850 w 1847850"/>
                <a:gd name="connsiteY4" fmla="*/ 841372 h 1841500"/>
                <a:gd name="connsiteX5" fmla="*/ 1847410 w 1847850"/>
                <a:gd name="connsiteY5" fmla="*/ 843554 h 1841500"/>
                <a:gd name="connsiteX6" fmla="*/ 1844088 w 1847850"/>
                <a:gd name="connsiteY6" fmla="*/ 1841500 h 1841500"/>
                <a:gd name="connsiteX7" fmla="*/ 1440279 w 1847850"/>
                <a:gd name="connsiteY7" fmla="*/ 1009650 h 1841500"/>
                <a:gd name="connsiteX8" fmla="*/ 168278 w 1847850"/>
                <a:gd name="connsiteY8" fmla="*/ 1009650 h 1841500"/>
                <a:gd name="connsiteX9" fmla="*/ 0 w 1847850"/>
                <a:gd name="connsiteY9" fmla="*/ 841372 h 1841500"/>
                <a:gd name="connsiteX10" fmla="*/ 0 w 1847850"/>
                <a:gd name="connsiteY10" fmla="*/ 168278 h 1841500"/>
                <a:gd name="connsiteX11" fmla="*/ 168278 w 1847850"/>
                <a:gd name="connsiteY11" fmla="*/ 0 h 184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47850" h="1841500">
                  <a:moveTo>
                    <a:pt x="168278" y="0"/>
                  </a:moveTo>
                  <a:lnTo>
                    <a:pt x="1679572" y="0"/>
                  </a:lnTo>
                  <a:cubicBezTo>
                    <a:pt x="1772509" y="0"/>
                    <a:pt x="1847850" y="75341"/>
                    <a:pt x="1847850" y="168278"/>
                  </a:cubicBezTo>
                  <a:lnTo>
                    <a:pt x="1847850" y="711200"/>
                  </a:lnTo>
                  <a:lnTo>
                    <a:pt x="1847850" y="841372"/>
                  </a:lnTo>
                  <a:lnTo>
                    <a:pt x="1847410" y="843554"/>
                  </a:lnTo>
                  <a:lnTo>
                    <a:pt x="1844088" y="1841500"/>
                  </a:lnTo>
                  <a:lnTo>
                    <a:pt x="1440279" y="1009650"/>
                  </a:lnTo>
                  <a:lnTo>
                    <a:pt x="168278" y="1009650"/>
                  </a:lnTo>
                  <a:cubicBezTo>
                    <a:pt x="75341" y="1009650"/>
                    <a:pt x="0" y="934309"/>
                    <a:pt x="0" y="841372"/>
                  </a:cubicBezTo>
                  <a:lnTo>
                    <a:pt x="0" y="168278"/>
                  </a:lnTo>
                  <a:cubicBezTo>
                    <a:pt x="0" y="75341"/>
                    <a:pt x="75341" y="0"/>
                    <a:pt x="168278" y="0"/>
                  </a:cubicBezTo>
                  <a:close/>
                </a:path>
              </a:pathLst>
            </a:custGeom>
            <a:solidFill>
              <a:srgbClr val="C8C7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8B8E6B81-6258-448E-8089-5752383D1455}"/>
                </a:ext>
              </a:extLst>
            </p:cNvPr>
            <p:cNvSpPr/>
            <p:nvPr/>
          </p:nvSpPr>
          <p:spPr>
            <a:xfrm flipH="1">
              <a:off x="6507691" y="1688271"/>
              <a:ext cx="1583652" cy="1578210"/>
            </a:xfrm>
            <a:custGeom>
              <a:avLst/>
              <a:gdLst>
                <a:gd name="connsiteX0" fmla="*/ 168278 w 1847850"/>
                <a:gd name="connsiteY0" fmla="*/ 0 h 1841500"/>
                <a:gd name="connsiteX1" fmla="*/ 1679572 w 1847850"/>
                <a:gd name="connsiteY1" fmla="*/ 0 h 1841500"/>
                <a:gd name="connsiteX2" fmla="*/ 1847850 w 1847850"/>
                <a:gd name="connsiteY2" fmla="*/ 168278 h 1841500"/>
                <a:gd name="connsiteX3" fmla="*/ 1847850 w 1847850"/>
                <a:gd name="connsiteY3" fmla="*/ 711200 h 1841500"/>
                <a:gd name="connsiteX4" fmla="*/ 1847850 w 1847850"/>
                <a:gd name="connsiteY4" fmla="*/ 841372 h 1841500"/>
                <a:gd name="connsiteX5" fmla="*/ 1847410 w 1847850"/>
                <a:gd name="connsiteY5" fmla="*/ 843554 h 1841500"/>
                <a:gd name="connsiteX6" fmla="*/ 1844088 w 1847850"/>
                <a:gd name="connsiteY6" fmla="*/ 1841500 h 1841500"/>
                <a:gd name="connsiteX7" fmla="*/ 1440279 w 1847850"/>
                <a:gd name="connsiteY7" fmla="*/ 1009650 h 1841500"/>
                <a:gd name="connsiteX8" fmla="*/ 168278 w 1847850"/>
                <a:gd name="connsiteY8" fmla="*/ 1009650 h 1841500"/>
                <a:gd name="connsiteX9" fmla="*/ 0 w 1847850"/>
                <a:gd name="connsiteY9" fmla="*/ 841372 h 1841500"/>
                <a:gd name="connsiteX10" fmla="*/ 0 w 1847850"/>
                <a:gd name="connsiteY10" fmla="*/ 168278 h 1841500"/>
                <a:gd name="connsiteX11" fmla="*/ 168278 w 1847850"/>
                <a:gd name="connsiteY11" fmla="*/ 0 h 184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47850" h="1841500">
                  <a:moveTo>
                    <a:pt x="168278" y="0"/>
                  </a:moveTo>
                  <a:lnTo>
                    <a:pt x="1679572" y="0"/>
                  </a:lnTo>
                  <a:cubicBezTo>
                    <a:pt x="1772509" y="0"/>
                    <a:pt x="1847850" y="75341"/>
                    <a:pt x="1847850" y="168278"/>
                  </a:cubicBezTo>
                  <a:lnTo>
                    <a:pt x="1847850" y="711200"/>
                  </a:lnTo>
                  <a:lnTo>
                    <a:pt x="1847850" y="841372"/>
                  </a:lnTo>
                  <a:lnTo>
                    <a:pt x="1847410" y="843554"/>
                  </a:lnTo>
                  <a:lnTo>
                    <a:pt x="1844088" y="1841500"/>
                  </a:lnTo>
                  <a:lnTo>
                    <a:pt x="1440279" y="1009650"/>
                  </a:lnTo>
                  <a:lnTo>
                    <a:pt x="168278" y="1009650"/>
                  </a:lnTo>
                  <a:cubicBezTo>
                    <a:pt x="75341" y="1009650"/>
                    <a:pt x="0" y="934309"/>
                    <a:pt x="0" y="841372"/>
                  </a:cubicBezTo>
                  <a:lnTo>
                    <a:pt x="0" y="168278"/>
                  </a:lnTo>
                  <a:cubicBezTo>
                    <a:pt x="0" y="75341"/>
                    <a:pt x="75341" y="0"/>
                    <a:pt x="168278" y="0"/>
                  </a:cubicBezTo>
                  <a:close/>
                </a:path>
              </a:pathLst>
            </a:custGeom>
            <a:solidFill>
              <a:srgbClr val="FF42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91D1F86-E105-4F66-84E5-1E425177771A}"/>
                </a:ext>
              </a:extLst>
            </p:cNvPr>
            <p:cNvSpPr/>
            <p:nvPr/>
          </p:nvSpPr>
          <p:spPr>
            <a:xfrm flipH="1" flipV="1">
              <a:off x="6520967" y="3497313"/>
              <a:ext cx="1829770" cy="1823484"/>
            </a:xfrm>
            <a:custGeom>
              <a:avLst/>
              <a:gdLst>
                <a:gd name="connsiteX0" fmla="*/ 168278 w 1847850"/>
                <a:gd name="connsiteY0" fmla="*/ 0 h 1841500"/>
                <a:gd name="connsiteX1" fmla="*/ 1679572 w 1847850"/>
                <a:gd name="connsiteY1" fmla="*/ 0 h 1841500"/>
                <a:gd name="connsiteX2" fmla="*/ 1847850 w 1847850"/>
                <a:gd name="connsiteY2" fmla="*/ 168278 h 1841500"/>
                <a:gd name="connsiteX3" fmla="*/ 1847850 w 1847850"/>
                <a:gd name="connsiteY3" fmla="*/ 711200 h 1841500"/>
                <a:gd name="connsiteX4" fmla="*/ 1847850 w 1847850"/>
                <a:gd name="connsiteY4" fmla="*/ 841372 h 1841500"/>
                <a:gd name="connsiteX5" fmla="*/ 1847410 w 1847850"/>
                <a:gd name="connsiteY5" fmla="*/ 843554 h 1841500"/>
                <a:gd name="connsiteX6" fmla="*/ 1844088 w 1847850"/>
                <a:gd name="connsiteY6" fmla="*/ 1841500 h 1841500"/>
                <a:gd name="connsiteX7" fmla="*/ 1440279 w 1847850"/>
                <a:gd name="connsiteY7" fmla="*/ 1009650 h 1841500"/>
                <a:gd name="connsiteX8" fmla="*/ 168278 w 1847850"/>
                <a:gd name="connsiteY8" fmla="*/ 1009650 h 1841500"/>
                <a:gd name="connsiteX9" fmla="*/ 0 w 1847850"/>
                <a:gd name="connsiteY9" fmla="*/ 841372 h 1841500"/>
                <a:gd name="connsiteX10" fmla="*/ 0 w 1847850"/>
                <a:gd name="connsiteY10" fmla="*/ 168278 h 1841500"/>
                <a:gd name="connsiteX11" fmla="*/ 168278 w 1847850"/>
                <a:gd name="connsiteY11" fmla="*/ 0 h 184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47850" h="1841500">
                  <a:moveTo>
                    <a:pt x="168278" y="0"/>
                  </a:moveTo>
                  <a:lnTo>
                    <a:pt x="1679572" y="0"/>
                  </a:lnTo>
                  <a:cubicBezTo>
                    <a:pt x="1772509" y="0"/>
                    <a:pt x="1847850" y="75341"/>
                    <a:pt x="1847850" y="168278"/>
                  </a:cubicBezTo>
                  <a:lnTo>
                    <a:pt x="1847850" y="711200"/>
                  </a:lnTo>
                  <a:lnTo>
                    <a:pt x="1847850" y="841372"/>
                  </a:lnTo>
                  <a:lnTo>
                    <a:pt x="1847410" y="843554"/>
                  </a:lnTo>
                  <a:lnTo>
                    <a:pt x="1844088" y="1841500"/>
                  </a:lnTo>
                  <a:lnTo>
                    <a:pt x="1440279" y="1009650"/>
                  </a:lnTo>
                  <a:lnTo>
                    <a:pt x="168278" y="1009650"/>
                  </a:lnTo>
                  <a:cubicBezTo>
                    <a:pt x="75341" y="1009650"/>
                    <a:pt x="0" y="934309"/>
                    <a:pt x="0" y="841372"/>
                  </a:cubicBezTo>
                  <a:lnTo>
                    <a:pt x="0" y="168278"/>
                  </a:lnTo>
                  <a:cubicBezTo>
                    <a:pt x="0" y="75341"/>
                    <a:pt x="75341" y="0"/>
                    <a:pt x="1682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7EC852E6-9220-4B92-A456-385FE629DF34}"/>
                </a:ext>
              </a:extLst>
            </p:cNvPr>
            <p:cNvSpPr txBox="1"/>
            <p:nvPr/>
          </p:nvSpPr>
          <p:spPr>
            <a:xfrm>
              <a:off x="4185096" y="1114344"/>
              <a:ext cx="2011287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600" dirty="0">
                  <a:solidFill>
                    <a:schemeClr val="bg1"/>
                  </a:solidFill>
                  <a:latin typeface="DAGGERSQUARE" pitchFamily="50" charset="0"/>
                </a:rPr>
                <a:t>55%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FCC97A05-09F3-40E5-8152-7AB375FE91B7}"/>
                </a:ext>
              </a:extLst>
            </p:cNvPr>
            <p:cNvSpPr txBox="1"/>
            <p:nvPr/>
          </p:nvSpPr>
          <p:spPr>
            <a:xfrm>
              <a:off x="6443052" y="1719048"/>
              <a:ext cx="182524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dirty="0">
                  <a:solidFill>
                    <a:schemeClr val="bg1"/>
                  </a:solidFill>
                  <a:latin typeface="DAGGERSQUARE" pitchFamily="50" charset="0"/>
                </a:rPr>
                <a:t>35%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D203F791-9AEA-4259-B436-1D588B1C74E3}"/>
                </a:ext>
              </a:extLst>
            </p:cNvPr>
            <p:cNvSpPr txBox="1"/>
            <p:nvPr/>
          </p:nvSpPr>
          <p:spPr>
            <a:xfrm>
              <a:off x="4695719" y="4038608"/>
              <a:ext cx="1825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DAGGERSQUARE" pitchFamily="50" charset="0"/>
                </a:rPr>
                <a:t>35%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CA6888EC-8C3D-4418-B919-8C1CD0A7F3C0}"/>
                </a:ext>
              </a:extLst>
            </p:cNvPr>
            <p:cNvSpPr txBox="1"/>
            <p:nvPr/>
          </p:nvSpPr>
          <p:spPr>
            <a:xfrm>
              <a:off x="6708714" y="4498459"/>
              <a:ext cx="19571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84AF9B"/>
                  </a:solidFill>
                  <a:latin typeface="DAGGERSQUARE" pitchFamily="50" charset="0"/>
                </a:rPr>
                <a:t>WRITE SOME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9644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4415</TotalTime>
  <Words>142</Words>
  <Application>Microsoft Office PowerPoint</Application>
  <PresentationFormat>Widescreen</PresentationFormat>
  <Paragraphs>57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Akira Expanded</vt:lpstr>
      <vt:lpstr>Arial</vt:lpstr>
      <vt:lpstr>Calibri</vt:lpstr>
      <vt:lpstr>Calibri Light</vt:lpstr>
      <vt:lpstr>DAGGERSQUARE</vt:lpstr>
      <vt:lpstr>Poppins ExtraBold</vt:lpstr>
      <vt:lpstr>Poppins Medium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Nahid Ahmed</dc:creator>
  <cp:lastModifiedBy>Zaman</cp:lastModifiedBy>
  <cp:revision>36</cp:revision>
  <dcterms:created xsi:type="dcterms:W3CDTF">2017-11-09T17:58:25Z</dcterms:created>
  <dcterms:modified xsi:type="dcterms:W3CDTF">2024-10-11T10:03:23Z</dcterms:modified>
</cp:coreProperties>
</file>