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EF0"/>
    <a:srgbClr val="FF5969"/>
    <a:srgbClr val="00A0A8"/>
    <a:srgbClr val="92D050"/>
    <a:srgbClr val="FEC630"/>
    <a:srgbClr val="5D7373"/>
    <a:srgbClr val="52CB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1" autoAdjust="0"/>
    <p:restoredTop sz="94660"/>
  </p:normalViewPr>
  <p:slideViewPr>
    <p:cSldViewPr snapToGrid="0">
      <p:cViewPr>
        <p:scale>
          <a:sx n="40" d="100"/>
          <a:sy n="40" d="100"/>
        </p:scale>
        <p:origin x="2094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5085F-39AA-4BF6-ADC6-DB7E6A845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8D6840-804A-4EE2-9237-DF3082EB0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AC296-AA56-4995-96B1-D96538F6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C3924-1C30-4845-9069-2D2F65775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FC659-45A1-4C7E-B589-BAD2480A5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0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644C-1C10-4877-A07B-7B05AC2EB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DB4D26-52B4-4898-8552-2F1D054D7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A6C5B-66A8-4A81-A45D-93D23D724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7F744-22AB-4762-A675-ACF00C149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FC1B-4952-452B-B8EE-283480E42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2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F877EA-AC99-405D-B38F-4660E72FF8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E066D8-189F-488D-A7E5-4459F9B2E2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BEAFC-B594-451D-8850-A7A24657D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D64D5-5E6F-4CB3-B6D5-8699A805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B1F07-FD96-433B-95F4-B0A3D7C32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0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6169F-C062-4D8D-9958-1D64499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7B74-E2BF-4A3A-8FA7-7C2B278FF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D4C83-1284-4BB3-B0F1-7527C8966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C4C6C-5C03-4C0D-999F-46A8D8FEE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4CEED-C381-4F77-974B-A24C4CF9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0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75723-8353-4BF9-B9CB-2D34455A5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E687A1-AD7E-4378-B552-DC83DB28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AF83E-646C-443E-9282-7819CF520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F728B-3948-4C88-AAA0-4F54A3C44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4F194-5328-4DA6-BBA8-8B80D2D55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1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FCAF-C8A8-4867-B332-B1DB7EEA0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172D0-2806-40E1-B714-009535E16C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C12FF-C408-4261-86B1-E469061B0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618A1-9C6F-4CCF-A77B-2713F6712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244AEE-3393-4D49-9979-D6D98B66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C99E8-B06B-4E92-8E2B-46D25471D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D1621-F7F5-4BB1-90B7-5918C21EC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D1E33-57A8-46FC-9F0A-DBAAC8313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ADF519-9420-4361-B317-69BDEF3C1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47AFEA-2435-4690-9A20-FAF6F3D91B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935725-854D-4F34-B863-B1C6AD61D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AF3BB0-E2B3-4BDF-9FC8-3CA1730F7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703049-F984-41BE-AA9F-2BCF0CC0D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6B8A0D-A110-4D1A-9C5E-CD82DAC8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0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EF6A4-97ED-4F1E-8E89-4709772A2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1927F1-7B9B-4828-874E-E75145DD8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C380D-0A32-42DB-B1E4-2D6DE111D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13471-C12C-447D-8C9F-DC9A49EB0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7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6931D3-8B39-47ED-B2CF-9CCB73D4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AB8897-1640-4FB0-BBA7-22F9CB2D2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B87AA-C7C2-4464-8067-1B84C8B12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8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79F1-FA60-42A8-9D3F-17A0EC69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1EB8A-DA26-459D-ACE1-0646B2C4C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313457-EAFE-4A31-BAE9-494DCE916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87ABB-5AE7-446E-9333-CFBE002E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5996A-0D3E-4141-905C-09E425F98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AD0C1-EBF9-41E8-B1DF-9B75B30B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5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7464-C7F0-4B64-9465-9A2BC2025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4D177E-335A-4379-BFB6-6F6502707A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6966AD-1EDB-4702-B13F-25E92CE12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9F454-B1AD-474C-8296-DD6D65DB2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9C371-7954-4586-B599-0631A885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B02A8-1BAD-4A42-B2BF-78176A5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2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ACDEC-4A75-4D7E-A116-134496313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86FBE-71E4-4C4E-85BE-9BB04B5D8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29899-B643-4492-BE2B-7EEE6CF365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19B81-D1BB-4DF3-A8CC-0F35E61FCDB0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DBEC5-2151-47BB-9484-437784F4C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C11DA-074A-41E0-9609-A511677CC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3620-4DE2-48EF-AF31-0F5DD9BFD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6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D3D9CF5-C94B-4648-A40A-5E8E6C22BC43}"/>
              </a:ext>
            </a:extLst>
          </p:cNvPr>
          <p:cNvGrpSpPr/>
          <p:nvPr/>
        </p:nvGrpSpPr>
        <p:grpSpPr>
          <a:xfrm>
            <a:off x="3912567" y="2105561"/>
            <a:ext cx="4408966" cy="2646878"/>
            <a:chOff x="4136103" y="2121039"/>
            <a:chExt cx="4408966" cy="264687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192D459-FCE7-47CA-AB13-2787C1BD3D6E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Welcome to Our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PowerPoint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Template File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1047654-9AE4-48BA-A706-5BE049ABA848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B0F25633-FE09-42D0-A44F-74E9983F74AC}"/>
              </a:ext>
            </a:extLst>
          </p:cNvPr>
          <p:cNvSpPr/>
          <p:nvPr/>
        </p:nvSpPr>
        <p:spPr>
          <a:xfrm>
            <a:off x="8410242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D3A4BC7-8D68-4489-80FA-C341813320EF}"/>
              </a:ext>
            </a:extLst>
          </p:cNvPr>
          <p:cNvSpPr/>
          <p:nvPr/>
        </p:nvSpPr>
        <p:spPr>
          <a:xfrm>
            <a:off x="8749203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085BD9A-7DF0-4A12-91C6-84EC12C32563}"/>
              </a:ext>
            </a:extLst>
          </p:cNvPr>
          <p:cNvSpPr/>
          <p:nvPr/>
        </p:nvSpPr>
        <p:spPr>
          <a:xfrm>
            <a:off x="8965368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CA1B3D6-1F9E-4449-B2A3-429CE459FD64}"/>
              </a:ext>
            </a:extLst>
          </p:cNvPr>
          <p:cNvGrpSpPr/>
          <p:nvPr/>
        </p:nvGrpSpPr>
        <p:grpSpPr>
          <a:xfrm>
            <a:off x="9315695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3C2B3A4F-DCD7-4AFF-A04D-4ECD46B4CDC3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84" name="Freeform 176">
                <a:extLst>
                  <a:ext uri="{FF2B5EF4-FFF2-40B4-BE49-F238E27FC236}">
                    <a16:creationId xmlns:a16="http://schemas.microsoft.com/office/drawing/2014/main" id="{5BFF523B-BE2B-43ED-9177-DB3D64BF5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77">
                <a:extLst>
                  <a:ext uri="{FF2B5EF4-FFF2-40B4-BE49-F238E27FC236}">
                    <a16:creationId xmlns:a16="http://schemas.microsoft.com/office/drawing/2014/main" id="{99318FCB-F3FF-4B81-8F07-35CDDFFFB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78">
                <a:extLst>
                  <a:ext uri="{FF2B5EF4-FFF2-40B4-BE49-F238E27FC236}">
                    <a16:creationId xmlns:a16="http://schemas.microsoft.com/office/drawing/2014/main" id="{B2E81DF1-9AAA-4D8B-9E95-6CE13C85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79">
                <a:extLst>
                  <a:ext uri="{FF2B5EF4-FFF2-40B4-BE49-F238E27FC236}">
                    <a16:creationId xmlns:a16="http://schemas.microsoft.com/office/drawing/2014/main" id="{33173A57-2A0B-496B-87D4-E9891E154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80">
                <a:extLst>
                  <a:ext uri="{FF2B5EF4-FFF2-40B4-BE49-F238E27FC236}">
                    <a16:creationId xmlns:a16="http://schemas.microsoft.com/office/drawing/2014/main" id="{66040713-1118-459D-9F65-CF79B2CB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81">
                <a:extLst>
                  <a:ext uri="{FF2B5EF4-FFF2-40B4-BE49-F238E27FC236}">
                    <a16:creationId xmlns:a16="http://schemas.microsoft.com/office/drawing/2014/main" id="{583E0347-5D4E-4681-8AD4-AC8CE08DA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82">
                <a:extLst>
                  <a:ext uri="{FF2B5EF4-FFF2-40B4-BE49-F238E27FC236}">
                    <a16:creationId xmlns:a16="http://schemas.microsoft.com/office/drawing/2014/main" id="{E6B1CEFB-AD08-46B1-BAA5-E1DD1DB7C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83">
                <a:extLst>
                  <a:ext uri="{FF2B5EF4-FFF2-40B4-BE49-F238E27FC236}">
                    <a16:creationId xmlns:a16="http://schemas.microsoft.com/office/drawing/2014/main" id="{ECA42AEA-36F5-45E1-AC0A-EB4A1267A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84">
                <a:extLst>
                  <a:ext uri="{FF2B5EF4-FFF2-40B4-BE49-F238E27FC236}">
                    <a16:creationId xmlns:a16="http://schemas.microsoft.com/office/drawing/2014/main" id="{35411370-6D1F-4A41-B78A-30741083E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85">
                <a:extLst>
                  <a:ext uri="{FF2B5EF4-FFF2-40B4-BE49-F238E27FC236}">
                    <a16:creationId xmlns:a16="http://schemas.microsoft.com/office/drawing/2014/main" id="{4340D85A-2CF8-4408-A6E0-A44E18B6D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86">
                <a:extLst>
                  <a:ext uri="{FF2B5EF4-FFF2-40B4-BE49-F238E27FC236}">
                    <a16:creationId xmlns:a16="http://schemas.microsoft.com/office/drawing/2014/main" id="{1479F619-4DE8-460C-A92C-B72296E40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87">
                <a:extLst>
                  <a:ext uri="{FF2B5EF4-FFF2-40B4-BE49-F238E27FC236}">
                    <a16:creationId xmlns:a16="http://schemas.microsoft.com/office/drawing/2014/main" id="{A6CAD512-3A09-4B56-876A-2131406CE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0" name="Circle: Hollow 79">
              <a:extLst>
                <a:ext uri="{FF2B5EF4-FFF2-40B4-BE49-F238E27FC236}">
                  <a16:creationId xmlns:a16="http://schemas.microsoft.com/office/drawing/2014/main" id="{C9A05F81-C9CC-47DD-B47D-0B3D2393635F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1" name="Circle: Hollow 80">
              <a:extLst>
                <a:ext uri="{FF2B5EF4-FFF2-40B4-BE49-F238E27FC236}">
                  <a16:creationId xmlns:a16="http://schemas.microsoft.com/office/drawing/2014/main" id="{F1A604CB-E9DB-4584-9CE9-21BD62A772BF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: Top Corners Rounded 81">
              <a:extLst>
                <a:ext uri="{FF2B5EF4-FFF2-40B4-BE49-F238E27FC236}">
                  <a16:creationId xmlns:a16="http://schemas.microsoft.com/office/drawing/2014/main" id="{8766CCE8-CE0D-4E0B-8290-369A0B616368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: Top Corners Rounded 82">
              <a:extLst>
                <a:ext uri="{FF2B5EF4-FFF2-40B4-BE49-F238E27FC236}">
                  <a16:creationId xmlns:a16="http://schemas.microsoft.com/office/drawing/2014/main" id="{E40AFD9A-7EC6-4E51-B671-ACAFE52CB039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9308754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9761987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0226306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0675329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11128589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64789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4DFB92F-4385-4F39-8FB2-FC4C662626D1}"/>
              </a:ext>
            </a:extLst>
          </p:cNvPr>
          <p:cNvGrpSpPr/>
          <p:nvPr/>
        </p:nvGrpSpPr>
        <p:grpSpPr>
          <a:xfrm>
            <a:off x="4566848" y="296939"/>
            <a:ext cx="5496695" cy="1146629"/>
            <a:chOff x="3200263" y="238883"/>
            <a:chExt cx="5496695" cy="11466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F2A12A-F688-4EAF-9DE3-228DE942F9B1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Today’s Topics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02F94A9-AFD5-418E-8DE1-3CA12B1142B5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288BB9-3416-4CFE-91FC-BF96B9B9A281}"/>
              </a:ext>
            </a:extLst>
          </p:cNvPr>
          <p:cNvGrpSpPr/>
          <p:nvPr/>
        </p:nvGrpSpPr>
        <p:grpSpPr>
          <a:xfrm>
            <a:off x="3636742" y="2099298"/>
            <a:ext cx="3723411" cy="1113751"/>
            <a:chOff x="764723" y="2142394"/>
            <a:chExt cx="3723411" cy="1113751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F348A78-AC50-4E7B-AF20-3852D9236266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19E6F78-6ACA-4437-94B3-0D7769DA5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8DDA1F2-D40D-4C00-A335-B4D88888BC92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B2BF6E7-8671-43D2-A3E8-3F7696A91DBE}"/>
                </a:ext>
              </a:extLst>
            </p:cNvPr>
            <p:cNvSpPr txBox="1"/>
            <p:nvPr/>
          </p:nvSpPr>
          <p:spPr>
            <a:xfrm>
              <a:off x="1435199" y="2425148"/>
              <a:ext cx="30529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EC647CB-D29E-443E-81E1-52289F6A983C}"/>
              </a:ext>
            </a:extLst>
          </p:cNvPr>
          <p:cNvGrpSpPr/>
          <p:nvPr/>
        </p:nvGrpSpPr>
        <p:grpSpPr>
          <a:xfrm>
            <a:off x="3636742" y="3472569"/>
            <a:ext cx="3197225" cy="1359972"/>
            <a:chOff x="764723" y="3420415"/>
            <a:chExt cx="3197225" cy="135997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C601809-AB82-491C-9CD4-F00B9B8192F6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E9FF2F8-16B4-445B-9E8A-23AC1537EBFA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49AAAC3-36B3-4DA8-B475-71FCB7BD01ED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290E05D0-B01A-45A6-A0E0-6DA2564AC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CDF167-4E4E-4CC2-B47B-2883318B61D0}"/>
              </a:ext>
            </a:extLst>
          </p:cNvPr>
          <p:cNvGrpSpPr/>
          <p:nvPr/>
        </p:nvGrpSpPr>
        <p:grpSpPr>
          <a:xfrm>
            <a:off x="3636742" y="5039668"/>
            <a:ext cx="3739903" cy="1113751"/>
            <a:chOff x="764723" y="4698436"/>
            <a:chExt cx="3739903" cy="1113751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B8DF059-17CF-495B-8848-EBB609375ED1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5358564-15ED-4751-92DA-C3A7FF66B07A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F7E93FD-6B1A-4AA3-A1E9-E79AA9F215E4}"/>
                </a:ext>
              </a:extLst>
            </p:cNvPr>
            <p:cNvSpPr txBox="1"/>
            <p:nvPr/>
          </p:nvSpPr>
          <p:spPr>
            <a:xfrm>
              <a:off x="1435199" y="4981190"/>
              <a:ext cx="30694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4873990-F6EE-42B0-8289-3A90A8C3B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1AF2231-68E2-48FF-89CE-79BBD0462A45}"/>
              </a:ext>
            </a:extLst>
          </p:cNvPr>
          <p:cNvGrpSpPr/>
          <p:nvPr/>
        </p:nvGrpSpPr>
        <p:grpSpPr>
          <a:xfrm>
            <a:off x="7490946" y="3472569"/>
            <a:ext cx="3723411" cy="1113751"/>
            <a:chOff x="4504627" y="3420415"/>
            <a:chExt cx="3723411" cy="1113751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6376D93-A47A-4891-B521-83EF906F9AD5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5B2CEBC-B42C-4CEE-AF0C-A6A30087FC8A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5894D12-D8D8-485A-9537-751AA635A75A}"/>
                </a:ext>
              </a:extLst>
            </p:cNvPr>
            <p:cNvSpPr txBox="1"/>
            <p:nvPr/>
          </p:nvSpPr>
          <p:spPr>
            <a:xfrm>
              <a:off x="5175104" y="3703169"/>
              <a:ext cx="30529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4E7752C8-D3AF-444C-B674-CA716DD47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7E7955F-2571-4E77-BA42-6D6F6C296851}"/>
              </a:ext>
            </a:extLst>
          </p:cNvPr>
          <p:cNvGrpSpPr/>
          <p:nvPr/>
        </p:nvGrpSpPr>
        <p:grpSpPr>
          <a:xfrm>
            <a:off x="7490946" y="5039668"/>
            <a:ext cx="3739903" cy="1113751"/>
            <a:chOff x="4504627" y="4698436"/>
            <a:chExt cx="3739903" cy="1113751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D6A2902-B174-406E-9A88-F668B0724C39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A783419-B4DF-461E-B9A1-263AFC7A2F13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FFF43DD-425B-414D-B889-098D8D85626E}"/>
                </a:ext>
              </a:extLst>
            </p:cNvPr>
            <p:cNvSpPr txBox="1"/>
            <p:nvPr/>
          </p:nvSpPr>
          <p:spPr>
            <a:xfrm>
              <a:off x="5175103" y="4981190"/>
              <a:ext cx="30694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342D9ADF-7CF3-49CD-A74F-67CD306D3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73ECA54-CDD4-4E74-BC42-FA33EE4468B0}"/>
              </a:ext>
            </a:extLst>
          </p:cNvPr>
          <p:cNvGrpSpPr/>
          <p:nvPr/>
        </p:nvGrpSpPr>
        <p:grpSpPr>
          <a:xfrm>
            <a:off x="7490946" y="2099298"/>
            <a:ext cx="3723411" cy="1113751"/>
            <a:chOff x="4504627" y="2142394"/>
            <a:chExt cx="3723411" cy="1113751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8705F0B-50EF-420F-A730-E6B725FD417A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8BA7715-428E-4FFF-927C-654996213057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Add Your Text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50CCC91-03EA-45AA-8D14-71F8E030767C}"/>
                </a:ext>
              </a:extLst>
            </p:cNvPr>
            <p:cNvSpPr txBox="1"/>
            <p:nvPr/>
          </p:nvSpPr>
          <p:spPr>
            <a:xfrm>
              <a:off x="5175104" y="2425148"/>
              <a:ext cx="30529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F43056F-8E89-4012-878F-329520E18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9761987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0226306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0675329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11128589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0651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E891F11-C5FB-4353-93C9-CA42D78432CB}"/>
              </a:ext>
            </a:extLst>
          </p:cNvPr>
          <p:cNvCxnSpPr>
            <a:cxnSpLocks/>
            <a:endCxn id="74" idx="2"/>
          </p:cNvCxnSpPr>
          <p:nvPr/>
        </p:nvCxnSpPr>
        <p:spPr>
          <a:xfrm>
            <a:off x="6819549" y="4145983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FC9523-E38A-461B-AEF9-C2B5C440775D}"/>
              </a:ext>
            </a:extLst>
          </p:cNvPr>
          <p:cNvCxnSpPr>
            <a:cxnSpLocks/>
            <a:endCxn id="50" idx="2"/>
          </p:cNvCxnSpPr>
          <p:nvPr/>
        </p:nvCxnSpPr>
        <p:spPr>
          <a:xfrm>
            <a:off x="4566116" y="4145983"/>
            <a:ext cx="2095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>
            <a:extLst>
              <a:ext uri="{FF2B5EF4-FFF2-40B4-BE49-F238E27FC236}">
                <a16:creationId xmlns:a16="http://schemas.microsoft.com/office/drawing/2014/main" id="{DF02037F-1958-4028-9BA4-B733CB3CDE02}"/>
              </a:ext>
            </a:extLst>
          </p:cNvPr>
          <p:cNvSpPr/>
          <p:nvPr/>
        </p:nvSpPr>
        <p:spPr>
          <a:xfrm>
            <a:off x="4058807" y="368640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89806D0-1ADB-4AB4-A5BB-1647D3616BE3}"/>
              </a:ext>
            </a:extLst>
          </p:cNvPr>
          <p:cNvSpPr/>
          <p:nvPr/>
        </p:nvSpPr>
        <p:spPr>
          <a:xfrm>
            <a:off x="4423138" y="4050733"/>
            <a:ext cx="190500" cy="19050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75790402-5A6C-48F9-8A1B-E528676DD5BE}"/>
              </a:ext>
            </a:extLst>
          </p:cNvPr>
          <p:cNvSpPr/>
          <p:nvPr/>
        </p:nvSpPr>
        <p:spPr>
          <a:xfrm>
            <a:off x="4304075" y="3931670"/>
            <a:ext cx="428626" cy="428626"/>
          </a:xfrm>
          <a:prstGeom prst="donut">
            <a:avLst>
              <a:gd name="adj" fmla="val 5281"/>
            </a:avLst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EED9F583-A109-4F6A-820E-B3C4F21B522E}"/>
              </a:ext>
            </a:extLst>
          </p:cNvPr>
          <p:cNvSpPr/>
          <p:nvPr/>
        </p:nvSpPr>
        <p:spPr>
          <a:xfrm>
            <a:off x="4171203" y="379879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2A8DED6-D15A-4D6E-ACD0-A35B48651EB7}"/>
              </a:ext>
            </a:extLst>
          </p:cNvPr>
          <p:cNvCxnSpPr>
            <a:cxnSpLocks/>
          </p:cNvCxnSpPr>
          <p:nvPr/>
        </p:nvCxnSpPr>
        <p:spPr>
          <a:xfrm flipV="1">
            <a:off x="4518389" y="4493169"/>
            <a:ext cx="0" cy="1033387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0D0199C5-D8EE-4CFF-8E6B-1B3AC887A281}"/>
              </a:ext>
            </a:extLst>
          </p:cNvPr>
          <p:cNvSpPr/>
          <p:nvPr/>
        </p:nvSpPr>
        <p:spPr>
          <a:xfrm>
            <a:off x="4456268" y="5501423"/>
            <a:ext cx="124240" cy="124240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8FB003-653E-4BE8-9394-60DD0B24762F}"/>
              </a:ext>
            </a:extLst>
          </p:cNvPr>
          <p:cNvSpPr txBox="1"/>
          <p:nvPr/>
        </p:nvSpPr>
        <p:spPr>
          <a:xfrm>
            <a:off x="3463820" y="3112494"/>
            <a:ext cx="210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52C9BD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D4E3399-CD2D-4F8B-89F5-31A547980E23}"/>
              </a:ext>
            </a:extLst>
          </p:cNvPr>
          <p:cNvSpPr txBox="1"/>
          <p:nvPr/>
        </p:nvSpPr>
        <p:spPr>
          <a:xfrm>
            <a:off x="3475166" y="5753649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E4DB56B1-68A1-4091-9877-DD73C1580428}"/>
              </a:ext>
            </a:extLst>
          </p:cNvPr>
          <p:cNvSpPr/>
          <p:nvPr/>
        </p:nvSpPr>
        <p:spPr>
          <a:xfrm rot="5400000">
            <a:off x="6297285" y="368640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31A2C73-1F84-4424-864A-47BCAAC015EC}"/>
              </a:ext>
            </a:extLst>
          </p:cNvPr>
          <p:cNvSpPr/>
          <p:nvPr/>
        </p:nvSpPr>
        <p:spPr>
          <a:xfrm>
            <a:off x="6661616" y="4050733"/>
            <a:ext cx="190500" cy="19050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54" name="Circle: Hollow 53">
            <a:extLst>
              <a:ext uri="{FF2B5EF4-FFF2-40B4-BE49-F238E27FC236}">
                <a16:creationId xmlns:a16="http://schemas.microsoft.com/office/drawing/2014/main" id="{5493DCD4-20BA-476D-82F1-EE803174BF4D}"/>
              </a:ext>
            </a:extLst>
          </p:cNvPr>
          <p:cNvSpPr/>
          <p:nvPr/>
        </p:nvSpPr>
        <p:spPr>
          <a:xfrm>
            <a:off x="6542553" y="3931670"/>
            <a:ext cx="428626" cy="428626"/>
          </a:xfrm>
          <a:prstGeom prst="donut">
            <a:avLst>
              <a:gd name="adj" fmla="val 5281"/>
            </a:avLst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658774A2-D90F-4D02-BC76-29E43C1DF903}"/>
              </a:ext>
            </a:extLst>
          </p:cNvPr>
          <p:cNvSpPr/>
          <p:nvPr/>
        </p:nvSpPr>
        <p:spPr>
          <a:xfrm>
            <a:off x="6409681" y="379879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7309A7E-040E-4F5D-B933-3AB5220F5A95}"/>
              </a:ext>
            </a:extLst>
          </p:cNvPr>
          <p:cNvCxnSpPr>
            <a:cxnSpLocks/>
          </p:cNvCxnSpPr>
          <p:nvPr/>
        </p:nvCxnSpPr>
        <p:spPr>
          <a:xfrm flipV="1">
            <a:off x="6756867" y="2765411"/>
            <a:ext cx="0" cy="1033387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3172B3A8-1C09-4FDE-AC67-99CAD10035A1}"/>
              </a:ext>
            </a:extLst>
          </p:cNvPr>
          <p:cNvSpPr/>
          <p:nvPr/>
        </p:nvSpPr>
        <p:spPr>
          <a:xfrm>
            <a:off x="6694746" y="2719055"/>
            <a:ext cx="124240" cy="124240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5CB7587-3408-4F70-8A5D-D0806A513B87}"/>
              </a:ext>
            </a:extLst>
          </p:cNvPr>
          <p:cNvSpPr txBox="1"/>
          <p:nvPr/>
        </p:nvSpPr>
        <p:spPr>
          <a:xfrm>
            <a:off x="5714058" y="4533275"/>
            <a:ext cx="209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EC630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2778142-0AA8-41BA-9405-8237E1935E7F}"/>
              </a:ext>
            </a:extLst>
          </p:cNvPr>
          <p:cNvSpPr txBox="1"/>
          <p:nvPr/>
        </p:nvSpPr>
        <p:spPr>
          <a:xfrm>
            <a:off x="5608732" y="2076772"/>
            <a:ext cx="3201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A29CE290-7729-4E8C-9738-2BE3912C5D40}"/>
              </a:ext>
            </a:extLst>
          </p:cNvPr>
          <p:cNvSpPr/>
          <p:nvPr/>
        </p:nvSpPr>
        <p:spPr>
          <a:xfrm>
            <a:off x="8550718" y="3686402"/>
            <a:ext cx="919162" cy="919162"/>
          </a:xfrm>
          <a:prstGeom prst="arc">
            <a:avLst>
              <a:gd name="adj1" fmla="val 5420354"/>
              <a:gd name="adj2" fmla="val 10853341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7F86694-DB30-4196-BE70-3B5E3278021A}"/>
              </a:ext>
            </a:extLst>
          </p:cNvPr>
          <p:cNvSpPr/>
          <p:nvPr/>
        </p:nvSpPr>
        <p:spPr>
          <a:xfrm>
            <a:off x="8915049" y="4050733"/>
            <a:ext cx="190500" cy="19050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75" name="Circle: Hollow 74">
            <a:extLst>
              <a:ext uri="{FF2B5EF4-FFF2-40B4-BE49-F238E27FC236}">
                <a16:creationId xmlns:a16="http://schemas.microsoft.com/office/drawing/2014/main" id="{6115DB5C-D181-48FC-85B7-6C0DCB4951B6}"/>
              </a:ext>
            </a:extLst>
          </p:cNvPr>
          <p:cNvSpPr/>
          <p:nvPr/>
        </p:nvSpPr>
        <p:spPr>
          <a:xfrm>
            <a:off x="8795986" y="3931670"/>
            <a:ext cx="428626" cy="428626"/>
          </a:xfrm>
          <a:prstGeom prst="donut">
            <a:avLst>
              <a:gd name="adj" fmla="val 5281"/>
            </a:avLst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76" name="Circle: Hollow 75">
            <a:extLst>
              <a:ext uri="{FF2B5EF4-FFF2-40B4-BE49-F238E27FC236}">
                <a16:creationId xmlns:a16="http://schemas.microsoft.com/office/drawing/2014/main" id="{08365D7B-6052-4B01-8C77-1C055E38348B}"/>
              </a:ext>
            </a:extLst>
          </p:cNvPr>
          <p:cNvSpPr/>
          <p:nvPr/>
        </p:nvSpPr>
        <p:spPr>
          <a:xfrm>
            <a:off x="8663114" y="3798798"/>
            <a:ext cx="694370" cy="694370"/>
          </a:xfrm>
          <a:prstGeom prst="donut">
            <a:avLst>
              <a:gd name="adj" fmla="val 287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AA97434-70B9-45E8-BC84-F8CB00AAAF4D}"/>
              </a:ext>
            </a:extLst>
          </p:cNvPr>
          <p:cNvCxnSpPr>
            <a:cxnSpLocks/>
          </p:cNvCxnSpPr>
          <p:nvPr/>
        </p:nvCxnSpPr>
        <p:spPr>
          <a:xfrm flipV="1">
            <a:off x="9010300" y="4493169"/>
            <a:ext cx="0" cy="1033387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0902CC0C-A0B8-4FF2-8A15-DCEBEE23B351}"/>
              </a:ext>
            </a:extLst>
          </p:cNvPr>
          <p:cNvSpPr/>
          <p:nvPr/>
        </p:nvSpPr>
        <p:spPr>
          <a:xfrm>
            <a:off x="8948179" y="5501423"/>
            <a:ext cx="124240" cy="124240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w Cen MT" panose="020B06020201040206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D63CF6-0F0C-4043-AF50-907858BD63FF}"/>
              </a:ext>
            </a:extLst>
          </p:cNvPr>
          <p:cNvSpPr txBox="1"/>
          <p:nvPr/>
        </p:nvSpPr>
        <p:spPr>
          <a:xfrm>
            <a:off x="7996189" y="3112494"/>
            <a:ext cx="2037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5969"/>
                </a:solidFill>
                <a:latin typeface="Tw Cen MT" panose="020B0602020104020603" pitchFamily="34" charset="0"/>
              </a:rPr>
              <a:t>HEADING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D090A3B-2A97-456A-ABCC-50C0CBA44D38}"/>
              </a:ext>
            </a:extLst>
          </p:cNvPr>
          <p:cNvSpPr txBox="1"/>
          <p:nvPr/>
        </p:nvSpPr>
        <p:spPr>
          <a:xfrm>
            <a:off x="7967077" y="5753649"/>
            <a:ext cx="3201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 NEED TO ADD</a:t>
            </a:r>
          </a:p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rPr>
              <a:t>YOUR OWN BULLET POINTS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18E67CA8-3EB1-4349-80F6-D5198E0A4E0A}"/>
              </a:ext>
            </a:extLst>
          </p:cNvPr>
          <p:cNvCxnSpPr>
            <a:cxnSpLocks/>
          </p:cNvCxnSpPr>
          <p:nvPr/>
        </p:nvCxnSpPr>
        <p:spPr>
          <a:xfrm>
            <a:off x="3578917" y="6363040"/>
            <a:ext cx="2048865" cy="0"/>
          </a:xfrm>
          <a:prstGeom prst="line">
            <a:avLst/>
          </a:prstGeom>
          <a:ln w="19050">
            <a:solidFill>
              <a:srgbClr val="52C9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EA4B5EF-DBAF-4D2F-8AB6-EB341649E83C}"/>
              </a:ext>
            </a:extLst>
          </p:cNvPr>
          <p:cNvCxnSpPr>
            <a:cxnSpLocks/>
          </p:cNvCxnSpPr>
          <p:nvPr/>
        </p:nvCxnSpPr>
        <p:spPr>
          <a:xfrm>
            <a:off x="8058865" y="6363040"/>
            <a:ext cx="2048865" cy="0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C86311A-87DE-49A7-9347-B90889E32A7E}"/>
              </a:ext>
            </a:extLst>
          </p:cNvPr>
          <p:cNvCxnSpPr>
            <a:cxnSpLocks/>
          </p:cNvCxnSpPr>
          <p:nvPr/>
        </p:nvCxnSpPr>
        <p:spPr>
          <a:xfrm>
            <a:off x="5716179" y="1985976"/>
            <a:ext cx="2048865" cy="0"/>
          </a:xfrm>
          <a:prstGeom prst="line">
            <a:avLst/>
          </a:prstGeom>
          <a:ln w="19050">
            <a:solidFill>
              <a:srgbClr val="FEC6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0231DD1-22C1-4122-B4C9-C0445DBEACE6}"/>
              </a:ext>
            </a:extLst>
          </p:cNvPr>
          <p:cNvGrpSpPr/>
          <p:nvPr/>
        </p:nvGrpSpPr>
        <p:grpSpPr>
          <a:xfrm>
            <a:off x="4174958" y="369509"/>
            <a:ext cx="5496695" cy="1146629"/>
            <a:chOff x="3200263" y="238883"/>
            <a:chExt cx="5496695" cy="1146629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C66CB0E-A73B-432E-A3DE-7994E39AE8A3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Timeline Slide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915C6C8-B5E3-46D1-A2CD-906A252082C4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0226306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0675329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11128589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3427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7" grpId="0" animBg="1"/>
      <p:bldP spid="39" grpId="0"/>
      <p:bldP spid="44" grpId="0"/>
      <p:bldP spid="48" grpId="0" animBg="1"/>
      <p:bldP spid="50" grpId="0" animBg="1"/>
      <p:bldP spid="54" grpId="0" animBg="1"/>
      <p:bldP spid="56" grpId="0" animBg="1"/>
      <p:bldP spid="66" grpId="0" animBg="1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8" grpId="0" animBg="1"/>
      <p:bldP spid="79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193763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E600429-FB89-4B79-9E39-8C7D9EF63F6D}"/>
              </a:ext>
            </a:extLst>
          </p:cNvPr>
          <p:cNvGrpSpPr/>
          <p:nvPr/>
        </p:nvGrpSpPr>
        <p:grpSpPr>
          <a:xfrm>
            <a:off x="3841131" y="238883"/>
            <a:ext cx="5496695" cy="1146629"/>
            <a:chOff x="3200263" y="238883"/>
            <a:chExt cx="5496695" cy="1146629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A3717A0C-B4F3-4A58-BDFB-8440CE7C8697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Work Process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7C2552B-D6AC-4311-8315-201248C2557D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1E84C97-1333-4FCB-8F7E-95E637DEF122}"/>
              </a:ext>
            </a:extLst>
          </p:cNvPr>
          <p:cNvGrpSpPr/>
          <p:nvPr/>
        </p:nvGrpSpPr>
        <p:grpSpPr>
          <a:xfrm flipH="1">
            <a:off x="7420236" y="2520226"/>
            <a:ext cx="773683" cy="1311158"/>
            <a:chOff x="1983167" y="2950737"/>
            <a:chExt cx="414099" cy="701773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D4B25A38-C1F3-47D8-9C03-16EA839496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4671" y="2950737"/>
              <a:ext cx="152595" cy="701773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252C3A74-2B76-4445-BA87-44415EF475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167" y="2952010"/>
              <a:ext cx="267874" cy="0"/>
            </a:xfrm>
            <a:prstGeom prst="line">
              <a:avLst/>
            </a:prstGeom>
            <a:ln w="28575">
              <a:solidFill>
                <a:srgbClr val="5D73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Oval 119">
            <a:extLst>
              <a:ext uri="{FF2B5EF4-FFF2-40B4-BE49-F238E27FC236}">
                <a16:creationId xmlns:a16="http://schemas.microsoft.com/office/drawing/2014/main" id="{803EFE6D-94EC-486A-BC11-4BD0E5466D73}"/>
              </a:ext>
            </a:extLst>
          </p:cNvPr>
          <p:cNvSpPr/>
          <p:nvPr/>
        </p:nvSpPr>
        <p:spPr>
          <a:xfrm>
            <a:off x="6847149" y="3641945"/>
            <a:ext cx="1107918" cy="1107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BA8F21AC-B292-41C4-81DE-A5C1D3E60207}"/>
              </a:ext>
            </a:extLst>
          </p:cNvPr>
          <p:cNvGrpSpPr/>
          <p:nvPr/>
        </p:nvGrpSpPr>
        <p:grpSpPr>
          <a:xfrm flipH="1" flipV="1">
            <a:off x="8772045" y="5161897"/>
            <a:ext cx="530422" cy="539365"/>
            <a:chOff x="2142648" y="3262589"/>
            <a:chExt cx="530422" cy="539365"/>
          </a:xfrm>
        </p:grpSpPr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06D438CF-0042-4582-95BD-ACEB529D7F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2240" y="3262589"/>
              <a:ext cx="280830" cy="539365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CA9A152-6030-4CF7-9C0C-67BBF2441B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2648" y="3264970"/>
              <a:ext cx="259116" cy="0"/>
            </a:xfrm>
            <a:prstGeom prst="line">
              <a:avLst/>
            </a:prstGeom>
            <a:ln w="28575">
              <a:solidFill>
                <a:srgbClr val="FF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Oval 123">
            <a:extLst>
              <a:ext uri="{FF2B5EF4-FFF2-40B4-BE49-F238E27FC236}">
                <a16:creationId xmlns:a16="http://schemas.microsoft.com/office/drawing/2014/main" id="{EF57D521-A84C-4873-B4AD-1BEA7AE91599}"/>
              </a:ext>
            </a:extLst>
          </p:cNvPr>
          <p:cNvSpPr/>
          <p:nvPr/>
        </p:nvSpPr>
        <p:spPr>
          <a:xfrm>
            <a:off x="8070725" y="3735604"/>
            <a:ext cx="1563164" cy="15631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3D89BFF-AF6D-47C9-843D-7EECAE4A150B}"/>
              </a:ext>
            </a:extLst>
          </p:cNvPr>
          <p:cNvGrpSpPr/>
          <p:nvPr/>
        </p:nvGrpSpPr>
        <p:grpSpPr>
          <a:xfrm>
            <a:off x="4857535" y="1959570"/>
            <a:ext cx="976405" cy="824338"/>
            <a:chOff x="4551111" y="2049196"/>
            <a:chExt cx="976405" cy="824338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5DFD0A66-1F3A-445E-8940-61E7E6DD88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99050" y="2049196"/>
              <a:ext cx="428466" cy="824338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7AC5331-77BC-423D-9912-AAB54F3590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1111" y="2051577"/>
              <a:ext cx="557464" cy="0"/>
            </a:xfrm>
            <a:prstGeom prst="line">
              <a:avLst/>
            </a:prstGeom>
            <a:ln w="28575">
              <a:solidFill>
                <a:srgbClr val="52C9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92B2C9F2-254A-4E4D-9238-351BAA957E7B}"/>
              </a:ext>
            </a:extLst>
          </p:cNvPr>
          <p:cNvSpPr/>
          <p:nvPr/>
        </p:nvSpPr>
        <p:spPr>
          <a:xfrm>
            <a:off x="4730818" y="2571209"/>
            <a:ext cx="2046256" cy="2046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28D99F2-F312-43F8-BB7A-A0809D49C62F}"/>
              </a:ext>
            </a:extLst>
          </p:cNvPr>
          <p:cNvGrpSpPr/>
          <p:nvPr/>
        </p:nvGrpSpPr>
        <p:grpSpPr>
          <a:xfrm flipV="1">
            <a:off x="3613118" y="4783153"/>
            <a:ext cx="377465" cy="821078"/>
            <a:chOff x="2277387" y="2945884"/>
            <a:chExt cx="377465" cy="821078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D78A5BE8-870F-44CF-8808-2CCAE1E77A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49965" y="2945884"/>
              <a:ext cx="204887" cy="821078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2B094EAB-760A-4D52-958F-000663E00B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77387" y="2947977"/>
              <a:ext cx="184485" cy="0"/>
            </a:xfrm>
            <a:prstGeom prst="line">
              <a:avLst/>
            </a:prstGeom>
            <a:ln w="28575">
              <a:solidFill>
                <a:srgbClr val="FEC6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ABD22872-6651-453F-B64F-B43EA60FCC52}"/>
              </a:ext>
            </a:extLst>
          </p:cNvPr>
          <p:cNvSpPr/>
          <p:nvPr/>
        </p:nvSpPr>
        <p:spPr>
          <a:xfrm>
            <a:off x="3242141" y="3496157"/>
            <a:ext cx="1399494" cy="13994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9442E2FE-6D4D-41A3-AFB4-B7046976EB8F}"/>
              </a:ext>
            </a:extLst>
          </p:cNvPr>
          <p:cNvSpPr/>
          <p:nvPr/>
        </p:nvSpPr>
        <p:spPr>
          <a:xfrm>
            <a:off x="3331381" y="3585397"/>
            <a:ext cx="1221014" cy="1221014"/>
          </a:xfrm>
          <a:prstGeom prst="ellipse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E86F8AFB-ECB1-4FCB-A50D-1099BE94CDF4}"/>
              </a:ext>
            </a:extLst>
          </p:cNvPr>
          <p:cNvSpPr/>
          <p:nvPr/>
        </p:nvSpPr>
        <p:spPr>
          <a:xfrm>
            <a:off x="4832289" y="2672680"/>
            <a:ext cx="1843314" cy="1843314"/>
          </a:xfrm>
          <a:prstGeom prst="ellipse">
            <a:avLst/>
          </a:prstGeom>
          <a:solidFill>
            <a:srgbClr val="52C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32905C6C-0EDD-4F5F-AE76-DFD003D9FB6E}"/>
              </a:ext>
            </a:extLst>
          </p:cNvPr>
          <p:cNvSpPr/>
          <p:nvPr/>
        </p:nvSpPr>
        <p:spPr>
          <a:xfrm>
            <a:off x="6933337" y="3728133"/>
            <a:ext cx="935542" cy="935542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92544576-C88A-4A1D-8DF0-47498FA32B9E}"/>
              </a:ext>
            </a:extLst>
          </p:cNvPr>
          <p:cNvSpPr/>
          <p:nvPr/>
        </p:nvSpPr>
        <p:spPr>
          <a:xfrm>
            <a:off x="8166506" y="3831385"/>
            <a:ext cx="1371602" cy="1371602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B0D69A3-D388-482E-A211-DD6F78B6DE8F}"/>
              </a:ext>
            </a:extLst>
          </p:cNvPr>
          <p:cNvGrpSpPr/>
          <p:nvPr/>
        </p:nvGrpSpPr>
        <p:grpSpPr>
          <a:xfrm>
            <a:off x="1958205" y="5084215"/>
            <a:ext cx="1666472" cy="1267458"/>
            <a:chOff x="1161927" y="5072730"/>
            <a:chExt cx="1666472" cy="1267458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14EBB9E3-BF09-4BD5-AB87-ABACEF570933}"/>
                </a:ext>
              </a:extLst>
            </p:cNvPr>
            <p:cNvSpPr txBox="1"/>
            <p:nvPr/>
          </p:nvSpPr>
          <p:spPr>
            <a:xfrm>
              <a:off x="2103586" y="5072730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7BC0A79-5C42-428B-BDCB-AE36BDF149D9}"/>
                </a:ext>
              </a:extLst>
            </p:cNvPr>
            <p:cNvSpPr txBox="1"/>
            <p:nvPr/>
          </p:nvSpPr>
          <p:spPr>
            <a:xfrm>
              <a:off x="1441079" y="5391747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75AA67F-0DC7-484B-AE7B-D10599659E8B}"/>
                </a:ext>
              </a:extLst>
            </p:cNvPr>
            <p:cNvSpPr txBox="1"/>
            <p:nvPr/>
          </p:nvSpPr>
          <p:spPr>
            <a:xfrm>
              <a:off x="1161927" y="5693857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1FBA010-4079-4C55-9529-6D27B8F6AC92}"/>
              </a:ext>
            </a:extLst>
          </p:cNvPr>
          <p:cNvGrpSpPr/>
          <p:nvPr/>
        </p:nvGrpSpPr>
        <p:grpSpPr>
          <a:xfrm>
            <a:off x="3155203" y="1443587"/>
            <a:ext cx="1666472" cy="1267458"/>
            <a:chOff x="2766229" y="1552263"/>
            <a:chExt cx="1666472" cy="1267458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79904F97-A033-4F77-A26C-9FDAAD785D50}"/>
                </a:ext>
              </a:extLst>
            </p:cNvPr>
            <p:cNvSpPr txBox="1"/>
            <p:nvPr/>
          </p:nvSpPr>
          <p:spPr>
            <a:xfrm>
              <a:off x="3707888" y="1552263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1C4931C-6D0E-46B3-995A-21FBC36966C6}"/>
                </a:ext>
              </a:extLst>
            </p:cNvPr>
            <p:cNvSpPr txBox="1"/>
            <p:nvPr/>
          </p:nvSpPr>
          <p:spPr>
            <a:xfrm>
              <a:off x="3045381" y="1871280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>
                  <a:solidFill>
                    <a:srgbClr val="52C9BD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E6D1522A-B559-497C-9275-F975D6855C7A}"/>
                </a:ext>
              </a:extLst>
            </p:cNvPr>
            <p:cNvSpPr txBox="1"/>
            <p:nvPr/>
          </p:nvSpPr>
          <p:spPr>
            <a:xfrm>
              <a:off x="2766229" y="2173390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FDC33F1-3448-4743-B4AA-9AB3F6AC7C29}"/>
              </a:ext>
            </a:extLst>
          </p:cNvPr>
          <p:cNvGrpSpPr/>
          <p:nvPr/>
        </p:nvGrpSpPr>
        <p:grpSpPr>
          <a:xfrm>
            <a:off x="9291465" y="5169613"/>
            <a:ext cx="1666472" cy="1267458"/>
            <a:chOff x="9146176" y="5273815"/>
            <a:chExt cx="1666472" cy="1267458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513FED6-5AE4-4C43-B387-4B3A6068FB28}"/>
                </a:ext>
              </a:extLst>
            </p:cNvPr>
            <p:cNvSpPr txBox="1"/>
            <p:nvPr/>
          </p:nvSpPr>
          <p:spPr>
            <a:xfrm>
              <a:off x="9146176" y="527381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04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ACA60D5-D1A5-4197-8C6A-C6AAAF691287}"/>
                </a:ext>
              </a:extLst>
            </p:cNvPr>
            <p:cNvSpPr txBox="1"/>
            <p:nvPr/>
          </p:nvSpPr>
          <p:spPr>
            <a:xfrm>
              <a:off x="9152127" y="559358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C90CD6A-F42E-47FA-AFE2-6710C4850F83}"/>
                </a:ext>
              </a:extLst>
            </p:cNvPr>
            <p:cNvSpPr txBox="1"/>
            <p:nvPr/>
          </p:nvSpPr>
          <p:spPr>
            <a:xfrm>
              <a:off x="9146176" y="589494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009C248-F4D7-446E-B44B-F8A60AC0BFA6}"/>
              </a:ext>
            </a:extLst>
          </p:cNvPr>
          <p:cNvGrpSpPr/>
          <p:nvPr/>
        </p:nvGrpSpPr>
        <p:grpSpPr>
          <a:xfrm>
            <a:off x="8223608" y="1996299"/>
            <a:ext cx="1666472" cy="1267458"/>
            <a:chOff x="7840984" y="2085925"/>
            <a:chExt cx="1666472" cy="1267458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297AA652-6FA6-4398-B6D2-76C273378523}"/>
                </a:ext>
              </a:extLst>
            </p:cNvPr>
            <p:cNvSpPr txBox="1"/>
            <p:nvPr/>
          </p:nvSpPr>
          <p:spPr>
            <a:xfrm>
              <a:off x="7840984" y="2085925"/>
              <a:ext cx="724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26E2EDBA-DACD-47EC-808A-A661FBDD3651}"/>
                </a:ext>
              </a:extLst>
            </p:cNvPr>
            <p:cNvSpPr txBox="1"/>
            <p:nvPr/>
          </p:nvSpPr>
          <p:spPr>
            <a:xfrm>
              <a:off x="7846935" y="2405695"/>
              <a:ext cx="1387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20C099D-5E10-4F67-B1D7-CF9BBFC95A57}"/>
                </a:ext>
              </a:extLst>
            </p:cNvPr>
            <p:cNvSpPr txBox="1"/>
            <p:nvPr/>
          </p:nvSpPr>
          <p:spPr>
            <a:xfrm>
              <a:off x="7840984" y="2707052"/>
              <a:ext cx="1666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to Explain</a:t>
              </a:r>
            </a:p>
          </p:txBody>
        </p:sp>
      </p:grpSp>
      <p:sp>
        <p:nvSpPr>
          <p:cNvPr id="153" name="AutoShape 46">
            <a:extLst>
              <a:ext uri="{FF2B5EF4-FFF2-40B4-BE49-F238E27FC236}">
                <a16:creationId xmlns:a16="http://schemas.microsoft.com/office/drawing/2014/main" id="{9A35FFE9-BF86-4E84-9240-A5FB74FE3D70}"/>
              </a:ext>
            </a:extLst>
          </p:cNvPr>
          <p:cNvSpPr>
            <a:spLocks/>
          </p:cNvSpPr>
          <p:nvPr/>
        </p:nvSpPr>
        <p:spPr bwMode="auto">
          <a:xfrm>
            <a:off x="8400436" y="4062706"/>
            <a:ext cx="903742" cy="90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A415717-A6D6-4D03-9DD3-2D7132B3582F}"/>
              </a:ext>
            </a:extLst>
          </p:cNvPr>
          <p:cNvGrpSpPr/>
          <p:nvPr/>
        </p:nvGrpSpPr>
        <p:grpSpPr>
          <a:xfrm>
            <a:off x="7138080" y="3886157"/>
            <a:ext cx="536202" cy="612654"/>
            <a:chOff x="9162373" y="3045147"/>
            <a:chExt cx="406400" cy="464344"/>
          </a:xfrm>
          <a:solidFill>
            <a:schemeClr val="bg1"/>
          </a:solidFill>
        </p:grpSpPr>
        <p:sp>
          <p:nvSpPr>
            <p:cNvPr id="155" name="AutoShape 48">
              <a:extLst>
                <a:ext uri="{FF2B5EF4-FFF2-40B4-BE49-F238E27FC236}">
                  <a16:creationId xmlns:a16="http://schemas.microsoft.com/office/drawing/2014/main" id="{E6479445-AFDA-40EB-8EDE-47F4CD499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6" name="AutoShape 49">
              <a:extLst>
                <a:ext uri="{FF2B5EF4-FFF2-40B4-BE49-F238E27FC236}">
                  <a16:creationId xmlns:a16="http://schemas.microsoft.com/office/drawing/2014/main" id="{25F4374A-A772-45AD-B382-91CA06299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7" name="AutoShape 50">
              <a:extLst>
                <a:ext uri="{FF2B5EF4-FFF2-40B4-BE49-F238E27FC236}">
                  <a16:creationId xmlns:a16="http://schemas.microsoft.com/office/drawing/2014/main" id="{D33CEF53-60E3-494F-986E-E8C1720A1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8" name="AutoShape 51">
              <a:extLst>
                <a:ext uri="{FF2B5EF4-FFF2-40B4-BE49-F238E27FC236}">
                  <a16:creationId xmlns:a16="http://schemas.microsoft.com/office/drawing/2014/main" id="{200806C8-7512-4EEA-B606-1765B820D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7C265CA-4FA1-4FFA-A329-59048140871A}"/>
              </a:ext>
            </a:extLst>
          </p:cNvPr>
          <p:cNvGrpSpPr/>
          <p:nvPr/>
        </p:nvGrpSpPr>
        <p:grpSpPr>
          <a:xfrm>
            <a:off x="3540078" y="3747743"/>
            <a:ext cx="803620" cy="803620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160" name="AutoShape 81">
              <a:extLst>
                <a:ext uri="{FF2B5EF4-FFF2-40B4-BE49-F238E27FC236}">
                  <a16:creationId xmlns:a16="http://schemas.microsoft.com/office/drawing/2014/main" id="{D393A67B-A67A-43E3-9E1F-DA00B175F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1" name="AutoShape 82">
              <a:extLst>
                <a:ext uri="{FF2B5EF4-FFF2-40B4-BE49-F238E27FC236}">
                  <a16:creationId xmlns:a16="http://schemas.microsoft.com/office/drawing/2014/main" id="{39A60FA6-3875-47DC-BF20-ED7A80D5B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184F4D81-4B92-407E-94E7-D52334722E8D}"/>
              </a:ext>
            </a:extLst>
          </p:cNvPr>
          <p:cNvGrpSpPr/>
          <p:nvPr/>
        </p:nvGrpSpPr>
        <p:grpSpPr>
          <a:xfrm>
            <a:off x="5189281" y="3030636"/>
            <a:ext cx="1129330" cy="1127402"/>
            <a:chOff x="6357938" y="1647825"/>
            <a:chExt cx="465138" cy="464344"/>
          </a:xfrm>
          <a:solidFill>
            <a:schemeClr val="bg1"/>
          </a:solidFill>
        </p:grpSpPr>
        <p:sp>
          <p:nvSpPr>
            <p:cNvPr id="163" name="AutoShape 84">
              <a:extLst>
                <a:ext uri="{FF2B5EF4-FFF2-40B4-BE49-F238E27FC236}">
                  <a16:creationId xmlns:a16="http://schemas.microsoft.com/office/drawing/2014/main" id="{705BA4A5-0DD2-42C0-968F-B236A1286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4" name="AutoShape 85">
              <a:extLst>
                <a:ext uri="{FF2B5EF4-FFF2-40B4-BE49-F238E27FC236}">
                  <a16:creationId xmlns:a16="http://schemas.microsoft.com/office/drawing/2014/main" id="{78B86C2A-D5D7-4AAB-8A13-0EED7A0DB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5" name="AutoShape 86">
              <a:extLst>
                <a:ext uri="{FF2B5EF4-FFF2-40B4-BE49-F238E27FC236}">
                  <a16:creationId xmlns:a16="http://schemas.microsoft.com/office/drawing/2014/main" id="{70FB672E-8BBB-43FC-95D3-58BEDA6A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6" name="AutoShape 87">
              <a:extLst>
                <a:ext uri="{FF2B5EF4-FFF2-40B4-BE49-F238E27FC236}">
                  <a16:creationId xmlns:a16="http://schemas.microsoft.com/office/drawing/2014/main" id="{E262E638-28DB-4348-BCDF-75479343A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7" name="AutoShape 88">
              <a:extLst>
                <a:ext uri="{FF2B5EF4-FFF2-40B4-BE49-F238E27FC236}">
                  <a16:creationId xmlns:a16="http://schemas.microsoft.com/office/drawing/2014/main" id="{32257038-9294-4CFD-8446-CA9D30813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89">
              <a:extLst>
                <a:ext uri="{FF2B5EF4-FFF2-40B4-BE49-F238E27FC236}">
                  <a16:creationId xmlns:a16="http://schemas.microsoft.com/office/drawing/2014/main" id="{FD5C9514-BA5B-40BA-9193-CC3FAA81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90">
              <a:extLst>
                <a:ext uri="{FF2B5EF4-FFF2-40B4-BE49-F238E27FC236}">
                  <a16:creationId xmlns:a16="http://schemas.microsoft.com/office/drawing/2014/main" id="{805588AD-CA63-453C-B004-57BB1671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91">
              <a:extLst>
                <a:ext uri="{FF2B5EF4-FFF2-40B4-BE49-F238E27FC236}">
                  <a16:creationId xmlns:a16="http://schemas.microsoft.com/office/drawing/2014/main" id="{A0DE4F78-D505-4BE1-AE5F-EA430F12E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92">
              <a:extLst>
                <a:ext uri="{FF2B5EF4-FFF2-40B4-BE49-F238E27FC236}">
                  <a16:creationId xmlns:a16="http://schemas.microsoft.com/office/drawing/2014/main" id="{732EB659-F273-491B-8C6B-16D3CF23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93">
              <a:extLst>
                <a:ext uri="{FF2B5EF4-FFF2-40B4-BE49-F238E27FC236}">
                  <a16:creationId xmlns:a16="http://schemas.microsoft.com/office/drawing/2014/main" id="{05F19897-BA40-48DF-B6AF-B9C45664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3" name="AutoShape 94">
              <a:extLst>
                <a:ext uri="{FF2B5EF4-FFF2-40B4-BE49-F238E27FC236}">
                  <a16:creationId xmlns:a16="http://schemas.microsoft.com/office/drawing/2014/main" id="{A2C651C8-F8B6-4D15-9A70-EF7912B8B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4" name="AutoShape 95">
              <a:extLst>
                <a:ext uri="{FF2B5EF4-FFF2-40B4-BE49-F238E27FC236}">
                  <a16:creationId xmlns:a16="http://schemas.microsoft.com/office/drawing/2014/main" id="{4A7B0C17-0569-45CE-B4BD-4E0C6306F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96">
              <a:extLst>
                <a:ext uri="{FF2B5EF4-FFF2-40B4-BE49-F238E27FC236}">
                  <a16:creationId xmlns:a16="http://schemas.microsoft.com/office/drawing/2014/main" id="{5C7153AC-93CB-4887-92B5-6437A0F7D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0675329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11128589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60529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4" grpId="0" animBg="1"/>
      <p:bldP spid="128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193763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646266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860F08-F37C-4EAB-B841-545DDFB104B5}"/>
              </a:ext>
            </a:extLst>
          </p:cNvPr>
          <p:cNvGrpSpPr/>
          <p:nvPr/>
        </p:nvGrpSpPr>
        <p:grpSpPr>
          <a:xfrm>
            <a:off x="3275083" y="311453"/>
            <a:ext cx="5496695" cy="1146629"/>
            <a:chOff x="3200263" y="238883"/>
            <a:chExt cx="5496695" cy="11466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1D247E2-DEF5-4005-BE18-A5C94DCEAF4F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5D7373"/>
                  </a:solidFill>
                  <a:latin typeface="Tw Cen MT" panose="020B0602020104020603" pitchFamily="34" charset="0"/>
                </a:rPr>
                <a:t>Team Members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F6ACC7-E0E5-4C79-9CEC-60D45F0CB299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E264057-5407-4178-ABAF-42815AEA4262}"/>
              </a:ext>
            </a:extLst>
          </p:cNvPr>
          <p:cNvGrpSpPr/>
          <p:nvPr/>
        </p:nvGrpSpPr>
        <p:grpSpPr>
          <a:xfrm>
            <a:off x="2262085" y="2158925"/>
            <a:ext cx="2017224" cy="2017224"/>
            <a:chOff x="1466851" y="1754971"/>
            <a:chExt cx="2362200" cy="23622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F269FC8-7A35-42BF-AC55-47F46593293C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757FBAD-5113-4A4B-8177-B20FD43032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4759613-B897-43D9-B556-92C67B48FB0E}"/>
              </a:ext>
            </a:extLst>
          </p:cNvPr>
          <p:cNvGrpSpPr/>
          <p:nvPr/>
        </p:nvGrpSpPr>
        <p:grpSpPr>
          <a:xfrm>
            <a:off x="4959746" y="2129862"/>
            <a:ext cx="2075350" cy="207535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A751A97-095D-4B24-A7B4-7EC7E74B9A24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AFE3B5F-966F-493E-B8BB-EEB5D4C0D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7996D84-85E3-4422-A125-4E3F5EC7D91F}"/>
              </a:ext>
            </a:extLst>
          </p:cNvPr>
          <p:cNvGrpSpPr/>
          <p:nvPr/>
        </p:nvGrpSpPr>
        <p:grpSpPr>
          <a:xfrm>
            <a:off x="7729179" y="2124711"/>
            <a:ext cx="2085652" cy="2085652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373A251-53B2-4E7C-8755-B7E89989728C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828C618-BA5D-4100-85CF-E306EDB14C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C3CABD5-DDFD-44A1-813A-F8F3D52F0F46}"/>
              </a:ext>
            </a:extLst>
          </p:cNvPr>
          <p:cNvGrpSpPr/>
          <p:nvPr/>
        </p:nvGrpSpPr>
        <p:grpSpPr>
          <a:xfrm>
            <a:off x="2343172" y="2124711"/>
            <a:ext cx="662608" cy="523220"/>
            <a:chOff x="668600" y="2123782"/>
            <a:chExt cx="662608" cy="52322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D558D79-13F8-4F29-B837-88552D290B43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50026C0-351E-4465-8328-4B75C62CAD6E}"/>
                </a:ext>
              </a:extLst>
            </p:cNvPr>
            <p:cNvSpPr txBox="1"/>
            <p:nvPr/>
          </p:nvSpPr>
          <p:spPr>
            <a:xfrm>
              <a:off x="66860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60DF191-4AD0-4144-B9A2-1FB3979C9EC3}"/>
              </a:ext>
            </a:extLst>
          </p:cNvPr>
          <p:cNvGrpSpPr/>
          <p:nvPr/>
        </p:nvGrpSpPr>
        <p:grpSpPr>
          <a:xfrm>
            <a:off x="5030977" y="2124711"/>
            <a:ext cx="662608" cy="523220"/>
            <a:chOff x="662610" y="2123782"/>
            <a:chExt cx="662608" cy="52322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60D9C5B-A9B7-445F-A19F-9809C956D73B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05D9712-BEC5-4081-9124-CD1408A395AF}"/>
                </a:ext>
              </a:extLst>
            </p:cNvPr>
            <p:cNvSpPr txBox="1"/>
            <p:nvPr/>
          </p:nvSpPr>
          <p:spPr>
            <a:xfrm>
              <a:off x="66261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FEA2FAD-2B28-44FD-9027-73F192FD6143}"/>
              </a:ext>
            </a:extLst>
          </p:cNvPr>
          <p:cNvGrpSpPr/>
          <p:nvPr/>
        </p:nvGrpSpPr>
        <p:grpSpPr>
          <a:xfrm>
            <a:off x="7785307" y="2132285"/>
            <a:ext cx="662608" cy="508072"/>
            <a:chOff x="662610" y="2131356"/>
            <a:chExt cx="662608" cy="508072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D5E6508-A73E-41C5-89F0-061EA49263B3}"/>
                </a:ext>
              </a:extLst>
            </p:cNvPr>
            <p:cNvSpPr/>
            <p:nvPr/>
          </p:nvSpPr>
          <p:spPr>
            <a:xfrm>
              <a:off x="739878" y="2131356"/>
              <a:ext cx="508072" cy="508072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4B31D23-92AB-4AEF-A758-7AE2B4FD607A}"/>
                </a:ext>
              </a:extLst>
            </p:cNvPr>
            <p:cNvSpPr txBox="1"/>
            <p:nvPr/>
          </p:nvSpPr>
          <p:spPr>
            <a:xfrm>
              <a:off x="662610" y="2154558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07BD497-511A-4F9C-A7DF-63B25C9B5E4B}"/>
              </a:ext>
            </a:extLst>
          </p:cNvPr>
          <p:cNvGrpSpPr/>
          <p:nvPr/>
        </p:nvGrpSpPr>
        <p:grpSpPr>
          <a:xfrm>
            <a:off x="1761732" y="4647602"/>
            <a:ext cx="3048141" cy="1452554"/>
            <a:chOff x="264581" y="4416136"/>
            <a:chExt cx="3048141" cy="145255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03E8890-80FA-48FC-BE5B-91EAAE9FB5F7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B6D4346-1251-47B1-831A-73E3DC969CF6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5ADA5AD-0FD2-4565-9351-8E4A2E3D60A5}"/>
                </a:ext>
              </a:extLst>
            </p:cNvPr>
            <p:cNvSpPr txBox="1"/>
            <p:nvPr/>
          </p:nvSpPr>
          <p:spPr>
            <a:xfrm>
              <a:off x="26458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EF0C78E-8697-4396-A5EA-BBF9A16E48D6}"/>
              </a:ext>
            </a:extLst>
          </p:cNvPr>
          <p:cNvGrpSpPr/>
          <p:nvPr/>
        </p:nvGrpSpPr>
        <p:grpSpPr>
          <a:xfrm>
            <a:off x="4478042" y="4647602"/>
            <a:ext cx="3048141" cy="1452554"/>
            <a:chOff x="3143051" y="4416136"/>
            <a:chExt cx="3048141" cy="145255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3D831EB-683C-4038-9237-232707501237}"/>
                </a:ext>
              </a:extLst>
            </p:cNvPr>
            <p:cNvSpPr txBox="1"/>
            <p:nvPr/>
          </p:nvSpPr>
          <p:spPr>
            <a:xfrm>
              <a:off x="334473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EC630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F6F19E5-9766-4407-BA6E-92867592B1FE}"/>
                </a:ext>
              </a:extLst>
            </p:cNvPr>
            <p:cNvSpPr txBox="1"/>
            <p:nvPr/>
          </p:nvSpPr>
          <p:spPr>
            <a:xfrm>
              <a:off x="334473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9733DDE-43B1-4024-91DC-5CA3FF548E8A}"/>
                </a:ext>
              </a:extLst>
            </p:cNvPr>
            <p:cNvSpPr txBox="1"/>
            <p:nvPr/>
          </p:nvSpPr>
          <p:spPr>
            <a:xfrm>
              <a:off x="314305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9197B0D-CE25-4120-8267-3B701FCB3992}"/>
              </a:ext>
            </a:extLst>
          </p:cNvPr>
          <p:cNvGrpSpPr/>
          <p:nvPr/>
        </p:nvGrpSpPr>
        <p:grpSpPr>
          <a:xfrm>
            <a:off x="7249949" y="4647602"/>
            <a:ext cx="3048141" cy="1452554"/>
            <a:chOff x="6191192" y="4416136"/>
            <a:chExt cx="3048141" cy="145255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166C6C8-89F2-490E-872B-32CA40E48722}"/>
                </a:ext>
              </a:extLst>
            </p:cNvPr>
            <p:cNvSpPr txBox="1"/>
            <p:nvPr/>
          </p:nvSpPr>
          <p:spPr>
            <a:xfrm>
              <a:off x="639287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D7373"/>
                  </a:solidFill>
                  <a:latin typeface="Tw Cen MT" panose="020B0602020104020603" pitchFamily="34" charset="0"/>
                </a:rPr>
                <a:t>Add A Name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0C7261A-1A98-474E-8397-1B7C528A182C}"/>
                </a:ext>
              </a:extLst>
            </p:cNvPr>
            <p:cNvSpPr txBox="1"/>
            <p:nvPr/>
          </p:nvSpPr>
          <p:spPr>
            <a:xfrm>
              <a:off x="639287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Add the Position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BC59A10-12D8-4BC5-B74C-EEA5EBEF40D1}"/>
                </a:ext>
              </a:extLst>
            </p:cNvPr>
            <p:cNvSpPr txBox="1"/>
            <p:nvPr/>
          </p:nvSpPr>
          <p:spPr>
            <a:xfrm>
              <a:off x="619119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11128589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8122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193763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646266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2091406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348792E-1C17-488A-8522-4BEECDAF32C9}"/>
              </a:ext>
            </a:extLst>
          </p:cNvPr>
          <p:cNvGrpSpPr/>
          <p:nvPr/>
        </p:nvGrpSpPr>
        <p:grpSpPr>
          <a:xfrm>
            <a:off x="2868684" y="340481"/>
            <a:ext cx="5496695" cy="1146629"/>
            <a:chOff x="3200263" y="238883"/>
            <a:chExt cx="5496695" cy="11466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8D7A39-9F11-4EF7-909B-4BFBB6E25816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Our History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B3E8677-B7E9-40EC-8AF5-67CF093C06AC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1865E68-0306-4BF0-BAD5-46937AF9A172}"/>
              </a:ext>
            </a:extLst>
          </p:cNvPr>
          <p:cNvSpPr txBox="1"/>
          <p:nvPr/>
        </p:nvSpPr>
        <p:spPr>
          <a:xfrm>
            <a:off x="4562824" y="2193834"/>
            <a:ext cx="2127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D7373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221DA7-9F2B-400E-AF8C-E87D5E396002}"/>
              </a:ext>
            </a:extLst>
          </p:cNvPr>
          <p:cNvCxnSpPr>
            <a:cxnSpLocks/>
          </p:cNvCxnSpPr>
          <p:nvPr/>
        </p:nvCxnSpPr>
        <p:spPr>
          <a:xfrm flipV="1">
            <a:off x="2808011" y="4287439"/>
            <a:ext cx="0" cy="312963"/>
          </a:xfrm>
          <a:prstGeom prst="line">
            <a:avLst/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BB816C18-62DE-406B-B140-0C7276ADF9F8}"/>
              </a:ext>
            </a:extLst>
          </p:cNvPr>
          <p:cNvSpPr/>
          <p:nvPr/>
        </p:nvSpPr>
        <p:spPr>
          <a:xfrm>
            <a:off x="2034785" y="2763438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3F3D723-24C6-4024-A88B-CF401EB083C1}"/>
              </a:ext>
            </a:extLst>
          </p:cNvPr>
          <p:cNvSpPr/>
          <p:nvPr/>
        </p:nvSpPr>
        <p:spPr>
          <a:xfrm>
            <a:off x="2122891" y="2851544"/>
            <a:ext cx="1347788" cy="1347788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7D21339-AA64-4328-BD50-A2F56ED7DEA5}"/>
              </a:ext>
            </a:extLst>
          </p:cNvPr>
          <p:cNvSpPr/>
          <p:nvPr/>
        </p:nvSpPr>
        <p:spPr>
          <a:xfrm>
            <a:off x="2194329" y="2922982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0C8A2A98-A020-49D0-B9BD-A0C91759BAC2}"/>
              </a:ext>
            </a:extLst>
          </p:cNvPr>
          <p:cNvSpPr/>
          <p:nvPr/>
        </p:nvSpPr>
        <p:spPr>
          <a:xfrm rot="8100000">
            <a:off x="1894269" y="2622922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FF59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F07C0F3-E3B8-401D-8AA5-DE2CD21D63FE}"/>
              </a:ext>
            </a:extLst>
          </p:cNvPr>
          <p:cNvSpPr/>
          <p:nvPr/>
        </p:nvSpPr>
        <p:spPr>
          <a:xfrm>
            <a:off x="2763787" y="4600402"/>
            <a:ext cx="93210" cy="93210"/>
          </a:xfrm>
          <a:prstGeom prst="ellipse">
            <a:avLst/>
          </a:prstGeom>
          <a:noFill/>
          <a:ln w="19050">
            <a:solidFill>
              <a:srgbClr val="FF5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6A0CA93-0BFB-486A-830D-2B70B527E8D5}"/>
              </a:ext>
            </a:extLst>
          </p:cNvPr>
          <p:cNvSpPr txBox="1"/>
          <p:nvPr/>
        </p:nvSpPr>
        <p:spPr>
          <a:xfrm>
            <a:off x="1631617" y="2201172"/>
            <a:ext cx="2352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5969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A3AFF2-7856-4D3D-B2A6-5971A744D49D}"/>
              </a:ext>
            </a:extLst>
          </p:cNvPr>
          <p:cNvSpPr txBox="1"/>
          <p:nvPr/>
        </p:nvSpPr>
        <p:spPr>
          <a:xfrm>
            <a:off x="1649646" y="4794986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669A7E6-FC59-4C64-A984-61A70484B255}"/>
              </a:ext>
            </a:extLst>
          </p:cNvPr>
          <p:cNvCxnSpPr>
            <a:cxnSpLocks/>
          </p:cNvCxnSpPr>
          <p:nvPr/>
        </p:nvCxnSpPr>
        <p:spPr>
          <a:xfrm flipV="1">
            <a:off x="5626619" y="4273930"/>
            <a:ext cx="0" cy="312963"/>
          </a:xfrm>
          <a:prstGeom prst="line">
            <a:avLst/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57D6E716-5EBB-4506-9C8A-F827D573D2CB}"/>
              </a:ext>
            </a:extLst>
          </p:cNvPr>
          <p:cNvSpPr/>
          <p:nvPr/>
        </p:nvSpPr>
        <p:spPr>
          <a:xfrm>
            <a:off x="4853393" y="2749929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E156CA2-BB81-4CC3-9DB9-44CAF3A040B9}"/>
              </a:ext>
            </a:extLst>
          </p:cNvPr>
          <p:cNvSpPr/>
          <p:nvPr/>
        </p:nvSpPr>
        <p:spPr>
          <a:xfrm>
            <a:off x="4941499" y="2838035"/>
            <a:ext cx="1347788" cy="1347788"/>
          </a:xfrm>
          <a:prstGeom prst="ellipse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0EAFBB1-A06C-4897-954F-4F801AA016B7}"/>
              </a:ext>
            </a:extLst>
          </p:cNvPr>
          <p:cNvSpPr/>
          <p:nvPr/>
        </p:nvSpPr>
        <p:spPr>
          <a:xfrm>
            <a:off x="5012937" y="2909473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07CE16E0-A251-4E10-A326-C53B17723205}"/>
              </a:ext>
            </a:extLst>
          </p:cNvPr>
          <p:cNvSpPr/>
          <p:nvPr/>
        </p:nvSpPr>
        <p:spPr>
          <a:xfrm rot="8100000">
            <a:off x="4712877" y="2609413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5D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8C6B9B5-08F9-4F73-8E59-1C001A10DE5D}"/>
              </a:ext>
            </a:extLst>
          </p:cNvPr>
          <p:cNvSpPr/>
          <p:nvPr/>
        </p:nvSpPr>
        <p:spPr>
          <a:xfrm>
            <a:off x="5582395" y="4586893"/>
            <a:ext cx="93210" cy="93210"/>
          </a:xfrm>
          <a:prstGeom prst="ellipse">
            <a:avLst/>
          </a:prstGeom>
          <a:noFill/>
          <a:ln w="19050">
            <a:solidFill>
              <a:srgbClr val="5D7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16E82F9-5155-495A-BB68-1E943B11D632}"/>
              </a:ext>
            </a:extLst>
          </p:cNvPr>
          <p:cNvSpPr txBox="1"/>
          <p:nvPr/>
        </p:nvSpPr>
        <p:spPr>
          <a:xfrm>
            <a:off x="4468254" y="4781477"/>
            <a:ext cx="231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This is just a demo text so consider replacing it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F7141A3-06A9-46C8-AC24-1ACAA048CB32}"/>
              </a:ext>
            </a:extLst>
          </p:cNvPr>
          <p:cNvCxnSpPr>
            <a:cxnSpLocks/>
          </p:cNvCxnSpPr>
          <p:nvPr/>
        </p:nvCxnSpPr>
        <p:spPr>
          <a:xfrm flipV="1">
            <a:off x="8517457" y="4325539"/>
            <a:ext cx="0" cy="312963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DE504ED9-294F-4C9C-8E31-50B84739912F}"/>
              </a:ext>
            </a:extLst>
          </p:cNvPr>
          <p:cNvSpPr/>
          <p:nvPr/>
        </p:nvSpPr>
        <p:spPr>
          <a:xfrm>
            <a:off x="7744231" y="2801538"/>
            <a:ext cx="1524000" cy="152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1000" sy="101000" algn="ctr" rotWithShape="0">
              <a:schemeClr val="tx1">
                <a:lumMod val="65000"/>
                <a:lumOff val="3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2B6A90D-3A76-439B-ADF2-8517B9E0A169}"/>
              </a:ext>
            </a:extLst>
          </p:cNvPr>
          <p:cNvSpPr/>
          <p:nvPr/>
        </p:nvSpPr>
        <p:spPr>
          <a:xfrm>
            <a:off x="7832337" y="2889644"/>
            <a:ext cx="1347788" cy="134778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C8B0128-9760-479F-A89A-62672D296331}"/>
              </a:ext>
            </a:extLst>
          </p:cNvPr>
          <p:cNvSpPr/>
          <p:nvPr/>
        </p:nvSpPr>
        <p:spPr>
          <a:xfrm>
            <a:off x="7903775" y="2961082"/>
            <a:ext cx="1204912" cy="1204912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9EAD6CC6-CE11-49E6-AF27-F25D68B68926}"/>
              </a:ext>
            </a:extLst>
          </p:cNvPr>
          <p:cNvSpPr/>
          <p:nvPr/>
        </p:nvSpPr>
        <p:spPr>
          <a:xfrm rot="8100000">
            <a:off x="7603715" y="2584822"/>
            <a:ext cx="1805032" cy="1805032"/>
          </a:xfrm>
          <a:prstGeom prst="arc">
            <a:avLst>
              <a:gd name="adj1" fmla="val 13451617"/>
              <a:gd name="adj2" fmla="val 2836592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0D679C5-1A60-4993-AAED-4504308779A9}"/>
              </a:ext>
            </a:extLst>
          </p:cNvPr>
          <p:cNvSpPr/>
          <p:nvPr/>
        </p:nvSpPr>
        <p:spPr>
          <a:xfrm>
            <a:off x="8473233" y="4638502"/>
            <a:ext cx="93210" cy="9321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AB4527C-A3FD-4A2A-983B-4DB76D710DC2}"/>
              </a:ext>
            </a:extLst>
          </p:cNvPr>
          <p:cNvSpPr txBox="1"/>
          <p:nvPr/>
        </p:nvSpPr>
        <p:spPr>
          <a:xfrm>
            <a:off x="7524447" y="2197729"/>
            <a:ext cx="1986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92D050"/>
                </a:solidFill>
                <a:latin typeface="Tw Cen MT" panose="020B0602020104020603" pitchFamily="34" charset="0"/>
              </a:rPr>
              <a:t>Add Your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FDB842C-932F-4FE0-9092-1D4EC51C8599}"/>
              </a:ext>
            </a:extLst>
          </p:cNvPr>
          <p:cNvSpPr txBox="1"/>
          <p:nvPr/>
        </p:nvSpPr>
        <p:spPr>
          <a:xfrm>
            <a:off x="7359092" y="4833086"/>
            <a:ext cx="2316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This is just a demo text so consider replacing it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2C84BDA-5FCD-4641-A335-4ECACD39EFC1}"/>
              </a:ext>
            </a:extLst>
          </p:cNvPr>
          <p:cNvGrpSpPr/>
          <p:nvPr/>
        </p:nvGrpSpPr>
        <p:grpSpPr>
          <a:xfrm>
            <a:off x="5242707" y="3216172"/>
            <a:ext cx="740442" cy="646938"/>
            <a:chOff x="6357938" y="3535363"/>
            <a:chExt cx="465138" cy="406400"/>
          </a:xfrm>
          <a:solidFill>
            <a:srgbClr val="5D7373"/>
          </a:solidFill>
        </p:grpSpPr>
        <p:sp>
          <p:nvSpPr>
            <p:cNvPr id="83" name="AutoShape 43">
              <a:extLst>
                <a:ext uri="{FF2B5EF4-FFF2-40B4-BE49-F238E27FC236}">
                  <a16:creationId xmlns:a16="http://schemas.microsoft.com/office/drawing/2014/main" id="{E7D4D1FD-C64B-466A-85B8-6510E2BE1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44">
              <a:extLst>
                <a:ext uri="{FF2B5EF4-FFF2-40B4-BE49-F238E27FC236}">
                  <a16:creationId xmlns:a16="http://schemas.microsoft.com/office/drawing/2014/main" id="{D1792BAC-09CC-4A6B-962B-89C9BBC50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45">
              <a:extLst>
                <a:ext uri="{FF2B5EF4-FFF2-40B4-BE49-F238E27FC236}">
                  <a16:creationId xmlns:a16="http://schemas.microsoft.com/office/drawing/2014/main" id="{29F00F79-20FF-48DB-A6D6-4C8487788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6" name="AutoShape 59">
            <a:extLst>
              <a:ext uri="{FF2B5EF4-FFF2-40B4-BE49-F238E27FC236}">
                <a16:creationId xmlns:a16="http://schemas.microsoft.com/office/drawing/2014/main" id="{8D8650D0-E2B7-40C2-AD5F-7404A38786FD}"/>
              </a:ext>
            </a:extLst>
          </p:cNvPr>
          <p:cNvSpPr>
            <a:spLocks/>
          </p:cNvSpPr>
          <p:nvPr/>
        </p:nvSpPr>
        <p:spPr bwMode="auto">
          <a:xfrm>
            <a:off x="8137359" y="3252294"/>
            <a:ext cx="634028" cy="632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D95B6D7-E12D-4599-A347-009D0CD928D8}"/>
              </a:ext>
            </a:extLst>
          </p:cNvPr>
          <p:cNvGrpSpPr/>
          <p:nvPr/>
        </p:nvGrpSpPr>
        <p:grpSpPr>
          <a:xfrm>
            <a:off x="2430946" y="3248633"/>
            <a:ext cx="732078" cy="641976"/>
            <a:chOff x="1640798" y="2149003"/>
            <a:chExt cx="464344" cy="407194"/>
          </a:xfrm>
          <a:solidFill>
            <a:srgbClr val="FF5969"/>
          </a:solidFill>
        </p:grpSpPr>
        <p:sp>
          <p:nvSpPr>
            <p:cNvPr id="88" name="AutoShape 147">
              <a:extLst>
                <a:ext uri="{FF2B5EF4-FFF2-40B4-BE49-F238E27FC236}">
                  <a16:creationId xmlns:a16="http://schemas.microsoft.com/office/drawing/2014/main" id="{42005A22-5577-48F3-8243-C1ED9442C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9" name="AutoShape 148">
              <a:extLst>
                <a:ext uri="{FF2B5EF4-FFF2-40B4-BE49-F238E27FC236}">
                  <a16:creationId xmlns:a16="http://schemas.microsoft.com/office/drawing/2014/main" id="{1900106B-BE9D-40EC-B659-B0C4FFD2F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11590772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6639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7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75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 animBg="1"/>
      <p:bldP spid="37" grpId="0" animBg="1"/>
      <p:bldP spid="39" grpId="0" animBg="1"/>
      <p:bldP spid="44" grpId="0" animBg="1"/>
      <p:bldP spid="48" grpId="0"/>
      <p:bldP spid="50" grpId="0"/>
      <p:bldP spid="56" grpId="0" animBg="1"/>
      <p:bldP spid="61" grpId="0" animBg="1"/>
      <p:bldP spid="66" grpId="0" animBg="1"/>
      <p:bldP spid="71" grpId="0" animBg="1"/>
      <p:bldP spid="72" grpId="0" animBg="1"/>
      <p:bldP spid="73" grpId="0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193763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646266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2091406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2544668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7C3D03E-6D97-4BD9-814D-6627A44B1E19}"/>
              </a:ext>
            </a:extLst>
          </p:cNvPr>
          <p:cNvGrpSpPr/>
          <p:nvPr/>
        </p:nvGrpSpPr>
        <p:grpSpPr>
          <a:xfrm>
            <a:off x="2476802" y="311453"/>
            <a:ext cx="5496695" cy="1146629"/>
            <a:chOff x="3200263" y="238883"/>
            <a:chExt cx="5496695" cy="11466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F50BEE-679D-4530-A5E8-532A1ECED0AD}"/>
                </a:ext>
              </a:extLst>
            </p:cNvPr>
            <p:cNvSpPr txBox="1"/>
            <p:nvPr/>
          </p:nvSpPr>
          <p:spPr>
            <a:xfrm>
              <a:off x="3530262" y="238883"/>
              <a:ext cx="4836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00A0A8"/>
                  </a:solidFill>
                  <a:latin typeface="Tw Cen MT" panose="020B0602020104020603" pitchFamily="34" charset="0"/>
                </a:rPr>
                <a:t>Our Infographics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F660F63-655F-4556-8162-3B795279CD63}"/>
                </a:ext>
              </a:extLst>
            </p:cNvPr>
            <p:cNvSpPr txBox="1"/>
            <p:nvPr/>
          </p:nvSpPr>
          <p:spPr>
            <a:xfrm>
              <a:off x="3200263" y="800737"/>
              <a:ext cx="5496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Tittle This is Just a Demo Text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9CC431E-0174-4FE4-A03C-788D35F55C8F}"/>
              </a:ext>
            </a:extLst>
          </p:cNvPr>
          <p:cNvGrpSpPr/>
          <p:nvPr/>
        </p:nvGrpSpPr>
        <p:grpSpPr>
          <a:xfrm>
            <a:off x="6816222" y="2077086"/>
            <a:ext cx="1805441" cy="1894017"/>
            <a:chOff x="6381342" y="2182683"/>
            <a:chExt cx="1805441" cy="1894017"/>
          </a:xfrm>
        </p:grpSpPr>
        <p:sp>
          <p:nvSpPr>
            <p:cNvPr id="34" name="Rectangle: Top Corners Rounded 33">
              <a:extLst>
                <a:ext uri="{FF2B5EF4-FFF2-40B4-BE49-F238E27FC236}">
                  <a16:creationId xmlns:a16="http://schemas.microsoft.com/office/drawing/2014/main" id="{2FC1B8A4-9446-45F6-852E-56A81F0A95B8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6B0A6A9-A76E-403E-84E6-CFBBE4511FCB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DA999AB-9BB4-4083-A8CE-3AAE74D2B118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E252CBB-2A2A-4486-8DA2-B843954772C1}"/>
              </a:ext>
            </a:extLst>
          </p:cNvPr>
          <p:cNvGrpSpPr/>
          <p:nvPr/>
        </p:nvGrpSpPr>
        <p:grpSpPr>
          <a:xfrm>
            <a:off x="4319345" y="2077086"/>
            <a:ext cx="1805441" cy="1894017"/>
            <a:chOff x="3884465" y="2182683"/>
            <a:chExt cx="1805441" cy="1894017"/>
          </a:xfrm>
        </p:grpSpPr>
        <p:sp>
          <p:nvSpPr>
            <p:cNvPr id="39" name="Rectangle: Top Corners Rounded 38">
              <a:extLst>
                <a:ext uri="{FF2B5EF4-FFF2-40B4-BE49-F238E27FC236}">
                  <a16:creationId xmlns:a16="http://schemas.microsoft.com/office/drawing/2014/main" id="{6844E6B2-A02B-4229-AF67-C1C0D3C002C1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14E3B4B-1EBB-4A79-A8E2-5C6762D4B2EF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4EA2A45-3B6D-4C0A-B9EC-C63089952BBA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A961FB8-5FD4-424C-8CB8-468A4B4DFA3B}"/>
              </a:ext>
            </a:extLst>
          </p:cNvPr>
          <p:cNvGrpSpPr/>
          <p:nvPr/>
        </p:nvGrpSpPr>
        <p:grpSpPr>
          <a:xfrm>
            <a:off x="1822468" y="2077086"/>
            <a:ext cx="1805441" cy="1894017"/>
            <a:chOff x="1387588" y="2182683"/>
            <a:chExt cx="1805441" cy="1894017"/>
          </a:xfrm>
        </p:grpSpPr>
        <p:sp>
          <p:nvSpPr>
            <p:cNvPr id="54" name="Rectangle: Top Corners Rounded 53">
              <a:extLst>
                <a:ext uri="{FF2B5EF4-FFF2-40B4-BE49-F238E27FC236}">
                  <a16:creationId xmlns:a16="http://schemas.microsoft.com/office/drawing/2014/main" id="{76CCA91B-6545-42C3-851A-AA05E149C4DC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15517D0-3248-4178-B81C-21744A1B41ED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2010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61BB2B5-D462-46B3-A160-200A92D2B797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F2F2F2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7A2160D-AB05-4ED4-9C70-A64BB0B99704}"/>
              </a:ext>
            </a:extLst>
          </p:cNvPr>
          <p:cNvSpPr/>
          <p:nvPr/>
        </p:nvSpPr>
        <p:spPr>
          <a:xfrm flipV="1">
            <a:off x="1929398" y="303765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sx="107000" sy="10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17A87B5-D650-4CD5-966C-9DDA74D56488}"/>
              </a:ext>
            </a:extLst>
          </p:cNvPr>
          <p:cNvSpPr/>
          <p:nvPr/>
        </p:nvSpPr>
        <p:spPr>
          <a:xfrm flipV="1">
            <a:off x="4426275" y="303765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sx="107000" sy="10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00EA588C-A819-4EED-B94C-886A9B4B7021}"/>
              </a:ext>
            </a:extLst>
          </p:cNvPr>
          <p:cNvSpPr/>
          <p:nvPr/>
        </p:nvSpPr>
        <p:spPr>
          <a:xfrm flipV="1">
            <a:off x="6923152" y="3037653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sx="107000" sy="10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64A64A3-242C-4E9A-AB09-3AF14F3D9AC9}"/>
              </a:ext>
            </a:extLst>
          </p:cNvPr>
          <p:cNvGrpSpPr/>
          <p:nvPr/>
        </p:nvGrpSpPr>
        <p:grpSpPr>
          <a:xfrm>
            <a:off x="1923729" y="3731845"/>
            <a:ext cx="1591582" cy="832605"/>
            <a:chOff x="1488849" y="3837442"/>
            <a:chExt cx="1591582" cy="83260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542E37B-6303-46BD-A53F-E4B4841AB9A6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E3C3074-0CCA-4B47-8E4B-74E50D23EE3A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1931E08-48BC-42E2-A55A-215F832F4394}"/>
              </a:ext>
            </a:extLst>
          </p:cNvPr>
          <p:cNvGrpSpPr/>
          <p:nvPr/>
        </p:nvGrpSpPr>
        <p:grpSpPr>
          <a:xfrm>
            <a:off x="4412554" y="3731845"/>
            <a:ext cx="1591582" cy="832605"/>
            <a:chOff x="3977674" y="3837442"/>
            <a:chExt cx="1591582" cy="832605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CD125DD-5FA7-4C3C-86D4-BECA4FA30FE7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DF3BAA0-159F-48B1-BA69-3D91DAAEBE46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1EAB543-A4DC-4533-B9E1-8F1AE2DAFA98}"/>
              </a:ext>
            </a:extLst>
          </p:cNvPr>
          <p:cNvGrpSpPr/>
          <p:nvPr/>
        </p:nvGrpSpPr>
        <p:grpSpPr>
          <a:xfrm>
            <a:off x="6923152" y="3731845"/>
            <a:ext cx="1591582" cy="832605"/>
            <a:chOff x="6488272" y="3837442"/>
            <a:chExt cx="1591582" cy="83260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4AACC87-3E40-4341-8762-3F9AD20353E0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E4911D8-6C61-46F8-87DD-4C2510C4D5C1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4ADE1784-3D4F-41BA-9601-5A6C8EFC7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711" y="4814888"/>
            <a:ext cx="894354" cy="894352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E99947DB-6684-436C-9341-0F54964F4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999" y="4814975"/>
            <a:ext cx="897858" cy="89785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D63A48D2-5F3F-499F-A375-4A12EFC998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726" y="4814888"/>
            <a:ext cx="907482" cy="907480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12044097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618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71" grpId="0" animBg="1"/>
      <p:bldP spid="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C327164-17FF-4DE0-9E9B-F7CEF524BDCA}"/>
              </a:ext>
            </a:extLst>
          </p:cNvPr>
          <p:cNvGrpSpPr/>
          <p:nvPr/>
        </p:nvGrpSpPr>
        <p:grpSpPr>
          <a:xfrm>
            <a:off x="-290920" y="0"/>
            <a:ext cx="12482920" cy="6913626"/>
            <a:chOff x="-9296849" y="0"/>
            <a:chExt cx="12482920" cy="69136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C2F059-8E54-4001-8796-4C372505F15C}"/>
                </a:ext>
              </a:extLst>
            </p:cNvPr>
            <p:cNvSpPr/>
            <p:nvPr/>
          </p:nvSpPr>
          <p:spPr>
            <a:xfrm>
              <a:off x="-92968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A5D056-97B8-4FFF-9320-5B4740BDA197}"/>
                </a:ext>
              </a:extLst>
            </p:cNvPr>
            <p:cNvSpPr/>
            <p:nvPr/>
          </p:nvSpPr>
          <p:spPr>
            <a:xfrm>
              <a:off x="2728871" y="5879592"/>
              <a:ext cx="457200" cy="978408"/>
            </a:xfrm>
            <a:prstGeom prst="rect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ECC404-AFC9-4772-95FF-42E6C31C5C21}"/>
                </a:ext>
              </a:extLst>
            </p:cNvPr>
            <p:cNvSpPr txBox="1"/>
            <p:nvPr/>
          </p:nvSpPr>
          <p:spPr>
            <a:xfrm rot="16200000">
              <a:off x="2387700" y="6137963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C7045C-B018-403C-B042-352268DD2796}"/>
              </a:ext>
            </a:extLst>
          </p:cNvPr>
          <p:cNvGrpSpPr/>
          <p:nvPr/>
        </p:nvGrpSpPr>
        <p:grpSpPr>
          <a:xfrm>
            <a:off x="-740501" y="0"/>
            <a:ext cx="12482921" cy="6858000"/>
            <a:chOff x="-9766749" y="0"/>
            <a:chExt cx="12482921" cy="6858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06F4ED6-E10D-4D93-B4BB-A139F6FF6A4D}"/>
                </a:ext>
              </a:extLst>
            </p:cNvPr>
            <p:cNvSpPr/>
            <p:nvPr/>
          </p:nvSpPr>
          <p:spPr>
            <a:xfrm>
              <a:off x="-9766749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4F3B0A9-5B97-44E5-B826-87FFC6B06E86}"/>
                </a:ext>
              </a:extLst>
            </p:cNvPr>
            <p:cNvSpPr/>
            <p:nvPr/>
          </p:nvSpPr>
          <p:spPr>
            <a:xfrm>
              <a:off x="2258972" y="4908828"/>
              <a:ext cx="457200" cy="978408"/>
            </a:xfrm>
            <a:prstGeom prst="rect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74A29A0-C51F-430C-8EAF-CE441CA1DC52}"/>
                </a:ext>
              </a:extLst>
            </p:cNvPr>
            <p:cNvSpPr txBox="1"/>
            <p:nvPr/>
          </p:nvSpPr>
          <p:spPr>
            <a:xfrm rot="16200000">
              <a:off x="1917801" y="5167199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2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A1185BD-102B-4BF1-A55F-DE7989A6BA57}"/>
              </a:ext>
            </a:extLst>
          </p:cNvPr>
          <p:cNvGrpSpPr/>
          <p:nvPr/>
        </p:nvGrpSpPr>
        <p:grpSpPr>
          <a:xfrm>
            <a:off x="-1193763" y="0"/>
            <a:ext cx="12482922" cy="6858000"/>
            <a:chOff x="-10231068" y="0"/>
            <a:chExt cx="12482922" cy="68580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216CD6F-2374-4872-86F3-92F01698A734}"/>
                </a:ext>
              </a:extLst>
            </p:cNvPr>
            <p:cNvSpPr/>
            <p:nvPr/>
          </p:nvSpPr>
          <p:spPr>
            <a:xfrm>
              <a:off x="-10231068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40471C5-12F5-4387-8B17-1290DAFA918E}"/>
                </a:ext>
              </a:extLst>
            </p:cNvPr>
            <p:cNvSpPr/>
            <p:nvPr/>
          </p:nvSpPr>
          <p:spPr>
            <a:xfrm>
              <a:off x="1794654" y="3938363"/>
              <a:ext cx="457200" cy="978408"/>
            </a:xfrm>
            <a:prstGeom prst="rect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D3C9FF-E96B-471A-893D-2AAAFA07FC3F}"/>
                </a:ext>
              </a:extLst>
            </p:cNvPr>
            <p:cNvSpPr txBox="1"/>
            <p:nvPr/>
          </p:nvSpPr>
          <p:spPr>
            <a:xfrm rot="16200000">
              <a:off x="1453483" y="4196734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471EBC4-87A6-491F-9577-5FE2AC99B8AB}"/>
              </a:ext>
            </a:extLst>
          </p:cNvPr>
          <p:cNvGrpSpPr/>
          <p:nvPr/>
        </p:nvGrpSpPr>
        <p:grpSpPr>
          <a:xfrm>
            <a:off x="-1646266" y="0"/>
            <a:ext cx="12482923" cy="6858000"/>
            <a:chOff x="-10684854" y="0"/>
            <a:chExt cx="12482923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855400-E72A-4996-AD04-1CE953706F4D}"/>
                </a:ext>
              </a:extLst>
            </p:cNvPr>
            <p:cNvSpPr/>
            <p:nvPr/>
          </p:nvSpPr>
          <p:spPr>
            <a:xfrm>
              <a:off x="-1068485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552E5B3-117B-4ECF-B808-BD4F048FA23D}"/>
                </a:ext>
              </a:extLst>
            </p:cNvPr>
            <p:cNvSpPr/>
            <p:nvPr/>
          </p:nvSpPr>
          <p:spPr>
            <a:xfrm>
              <a:off x="1340869" y="2959674"/>
              <a:ext cx="457200" cy="978408"/>
            </a:xfrm>
            <a:prstGeom prst="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4541429-1ECE-4BE3-AE5C-D8D3203D9F21}"/>
                </a:ext>
              </a:extLst>
            </p:cNvPr>
            <p:cNvSpPr txBox="1"/>
            <p:nvPr/>
          </p:nvSpPr>
          <p:spPr>
            <a:xfrm rot="16200000">
              <a:off x="999698" y="3218045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3DEA38-B2EA-48AA-ABD7-8C8B9BFA77E8}"/>
              </a:ext>
            </a:extLst>
          </p:cNvPr>
          <p:cNvGrpSpPr/>
          <p:nvPr/>
        </p:nvGrpSpPr>
        <p:grpSpPr>
          <a:xfrm>
            <a:off x="-2091406" y="0"/>
            <a:ext cx="12482923" cy="6858000"/>
            <a:chOff x="-11138114" y="0"/>
            <a:chExt cx="12482923" cy="685800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EA7FB13-F899-4788-8132-1C0AE0F81BD2}"/>
                </a:ext>
              </a:extLst>
            </p:cNvPr>
            <p:cNvSpPr/>
            <p:nvPr/>
          </p:nvSpPr>
          <p:spPr>
            <a:xfrm>
              <a:off x="-11138114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214D61A-32CC-425F-B83D-9B69CCA47932}"/>
                </a:ext>
              </a:extLst>
            </p:cNvPr>
            <p:cNvSpPr/>
            <p:nvPr/>
          </p:nvSpPr>
          <p:spPr>
            <a:xfrm>
              <a:off x="887609" y="1978585"/>
              <a:ext cx="457200" cy="97840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D26AEB-DEDC-41F2-8B5D-F8C7A74481C7}"/>
                </a:ext>
              </a:extLst>
            </p:cNvPr>
            <p:cNvSpPr txBox="1"/>
            <p:nvPr/>
          </p:nvSpPr>
          <p:spPr>
            <a:xfrm rot="16200000">
              <a:off x="546438" y="2236956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5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7527016-E1C1-4832-8463-E3E4C23282EA}"/>
              </a:ext>
            </a:extLst>
          </p:cNvPr>
          <p:cNvGrpSpPr/>
          <p:nvPr/>
        </p:nvGrpSpPr>
        <p:grpSpPr>
          <a:xfrm>
            <a:off x="-2544668" y="0"/>
            <a:ext cx="12482924" cy="6858000"/>
            <a:chOff x="-11600297" y="0"/>
            <a:chExt cx="12482924" cy="685800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725B73-D5E5-49E8-A59B-E16C8EEE661F}"/>
                </a:ext>
              </a:extLst>
            </p:cNvPr>
            <p:cNvSpPr/>
            <p:nvPr/>
          </p:nvSpPr>
          <p:spPr>
            <a:xfrm>
              <a:off x="-11600297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6507476-024D-4BC3-AF72-FEC25A7DB3A4}"/>
                </a:ext>
              </a:extLst>
            </p:cNvPr>
            <p:cNvSpPr/>
            <p:nvPr/>
          </p:nvSpPr>
          <p:spPr>
            <a:xfrm>
              <a:off x="425427" y="999416"/>
              <a:ext cx="457200" cy="978408"/>
            </a:xfrm>
            <a:prstGeom prst="rect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E418ABF-1DAB-43D8-896A-9F853AA47AEF}"/>
                </a:ext>
              </a:extLst>
            </p:cNvPr>
            <p:cNvSpPr txBox="1"/>
            <p:nvPr/>
          </p:nvSpPr>
          <p:spPr>
            <a:xfrm rot="16200000">
              <a:off x="84256" y="1257787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6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1C28CA0-A67A-4F2D-9984-FE60F8C66C46}"/>
              </a:ext>
            </a:extLst>
          </p:cNvPr>
          <p:cNvGrpSpPr/>
          <p:nvPr/>
        </p:nvGrpSpPr>
        <p:grpSpPr>
          <a:xfrm>
            <a:off x="-2991829" y="-37307"/>
            <a:ext cx="12482924" cy="6895307"/>
            <a:chOff x="-12129822" y="-37307"/>
            <a:chExt cx="12482924" cy="689530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A129AF7-A727-41DB-9B16-6E270BA5A23E}"/>
                </a:ext>
              </a:extLst>
            </p:cNvPr>
            <p:cNvSpPr/>
            <p:nvPr/>
          </p:nvSpPr>
          <p:spPr>
            <a:xfrm>
              <a:off x="-12129822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E10F1C-4A4A-45BB-BD87-2D86726423C0}"/>
                </a:ext>
              </a:extLst>
            </p:cNvPr>
            <p:cNvSpPr/>
            <p:nvPr/>
          </p:nvSpPr>
          <p:spPr>
            <a:xfrm>
              <a:off x="-104098" y="-4763"/>
              <a:ext cx="457200" cy="1006253"/>
            </a:xfrm>
            <a:prstGeom prst="rect">
              <a:avLst/>
            </a:prstGeom>
            <a:solidFill>
              <a:srgbClr val="FF7D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318D224-423E-43B3-B54D-1C060BBCAEEB}"/>
                </a:ext>
              </a:extLst>
            </p:cNvPr>
            <p:cNvSpPr txBox="1"/>
            <p:nvPr/>
          </p:nvSpPr>
          <p:spPr>
            <a:xfrm rot="16200000">
              <a:off x="-445269" y="276690"/>
              <a:ext cx="10896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Slide 7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F5A8577-084D-48CC-86BC-A2E382512CE1}"/>
              </a:ext>
            </a:extLst>
          </p:cNvPr>
          <p:cNvGrpSpPr/>
          <p:nvPr/>
        </p:nvGrpSpPr>
        <p:grpSpPr>
          <a:xfrm>
            <a:off x="4331667" y="2105561"/>
            <a:ext cx="4408966" cy="2646878"/>
            <a:chOff x="4136103" y="2121039"/>
            <a:chExt cx="4408966" cy="2646878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6CA7E1E-DE16-46D2-BC77-FB0E0384FE83}"/>
                </a:ext>
              </a:extLst>
            </p:cNvPr>
            <p:cNvSpPr txBox="1"/>
            <p:nvPr/>
          </p:nvSpPr>
          <p:spPr>
            <a:xfrm>
              <a:off x="4136103" y="2121039"/>
              <a:ext cx="440896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Thanks for </a:t>
              </a:r>
              <a:r>
                <a:rPr lang="en-US" sz="4000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Listening </a:t>
              </a:r>
              <a:r>
                <a:rPr 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with great patience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D13C0BD-FBA6-4D61-AC3D-AD4CA64761D4}"/>
                </a:ext>
              </a:extLst>
            </p:cNvPr>
            <p:cNvSpPr txBox="1"/>
            <p:nvPr/>
          </p:nvSpPr>
          <p:spPr>
            <a:xfrm>
              <a:off x="4136103" y="4060031"/>
              <a:ext cx="44089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rPr>
                <a:t>Here You can Add Some Brief Text That will Explain Your Subtitle</a:t>
              </a:r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3D5DD1B5-C577-410C-8754-00EE7A0C74A6}"/>
              </a:ext>
            </a:extLst>
          </p:cNvPr>
          <p:cNvSpPr/>
          <p:nvPr/>
        </p:nvSpPr>
        <p:spPr>
          <a:xfrm>
            <a:off x="923592" y="1854584"/>
            <a:ext cx="3117876" cy="31178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A25827AA-E6B9-41BE-96AF-12F91A058F78}"/>
              </a:ext>
            </a:extLst>
          </p:cNvPr>
          <p:cNvSpPr/>
          <p:nvPr/>
        </p:nvSpPr>
        <p:spPr>
          <a:xfrm>
            <a:off x="1262553" y="2193545"/>
            <a:ext cx="2439954" cy="2439954"/>
          </a:xfrm>
          <a:prstGeom prst="ellipse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8B5536C9-7588-4870-9DD9-4F254AE8AB6B}"/>
              </a:ext>
            </a:extLst>
          </p:cNvPr>
          <p:cNvSpPr/>
          <p:nvPr/>
        </p:nvSpPr>
        <p:spPr>
          <a:xfrm>
            <a:off x="1478718" y="2409710"/>
            <a:ext cx="2007624" cy="2007624"/>
          </a:xfrm>
          <a:prstGeom prst="ellipse">
            <a:avLst/>
          </a:prstGeom>
          <a:solidFill>
            <a:srgbClr val="F0E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1475635-5C19-4C8E-A6D5-BAB90B4FF769}"/>
              </a:ext>
            </a:extLst>
          </p:cNvPr>
          <p:cNvGrpSpPr/>
          <p:nvPr/>
        </p:nvGrpSpPr>
        <p:grpSpPr>
          <a:xfrm>
            <a:off x="1829045" y="2760036"/>
            <a:ext cx="1306970" cy="1306970"/>
            <a:chOff x="4995674" y="4044712"/>
            <a:chExt cx="848364" cy="848364"/>
          </a:xfrm>
          <a:solidFill>
            <a:srgbClr val="FF5969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8384E0B6-4D87-467A-85C2-63414DB26248}"/>
                </a:ext>
              </a:extLst>
            </p:cNvPr>
            <p:cNvGrpSpPr/>
            <p:nvPr/>
          </p:nvGrpSpPr>
          <p:grpSpPr>
            <a:xfrm>
              <a:off x="5011823" y="4060861"/>
              <a:ext cx="816066" cy="816066"/>
              <a:chOff x="3205163" y="1762126"/>
              <a:chExt cx="601662" cy="601662"/>
            </a:xfrm>
            <a:grpFill/>
          </p:grpSpPr>
          <p:sp>
            <p:nvSpPr>
              <p:cNvPr id="102" name="Freeform 176">
                <a:extLst>
                  <a:ext uri="{FF2B5EF4-FFF2-40B4-BE49-F238E27FC236}">
                    <a16:creationId xmlns:a16="http://schemas.microsoft.com/office/drawing/2014/main" id="{84C5C757-C9D2-477F-885A-48320462D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1762126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77">
                <a:extLst>
                  <a:ext uri="{FF2B5EF4-FFF2-40B4-BE49-F238E27FC236}">
                    <a16:creationId xmlns:a16="http://schemas.microsoft.com/office/drawing/2014/main" id="{D71436F3-3F94-4E32-AF05-5A7717431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8002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10 w 67"/>
                  <a:gd name="T3" fmla="*/ 86 h 88"/>
                  <a:gd name="T4" fmla="*/ 4 w 67"/>
                  <a:gd name="T5" fmla="*/ 66 h 88"/>
                  <a:gd name="T6" fmla="*/ 37 w 67"/>
                  <a:gd name="T7" fmla="*/ 9 h 88"/>
                  <a:gd name="T8" fmla="*/ 57 w 67"/>
                  <a:gd name="T9" fmla="*/ 4 h 88"/>
                  <a:gd name="T10" fmla="*/ 63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5" y="88"/>
                      <a:pt x="12" y="88"/>
                      <a:pt x="10" y="86"/>
                    </a:cubicBezTo>
                    <a:cubicBezTo>
                      <a:pt x="3" y="82"/>
                      <a:pt x="0" y="73"/>
                      <a:pt x="4" y="66"/>
                    </a:cubicBezTo>
                    <a:lnTo>
                      <a:pt x="37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5" y="8"/>
                      <a:pt x="67" y="17"/>
                      <a:pt x="63" y="24"/>
                    </a:cubicBezTo>
                    <a:lnTo>
                      <a:pt x="30" y="81"/>
                    </a:lnTo>
                    <a:cubicBezTo>
                      <a:pt x="28" y="85"/>
                      <a:pt x="23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78">
                <a:extLst>
                  <a:ext uri="{FF2B5EF4-FFF2-40B4-BE49-F238E27FC236}">
                    <a16:creationId xmlns:a16="http://schemas.microsoft.com/office/drawing/2014/main" id="{F7D815C3-5B5B-44CD-8B9C-C9ABDDD49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1905001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8 h 65"/>
                  <a:gd name="T4" fmla="*/ 10 w 91"/>
                  <a:gd name="T5" fmla="*/ 37 h 65"/>
                  <a:gd name="T6" fmla="*/ 66 w 91"/>
                  <a:gd name="T7" fmla="*/ 5 h 65"/>
                  <a:gd name="T8" fmla="*/ 87 w 91"/>
                  <a:gd name="T9" fmla="*/ 10 h 65"/>
                  <a:gd name="T10" fmla="*/ 81 w 91"/>
                  <a:gd name="T11" fmla="*/ 31 h 65"/>
                  <a:gd name="T12" fmla="*/ 25 w 91"/>
                  <a:gd name="T13" fmla="*/ 63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8"/>
                    </a:cubicBezTo>
                    <a:cubicBezTo>
                      <a:pt x="0" y="50"/>
                      <a:pt x="3" y="41"/>
                      <a:pt x="10" y="37"/>
                    </a:cubicBezTo>
                    <a:lnTo>
                      <a:pt x="66" y="5"/>
                    </a:lnTo>
                    <a:cubicBezTo>
                      <a:pt x="73" y="0"/>
                      <a:pt x="82" y="3"/>
                      <a:pt x="87" y="10"/>
                    </a:cubicBezTo>
                    <a:cubicBezTo>
                      <a:pt x="91" y="17"/>
                      <a:pt x="88" y="26"/>
                      <a:pt x="81" y="31"/>
                    </a:cubicBezTo>
                    <a:lnTo>
                      <a:pt x="25" y="63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79">
                <a:extLst>
                  <a:ext uri="{FF2B5EF4-FFF2-40B4-BE49-F238E27FC236}">
                    <a16:creationId xmlns:a16="http://schemas.microsoft.com/office/drawing/2014/main" id="{244B3926-C4A6-476B-85E7-64B001C46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2051051"/>
                <a:ext cx="73025" cy="23813"/>
              </a:xfrm>
              <a:custGeom>
                <a:avLst/>
                <a:gdLst>
                  <a:gd name="T0" fmla="*/ 80 w 95"/>
                  <a:gd name="T1" fmla="*/ 30 h 30"/>
                  <a:gd name="T2" fmla="*/ 15 w 95"/>
                  <a:gd name="T3" fmla="*/ 30 h 30"/>
                  <a:gd name="T4" fmla="*/ 0 w 95"/>
                  <a:gd name="T5" fmla="*/ 15 h 30"/>
                  <a:gd name="T6" fmla="*/ 15 w 95"/>
                  <a:gd name="T7" fmla="*/ 0 h 30"/>
                  <a:gd name="T8" fmla="*/ 80 w 95"/>
                  <a:gd name="T9" fmla="*/ 0 h 30"/>
                  <a:gd name="T10" fmla="*/ 95 w 95"/>
                  <a:gd name="T11" fmla="*/ 15 h 30"/>
                  <a:gd name="T12" fmla="*/ 80 w 95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30">
                    <a:moveTo>
                      <a:pt x="80" y="30"/>
                    </a:moveTo>
                    <a:lnTo>
                      <a:pt x="15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lnTo>
                      <a:pt x="80" y="0"/>
                    </a:lnTo>
                    <a:cubicBezTo>
                      <a:pt x="89" y="0"/>
                      <a:pt x="95" y="7"/>
                      <a:pt x="95" y="15"/>
                    </a:cubicBezTo>
                    <a:cubicBezTo>
                      <a:pt x="95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80">
                <a:extLst>
                  <a:ext uri="{FF2B5EF4-FFF2-40B4-BE49-F238E27FC236}">
                    <a16:creationId xmlns:a16="http://schemas.microsoft.com/office/drawing/2014/main" id="{EF5BAC2B-4601-44CF-B169-5A8B2064B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2170113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2 h 65"/>
                  <a:gd name="T4" fmla="*/ 10 w 91"/>
                  <a:gd name="T5" fmla="*/ 30 h 65"/>
                  <a:gd name="T6" fmla="*/ 4 w 91"/>
                  <a:gd name="T7" fmla="*/ 9 h 65"/>
                  <a:gd name="T8" fmla="*/ 25 w 91"/>
                  <a:gd name="T9" fmla="*/ 4 h 65"/>
                  <a:gd name="T10" fmla="*/ 81 w 91"/>
                  <a:gd name="T11" fmla="*/ 36 h 65"/>
                  <a:gd name="T12" fmla="*/ 87 w 91"/>
                  <a:gd name="T13" fmla="*/ 57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2"/>
                    </a:cubicBezTo>
                    <a:lnTo>
                      <a:pt x="10" y="30"/>
                    </a:lnTo>
                    <a:cubicBezTo>
                      <a:pt x="3" y="26"/>
                      <a:pt x="0" y="17"/>
                      <a:pt x="4" y="9"/>
                    </a:cubicBezTo>
                    <a:cubicBezTo>
                      <a:pt x="8" y="2"/>
                      <a:pt x="18" y="0"/>
                      <a:pt x="25" y="4"/>
                    </a:cubicBezTo>
                    <a:lnTo>
                      <a:pt x="81" y="36"/>
                    </a:lnTo>
                    <a:cubicBezTo>
                      <a:pt x="88" y="41"/>
                      <a:pt x="91" y="50"/>
                      <a:pt x="87" y="57"/>
                    </a:cubicBezTo>
                    <a:cubicBezTo>
                      <a:pt x="84" y="62"/>
                      <a:pt x="79" y="65"/>
                      <a:pt x="73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81">
                <a:extLst>
                  <a:ext uri="{FF2B5EF4-FFF2-40B4-BE49-F238E27FC236}">
                    <a16:creationId xmlns:a16="http://schemas.microsoft.com/office/drawing/2014/main" id="{730260FA-375F-4218-A55E-3F3E338C6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2257426"/>
                <a:ext cx="50800" cy="66675"/>
              </a:xfrm>
              <a:custGeom>
                <a:avLst/>
                <a:gdLst>
                  <a:gd name="T0" fmla="*/ 50 w 67"/>
                  <a:gd name="T1" fmla="*/ 88 h 88"/>
                  <a:gd name="T2" fmla="*/ 37 w 67"/>
                  <a:gd name="T3" fmla="*/ 81 h 88"/>
                  <a:gd name="T4" fmla="*/ 4 w 67"/>
                  <a:gd name="T5" fmla="*/ 24 h 88"/>
                  <a:gd name="T6" fmla="*/ 10 w 67"/>
                  <a:gd name="T7" fmla="*/ 4 h 88"/>
                  <a:gd name="T8" fmla="*/ 30 w 67"/>
                  <a:gd name="T9" fmla="*/ 9 h 88"/>
                  <a:gd name="T10" fmla="*/ 63 w 67"/>
                  <a:gd name="T11" fmla="*/ 66 h 88"/>
                  <a:gd name="T12" fmla="*/ 57 w 67"/>
                  <a:gd name="T13" fmla="*/ 86 h 88"/>
                  <a:gd name="T14" fmla="*/ 50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50" y="88"/>
                    </a:moveTo>
                    <a:cubicBezTo>
                      <a:pt x="45" y="88"/>
                      <a:pt x="40" y="85"/>
                      <a:pt x="37" y="81"/>
                    </a:cubicBezTo>
                    <a:lnTo>
                      <a:pt x="4" y="24"/>
                    </a:lnTo>
                    <a:cubicBezTo>
                      <a:pt x="0" y="17"/>
                      <a:pt x="3" y="8"/>
                      <a:pt x="10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3" y="66"/>
                    </a:lnTo>
                    <a:cubicBezTo>
                      <a:pt x="67" y="73"/>
                      <a:pt x="65" y="82"/>
                      <a:pt x="57" y="86"/>
                    </a:cubicBezTo>
                    <a:cubicBezTo>
                      <a:pt x="55" y="88"/>
                      <a:pt x="52" y="88"/>
                      <a:pt x="5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82">
                <a:extLst>
                  <a:ext uri="{FF2B5EF4-FFF2-40B4-BE49-F238E27FC236}">
                    <a16:creationId xmlns:a16="http://schemas.microsoft.com/office/drawing/2014/main" id="{A01C372B-A571-4E50-9348-A1DC50693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088" y="2290763"/>
                <a:ext cx="23813" cy="73025"/>
              </a:xfrm>
              <a:custGeom>
                <a:avLst/>
                <a:gdLst>
                  <a:gd name="T0" fmla="*/ 15 w 30"/>
                  <a:gd name="T1" fmla="*/ 95 h 95"/>
                  <a:gd name="T2" fmla="*/ 0 w 30"/>
                  <a:gd name="T3" fmla="*/ 80 h 95"/>
                  <a:gd name="T4" fmla="*/ 0 w 30"/>
                  <a:gd name="T5" fmla="*/ 15 h 95"/>
                  <a:gd name="T6" fmla="*/ 15 w 30"/>
                  <a:gd name="T7" fmla="*/ 0 h 95"/>
                  <a:gd name="T8" fmla="*/ 30 w 30"/>
                  <a:gd name="T9" fmla="*/ 15 h 95"/>
                  <a:gd name="T10" fmla="*/ 30 w 30"/>
                  <a:gd name="T11" fmla="*/ 80 h 95"/>
                  <a:gd name="T12" fmla="*/ 15 w 3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5">
                    <a:moveTo>
                      <a:pt x="15" y="95"/>
                    </a:moveTo>
                    <a:cubicBezTo>
                      <a:pt x="7" y="95"/>
                      <a:pt x="0" y="88"/>
                      <a:pt x="0" y="80"/>
                    </a:cubicBezTo>
                    <a:lnTo>
                      <a:pt x="0" y="15"/>
                    </a:ln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0" y="7"/>
                      <a:pt x="30" y="15"/>
                    </a:cubicBezTo>
                    <a:lnTo>
                      <a:pt x="30" y="80"/>
                    </a:lnTo>
                    <a:cubicBezTo>
                      <a:pt x="30" y="88"/>
                      <a:pt x="24" y="95"/>
                      <a:pt x="1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83">
                <a:extLst>
                  <a:ext uri="{FF2B5EF4-FFF2-40B4-BE49-F238E27FC236}">
                    <a16:creationId xmlns:a16="http://schemas.microsoft.com/office/drawing/2014/main" id="{AE1B4E7B-F220-489B-B114-0FA32D083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2257426"/>
                <a:ext cx="50800" cy="66675"/>
              </a:xfrm>
              <a:custGeom>
                <a:avLst/>
                <a:gdLst>
                  <a:gd name="T0" fmla="*/ 17 w 67"/>
                  <a:gd name="T1" fmla="*/ 88 h 88"/>
                  <a:gd name="T2" fmla="*/ 9 w 67"/>
                  <a:gd name="T3" fmla="*/ 86 h 88"/>
                  <a:gd name="T4" fmla="*/ 4 w 67"/>
                  <a:gd name="T5" fmla="*/ 66 h 88"/>
                  <a:gd name="T6" fmla="*/ 36 w 67"/>
                  <a:gd name="T7" fmla="*/ 9 h 88"/>
                  <a:gd name="T8" fmla="*/ 57 w 67"/>
                  <a:gd name="T9" fmla="*/ 4 h 88"/>
                  <a:gd name="T10" fmla="*/ 62 w 67"/>
                  <a:gd name="T11" fmla="*/ 24 h 88"/>
                  <a:gd name="T12" fmla="*/ 30 w 67"/>
                  <a:gd name="T13" fmla="*/ 81 h 88"/>
                  <a:gd name="T14" fmla="*/ 17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17" y="88"/>
                    </a:moveTo>
                    <a:cubicBezTo>
                      <a:pt x="14" y="88"/>
                      <a:pt x="12" y="88"/>
                      <a:pt x="9" y="86"/>
                    </a:cubicBezTo>
                    <a:cubicBezTo>
                      <a:pt x="2" y="82"/>
                      <a:pt x="0" y="73"/>
                      <a:pt x="4" y="66"/>
                    </a:cubicBezTo>
                    <a:lnTo>
                      <a:pt x="36" y="9"/>
                    </a:lnTo>
                    <a:cubicBezTo>
                      <a:pt x="41" y="2"/>
                      <a:pt x="50" y="0"/>
                      <a:pt x="57" y="4"/>
                    </a:cubicBezTo>
                    <a:cubicBezTo>
                      <a:pt x="64" y="8"/>
                      <a:pt x="67" y="17"/>
                      <a:pt x="62" y="24"/>
                    </a:cubicBezTo>
                    <a:lnTo>
                      <a:pt x="30" y="81"/>
                    </a:lnTo>
                    <a:cubicBezTo>
                      <a:pt x="27" y="85"/>
                      <a:pt x="22" y="88"/>
                      <a:pt x="17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84">
                <a:extLst>
                  <a:ext uri="{FF2B5EF4-FFF2-40B4-BE49-F238E27FC236}">
                    <a16:creationId xmlns:a16="http://schemas.microsoft.com/office/drawing/2014/main" id="{2F2B47BC-0487-4AC2-93FE-B346B99BA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2170113"/>
                <a:ext cx="69850" cy="49213"/>
              </a:xfrm>
              <a:custGeom>
                <a:avLst/>
                <a:gdLst>
                  <a:gd name="T0" fmla="*/ 17 w 91"/>
                  <a:gd name="T1" fmla="*/ 65 h 65"/>
                  <a:gd name="T2" fmla="*/ 4 w 91"/>
                  <a:gd name="T3" fmla="*/ 57 h 65"/>
                  <a:gd name="T4" fmla="*/ 10 w 91"/>
                  <a:gd name="T5" fmla="*/ 36 h 65"/>
                  <a:gd name="T6" fmla="*/ 66 w 91"/>
                  <a:gd name="T7" fmla="*/ 4 h 65"/>
                  <a:gd name="T8" fmla="*/ 87 w 91"/>
                  <a:gd name="T9" fmla="*/ 9 h 65"/>
                  <a:gd name="T10" fmla="*/ 81 w 91"/>
                  <a:gd name="T11" fmla="*/ 30 h 65"/>
                  <a:gd name="T12" fmla="*/ 25 w 91"/>
                  <a:gd name="T13" fmla="*/ 62 h 65"/>
                  <a:gd name="T14" fmla="*/ 17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17" y="65"/>
                    </a:moveTo>
                    <a:cubicBezTo>
                      <a:pt x="12" y="65"/>
                      <a:pt x="7" y="62"/>
                      <a:pt x="4" y="57"/>
                    </a:cubicBezTo>
                    <a:cubicBezTo>
                      <a:pt x="0" y="50"/>
                      <a:pt x="3" y="41"/>
                      <a:pt x="10" y="36"/>
                    </a:cubicBezTo>
                    <a:lnTo>
                      <a:pt x="66" y="4"/>
                    </a:lnTo>
                    <a:cubicBezTo>
                      <a:pt x="73" y="0"/>
                      <a:pt x="82" y="2"/>
                      <a:pt x="87" y="9"/>
                    </a:cubicBezTo>
                    <a:cubicBezTo>
                      <a:pt x="91" y="17"/>
                      <a:pt x="88" y="26"/>
                      <a:pt x="81" y="30"/>
                    </a:cubicBezTo>
                    <a:lnTo>
                      <a:pt x="25" y="62"/>
                    </a:lnTo>
                    <a:cubicBezTo>
                      <a:pt x="22" y="64"/>
                      <a:pt x="20" y="65"/>
                      <a:pt x="17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85">
                <a:extLst>
                  <a:ext uri="{FF2B5EF4-FFF2-40B4-BE49-F238E27FC236}">
                    <a16:creationId xmlns:a16="http://schemas.microsoft.com/office/drawing/2014/main" id="{C9CF08A4-D81A-4970-B8C5-ECF721192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2051051"/>
                <a:ext cx="73025" cy="23813"/>
              </a:xfrm>
              <a:custGeom>
                <a:avLst/>
                <a:gdLst>
                  <a:gd name="T0" fmla="*/ 80 w 96"/>
                  <a:gd name="T1" fmla="*/ 30 h 30"/>
                  <a:gd name="T2" fmla="*/ 16 w 96"/>
                  <a:gd name="T3" fmla="*/ 30 h 30"/>
                  <a:gd name="T4" fmla="*/ 0 w 96"/>
                  <a:gd name="T5" fmla="*/ 15 h 30"/>
                  <a:gd name="T6" fmla="*/ 16 w 96"/>
                  <a:gd name="T7" fmla="*/ 0 h 30"/>
                  <a:gd name="T8" fmla="*/ 80 w 96"/>
                  <a:gd name="T9" fmla="*/ 0 h 30"/>
                  <a:gd name="T10" fmla="*/ 96 w 96"/>
                  <a:gd name="T11" fmla="*/ 15 h 30"/>
                  <a:gd name="T12" fmla="*/ 80 w 96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0">
                    <a:moveTo>
                      <a:pt x="80" y="30"/>
                    </a:moveTo>
                    <a:lnTo>
                      <a:pt x="16" y="30"/>
                    </a:lnTo>
                    <a:cubicBezTo>
                      <a:pt x="7" y="30"/>
                      <a:pt x="0" y="23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lnTo>
                      <a:pt x="80" y="0"/>
                    </a:lnTo>
                    <a:cubicBezTo>
                      <a:pt x="89" y="0"/>
                      <a:pt x="96" y="7"/>
                      <a:pt x="96" y="15"/>
                    </a:cubicBezTo>
                    <a:cubicBezTo>
                      <a:pt x="96" y="23"/>
                      <a:pt x="89" y="30"/>
                      <a:pt x="8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86">
                <a:extLst>
                  <a:ext uri="{FF2B5EF4-FFF2-40B4-BE49-F238E27FC236}">
                    <a16:creationId xmlns:a16="http://schemas.microsoft.com/office/drawing/2014/main" id="{CCD12B4F-AB84-4AE1-90AE-6E06F7861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263" y="1905001"/>
                <a:ext cx="69850" cy="49213"/>
              </a:xfrm>
              <a:custGeom>
                <a:avLst/>
                <a:gdLst>
                  <a:gd name="T0" fmla="*/ 73 w 91"/>
                  <a:gd name="T1" fmla="*/ 65 h 65"/>
                  <a:gd name="T2" fmla="*/ 66 w 91"/>
                  <a:gd name="T3" fmla="*/ 63 h 65"/>
                  <a:gd name="T4" fmla="*/ 10 w 91"/>
                  <a:gd name="T5" fmla="*/ 31 h 65"/>
                  <a:gd name="T6" fmla="*/ 4 w 91"/>
                  <a:gd name="T7" fmla="*/ 10 h 65"/>
                  <a:gd name="T8" fmla="*/ 25 w 91"/>
                  <a:gd name="T9" fmla="*/ 5 h 65"/>
                  <a:gd name="T10" fmla="*/ 81 w 91"/>
                  <a:gd name="T11" fmla="*/ 37 h 65"/>
                  <a:gd name="T12" fmla="*/ 87 w 91"/>
                  <a:gd name="T13" fmla="*/ 58 h 65"/>
                  <a:gd name="T14" fmla="*/ 73 w 91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5">
                    <a:moveTo>
                      <a:pt x="73" y="65"/>
                    </a:moveTo>
                    <a:cubicBezTo>
                      <a:pt x="71" y="65"/>
                      <a:pt x="68" y="64"/>
                      <a:pt x="66" y="63"/>
                    </a:cubicBezTo>
                    <a:lnTo>
                      <a:pt x="10" y="31"/>
                    </a:lnTo>
                    <a:cubicBezTo>
                      <a:pt x="3" y="26"/>
                      <a:pt x="0" y="17"/>
                      <a:pt x="4" y="10"/>
                    </a:cubicBezTo>
                    <a:cubicBezTo>
                      <a:pt x="8" y="3"/>
                      <a:pt x="18" y="0"/>
                      <a:pt x="25" y="5"/>
                    </a:cubicBezTo>
                    <a:lnTo>
                      <a:pt x="81" y="37"/>
                    </a:lnTo>
                    <a:cubicBezTo>
                      <a:pt x="88" y="41"/>
                      <a:pt x="91" y="50"/>
                      <a:pt x="87" y="58"/>
                    </a:cubicBezTo>
                    <a:cubicBezTo>
                      <a:pt x="84" y="62"/>
                      <a:pt x="79" y="65"/>
                      <a:pt x="73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87">
                <a:extLst>
                  <a:ext uri="{FF2B5EF4-FFF2-40B4-BE49-F238E27FC236}">
                    <a16:creationId xmlns:a16="http://schemas.microsoft.com/office/drawing/2014/main" id="{CC87DE13-D340-472F-9DE2-0F3E7074D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800226"/>
                <a:ext cx="50800" cy="66675"/>
              </a:xfrm>
              <a:custGeom>
                <a:avLst/>
                <a:gdLst>
                  <a:gd name="T0" fmla="*/ 49 w 67"/>
                  <a:gd name="T1" fmla="*/ 88 h 88"/>
                  <a:gd name="T2" fmla="*/ 36 w 67"/>
                  <a:gd name="T3" fmla="*/ 81 h 88"/>
                  <a:gd name="T4" fmla="*/ 4 w 67"/>
                  <a:gd name="T5" fmla="*/ 24 h 88"/>
                  <a:gd name="T6" fmla="*/ 9 w 67"/>
                  <a:gd name="T7" fmla="*/ 4 h 88"/>
                  <a:gd name="T8" fmla="*/ 30 w 67"/>
                  <a:gd name="T9" fmla="*/ 9 h 88"/>
                  <a:gd name="T10" fmla="*/ 62 w 67"/>
                  <a:gd name="T11" fmla="*/ 66 h 88"/>
                  <a:gd name="T12" fmla="*/ 57 w 67"/>
                  <a:gd name="T13" fmla="*/ 86 h 88"/>
                  <a:gd name="T14" fmla="*/ 49 w 67"/>
                  <a:gd name="T1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88">
                    <a:moveTo>
                      <a:pt x="49" y="88"/>
                    </a:moveTo>
                    <a:cubicBezTo>
                      <a:pt x="44" y="88"/>
                      <a:pt x="39" y="85"/>
                      <a:pt x="36" y="81"/>
                    </a:cubicBezTo>
                    <a:lnTo>
                      <a:pt x="4" y="24"/>
                    </a:lnTo>
                    <a:cubicBezTo>
                      <a:pt x="0" y="17"/>
                      <a:pt x="2" y="8"/>
                      <a:pt x="9" y="4"/>
                    </a:cubicBezTo>
                    <a:cubicBezTo>
                      <a:pt x="17" y="0"/>
                      <a:pt x="26" y="2"/>
                      <a:pt x="30" y="9"/>
                    </a:cubicBezTo>
                    <a:lnTo>
                      <a:pt x="62" y="66"/>
                    </a:lnTo>
                    <a:cubicBezTo>
                      <a:pt x="67" y="73"/>
                      <a:pt x="64" y="82"/>
                      <a:pt x="57" y="86"/>
                    </a:cubicBezTo>
                    <a:cubicBezTo>
                      <a:pt x="55" y="88"/>
                      <a:pt x="52" y="88"/>
                      <a:pt x="49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8" name="Circle: Hollow 97">
              <a:extLst>
                <a:ext uri="{FF2B5EF4-FFF2-40B4-BE49-F238E27FC236}">
                  <a16:creationId xmlns:a16="http://schemas.microsoft.com/office/drawing/2014/main" id="{9F10A9FE-4E63-4039-B6F7-7A9E0D3803DA}"/>
                </a:ext>
              </a:extLst>
            </p:cNvPr>
            <p:cNvSpPr/>
            <p:nvPr/>
          </p:nvSpPr>
          <p:spPr>
            <a:xfrm>
              <a:off x="4995674" y="4044712"/>
              <a:ext cx="848364" cy="848364"/>
            </a:xfrm>
            <a:prstGeom prst="donut">
              <a:avLst>
                <a:gd name="adj" fmla="val 394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9" name="Circle: Hollow 98">
              <a:extLst>
                <a:ext uri="{FF2B5EF4-FFF2-40B4-BE49-F238E27FC236}">
                  <a16:creationId xmlns:a16="http://schemas.microsoft.com/office/drawing/2014/main" id="{647EE586-F35F-4635-996F-4F286CF523D5}"/>
                </a:ext>
              </a:extLst>
            </p:cNvPr>
            <p:cNvSpPr/>
            <p:nvPr/>
          </p:nvSpPr>
          <p:spPr>
            <a:xfrm>
              <a:off x="5348489" y="4397528"/>
              <a:ext cx="142736" cy="142734"/>
            </a:xfrm>
            <a:prstGeom prst="donut">
              <a:avLst>
                <a:gd name="adj" fmla="val 226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0" name="Rectangle: Top Corners Rounded 99">
              <a:extLst>
                <a:ext uri="{FF2B5EF4-FFF2-40B4-BE49-F238E27FC236}">
                  <a16:creationId xmlns:a16="http://schemas.microsoft.com/office/drawing/2014/main" id="{8E32B826-D331-4A49-B93F-AACF7F854117}"/>
                </a:ext>
              </a:extLst>
            </p:cNvPr>
            <p:cNvSpPr/>
            <p:nvPr/>
          </p:nvSpPr>
          <p:spPr>
            <a:xfrm rot="14339270">
              <a:off x="5285405" y="4456369"/>
              <a:ext cx="36576" cy="17365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: Top Corners Rounded 100">
              <a:extLst>
                <a:ext uri="{FF2B5EF4-FFF2-40B4-BE49-F238E27FC236}">
                  <a16:creationId xmlns:a16="http://schemas.microsoft.com/office/drawing/2014/main" id="{2D36E3B4-3DF4-4E31-BE76-59CF1D20B669}"/>
                </a:ext>
              </a:extLst>
            </p:cNvPr>
            <p:cNvSpPr/>
            <p:nvPr/>
          </p:nvSpPr>
          <p:spPr>
            <a:xfrm>
              <a:off x="5400584" y="4207394"/>
              <a:ext cx="36576" cy="204418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3235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550</Words>
  <Application>Microsoft Office PowerPoint</Application>
  <PresentationFormat>Widescreen</PresentationFormat>
  <Paragraphs>135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Gill Sans</vt:lpstr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Zaman</dc:creator>
  <cp:lastModifiedBy>Mr. Zaman</cp:lastModifiedBy>
  <cp:revision>6</cp:revision>
  <dcterms:created xsi:type="dcterms:W3CDTF">2020-09-29T10:58:38Z</dcterms:created>
  <dcterms:modified xsi:type="dcterms:W3CDTF">2020-09-29T15:13:35Z</dcterms:modified>
</cp:coreProperties>
</file>