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5D7373"/>
    <a:srgbClr val="FF5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77" d="100"/>
          <a:sy n="77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EC8AD-91C7-47B2-9C25-C2AC04355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1845B0-25C5-49C0-B083-C1E89A1AB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DA49A-834B-49BD-B41D-B8FD89C3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DAEB9-7AC4-42D9-80DA-9E654F51C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6010B-364D-436F-939B-36C1AF58F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6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5F12B-E8FE-4A3A-A6C7-1D48D3E2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FA57B-6AAC-4C99-A72D-8DF923163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9B346-5B1D-49A2-A053-2041E0A38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5A575-2D49-4600-B9E2-66760E8C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5E44C-54DB-4F9C-9CE3-04EC0A98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4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6FE72F-8C81-4A6C-B727-70577B83FC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6ED36-3203-4117-828D-3D0F73966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DEBA3-70E5-41D7-A4A8-5F3F8ADE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727FC-774E-4662-B354-FDAB88DD4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5C7A-0231-4B01-A67B-2AB8B03B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58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F2C0-9A16-4F63-BB74-9565AF38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05718-1965-4F4D-BD1C-9CBEFF2E4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7870F-D3D6-4A85-8933-3C3DB6D22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43320-0420-4621-897D-FE0AA16E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A066A-B128-4142-A179-B634A877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7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600BA-FB6E-4EDB-86D7-2ADF5B7F2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5F4C3-ADAF-428B-9320-4F7D0435F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47262-2DE2-47A7-8C2E-671F245BF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33569-2D91-4AF8-8106-509A4B84E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8C36A-CDD3-495D-9967-EE4885E7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6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70CC7-9C30-494B-9A90-AE76B5F1D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68A33-4EB4-448C-92F1-A400E2DA29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9ED81-DFFC-4F25-8176-E6A8661EA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4DEC7-43C1-4E96-8688-ADC1B9E4E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11D4B-D0CB-4AAC-9BFC-9F22482DE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8D635-4918-40F2-BA7C-A2C6C7DD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1A797-BA73-453B-AC4D-50A8C480B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FE12F-15CF-4AC3-B0BA-2CAD51A2F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C6A064-1CA3-4D9F-9E27-5746DDDDC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CA4D72-8455-459A-94ED-B032FAAD1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B9CA84-7ED2-4860-B261-B4F3B93EAC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71B698-D04C-4761-A84E-6E8669209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A46424-66B4-404F-A07B-8E5463F6F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C46D3B-0394-4140-BF35-B732EF5F3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9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49D3-6A98-42EF-9D29-B2F3FE2C3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2AAF6-4855-4CB6-87E9-99E507100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DE46A-A312-4232-9D2E-664BAABD8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475C3-31A5-43D1-B8C3-9A27560E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4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66FA7F-52A0-4E8E-927A-11CFE929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71C8A-E5F3-4255-8A61-11586B8E8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51CE4-05D7-4B79-B841-DC9D9189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9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B1EB-D967-48C9-A5C8-3A0877919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CCB29-FB54-47F8-BC5C-4AD4D7A35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7AA7D-5537-46B7-A0C2-B62246AF04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C0F21-868E-4F93-B96A-2009AB966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431C6A-50E1-48D7-B4D4-B780A518E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7E59F-CC76-44C1-A5D5-A449B976C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8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91E7-9F46-47F5-8EA6-03F7533E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F02785-4990-4283-90C3-9A6C2EFFF5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D4AE49-1FE6-47DD-929A-17F657AFB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AABDF-FBDC-4B40-B49F-1F20E2137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11A30-F9B2-4948-8EB9-ABD308563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6D539-22AC-4923-A292-67E2C1DB7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9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630659-C965-41C9-982C-846286876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15458-F740-495B-9F70-A97ACF5DE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FF37-D6BA-43C2-BE19-F4C1797E2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85DBC-317F-4C6B-AEE2-0BEBDE6560A6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E7F57-7A98-4D66-AC5A-15E3955AC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FE4C3-7AE6-4A8B-AF7D-EA442528C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08497-A042-48BA-90A6-1060676E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9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9D87C6-0DB4-4D81-A2B6-8EC078CBD6AB}"/>
              </a:ext>
            </a:extLst>
          </p:cNvPr>
          <p:cNvGrpSpPr/>
          <p:nvPr/>
        </p:nvGrpSpPr>
        <p:grpSpPr>
          <a:xfrm>
            <a:off x="2497129" y="2105561"/>
            <a:ext cx="4408966" cy="2646878"/>
            <a:chOff x="4136103" y="2121039"/>
            <a:chExt cx="4408966" cy="264687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981CF26-B69A-4843-B839-025456366DE2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Welcome to Our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PowerPoint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Template File 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F39D203-7482-4732-866B-9EAA25858763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7F7177A6-EB32-4683-8FE0-85D9872ABE0E}"/>
              </a:ext>
            </a:extLst>
          </p:cNvPr>
          <p:cNvSpPr/>
          <p:nvPr/>
        </p:nvSpPr>
        <p:spPr>
          <a:xfrm>
            <a:off x="6994804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F69BEAD-0758-454D-9034-992C9DDBAD69}"/>
              </a:ext>
            </a:extLst>
          </p:cNvPr>
          <p:cNvSpPr/>
          <p:nvPr/>
        </p:nvSpPr>
        <p:spPr>
          <a:xfrm>
            <a:off x="7333765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EC480D-7974-43A5-9F4D-9EDA048CA587}"/>
              </a:ext>
            </a:extLst>
          </p:cNvPr>
          <p:cNvSpPr/>
          <p:nvPr/>
        </p:nvSpPr>
        <p:spPr>
          <a:xfrm>
            <a:off x="7549930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6AA7E0-D5FA-42E6-9CF1-DB28C0CDD2F3}"/>
              </a:ext>
            </a:extLst>
          </p:cNvPr>
          <p:cNvGrpSpPr/>
          <p:nvPr/>
        </p:nvGrpSpPr>
        <p:grpSpPr>
          <a:xfrm>
            <a:off x="7900257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B6FA03B-6EBC-4A03-B21F-C4E0CE393E36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14" name="Freeform 176">
                <a:extLst>
                  <a:ext uri="{FF2B5EF4-FFF2-40B4-BE49-F238E27FC236}">
                    <a16:creationId xmlns:a16="http://schemas.microsoft.com/office/drawing/2014/main" id="{4D24BAA1-10F9-4F35-8E7A-C3325512F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7">
                <a:extLst>
                  <a:ext uri="{FF2B5EF4-FFF2-40B4-BE49-F238E27FC236}">
                    <a16:creationId xmlns:a16="http://schemas.microsoft.com/office/drawing/2014/main" id="{5CD4A9BE-BBF9-4A63-B941-C3426FEE6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78">
                <a:extLst>
                  <a:ext uri="{FF2B5EF4-FFF2-40B4-BE49-F238E27FC236}">
                    <a16:creationId xmlns:a16="http://schemas.microsoft.com/office/drawing/2014/main" id="{F9F151F9-A34D-4166-B769-C43967695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9">
                <a:extLst>
                  <a:ext uri="{FF2B5EF4-FFF2-40B4-BE49-F238E27FC236}">
                    <a16:creationId xmlns:a16="http://schemas.microsoft.com/office/drawing/2014/main" id="{0FE31DC0-5460-4E7E-BA03-6529E2F8F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0">
                <a:extLst>
                  <a:ext uri="{FF2B5EF4-FFF2-40B4-BE49-F238E27FC236}">
                    <a16:creationId xmlns:a16="http://schemas.microsoft.com/office/drawing/2014/main" id="{45C5EC2F-59E5-41DB-8392-D65933BBB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1">
                <a:extLst>
                  <a:ext uri="{FF2B5EF4-FFF2-40B4-BE49-F238E27FC236}">
                    <a16:creationId xmlns:a16="http://schemas.microsoft.com/office/drawing/2014/main" id="{761B32DD-F2B2-4F0E-9541-F2A125513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2">
                <a:extLst>
                  <a:ext uri="{FF2B5EF4-FFF2-40B4-BE49-F238E27FC236}">
                    <a16:creationId xmlns:a16="http://schemas.microsoft.com/office/drawing/2014/main" id="{920E0E74-87E0-49FF-8047-18BC6DBBD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83">
                <a:extLst>
                  <a:ext uri="{FF2B5EF4-FFF2-40B4-BE49-F238E27FC236}">
                    <a16:creationId xmlns:a16="http://schemas.microsoft.com/office/drawing/2014/main" id="{9BA46961-F11C-4516-B7FB-F12691780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4">
                <a:extLst>
                  <a:ext uri="{FF2B5EF4-FFF2-40B4-BE49-F238E27FC236}">
                    <a16:creationId xmlns:a16="http://schemas.microsoft.com/office/drawing/2014/main" id="{B75E097C-13D1-4EA5-A3E6-0F0AE08EC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85">
                <a:extLst>
                  <a:ext uri="{FF2B5EF4-FFF2-40B4-BE49-F238E27FC236}">
                    <a16:creationId xmlns:a16="http://schemas.microsoft.com/office/drawing/2014/main" id="{21B2D9A2-180B-48F3-8156-15DF33021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86">
                <a:extLst>
                  <a:ext uri="{FF2B5EF4-FFF2-40B4-BE49-F238E27FC236}">
                    <a16:creationId xmlns:a16="http://schemas.microsoft.com/office/drawing/2014/main" id="{684B8A2F-E13C-4B0C-B49E-47CF6BCD8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7">
                <a:extLst>
                  <a:ext uri="{FF2B5EF4-FFF2-40B4-BE49-F238E27FC236}">
                    <a16:creationId xmlns:a16="http://schemas.microsoft.com/office/drawing/2014/main" id="{98471B3E-0489-4B91-A087-1AB3C9374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E53742D0-E5F3-4A18-BCE5-FFC36B7B44AC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E7B92A74-5B21-4959-B4B6-1A223A319783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40549C97-17BD-488D-A497-EE9ED7E416CB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Top Corners Rounded 12">
              <a:extLst>
                <a:ext uri="{FF2B5EF4-FFF2-40B4-BE49-F238E27FC236}">
                  <a16:creationId xmlns:a16="http://schemas.microsoft.com/office/drawing/2014/main" id="{38AAC12A-59E4-4B46-B493-4B7472352CE2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59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3765B53-719A-42C8-87E8-CEE3E5FE4B70}"/>
              </a:ext>
            </a:extLst>
          </p:cNvPr>
          <p:cNvCxnSpPr>
            <a:cxnSpLocks/>
            <a:endCxn id="23" idx="2"/>
          </p:cNvCxnSpPr>
          <p:nvPr/>
        </p:nvCxnSpPr>
        <p:spPr>
          <a:xfrm>
            <a:off x="5992244" y="4015357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27BBED-89CE-431D-9E55-7F8335C3BFFD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3738811" y="4015357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c 5">
            <a:extLst>
              <a:ext uri="{FF2B5EF4-FFF2-40B4-BE49-F238E27FC236}">
                <a16:creationId xmlns:a16="http://schemas.microsoft.com/office/drawing/2014/main" id="{7D6FB44A-05D9-4FFD-ACD5-FAF874F517F4}"/>
              </a:ext>
            </a:extLst>
          </p:cNvPr>
          <p:cNvSpPr/>
          <p:nvPr/>
        </p:nvSpPr>
        <p:spPr>
          <a:xfrm>
            <a:off x="3231502" y="3555776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B36D080-22C9-461F-8997-7A715997FA93}"/>
              </a:ext>
            </a:extLst>
          </p:cNvPr>
          <p:cNvSpPr/>
          <p:nvPr/>
        </p:nvSpPr>
        <p:spPr>
          <a:xfrm>
            <a:off x="3595833" y="3920107"/>
            <a:ext cx="190500" cy="19050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437E23B3-B40E-4988-850C-C2BB2D78001F}"/>
              </a:ext>
            </a:extLst>
          </p:cNvPr>
          <p:cNvSpPr/>
          <p:nvPr/>
        </p:nvSpPr>
        <p:spPr>
          <a:xfrm>
            <a:off x="3476770" y="3801044"/>
            <a:ext cx="428626" cy="428626"/>
          </a:xfrm>
          <a:prstGeom prst="donut">
            <a:avLst>
              <a:gd name="adj" fmla="val 5281"/>
            </a:avLst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4CCF2841-6EE2-4032-9283-B1F4AFACA5D3}"/>
              </a:ext>
            </a:extLst>
          </p:cNvPr>
          <p:cNvSpPr/>
          <p:nvPr/>
        </p:nvSpPr>
        <p:spPr>
          <a:xfrm>
            <a:off x="3343898" y="3668172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B7A63D-BF3A-4436-B6DC-68AF682E63A3}"/>
              </a:ext>
            </a:extLst>
          </p:cNvPr>
          <p:cNvCxnSpPr>
            <a:cxnSpLocks/>
          </p:cNvCxnSpPr>
          <p:nvPr/>
        </p:nvCxnSpPr>
        <p:spPr>
          <a:xfrm flipV="1">
            <a:off x="3691084" y="4362543"/>
            <a:ext cx="0" cy="1033387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CA3BDCF-C4B5-4EC9-9823-EFDC3C28FD34}"/>
              </a:ext>
            </a:extLst>
          </p:cNvPr>
          <p:cNvSpPr/>
          <p:nvPr/>
        </p:nvSpPr>
        <p:spPr>
          <a:xfrm>
            <a:off x="3628963" y="5370797"/>
            <a:ext cx="124240" cy="12424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792ECE-290C-4E70-B447-89DDE821C0B6}"/>
              </a:ext>
            </a:extLst>
          </p:cNvPr>
          <p:cNvSpPr txBox="1"/>
          <p:nvPr/>
        </p:nvSpPr>
        <p:spPr>
          <a:xfrm>
            <a:off x="2636515" y="2981868"/>
            <a:ext cx="210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2C9BD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E25F0-ACBB-4F49-AA9E-9EC109F55E9F}"/>
              </a:ext>
            </a:extLst>
          </p:cNvPr>
          <p:cNvSpPr txBox="1"/>
          <p:nvPr/>
        </p:nvSpPr>
        <p:spPr>
          <a:xfrm>
            <a:off x="2647861" y="5623023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53C39907-368D-4E85-857A-A59F104DFEFC}"/>
              </a:ext>
            </a:extLst>
          </p:cNvPr>
          <p:cNvSpPr/>
          <p:nvPr/>
        </p:nvSpPr>
        <p:spPr>
          <a:xfrm rot="5400000">
            <a:off x="5469980" y="3555776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B48444-F712-4FC3-A9C1-2909AC66AAFB}"/>
              </a:ext>
            </a:extLst>
          </p:cNvPr>
          <p:cNvSpPr/>
          <p:nvPr/>
        </p:nvSpPr>
        <p:spPr>
          <a:xfrm>
            <a:off x="5834311" y="3920107"/>
            <a:ext cx="190500" cy="19050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FC2C1C56-9841-45E2-99B3-3EA9BBD45444}"/>
              </a:ext>
            </a:extLst>
          </p:cNvPr>
          <p:cNvSpPr/>
          <p:nvPr/>
        </p:nvSpPr>
        <p:spPr>
          <a:xfrm>
            <a:off x="5715248" y="3801044"/>
            <a:ext cx="428626" cy="428626"/>
          </a:xfrm>
          <a:prstGeom prst="donut">
            <a:avLst>
              <a:gd name="adj" fmla="val 5281"/>
            </a:avLst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04335EDA-E118-4CC0-A600-FFEA7CF75033}"/>
              </a:ext>
            </a:extLst>
          </p:cNvPr>
          <p:cNvSpPr/>
          <p:nvPr/>
        </p:nvSpPr>
        <p:spPr>
          <a:xfrm>
            <a:off x="5582376" y="3668172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A601E7-BF87-4436-B35D-2AEB9EC3A862}"/>
              </a:ext>
            </a:extLst>
          </p:cNvPr>
          <p:cNvCxnSpPr>
            <a:cxnSpLocks/>
          </p:cNvCxnSpPr>
          <p:nvPr/>
        </p:nvCxnSpPr>
        <p:spPr>
          <a:xfrm flipV="1">
            <a:off x="5929562" y="2634785"/>
            <a:ext cx="0" cy="1033387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682304E-3409-4859-BCA1-90C08E5C8C0A}"/>
              </a:ext>
            </a:extLst>
          </p:cNvPr>
          <p:cNvSpPr/>
          <p:nvPr/>
        </p:nvSpPr>
        <p:spPr>
          <a:xfrm>
            <a:off x="5867441" y="2588429"/>
            <a:ext cx="124240" cy="12424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152C26-EDD2-44F6-B16E-958F7B292CE6}"/>
              </a:ext>
            </a:extLst>
          </p:cNvPr>
          <p:cNvSpPr txBox="1"/>
          <p:nvPr/>
        </p:nvSpPr>
        <p:spPr>
          <a:xfrm>
            <a:off x="4886753" y="4402649"/>
            <a:ext cx="209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EC63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FB4EBC-12BE-43C3-B846-9E55C14ACADA}"/>
              </a:ext>
            </a:extLst>
          </p:cNvPr>
          <p:cNvSpPr txBox="1"/>
          <p:nvPr/>
        </p:nvSpPr>
        <p:spPr>
          <a:xfrm>
            <a:off x="4781427" y="1946146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17F61C6F-56B2-4134-8CC2-F589003C8B35}"/>
              </a:ext>
            </a:extLst>
          </p:cNvPr>
          <p:cNvSpPr/>
          <p:nvPr/>
        </p:nvSpPr>
        <p:spPr>
          <a:xfrm>
            <a:off x="7723413" y="3555776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7E0961-DB3E-417A-9099-B225E438FF5A}"/>
              </a:ext>
            </a:extLst>
          </p:cNvPr>
          <p:cNvSpPr/>
          <p:nvPr/>
        </p:nvSpPr>
        <p:spPr>
          <a:xfrm>
            <a:off x="8087744" y="3920107"/>
            <a:ext cx="190500" cy="19050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E1FED528-B973-4BDD-8044-51E5C78A0ADA}"/>
              </a:ext>
            </a:extLst>
          </p:cNvPr>
          <p:cNvSpPr/>
          <p:nvPr/>
        </p:nvSpPr>
        <p:spPr>
          <a:xfrm>
            <a:off x="7968681" y="3801044"/>
            <a:ext cx="428626" cy="428626"/>
          </a:xfrm>
          <a:prstGeom prst="donut">
            <a:avLst>
              <a:gd name="adj" fmla="val 5281"/>
            </a:avLst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6C4275E4-79BE-40FE-8519-879B697E5C94}"/>
              </a:ext>
            </a:extLst>
          </p:cNvPr>
          <p:cNvSpPr/>
          <p:nvPr/>
        </p:nvSpPr>
        <p:spPr>
          <a:xfrm>
            <a:off x="7835809" y="3668172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7A196CE-36A3-4644-B038-CAD55312BF83}"/>
              </a:ext>
            </a:extLst>
          </p:cNvPr>
          <p:cNvCxnSpPr>
            <a:cxnSpLocks/>
          </p:cNvCxnSpPr>
          <p:nvPr/>
        </p:nvCxnSpPr>
        <p:spPr>
          <a:xfrm flipV="1">
            <a:off x="8182995" y="4362543"/>
            <a:ext cx="0" cy="1033387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8A758655-DBF9-422F-8E26-A451DF1D93E5}"/>
              </a:ext>
            </a:extLst>
          </p:cNvPr>
          <p:cNvSpPr/>
          <p:nvPr/>
        </p:nvSpPr>
        <p:spPr>
          <a:xfrm>
            <a:off x="8120874" y="5370797"/>
            <a:ext cx="124240" cy="12424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F84A9C-5FE9-4004-8AB4-15B39167F27F}"/>
              </a:ext>
            </a:extLst>
          </p:cNvPr>
          <p:cNvSpPr txBox="1"/>
          <p:nvPr/>
        </p:nvSpPr>
        <p:spPr>
          <a:xfrm>
            <a:off x="7168884" y="2981868"/>
            <a:ext cx="203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18FE2B-7A0A-4D17-A6DC-37978FFD62A1}"/>
              </a:ext>
            </a:extLst>
          </p:cNvPr>
          <p:cNvSpPr txBox="1"/>
          <p:nvPr/>
        </p:nvSpPr>
        <p:spPr>
          <a:xfrm>
            <a:off x="7139772" y="5623023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43A6C3D-D9C7-4E8D-8333-6C869276FE3C}"/>
              </a:ext>
            </a:extLst>
          </p:cNvPr>
          <p:cNvCxnSpPr>
            <a:cxnSpLocks/>
          </p:cNvCxnSpPr>
          <p:nvPr/>
        </p:nvCxnSpPr>
        <p:spPr>
          <a:xfrm>
            <a:off x="2751612" y="6232414"/>
            <a:ext cx="2048865" cy="0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ADEBDE-B1A5-4374-A9CD-274CBC2593A9}"/>
              </a:ext>
            </a:extLst>
          </p:cNvPr>
          <p:cNvCxnSpPr>
            <a:cxnSpLocks/>
          </p:cNvCxnSpPr>
          <p:nvPr/>
        </p:nvCxnSpPr>
        <p:spPr>
          <a:xfrm>
            <a:off x="7231560" y="6232414"/>
            <a:ext cx="2048865" cy="0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924056-D310-443C-9A97-82A565EA71E3}"/>
              </a:ext>
            </a:extLst>
          </p:cNvPr>
          <p:cNvCxnSpPr>
            <a:cxnSpLocks/>
          </p:cNvCxnSpPr>
          <p:nvPr/>
        </p:nvCxnSpPr>
        <p:spPr>
          <a:xfrm>
            <a:off x="4888874" y="1855350"/>
            <a:ext cx="2048865" cy="0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Timeline Slide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473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Timeline Slide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BD12FEB-7B09-44F5-B888-CA9CC180E4E2}"/>
              </a:ext>
            </a:extLst>
          </p:cNvPr>
          <p:cNvGrpSpPr/>
          <p:nvPr/>
        </p:nvGrpSpPr>
        <p:grpSpPr>
          <a:xfrm flipH="1">
            <a:off x="6926758" y="2520226"/>
            <a:ext cx="773683" cy="1311158"/>
            <a:chOff x="1983167" y="2950737"/>
            <a:chExt cx="414099" cy="701773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7D54D86-B09C-4EDD-B150-BA43A15146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7"/>
              <a:ext cx="152595" cy="701773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EC1F93B-6C54-4FB6-9F2E-842D5B031A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167" y="2952010"/>
              <a:ext cx="267874" cy="0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965802C5-C011-4B90-861F-F9FDD8F01A0D}"/>
              </a:ext>
            </a:extLst>
          </p:cNvPr>
          <p:cNvSpPr/>
          <p:nvPr/>
        </p:nvSpPr>
        <p:spPr>
          <a:xfrm>
            <a:off x="6353671" y="3641945"/>
            <a:ext cx="1107918" cy="1107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960CDB7-9060-4CE4-BA9E-66286AC53E7A}"/>
              </a:ext>
            </a:extLst>
          </p:cNvPr>
          <p:cNvGrpSpPr/>
          <p:nvPr/>
        </p:nvGrpSpPr>
        <p:grpSpPr>
          <a:xfrm flipH="1" flipV="1">
            <a:off x="8278567" y="5161897"/>
            <a:ext cx="530422" cy="539365"/>
            <a:chOff x="2142648" y="3262589"/>
            <a:chExt cx="530422" cy="53936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A2025F4-7C24-4A63-B086-7B7A3CE29C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2240" y="3262589"/>
              <a:ext cx="280830" cy="539365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31D7F59-8120-483E-BAA3-42B1492ED7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2648" y="3264970"/>
              <a:ext cx="259116" cy="0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27DFBCFD-05DB-485F-A2A4-FC004836CFC5}"/>
              </a:ext>
            </a:extLst>
          </p:cNvPr>
          <p:cNvSpPr/>
          <p:nvPr/>
        </p:nvSpPr>
        <p:spPr>
          <a:xfrm>
            <a:off x="7577247" y="3735604"/>
            <a:ext cx="1563164" cy="15631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739BEED-40F3-4977-9142-2ED6692725F1}"/>
              </a:ext>
            </a:extLst>
          </p:cNvPr>
          <p:cNvGrpSpPr/>
          <p:nvPr/>
        </p:nvGrpSpPr>
        <p:grpSpPr>
          <a:xfrm>
            <a:off x="4364057" y="1959570"/>
            <a:ext cx="976405" cy="824338"/>
            <a:chOff x="4551111" y="2049196"/>
            <a:chExt cx="976405" cy="824338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3305195-F7F0-4A8A-8608-55C8591F21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9050" y="2049196"/>
              <a:ext cx="428466" cy="824338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4CE7CFC-F6D1-4EFB-8D91-2452169839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1111" y="2051577"/>
              <a:ext cx="557464" cy="0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18E9C06D-0907-4D89-A614-7EA24AF8EF67}"/>
              </a:ext>
            </a:extLst>
          </p:cNvPr>
          <p:cNvSpPr/>
          <p:nvPr/>
        </p:nvSpPr>
        <p:spPr>
          <a:xfrm>
            <a:off x="4237340" y="2571209"/>
            <a:ext cx="2046256" cy="2046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7EA49C4-D99F-4697-97CC-6322441DDEFF}"/>
              </a:ext>
            </a:extLst>
          </p:cNvPr>
          <p:cNvGrpSpPr/>
          <p:nvPr/>
        </p:nvGrpSpPr>
        <p:grpSpPr>
          <a:xfrm flipV="1">
            <a:off x="3119640" y="4783153"/>
            <a:ext cx="377465" cy="821078"/>
            <a:chOff x="2277387" y="2945884"/>
            <a:chExt cx="377465" cy="8210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5160602-C6E9-4B46-8C58-88A7DB6830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49965" y="2945884"/>
              <a:ext cx="204887" cy="821078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6C64972-300C-43E4-8E00-8749F13403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77387" y="2947977"/>
              <a:ext cx="184485" cy="0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19449476-CB68-42A9-AFD6-14D2AC064660}"/>
              </a:ext>
            </a:extLst>
          </p:cNvPr>
          <p:cNvSpPr/>
          <p:nvPr/>
        </p:nvSpPr>
        <p:spPr>
          <a:xfrm>
            <a:off x="2748663" y="3496157"/>
            <a:ext cx="1399494" cy="1399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A5CADFD-8017-4893-B9CB-5AA1E9DE9BDA}"/>
              </a:ext>
            </a:extLst>
          </p:cNvPr>
          <p:cNvSpPr/>
          <p:nvPr/>
        </p:nvSpPr>
        <p:spPr>
          <a:xfrm>
            <a:off x="2837903" y="3585397"/>
            <a:ext cx="1221014" cy="122101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D85D462-84BE-4105-824A-1133AFE1B4D7}"/>
              </a:ext>
            </a:extLst>
          </p:cNvPr>
          <p:cNvSpPr/>
          <p:nvPr/>
        </p:nvSpPr>
        <p:spPr>
          <a:xfrm>
            <a:off x="4338811" y="2672680"/>
            <a:ext cx="1843314" cy="1843314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7A4C12F-977F-466F-A980-7E066FEF8BC2}"/>
              </a:ext>
            </a:extLst>
          </p:cNvPr>
          <p:cNvSpPr/>
          <p:nvPr/>
        </p:nvSpPr>
        <p:spPr>
          <a:xfrm>
            <a:off x="6439859" y="3728133"/>
            <a:ext cx="935542" cy="935542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D0361B8-57E3-447D-9164-938302E67D0B}"/>
              </a:ext>
            </a:extLst>
          </p:cNvPr>
          <p:cNvSpPr/>
          <p:nvPr/>
        </p:nvSpPr>
        <p:spPr>
          <a:xfrm>
            <a:off x="7673028" y="3831385"/>
            <a:ext cx="1371602" cy="1371602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D01F9B9-A3B0-460A-9EE5-B4B6AFB2001D}"/>
              </a:ext>
            </a:extLst>
          </p:cNvPr>
          <p:cNvGrpSpPr/>
          <p:nvPr/>
        </p:nvGrpSpPr>
        <p:grpSpPr>
          <a:xfrm>
            <a:off x="1464727" y="5084215"/>
            <a:ext cx="1666472" cy="1267458"/>
            <a:chOff x="1161927" y="5072730"/>
            <a:chExt cx="1666472" cy="126745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419A2DC-A39C-4938-9411-A23B31827402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72AC61C-73BF-434B-BE7B-48A8842A8669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E2D5763-264A-4305-82C6-54C73CE308DE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882785F-17A8-4F63-A246-DC27778D71F2}"/>
              </a:ext>
            </a:extLst>
          </p:cNvPr>
          <p:cNvGrpSpPr/>
          <p:nvPr/>
        </p:nvGrpSpPr>
        <p:grpSpPr>
          <a:xfrm>
            <a:off x="2661725" y="1443587"/>
            <a:ext cx="1666472" cy="1267458"/>
            <a:chOff x="2766229" y="1552263"/>
            <a:chExt cx="1666472" cy="126745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32FC506-28E6-46D7-A00D-D86D7F6EDD50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79FFFE8-8D88-4BBF-98CC-C9B6F745AB53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09B974E-1169-4BAD-A383-DC0674174B57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F920AF4-EAD1-4BCA-8960-E881F6DE36E0}"/>
              </a:ext>
            </a:extLst>
          </p:cNvPr>
          <p:cNvGrpSpPr/>
          <p:nvPr/>
        </p:nvGrpSpPr>
        <p:grpSpPr>
          <a:xfrm>
            <a:off x="8797987" y="5169613"/>
            <a:ext cx="1666472" cy="1267458"/>
            <a:chOff x="9146176" y="5273815"/>
            <a:chExt cx="1666472" cy="126745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F1C8987-71B1-49C8-BB20-C67221478D23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22F8744-533D-486A-B369-5F770CB4FF48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AEE3D4E-38B3-40AD-B728-92A77A0B6123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9C5F08A-1600-4E7C-BDCE-3A3C7A5B13B6}"/>
              </a:ext>
            </a:extLst>
          </p:cNvPr>
          <p:cNvGrpSpPr/>
          <p:nvPr/>
        </p:nvGrpSpPr>
        <p:grpSpPr>
          <a:xfrm>
            <a:off x="7730130" y="1996299"/>
            <a:ext cx="1666472" cy="1267458"/>
            <a:chOff x="7840984" y="2085925"/>
            <a:chExt cx="1666472" cy="126745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4B3A842-3BB4-45A8-BD3E-342AEA2D865C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07DF5E3-03EE-4D53-99E9-B7B0F98BF394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5FF0567-0077-40B3-9E70-E08A7F471D46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sp>
        <p:nvSpPr>
          <p:cNvPr id="73" name="AutoShape 46">
            <a:extLst>
              <a:ext uri="{FF2B5EF4-FFF2-40B4-BE49-F238E27FC236}">
                <a16:creationId xmlns:a16="http://schemas.microsoft.com/office/drawing/2014/main" id="{FC6B282D-3527-4FD4-BD47-3545AB602883}"/>
              </a:ext>
            </a:extLst>
          </p:cNvPr>
          <p:cNvSpPr>
            <a:spLocks/>
          </p:cNvSpPr>
          <p:nvPr/>
        </p:nvSpPr>
        <p:spPr bwMode="auto">
          <a:xfrm>
            <a:off x="7906958" y="4062706"/>
            <a:ext cx="903742" cy="90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934D49A-14E9-4954-84B6-9E8BB98E7192}"/>
              </a:ext>
            </a:extLst>
          </p:cNvPr>
          <p:cNvGrpSpPr/>
          <p:nvPr/>
        </p:nvGrpSpPr>
        <p:grpSpPr>
          <a:xfrm>
            <a:off x="6644602" y="3886157"/>
            <a:ext cx="536202" cy="612654"/>
            <a:chOff x="9162373" y="3045147"/>
            <a:chExt cx="406400" cy="464344"/>
          </a:xfrm>
          <a:solidFill>
            <a:schemeClr val="bg1"/>
          </a:solidFill>
        </p:grpSpPr>
        <p:sp>
          <p:nvSpPr>
            <p:cNvPr id="75" name="AutoShape 48">
              <a:extLst>
                <a:ext uri="{FF2B5EF4-FFF2-40B4-BE49-F238E27FC236}">
                  <a16:creationId xmlns:a16="http://schemas.microsoft.com/office/drawing/2014/main" id="{46D4944E-F46C-4108-A60B-CC9804417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49">
              <a:extLst>
                <a:ext uri="{FF2B5EF4-FFF2-40B4-BE49-F238E27FC236}">
                  <a16:creationId xmlns:a16="http://schemas.microsoft.com/office/drawing/2014/main" id="{86B0ECCF-C843-47F4-951A-919AE1780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50">
              <a:extLst>
                <a:ext uri="{FF2B5EF4-FFF2-40B4-BE49-F238E27FC236}">
                  <a16:creationId xmlns:a16="http://schemas.microsoft.com/office/drawing/2014/main" id="{487D0A67-EF9A-42FC-A6D6-C40A80907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8" name="AutoShape 51">
              <a:extLst>
                <a:ext uri="{FF2B5EF4-FFF2-40B4-BE49-F238E27FC236}">
                  <a16:creationId xmlns:a16="http://schemas.microsoft.com/office/drawing/2014/main" id="{49F8D5CC-B291-48DE-935E-B0471969A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92DF3DF-4303-4D04-B563-EE08DB102601}"/>
              </a:ext>
            </a:extLst>
          </p:cNvPr>
          <p:cNvGrpSpPr/>
          <p:nvPr/>
        </p:nvGrpSpPr>
        <p:grpSpPr>
          <a:xfrm>
            <a:off x="3046600" y="3747743"/>
            <a:ext cx="803620" cy="803620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80" name="AutoShape 81">
              <a:extLst>
                <a:ext uri="{FF2B5EF4-FFF2-40B4-BE49-F238E27FC236}">
                  <a16:creationId xmlns:a16="http://schemas.microsoft.com/office/drawing/2014/main" id="{94B01636-15A8-4BDF-9799-0055C92F8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82">
              <a:extLst>
                <a:ext uri="{FF2B5EF4-FFF2-40B4-BE49-F238E27FC236}">
                  <a16:creationId xmlns:a16="http://schemas.microsoft.com/office/drawing/2014/main" id="{3CEE57C5-B933-42AF-936D-74DA0FD89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6FF7388-853D-4BAE-9B3F-1238F9FD40B6}"/>
              </a:ext>
            </a:extLst>
          </p:cNvPr>
          <p:cNvGrpSpPr/>
          <p:nvPr/>
        </p:nvGrpSpPr>
        <p:grpSpPr>
          <a:xfrm>
            <a:off x="4695803" y="3030636"/>
            <a:ext cx="1129330" cy="1127402"/>
            <a:chOff x="6357938" y="1647825"/>
            <a:chExt cx="465138" cy="464344"/>
          </a:xfrm>
          <a:solidFill>
            <a:schemeClr val="bg1"/>
          </a:solidFill>
        </p:grpSpPr>
        <p:sp>
          <p:nvSpPr>
            <p:cNvPr id="83" name="AutoShape 84">
              <a:extLst>
                <a:ext uri="{FF2B5EF4-FFF2-40B4-BE49-F238E27FC236}">
                  <a16:creationId xmlns:a16="http://schemas.microsoft.com/office/drawing/2014/main" id="{8D43C11D-6742-4C90-BBD7-7549C788A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85">
              <a:extLst>
                <a:ext uri="{FF2B5EF4-FFF2-40B4-BE49-F238E27FC236}">
                  <a16:creationId xmlns:a16="http://schemas.microsoft.com/office/drawing/2014/main" id="{A26BD7F7-3EB6-4965-B7B7-D63ACAF5B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86">
              <a:extLst>
                <a:ext uri="{FF2B5EF4-FFF2-40B4-BE49-F238E27FC236}">
                  <a16:creationId xmlns:a16="http://schemas.microsoft.com/office/drawing/2014/main" id="{3EE91EDA-60C9-43D7-BED8-8557EAC1C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87">
              <a:extLst>
                <a:ext uri="{FF2B5EF4-FFF2-40B4-BE49-F238E27FC236}">
                  <a16:creationId xmlns:a16="http://schemas.microsoft.com/office/drawing/2014/main" id="{BC03ED35-0F72-48F4-8E29-CB0DB533E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88">
              <a:extLst>
                <a:ext uri="{FF2B5EF4-FFF2-40B4-BE49-F238E27FC236}">
                  <a16:creationId xmlns:a16="http://schemas.microsoft.com/office/drawing/2014/main" id="{481352CE-6427-4E10-AB0E-C67B9DA00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89">
              <a:extLst>
                <a:ext uri="{FF2B5EF4-FFF2-40B4-BE49-F238E27FC236}">
                  <a16:creationId xmlns:a16="http://schemas.microsoft.com/office/drawing/2014/main" id="{D9074565-4711-4C3E-B74E-C6E6373B7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9" name="AutoShape 90">
              <a:extLst>
                <a:ext uri="{FF2B5EF4-FFF2-40B4-BE49-F238E27FC236}">
                  <a16:creationId xmlns:a16="http://schemas.microsoft.com/office/drawing/2014/main" id="{DA4407F7-3EEF-4B66-92D8-01DD9094D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91">
              <a:extLst>
                <a:ext uri="{FF2B5EF4-FFF2-40B4-BE49-F238E27FC236}">
                  <a16:creationId xmlns:a16="http://schemas.microsoft.com/office/drawing/2014/main" id="{158AEF6F-F386-4847-9A29-5EDC6FEA1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1" name="AutoShape 92">
              <a:extLst>
                <a:ext uri="{FF2B5EF4-FFF2-40B4-BE49-F238E27FC236}">
                  <a16:creationId xmlns:a16="http://schemas.microsoft.com/office/drawing/2014/main" id="{C569D69B-7641-4556-B93F-B36F9D291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2" name="AutoShape 93">
              <a:extLst>
                <a:ext uri="{FF2B5EF4-FFF2-40B4-BE49-F238E27FC236}">
                  <a16:creationId xmlns:a16="http://schemas.microsoft.com/office/drawing/2014/main" id="{2527D4D3-3D84-4E15-B3A3-65C7C1A7D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3" name="AutoShape 94">
              <a:extLst>
                <a:ext uri="{FF2B5EF4-FFF2-40B4-BE49-F238E27FC236}">
                  <a16:creationId xmlns:a16="http://schemas.microsoft.com/office/drawing/2014/main" id="{91B7F00F-05BE-433D-844C-6DE0593D2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4" name="AutoShape 95">
              <a:extLst>
                <a:ext uri="{FF2B5EF4-FFF2-40B4-BE49-F238E27FC236}">
                  <a16:creationId xmlns:a16="http://schemas.microsoft.com/office/drawing/2014/main" id="{5A32C491-2E89-48D3-BC76-92BCEF9BF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5" name="AutoShape 96">
              <a:extLst>
                <a:ext uri="{FF2B5EF4-FFF2-40B4-BE49-F238E27FC236}">
                  <a16:creationId xmlns:a16="http://schemas.microsoft.com/office/drawing/2014/main" id="{5D8ADDAF-4F4B-461A-8E0A-3401A47A7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671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4" grpId="0" animBg="1"/>
      <p:bldP spid="48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Timeline Slide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C0B0F4D-A5A0-43EC-8308-999E4021D361}"/>
              </a:ext>
            </a:extLst>
          </p:cNvPr>
          <p:cNvGrpSpPr/>
          <p:nvPr/>
        </p:nvGrpSpPr>
        <p:grpSpPr>
          <a:xfrm>
            <a:off x="2417547" y="2041242"/>
            <a:ext cx="3723411" cy="1113751"/>
            <a:chOff x="764723" y="2142394"/>
            <a:chExt cx="3723411" cy="1113751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6F44B02E-0CCF-4A05-9EDF-FA9CB77F21EE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4C49B411-EF76-4868-8CE8-E8D6610FB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DA5BC45-AD6F-4C40-AA34-522E85D726CD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98D1119B-6B78-47DB-A704-9F2663569540}"/>
                </a:ext>
              </a:extLst>
            </p:cNvPr>
            <p:cNvSpPr txBox="1"/>
            <p:nvPr/>
          </p:nvSpPr>
          <p:spPr>
            <a:xfrm>
              <a:off x="1435199" y="2425148"/>
              <a:ext cx="30529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C99E548-FD11-4055-B5C5-3C4E210DC381}"/>
              </a:ext>
            </a:extLst>
          </p:cNvPr>
          <p:cNvGrpSpPr/>
          <p:nvPr/>
        </p:nvGrpSpPr>
        <p:grpSpPr>
          <a:xfrm>
            <a:off x="2417547" y="3414513"/>
            <a:ext cx="3197225" cy="1359972"/>
            <a:chOff x="764723" y="3420415"/>
            <a:chExt cx="3197225" cy="1359972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F6E421D-2175-446E-B709-2CD15F9302B5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6F65BE7-B675-43A6-AFA8-76F2F7E0DC6B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C4779B9-C6CE-4C14-A5A1-5D1C9A357CF0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BBF173C0-B1E1-4563-8271-D5F292F95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03731E1-649F-4BEC-91F1-B397F02E222F}"/>
              </a:ext>
            </a:extLst>
          </p:cNvPr>
          <p:cNvGrpSpPr/>
          <p:nvPr/>
        </p:nvGrpSpPr>
        <p:grpSpPr>
          <a:xfrm>
            <a:off x="2417547" y="4981612"/>
            <a:ext cx="3739903" cy="1113751"/>
            <a:chOff x="764723" y="4698436"/>
            <a:chExt cx="3739903" cy="1113751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83CB6BE9-1A41-4AC4-9F70-878CD480C833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5920A7A-9713-42C8-977B-D9C1BB0AB145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0D72B7C-8CBA-4853-933B-ADCF996610C8}"/>
                </a:ext>
              </a:extLst>
            </p:cNvPr>
            <p:cNvSpPr txBox="1"/>
            <p:nvPr/>
          </p:nvSpPr>
          <p:spPr>
            <a:xfrm>
              <a:off x="1435199" y="4981190"/>
              <a:ext cx="30694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3AEB718E-7396-47E6-8A4E-732218369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E603AE1-4E60-43B3-8E01-B1629E7FF6EE}"/>
              </a:ext>
            </a:extLst>
          </p:cNvPr>
          <p:cNvGrpSpPr/>
          <p:nvPr/>
        </p:nvGrpSpPr>
        <p:grpSpPr>
          <a:xfrm>
            <a:off x="6271751" y="3414513"/>
            <a:ext cx="3723411" cy="1113751"/>
            <a:chOff x="4504627" y="3420415"/>
            <a:chExt cx="3723411" cy="1113751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EC7A10B-385E-4CEF-BB21-576E0BDFDE84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6F791A9-916F-4533-9AC4-CB66E4B8935D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9DF9E64-6E40-44BD-8A21-28CB6CFC7210}"/>
                </a:ext>
              </a:extLst>
            </p:cNvPr>
            <p:cNvSpPr txBox="1"/>
            <p:nvPr/>
          </p:nvSpPr>
          <p:spPr>
            <a:xfrm>
              <a:off x="5175104" y="3703169"/>
              <a:ext cx="30529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DCBADE1C-7B38-4536-9A18-40299A0F7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A20E7A6-425D-4EA0-9154-2DDA92C414DC}"/>
              </a:ext>
            </a:extLst>
          </p:cNvPr>
          <p:cNvGrpSpPr/>
          <p:nvPr/>
        </p:nvGrpSpPr>
        <p:grpSpPr>
          <a:xfrm>
            <a:off x="6271751" y="4981612"/>
            <a:ext cx="3739903" cy="1113751"/>
            <a:chOff x="4504627" y="4698436"/>
            <a:chExt cx="3739903" cy="1113751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C17D7A37-51C9-4A69-9EC2-6630A55F8E19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43520DF-7C9B-4645-9E35-951E41506B35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8CF9D1A-8E6F-478D-8050-BCBE1C2C7429}"/>
                </a:ext>
              </a:extLst>
            </p:cNvPr>
            <p:cNvSpPr txBox="1"/>
            <p:nvPr/>
          </p:nvSpPr>
          <p:spPr>
            <a:xfrm>
              <a:off x="5175103" y="4981190"/>
              <a:ext cx="30694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AEC4A0BD-E52C-40D0-B192-2348D55F4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53C32BD-207F-4145-8795-FAF2E2159D50}"/>
              </a:ext>
            </a:extLst>
          </p:cNvPr>
          <p:cNvGrpSpPr/>
          <p:nvPr/>
        </p:nvGrpSpPr>
        <p:grpSpPr>
          <a:xfrm>
            <a:off x="6271751" y="2041242"/>
            <a:ext cx="3723411" cy="1113751"/>
            <a:chOff x="4504627" y="2142394"/>
            <a:chExt cx="3723411" cy="1113751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2F10B3D-0C8C-4DC7-90F9-0A5F46030A4F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566C459-66F4-4B69-8BBF-A5B428191664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5CF737C-9837-4C29-82C4-2B9CDB774712}"/>
                </a:ext>
              </a:extLst>
            </p:cNvPr>
            <p:cNvSpPr txBox="1"/>
            <p:nvPr/>
          </p:nvSpPr>
          <p:spPr>
            <a:xfrm>
              <a:off x="5175104" y="2425148"/>
              <a:ext cx="30529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BA65063D-30F4-4079-9845-A11A82F47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424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Team Members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B62EA9-421B-4F4B-95AF-BFA1A1EF4166}"/>
              </a:ext>
            </a:extLst>
          </p:cNvPr>
          <p:cNvGrpSpPr/>
          <p:nvPr/>
        </p:nvGrpSpPr>
        <p:grpSpPr>
          <a:xfrm>
            <a:off x="2334655" y="2086355"/>
            <a:ext cx="2017224" cy="2017224"/>
            <a:chOff x="1466851" y="1754971"/>
            <a:chExt cx="2362200" cy="23622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E419D82-EA21-4411-802A-8B36650EECA7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957CFB7-FFE6-4F71-9A95-53AB15B1E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BB2F32C-77FC-4168-8478-62813B72F8E5}"/>
              </a:ext>
            </a:extLst>
          </p:cNvPr>
          <p:cNvGrpSpPr/>
          <p:nvPr/>
        </p:nvGrpSpPr>
        <p:grpSpPr>
          <a:xfrm>
            <a:off x="5032316" y="2057292"/>
            <a:ext cx="2075350" cy="207535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1335C36-9C81-4AA4-B3DD-273877B39015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F298673-68D4-493B-9A4B-E2B4C58338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0F9FE75-4E23-4F48-BB22-24FA526AA30F}"/>
              </a:ext>
            </a:extLst>
          </p:cNvPr>
          <p:cNvGrpSpPr/>
          <p:nvPr/>
        </p:nvGrpSpPr>
        <p:grpSpPr>
          <a:xfrm>
            <a:off x="7801749" y="2052141"/>
            <a:ext cx="2085652" cy="2085652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D934D4A-2716-428E-9DE7-ADEDE132D760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2B340F2-63F7-45BD-A546-ECE728C60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A5D21F-895F-4387-8E47-E68523517CDC}"/>
              </a:ext>
            </a:extLst>
          </p:cNvPr>
          <p:cNvGrpSpPr/>
          <p:nvPr/>
        </p:nvGrpSpPr>
        <p:grpSpPr>
          <a:xfrm>
            <a:off x="2415742" y="2052141"/>
            <a:ext cx="662608" cy="523220"/>
            <a:chOff x="668600" y="2123782"/>
            <a:chExt cx="662608" cy="52322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A4223F1-E101-492B-9722-844FE65B75B0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92DBA30-84AA-43D2-BA4C-80816E379B8E}"/>
                </a:ext>
              </a:extLst>
            </p:cNvPr>
            <p:cNvSpPr txBox="1"/>
            <p:nvPr/>
          </p:nvSpPr>
          <p:spPr>
            <a:xfrm>
              <a:off x="66860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AB110F3-9ED9-42E3-9F60-2A0FC810D514}"/>
              </a:ext>
            </a:extLst>
          </p:cNvPr>
          <p:cNvGrpSpPr/>
          <p:nvPr/>
        </p:nvGrpSpPr>
        <p:grpSpPr>
          <a:xfrm>
            <a:off x="5103547" y="2052141"/>
            <a:ext cx="662608" cy="523220"/>
            <a:chOff x="662610" y="2123782"/>
            <a:chExt cx="662608" cy="52322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C121618-74C4-409A-8707-32F513B2BD75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D4F6D28-E667-430D-8E06-5DBA876623A6}"/>
                </a:ext>
              </a:extLst>
            </p:cNvPr>
            <p:cNvSpPr txBox="1"/>
            <p:nvPr/>
          </p:nvSpPr>
          <p:spPr>
            <a:xfrm>
              <a:off x="66261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2F3C21-0532-45CD-B896-1B6FF5CD1CE1}"/>
              </a:ext>
            </a:extLst>
          </p:cNvPr>
          <p:cNvGrpSpPr/>
          <p:nvPr/>
        </p:nvGrpSpPr>
        <p:grpSpPr>
          <a:xfrm>
            <a:off x="7857877" y="2059715"/>
            <a:ext cx="662608" cy="508072"/>
            <a:chOff x="662610" y="2131356"/>
            <a:chExt cx="662608" cy="508072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D64D81F-6AE3-43AB-8610-3C31C1715E9F}"/>
                </a:ext>
              </a:extLst>
            </p:cNvPr>
            <p:cNvSpPr/>
            <p:nvPr/>
          </p:nvSpPr>
          <p:spPr>
            <a:xfrm>
              <a:off x="739878" y="2131356"/>
              <a:ext cx="508072" cy="508072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22BBCD6-4E47-4CCB-ABC0-4B228B6AF32E}"/>
                </a:ext>
              </a:extLst>
            </p:cNvPr>
            <p:cNvSpPr txBox="1"/>
            <p:nvPr/>
          </p:nvSpPr>
          <p:spPr>
            <a:xfrm>
              <a:off x="662610" y="2154558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48B470A-7129-4729-8F93-85A21AFD7BF1}"/>
              </a:ext>
            </a:extLst>
          </p:cNvPr>
          <p:cNvGrpSpPr/>
          <p:nvPr/>
        </p:nvGrpSpPr>
        <p:grpSpPr>
          <a:xfrm>
            <a:off x="1834302" y="4575032"/>
            <a:ext cx="3048141" cy="1452554"/>
            <a:chOff x="264581" y="4416136"/>
            <a:chExt cx="3048141" cy="145255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0FA4544-A295-4E95-BDAB-D76418E7E324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9992E9B-CA66-4D99-9431-D3658E342534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4B1F17F-4BC7-457E-B974-F2BA6D068587}"/>
                </a:ext>
              </a:extLst>
            </p:cNvPr>
            <p:cNvSpPr txBox="1"/>
            <p:nvPr/>
          </p:nvSpPr>
          <p:spPr>
            <a:xfrm>
              <a:off x="26458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5AA0CE1-7B62-477E-951C-09CA180C487F}"/>
              </a:ext>
            </a:extLst>
          </p:cNvPr>
          <p:cNvGrpSpPr/>
          <p:nvPr/>
        </p:nvGrpSpPr>
        <p:grpSpPr>
          <a:xfrm>
            <a:off x="4550612" y="4575032"/>
            <a:ext cx="3048141" cy="1452554"/>
            <a:chOff x="3143051" y="4416136"/>
            <a:chExt cx="3048141" cy="145255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98A6261-2A21-474B-BDA9-AF12248632D9}"/>
                </a:ext>
              </a:extLst>
            </p:cNvPr>
            <p:cNvSpPr txBox="1"/>
            <p:nvPr/>
          </p:nvSpPr>
          <p:spPr>
            <a:xfrm>
              <a:off x="334473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9193043-2B73-4B6D-8537-EF75D3E069A7}"/>
                </a:ext>
              </a:extLst>
            </p:cNvPr>
            <p:cNvSpPr txBox="1"/>
            <p:nvPr/>
          </p:nvSpPr>
          <p:spPr>
            <a:xfrm>
              <a:off x="334473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E894AD9-690B-444F-91C7-5430298A6D44}"/>
                </a:ext>
              </a:extLst>
            </p:cNvPr>
            <p:cNvSpPr txBox="1"/>
            <p:nvPr/>
          </p:nvSpPr>
          <p:spPr>
            <a:xfrm>
              <a:off x="314305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F401B19-351A-4837-933B-4C3AD891E775}"/>
              </a:ext>
            </a:extLst>
          </p:cNvPr>
          <p:cNvGrpSpPr/>
          <p:nvPr/>
        </p:nvGrpSpPr>
        <p:grpSpPr>
          <a:xfrm>
            <a:off x="7322519" y="4575032"/>
            <a:ext cx="3048141" cy="1452554"/>
            <a:chOff x="6191192" y="4416136"/>
            <a:chExt cx="3048141" cy="145255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8CBC039-98F8-497D-A7B1-649F2271B2EC}"/>
                </a:ext>
              </a:extLst>
            </p:cNvPr>
            <p:cNvSpPr txBox="1"/>
            <p:nvPr/>
          </p:nvSpPr>
          <p:spPr>
            <a:xfrm>
              <a:off x="639287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D7373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158C543-8E5C-41EF-9B03-9683F6923C5C}"/>
                </a:ext>
              </a:extLst>
            </p:cNvPr>
            <p:cNvSpPr txBox="1"/>
            <p:nvPr/>
          </p:nvSpPr>
          <p:spPr>
            <a:xfrm>
              <a:off x="639287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BBD0FFA-0A1A-4B45-8124-D9FB1BA3DA61}"/>
                </a:ext>
              </a:extLst>
            </p:cNvPr>
            <p:cNvSpPr txBox="1"/>
            <p:nvPr/>
          </p:nvSpPr>
          <p:spPr>
            <a:xfrm>
              <a:off x="619119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605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Our History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A1A03016-91D5-4C01-80B0-AB887E66C535}"/>
              </a:ext>
            </a:extLst>
          </p:cNvPr>
          <p:cNvSpPr txBox="1"/>
          <p:nvPr/>
        </p:nvSpPr>
        <p:spPr>
          <a:xfrm>
            <a:off x="5041793" y="2092236"/>
            <a:ext cx="2127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D7373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506B162-56BF-4063-95FA-8D5F3DE5A625}"/>
              </a:ext>
            </a:extLst>
          </p:cNvPr>
          <p:cNvCxnSpPr>
            <a:cxnSpLocks/>
          </p:cNvCxnSpPr>
          <p:nvPr/>
        </p:nvCxnSpPr>
        <p:spPr>
          <a:xfrm flipV="1">
            <a:off x="3286980" y="4185841"/>
            <a:ext cx="0" cy="312963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6F8DCFF3-46DB-41AB-A76A-9CE3B265E79E}"/>
              </a:ext>
            </a:extLst>
          </p:cNvPr>
          <p:cNvSpPr/>
          <p:nvPr/>
        </p:nvSpPr>
        <p:spPr>
          <a:xfrm>
            <a:off x="2513754" y="266184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AD694AD-69DB-474C-AA56-823E72A87DB4}"/>
              </a:ext>
            </a:extLst>
          </p:cNvPr>
          <p:cNvSpPr/>
          <p:nvPr/>
        </p:nvSpPr>
        <p:spPr>
          <a:xfrm>
            <a:off x="2601860" y="2749946"/>
            <a:ext cx="1347788" cy="1347788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7C6AB96-7595-4EF4-8B45-D3B1C8554DE9}"/>
              </a:ext>
            </a:extLst>
          </p:cNvPr>
          <p:cNvSpPr/>
          <p:nvPr/>
        </p:nvSpPr>
        <p:spPr>
          <a:xfrm>
            <a:off x="2673298" y="282138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F422A958-8DF6-4B4B-95D3-FDA7816D087A}"/>
              </a:ext>
            </a:extLst>
          </p:cNvPr>
          <p:cNvSpPr/>
          <p:nvPr/>
        </p:nvSpPr>
        <p:spPr>
          <a:xfrm rot="8100000">
            <a:off x="2373238" y="252132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C48DDC4-B402-4CC0-95EE-E58201F5CFA9}"/>
              </a:ext>
            </a:extLst>
          </p:cNvPr>
          <p:cNvSpPr/>
          <p:nvPr/>
        </p:nvSpPr>
        <p:spPr>
          <a:xfrm>
            <a:off x="3242756" y="4498804"/>
            <a:ext cx="93210" cy="93210"/>
          </a:xfrm>
          <a:prstGeom prst="ellipse">
            <a:avLst/>
          </a:prstGeom>
          <a:noFill/>
          <a:ln w="19050">
            <a:solidFill>
              <a:srgbClr val="FF5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D31FF4-A88C-47E2-AC96-015921797175}"/>
              </a:ext>
            </a:extLst>
          </p:cNvPr>
          <p:cNvSpPr txBox="1"/>
          <p:nvPr/>
        </p:nvSpPr>
        <p:spPr>
          <a:xfrm>
            <a:off x="2110586" y="2099574"/>
            <a:ext cx="2352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5969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2E2EA3E-2F8E-4132-A2C3-B59FF75BEAE3}"/>
              </a:ext>
            </a:extLst>
          </p:cNvPr>
          <p:cNvSpPr txBox="1"/>
          <p:nvPr/>
        </p:nvSpPr>
        <p:spPr>
          <a:xfrm>
            <a:off x="2128615" y="469338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89577CF-8E84-4236-8074-0234229554CB}"/>
              </a:ext>
            </a:extLst>
          </p:cNvPr>
          <p:cNvCxnSpPr>
            <a:cxnSpLocks/>
          </p:cNvCxnSpPr>
          <p:nvPr/>
        </p:nvCxnSpPr>
        <p:spPr>
          <a:xfrm flipV="1">
            <a:off x="6105588" y="4172332"/>
            <a:ext cx="0" cy="312963"/>
          </a:xfrm>
          <a:prstGeom prst="line">
            <a:avLst/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D09BCB95-E2FD-45FC-9AFD-DF8B95F4A817}"/>
              </a:ext>
            </a:extLst>
          </p:cNvPr>
          <p:cNvSpPr/>
          <p:nvPr/>
        </p:nvSpPr>
        <p:spPr>
          <a:xfrm>
            <a:off x="5332362" y="2648331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2A548EE-3150-482E-AE40-A3DC81950928}"/>
              </a:ext>
            </a:extLst>
          </p:cNvPr>
          <p:cNvSpPr/>
          <p:nvPr/>
        </p:nvSpPr>
        <p:spPr>
          <a:xfrm>
            <a:off x="5420468" y="2736437"/>
            <a:ext cx="1347788" cy="1347788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50033A6-C09E-4F44-B50D-13D746B3C242}"/>
              </a:ext>
            </a:extLst>
          </p:cNvPr>
          <p:cNvSpPr/>
          <p:nvPr/>
        </p:nvSpPr>
        <p:spPr>
          <a:xfrm>
            <a:off x="5491906" y="2807875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c 81">
            <a:extLst>
              <a:ext uri="{FF2B5EF4-FFF2-40B4-BE49-F238E27FC236}">
                <a16:creationId xmlns:a16="http://schemas.microsoft.com/office/drawing/2014/main" id="{05123D73-5365-4528-AC33-0461312A9E0A}"/>
              </a:ext>
            </a:extLst>
          </p:cNvPr>
          <p:cNvSpPr/>
          <p:nvPr/>
        </p:nvSpPr>
        <p:spPr>
          <a:xfrm rot="8100000">
            <a:off x="5191846" y="2507815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1A3606C1-FE83-40F4-80E6-42F86D05D9C9}"/>
              </a:ext>
            </a:extLst>
          </p:cNvPr>
          <p:cNvSpPr/>
          <p:nvPr/>
        </p:nvSpPr>
        <p:spPr>
          <a:xfrm>
            <a:off x="6061364" y="4485295"/>
            <a:ext cx="93210" cy="93210"/>
          </a:xfrm>
          <a:prstGeom prst="ellipse">
            <a:avLst/>
          </a:prstGeom>
          <a:noFill/>
          <a:ln w="19050">
            <a:solidFill>
              <a:srgbClr val="5D7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864F5AC-A900-439B-935A-22095516012E}"/>
              </a:ext>
            </a:extLst>
          </p:cNvPr>
          <p:cNvSpPr txBox="1"/>
          <p:nvPr/>
        </p:nvSpPr>
        <p:spPr>
          <a:xfrm>
            <a:off x="4947223" y="4679879"/>
            <a:ext cx="231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This is just a demo text so consider replacing it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1C46ED0-4123-4895-9BF7-24301E52FA0C}"/>
              </a:ext>
            </a:extLst>
          </p:cNvPr>
          <p:cNvCxnSpPr>
            <a:cxnSpLocks/>
          </p:cNvCxnSpPr>
          <p:nvPr/>
        </p:nvCxnSpPr>
        <p:spPr>
          <a:xfrm flipV="1">
            <a:off x="8996426" y="4223941"/>
            <a:ext cx="0" cy="312963"/>
          </a:xfrm>
          <a:prstGeom prst="line">
            <a:avLst/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DEBC6EB0-3C4C-497A-8D54-4B424AE5FB41}"/>
              </a:ext>
            </a:extLst>
          </p:cNvPr>
          <p:cNvSpPr/>
          <p:nvPr/>
        </p:nvSpPr>
        <p:spPr>
          <a:xfrm>
            <a:off x="8223200" y="2699940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380D8CC-EB9B-4BC1-9B1A-86339C48C1BA}"/>
              </a:ext>
            </a:extLst>
          </p:cNvPr>
          <p:cNvSpPr/>
          <p:nvPr/>
        </p:nvSpPr>
        <p:spPr>
          <a:xfrm>
            <a:off x="8311306" y="2788046"/>
            <a:ext cx="1347788" cy="1347788"/>
          </a:xfrm>
          <a:prstGeom prst="ellipse">
            <a:avLst/>
          </a:prstGeom>
          <a:solidFill>
            <a:srgbClr val="05E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3E5CE27-E84D-4502-B34F-1EFE543F856F}"/>
              </a:ext>
            </a:extLst>
          </p:cNvPr>
          <p:cNvSpPr/>
          <p:nvPr/>
        </p:nvSpPr>
        <p:spPr>
          <a:xfrm>
            <a:off x="8382744" y="2859484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c 88">
            <a:extLst>
              <a:ext uri="{FF2B5EF4-FFF2-40B4-BE49-F238E27FC236}">
                <a16:creationId xmlns:a16="http://schemas.microsoft.com/office/drawing/2014/main" id="{8EF910A0-CD6C-4B95-945C-870D61036944}"/>
              </a:ext>
            </a:extLst>
          </p:cNvPr>
          <p:cNvSpPr/>
          <p:nvPr/>
        </p:nvSpPr>
        <p:spPr>
          <a:xfrm rot="8100000">
            <a:off x="8082684" y="2483224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05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199F16EC-46F4-4B5B-BB49-79E6F3863675}"/>
              </a:ext>
            </a:extLst>
          </p:cNvPr>
          <p:cNvSpPr/>
          <p:nvPr/>
        </p:nvSpPr>
        <p:spPr>
          <a:xfrm>
            <a:off x="8952202" y="4536904"/>
            <a:ext cx="93210" cy="93210"/>
          </a:xfrm>
          <a:prstGeom prst="ellipse">
            <a:avLst/>
          </a:prstGeom>
          <a:noFill/>
          <a:ln w="19050">
            <a:solidFill>
              <a:srgbClr val="05E1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44B8600-171D-48A1-B367-C4946CE76623}"/>
              </a:ext>
            </a:extLst>
          </p:cNvPr>
          <p:cNvSpPr txBox="1"/>
          <p:nvPr/>
        </p:nvSpPr>
        <p:spPr>
          <a:xfrm>
            <a:off x="8003416" y="2096131"/>
            <a:ext cx="1986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5E1E7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C234661-70F6-4B9E-9945-C43049F893F1}"/>
              </a:ext>
            </a:extLst>
          </p:cNvPr>
          <p:cNvSpPr txBox="1"/>
          <p:nvPr/>
        </p:nvSpPr>
        <p:spPr>
          <a:xfrm>
            <a:off x="7838061" y="4731488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B4EC909-1109-497C-BBE8-04648E71A093}"/>
              </a:ext>
            </a:extLst>
          </p:cNvPr>
          <p:cNvGrpSpPr/>
          <p:nvPr/>
        </p:nvGrpSpPr>
        <p:grpSpPr>
          <a:xfrm>
            <a:off x="5721676" y="3114574"/>
            <a:ext cx="740442" cy="646938"/>
            <a:chOff x="6357938" y="3535363"/>
            <a:chExt cx="465138" cy="406400"/>
          </a:xfrm>
          <a:solidFill>
            <a:srgbClr val="5D7373"/>
          </a:solidFill>
        </p:grpSpPr>
        <p:sp>
          <p:nvSpPr>
            <p:cNvPr id="94" name="AutoShape 43">
              <a:extLst>
                <a:ext uri="{FF2B5EF4-FFF2-40B4-BE49-F238E27FC236}">
                  <a16:creationId xmlns:a16="http://schemas.microsoft.com/office/drawing/2014/main" id="{F9F29C38-033C-4750-BDDE-BEAA1DD65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5" name="AutoShape 44">
              <a:extLst>
                <a:ext uri="{FF2B5EF4-FFF2-40B4-BE49-F238E27FC236}">
                  <a16:creationId xmlns:a16="http://schemas.microsoft.com/office/drawing/2014/main" id="{A9495D55-92FE-4675-8F45-4FE217D6D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6" name="AutoShape 45">
              <a:extLst>
                <a:ext uri="{FF2B5EF4-FFF2-40B4-BE49-F238E27FC236}">
                  <a16:creationId xmlns:a16="http://schemas.microsoft.com/office/drawing/2014/main" id="{BAF23923-5D02-4A23-8394-B9C49AC02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7" name="AutoShape 59">
            <a:extLst>
              <a:ext uri="{FF2B5EF4-FFF2-40B4-BE49-F238E27FC236}">
                <a16:creationId xmlns:a16="http://schemas.microsoft.com/office/drawing/2014/main" id="{709DF6C2-482A-47AE-A2E9-CBDDCAF6C01F}"/>
              </a:ext>
            </a:extLst>
          </p:cNvPr>
          <p:cNvSpPr>
            <a:spLocks/>
          </p:cNvSpPr>
          <p:nvPr/>
        </p:nvSpPr>
        <p:spPr bwMode="auto">
          <a:xfrm>
            <a:off x="8616328" y="3150696"/>
            <a:ext cx="634028" cy="632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5E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1EBD161-A629-43A8-B7A3-EB919D0352E5}"/>
              </a:ext>
            </a:extLst>
          </p:cNvPr>
          <p:cNvGrpSpPr/>
          <p:nvPr/>
        </p:nvGrpSpPr>
        <p:grpSpPr>
          <a:xfrm>
            <a:off x="2909915" y="3147035"/>
            <a:ext cx="732078" cy="641976"/>
            <a:chOff x="1640798" y="2149003"/>
            <a:chExt cx="464344" cy="407194"/>
          </a:xfrm>
          <a:solidFill>
            <a:srgbClr val="FF5969"/>
          </a:solidFill>
        </p:grpSpPr>
        <p:sp>
          <p:nvSpPr>
            <p:cNvPr id="99" name="AutoShape 147">
              <a:extLst>
                <a:ext uri="{FF2B5EF4-FFF2-40B4-BE49-F238E27FC236}">
                  <a16:creationId xmlns:a16="http://schemas.microsoft.com/office/drawing/2014/main" id="{8FD9F510-754F-44D3-B985-0C77FDF27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148">
              <a:extLst>
                <a:ext uri="{FF2B5EF4-FFF2-40B4-BE49-F238E27FC236}">
                  <a16:creationId xmlns:a16="http://schemas.microsoft.com/office/drawing/2014/main" id="{380A53DA-1838-4E72-AE69-6EED744C6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65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7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75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/>
      <p:bldP spid="92" grpId="0"/>
      <p:bldP spid="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0D0BDD9B-CFEC-489E-B50E-422484600823}"/>
              </a:ext>
            </a:extLst>
          </p:cNvPr>
          <p:cNvGrpSpPr/>
          <p:nvPr/>
        </p:nvGrpSpPr>
        <p:grpSpPr>
          <a:xfrm>
            <a:off x="3347653" y="238883"/>
            <a:ext cx="5496695" cy="1146629"/>
            <a:chOff x="3200263" y="238883"/>
            <a:chExt cx="5496695" cy="11466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0CED4E-8099-4464-A91D-B2681C0FB01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Our Infographics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A234C0-63F7-49D8-8C33-54955403EE0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B060226-DC0D-47A6-8606-FC16CEDED031}"/>
              </a:ext>
            </a:extLst>
          </p:cNvPr>
          <p:cNvGrpSpPr/>
          <p:nvPr/>
        </p:nvGrpSpPr>
        <p:grpSpPr>
          <a:xfrm>
            <a:off x="7687073" y="2004516"/>
            <a:ext cx="1805441" cy="1894017"/>
            <a:chOff x="6381342" y="2182683"/>
            <a:chExt cx="1805441" cy="1894017"/>
          </a:xfrm>
        </p:grpSpPr>
        <p:sp>
          <p:nvSpPr>
            <p:cNvPr id="38" name="Rectangle: Top Corners Rounded 37">
              <a:extLst>
                <a:ext uri="{FF2B5EF4-FFF2-40B4-BE49-F238E27FC236}">
                  <a16:creationId xmlns:a16="http://schemas.microsoft.com/office/drawing/2014/main" id="{9CFDFC23-10B9-4748-8E47-765667A8D5B3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5D7A78-93C3-4417-AE03-08D834009F33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E21CE42-19A6-4FCC-8701-7ACC70659719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847D591-EED8-4AC8-9A50-F447369DCED6}"/>
              </a:ext>
            </a:extLst>
          </p:cNvPr>
          <p:cNvGrpSpPr/>
          <p:nvPr/>
        </p:nvGrpSpPr>
        <p:grpSpPr>
          <a:xfrm>
            <a:off x="5190196" y="2004516"/>
            <a:ext cx="1805441" cy="1894017"/>
            <a:chOff x="3884465" y="2182683"/>
            <a:chExt cx="1805441" cy="1894017"/>
          </a:xfrm>
        </p:grpSpPr>
        <p:sp>
          <p:nvSpPr>
            <p:cNvPr id="42" name="Rectangle: Top Corners Rounded 41">
              <a:extLst>
                <a:ext uri="{FF2B5EF4-FFF2-40B4-BE49-F238E27FC236}">
                  <a16:creationId xmlns:a16="http://schemas.microsoft.com/office/drawing/2014/main" id="{59AB9F3E-B8EA-45BA-9522-51EE29C10C34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5465C60-D36B-46CA-9B44-B973FCBFCEAB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434B3A9-A8F3-479A-920B-0F1631517BF6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8DBEE7C-A6ED-4A4E-A269-1F29FF515218}"/>
              </a:ext>
            </a:extLst>
          </p:cNvPr>
          <p:cNvGrpSpPr/>
          <p:nvPr/>
        </p:nvGrpSpPr>
        <p:grpSpPr>
          <a:xfrm>
            <a:off x="2693319" y="2004516"/>
            <a:ext cx="1805441" cy="1894017"/>
            <a:chOff x="1387588" y="2182683"/>
            <a:chExt cx="1805441" cy="1894017"/>
          </a:xfrm>
        </p:grpSpPr>
        <p:sp>
          <p:nvSpPr>
            <p:cNvPr id="46" name="Rectangle: Top Corners Rounded 45">
              <a:extLst>
                <a:ext uri="{FF2B5EF4-FFF2-40B4-BE49-F238E27FC236}">
                  <a16:creationId xmlns:a16="http://schemas.microsoft.com/office/drawing/2014/main" id="{B0C435C7-D494-47FF-B7BF-D19C429B20EE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BDE1841-336A-4E27-A44A-994F4338D122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0150DED-21F2-4E67-BB99-DB125410B1D9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7241529-E6EF-4CC5-8011-62F620D172C1}"/>
              </a:ext>
            </a:extLst>
          </p:cNvPr>
          <p:cNvSpPr/>
          <p:nvPr/>
        </p:nvSpPr>
        <p:spPr>
          <a:xfrm flipV="1">
            <a:off x="2800249" y="296508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A171A0C-530A-4C9F-A958-068CCD8366F2}"/>
              </a:ext>
            </a:extLst>
          </p:cNvPr>
          <p:cNvSpPr/>
          <p:nvPr/>
        </p:nvSpPr>
        <p:spPr>
          <a:xfrm flipV="1">
            <a:off x="5297126" y="296508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B750E8D-14D4-4084-83F4-DD558618C82A}"/>
              </a:ext>
            </a:extLst>
          </p:cNvPr>
          <p:cNvSpPr/>
          <p:nvPr/>
        </p:nvSpPr>
        <p:spPr>
          <a:xfrm flipV="1">
            <a:off x="7794003" y="296508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C1DEBF6-14B2-4415-B03F-93345A74C2A9}"/>
              </a:ext>
            </a:extLst>
          </p:cNvPr>
          <p:cNvGrpSpPr/>
          <p:nvPr/>
        </p:nvGrpSpPr>
        <p:grpSpPr>
          <a:xfrm>
            <a:off x="2794580" y="3659275"/>
            <a:ext cx="1591582" cy="832605"/>
            <a:chOff x="1488849" y="3837442"/>
            <a:chExt cx="1591582" cy="83260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102B8C7-B1D2-4216-BBC7-6DB5E6AB6653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10B783E-F63E-4988-A9FA-CA74FC26D83B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6AFD2F8-15A6-4B69-92DC-09A6EC18A13E}"/>
              </a:ext>
            </a:extLst>
          </p:cNvPr>
          <p:cNvGrpSpPr/>
          <p:nvPr/>
        </p:nvGrpSpPr>
        <p:grpSpPr>
          <a:xfrm>
            <a:off x="5283405" y="3659275"/>
            <a:ext cx="1591582" cy="832605"/>
            <a:chOff x="3977674" y="3837442"/>
            <a:chExt cx="1591582" cy="83260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824FFFA-6F87-4632-9259-7ABC40DE8181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3B96DD7-5DD2-4C3C-B8C7-4A1B41721DFF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6CC5C02-95F4-4DC1-B6D5-CAA02FD89E77}"/>
              </a:ext>
            </a:extLst>
          </p:cNvPr>
          <p:cNvGrpSpPr/>
          <p:nvPr/>
        </p:nvGrpSpPr>
        <p:grpSpPr>
          <a:xfrm>
            <a:off x="7794003" y="3659275"/>
            <a:ext cx="1591582" cy="832605"/>
            <a:chOff x="6488272" y="3837442"/>
            <a:chExt cx="1591582" cy="83260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0B09D23-F802-4775-A845-C7570F769D09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786235A-330D-41D0-8530-A38FB8759B30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AFC24FA1-3361-4300-B142-27AF7D7A9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562" y="4742318"/>
            <a:ext cx="894354" cy="89435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2DEAD83-B875-477A-A906-CEA47BD45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850" y="4742405"/>
            <a:ext cx="897858" cy="897856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B3F6BEF-DC1D-4358-BB7C-2DDEE79CEF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577" y="4742318"/>
            <a:ext cx="907482" cy="9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4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B0C9E84-B7A2-4283-8BB0-8E114906E398}"/>
              </a:ext>
            </a:extLst>
          </p:cNvPr>
          <p:cNvGrpSpPr/>
          <p:nvPr/>
        </p:nvGrpSpPr>
        <p:grpSpPr>
          <a:xfrm>
            <a:off x="5759631" y="2105561"/>
            <a:ext cx="4408966" cy="2646878"/>
            <a:chOff x="4136103" y="2121039"/>
            <a:chExt cx="4408966" cy="264687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05E9610-264D-4451-A712-C7C2E83D9C85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Thanks for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Listening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with great patience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6E4CA4D-7BF0-40A9-9D65-6D058496089D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E7D60E91-209D-4CBF-8DF6-B3DF8FCDF71C}"/>
              </a:ext>
            </a:extLst>
          </p:cNvPr>
          <p:cNvSpPr/>
          <p:nvPr/>
        </p:nvSpPr>
        <p:spPr>
          <a:xfrm>
            <a:off x="2351556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40EED6-8763-41F4-BE96-42FF881BFC09}"/>
              </a:ext>
            </a:extLst>
          </p:cNvPr>
          <p:cNvSpPr/>
          <p:nvPr/>
        </p:nvSpPr>
        <p:spPr>
          <a:xfrm>
            <a:off x="2690517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2D71FFA-1603-40C8-A30C-B1D85CA8BC6C}"/>
              </a:ext>
            </a:extLst>
          </p:cNvPr>
          <p:cNvSpPr/>
          <p:nvPr/>
        </p:nvSpPr>
        <p:spPr>
          <a:xfrm>
            <a:off x="2906682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24FB86-6B1E-463D-B166-E89774306D61}"/>
              </a:ext>
            </a:extLst>
          </p:cNvPr>
          <p:cNvGrpSpPr/>
          <p:nvPr/>
        </p:nvGrpSpPr>
        <p:grpSpPr>
          <a:xfrm>
            <a:off x="3257009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E9B77B7-3F5E-484A-A697-8F531BDD20A1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14" name="Freeform 176">
                <a:extLst>
                  <a:ext uri="{FF2B5EF4-FFF2-40B4-BE49-F238E27FC236}">
                    <a16:creationId xmlns:a16="http://schemas.microsoft.com/office/drawing/2014/main" id="{7C7BEFD9-73F0-4B38-9BF6-48651AF55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7">
                <a:extLst>
                  <a:ext uri="{FF2B5EF4-FFF2-40B4-BE49-F238E27FC236}">
                    <a16:creationId xmlns:a16="http://schemas.microsoft.com/office/drawing/2014/main" id="{30414753-D679-4727-A2BD-899E4A254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78">
                <a:extLst>
                  <a:ext uri="{FF2B5EF4-FFF2-40B4-BE49-F238E27FC236}">
                    <a16:creationId xmlns:a16="http://schemas.microsoft.com/office/drawing/2014/main" id="{6C1D87C7-737B-4EA5-B411-A1A1D9F42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9">
                <a:extLst>
                  <a:ext uri="{FF2B5EF4-FFF2-40B4-BE49-F238E27FC236}">
                    <a16:creationId xmlns:a16="http://schemas.microsoft.com/office/drawing/2014/main" id="{E0301570-1380-4656-BAF8-2DDCE254E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0">
                <a:extLst>
                  <a:ext uri="{FF2B5EF4-FFF2-40B4-BE49-F238E27FC236}">
                    <a16:creationId xmlns:a16="http://schemas.microsoft.com/office/drawing/2014/main" id="{89E702EA-9772-4331-BDFC-BB4EA5E42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1">
                <a:extLst>
                  <a:ext uri="{FF2B5EF4-FFF2-40B4-BE49-F238E27FC236}">
                    <a16:creationId xmlns:a16="http://schemas.microsoft.com/office/drawing/2014/main" id="{7754D6B6-3A8A-4867-B93C-DBCF8532B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2">
                <a:extLst>
                  <a:ext uri="{FF2B5EF4-FFF2-40B4-BE49-F238E27FC236}">
                    <a16:creationId xmlns:a16="http://schemas.microsoft.com/office/drawing/2014/main" id="{034EB82A-5905-4EBF-995E-0B1E73E19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83">
                <a:extLst>
                  <a:ext uri="{FF2B5EF4-FFF2-40B4-BE49-F238E27FC236}">
                    <a16:creationId xmlns:a16="http://schemas.microsoft.com/office/drawing/2014/main" id="{EE052770-E1B2-4D52-AA16-5E85BB97E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4">
                <a:extLst>
                  <a:ext uri="{FF2B5EF4-FFF2-40B4-BE49-F238E27FC236}">
                    <a16:creationId xmlns:a16="http://schemas.microsoft.com/office/drawing/2014/main" id="{05223539-5AF5-442F-97FC-3F27E41D6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85">
                <a:extLst>
                  <a:ext uri="{FF2B5EF4-FFF2-40B4-BE49-F238E27FC236}">
                    <a16:creationId xmlns:a16="http://schemas.microsoft.com/office/drawing/2014/main" id="{D3EAC41E-59F0-446A-8706-3E938FEE4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86">
                <a:extLst>
                  <a:ext uri="{FF2B5EF4-FFF2-40B4-BE49-F238E27FC236}">
                    <a16:creationId xmlns:a16="http://schemas.microsoft.com/office/drawing/2014/main" id="{61D8F673-2194-4498-BA6D-50F7CCED8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7">
                <a:extLst>
                  <a:ext uri="{FF2B5EF4-FFF2-40B4-BE49-F238E27FC236}">
                    <a16:creationId xmlns:a16="http://schemas.microsoft.com/office/drawing/2014/main" id="{B37DB4C1-D3CD-405D-9ACD-46321D4B0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79C764B2-3377-4639-A7EB-005C69D9BB5F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5A46154B-9A3A-4F83-A8CA-33A5DE09885C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F9FD4C3E-8B5F-4896-BA7A-E3A4F195054C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Top Corners Rounded 12">
              <a:extLst>
                <a:ext uri="{FF2B5EF4-FFF2-40B4-BE49-F238E27FC236}">
                  <a16:creationId xmlns:a16="http://schemas.microsoft.com/office/drawing/2014/main" id="{12A8577C-9ADA-4735-849A-F5C9660CB24C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88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438</Words>
  <Application>Microsoft Office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Gill Sans</vt:lpstr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Zaman</dc:creator>
  <cp:lastModifiedBy>Mr. Zaman</cp:lastModifiedBy>
  <cp:revision>6</cp:revision>
  <dcterms:created xsi:type="dcterms:W3CDTF">2020-09-29T11:03:18Z</dcterms:created>
  <dcterms:modified xsi:type="dcterms:W3CDTF">2020-09-29T12:08:55Z</dcterms:modified>
</cp:coreProperties>
</file>