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638" r:id="rId2"/>
    <p:sldId id="639" r:id="rId3"/>
    <p:sldId id="640" r:id="rId4"/>
    <p:sldId id="641" r:id="rId5"/>
    <p:sldId id="643" r:id="rId6"/>
    <p:sldId id="642" r:id="rId7"/>
    <p:sldId id="266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8EDE2"/>
    <a:srgbClr val="9797FF"/>
    <a:srgbClr val="7EED89"/>
    <a:srgbClr val="FF8A8A"/>
    <a:srgbClr val="FFBB2D"/>
    <a:srgbClr val="78A5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485" autoAdjust="0"/>
    <p:restoredTop sz="97553" autoAdjust="0"/>
  </p:normalViewPr>
  <p:slideViewPr>
    <p:cSldViewPr snapToGrid="0">
      <p:cViewPr>
        <p:scale>
          <a:sx n="50" d="100"/>
          <a:sy n="50" d="100"/>
        </p:scale>
        <p:origin x="4892" y="26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77BA93-EB62-47CE-A617-9A3E3E83CFF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E63D65C-8F42-4DBD-A11A-9338BDF50C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E928B0-FF2F-4568-A0D3-BA7266A312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585D32-71BF-4D26-BABC-278E2C415B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2FB040-DFA1-4ECB-B496-B30FF83115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4652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8A9E51-F724-4FAF-A949-052A8FFBBC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9DC5A6B-66EF-422D-9EB2-BD06DA3D9A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7C13516-DF5C-4B71-859F-AB3D031959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31E199-4BA7-46EE-9415-5EC94C5BE5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F5AA2F1-F698-4390-8C33-5FF7E64A00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5103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F8D8D47-3DD6-4FEC-B0DF-EC89370BD77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716846C-3887-41BE-B57B-81E1A256FA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C1F8CF-B85E-453C-A9B1-9B8B6C4E6D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40D0B2-2483-4318-AFD4-4B2DEB337F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8C81C2C-49C9-4C12-B286-B16CA901E4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61582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0854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9118EF-D235-45C8-85AE-61C68CCD0D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6E4C64-7473-4DEC-9C32-054113A36C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6A3681-0076-4659-9D64-5DA38FC654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82F68E-22CE-4BFC-B5C6-188F027784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FD86665-DC57-484E-B1C5-DDEA6B0216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828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F50CA3-B11E-4D70-92D8-BAB57D1B7C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40D9D4D-0C10-400A-B46A-CBDC20C6A7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CFBCB96-0316-4A78-9728-4E59FD7068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8DC997-6F13-46EA-902A-EAB423EBEB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A7B306-4B71-4245-8CAB-875B65D036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7654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7B1960-1A0B-4BA3-B521-301DA719E5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4155C68-B5B8-4438-8FC5-74464F55BE1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B8602B8-E932-4EAF-BE45-3EE1D329E92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2F7DC7-2D85-43BF-8767-9D4F45B405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0C5E8C5-0C3C-4A46-8A5F-10404F428C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FFBDA8-990B-40ED-8240-7328EB5B0B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64113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2A34F5-CB76-4F96-A5A3-3A8AC41179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BDB21FD-3854-436F-9CEC-87FDDEF80C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156DD0-B464-41AE-B9DC-C426A806F81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699712A-71C7-4B4A-A159-138EB885DAC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1C40C12-A32D-4C52-A62C-AE82DA4129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E3B71FF-31AA-427D-9B1B-6461185ED5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E7AAC18-11F1-42AE-A01E-68680DC0AC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A76D667-110F-478A-B380-277B3408E3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63055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A87106-F907-45E1-922B-DA863155F0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3943E46-EDBF-4451-94F2-159624953A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762458F-ECB8-41BA-B01D-CDD2A01ADC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5F48D77-941B-428A-9A56-9C866492CB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16700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E34516-A6DE-4629-B3F4-5CBB596EFA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77CBB7F-1EE6-4E07-B8AD-E6A77E1889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B9214F-47AF-4149-A28E-9A6CE2ECD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94880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6591B4-672A-416D-AE5F-A1E93EEF92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1EEABB-C83E-4F04-BFD6-DEB8FE518E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21EEAE7-697A-437E-9A7A-CFC34647ED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3D76470-7FED-47B7-AB27-2763DFBBE4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0CA3A34-F19F-4D0F-989B-FDC47ECBE0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7288100-C071-4D77-A166-748506F05F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09962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1BA716-B0CC-4A5B-A09A-5C00DD6F4D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729B29F-535B-439B-93FD-4C8BEFCB74A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7C605AD-E265-4409-850A-9B084376FA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1288EC-6EBD-4428-B52A-4D5841EB4C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18D6837-22D7-4C94-9C07-9893E0844E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8BC3BF-81FB-4C70-B407-74F310E888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83286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E654F17-68DC-48B3-9074-56CD2FB304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20D083-608F-43D2-A354-2F1C25ED8AD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FE1EC7-0B46-4249-A4A7-FF2E79C42BF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3D7266-3117-4FF6-AEE1-9BFB8B2600AB}" type="datetimeFigureOut">
              <a:rPr lang="en-US" smtClean="0"/>
              <a:t>11/16/2024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B8C45B-706A-4674-AE71-787135C3174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C52D21-E2E2-45A5-AF22-0418F5B7236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53679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8A5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941A9DF-F766-4473-91A2-7DE45865D70E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444A54"/>
                </a:solidFill>
                <a:latin typeface="Montserrat ExtraBold" panose="00000900000000000000" pitchFamily="2" charset="0"/>
              </a:rPr>
              <a:t>Quote Infographics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AC07B7A-C8CD-4418-8352-1E24F107CEA3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444A54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E695A62C-E75D-4773-86FB-4B121DEBF047}"/>
              </a:ext>
            </a:extLst>
          </p:cNvPr>
          <p:cNvGrpSpPr/>
          <p:nvPr/>
        </p:nvGrpSpPr>
        <p:grpSpPr>
          <a:xfrm>
            <a:off x="534988" y="2157413"/>
            <a:ext cx="3149600" cy="3287713"/>
            <a:chOff x="534988" y="2157413"/>
            <a:chExt cx="3149600" cy="3287713"/>
          </a:xfrm>
        </p:grpSpPr>
        <p:sp>
          <p:nvSpPr>
            <p:cNvPr id="5" name="Freeform 9">
              <a:extLst>
                <a:ext uri="{FF2B5EF4-FFF2-40B4-BE49-F238E27FC236}">
                  <a16:creationId xmlns:a16="http://schemas.microsoft.com/office/drawing/2014/main" id="{EF419E1B-D9F6-4485-BF0F-DA158610009C}"/>
                </a:ext>
              </a:extLst>
            </p:cNvPr>
            <p:cNvSpPr>
              <a:spLocks/>
            </p:cNvSpPr>
            <p:nvPr/>
          </p:nvSpPr>
          <p:spPr bwMode="auto">
            <a:xfrm>
              <a:off x="54927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E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0">
              <a:extLst>
                <a:ext uri="{FF2B5EF4-FFF2-40B4-BE49-F238E27FC236}">
                  <a16:creationId xmlns:a16="http://schemas.microsoft.com/office/drawing/2014/main" id="{60CD808E-E73F-4305-8ABF-E642F2737E5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3498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9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5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4A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1">
              <a:extLst>
                <a:ext uri="{FF2B5EF4-FFF2-40B4-BE49-F238E27FC236}">
                  <a16:creationId xmlns:a16="http://schemas.microsoft.com/office/drawing/2014/main" id="{BDA9DDB6-E15C-4319-920C-836AE4131FA2}"/>
                </a:ext>
              </a:extLst>
            </p:cNvPr>
            <p:cNvSpPr>
              <a:spLocks/>
            </p:cNvSpPr>
            <p:nvPr/>
          </p:nvSpPr>
          <p:spPr bwMode="auto">
            <a:xfrm>
              <a:off x="64452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78A5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A7623387-122B-411A-9540-2D53BD1FEDF4}"/>
              </a:ext>
            </a:extLst>
          </p:cNvPr>
          <p:cNvGrpSpPr/>
          <p:nvPr/>
        </p:nvGrpSpPr>
        <p:grpSpPr>
          <a:xfrm>
            <a:off x="752507" y="2981184"/>
            <a:ext cx="2714563" cy="1747004"/>
            <a:chOff x="752507" y="2981184"/>
            <a:chExt cx="2714563" cy="1747004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95464016-AEB0-46BA-8EAD-83841549E786}"/>
                </a:ext>
              </a:extLst>
            </p:cNvPr>
            <p:cNvSpPr txBox="1"/>
            <p:nvPr/>
          </p:nvSpPr>
          <p:spPr>
            <a:xfrm>
              <a:off x="75250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4A5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DA0AFDAA-6F1A-4B2C-AC6D-0DEA78CE4464}"/>
                </a:ext>
              </a:extLst>
            </p:cNvPr>
            <p:cNvSpPr txBox="1"/>
            <p:nvPr/>
          </p:nvSpPr>
          <p:spPr>
            <a:xfrm>
              <a:off x="75250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4A5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E35A7ED4-CE8F-420B-8665-1867A0C1E9DD}"/>
              </a:ext>
            </a:extLst>
          </p:cNvPr>
          <p:cNvGrpSpPr/>
          <p:nvPr/>
        </p:nvGrpSpPr>
        <p:grpSpPr>
          <a:xfrm>
            <a:off x="4519613" y="2157413"/>
            <a:ext cx="3149600" cy="3287713"/>
            <a:chOff x="4519613" y="2157413"/>
            <a:chExt cx="3149600" cy="3287713"/>
          </a:xfrm>
        </p:grpSpPr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03A4DBF2-20B9-4545-8069-133BD6F8C942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3901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0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0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4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E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926B216F-B8D3-41C9-8F75-464016EE7EE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19613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8" y="1294"/>
                    <a:pt x="869" y="1296"/>
                    <a:pt x="909" y="1301"/>
                  </a:cubicBezTo>
                  <a:cubicBezTo>
                    <a:pt x="936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4A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EF1DF086-EFED-4906-867E-90EAA9E14FC9}"/>
                </a:ext>
              </a:extLst>
            </p:cNvPr>
            <p:cNvSpPr>
              <a:spLocks/>
            </p:cNvSpPr>
            <p:nvPr/>
          </p:nvSpPr>
          <p:spPr bwMode="auto">
            <a:xfrm>
              <a:off x="4629151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78A5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2166B415-FB44-424E-A381-225FE437C195}"/>
              </a:ext>
            </a:extLst>
          </p:cNvPr>
          <p:cNvGrpSpPr/>
          <p:nvPr/>
        </p:nvGrpSpPr>
        <p:grpSpPr>
          <a:xfrm>
            <a:off x="4737132" y="2981184"/>
            <a:ext cx="2714563" cy="1747004"/>
            <a:chOff x="4737132" y="2981184"/>
            <a:chExt cx="2714563" cy="1747004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DE9489CC-62C1-4BA0-9663-96DA1D1D8610}"/>
                </a:ext>
              </a:extLst>
            </p:cNvPr>
            <p:cNvSpPr txBox="1"/>
            <p:nvPr/>
          </p:nvSpPr>
          <p:spPr>
            <a:xfrm>
              <a:off x="4737132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4A5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3DFA0DB6-BEA8-48E1-8E20-4DFF19BEA900}"/>
                </a:ext>
              </a:extLst>
            </p:cNvPr>
            <p:cNvSpPr txBox="1"/>
            <p:nvPr/>
          </p:nvSpPr>
          <p:spPr>
            <a:xfrm>
              <a:off x="4737132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4A5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3CF2E706-C009-4BCB-8668-75744F0FE518}"/>
              </a:ext>
            </a:extLst>
          </p:cNvPr>
          <p:cNvGrpSpPr/>
          <p:nvPr/>
        </p:nvGrpSpPr>
        <p:grpSpPr>
          <a:xfrm>
            <a:off x="8504238" y="2157413"/>
            <a:ext cx="3149600" cy="3287713"/>
            <a:chOff x="8504238" y="2157413"/>
            <a:chExt cx="3149600" cy="3287713"/>
          </a:xfrm>
        </p:grpSpPr>
        <p:sp>
          <p:nvSpPr>
            <p:cNvPr id="19" name="Freeform 12">
              <a:extLst>
                <a:ext uri="{FF2B5EF4-FFF2-40B4-BE49-F238E27FC236}">
                  <a16:creationId xmlns:a16="http://schemas.microsoft.com/office/drawing/2014/main" id="{D37A063E-C249-45D3-9B21-6F41D490BDD3}"/>
                </a:ext>
              </a:extLst>
            </p:cNvPr>
            <p:cNvSpPr>
              <a:spLocks/>
            </p:cNvSpPr>
            <p:nvPr/>
          </p:nvSpPr>
          <p:spPr bwMode="auto">
            <a:xfrm>
              <a:off x="851852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E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D49F8B8C-F3F8-4219-99AB-9A5C264FF4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0423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4A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4">
              <a:extLst>
                <a:ext uri="{FF2B5EF4-FFF2-40B4-BE49-F238E27FC236}">
                  <a16:creationId xmlns:a16="http://schemas.microsoft.com/office/drawing/2014/main" id="{05DC3255-B148-497E-869B-77A6E736FBF0}"/>
                </a:ext>
              </a:extLst>
            </p:cNvPr>
            <p:cNvSpPr>
              <a:spLocks/>
            </p:cNvSpPr>
            <p:nvPr/>
          </p:nvSpPr>
          <p:spPr bwMode="auto">
            <a:xfrm>
              <a:off x="861377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78A5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82F457C7-FD0F-4B5D-ADBE-B5BEABAE06B1}"/>
              </a:ext>
            </a:extLst>
          </p:cNvPr>
          <p:cNvGrpSpPr/>
          <p:nvPr/>
        </p:nvGrpSpPr>
        <p:grpSpPr>
          <a:xfrm>
            <a:off x="8721757" y="2981184"/>
            <a:ext cx="2714563" cy="1747004"/>
            <a:chOff x="8721757" y="2981184"/>
            <a:chExt cx="2714563" cy="1747004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7AD60977-8FA0-4C2C-BDA9-AD7C89A1AA87}"/>
                </a:ext>
              </a:extLst>
            </p:cNvPr>
            <p:cNvSpPr txBox="1"/>
            <p:nvPr/>
          </p:nvSpPr>
          <p:spPr>
            <a:xfrm>
              <a:off x="872175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4A5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26F899B0-85BC-44F5-8154-07D3D5DA1821}"/>
                </a:ext>
              </a:extLst>
            </p:cNvPr>
            <p:cNvSpPr txBox="1"/>
            <p:nvPr/>
          </p:nvSpPr>
          <p:spPr>
            <a:xfrm>
              <a:off x="872175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4A5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458474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12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2" dur="2100" fill="hold"/>
                                        <p:tgtEl>
                                          <p:spTgt spid="4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0" dur="2000" fill="hold"/>
                                        <p:tgtEl>
                                          <p:spTgt spid="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12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0" dur="2100" fill="hold"/>
                                        <p:tgtEl>
                                          <p:spTgt spid="11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41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8" dur="2000" fill="hold"/>
                                        <p:tgtEl>
                                          <p:spTgt spid="1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125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58" dur="2100" fill="hold"/>
                                        <p:tgtEl>
                                          <p:spTgt spid="18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59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6" dur="2000" fill="hold"/>
                                        <p:tgtEl>
                                          <p:spTgt spid="2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BB2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EDEF1E2-32A3-4B5D-A9AB-9238C4992AAD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544C44"/>
                </a:solidFill>
                <a:latin typeface="Montserrat ExtraBold" panose="00000900000000000000" pitchFamily="2" charset="0"/>
              </a:rPr>
              <a:t>Quote Infographics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BBC938E-39E9-490E-B034-8D5451659FFD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544C44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9F6CA04F-005E-4CEB-A3AE-FA207679B188}"/>
              </a:ext>
            </a:extLst>
          </p:cNvPr>
          <p:cNvGrpSpPr/>
          <p:nvPr/>
        </p:nvGrpSpPr>
        <p:grpSpPr>
          <a:xfrm>
            <a:off x="534988" y="2157413"/>
            <a:ext cx="3149600" cy="3287713"/>
            <a:chOff x="534988" y="2157413"/>
            <a:chExt cx="3149600" cy="3287713"/>
          </a:xfrm>
        </p:grpSpPr>
        <p:sp>
          <p:nvSpPr>
            <p:cNvPr id="5" name="Freeform 9">
              <a:extLst>
                <a:ext uri="{FF2B5EF4-FFF2-40B4-BE49-F238E27FC236}">
                  <a16:creationId xmlns:a16="http://schemas.microsoft.com/office/drawing/2014/main" id="{E7BE693A-F900-42E8-B3D9-424DDE5B7420}"/>
                </a:ext>
              </a:extLst>
            </p:cNvPr>
            <p:cNvSpPr>
              <a:spLocks/>
            </p:cNvSpPr>
            <p:nvPr/>
          </p:nvSpPr>
          <p:spPr bwMode="auto">
            <a:xfrm>
              <a:off x="54927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FCEA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0">
              <a:extLst>
                <a:ext uri="{FF2B5EF4-FFF2-40B4-BE49-F238E27FC236}">
                  <a16:creationId xmlns:a16="http://schemas.microsoft.com/office/drawing/2014/main" id="{C0042AAB-B7BF-4FC3-9D78-77AE222D237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3498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9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5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544C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1">
              <a:extLst>
                <a:ext uri="{FF2B5EF4-FFF2-40B4-BE49-F238E27FC236}">
                  <a16:creationId xmlns:a16="http://schemas.microsoft.com/office/drawing/2014/main" id="{D5399607-735A-4E3C-9864-FD8A4E6DB246}"/>
                </a:ext>
              </a:extLst>
            </p:cNvPr>
            <p:cNvSpPr>
              <a:spLocks/>
            </p:cNvSpPr>
            <p:nvPr/>
          </p:nvSpPr>
          <p:spPr bwMode="auto">
            <a:xfrm>
              <a:off x="64452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FFBB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164CF227-081B-42E2-8243-B1788AD3DC07}"/>
              </a:ext>
            </a:extLst>
          </p:cNvPr>
          <p:cNvGrpSpPr/>
          <p:nvPr/>
        </p:nvGrpSpPr>
        <p:grpSpPr>
          <a:xfrm>
            <a:off x="752507" y="2981184"/>
            <a:ext cx="2714563" cy="1747004"/>
            <a:chOff x="752507" y="2981184"/>
            <a:chExt cx="2714563" cy="1747004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182EB8EA-FCAE-49C5-97CA-37545774FC7B}"/>
                </a:ext>
              </a:extLst>
            </p:cNvPr>
            <p:cNvSpPr txBox="1"/>
            <p:nvPr/>
          </p:nvSpPr>
          <p:spPr>
            <a:xfrm>
              <a:off x="75250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544C4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BE70F928-CBC0-462B-814C-8DE0D1EDD69A}"/>
                </a:ext>
              </a:extLst>
            </p:cNvPr>
            <p:cNvSpPr txBox="1"/>
            <p:nvPr/>
          </p:nvSpPr>
          <p:spPr>
            <a:xfrm>
              <a:off x="75250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544C4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DBC6A6E0-D335-4C46-A055-15FD8B4AD4E6}"/>
              </a:ext>
            </a:extLst>
          </p:cNvPr>
          <p:cNvGrpSpPr/>
          <p:nvPr/>
        </p:nvGrpSpPr>
        <p:grpSpPr>
          <a:xfrm>
            <a:off x="4519613" y="2157413"/>
            <a:ext cx="3149600" cy="3287713"/>
            <a:chOff x="4519613" y="2157413"/>
            <a:chExt cx="3149600" cy="3287713"/>
          </a:xfrm>
        </p:grpSpPr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200A46AC-63EA-404C-8FF6-95396FE3382B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3901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0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0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4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FCEA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2CDCDE1E-CE10-4CE0-8CC4-34A1AF8B48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19613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8" y="1294"/>
                    <a:pt x="869" y="1296"/>
                    <a:pt x="909" y="1301"/>
                  </a:cubicBezTo>
                  <a:cubicBezTo>
                    <a:pt x="936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544C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90A84CFB-7A99-4AE3-875B-5C780627AC0A}"/>
                </a:ext>
              </a:extLst>
            </p:cNvPr>
            <p:cNvSpPr>
              <a:spLocks/>
            </p:cNvSpPr>
            <p:nvPr/>
          </p:nvSpPr>
          <p:spPr bwMode="auto">
            <a:xfrm>
              <a:off x="4629151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FFBB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E62C7772-C8DA-4E97-B67E-4086FF3C222E}"/>
              </a:ext>
            </a:extLst>
          </p:cNvPr>
          <p:cNvGrpSpPr/>
          <p:nvPr/>
        </p:nvGrpSpPr>
        <p:grpSpPr>
          <a:xfrm>
            <a:off x="4737132" y="2981184"/>
            <a:ext cx="2714563" cy="1747004"/>
            <a:chOff x="4737132" y="2981184"/>
            <a:chExt cx="2714563" cy="1747004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20CEF5B-86E3-46EE-BAAB-0FECD7A06FAF}"/>
                </a:ext>
              </a:extLst>
            </p:cNvPr>
            <p:cNvSpPr txBox="1"/>
            <p:nvPr/>
          </p:nvSpPr>
          <p:spPr>
            <a:xfrm>
              <a:off x="4737132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544C4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23DA0B0F-3685-4ABC-BFB9-DB61AE4742AA}"/>
                </a:ext>
              </a:extLst>
            </p:cNvPr>
            <p:cNvSpPr txBox="1"/>
            <p:nvPr/>
          </p:nvSpPr>
          <p:spPr>
            <a:xfrm>
              <a:off x="4737132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544C4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7D14652B-349E-4856-A115-2AD0E4439666}"/>
              </a:ext>
            </a:extLst>
          </p:cNvPr>
          <p:cNvGrpSpPr/>
          <p:nvPr/>
        </p:nvGrpSpPr>
        <p:grpSpPr>
          <a:xfrm>
            <a:off x="8504238" y="2157413"/>
            <a:ext cx="3149600" cy="3287713"/>
            <a:chOff x="8504238" y="2157413"/>
            <a:chExt cx="3149600" cy="3287713"/>
          </a:xfrm>
        </p:grpSpPr>
        <p:sp>
          <p:nvSpPr>
            <p:cNvPr id="19" name="Freeform 12">
              <a:extLst>
                <a:ext uri="{FF2B5EF4-FFF2-40B4-BE49-F238E27FC236}">
                  <a16:creationId xmlns:a16="http://schemas.microsoft.com/office/drawing/2014/main" id="{3C1A859E-B84E-4FCC-AD69-701B956EEC87}"/>
                </a:ext>
              </a:extLst>
            </p:cNvPr>
            <p:cNvSpPr>
              <a:spLocks/>
            </p:cNvSpPr>
            <p:nvPr/>
          </p:nvSpPr>
          <p:spPr bwMode="auto">
            <a:xfrm>
              <a:off x="851852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FCEA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0B54DAE8-0CF0-47C8-9577-C8FBB493C8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0423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544C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4">
              <a:extLst>
                <a:ext uri="{FF2B5EF4-FFF2-40B4-BE49-F238E27FC236}">
                  <a16:creationId xmlns:a16="http://schemas.microsoft.com/office/drawing/2014/main" id="{EA08BFB3-43B7-449A-9AB1-8547FB3675D0}"/>
                </a:ext>
              </a:extLst>
            </p:cNvPr>
            <p:cNvSpPr>
              <a:spLocks/>
            </p:cNvSpPr>
            <p:nvPr/>
          </p:nvSpPr>
          <p:spPr bwMode="auto">
            <a:xfrm>
              <a:off x="861377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FFBB2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17519125-3A32-4EEC-BB41-33F2C2246D05}"/>
              </a:ext>
            </a:extLst>
          </p:cNvPr>
          <p:cNvGrpSpPr/>
          <p:nvPr/>
        </p:nvGrpSpPr>
        <p:grpSpPr>
          <a:xfrm>
            <a:off x="8721757" y="2981184"/>
            <a:ext cx="2714563" cy="1747004"/>
            <a:chOff x="8721757" y="2981184"/>
            <a:chExt cx="2714563" cy="1747004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28C6ECC6-F238-457D-B620-177A7F7D9879}"/>
                </a:ext>
              </a:extLst>
            </p:cNvPr>
            <p:cNvSpPr txBox="1"/>
            <p:nvPr/>
          </p:nvSpPr>
          <p:spPr>
            <a:xfrm>
              <a:off x="872175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544C4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F715C169-CD8E-4F20-A51C-9A20DBF70435}"/>
                </a:ext>
              </a:extLst>
            </p:cNvPr>
            <p:cNvSpPr txBox="1"/>
            <p:nvPr/>
          </p:nvSpPr>
          <p:spPr>
            <a:xfrm>
              <a:off x="872175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544C4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117802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12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2" dur="2100" fill="hold"/>
                                        <p:tgtEl>
                                          <p:spTgt spid="4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0" dur="2000" fill="hold"/>
                                        <p:tgtEl>
                                          <p:spTgt spid="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12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0" dur="2100" fill="hold"/>
                                        <p:tgtEl>
                                          <p:spTgt spid="11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41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8" dur="2000" fill="hold"/>
                                        <p:tgtEl>
                                          <p:spTgt spid="1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125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58" dur="2100" fill="hold"/>
                                        <p:tgtEl>
                                          <p:spTgt spid="18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59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6" dur="2000" fill="hold"/>
                                        <p:tgtEl>
                                          <p:spTgt spid="2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8A8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3E8B301-4180-4799-ADBE-54864B9186C1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544444"/>
                </a:solidFill>
                <a:latin typeface="Montserrat ExtraBold" panose="00000900000000000000" pitchFamily="2" charset="0"/>
              </a:rPr>
              <a:t>Quote Infographics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70C4C46-A227-46AB-9F9B-E0A70977A3E5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544444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E760A77F-AEBD-4F7E-B449-5AC798639053}"/>
              </a:ext>
            </a:extLst>
          </p:cNvPr>
          <p:cNvGrpSpPr/>
          <p:nvPr/>
        </p:nvGrpSpPr>
        <p:grpSpPr>
          <a:xfrm>
            <a:off x="534988" y="2157413"/>
            <a:ext cx="3149600" cy="3287713"/>
            <a:chOff x="534988" y="2157413"/>
            <a:chExt cx="3149600" cy="3287713"/>
          </a:xfrm>
        </p:grpSpPr>
        <p:sp>
          <p:nvSpPr>
            <p:cNvPr id="5" name="Freeform 9">
              <a:extLst>
                <a:ext uri="{FF2B5EF4-FFF2-40B4-BE49-F238E27FC236}">
                  <a16:creationId xmlns:a16="http://schemas.microsoft.com/office/drawing/2014/main" id="{2E3C8DC9-9521-4524-9938-1FE48322D259}"/>
                </a:ext>
              </a:extLst>
            </p:cNvPr>
            <p:cNvSpPr>
              <a:spLocks/>
            </p:cNvSpPr>
            <p:nvPr/>
          </p:nvSpPr>
          <p:spPr bwMode="auto">
            <a:xfrm>
              <a:off x="54927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FCD0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0">
              <a:extLst>
                <a:ext uri="{FF2B5EF4-FFF2-40B4-BE49-F238E27FC236}">
                  <a16:creationId xmlns:a16="http://schemas.microsoft.com/office/drawing/2014/main" id="{AA635D56-2758-4033-AA44-71E34A6236C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3498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9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5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5444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1">
              <a:extLst>
                <a:ext uri="{FF2B5EF4-FFF2-40B4-BE49-F238E27FC236}">
                  <a16:creationId xmlns:a16="http://schemas.microsoft.com/office/drawing/2014/main" id="{45614E25-1AA2-418C-A3FC-E3B9093D1505}"/>
                </a:ext>
              </a:extLst>
            </p:cNvPr>
            <p:cNvSpPr>
              <a:spLocks/>
            </p:cNvSpPr>
            <p:nvPr/>
          </p:nvSpPr>
          <p:spPr bwMode="auto">
            <a:xfrm>
              <a:off x="64452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FF8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67AB5CB7-271B-4207-9246-FEEF4F63449C}"/>
              </a:ext>
            </a:extLst>
          </p:cNvPr>
          <p:cNvGrpSpPr/>
          <p:nvPr/>
        </p:nvGrpSpPr>
        <p:grpSpPr>
          <a:xfrm>
            <a:off x="752507" y="2981184"/>
            <a:ext cx="2714563" cy="1747004"/>
            <a:chOff x="752507" y="2981184"/>
            <a:chExt cx="2714563" cy="1747004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76601AA2-643C-40E7-B15A-9B519F5A0C57}"/>
                </a:ext>
              </a:extLst>
            </p:cNvPr>
            <p:cNvSpPr txBox="1"/>
            <p:nvPr/>
          </p:nvSpPr>
          <p:spPr>
            <a:xfrm>
              <a:off x="75250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54444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4535017F-254B-4B0A-9A85-2575CE9B325F}"/>
                </a:ext>
              </a:extLst>
            </p:cNvPr>
            <p:cNvSpPr txBox="1"/>
            <p:nvPr/>
          </p:nvSpPr>
          <p:spPr>
            <a:xfrm>
              <a:off x="75250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54444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9F9B9ED8-EC5D-4081-AEF5-CE891544043E}"/>
              </a:ext>
            </a:extLst>
          </p:cNvPr>
          <p:cNvGrpSpPr/>
          <p:nvPr/>
        </p:nvGrpSpPr>
        <p:grpSpPr>
          <a:xfrm>
            <a:off x="4519613" y="2157413"/>
            <a:ext cx="3149600" cy="3287713"/>
            <a:chOff x="4519613" y="2157413"/>
            <a:chExt cx="3149600" cy="3287713"/>
          </a:xfrm>
        </p:grpSpPr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3C6DC3FE-69AB-4285-A12E-75C6B882F4C3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3901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0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0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4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FCD0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1B76A266-6AD7-4786-A4B8-7FC7B56743F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19613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8" y="1294"/>
                    <a:pt x="869" y="1296"/>
                    <a:pt x="909" y="1301"/>
                  </a:cubicBezTo>
                  <a:cubicBezTo>
                    <a:pt x="936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5444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407C6810-FA94-4B3F-97D0-59DF4DCAE5F8}"/>
                </a:ext>
              </a:extLst>
            </p:cNvPr>
            <p:cNvSpPr>
              <a:spLocks/>
            </p:cNvSpPr>
            <p:nvPr/>
          </p:nvSpPr>
          <p:spPr bwMode="auto">
            <a:xfrm>
              <a:off x="4629151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FF8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01A212AD-D2B9-4E0A-AC60-FDF28E8D7F5C}"/>
              </a:ext>
            </a:extLst>
          </p:cNvPr>
          <p:cNvGrpSpPr/>
          <p:nvPr/>
        </p:nvGrpSpPr>
        <p:grpSpPr>
          <a:xfrm>
            <a:off x="4737132" y="2981184"/>
            <a:ext cx="2714563" cy="1747004"/>
            <a:chOff x="4737132" y="2981184"/>
            <a:chExt cx="2714563" cy="1747004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FC96191D-887A-4DFE-866F-F45CDBD2FBCB}"/>
                </a:ext>
              </a:extLst>
            </p:cNvPr>
            <p:cNvSpPr txBox="1"/>
            <p:nvPr/>
          </p:nvSpPr>
          <p:spPr>
            <a:xfrm>
              <a:off x="4737132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54444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B7BD7BFE-495E-4D7E-AB65-307A9C030F53}"/>
                </a:ext>
              </a:extLst>
            </p:cNvPr>
            <p:cNvSpPr txBox="1"/>
            <p:nvPr/>
          </p:nvSpPr>
          <p:spPr>
            <a:xfrm>
              <a:off x="4737132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54444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7475386D-3E84-4BC1-9DDE-BA227817E0E7}"/>
              </a:ext>
            </a:extLst>
          </p:cNvPr>
          <p:cNvGrpSpPr/>
          <p:nvPr/>
        </p:nvGrpSpPr>
        <p:grpSpPr>
          <a:xfrm>
            <a:off x="8504238" y="2157413"/>
            <a:ext cx="3149600" cy="3287713"/>
            <a:chOff x="8504238" y="2157413"/>
            <a:chExt cx="3149600" cy="3287713"/>
          </a:xfrm>
        </p:grpSpPr>
        <p:sp>
          <p:nvSpPr>
            <p:cNvPr id="19" name="Freeform 12">
              <a:extLst>
                <a:ext uri="{FF2B5EF4-FFF2-40B4-BE49-F238E27FC236}">
                  <a16:creationId xmlns:a16="http://schemas.microsoft.com/office/drawing/2014/main" id="{EFBC479F-4466-4A6D-985A-09020FADF8FD}"/>
                </a:ext>
              </a:extLst>
            </p:cNvPr>
            <p:cNvSpPr>
              <a:spLocks/>
            </p:cNvSpPr>
            <p:nvPr/>
          </p:nvSpPr>
          <p:spPr bwMode="auto">
            <a:xfrm>
              <a:off x="851852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FCD0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3CE547F4-F32A-4BD2-837B-F3718C6E7B8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0423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5444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4">
              <a:extLst>
                <a:ext uri="{FF2B5EF4-FFF2-40B4-BE49-F238E27FC236}">
                  <a16:creationId xmlns:a16="http://schemas.microsoft.com/office/drawing/2014/main" id="{D918FCED-6000-45FC-8200-784EAF3B0103}"/>
                </a:ext>
              </a:extLst>
            </p:cNvPr>
            <p:cNvSpPr>
              <a:spLocks/>
            </p:cNvSpPr>
            <p:nvPr/>
          </p:nvSpPr>
          <p:spPr bwMode="auto">
            <a:xfrm>
              <a:off x="861377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FF8A8A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50C1DA4E-54D1-4231-8AD0-049D59975458}"/>
              </a:ext>
            </a:extLst>
          </p:cNvPr>
          <p:cNvGrpSpPr/>
          <p:nvPr/>
        </p:nvGrpSpPr>
        <p:grpSpPr>
          <a:xfrm>
            <a:off x="8721757" y="2981184"/>
            <a:ext cx="2714563" cy="1747004"/>
            <a:chOff x="8721757" y="2981184"/>
            <a:chExt cx="2714563" cy="1747004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FBBCA846-7E78-44B4-8443-DD1F9442292B}"/>
                </a:ext>
              </a:extLst>
            </p:cNvPr>
            <p:cNvSpPr txBox="1"/>
            <p:nvPr/>
          </p:nvSpPr>
          <p:spPr>
            <a:xfrm>
              <a:off x="872175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54444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7C7CBFA1-F54F-472A-A66C-3C619D195470}"/>
                </a:ext>
              </a:extLst>
            </p:cNvPr>
            <p:cNvSpPr txBox="1"/>
            <p:nvPr/>
          </p:nvSpPr>
          <p:spPr>
            <a:xfrm>
              <a:off x="872175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54444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50365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12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2" dur="2100" fill="hold"/>
                                        <p:tgtEl>
                                          <p:spTgt spid="4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0" dur="2000" fill="hold"/>
                                        <p:tgtEl>
                                          <p:spTgt spid="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12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0" dur="2100" fill="hold"/>
                                        <p:tgtEl>
                                          <p:spTgt spid="11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41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8" dur="2000" fill="hold"/>
                                        <p:tgtEl>
                                          <p:spTgt spid="1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125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58" dur="2100" fill="hold"/>
                                        <p:tgtEl>
                                          <p:spTgt spid="18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59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6" dur="2000" fill="hold"/>
                                        <p:tgtEl>
                                          <p:spTgt spid="2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797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TextBox 24">
            <a:extLst>
              <a:ext uri="{FF2B5EF4-FFF2-40B4-BE49-F238E27FC236}">
                <a16:creationId xmlns:a16="http://schemas.microsoft.com/office/drawing/2014/main" id="{0714F65B-6309-4F53-B485-4258C21531C8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444454"/>
                </a:solidFill>
                <a:latin typeface="Montserrat ExtraBold" panose="00000900000000000000" pitchFamily="2" charset="0"/>
              </a:rPr>
              <a:t>Quote Infographics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FB33969F-A335-43A2-92B1-E33A5A59BF6D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444454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D956D9F8-353F-44C8-8169-FE535248CBDF}"/>
              </a:ext>
            </a:extLst>
          </p:cNvPr>
          <p:cNvGrpSpPr/>
          <p:nvPr/>
        </p:nvGrpSpPr>
        <p:grpSpPr>
          <a:xfrm>
            <a:off x="534988" y="2157413"/>
            <a:ext cx="3149600" cy="3287713"/>
            <a:chOff x="534988" y="2157413"/>
            <a:chExt cx="3149600" cy="3287713"/>
          </a:xfrm>
        </p:grpSpPr>
        <p:sp>
          <p:nvSpPr>
            <p:cNvPr id="28" name="Freeform 9">
              <a:extLst>
                <a:ext uri="{FF2B5EF4-FFF2-40B4-BE49-F238E27FC236}">
                  <a16:creationId xmlns:a16="http://schemas.microsoft.com/office/drawing/2014/main" id="{9AB76FD1-C711-473D-95B3-34CEC2ADB9E4}"/>
                </a:ext>
              </a:extLst>
            </p:cNvPr>
            <p:cNvSpPr>
              <a:spLocks/>
            </p:cNvSpPr>
            <p:nvPr/>
          </p:nvSpPr>
          <p:spPr bwMode="auto">
            <a:xfrm>
              <a:off x="54927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D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0">
              <a:extLst>
                <a:ext uri="{FF2B5EF4-FFF2-40B4-BE49-F238E27FC236}">
                  <a16:creationId xmlns:a16="http://schemas.microsoft.com/office/drawing/2014/main" id="{9F1AD1E9-BCCC-47BD-99DD-A982CEB9BD6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3498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9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5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44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1">
              <a:extLst>
                <a:ext uri="{FF2B5EF4-FFF2-40B4-BE49-F238E27FC236}">
                  <a16:creationId xmlns:a16="http://schemas.microsoft.com/office/drawing/2014/main" id="{A85821E2-250C-48C8-8781-CFD227A780D3}"/>
                </a:ext>
              </a:extLst>
            </p:cNvPr>
            <p:cNvSpPr>
              <a:spLocks/>
            </p:cNvSpPr>
            <p:nvPr/>
          </p:nvSpPr>
          <p:spPr bwMode="auto">
            <a:xfrm>
              <a:off x="64452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9797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73593076-E496-428C-AAEB-6F15176E7141}"/>
              </a:ext>
            </a:extLst>
          </p:cNvPr>
          <p:cNvGrpSpPr/>
          <p:nvPr/>
        </p:nvGrpSpPr>
        <p:grpSpPr>
          <a:xfrm>
            <a:off x="752507" y="2981184"/>
            <a:ext cx="2714563" cy="1747004"/>
            <a:chOff x="752507" y="2981184"/>
            <a:chExt cx="2714563" cy="1747004"/>
          </a:xfrm>
        </p:grpSpPr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CBDDEB00-E6CF-4EAA-A8B1-F7A937EB05C3}"/>
                </a:ext>
              </a:extLst>
            </p:cNvPr>
            <p:cNvSpPr txBox="1"/>
            <p:nvPr/>
          </p:nvSpPr>
          <p:spPr>
            <a:xfrm>
              <a:off x="75250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445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DF3D27D3-E382-47FB-99E2-A55D93F13460}"/>
                </a:ext>
              </a:extLst>
            </p:cNvPr>
            <p:cNvSpPr txBox="1"/>
            <p:nvPr/>
          </p:nvSpPr>
          <p:spPr>
            <a:xfrm>
              <a:off x="75250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445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7F390173-5EF7-495C-B49C-3FE38B6E081D}"/>
              </a:ext>
            </a:extLst>
          </p:cNvPr>
          <p:cNvGrpSpPr/>
          <p:nvPr/>
        </p:nvGrpSpPr>
        <p:grpSpPr>
          <a:xfrm>
            <a:off x="4519613" y="2157413"/>
            <a:ext cx="3149600" cy="3287713"/>
            <a:chOff x="4519613" y="2157413"/>
            <a:chExt cx="3149600" cy="3287713"/>
          </a:xfrm>
        </p:grpSpPr>
        <p:sp>
          <p:nvSpPr>
            <p:cNvPr id="35" name="Freeform 6">
              <a:extLst>
                <a:ext uri="{FF2B5EF4-FFF2-40B4-BE49-F238E27FC236}">
                  <a16:creationId xmlns:a16="http://schemas.microsoft.com/office/drawing/2014/main" id="{4FF14E13-098A-4ACA-9291-6BE938F22FE1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3901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0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0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4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D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7">
              <a:extLst>
                <a:ext uri="{FF2B5EF4-FFF2-40B4-BE49-F238E27FC236}">
                  <a16:creationId xmlns:a16="http://schemas.microsoft.com/office/drawing/2014/main" id="{160759D5-59BD-4588-998A-AD2F8678BFC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19613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8" y="1294"/>
                    <a:pt x="869" y="1296"/>
                    <a:pt x="909" y="1301"/>
                  </a:cubicBezTo>
                  <a:cubicBezTo>
                    <a:pt x="936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44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8">
              <a:extLst>
                <a:ext uri="{FF2B5EF4-FFF2-40B4-BE49-F238E27FC236}">
                  <a16:creationId xmlns:a16="http://schemas.microsoft.com/office/drawing/2014/main" id="{1A7FA6FC-2C95-46A1-8C55-0A46F94A4559}"/>
                </a:ext>
              </a:extLst>
            </p:cNvPr>
            <p:cNvSpPr>
              <a:spLocks/>
            </p:cNvSpPr>
            <p:nvPr/>
          </p:nvSpPr>
          <p:spPr bwMode="auto">
            <a:xfrm>
              <a:off x="4629151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9797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0863CBED-8985-41C1-BDBA-F099CB907426}"/>
              </a:ext>
            </a:extLst>
          </p:cNvPr>
          <p:cNvGrpSpPr/>
          <p:nvPr/>
        </p:nvGrpSpPr>
        <p:grpSpPr>
          <a:xfrm>
            <a:off x="4737132" y="2981184"/>
            <a:ext cx="2714563" cy="1747004"/>
            <a:chOff x="4737132" y="2981184"/>
            <a:chExt cx="2714563" cy="1747004"/>
          </a:xfrm>
        </p:grpSpPr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73C9AD26-F00D-4CC7-A9F6-9E40E628F9BE}"/>
                </a:ext>
              </a:extLst>
            </p:cNvPr>
            <p:cNvSpPr txBox="1"/>
            <p:nvPr/>
          </p:nvSpPr>
          <p:spPr>
            <a:xfrm>
              <a:off x="4737132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445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310081A5-DA10-4884-90C8-3B02730479A9}"/>
                </a:ext>
              </a:extLst>
            </p:cNvPr>
            <p:cNvSpPr txBox="1"/>
            <p:nvPr/>
          </p:nvSpPr>
          <p:spPr>
            <a:xfrm>
              <a:off x="4737132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445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E8229857-523D-47D5-9760-7DC2EC30B9FF}"/>
              </a:ext>
            </a:extLst>
          </p:cNvPr>
          <p:cNvGrpSpPr/>
          <p:nvPr/>
        </p:nvGrpSpPr>
        <p:grpSpPr>
          <a:xfrm>
            <a:off x="8504238" y="2157413"/>
            <a:ext cx="3149600" cy="3287713"/>
            <a:chOff x="8504238" y="2157413"/>
            <a:chExt cx="3149600" cy="3287713"/>
          </a:xfrm>
        </p:grpSpPr>
        <p:sp>
          <p:nvSpPr>
            <p:cNvPr id="42" name="Freeform 12">
              <a:extLst>
                <a:ext uri="{FF2B5EF4-FFF2-40B4-BE49-F238E27FC236}">
                  <a16:creationId xmlns:a16="http://schemas.microsoft.com/office/drawing/2014/main" id="{4A058406-3563-4B97-BB85-63D8B34E555D}"/>
                </a:ext>
              </a:extLst>
            </p:cNvPr>
            <p:cNvSpPr>
              <a:spLocks/>
            </p:cNvSpPr>
            <p:nvPr/>
          </p:nvSpPr>
          <p:spPr bwMode="auto">
            <a:xfrm>
              <a:off x="851852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D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3">
              <a:extLst>
                <a:ext uri="{FF2B5EF4-FFF2-40B4-BE49-F238E27FC236}">
                  <a16:creationId xmlns:a16="http://schemas.microsoft.com/office/drawing/2014/main" id="{B5CDDC72-D211-4620-942C-1B1F561E986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0423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44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4">
              <a:extLst>
                <a:ext uri="{FF2B5EF4-FFF2-40B4-BE49-F238E27FC236}">
                  <a16:creationId xmlns:a16="http://schemas.microsoft.com/office/drawing/2014/main" id="{7BBBF1EE-65B2-4C36-8D3D-C7491574C9E2}"/>
                </a:ext>
              </a:extLst>
            </p:cNvPr>
            <p:cNvSpPr>
              <a:spLocks/>
            </p:cNvSpPr>
            <p:nvPr/>
          </p:nvSpPr>
          <p:spPr bwMode="auto">
            <a:xfrm>
              <a:off x="861377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9797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12C31CEB-27CA-45D8-A5CD-720D0677D74E}"/>
              </a:ext>
            </a:extLst>
          </p:cNvPr>
          <p:cNvGrpSpPr/>
          <p:nvPr/>
        </p:nvGrpSpPr>
        <p:grpSpPr>
          <a:xfrm>
            <a:off x="8721757" y="2981184"/>
            <a:ext cx="2714563" cy="1747004"/>
            <a:chOff x="8721757" y="2981184"/>
            <a:chExt cx="2714563" cy="1747004"/>
          </a:xfrm>
        </p:grpSpPr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51058A69-C1C0-433D-B0C3-A7F83F2F5AF5}"/>
                </a:ext>
              </a:extLst>
            </p:cNvPr>
            <p:cNvSpPr txBox="1"/>
            <p:nvPr/>
          </p:nvSpPr>
          <p:spPr>
            <a:xfrm>
              <a:off x="872175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4454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C15A1304-CDA8-46E0-A63C-37F80B4B80F7}"/>
                </a:ext>
              </a:extLst>
            </p:cNvPr>
            <p:cNvSpPr txBox="1"/>
            <p:nvPr/>
          </p:nvSpPr>
          <p:spPr>
            <a:xfrm>
              <a:off x="872175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4454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80230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12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2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25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125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2" dur="2100" fill="hold"/>
                                        <p:tgtEl>
                                          <p:spTgt spid="27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0" dur="2000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12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2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25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125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0" dur="2100" fill="hold"/>
                                        <p:tgtEl>
                                          <p:spTgt spid="34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41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8" dur="2000" fill="hold"/>
                                        <p:tgtEl>
                                          <p:spTgt spid="3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12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2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2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125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58" dur="2100" fill="hold"/>
                                        <p:tgtEl>
                                          <p:spTgt spid="41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59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6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" grpId="0"/>
      <p:bldP spid="2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EED8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B4D5C01-49BD-447E-AE3A-512573C8D13F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445445"/>
                </a:solidFill>
                <a:latin typeface="Montserrat ExtraBold" panose="00000900000000000000" pitchFamily="2" charset="0"/>
              </a:rPr>
              <a:t>Quote Infographics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D7A6707-732E-4327-BFD8-7DFDBDDC9AA7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445445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F7DE1F41-93E8-4353-AB74-52E58D0E99AF}"/>
              </a:ext>
            </a:extLst>
          </p:cNvPr>
          <p:cNvGrpSpPr/>
          <p:nvPr/>
        </p:nvGrpSpPr>
        <p:grpSpPr>
          <a:xfrm>
            <a:off x="534988" y="2157413"/>
            <a:ext cx="3149600" cy="3287713"/>
            <a:chOff x="534988" y="2157413"/>
            <a:chExt cx="3149600" cy="3287713"/>
          </a:xfrm>
        </p:grpSpPr>
        <p:sp>
          <p:nvSpPr>
            <p:cNvPr id="5" name="Freeform 9">
              <a:extLst>
                <a:ext uri="{FF2B5EF4-FFF2-40B4-BE49-F238E27FC236}">
                  <a16:creationId xmlns:a16="http://schemas.microsoft.com/office/drawing/2014/main" id="{9E78CF91-58CB-4B7A-8A12-BDE2BAC8B14D}"/>
                </a:ext>
              </a:extLst>
            </p:cNvPr>
            <p:cNvSpPr>
              <a:spLocks/>
            </p:cNvSpPr>
            <p:nvPr/>
          </p:nvSpPr>
          <p:spPr bwMode="auto">
            <a:xfrm>
              <a:off x="54927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FC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0">
              <a:extLst>
                <a:ext uri="{FF2B5EF4-FFF2-40B4-BE49-F238E27FC236}">
                  <a16:creationId xmlns:a16="http://schemas.microsoft.com/office/drawing/2014/main" id="{E512E8BD-B81F-4649-91F4-2CDBBB2A15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3498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9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5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54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1">
              <a:extLst>
                <a:ext uri="{FF2B5EF4-FFF2-40B4-BE49-F238E27FC236}">
                  <a16:creationId xmlns:a16="http://schemas.microsoft.com/office/drawing/2014/main" id="{96F8DD58-B470-48A8-87B7-19E79DD92125}"/>
                </a:ext>
              </a:extLst>
            </p:cNvPr>
            <p:cNvSpPr>
              <a:spLocks/>
            </p:cNvSpPr>
            <p:nvPr/>
          </p:nvSpPr>
          <p:spPr bwMode="auto">
            <a:xfrm>
              <a:off x="64452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7EED8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8DDB3F1C-372A-4557-909C-C1DE3565752C}"/>
              </a:ext>
            </a:extLst>
          </p:cNvPr>
          <p:cNvGrpSpPr/>
          <p:nvPr/>
        </p:nvGrpSpPr>
        <p:grpSpPr>
          <a:xfrm>
            <a:off x="752507" y="2981184"/>
            <a:ext cx="2714563" cy="1747004"/>
            <a:chOff x="752507" y="2981184"/>
            <a:chExt cx="2714563" cy="1747004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EA42FC11-E964-4A11-B748-E659C08E11E6}"/>
                </a:ext>
              </a:extLst>
            </p:cNvPr>
            <p:cNvSpPr txBox="1"/>
            <p:nvPr/>
          </p:nvSpPr>
          <p:spPr>
            <a:xfrm>
              <a:off x="75250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5445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28D51F75-8E0C-4D88-9C5E-4350573EB6B2}"/>
                </a:ext>
              </a:extLst>
            </p:cNvPr>
            <p:cNvSpPr txBox="1"/>
            <p:nvPr/>
          </p:nvSpPr>
          <p:spPr>
            <a:xfrm>
              <a:off x="75250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5445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C440077C-81BB-49B2-B531-40DF03CF5D6C}"/>
              </a:ext>
            </a:extLst>
          </p:cNvPr>
          <p:cNvGrpSpPr/>
          <p:nvPr/>
        </p:nvGrpSpPr>
        <p:grpSpPr>
          <a:xfrm>
            <a:off x="4519613" y="2157413"/>
            <a:ext cx="3149600" cy="3287713"/>
            <a:chOff x="4519613" y="2157413"/>
            <a:chExt cx="3149600" cy="3287713"/>
          </a:xfrm>
        </p:grpSpPr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977995BF-E94F-47D7-80D8-E0E620AF1538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3901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0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0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4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FC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9D141383-C0E2-4648-A6E8-D799F21F019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19613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8" y="1294"/>
                    <a:pt x="869" y="1296"/>
                    <a:pt x="909" y="1301"/>
                  </a:cubicBezTo>
                  <a:cubicBezTo>
                    <a:pt x="936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54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D52C5993-C37F-417E-870A-4907CD748BDF}"/>
                </a:ext>
              </a:extLst>
            </p:cNvPr>
            <p:cNvSpPr>
              <a:spLocks/>
            </p:cNvSpPr>
            <p:nvPr/>
          </p:nvSpPr>
          <p:spPr bwMode="auto">
            <a:xfrm>
              <a:off x="4629151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7EED8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1F1095DE-8F67-4DA4-A15D-DA6119E7CBAD}"/>
              </a:ext>
            </a:extLst>
          </p:cNvPr>
          <p:cNvGrpSpPr/>
          <p:nvPr/>
        </p:nvGrpSpPr>
        <p:grpSpPr>
          <a:xfrm>
            <a:off x="4737132" y="2981184"/>
            <a:ext cx="2714563" cy="1747004"/>
            <a:chOff x="4737132" y="2981184"/>
            <a:chExt cx="2714563" cy="1747004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0CDE8618-8C35-4423-A903-2CCE78CC30C5}"/>
                </a:ext>
              </a:extLst>
            </p:cNvPr>
            <p:cNvSpPr txBox="1"/>
            <p:nvPr/>
          </p:nvSpPr>
          <p:spPr>
            <a:xfrm>
              <a:off x="4737132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5445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2474BC8C-F44D-42A7-B73E-C5B0688A8EE2}"/>
                </a:ext>
              </a:extLst>
            </p:cNvPr>
            <p:cNvSpPr txBox="1"/>
            <p:nvPr/>
          </p:nvSpPr>
          <p:spPr>
            <a:xfrm>
              <a:off x="4737132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5445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E096875B-6D44-406B-B7D5-807C38E59E73}"/>
              </a:ext>
            </a:extLst>
          </p:cNvPr>
          <p:cNvGrpSpPr/>
          <p:nvPr/>
        </p:nvGrpSpPr>
        <p:grpSpPr>
          <a:xfrm>
            <a:off x="8504238" y="2157413"/>
            <a:ext cx="3149600" cy="3287713"/>
            <a:chOff x="8504238" y="2157413"/>
            <a:chExt cx="3149600" cy="3287713"/>
          </a:xfrm>
        </p:grpSpPr>
        <p:sp>
          <p:nvSpPr>
            <p:cNvPr id="19" name="Freeform 12">
              <a:extLst>
                <a:ext uri="{FF2B5EF4-FFF2-40B4-BE49-F238E27FC236}">
                  <a16:creationId xmlns:a16="http://schemas.microsoft.com/office/drawing/2014/main" id="{36F9305C-4880-4DCD-9952-92762F1E213B}"/>
                </a:ext>
              </a:extLst>
            </p:cNvPr>
            <p:cNvSpPr>
              <a:spLocks/>
            </p:cNvSpPr>
            <p:nvPr/>
          </p:nvSpPr>
          <p:spPr bwMode="auto">
            <a:xfrm>
              <a:off x="851852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FC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4D4F43A9-C0BB-487C-A603-9E11CF0FBC2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0423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54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4">
              <a:extLst>
                <a:ext uri="{FF2B5EF4-FFF2-40B4-BE49-F238E27FC236}">
                  <a16:creationId xmlns:a16="http://schemas.microsoft.com/office/drawing/2014/main" id="{AAC3A9BA-7CE1-41D8-828B-67E4AEA4F1CF}"/>
                </a:ext>
              </a:extLst>
            </p:cNvPr>
            <p:cNvSpPr>
              <a:spLocks/>
            </p:cNvSpPr>
            <p:nvPr/>
          </p:nvSpPr>
          <p:spPr bwMode="auto">
            <a:xfrm>
              <a:off x="861377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7EED8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5346ADBB-6E2F-418D-884D-D1CD2643DBFA}"/>
              </a:ext>
            </a:extLst>
          </p:cNvPr>
          <p:cNvGrpSpPr/>
          <p:nvPr/>
        </p:nvGrpSpPr>
        <p:grpSpPr>
          <a:xfrm>
            <a:off x="8721757" y="2981184"/>
            <a:ext cx="2714563" cy="1747004"/>
            <a:chOff x="8721757" y="2981184"/>
            <a:chExt cx="2714563" cy="1747004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E2F4D9CF-3367-4838-BCBB-54830DC20E9C}"/>
                </a:ext>
              </a:extLst>
            </p:cNvPr>
            <p:cNvSpPr txBox="1"/>
            <p:nvPr/>
          </p:nvSpPr>
          <p:spPr>
            <a:xfrm>
              <a:off x="872175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5445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557A588B-31AD-40CD-89A2-C47D9160603E}"/>
                </a:ext>
              </a:extLst>
            </p:cNvPr>
            <p:cNvSpPr txBox="1"/>
            <p:nvPr/>
          </p:nvSpPr>
          <p:spPr>
            <a:xfrm>
              <a:off x="872175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5445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819988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12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2" dur="2100" fill="hold"/>
                                        <p:tgtEl>
                                          <p:spTgt spid="4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0" dur="2000" fill="hold"/>
                                        <p:tgtEl>
                                          <p:spTgt spid="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12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0" dur="2100" fill="hold"/>
                                        <p:tgtEl>
                                          <p:spTgt spid="11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41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8" dur="2000" fill="hold"/>
                                        <p:tgtEl>
                                          <p:spTgt spid="1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125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58" dur="2100" fill="hold"/>
                                        <p:tgtEl>
                                          <p:spTgt spid="18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59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6" dur="2000" fill="hold"/>
                                        <p:tgtEl>
                                          <p:spTgt spid="2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58EDE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54C2525-85B3-44C1-BC36-8C39064E0263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445452"/>
                </a:solidFill>
                <a:latin typeface="Montserrat ExtraBold" panose="00000900000000000000" pitchFamily="2" charset="0"/>
              </a:rPr>
              <a:t>Quote Infographics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E1E9490-DD08-498B-9DC3-5114B03FCF78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445452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D5BE43DE-1CB2-4B57-9D5A-AE752D73C513}"/>
              </a:ext>
            </a:extLst>
          </p:cNvPr>
          <p:cNvGrpSpPr/>
          <p:nvPr/>
        </p:nvGrpSpPr>
        <p:grpSpPr>
          <a:xfrm>
            <a:off x="534988" y="2157413"/>
            <a:ext cx="3149600" cy="3287713"/>
            <a:chOff x="534988" y="2157413"/>
            <a:chExt cx="3149600" cy="3287713"/>
          </a:xfrm>
        </p:grpSpPr>
        <p:sp>
          <p:nvSpPr>
            <p:cNvPr id="5" name="Freeform 9">
              <a:extLst>
                <a:ext uri="{FF2B5EF4-FFF2-40B4-BE49-F238E27FC236}">
                  <a16:creationId xmlns:a16="http://schemas.microsoft.com/office/drawing/2014/main" id="{08BA4CD4-4575-46A8-99DF-12446EA62275}"/>
                </a:ext>
              </a:extLst>
            </p:cNvPr>
            <p:cNvSpPr>
              <a:spLocks/>
            </p:cNvSpPr>
            <p:nvPr/>
          </p:nvSpPr>
          <p:spPr bwMode="auto">
            <a:xfrm>
              <a:off x="54927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FC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10">
              <a:extLst>
                <a:ext uri="{FF2B5EF4-FFF2-40B4-BE49-F238E27FC236}">
                  <a16:creationId xmlns:a16="http://schemas.microsoft.com/office/drawing/2014/main" id="{01E59895-C04A-467E-94E0-82D3DA26A83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3498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9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5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54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11">
              <a:extLst>
                <a:ext uri="{FF2B5EF4-FFF2-40B4-BE49-F238E27FC236}">
                  <a16:creationId xmlns:a16="http://schemas.microsoft.com/office/drawing/2014/main" id="{B8E0A832-A237-4C2B-8930-28B7C04FA84D}"/>
                </a:ext>
              </a:extLst>
            </p:cNvPr>
            <p:cNvSpPr>
              <a:spLocks/>
            </p:cNvSpPr>
            <p:nvPr/>
          </p:nvSpPr>
          <p:spPr bwMode="auto">
            <a:xfrm>
              <a:off x="64452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58ED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B6C50964-996E-4BEA-8D80-18B0E9802CF0}"/>
              </a:ext>
            </a:extLst>
          </p:cNvPr>
          <p:cNvGrpSpPr/>
          <p:nvPr/>
        </p:nvGrpSpPr>
        <p:grpSpPr>
          <a:xfrm>
            <a:off x="752507" y="2981184"/>
            <a:ext cx="2714563" cy="1747004"/>
            <a:chOff x="752507" y="2981184"/>
            <a:chExt cx="2714563" cy="1747004"/>
          </a:xfrm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D3EEB530-FF09-4396-A00F-C279979E7B36}"/>
                </a:ext>
              </a:extLst>
            </p:cNvPr>
            <p:cNvSpPr txBox="1"/>
            <p:nvPr/>
          </p:nvSpPr>
          <p:spPr>
            <a:xfrm>
              <a:off x="75250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5452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579A27EA-2C98-4BF0-9B41-7115256DBFFD}"/>
                </a:ext>
              </a:extLst>
            </p:cNvPr>
            <p:cNvSpPr txBox="1"/>
            <p:nvPr/>
          </p:nvSpPr>
          <p:spPr>
            <a:xfrm>
              <a:off x="75250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5452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9F46497F-6F99-42C2-8F20-D78F40B86257}"/>
              </a:ext>
            </a:extLst>
          </p:cNvPr>
          <p:cNvGrpSpPr/>
          <p:nvPr/>
        </p:nvGrpSpPr>
        <p:grpSpPr>
          <a:xfrm>
            <a:off x="4519613" y="2157413"/>
            <a:ext cx="3149600" cy="3287713"/>
            <a:chOff x="4519613" y="2157413"/>
            <a:chExt cx="3149600" cy="3287713"/>
          </a:xfrm>
        </p:grpSpPr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EE54FEB9-D0E3-4C01-BD6A-49BDA02B0CD8}"/>
                </a:ext>
              </a:extLst>
            </p:cNvPr>
            <p:cNvSpPr>
              <a:spLocks/>
            </p:cNvSpPr>
            <p:nvPr/>
          </p:nvSpPr>
          <p:spPr bwMode="auto">
            <a:xfrm>
              <a:off x="4533901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0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0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4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FC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805C25FA-C128-4AE7-8D5A-47A5B066296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19613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8" y="1294"/>
                    <a:pt x="869" y="1296"/>
                    <a:pt x="909" y="1301"/>
                  </a:cubicBezTo>
                  <a:cubicBezTo>
                    <a:pt x="936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54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E2B209A9-7700-4A1C-A7C1-D139E1A4CDAD}"/>
                </a:ext>
              </a:extLst>
            </p:cNvPr>
            <p:cNvSpPr>
              <a:spLocks/>
            </p:cNvSpPr>
            <p:nvPr/>
          </p:nvSpPr>
          <p:spPr bwMode="auto">
            <a:xfrm>
              <a:off x="4629151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58ED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142CBF74-7AC1-43EE-95F1-918068606258}"/>
              </a:ext>
            </a:extLst>
          </p:cNvPr>
          <p:cNvGrpSpPr/>
          <p:nvPr/>
        </p:nvGrpSpPr>
        <p:grpSpPr>
          <a:xfrm>
            <a:off x="4737132" y="2981184"/>
            <a:ext cx="2714563" cy="1747004"/>
            <a:chOff x="4737132" y="2981184"/>
            <a:chExt cx="2714563" cy="1747004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A5332AAD-774A-452A-AB64-A832E7144B80}"/>
                </a:ext>
              </a:extLst>
            </p:cNvPr>
            <p:cNvSpPr txBox="1"/>
            <p:nvPr/>
          </p:nvSpPr>
          <p:spPr>
            <a:xfrm>
              <a:off x="4737132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5452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D0B9D495-87B9-45CF-A09E-AEF8C91BF4E7}"/>
                </a:ext>
              </a:extLst>
            </p:cNvPr>
            <p:cNvSpPr txBox="1"/>
            <p:nvPr/>
          </p:nvSpPr>
          <p:spPr>
            <a:xfrm>
              <a:off x="4737132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5452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DBDC6EC9-30C4-4EEC-B8E3-0C6DC37D62EA}"/>
              </a:ext>
            </a:extLst>
          </p:cNvPr>
          <p:cNvGrpSpPr/>
          <p:nvPr/>
        </p:nvGrpSpPr>
        <p:grpSpPr>
          <a:xfrm>
            <a:off x="8504238" y="2157413"/>
            <a:ext cx="3149600" cy="3287713"/>
            <a:chOff x="8504238" y="2157413"/>
            <a:chExt cx="3149600" cy="3287713"/>
          </a:xfrm>
        </p:grpSpPr>
        <p:sp>
          <p:nvSpPr>
            <p:cNvPr id="19" name="Freeform 12">
              <a:extLst>
                <a:ext uri="{FF2B5EF4-FFF2-40B4-BE49-F238E27FC236}">
                  <a16:creationId xmlns:a16="http://schemas.microsoft.com/office/drawing/2014/main" id="{8FE8A92D-3B0B-477E-B0A4-B12F07FF0B46}"/>
                </a:ext>
              </a:extLst>
            </p:cNvPr>
            <p:cNvSpPr>
              <a:spLocks/>
            </p:cNvSpPr>
            <p:nvPr/>
          </p:nvSpPr>
          <p:spPr bwMode="auto">
            <a:xfrm>
              <a:off x="8518526" y="2171700"/>
              <a:ext cx="3121025" cy="3259138"/>
            </a:xfrm>
            <a:custGeom>
              <a:avLst/>
              <a:gdLst>
                <a:gd name="T0" fmla="*/ 1124 w 1311"/>
                <a:gd name="T1" fmla="*/ 1369 h 1369"/>
                <a:gd name="T2" fmla="*/ 1092 w 1311"/>
                <a:gd name="T3" fmla="*/ 1363 h 1369"/>
                <a:gd name="T4" fmla="*/ 980 w 1311"/>
                <a:gd name="T5" fmla="*/ 1320 h 1369"/>
                <a:gd name="T6" fmla="*/ 903 w 1311"/>
                <a:gd name="T7" fmla="*/ 1301 h 1369"/>
                <a:gd name="T8" fmla="*/ 782 w 1311"/>
                <a:gd name="T9" fmla="*/ 1294 h 1369"/>
                <a:gd name="T10" fmla="*/ 703 w 1311"/>
                <a:gd name="T11" fmla="*/ 1297 h 1369"/>
                <a:gd name="T12" fmla="*/ 656 w 1311"/>
                <a:gd name="T13" fmla="*/ 1299 h 1369"/>
                <a:gd name="T14" fmla="*/ 0 w 1311"/>
                <a:gd name="T15" fmla="*/ 649 h 1369"/>
                <a:gd name="T16" fmla="*/ 656 w 1311"/>
                <a:gd name="T17" fmla="*/ 0 h 1369"/>
                <a:gd name="T18" fmla="*/ 1311 w 1311"/>
                <a:gd name="T19" fmla="*/ 649 h 1369"/>
                <a:gd name="T20" fmla="*/ 1191 w 1311"/>
                <a:gd name="T21" fmla="*/ 1025 h 1369"/>
                <a:gd name="T22" fmla="*/ 1163 w 1311"/>
                <a:gd name="T23" fmla="*/ 1102 h 1369"/>
                <a:gd name="T24" fmla="*/ 1163 w 1311"/>
                <a:gd name="T25" fmla="*/ 1103 h 1369"/>
                <a:gd name="T26" fmla="*/ 1179 w 1311"/>
                <a:gd name="T27" fmla="*/ 1190 h 1369"/>
                <a:gd name="T28" fmla="*/ 1204 w 1311"/>
                <a:gd name="T29" fmla="*/ 1250 h 1369"/>
                <a:gd name="T30" fmla="*/ 1196 w 1311"/>
                <a:gd name="T31" fmla="*/ 1331 h 1369"/>
                <a:gd name="T32" fmla="*/ 1124 w 1311"/>
                <a:gd name="T33" fmla="*/ 1369 h 13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311" h="1369">
                  <a:moveTo>
                    <a:pt x="1124" y="1369"/>
                  </a:moveTo>
                  <a:cubicBezTo>
                    <a:pt x="1113" y="1369"/>
                    <a:pt x="1103" y="1367"/>
                    <a:pt x="1092" y="1363"/>
                  </a:cubicBezTo>
                  <a:cubicBezTo>
                    <a:pt x="980" y="1320"/>
                    <a:pt x="980" y="1320"/>
                    <a:pt x="980" y="1320"/>
                  </a:cubicBezTo>
                  <a:cubicBezTo>
                    <a:pt x="955" y="1310"/>
                    <a:pt x="929" y="1304"/>
                    <a:pt x="903" y="1301"/>
                  </a:cubicBezTo>
                  <a:cubicBezTo>
                    <a:pt x="863" y="1296"/>
                    <a:pt x="822" y="1294"/>
                    <a:pt x="782" y="1294"/>
                  </a:cubicBezTo>
                  <a:cubicBezTo>
                    <a:pt x="756" y="1294"/>
                    <a:pt x="729" y="1295"/>
                    <a:pt x="703" y="1297"/>
                  </a:cubicBezTo>
                  <a:cubicBezTo>
                    <a:pt x="687" y="1298"/>
                    <a:pt x="671" y="1299"/>
                    <a:pt x="656" y="1299"/>
                  </a:cubicBezTo>
                  <a:cubicBezTo>
                    <a:pt x="294" y="1299"/>
                    <a:pt x="0" y="1007"/>
                    <a:pt x="0" y="649"/>
                  </a:cubicBezTo>
                  <a:cubicBezTo>
                    <a:pt x="0" y="291"/>
                    <a:pt x="294" y="0"/>
                    <a:pt x="656" y="0"/>
                  </a:cubicBezTo>
                  <a:cubicBezTo>
                    <a:pt x="1017" y="0"/>
                    <a:pt x="1311" y="291"/>
                    <a:pt x="1311" y="649"/>
                  </a:cubicBezTo>
                  <a:cubicBezTo>
                    <a:pt x="1311" y="785"/>
                    <a:pt x="1270" y="915"/>
                    <a:pt x="1191" y="1025"/>
                  </a:cubicBezTo>
                  <a:cubicBezTo>
                    <a:pt x="1174" y="1048"/>
                    <a:pt x="1164" y="1075"/>
                    <a:pt x="1163" y="1102"/>
                  </a:cubicBezTo>
                  <a:cubicBezTo>
                    <a:pt x="1163" y="1103"/>
                    <a:pt x="1163" y="1103"/>
                    <a:pt x="1163" y="1103"/>
                  </a:cubicBezTo>
                  <a:cubicBezTo>
                    <a:pt x="1162" y="1133"/>
                    <a:pt x="1167" y="1162"/>
                    <a:pt x="1179" y="1190"/>
                  </a:cubicBezTo>
                  <a:cubicBezTo>
                    <a:pt x="1204" y="1250"/>
                    <a:pt x="1204" y="1250"/>
                    <a:pt x="1204" y="1250"/>
                  </a:cubicBezTo>
                  <a:cubicBezTo>
                    <a:pt x="1215" y="1277"/>
                    <a:pt x="1212" y="1307"/>
                    <a:pt x="1196" y="1331"/>
                  </a:cubicBezTo>
                  <a:cubicBezTo>
                    <a:pt x="1179" y="1355"/>
                    <a:pt x="1153" y="1369"/>
                    <a:pt x="1124" y="1369"/>
                  </a:cubicBezTo>
                  <a:close/>
                </a:path>
              </a:pathLst>
            </a:custGeom>
            <a:solidFill>
              <a:srgbClr val="D0FC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7B88DF3B-D37D-407D-A3BD-28CE47D0058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04238" y="2157413"/>
              <a:ext cx="3149600" cy="3287713"/>
            </a:xfrm>
            <a:custGeom>
              <a:avLst/>
              <a:gdLst>
                <a:gd name="T0" fmla="*/ 1130 w 1323"/>
                <a:gd name="T1" fmla="*/ 1381 h 1381"/>
                <a:gd name="T2" fmla="*/ 1096 w 1323"/>
                <a:gd name="T3" fmla="*/ 1375 h 1381"/>
                <a:gd name="T4" fmla="*/ 984 w 1323"/>
                <a:gd name="T5" fmla="*/ 1331 h 1381"/>
                <a:gd name="T6" fmla="*/ 908 w 1323"/>
                <a:gd name="T7" fmla="*/ 1313 h 1381"/>
                <a:gd name="T8" fmla="*/ 788 w 1323"/>
                <a:gd name="T9" fmla="*/ 1306 h 1381"/>
                <a:gd name="T10" fmla="*/ 709 w 1323"/>
                <a:gd name="T11" fmla="*/ 1309 h 1381"/>
                <a:gd name="T12" fmla="*/ 662 w 1323"/>
                <a:gd name="T13" fmla="*/ 1311 h 1381"/>
                <a:gd name="T14" fmla="*/ 0 w 1323"/>
                <a:gd name="T15" fmla="*/ 655 h 1381"/>
                <a:gd name="T16" fmla="*/ 662 w 1323"/>
                <a:gd name="T17" fmla="*/ 0 h 1381"/>
                <a:gd name="T18" fmla="*/ 1323 w 1323"/>
                <a:gd name="T19" fmla="*/ 655 h 1381"/>
                <a:gd name="T20" fmla="*/ 1201 w 1323"/>
                <a:gd name="T21" fmla="*/ 1034 h 1381"/>
                <a:gd name="T22" fmla="*/ 1175 w 1323"/>
                <a:gd name="T23" fmla="*/ 1108 h 1381"/>
                <a:gd name="T24" fmla="*/ 1175 w 1323"/>
                <a:gd name="T25" fmla="*/ 1109 h 1381"/>
                <a:gd name="T26" fmla="*/ 1190 w 1323"/>
                <a:gd name="T27" fmla="*/ 1194 h 1381"/>
                <a:gd name="T28" fmla="*/ 1215 w 1323"/>
                <a:gd name="T29" fmla="*/ 1254 h 1381"/>
                <a:gd name="T30" fmla="*/ 1207 w 1323"/>
                <a:gd name="T31" fmla="*/ 1340 h 1381"/>
                <a:gd name="T32" fmla="*/ 1130 w 1323"/>
                <a:gd name="T33" fmla="*/ 1381 h 1381"/>
                <a:gd name="T34" fmla="*/ 788 w 1323"/>
                <a:gd name="T35" fmla="*/ 1294 h 1381"/>
                <a:gd name="T36" fmla="*/ 909 w 1323"/>
                <a:gd name="T37" fmla="*/ 1301 h 1381"/>
                <a:gd name="T38" fmla="*/ 988 w 1323"/>
                <a:gd name="T39" fmla="*/ 1320 h 1381"/>
                <a:gd name="T40" fmla="*/ 1101 w 1323"/>
                <a:gd name="T41" fmla="*/ 1364 h 1381"/>
                <a:gd name="T42" fmla="*/ 1130 w 1323"/>
                <a:gd name="T43" fmla="*/ 1369 h 1381"/>
                <a:gd name="T44" fmla="*/ 1197 w 1323"/>
                <a:gd name="T45" fmla="*/ 1333 h 1381"/>
                <a:gd name="T46" fmla="*/ 1204 w 1323"/>
                <a:gd name="T47" fmla="*/ 1258 h 1381"/>
                <a:gd name="T48" fmla="*/ 1179 w 1323"/>
                <a:gd name="T49" fmla="*/ 1199 h 1381"/>
                <a:gd name="T50" fmla="*/ 1163 w 1323"/>
                <a:gd name="T51" fmla="*/ 1109 h 1381"/>
                <a:gd name="T52" fmla="*/ 1163 w 1323"/>
                <a:gd name="T53" fmla="*/ 1107 h 1381"/>
                <a:gd name="T54" fmla="*/ 1192 w 1323"/>
                <a:gd name="T55" fmla="*/ 1027 h 1381"/>
                <a:gd name="T56" fmla="*/ 1311 w 1323"/>
                <a:gd name="T57" fmla="*/ 655 h 1381"/>
                <a:gd name="T58" fmla="*/ 662 w 1323"/>
                <a:gd name="T59" fmla="*/ 12 h 1381"/>
                <a:gd name="T60" fmla="*/ 12 w 1323"/>
                <a:gd name="T61" fmla="*/ 655 h 1381"/>
                <a:gd name="T62" fmla="*/ 662 w 1323"/>
                <a:gd name="T63" fmla="*/ 1299 h 1381"/>
                <a:gd name="T64" fmla="*/ 708 w 1323"/>
                <a:gd name="T65" fmla="*/ 1297 h 1381"/>
                <a:gd name="T66" fmla="*/ 788 w 1323"/>
                <a:gd name="T67" fmla="*/ 1294 h 1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323" h="1381">
                  <a:moveTo>
                    <a:pt x="1130" y="1381"/>
                  </a:moveTo>
                  <a:cubicBezTo>
                    <a:pt x="1119" y="1381"/>
                    <a:pt x="1107" y="1379"/>
                    <a:pt x="1096" y="1375"/>
                  </a:cubicBezTo>
                  <a:cubicBezTo>
                    <a:pt x="984" y="1331"/>
                    <a:pt x="984" y="1331"/>
                    <a:pt x="984" y="1331"/>
                  </a:cubicBezTo>
                  <a:cubicBezTo>
                    <a:pt x="960" y="1322"/>
                    <a:pt x="934" y="1316"/>
                    <a:pt x="908" y="1313"/>
                  </a:cubicBezTo>
                  <a:cubicBezTo>
                    <a:pt x="868" y="1308"/>
                    <a:pt x="828" y="1306"/>
                    <a:pt x="788" y="1306"/>
                  </a:cubicBezTo>
                  <a:cubicBezTo>
                    <a:pt x="762" y="1306"/>
                    <a:pt x="735" y="1307"/>
                    <a:pt x="709" y="1309"/>
                  </a:cubicBezTo>
                  <a:cubicBezTo>
                    <a:pt x="693" y="1310"/>
                    <a:pt x="678" y="1311"/>
                    <a:pt x="662" y="1311"/>
                  </a:cubicBezTo>
                  <a:cubicBezTo>
                    <a:pt x="297" y="1311"/>
                    <a:pt x="0" y="1017"/>
                    <a:pt x="0" y="655"/>
                  </a:cubicBezTo>
                  <a:cubicBezTo>
                    <a:pt x="0" y="294"/>
                    <a:pt x="297" y="0"/>
                    <a:pt x="662" y="0"/>
                  </a:cubicBezTo>
                  <a:cubicBezTo>
                    <a:pt x="1027" y="0"/>
                    <a:pt x="1323" y="294"/>
                    <a:pt x="1323" y="655"/>
                  </a:cubicBezTo>
                  <a:cubicBezTo>
                    <a:pt x="1323" y="792"/>
                    <a:pt x="1281" y="923"/>
                    <a:pt x="1201" y="1034"/>
                  </a:cubicBezTo>
                  <a:cubicBezTo>
                    <a:pt x="1185" y="1057"/>
                    <a:pt x="1176" y="1082"/>
                    <a:pt x="1175" y="1108"/>
                  </a:cubicBezTo>
                  <a:cubicBezTo>
                    <a:pt x="1175" y="1109"/>
                    <a:pt x="1175" y="1109"/>
                    <a:pt x="1175" y="1109"/>
                  </a:cubicBezTo>
                  <a:cubicBezTo>
                    <a:pt x="1174" y="1138"/>
                    <a:pt x="1179" y="1167"/>
                    <a:pt x="1190" y="1194"/>
                  </a:cubicBezTo>
                  <a:cubicBezTo>
                    <a:pt x="1215" y="1254"/>
                    <a:pt x="1215" y="1254"/>
                    <a:pt x="1215" y="1254"/>
                  </a:cubicBezTo>
                  <a:cubicBezTo>
                    <a:pt x="1227" y="1282"/>
                    <a:pt x="1224" y="1315"/>
                    <a:pt x="1207" y="1340"/>
                  </a:cubicBezTo>
                  <a:cubicBezTo>
                    <a:pt x="1189" y="1366"/>
                    <a:pt x="1161" y="1381"/>
                    <a:pt x="1130" y="1381"/>
                  </a:cubicBezTo>
                  <a:close/>
                  <a:moveTo>
                    <a:pt x="788" y="1294"/>
                  </a:moveTo>
                  <a:cubicBezTo>
                    <a:pt x="829" y="1294"/>
                    <a:pt x="869" y="1296"/>
                    <a:pt x="909" y="1301"/>
                  </a:cubicBezTo>
                  <a:cubicBezTo>
                    <a:pt x="937" y="1304"/>
                    <a:pt x="963" y="1310"/>
                    <a:pt x="988" y="1320"/>
                  </a:cubicBezTo>
                  <a:cubicBezTo>
                    <a:pt x="1101" y="1364"/>
                    <a:pt x="1101" y="1364"/>
                    <a:pt x="1101" y="1364"/>
                  </a:cubicBezTo>
                  <a:cubicBezTo>
                    <a:pt x="1110" y="1367"/>
                    <a:pt x="1120" y="1369"/>
                    <a:pt x="1130" y="1369"/>
                  </a:cubicBezTo>
                  <a:cubicBezTo>
                    <a:pt x="1157" y="1369"/>
                    <a:pt x="1182" y="1356"/>
                    <a:pt x="1197" y="1333"/>
                  </a:cubicBezTo>
                  <a:cubicBezTo>
                    <a:pt x="1211" y="1311"/>
                    <a:pt x="1214" y="1283"/>
                    <a:pt x="1204" y="1258"/>
                  </a:cubicBezTo>
                  <a:cubicBezTo>
                    <a:pt x="1179" y="1199"/>
                    <a:pt x="1179" y="1199"/>
                    <a:pt x="1179" y="1199"/>
                  </a:cubicBezTo>
                  <a:cubicBezTo>
                    <a:pt x="1168" y="1170"/>
                    <a:pt x="1162" y="1140"/>
                    <a:pt x="1163" y="1109"/>
                  </a:cubicBezTo>
                  <a:cubicBezTo>
                    <a:pt x="1163" y="1107"/>
                    <a:pt x="1163" y="1107"/>
                    <a:pt x="1163" y="1107"/>
                  </a:cubicBezTo>
                  <a:cubicBezTo>
                    <a:pt x="1164" y="1079"/>
                    <a:pt x="1174" y="1052"/>
                    <a:pt x="1192" y="1027"/>
                  </a:cubicBezTo>
                  <a:cubicBezTo>
                    <a:pt x="1270" y="918"/>
                    <a:pt x="1311" y="790"/>
                    <a:pt x="1311" y="655"/>
                  </a:cubicBezTo>
                  <a:cubicBezTo>
                    <a:pt x="1311" y="300"/>
                    <a:pt x="1020" y="12"/>
                    <a:pt x="662" y="12"/>
                  </a:cubicBezTo>
                  <a:cubicBezTo>
                    <a:pt x="304" y="12"/>
                    <a:pt x="12" y="300"/>
                    <a:pt x="12" y="655"/>
                  </a:cubicBezTo>
                  <a:cubicBezTo>
                    <a:pt x="12" y="1010"/>
                    <a:pt x="304" y="1299"/>
                    <a:pt x="662" y="1299"/>
                  </a:cubicBezTo>
                  <a:cubicBezTo>
                    <a:pt x="677" y="1299"/>
                    <a:pt x="693" y="1298"/>
                    <a:pt x="708" y="1297"/>
                  </a:cubicBezTo>
                  <a:cubicBezTo>
                    <a:pt x="735" y="1295"/>
                    <a:pt x="762" y="1294"/>
                    <a:pt x="788" y="1294"/>
                  </a:cubicBezTo>
                  <a:close/>
                </a:path>
              </a:pathLst>
            </a:custGeom>
            <a:solidFill>
              <a:srgbClr val="4454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4">
              <a:extLst>
                <a:ext uri="{FF2B5EF4-FFF2-40B4-BE49-F238E27FC236}">
                  <a16:creationId xmlns:a16="http://schemas.microsoft.com/office/drawing/2014/main" id="{FD4C58C5-1EC2-4969-A627-05D33344B2EF}"/>
                </a:ext>
              </a:extLst>
            </p:cNvPr>
            <p:cNvSpPr>
              <a:spLocks/>
            </p:cNvSpPr>
            <p:nvPr/>
          </p:nvSpPr>
          <p:spPr bwMode="auto">
            <a:xfrm>
              <a:off x="8613776" y="2266950"/>
              <a:ext cx="2930525" cy="3097213"/>
            </a:xfrm>
            <a:custGeom>
              <a:avLst/>
              <a:gdLst>
                <a:gd name="T0" fmla="*/ 1127 w 1231"/>
                <a:gd name="T1" fmla="*/ 1225 h 1301"/>
                <a:gd name="T2" fmla="*/ 1067 w 1231"/>
                <a:gd name="T3" fmla="*/ 1286 h 1301"/>
                <a:gd name="T4" fmla="*/ 954 w 1231"/>
                <a:gd name="T5" fmla="*/ 1242 h 1301"/>
                <a:gd name="T6" fmla="*/ 867 w 1231"/>
                <a:gd name="T7" fmla="*/ 1221 h 1301"/>
                <a:gd name="T8" fmla="*/ 867 w 1231"/>
                <a:gd name="T9" fmla="*/ 1221 h 1301"/>
                <a:gd name="T10" fmla="*/ 660 w 1231"/>
                <a:gd name="T11" fmla="*/ 1217 h 1301"/>
                <a:gd name="T12" fmla="*/ 616 w 1231"/>
                <a:gd name="T13" fmla="*/ 1219 h 1301"/>
                <a:gd name="T14" fmla="*/ 0 w 1231"/>
                <a:gd name="T15" fmla="*/ 609 h 1301"/>
                <a:gd name="T16" fmla="*/ 616 w 1231"/>
                <a:gd name="T17" fmla="*/ 0 h 1301"/>
                <a:gd name="T18" fmla="*/ 1231 w 1231"/>
                <a:gd name="T19" fmla="*/ 609 h 1301"/>
                <a:gd name="T20" fmla="*/ 1118 w 1231"/>
                <a:gd name="T21" fmla="*/ 962 h 1301"/>
                <a:gd name="T22" fmla="*/ 1083 w 1231"/>
                <a:gd name="T23" fmla="*/ 1060 h 1301"/>
                <a:gd name="T24" fmla="*/ 1083 w 1231"/>
                <a:gd name="T25" fmla="*/ 1061 h 1301"/>
                <a:gd name="T26" fmla="*/ 1102 w 1231"/>
                <a:gd name="T27" fmla="*/ 1166 h 1301"/>
                <a:gd name="T28" fmla="*/ 1127 w 1231"/>
                <a:gd name="T29" fmla="*/ 1225 h 1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231" h="1301">
                  <a:moveTo>
                    <a:pt x="1127" y="1225"/>
                  </a:moveTo>
                  <a:cubicBezTo>
                    <a:pt x="1142" y="1263"/>
                    <a:pt x="1105" y="1301"/>
                    <a:pt x="1067" y="1286"/>
                  </a:cubicBezTo>
                  <a:cubicBezTo>
                    <a:pt x="954" y="1242"/>
                    <a:pt x="954" y="1242"/>
                    <a:pt x="954" y="1242"/>
                  </a:cubicBezTo>
                  <a:cubicBezTo>
                    <a:pt x="926" y="1231"/>
                    <a:pt x="897" y="1224"/>
                    <a:pt x="867" y="1221"/>
                  </a:cubicBezTo>
                  <a:cubicBezTo>
                    <a:pt x="867" y="1221"/>
                    <a:pt x="867" y="1221"/>
                    <a:pt x="867" y="1221"/>
                  </a:cubicBezTo>
                  <a:cubicBezTo>
                    <a:pt x="798" y="1214"/>
                    <a:pt x="729" y="1212"/>
                    <a:pt x="660" y="1217"/>
                  </a:cubicBezTo>
                  <a:cubicBezTo>
                    <a:pt x="645" y="1218"/>
                    <a:pt x="631" y="1219"/>
                    <a:pt x="616" y="1219"/>
                  </a:cubicBezTo>
                  <a:cubicBezTo>
                    <a:pt x="276" y="1219"/>
                    <a:pt x="0" y="946"/>
                    <a:pt x="0" y="609"/>
                  </a:cubicBezTo>
                  <a:cubicBezTo>
                    <a:pt x="0" y="273"/>
                    <a:pt x="276" y="0"/>
                    <a:pt x="616" y="0"/>
                  </a:cubicBezTo>
                  <a:cubicBezTo>
                    <a:pt x="956" y="0"/>
                    <a:pt x="1231" y="273"/>
                    <a:pt x="1231" y="609"/>
                  </a:cubicBezTo>
                  <a:cubicBezTo>
                    <a:pt x="1231" y="740"/>
                    <a:pt x="1189" y="862"/>
                    <a:pt x="1118" y="962"/>
                  </a:cubicBezTo>
                  <a:cubicBezTo>
                    <a:pt x="1097" y="991"/>
                    <a:pt x="1085" y="1025"/>
                    <a:pt x="1083" y="1060"/>
                  </a:cubicBezTo>
                  <a:cubicBezTo>
                    <a:pt x="1083" y="1061"/>
                    <a:pt x="1083" y="1061"/>
                    <a:pt x="1083" y="1061"/>
                  </a:cubicBezTo>
                  <a:cubicBezTo>
                    <a:pt x="1082" y="1097"/>
                    <a:pt x="1088" y="1133"/>
                    <a:pt x="1102" y="1166"/>
                  </a:cubicBezTo>
                  <a:lnTo>
                    <a:pt x="1127" y="1225"/>
                  </a:lnTo>
                  <a:close/>
                </a:path>
              </a:pathLst>
            </a:custGeom>
            <a:solidFill>
              <a:srgbClr val="58ED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3C904D40-70B8-46AC-96DE-70EC63C63402}"/>
              </a:ext>
            </a:extLst>
          </p:cNvPr>
          <p:cNvGrpSpPr/>
          <p:nvPr/>
        </p:nvGrpSpPr>
        <p:grpSpPr>
          <a:xfrm>
            <a:off x="8721757" y="2981184"/>
            <a:ext cx="2714563" cy="1747004"/>
            <a:chOff x="8721757" y="2981184"/>
            <a:chExt cx="2714563" cy="1747004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BF44EA14-35A0-44FF-B59D-889A28F6B42C}"/>
                </a:ext>
              </a:extLst>
            </p:cNvPr>
            <p:cNvSpPr txBox="1"/>
            <p:nvPr/>
          </p:nvSpPr>
          <p:spPr>
            <a:xfrm>
              <a:off x="8721757" y="2981184"/>
              <a:ext cx="271456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rgbClr val="445452"/>
                  </a:solidFill>
                  <a:latin typeface="Montserrat ExtraBold" panose="00000900000000000000" pitchFamily="2" charset="0"/>
                </a:rPr>
                <a:t>Heading Text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7AD7DD62-9E73-4A62-81FB-9879A7F4C46F}"/>
                </a:ext>
              </a:extLst>
            </p:cNvPr>
            <p:cNvSpPr txBox="1"/>
            <p:nvPr/>
          </p:nvSpPr>
          <p:spPr>
            <a:xfrm>
              <a:off x="8721757" y="3404749"/>
              <a:ext cx="2714563" cy="132343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solidFill>
                    <a:srgbClr val="445452"/>
                  </a:solidFill>
                  <a:latin typeface="Montserrat" panose="00000500000000000000" pitchFamily="2" charset="0"/>
                </a:rPr>
                <a:t>Add Some Brief Text to Explain the Topic This is Just a Demo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245686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2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125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2" dur="2100" fill="hold"/>
                                        <p:tgtEl>
                                          <p:spTgt spid="4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23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0" dur="2000" fill="hold"/>
                                        <p:tgtEl>
                                          <p:spTgt spid="8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25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125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0" dur="2100" fill="hold"/>
                                        <p:tgtEl>
                                          <p:spTgt spid="11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41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8" dur="2000" fill="hold"/>
                                        <p:tgtEl>
                                          <p:spTgt spid="15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49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3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125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58" dur="2100" fill="hold"/>
                                        <p:tgtEl>
                                          <p:spTgt spid="18"/>
                                        </p:tgtEl>
                                      </p:cBhvr>
                                      <p:by x="110000" y="110000"/>
                                    </p:animScale>
                                  </p:childTnLst>
                                </p:cTn>
                              </p:par>
                              <p:par>
                                <p:cTn id="59" presetID="3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6" presetClass="emph" presetSubtype="0" repeatCount="indefinite" accel="50000" decel="50000" autoRev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6" dur="2000" fill="hold"/>
                                        <p:tgtEl>
                                          <p:spTgt spid="22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</TotalTime>
  <Words>427</Words>
  <Application>Microsoft Office PowerPoint</Application>
  <PresentationFormat>Widescreen</PresentationFormat>
  <Paragraphs>49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6" baseType="lpstr">
      <vt:lpstr>Akira Expanded</vt:lpstr>
      <vt:lpstr>Arial</vt:lpstr>
      <vt:lpstr>Calibri</vt:lpstr>
      <vt:lpstr>Calibri Light</vt:lpstr>
      <vt:lpstr>Montserrat</vt:lpstr>
      <vt:lpstr>Montserrat ExtraBold</vt:lpstr>
      <vt:lpstr>Poppins ExtraBold</vt:lpstr>
      <vt:lpstr>Poppins Medium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PowerPoint School</cp:lastModifiedBy>
  <cp:revision>8</cp:revision>
  <dcterms:created xsi:type="dcterms:W3CDTF">2024-01-18T07:24:28Z</dcterms:created>
  <dcterms:modified xsi:type="dcterms:W3CDTF">2024-11-15T19:24:32Z</dcterms:modified>
</cp:coreProperties>
</file>

<file path=docProps/thumbnail.jpeg>
</file>