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8" r:id="rId2"/>
    <p:sldId id="639" r:id="rId3"/>
    <p:sldId id="640" r:id="rId4"/>
    <p:sldId id="641" r:id="rId5"/>
    <p:sldId id="643" r:id="rId6"/>
    <p:sldId id="642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EDE2"/>
    <a:srgbClr val="9797FF"/>
    <a:srgbClr val="7EED89"/>
    <a:srgbClr val="FF8A8A"/>
    <a:srgbClr val="FFBB2D"/>
    <a:srgbClr val="78A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85" autoAdjust="0"/>
    <p:restoredTop sz="97553" autoAdjust="0"/>
  </p:normalViewPr>
  <p:slideViewPr>
    <p:cSldViewPr snapToGrid="0">
      <p:cViewPr>
        <p:scale>
          <a:sx n="50" d="100"/>
          <a:sy n="50" d="100"/>
        </p:scale>
        <p:origin x="4892" y="2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7BA93-EB62-47CE-A617-9A3E3E83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63D65C-8F42-4DBD-A11A-9338BDF50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928B0-FF2F-4568-A0D3-BA7266A3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85D32-71BF-4D26-BABC-278E2C41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FB040-DFA1-4ECB-B496-B30FF831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6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9E51-F724-4FAF-A949-052A8FFB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C5A6B-66EF-422D-9EB2-BD06DA3D9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13516-DF5C-4B71-859F-AB3D0319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1E199-4BA7-46EE-9415-5EC94C5B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AA2F1-F698-4390-8C33-5FF7E64A0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1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D8D47-3DD6-4FEC-B0DF-EC89370BD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6846C-3887-41BE-B57B-81E1A256F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1F8CF-B85E-453C-A9B1-9B8B6C4E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0D0B2-2483-4318-AFD4-4B2DEB33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81C2C-49C9-4C12-B286-B16CA901E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58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5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18EF-D235-45C8-85AE-61C68CCD0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4C64-7473-4DEC-9C32-054113A36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A3681-0076-4659-9D64-5DA38FC6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2F68E-22CE-4BFC-B5C6-188F0277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86665-DC57-484E-B1C5-DDEA6B021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50CA3-B11E-4D70-92D8-BAB57D1B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D9D4D-0C10-400A-B46A-CBDC20C6A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CB96-0316-4A78-9728-4E59FD70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DC997-6F13-46EA-902A-EAB423EBE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B306-4B71-4245-8CAB-875B65D03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1960-1A0B-4BA3-B521-301DA71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5C68-B5B8-4438-8FC5-74464F55B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602B8-E932-4EAF-BE45-3EE1D329E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F7DC7-2D85-43BF-8767-9D4F45B4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5E8C5-0C3C-4A46-8A5F-10404F42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FBDA8-990B-40ED-8240-7328EB5B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A34F5-CB76-4F96-A5A3-3A8AC411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B21FD-3854-436F-9CEC-87FDDEF80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56DD0-B464-41AE-B9DC-C426A806F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99712A-71C7-4B4A-A159-138EB885D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40C12-A32D-4C52-A62C-AE82DA412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3B71FF-31AA-427D-9B1B-6461185E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AAC18-11F1-42AE-A01E-68680DC0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6D667-110F-478A-B380-277B3408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0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7106-F907-45E1-922B-DA863155F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43E46-EDBF-4451-94F2-15962495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2458F-ECB8-41BA-B01D-CDD2A01A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48D77-941B-428A-9A56-9C866492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7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E34516-A6DE-4629-B3F4-5CBB596E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CBB7F-1EE6-4E07-B8AD-E6A77E18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9214F-47AF-4149-A28E-9A6CE2ECD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8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91B4-672A-416D-AE5F-A1E93EEF9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EEABB-C83E-4F04-BFD6-DEB8FE51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EEAE7-697A-437E-9A7A-CFC34647E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76470-7FED-47B7-AB27-2763DFBBE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A3A34-F19F-4D0F-989B-FDC47ECBE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88100-C071-4D77-A166-748506F05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A716-B0CC-4A5B-A09A-5C00DD6F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9B29F-535B-439B-93FD-4C8BEFCB7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605AD-E265-4409-850A-9B084376F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288EC-6EBD-4428-B52A-4D5841EB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6837-22D7-4C94-9C07-9893E084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BC3BF-81FB-4C70-B407-74F310E8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654F17-68DC-48B3-9074-56CD2FB3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0D083-608F-43D2-A354-2F1C25ED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1EC7-0B46-4249-A4A7-FF2E79C42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8C45B-706A-4674-AE71-787135C31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52D21-E2E2-45A5-AF22-0418F5B72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A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41A9DF-F766-4473-91A2-7DE45865D70E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C07B7A-C8CD-4418-8352-1E24F107CEA3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A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695A62C-E75D-4773-86FB-4B121DEBF047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EF419E1B-D9F6-4485-BF0F-DA1586100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60CD808E-E73F-4305-8ABF-E642F2737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BDA9DDB6-E15C-4319-920C-836AE4131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7623387-122B-411A-9540-2D53BD1FEDF4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5464016-AEB0-46BA-8EAD-83841549E786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0AFDAA-6F1A-4B2C-AC6D-0DEA78CE4464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5A7ED4-CE8F-420B-8665-1867A0C1E9DD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03A4DBF2-20B9-4545-8069-133BD6F8C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26B216F-B8D3-41C9-8F75-464016EE7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F1DF086-EFED-4906-867E-90EAA9E14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166B415-FB44-424E-A381-225FE437C195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9489CC-62C1-4BA0-9663-96DA1D1D8610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FA0DB6-BEA8-48E1-8E20-4DFF19BEA900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F2E706-C009-4BCB-8668-75744F0FE518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D37A063E-C249-45D3-9B21-6F41D490B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9F8B8C-F3F8-4219-99AB-9A5C264FF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05DC3255-B148-497E-869B-77A6E736F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2F457C7-FD0F-4B5D-ADBE-B5BEABAE06B1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D60977-8FA0-4C2C-BDA9-AD7C89A1AA87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6F899B0-85BC-44F5-8154-07D3D5DA1821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47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DEF1E2-32A3-4B5D-A9AB-9238C4992AA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BC938E-39E9-490E-B034-8D5451659FFD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C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6CA04F-005E-4CEB-A3AE-FA207679B188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E7BE693A-F900-42E8-B3D9-424DDE5B7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C0042AAB-B7BF-4FC3-9D78-77AE222D2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D5399607-735A-4E3C-9864-FD8A4E6DB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64CF227-081B-42E2-8243-B1788AD3DC07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82EB8EA-FCAE-49C5-97CA-37545774FC7B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70F928-CBC0-462B-814C-8DE0D1EDD69A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C6A6E0-D335-4C46-A055-15FD8B4AD4E6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0A46AC-63EA-404C-8FF6-95396FE33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2CDCDE1E-CE10-4CE0-8CC4-34A1AF8B4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0A84CFB-7A99-4AE3-875B-5C780627A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2C7772-C8DA-4E97-B67E-4086FF3C222E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0CEF5B-86E3-46EE-BAAB-0FECD7A06FAF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DA0B0F-3685-4ABC-BFB9-DB61AE4742AA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14652B-349E-4856-A115-2AD0E4439666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3C1A859E-B84E-4FCC-AD69-701B956EE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0B54DAE8-0CF0-47C8-9577-C8FBB493C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EA08BFB3-43B7-449A-9AB1-8547FB367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7519125-3A32-4EEC-BB41-33F2C2246D05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C6ECC6-F238-457D-B620-177A7F7D9879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715C169-CD8E-4F20-A51C-9A20DBF70435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178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E8B301-4180-4799-ADBE-54864B9186C1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0C4C46-A227-46AB-9F9B-E0A70977A3E5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4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60A77F-AEBD-4F7E-B449-5AC798639053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2E3C8DC9-9521-4524-9938-1FE48322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AA635D56-2758-4033-AA44-71E34A6236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45614E25-1AA2-418C-A3FC-E3B9093D1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7AB5CB7-271B-4207-9246-FEEF4F63449C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601AA2-643C-40E7-B15A-9B519F5A0C57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535017F-254B-4B0A-9A85-2575CE9B325F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9B9ED8-EC5D-4081-AEF5-CE891544043E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C6DC3FE-69AB-4285-A12E-75C6B882F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B76A266-6AD7-4786-A4B8-7FC7B56743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07C6810-FA94-4B3F-97D0-59DF4DCAE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A212AD-D2B9-4E0A-AC60-FDF28E8D7F5C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96191D-887A-4DFE-866F-F45CDBD2FBCB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BD7BFE-495E-4D7E-AB65-307A9C030F53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75386D-3E84-4BC1-9DDE-BA227817E0E7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EFBC479F-4466-4A6D-985A-09020FADF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3CE547F4-F32A-4BD2-837B-F3718C6E7B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918FCED-6000-45FC-8200-784EAF3B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C1DA4E-54D1-4231-8AD0-049D59975458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BBCA846-7E78-44B4-8443-DD1F9442292B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CBFA1-F54F-472A-A66C-3C619D195470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036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0714F65B-6309-4F53-B485-4258C21531C8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33969F-A335-43A2-92B1-E33A5A59BF6D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4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956D9F8-353F-44C8-8169-FE535248CBDF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9AB76FD1-C711-473D-95B3-34CEC2AD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9F1AD1E9-BCCC-47BD-99DD-A982CEB9B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A85821E2-250C-48C8-8781-CFD227A78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3593076-E496-428C-AAEB-6F15176E7141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BDDEB00-E6CF-4EAA-A8B1-F7A937EB05C3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3D27D3-E382-47FB-99E2-A55D93F13460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F390173-5EF7-495C-B49C-3FE38B6E081D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4FF14E13-098A-4ACA-9291-6BE938F2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160759D5-59BD-4588-998A-AD2F8678B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1A7FA6FC-2C95-46A1-8C55-0A46F94A4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863CBED-8985-41C1-BDBA-F099CB907426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3C9AD26-F00D-4CC7-A9F6-9E40E628F9BE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10081A5-DA10-4884-90C8-3B02730479A9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8229857-523D-47D5-9760-7DC2EC30B9FF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4A058406-3563-4B97-BB85-63D8B34E5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B5CDDC72-D211-4620-942C-1B1F561E98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7BBBF1EE-65B2-4C36-8D3D-C7491574C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2C31CEB-27CA-45D8-A5CD-720D0677D74E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1058A69-C1C0-433D-B0C3-A7F83F2F5AF5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15A1304-CDA8-46E0-A63C-37F80B4B80F7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0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ED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4D5C01-49BD-447E-AE3A-512573C8D13F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7A6707-732E-4327-BFD8-7DFDBDDC9AA7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4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DE1F41-93E8-4353-AB74-52E58D0E99AF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9E78CF91-58CB-4B7A-8A12-BDE2BAC8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E512E8BD-B81F-4649-91F4-2CDBBB2A1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96F8DD58-B470-48A8-87B7-19E79DD92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DDB3F1C-372A-4557-909C-C1DE3565752C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42FC11-E964-4A11-B748-E659C08E11E6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D51F75-8E0C-4D88-9C5E-4350573EB6B2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40077C-81BB-49B2-B531-40DF03CF5D6C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977995BF-E94F-47D7-80D8-E0E620AF1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D141383-C0E2-4648-A6E8-D799F21F0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52C5993-C37F-417E-870A-4907CD748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1095DE-8F67-4DA4-A15D-DA6119E7CBAD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DE8618-8C35-4423-A903-2CCE78CC30C5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74BC8C-F44D-42A7-B73E-C5B0688A8EE2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96875B-6D44-406B-B7D5-807C38E59E73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36F9305C-4880-4DCD-9952-92762F1E2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D4F43A9-C0BB-487C-A603-9E11CF0FB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AAC3A9BA-7CE1-41D8-828B-67E4AEA4F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346ADBB-6E2F-418D-884D-D1CD2643DBFA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F4D9CF-3367-4838-BCBB-54830DC20E9C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57A588B-31AD-40CD-89A2-C47D9160603E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19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4C2525-85B3-44C1-BC36-8C39064E0263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Quote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1E9490-DD08-498B-9DC3-5114B03FCF78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5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BE43DE-1CB2-4B57-9D5A-AE752D73C513}"/>
              </a:ext>
            </a:extLst>
          </p:cNvPr>
          <p:cNvGrpSpPr/>
          <p:nvPr/>
        </p:nvGrpSpPr>
        <p:grpSpPr>
          <a:xfrm>
            <a:off x="534988" y="2157413"/>
            <a:ext cx="3149600" cy="3287713"/>
            <a:chOff x="534988" y="2157413"/>
            <a:chExt cx="3149600" cy="3287713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08BA4CD4-4575-46A8-99DF-12446EA62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01E59895-C04A-467E-94E0-82D3DA26A8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98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9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5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B8E0A832-A237-4C2B-8930-28B7C04FA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6C50964-996E-4BEA-8D80-18B0E9802CF0}"/>
              </a:ext>
            </a:extLst>
          </p:cNvPr>
          <p:cNvGrpSpPr/>
          <p:nvPr/>
        </p:nvGrpSpPr>
        <p:grpSpPr>
          <a:xfrm>
            <a:off x="752507" y="2981184"/>
            <a:ext cx="2714563" cy="1747004"/>
            <a:chOff x="752507" y="2981184"/>
            <a:chExt cx="2714563" cy="17470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3EEB530-FF09-4396-A00F-C279979E7B36}"/>
                </a:ext>
              </a:extLst>
            </p:cNvPr>
            <p:cNvSpPr txBox="1"/>
            <p:nvPr/>
          </p:nvSpPr>
          <p:spPr>
            <a:xfrm>
              <a:off x="75250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9A27EA-2C98-4BF0-9B41-7115256DBFFD}"/>
                </a:ext>
              </a:extLst>
            </p:cNvPr>
            <p:cNvSpPr txBox="1"/>
            <p:nvPr/>
          </p:nvSpPr>
          <p:spPr>
            <a:xfrm>
              <a:off x="75250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46497F-6F99-42C2-8F20-D78F40B86257}"/>
              </a:ext>
            </a:extLst>
          </p:cNvPr>
          <p:cNvGrpSpPr/>
          <p:nvPr/>
        </p:nvGrpSpPr>
        <p:grpSpPr>
          <a:xfrm>
            <a:off x="4519613" y="2157413"/>
            <a:ext cx="3149600" cy="3287713"/>
            <a:chOff x="4519613" y="2157413"/>
            <a:chExt cx="3149600" cy="32877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E54FEB9-D0E3-4C01-BD6A-49BDA02B0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0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0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4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805C25FA-C128-4AE7-8D5A-47A5B06629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8" y="1294"/>
                    <a:pt x="869" y="1296"/>
                    <a:pt x="909" y="1301"/>
                  </a:cubicBezTo>
                  <a:cubicBezTo>
                    <a:pt x="936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2B209A9-7700-4A1C-A7C1-D139E1A4C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42CBF74-7AC1-43EE-95F1-918068606258}"/>
              </a:ext>
            </a:extLst>
          </p:cNvPr>
          <p:cNvGrpSpPr/>
          <p:nvPr/>
        </p:nvGrpSpPr>
        <p:grpSpPr>
          <a:xfrm>
            <a:off x="4737132" y="2981184"/>
            <a:ext cx="2714563" cy="1747004"/>
            <a:chOff x="4737132" y="2981184"/>
            <a:chExt cx="2714563" cy="174700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332AAD-774A-452A-AB64-A832E7144B80}"/>
                </a:ext>
              </a:extLst>
            </p:cNvPr>
            <p:cNvSpPr txBox="1"/>
            <p:nvPr/>
          </p:nvSpPr>
          <p:spPr>
            <a:xfrm>
              <a:off x="4737132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0B9D495-87B9-45CF-A09E-AEF8C91BF4E7}"/>
                </a:ext>
              </a:extLst>
            </p:cNvPr>
            <p:cNvSpPr txBox="1"/>
            <p:nvPr/>
          </p:nvSpPr>
          <p:spPr>
            <a:xfrm>
              <a:off x="4737132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DC6EC9-30C4-4EEC-B8E3-0C6DC37D62EA}"/>
              </a:ext>
            </a:extLst>
          </p:cNvPr>
          <p:cNvGrpSpPr/>
          <p:nvPr/>
        </p:nvGrpSpPr>
        <p:grpSpPr>
          <a:xfrm>
            <a:off x="8504238" y="2157413"/>
            <a:ext cx="3149600" cy="3287713"/>
            <a:chOff x="8504238" y="2157413"/>
            <a:chExt cx="3149600" cy="3287713"/>
          </a:xfrm>
        </p:grpSpPr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FE8A92D-3B0B-477E-B0A4-B12F07FF0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6" y="2171700"/>
              <a:ext cx="3121025" cy="3259138"/>
            </a:xfrm>
            <a:custGeom>
              <a:avLst/>
              <a:gdLst>
                <a:gd name="T0" fmla="*/ 1124 w 1311"/>
                <a:gd name="T1" fmla="*/ 1369 h 1369"/>
                <a:gd name="T2" fmla="*/ 1092 w 1311"/>
                <a:gd name="T3" fmla="*/ 1363 h 1369"/>
                <a:gd name="T4" fmla="*/ 980 w 1311"/>
                <a:gd name="T5" fmla="*/ 1320 h 1369"/>
                <a:gd name="T6" fmla="*/ 903 w 1311"/>
                <a:gd name="T7" fmla="*/ 1301 h 1369"/>
                <a:gd name="T8" fmla="*/ 782 w 1311"/>
                <a:gd name="T9" fmla="*/ 1294 h 1369"/>
                <a:gd name="T10" fmla="*/ 703 w 1311"/>
                <a:gd name="T11" fmla="*/ 1297 h 1369"/>
                <a:gd name="T12" fmla="*/ 656 w 1311"/>
                <a:gd name="T13" fmla="*/ 1299 h 1369"/>
                <a:gd name="T14" fmla="*/ 0 w 1311"/>
                <a:gd name="T15" fmla="*/ 649 h 1369"/>
                <a:gd name="T16" fmla="*/ 656 w 1311"/>
                <a:gd name="T17" fmla="*/ 0 h 1369"/>
                <a:gd name="T18" fmla="*/ 1311 w 1311"/>
                <a:gd name="T19" fmla="*/ 649 h 1369"/>
                <a:gd name="T20" fmla="*/ 1191 w 1311"/>
                <a:gd name="T21" fmla="*/ 1025 h 1369"/>
                <a:gd name="T22" fmla="*/ 1163 w 1311"/>
                <a:gd name="T23" fmla="*/ 1102 h 1369"/>
                <a:gd name="T24" fmla="*/ 1163 w 1311"/>
                <a:gd name="T25" fmla="*/ 1103 h 1369"/>
                <a:gd name="T26" fmla="*/ 1179 w 1311"/>
                <a:gd name="T27" fmla="*/ 1190 h 1369"/>
                <a:gd name="T28" fmla="*/ 1204 w 1311"/>
                <a:gd name="T29" fmla="*/ 1250 h 1369"/>
                <a:gd name="T30" fmla="*/ 1196 w 1311"/>
                <a:gd name="T31" fmla="*/ 1331 h 1369"/>
                <a:gd name="T32" fmla="*/ 1124 w 1311"/>
                <a:gd name="T3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1" h="1369">
                  <a:moveTo>
                    <a:pt x="1124" y="1369"/>
                  </a:moveTo>
                  <a:cubicBezTo>
                    <a:pt x="1113" y="1369"/>
                    <a:pt x="1103" y="1367"/>
                    <a:pt x="1092" y="1363"/>
                  </a:cubicBezTo>
                  <a:cubicBezTo>
                    <a:pt x="980" y="1320"/>
                    <a:pt x="980" y="1320"/>
                    <a:pt x="980" y="1320"/>
                  </a:cubicBezTo>
                  <a:cubicBezTo>
                    <a:pt x="955" y="1310"/>
                    <a:pt x="929" y="1304"/>
                    <a:pt x="903" y="1301"/>
                  </a:cubicBezTo>
                  <a:cubicBezTo>
                    <a:pt x="863" y="1296"/>
                    <a:pt x="822" y="1294"/>
                    <a:pt x="782" y="1294"/>
                  </a:cubicBezTo>
                  <a:cubicBezTo>
                    <a:pt x="756" y="1294"/>
                    <a:pt x="729" y="1295"/>
                    <a:pt x="703" y="1297"/>
                  </a:cubicBezTo>
                  <a:cubicBezTo>
                    <a:pt x="687" y="1298"/>
                    <a:pt x="671" y="1299"/>
                    <a:pt x="656" y="1299"/>
                  </a:cubicBezTo>
                  <a:cubicBezTo>
                    <a:pt x="294" y="1299"/>
                    <a:pt x="0" y="1007"/>
                    <a:pt x="0" y="649"/>
                  </a:cubicBezTo>
                  <a:cubicBezTo>
                    <a:pt x="0" y="291"/>
                    <a:pt x="294" y="0"/>
                    <a:pt x="656" y="0"/>
                  </a:cubicBezTo>
                  <a:cubicBezTo>
                    <a:pt x="1017" y="0"/>
                    <a:pt x="1311" y="291"/>
                    <a:pt x="1311" y="649"/>
                  </a:cubicBezTo>
                  <a:cubicBezTo>
                    <a:pt x="1311" y="785"/>
                    <a:pt x="1270" y="915"/>
                    <a:pt x="1191" y="1025"/>
                  </a:cubicBezTo>
                  <a:cubicBezTo>
                    <a:pt x="1174" y="1048"/>
                    <a:pt x="1164" y="1075"/>
                    <a:pt x="1163" y="1102"/>
                  </a:cubicBezTo>
                  <a:cubicBezTo>
                    <a:pt x="1163" y="1103"/>
                    <a:pt x="1163" y="1103"/>
                    <a:pt x="1163" y="1103"/>
                  </a:cubicBezTo>
                  <a:cubicBezTo>
                    <a:pt x="1162" y="1133"/>
                    <a:pt x="1167" y="1162"/>
                    <a:pt x="1179" y="1190"/>
                  </a:cubicBezTo>
                  <a:cubicBezTo>
                    <a:pt x="1204" y="1250"/>
                    <a:pt x="1204" y="1250"/>
                    <a:pt x="1204" y="1250"/>
                  </a:cubicBezTo>
                  <a:cubicBezTo>
                    <a:pt x="1215" y="1277"/>
                    <a:pt x="1212" y="1307"/>
                    <a:pt x="1196" y="1331"/>
                  </a:cubicBezTo>
                  <a:cubicBezTo>
                    <a:pt x="1179" y="1355"/>
                    <a:pt x="1153" y="1369"/>
                    <a:pt x="1124" y="1369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B88DF3B-D37D-407D-A3BD-28CE47D005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4238" y="2157413"/>
              <a:ext cx="3149600" cy="3287713"/>
            </a:xfrm>
            <a:custGeom>
              <a:avLst/>
              <a:gdLst>
                <a:gd name="T0" fmla="*/ 1130 w 1323"/>
                <a:gd name="T1" fmla="*/ 1381 h 1381"/>
                <a:gd name="T2" fmla="*/ 1096 w 1323"/>
                <a:gd name="T3" fmla="*/ 1375 h 1381"/>
                <a:gd name="T4" fmla="*/ 984 w 1323"/>
                <a:gd name="T5" fmla="*/ 1331 h 1381"/>
                <a:gd name="T6" fmla="*/ 908 w 1323"/>
                <a:gd name="T7" fmla="*/ 1313 h 1381"/>
                <a:gd name="T8" fmla="*/ 788 w 1323"/>
                <a:gd name="T9" fmla="*/ 1306 h 1381"/>
                <a:gd name="T10" fmla="*/ 709 w 1323"/>
                <a:gd name="T11" fmla="*/ 1309 h 1381"/>
                <a:gd name="T12" fmla="*/ 662 w 1323"/>
                <a:gd name="T13" fmla="*/ 1311 h 1381"/>
                <a:gd name="T14" fmla="*/ 0 w 1323"/>
                <a:gd name="T15" fmla="*/ 655 h 1381"/>
                <a:gd name="T16" fmla="*/ 662 w 1323"/>
                <a:gd name="T17" fmla="*/ 0 h 1381"/>
                <a:gd name="T18" fmla="*/ 1323 w 1323"/>
                <a:gd name="T19" fmla="*/ 655 h 1381"/>
                <a:gd name="T20" fmla="*/ 1201 w 1323"/>
                <a:gd name="T21" fmla="*/ 1034 h 1381"/>
                <a:gd name="T22" fmla="*/ 1175 w 1323"/>
                <a:gd name="T23" fmla="*/ 1108 h 1381"/>
                <a:gd name="T24" fmla="*/ 1175 w 1323"/>
                <a:gd name="T25" fmla="*/ 1109 h 1381"/>
                <a:gd name="T26" fmla="*/ 1190 w 1323"/>
                <a:gd name="T27" fmla="*/ 1194 h 1381"/>
                <a:gd name="T28" fmla="*/ 1215 w 1323"/>
                <a:gd name="T29" fmla="*/ 1254 h 1381"/>
                <a:gd name="T30" fmla="*/ 1207 w 1323"/>
                <a:gd name="T31" fmla="*/ 1340 h 1381"/>
                <a:gd name="T32" fmla="*/ 1130 w 1323"/>
                <a:gd name="T33" fmla="*/ 1381 h 1381"/>
                <a:gd name="T34" fmla="*/ 788 w 1323"/>
                <a:gd name="T35" fmla="*/ 1294 h 1381"/>
                <a:gd name="T36" fmla="*/ 909 w 1323"/>
                <a:gd name="T37" fmla="*/ 1301 h 1381"/>
                <a:gd name="T38" fmla="*/ 988 w 1323"/>
                <a:gd name="T39" fmla="*/ 1320 h 1381"/>
                <a:gd name="T40" fmla="*/ 1101 w 1323"/>
                <a:gd name="T41" fmla="*/ 1364 h 1381"/>
                <a:gd name="T42" fmla="*/ 1130 w 1323"/>
                <a:gd name="T43" fmla="*/ 1369 h 1381"/>
                <a:gd name="T44" fmla="*/ 1197 w 1323"/>
                <a:gd name="T45" fmla="*/ 1333 h 1381"/>
                <a:gd name="T46" fmla="*/ 1204 w 1323"/>
                <a:gd name="T47" fmla="*/ 1258 h 1381"/>
                <a:gd name="T48" fmla="*/ 1179 w 1323"/>
                <a:gd name="T49" fmla="*/ 1199 h 1381"/>
                <a:gd name="T50" fmla="*/ 1163 w 1323"/>
                <a:gd name="T51" fmla="*/ 1109 h 1381"/>
                <a:gd name="T52" fmla="*/ 1163 w 1323"/>
                <a:gd name="T53" fmla="*/ 1107 h 1381"/>
                <a:gd name="T54" fmla="*/ 1192 w 1323"/>
                <a:gd name="T55" fmla="*/ 1027 h 1381"/>
                <a:gd name="T56" fmla="*/ 1311 w 1323"/>
                <a:gd name="T57" fmla="*/ 655 h 1381"/>
                <a:gd name="T58" fmla="*/ 662 w 1323"/>
                <a:gd name="T59" fmla="*/ 12 h 1381"/>
                <a:gd name="T60" fmla="*/ 12 w 1323"/>
                <a:gd name="T61" fmla="*/ 655 h 1381"/>
                <a:gd name="T62" fmla="*/ 662 w 1323"/>
                <a:gd name="T63" fmla="*/ 1299 h 1381"/>
                <a:gd name="T64" fmla="*/ 708 w 1323"/>
                <a:gd name="T65" fmla="*/ 1297 h 1381"/>
                <a:gd name="T66" fmla="*/ 788 w 1323"/>
                <a:gd name="T67" fmla="*/ 1294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3" h="1381">
                  <a:moveTo>
                    <a:pt x="1130" y="1381"/>
                  </a:moveTo>
                  <a:cubicBezTo>
                    <a:pt x="1119" y="1381"/>
                    <a:pt x="1107" y="1379"/>
                    <a:pt x="1096" y="1375"/>
                  </a:cubicBezTo>
                  <a:cubicBezTo>
                    <a:pt x="984" y="1331"/>
                    <a:pt x="984" y="1331"/>
                    <a:pt x="984" y="1331"/>
                  </a:cubicBezTo>
                  <a:cubicBezTo>
                    <a:pt x="960" y="1322"/>
                    <a:pt x="934" y="1316"/>
                    <a:pt x="908" y="1313"/>
                  </a:cubicBezTo>
                  <a:cubicBezTo>
                    <a:pt x="868" y="1308"/>
                    <a:pt x="828" y="1306"/>
                    <a:pt x="788" y="1306"/>
                  </a:cubicBezTo>
                  <a:cubicBezTo>
                    <a:pt x="762" y="1306"/>
                    <a:pt x="735" y="1307"/>
                    <a:pt x="709" y="1309"/>
                  </a:cubicBezTo>
                  <a:cubicBezTo>
                    <a:pt x="693" y="1310"/>
                    <a:pt x="678" y="1311"/>
                    <a:pt x="662" y="1311"/>
                  </a:cubicBezTo>
                  <a:cubicBezTo>
                    <a:pt x="297" y="1311"/>
                    <a:pt x="0" y="1017"/>
                    <a:pt x="0" y="655"/>
                  </a:cubicBezTo>
                  <a:cubicBezTo>
                    <a:pt x="0" y="294"/>
                    <a:pt x="297" y="0"/>
                    <a:pt x="662" y="0"/>
                  </a:cubicBezTo>
                  <a:cubicBezTo>
                    <a:pt x="1027" y="0"/>
                    <a:pt x="1323" y="294"/>
                    <a:pt x="1323" y="655"/>
                  </a:cubicBezTo>
                  <a:cubicBezTo>
                    <a:pt x="1323" y="792"/>
                    <a:pt x="1281" y="923"/>
                    <a:pt x="1201" y="1034"/>
                  </a:cubicBezTo>
                  <a:cubicBezTo>
                    <a:pt x="1185" y="1057"/>
                    <a:pt x="1176" y="1082"/>
                    <a:pt x="1175" y="1108"/>
                  </a:cubicBezTo>
                  <a:cubicBezTo>
                    <a:pt x="1175" y="1109"/>
                    <a:pt x="1175" y="1109"/>
                    <a:pt x="1175" y="1109"/>
                  </a:cubicBezTo>
                  <a:cubicBezTo>
                    <a:pt x="1174" y="1138"/>
                    <a:pt x="1179" y="1167"/>
                    <a:pt x="1190" y="1194"/>
                  </a:cubicBezTo>
                  <a:cubicBezTo>
                    <a:pt x="1215" y="1254"/>
                    <a:pt x="1215" y="1254"/>
                    <a:pt x="1215" y="1254"/>
                  </a:cubicBezTo>
                  <a:cubicBezTo>
                    <a:pt x="1227" y="1282"/>
                    <a:pt x="1224" y="1315"/>
                    <a:pt x="1207" y="1340"/>
                  </a:cubicBezTo>
                  <a:cubicBezTo>
                    <a:pt x="1189" y="1366"/>
                    <a:pt x="1161" y="1381"/>
                    <a:pt x="1130" y="1381"/>
                  </a:cubicBezTo>
                  <a:close/>
                  <a:moveTo>
                    <a:pt x="788" y="1294"/>
                  </a:moveTo>
                  <a:cubicBezTo>
                    <a:pt x="829" y="1294"/>
                    <a:pt x="869" y="1296"/>
                    <a:pt x="909" y="1301"/>
                  </a:cubicBezTo>
                  <a:cubicBezTo>
                    <a:pt x="937" y="1304"/>
                    <a:pt x="963" y="1310"/>
                    <a:pt x="988" y="1320"/>
                  </a:cubicBezTo>
                  <a:cubicBezTo>
                    <a:pt x="1101" y="1364"/>
                    <a:pt x="1101" y="1364"/>
                    <a:pt x="1101" y="1364"/>
                  </a:cubicBezTo>
                  <a:cubicBezTo>
                    <a:pt x="1110" y="1367"/>
                    <a:pt x="1120" y="1369"/>
                    <a:pt x="1130" y="1369"/>
                  </a:cubicBezTo>
                  <a:cubicBezTo>
                    <a:pt x="1157" y="1369"/>
                    <a:pt x="1182" y="1356"/>
                    <a:pt x="1197" y="1333"/>
                  </a:cubicBezTo>
                  <a:cubicBezTo>
                    <a:pt x="1211" y="1311"/>
                    <a:pt x="1214" y="1283"/>
                    <a:pt x="1204" y="1258"/>
                  </a:cubicBezTo>
                  <a:cubicBezTo>
                    <a:pt x="1179" y="1199"/>
                    <a:pt x="1179" y="1199"/>
                    <a:pt x="1179" y="1199"/>
                  </a:cubicBezTo>
                  <a:cubicBezTo>
                    <a:pt x="1168" y="1170"/>
                    <a:pt x="1162" y="1140"/>
                    <a:pt x="1163" y="1109"/>
                  </a:cubicBezTo>
                  <a:cubicBezTo>
                    <a:pt x="1163" y="1107"/>
                    <a:pt x="1163" y="1107"/>
                    <a:pt x="1163" y="1107"/>
                  </a:cubicBezTo>
                  <a:cubicBezTo>
                    <a:pt x="1164" y="1079"/>
                    <a:pt x="1174" y="1052"/>
                    <a:pt x="1192" y="1027"/>
                  </a:cubicBezTo>
                  <a:cubicBezTo>
                    <a:pt x="1270" y="918"/>
                    <a:pt x="1311" y="790"/>
                    <a:pt x="1311" y="655"/>
                  </a:cubicBezTo>
                  <a:cubicBezTo>
                    <a:pt x="1311" y="300"/>
                    <a:pt x="1020" y="12"/>
                    <a:pt x="662" y="12"/>
                  </a:cubicBezTo>
                  <a:cubicBezTo>
                    <a:pt x="304" y="12"/>
                    <a:pt x="12" y="300"/>
                    <a:pt x="12" y="655"/>
                  </a:cubicBezTo>
                  <a:cubicBezTo>
                    <a:pt x="12" y="1010"/>
                    <a:pt x="304" y="1299"/>
                    <a:pt x="662" y="1299"/>
                  </a:cubicBezTo>
                  <a:cubicBezTo>
                    <a:pt x="677" y="1299"/>
                    <a:pt x="693" y="1298"/>
                    <a:pt x="708" y="1297"/>
                  </a:cubicBezTo>
                  <a:cubicBezTo>
                    <a:pt x="735" y="1295"/>
                    <a:pt x="762" y="1294"/>
                    <a:pt x="788" y="1294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FD4C58C5-1EC2-4969-A627-05D33344B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266950"/>
              <a:ext cx="2930525" cy="3097213"/>
            </a:xfrm>
            <a:custGeom>
              <a:avLst/>
              <a:gdLst>
                <a:gd name="T0" fmla="*/ 1127 w 1231"/>
                <a:gd name="T1" fmla="*/ 1225 h 1301"/>
                <a:gd name="T2" fmla="*/ 1067 w 1231"/>
                <a:gd name="T3" fmla="*/ 1286 h 1301"/>
                <a:gd name="T4" fmla="*/ 954 w 1231"/>
                <a:gd name="T5" fmla="*/ 1242 h 1301"/>
                <a:gd name="T6" fmla="*/ 867 w 1231"/>
                <a:gd name="T7" fmla="*/ 1221 h 1301"/>
                <a:gd name="T8" fmla="*/ 867 w 1231"/>
                <a:gd name="T9" fmla="*/ 1221 h 1301"/>
                <a:gd name="T10" fmla="*/ 660 w 1231"/>
                <a:gd name="T11" fmla="*/ 1217 h 1301"/>
                <a:gd name="T12" fmla="*/ 616 w 1231"/>
                <a:gd name="T13" fmla="*/ 1219 h 1301"/>
                <a:gd name="T14" fmla="*/ 0 w 1231"/>
                <a:gd name="T15" fmla="*/ 609 h 1301"/>
                <a:gd name="T16" fmla="*/ 616 w 1231"/>
                <a:gd name="T17" fmla="*/ 0 h 1301"/>
                <a:gd name="T18" fmla="*/ 1231 w 1231"/>
                <a:gd name="T19" fmla="*/ 609 h 1301"/>
                <a:gd name="T20" fmla="*/ 1118 w 1231"/>
                <a:gd name="T21" fmla="*/ 962 h 1301"/>
                <a:gd name="T22" fmla="*/ 1083 w 1231"/>
                <a:gd name="T23" fmla="*/ 1060 h 1301"/>
                <a:gd name="T24" fmla="*/ 1083 w 1231"/>
                <a:gd name="T25" fmla="*/ 1061 h 1301"/>
                <a:gd name="T26" fmla="*/ 1102 w 1231"/>
                <a:gd name="T27" fmla="*/ 1166 h 1301"/>
                <a:gd name="T28" fmla="*/ 1127 w 1231"/>
                <a:gd name="T29" fmla="*/ 122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1" h="1301">
                  <a:moveTo>
                    <a:pt x="1127" y="1225"/>
                  </a:moveTo>
                  <a:cubicBezTo>
                    <a:pt x="1142" y="1263"/>
                    <a:pt x="1105" y="1301"/>
                    <a:pt x="1067" y="1286"/>
                  </a:cubicBezTo>
                  <a:cubicBezTo>
                    <a:pt x="954" y="1242"/>
                    <a:pt x="954" y="1242"/>
                    <a:pt x="954" y="1242"/>
                  </a:cubicBezTo>
                  <a:cubicBezTo>
                    <a:pt x="926" y="1231"/>
                    <a:pt x="897" y="1224"/>
                    <a:pt x="867" y="1221"/>
                  </a:cubicBezTo>
                  <a:cubicBezTo>
                    <a:pt x="867" y="1221"/>
                    <a:pt x="867" y="1221"/>
                    <a:pt x="867" y="1221"/>
                  </a:cubicBezTo>
                  <a:cubicBezTo>
                    <a:pt x="798" y="1214"/>
                    <a:pt x="729" y="1212"/>
                    <a:pt x="660" y="1217"/>
                  </a:cubicBezTo>
                  <a:cubicBezTo>
                    <a:pt x="645" y="1218"/>
                    <a:pt x="631" y="1219"/>
                    <a:pt x="616" y="1219"/>
                  </a:cubicBezTo>
                  <a:cubicBezTo>
                    <a:pt x="276" y="1219"/>
                    <a:pt x="0" y="946"/>
                    <a:pt x="0" y="609"/>
                  </a:cubicBezTo>
                  <a:cubicBezTo>
                    <a:pt x="0" y="273"/>
                    <a:pt x="276" y="0"/>
                    <a:pt x="616" y="0"/>
                  </a:cubicBezTo>
                  <a:cubicBezTo>
                    <a:pt x="956" y="0"/>
                    <a:pt x="1231" y="273"/>
                    <a:pt x="1231" y="609"/>
                  </a:cubicBezTo>
                  <a:cubicBezTo>
                    <a:pt x="1231" y="740"/>
                    <a:pt x="1189" y="862"/>
                    <a:pt x="1118" y="962"/>
                  </a:cubicBezTo>
                  <a:cubicBezTo>
                    <a:pt x="1097" y="991"/>
                    <a:pt x="1085" y="1025"/>
                    <a:pt x="1083" y="1060"/>
                  </a:cubicBezTo>
                  <a:cubicBezTo>
                    <a:pt x="1083" y="1061"/>
                    <a:pt x="1083" y="1061"/>
                    <a:pt x="1083" y="1061"/>
                  </a:cubicBezTo>
                  <a:cubicBezTo>
                    <a:pt x="1082" y="1097"/>
                    <a:pt x="1088" y="1133"/>
                    <a:pt x="1102" y="1166"/>
                  </a:cubicBezTo>
                  <a:lnTo>
                    <a:pt x="1127" y="1225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C904D40-70B8-46AC-96DE-70EC63C63402}"/>
              </a:ext>
            </a:extLst>
          </p:cNvPr>
          <p:cNvGrpSpPr/>
          <p:nvPr/>
        </p:nvGrpSpPr>
        <p:grpSpPr>
          <a:xfrm>
            <a:off x="8721757" y="2981184"/>
            <a:ext cx="2714563" cy="1747004"/>
            <a:chOff x="8721757" y="2981184"/>
            <a:chExt cx="2714563" cy="174700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F44EA14-35A0-44FF-B59D-889A28F6B42C}"/>
                </a:ext>
              </a:extLst>
            </p:cNvPr>
            <p:cNvSpPr txBox="1"/>
            <p:nvPr/>
          </p:nvSpPr>
          <p:spPr>
            <a:xfrm>
              <a:off x="8721757" y="2981184"/>
              <a:ext cx="2714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D7DD62-9E73-4A62-81FB-9879A7F4C46F}"/>
                </a:ext>
              </a:extLst>
            </p:cNvPr>
            <p:cNvSpPr txBox="1"/>
            <p:nvPr/>
          </p:nvSpPr>
          <p:spPr>
            <a:xfrm>
              <a:off x="8721757" y="3404749"/>
              <a:ext cx="271456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Add Some Brief Text to Explain the Topic This is Just a Demo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568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427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Akira Expanded</vt:lpstr>
      <vt:lpstr>Arial</vt:lpstr>
      <vt:lpstr>Calibri</vt:lpstr>
      <vt:lpstr>Calibri Light</vt:lpstr>
      <vt:lpstr>Montserrat</vt:lpstr>
      <vt:lpstr>Montserrat ExtraBold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8</cp:revision>
  <dcterms:created xsi:type="dcterms:W3CDTF">2024-01-18T07:24:28Z</dcterms:created>
  <dcterms:modified xsi:type="dcterms:W3CDTF">2024-11-15T19:24:32Z</dcterms:modified>
</cp:coreProperties>
</file>