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607" r:id="rId2"/>
    <p:sldId id="609" r:id="rId3"/>
    <p:sldId id="610" r:id="rId4"/>
    <p:sldId id="611" r:id="rId5"/>
    <p:sldId id="612" r:id="rId6"/>
    <p:sldId id="608" r:id="rId7"/>
    <p:sldId id="266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97982"/>
    <a:srgbClr val="B1AEC2"/>
    <a:srgbClr val="A0C1D5"/>
    <a:srgbClr val="8EB4E3"/>
    <a:srgbClr val="838FA3"/>
    <a:srgbClr val="E2E6F0"/>
    <a:srgbClr val="ECEFF8"/>
    <a:srgbClr val="F8BC19"/>
    <a:srgbClr val="1DA8A7"/>
    <a:srgbClr val="6C607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932" autoAdjust="0"/>
    <p:restoredTop sz="96532" autoAdjust="0"/>
  </p:normalViewPr>
  <p:slideViewPr>
    <p:cSldViewPr snapToGrid="0">
      <p:cViewPr>
        <p:scale>
          <a:sx n="150" d="100"/>
          <a:sy n="150" d="100"/>
        </p:scale>
        <p:origin x="788" y="52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4" d="100"/>
          <a:sy n="84" d="100"/>
        </p:scale>
        <p:origin x="391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2B7ACEDE-271E-43F8-9BA5-74094DE95C64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2818498-1015-4AE4-B011-A56AA7179526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35BA59-FC7F-49AA-9C6A-22033DBA50F5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A605B7F-B834-43F4-895F-D83F2610AB2D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D98C2EE-AA1E-4CC5-8AD2-EA64D2B3310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C480CE-9F92-4B03-9439-23E5AF785F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79153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2FF2C4-CD8D-4B96-B4E9-299E1B6C4644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2588D3-6EA5-4330-B3AD-60D6014A8A2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916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A2BBD5-DCA4-4BEF-96EE-B23454AC673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4BAC776-BDA4-4189-8AC7-7D0A9A9B09B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BB5EC25-560A-4FCB-BC64-0B00A58701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95CFEE7-1104-4F6C-A7A7-CACB9AE48E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6BB49B-D899-451A-BFCF-F7009D91BB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201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F1EA722-F1B8-4A86-A738-BE26618F7CF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17BC68-15DB-43AF-AA07-D213023FF5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C9838E-0D0A-4325-B0E8-F6BEEDF0E0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8E24CA-0136-4DE7-A2EA-8FDE38AFF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36846C-B54A-4D05-A66F-4FC66756E5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2580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003576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01B076-85F0-4E95-8107-6211332AB4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A2574A-66FB-4F2A-93D1-76B2744705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B034AF-7E52-4E48-8546-6CC1CD2EC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CA031A-5B99-4FCF-94EA-001E15E4B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5F21B9-B1FE-4BCF-B08A-B55DAC880A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3827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D8F6C6-0586-43F4-B336-C285E8441A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04F5A9-1424-4329-9AA8-281728D220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CE3879-B57E-49F1-9266-529B73F1F6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7618DD-AFBE-4905-A769-82B0570D0B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7BAA1-A147-4CB8-A4E0-CD85C68BB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6603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ABD2D-E981-41A7-BD60-907E24DC72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821293-0C99-4A0A-BCA3-E413156B0A2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15505FA-41F6-4FD5-A362-2AFE4A68EB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659085-F0E1-4064-99B8-B4E59B45E5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D5CE01-385A-401B-8F82-72DECDBFD2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A782DC-2B94-449A-8A17-965754D81F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01095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AFED65-4438-4B07-83BD-C59F200E23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13CA77-A735-4BB4-831C-23D311A47F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B018B64-BB29-4401-93B9-BC23598D50A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6BA4288-A8A9-4EC3-9946-7DE1E895ED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59DCFF8-4585-438E-9BD1-CF943311A0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2552A9D-FD2E-4EA9-B132-02AAAF00B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121C4BF-0240-4C61-8BEB-898B2F0F0C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D7C339C-CACA-4AC8-8097-73EC6AC07E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354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262EE6-9D8C-4B9F-9F7E-8C8E4FE5BD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1849B21-8553-4B3A-87EC-E51B58A852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C30285F-3E3A-4DEA-AE2A-CF8185FF48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9E533A1-62A8-464B-A926-CDB0FE21C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6646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BC123-C8D6-4456-BCE1-738519A27F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B819FC8-1334-43BC-9223-3B1CC4B8E0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B973A2-EE11-43F1-B8A9-EE917639D3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3F60DC-89DC-4898-BFF5-D5F4093621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B2D8EB-93DB-41D4-82E5-EAC1CABDE2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77C852-8F6C-4414-97AE-C3CDD1A97E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9685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68A856-04F6-4F36-A420-7C653E4DB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DC48271-7D3D-4C5D-BF56-683626FE080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F84B2C9-4935-44C2-B1E8-E0FB635864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EC972CE-6A21-43FC-8437-7C3995FB26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985512-78D9-48C3-9182-03371CC64D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1B5D0C-5BFA-460F-A960-433644DE9A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6981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647DA4-917F-4CB1-B867-CACF8B45AE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7F93BD-61BE-4037-A20D-631690B441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A52D9-E414-400A-8BD5-502F7D7DE3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BBB6A9-0E87-443F-827A-1821ADB08E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57CB7F-FD08-44D0-997F-D870009C87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166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6750F0B-6499-403F-9044-FCF3336A33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203B36-B609-4A49-B7C6-47AD6A0BBB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8ED1B0-EF69-452A-B822-8CBECF6448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1BF510-5CBB-401D-943B-952013A782A6}" type="datetimeFigureOut">
              <a:rPr lang="en-US" smtClean="0"/>
              <a:t>11/24/2024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AF8B4A-C7AD-419A-86EA-E6465EF800E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A68AD3-E356-4150-8CF5-6C6F4C406E5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B531E5-0E8E-4418-8592-54E93F9D66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3339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6" r:id="rId7"/>
    <p:sldLayoutId id="2147483657" r:id="rId8"/>
    <p:sldLayoutId id="2147483658" r:id="rId9"/>
    <p:sldLayoutId id="2147483659" r:id="rId10"/>
    <p:sldLayoutId id="2147483670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1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D93BE222-57FD-4CEF-8CCD-8F2BCCDD038F}"/>
              </a:ext>
            </a:extLst>
          </p:cNvPr>
          <p:cNvGrpSpPr/>
          <p:nvPr/>
        </p:nvGrpSpPr>
        <p:grpSpPr>
          <a:xfrm>
            <a:off x="4161183" y="2130943"/>
            <a:ext cx="3869634" cy="3869742"/>
            <a:chOff x="3815442" y="1148377"/>
            <a:chExt cx="4561115" cy="4561245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8250E384-4D21-4E20-9CA7-A02EF26943C9}"/>
                </a:ext>
              </a:extLst>
            </p:cNvPr>
            <p:cNvGrpSpPr/>
            <p:nvPr/>
          </p:nvGrpSpPr>
          <p:grpSpPr>
            <a:xfrm>
              <a:off x="3815442" y="1148377"/>
              <a:ext cx="4561115" cy="4561245"/>
              <a:chOff x="3815442" y="1148377"/>
              <a:chExt cx="4561115" cy="4561245"/>
            </a:xfrm>
          </p:grpSpPr>
          <p:grpSp>
            <p:nvGrpSpPr>
              <p:cNvPr id="22" name="Graphic 18">
                <a:extLst>
                  <a:ext uri="{FF2B5EF4-FFF2-40B4-BE49-F238E27FC236}">
                    <a16:creationId xmlns:a16="http://schemas.microsoft.com/office/drawing/2014/main" id="{42F837A9-8253-4989-B5A7-1D918B8AF6AE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23" name="Freeform: Shape 22">
                  <a:extLst>
                    <a:ext uri="{FF2B5EF4-FFF2-40B4-BE49-F238E27FC236}">
                      <a16:creationId xmlns:a16="http://schemas.microsoft.com/office/drawing/2014/main" id="{E2CD6A9C-B08F-4C08-9BFF-D51E5A0AA291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4" name="Freeform: Shape 23">
                  <a:extLst>
                    <a:ext uri="{FF2B5EF4-FFF2-40B4-BE49-F238E27FC236}">
                      <a16:creationId xmlns:a16="http://schemas.microsoft.com/office/drawing/2014/main" id="{3EB8DAFF-8145-4112-9DC2-458E299EC5D6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5" name="Freeform: Shape 24">
                  <a:extLst>
                    <a:ext uri="{FF2B5EF4-FFF2-40B4-BE49-F238E27FC236}">
                      <a16:creationId xmlns:a16="http://schemas.microsoft.com/office/drawing/2014/main" id="{A018AEF3-611D-47AC-80A5-B738F6E2544B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6" name="Freeform: Shape 25">
                  <a:extLst>
                    <a:ext uri="{FF2B5EF4-FFF2-40B4-BE49-F238E27FC236}">
                      <a16:creationId xmlns:a16="http://schemas.microsoft.com/office/drawing/2014/main" id="{4652B37B-1757-419B-8E3A-F847EF2257A9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  <p:grpSp>
            <p:nvGrpSpPr>
              <p:cNvPr id="2" name="Graphic 18">
                <a:extLst>
                  <a:ext uri="{FF2B5EF4-FFF2-40B4-BE49-F238E27FC236}">
                    <a16:creationId xmlns:a16="http://schemas.microsoft.com/office/drawing/2014/main" id="{81A91E70-7B74-40AF-AF4F-1EE3DFB518E6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3" name="Freeform: Shape 2">
                  <a:extLst>
                    <a:ext uri="{FF2B5EF4-FFF2-40B4-BE49-F238E27FC236}">
                      <a16:creationId xmlns:a16="http://schemas.microsoft.com/office/drawing/2014/main" id="{78403A00-F7C1-45E1-92D9-327A31CF5A3E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4" name="Freeform: Shape 3">
                  <a:extLst>
                    <a:ext uri="{FF2B5EF4-FFF2-40B4-BE49-F238E27FC236}">
                      <a16:creationId xmlns:a16="http://schemas.microsoft.com/office/drawing/2014/main" id="{D9920FFE-B520-4CD8-B136-26A503C68E15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5" name="Freeform: Shape 4">
                  <a:extLst>
                    <a:ext uri="{FF2B5EF4-FFF2-40B4-BE49-F238E27FC236}">
                      <a16:creationId xmlns:a16="http://schemas.microsoft.com/office/drawing/2014/main" id="{4999E344-CD4F-4744-BCD8-78E79166FF3A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6" name="Freeform: Shape 5">
                  <a:extLst>
                    <a:ext uri="{FF2B5EF4-FFF2-40B4-BE49-F238E27FC236}">
                      <a16:creationId xmlns:a16="http://schemas.microsoft.com/office/drawing/2014/main" id="{F0CF9C17-0966-4345-83CA-76F397EF367F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</p:grp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42B737BD-DEE5-4BA3-ACB6-6A2DECA62092}"/>
                </a:ext>
              </a:extLst>
            </p:cNvPr>
            <p:cNvSpPr/>
            <p:nvPr/>
          </p:nvSpPr>
          <p:spPr>
            <a:xfrm>
              <a:off x="3876308" y="1209005"/>
              <a:ext cx="2219993" cy="2219993"/>
            </a:xfrm>
            <a:custGeom>
              <a:avLst/>
              <a:gdLst>
                <a:gd name="connsiteX0" fmla="*/ 1066488 w 1378773"/>
                <a:gd name="connsiteY0" fmla="*/ 846716 h 1378773"/>
                <a:gd name="connsiteX1" fmla="*/ 1177128 w 1378773"/>
                <a:gd name="connsiteY1" fmla="*/ 982657 h 1378773"/>
                <a:gd name="connsiteX2" fmla="*/ 1286259 w 1378773"/>
                <a:gd name="connsiteY2" fmla="*/ 963021 h 1378773"/>
                <a:gd name="connsiteX3" fmla="*/ 1319866 w 1378773"/>
                <a:gd name="connsiteY3" fmla="*/ 952448 h 1378773"/>
                <a:gd name="connsiteX4" fmla="*/ 1362159 w 1378773"/>
                <a:gd name="connsiteY4" fmla="*/ 949427 h 1378773"/>
                <a:gd name="connsiteX5" fmla="*/ 1378774 w 1378773"/>
                <a:gd name="connsiteY5" fmla="*/ 962644 h 1378773"/>
                <a:gd name="connsiteX6" fmla="*/ 1378774 w 1378773"/>
                <a:gd name="connsiteY6" fmla="*/ 1236791 h 1378773"/>
                <a:gd name="connsiteX7" fmla="*/ 1236791 w 1378773"/>
                <a:gd name="connsiteY7" fmla="*/ 1378774 h 1378773"/>
                <a:gd name="connsiteX8" fmla="*/ 962644 w 1378773"/>
                <a:gd name="connsiteY8" fmla="*/ 1378774 h 1378773"/>
                <a:gd name="connsiteX9" fmla="*/ 949427 w 1378773"/>
                <a:gd name="connsiteY9" fmla="*/ 1362159 h 1378773"/>
                <a:gd name="connsiteX10" fmla="*/ 950560 w 1378773"/>
                <a:gd name="connsiteY10" fmla="*/ 1324775 h 1378773"/>
                <a:gd name="connsiteX11" fmla="*/ 964532 w 1378773"/>
                <a:gd name="connsiteY11" fmla="*/ 1277951 h 1378773"/>
                <a:gd name="connsiteX12" fmla="*/ 982657 w 1378773"/>
                <a:gd name="connsiteY12" fmla="*/ 1177128 h 1378773"/>
                <a:gd name="connsiteX13" fmla="*/ 844451 w 1378773"/>
                <a:gd name="connsiteY13" fmla="*/ 1066488 h 1378773"/>
                <a:gd name="connsiteX14" fmla="*/ 708510 w 1378773"/>
                <a:gd name="connsiteY14" fmla="*/ 1177128 h 1378773"/>
                <a:gd name="connsiteX15" fmla="*/ 728146 w 1378773"/>
                <a:gd name="connsiteY15" fmla="*/ 1286259 h 1378773"/>
                <a:gd name="connsiteX16" fmla="*/ 738719 w 1378773"/>
                <a:gd name="connsiteY16" fmla="*/ 1319866 h 1378773"/>
                <a:gd name="connsiteX17" fmla="*/ 741740 w 1378773"/>
                <a:gd name="connsiteY17" fmla="*/ 1362159 h 1378773"/>
                <a:gd name="connsiteX18" fmla="*/ 728523 w 1378773"/>
                <a:gd name="connsiteY18" fmla="*/ 1378774 h 1378773"/>
                <a:gd name="connsiteX19" fmla="*/ 454376 w 1378773"/>
                <a:gd name="connsiteY19" fmla="*/ 1378774 h 1378773"/>
                <a:gd name="connsiteX20" fmla="*/ 312393 w 1378773"/>
                <a:gd name="connsiteY20" fmla="*/ 1236791 h 1378773"/>
                <a:gd name="connsiteX21" fmla="*/ 312393 w 1378773"/>
                <a:gd name="connsiteY21" fmla="*/ 962644 h 1378773"/>
                <a:gd name="connsiteX22" fmla="*/ 295778 w 1378773"/>
                <a:gd name="connsiteY22" fmla="*/ 949427 h 1378773"/>
                <a:gd name="connsiteX23" fmla="*/ 253485 w 1378773"/>
                <a:gd name="connsiteY23" fmla="*/ 952448 h 1378773"/>
                <a:gd name="connsiteX24" fmla="*/ 219878 w 1378773"/>
                <a:gd name="connsiteY24" fmla="*/ 963021 h 1378773"/>
                <a:gd name="connsiteX25" fmla="*/ 110747 w 1378773"/>
                <a:gd name="connsiteY25" fmla="*/ 982657 h 1378773"/>
                <a:gd name="connsiteX26" fmla="*/ 107 w 1378773"/>
                <a:gd name="connsiteY26" fmla="*/ 846716 h 1378773"/>
                <a:gd name="connsiteX27" fmla="*/ 110747 w 1378773"/>
                <a:gd name="connsiteY27" fmla="*/ 708510 h 1378773"/>
                <a:gd name="connsiteX28" fmla="*/ 211570 w 1378773"/>
                <a:gd name="connsiteY28" fmla="*/ 726635 h 1378773"/>
                <a:gd name="connsiteX29" fmla="*/ 258394 w 1378773"/>
                <a:gd name="connsiteY29" fmla="*/ 740607 h 1378773"/>
                <a:gd name="connsiteX30" fmla="*/ 295778 w 1378773"/>
                <a:gd name="connsiteY30" fmla="*/ 741740 h 1378773"/>
                <a:gd name="connsiteX31" fmla="*/ 312393 w 1378773"/>
                <a:gd name="connsiteY31" fmla="*/ 728523 h 1378773"/>
                <a:gd name="connsiteX32" fmla="*/ 312393 w 1378773"/>
                <a:gd name="connsiteY32" fmla="*/ 454376 h 1378773"/>
                <a:gd name="connsiteX33" fmla="*/ 454376 w 1378773"/>
                <a:gd name="connsiteY33" fmla="*/ 312393 h 1378773"/>
                <a:gd name="connsiteX34" fmla="*/ 728523 w 1378773"/>
                <a:gd name="connsiteY34" fmla="*/ 312393 h 1378773"/>
                <a:gd name="connsiteX35" fmla="*/ 741740 w 1378773"/>
                <a:gd name="connsiteY35" fmla="*/ 295778 h 1378773"/>
                <a:gd name="connsiteX36" fmla="*/ 738719 w 1378773"/>
                <a:gd name="connsiteY36" fmla="*/ 253485 h 1378773"/>
                <a:gd name="connsiteX37" fmla="*/ 728146 w 1378773"/>
                <a:gd name="connsiteY37" fmla="*/ 219878 h 1378773"/>
                <a:gd name="connsiteX38" fmla="*/ 708510 w 1378773"/>
                <a:gd name="connsiteY38" fmla="*/ 110747 h 1378773"/>
                <a:gd name="connsiteX39" fmla="*/ 844451 w 1378773"/>
                <a:gd name="connsiteY39" fmla="*/ 107 h 1378773"/>
                <a:gd name="connsiteX40" fmla="*/ 982657 w 1378773"/>
                <a:gd name="connsiteY40" fmla="*/ 110747 h 1378773"/>
                <a:gd name="connsiteX41" fmla="*/ 964532 w 1378773"/>
                <a:gd name="connsiteY41" fmla="*/ 211570 h 1378773"/>
                <a:gd name="connsiteX42" fmla="*/ 950560 w 1378773"/>
                <a:gd name="connsiteY42" fmla="*/ 258394 h 1378773"/>
                <a:gd name="connsiteX43" fmla="*/ 949427 w 1378773"/>
                <a:gd name="connsiteY43" fmla="*/ 295778 h 1378773"/>
                <a:gd name="connsiteX44" fmla="*/ 962644 w 1378773"/>
                <a:gd name="connsiteY44" fmla="*/ 312393 h 1378773"/>
                <a:gd name="connsiteX45" fmla="*/ 1236791 w 1378773"/>
                <a:gd name="connsiteY45" fmla="*/ 312393 h 1378773"/>
                <a:gd name="connsiteX46" fmla="*/ 1378774 w 1378773"/>
                <a:gd name="connsiteY46" fmla="*/ 454376 h 1378773"/>
                <a:gd name="connsiteX47" fmla="*/ 1378774 w 1378773"/>
                <a:gd name="connsiteY47" fmla="*/ 728523 h 1378773"/>
                <a:gd name="connsiteX48" fmla="*/ 1362159 w 1378773"/>
                <a:gd name="connsiteY48" fmla="*/ 741740 h 1378773"/>
                <a:gd name="connsiteX49" fmla="*/ 1324775 w 1378773"/>
                <a:gd name="connsiteY49" fmla="*/ 740607 h 1378773"/>
                <a:gd name="connsiteX50" fmla="*/ 1277951 w 1378773"/>
                <a:gd name="connsiteY50" fmla="*/ 726635 h 1378773"/>
                <a:gd name="connsiteX51" fmla="*/ 1177128 w 1378773"/>
                <a:gd name="connsiteY51" fmla="*/ 708510 h 1378773"/>
                <a:gd name="connsiteX52" fmla="*/ 1066488 w 1378773"/>
                <a:gd name="connsiteY52" fmla="*/ 846716 h 1378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773">
                  <a:moveTo>
                    <a:pt x="1066488" y="846716"/>
                  </a:moveTo>
                  <a:cubicBezTo>
                    <a:pt x="1065732" y="889764"/>
                    <a:pt x="1073285" y="1001538"/>
                    <a:pt x="1177128" y="982657"/>
                  </a:cubicBezTo>
                  <a:lnTo>
                    <a:pt x="1286259" y="963021"/>
                  </a:lnTo>
                  <a:cubicBezTo>
                    <a:pt x="1297965" y="960756"/>
                    <a:pt x="1308915" y="957357"/>
                    <a:pt x="1319866" y="952448"/>
                  </a:cubicBezTo>
                  <a:cubicBezTo>
                    <a:pt x="1335726" y="945651"/>
                    <a:pt x="1358005" y="938477"/>
                    <a:pt x="1362159" y="949427"/>
                  </a:cubicBezTo>
                  <a:cubicBezTo>
                    <a:pt x="1368956" y="966042"/>
                    <a:pt x="1378774" y="962644"/>
                    <a:pt x="1378774" y="962644"/>
                  </a:cubicBezTo>
                  <a:lnTo>
                    <a:pt x="1378774" y="1236791"/>
                  </a:lnTo>
                  <a:cubicBezTo>
                    <a:pt x="1378774" y="1315335"/>
                    <a:pt x="1314957" y="1378774"/>
                    <a:pt x="1236791" y="1378774"/>
                  </a:cubicBezTo>
                  <a:lnTo>
                    <a:pt x="962644" y="1378774"/>
                  </a:lnTo>
                  <a:cubicBezTo>
                    <a:pt x="962644" y="1378774"/>
                    <a:pt x="966042" y="1368956"/>
                    <a:pt x="949427" y="1362159"/>
                  </a:cubicBezTo>
                  <a:cubicBezTo>
                    <a:pt x="939609" y="1358383"/>
                    <a:pt x="944896" y="1339880"/>
                    <a:pt x="950560" y="1324775"/>
                  </a:cubicBezTo>
                  <a:cubicBezTo>
                    <a:pt x="956602" y="1309671"/>
                    <a:pt x="961511" y="1294189"/>
                    <a:pt x="964532" y="1277951"/>
                  </a:cubicBezTo>
                  <a:lnTo>
                    <a:pt x="982657" y="1177128"/>
                  </a:lnTo>
                  <a:cubicBezTo>
                    <a:pt x="1001916" y="1071397"/>
                    <a:pt x="885611" y="1065355"/>
                    <a:pt x="844451" y="1066488"/>
                  </a:cubicBezTo>
                  <a:cubicBezTo>
                    <a:pt x="801403" y="1065732"/>
                    <a:pt x="689629" y="1073285"/>
                    <a:pt x="708510" y="1177128"/>
                  </a:cubicBezTo>
                  <a:lnTo>
                    <a:pt x="728146" y="1286259"/>
                  </a:lnTo>
                  <a:cubicBezTo>
                    <a:pt x="730411" y="1297965"/>
                    <a:pt x="733810" y="1308915"/>
                    <a:pt x="738719" y="1319866"/>
                  </a:cubicBezTo>
                  <a:cubicBezTo>
                    <a:pt x="745516" y="1335726"/>
                    <a:pt x="752691" y="1358005"/>
                    <a:pt x="741740" y="1362159"/>
                  </a:cubicBezTo>
                  <a:cubicBezTo>
                    <a:pt x="725125" y="1368956"/>
                    <a:pt x="728523" y="1378774"/>
                    <a:pt x="728523" y="1378774"/>
                  </a:cubicBezTo>
                  <a:lnTo>
                    <a:pt x="454376" y="1378774"/>
                  </a:lnTo>
                  <a:cubicBezTo>
                    <a:pt x="375832" y="1378774"/>
                    <a:pt x="312393" y="1314957"/>
                    <a:pt x="312393" y="1236791"/>
                  </a:cubicBezTo>
                  <a:lnTo>
                    <a:pt x="312393" y="962644"/>
                  </a:lnTo>
                  <a:cubicBezTo>
                    <a:pt x="312393" y="962644"/>
                    <a:pt x="302575" y="966042"/>
                    <a:pt x="295778" y="949427"/>
                  </a:cubicBezTo>
                  <a:cubicBezTo>
                    <a:pt x="291624" y="938477"/>
                    <a:pt x="269345" y="945651"/>
                    <a:pt x="253485" y="952448"/>
                  </a:cubicBezTo>
                  <a:cubicBezTo>
                    <a:pt x="242535" y="956980"/>
                    <a:pt x="231584" y="960756"/>
                    <a:pt x="219878" y="963021"/>
                  </a:cubicBezTo>
                  <a:lnTo>
                    <a:pt x="110747" y="982657"/>
                  </a:lnTo>
                  <a:cubicBezTo>
                    <a:pt x="6904" y="1001538"/>
                    <a:pt x="-649" y="889764"/>
                    <a:pt x="107" y="846716"/>
                  </a:cubicBezTo>
                  <a:cubicBezTo>
                    <a:pt x="-1026" y="805557"/>
                    <a:pt x="5016" y="689252"/>
                    <a:pt x="110747" y="708510"/>
                  </a:cubicBezTo>
                  <a:lnTo>
                    <a:pt x="211570" y="726635"/>
                  </a:lnTo>
                  <a:cubicBezTo>
                    <a:pt x="227808" y="729656"/>
                    <a:pt x="243290" y="734565"/>
                    <a:pt x="258394" y="740607"/>
                  </a:cubicBezTo>
                  <a:cubicBezTo>
                    <a:pt x="273499" y="746271"/>
                    <a:pt x="292002" y="751558"/>
                    <a:pt x="295778" y="741740"/>
                  </a:cubicBezTo>
                  <a:cubicBezTo>
                    <a:pt x="302575" y="725125"/>
                    <a:pt x="312393" y="728523"/>
                    <a:pt x="312393" y="728523"/>
                  </a:cubicBezTo>
                  <a:lnTo>
                    <a:pt x="312393" y="454376"/>
                  </a:lnTo>
                  <a:cubicBezTo>
                    <a:pt x="312393" y="375832"/>
                    <a:pt x="376210" y="312393"/>
                    <a:pt x="454376" y="312393"/>
                  </a:cubicBezTo>
                  <a:lnTo>
                    <a:pt x="728523" y="312393"/>
                  </a:lnTo>
                  <a:cubicBezTo>
                    <a:pt x="728523" y="312393"/>
                    <a:pt x="725125" y="302575"/>
                    <a:pt x="741740" y="295778"/>
                  </a:cubicBezTo>
                  <a:cubicBezTo>
                    <a:pt x="752691" y="291624"/>
                    <a:pt x="745516" y="269345"/>
                    <a:pt x="738719" y="253485"/>
                  </a:cubicBezTo>
                  <a:cubicBezTo>
                    <a:pt x="734188" y="242535"/>
                    <a:pt x="730411" y="231584"/>
                    <a:pt x="728146" y="219878"/>
                  </a:cubicBezTo>
                  <a:lnTo>
                    <a:pt x="708510" y="110747"/>
                  </a:lnTo>
                  <a:cubicBezTo>
                    <a:pt x="689629" y="6904"/>
                    <a:pt x="801403" y="-649"/>
                    <a:pt x="844451" y="107"/>
                  </a:cubicBezTo>
                  <a:cubicBezTo>
                    <a:pt x="885611" y="-1026"/>
                    <a:pt x="1001916" y="5016"/>
                    <a:pt x="982657" y="110747"/>
                  </a:cubicBezTo>
                  <a:lnTo>
                    <a:pt x="964532" y="211570"/>
                  </a:lnTo>
                  <a:cubicBezTo>
                    <a:pt x="961511" y="227808"/>
                    <a:pt x="956602" y="243290"/>
                    <a:pt x="950560" y="258394"/>
                  </a:cubicBezTo>
                  <a:cubicBezTo>
                    <a:pt x="944896" y="273499"/>
                    <a:pt x="939609" y="292002"/>
                    <a:pt x="949427" y="295778"/>
                  </a:cubicBezTo>
                  <a:cubicBezTo>
                    <a:pt x="966042" y="302575"/>
                    <a:pt x="962644" y="312393"/>
                    <a:pt x="962644" y="312393"/>
                  </a:cubicBezTo>
                  <a:lnTo>
                    <a:pt x="1236791" y="312393"/>
                  </a:lnTo>
                  <a:cubicBezTo>
                    <a:pt x="1315335" y="312393"/>
                    <a:pt x="1378774" y="376210"/>
                    <a:pt x="1378774" y="454376"/>
                  </a:cubicBezTo>
                  <a:lnTo>
                    <a:pt x="1378774" y="728523"/>
                  </a:lnTo>
                  <a:cubicBezTo>
                    <a:pt x="1378774" y="728523"/>
                    <a:pt x="1368956" y="725125"/>
                    <a:pt x="1362159" y="741740"/>
                  </a:cubicBezTo>
                  <a:cubicBezTo>
                    <a:pt x="1358383" y="751558"/>
                    <a:pt x="1339880" y="746271"/>
                    <a:pt x="1324775" y="740607"/>
                  </a:cubicBezTo>
                  <a:cubicBezTo>
                    <a:pt x="1309671" y="734565"/>
                    <a:pt x="1294189" y="729656"/>
                    <a:pt x="1277951" y="726635"/>
                  </a:cubicBezTo>
                  <a:lnTo>
                    <a:pt x="1177128" y="708510"/>
                  </a:lnTo>
                  <a:cubicBezTo>
                    <a:pt x="1071397" y="689252"/>
                    <a:pt x="1065355" y="805557"/>
                    <a:pt x="1066488" y="846716"/>
                  </a:cubicBezTo>
                  <a:close/>
                </a:path>
              </a:pathLst>
            </a:custGeom>
            <a:gradFill>
              <a:gsLst>
                <a:gs pos="0">
                  <a:srgbClr val="FF598A">
                    <a:alpha val="60000"/>
                  </a:srgbClr>
                </a:gs>
                <a:gs pos="100000">
                  <a:srgbClr val="FF8A9C">
                    <a:alpha val="60000"/>
                  </a:srgbClr>
                </a:gs>
              </a:gsLst>
              <a:lin ang="0" scaled="1"/>
            </a:gra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EB4289D-1940-43C9-8461-2119C1C8EEA0}"/>
                </a:ext>
              </a:extLst>
            </p:cNvPr>
            <p:cNvSpPr/>
            <p:nvPr/>
          </p:nvSpPr>
          <p:spPr>
            <a:xfrm>
              <a:off x="5593312" y="1711388"/>
              <a:ext cx="2219386" cy="2221210"/>
            </a:xfrm>
            <a:custGeom>
              <a:avLst/>
              <a:gdLst>
                <a:gd name="connsiteX0" fmla="*/ 1066110 w 1378396"/>
                <a:gd name="connsiteY0" fmla="*/ 534701 h 1379529"/>
                <a:gd name="connsiteX1" fmla="*/ 1176751 w 1378396"/>
                <a:gd name="connsiteY1" fmla="*/ 670642 h 1379529"/>
                <a:gd name="connsiteX2" fmla="*/ 1285881 w 1378396"/>
                <a:gd name="connsiteY2" fmla="*/ 651006 h 1379529"/>
                <a:gd name="connsiteX3" fmla="*/ 1319489 w 1378396"/>
                <a:gd name="connsiteY3" fmla="*/ 640433 h 1379529"/>
                <a:gd name="connsiteX4" fmla="*/ 1361781 w 1378396"/>
                <a:gd name="connsiteY4" fmla="*/ 637412 h 1379529"/>
                <a:gd name="connsiteX5" fmla="*/ 1378396 w 1378396"/>
                <a:gd name="connsiteY5" fmla="*/ 650628 h 1379529"/>
                <a:gd name="connsiteX6" fmla="*/ 1378396 w 1378396"/>
                <a:gd name="connsiteY6" fmla="*/ 924776 h 1379529"/>
                <a:gd name="connsiteX7" fmla="*/ 1236414 w 1378396"/>
                <a:gd name="connsiteY7" fmla="*/ 1066758 h 1379529"/>
                <a:gd name="connsiteX8" fmla="*/ 962644 w 1378396"/>
                <a:gd name="connsiteY8" fmla="*/ 1066758 h 1379529"/>
                <a:gd name="connsiteX9" fmla="*/ 949427 w 1378396"/>
                <a:gd name="connsiteY9" fmla="*/ 1083374 h 1379529"/>
                <a:gd name="connsiteX10" fmla="*/ 952448 w 1378396"/>
                <a:gd name="connsiteY10" fmla="*/ 1125666 h 1379529"/>
                <a:gd name="connsiteX11" fmla="*/ 963021 w 1378396"/>
                <a:gd name="connsiteY11" fmla="*/ 1159274 h 1379529"/>
                <a:gd name="connsiteX12" fmla="*/ 982657 w 1378396"/>
                <a:gd name="connsiteY12" fmla="*/ 1268782 h 1379529"/>
                <a:gd name="connsiteX13" fmla="*/ 846716 w 1378396"/>
                <a:gd name="connsiteY13" fmla="*/ 1379423 h 1379529"/>
                <a:gd name="connsiteX14" fmla="*/ 708510 w 1378396"/>
                <a:gd name="connsiteY14" fmla="*/ 1268782 h 1379529"/>
                <a:gd name="connsiteX15" fmla="*/ 726635 w 1378396"/>
                <a:gd name="connsiteY15" fmla="*/ 1167959 h 1379529"/>
                <a:gd name="connsiteX16" fmla="*/ 740607 w 1378396"/>
                <a:gd name="connsiteY16" fmla="*/ 1121135 h 1379529"/>
                <a:gd name="connsiteX17" fmla="*/ 741740 w 1378396"/>
                <a:gd name="connsiteY17" fmla="*/ 1083751 h 1379529"/>
                <a:gd name="connsiteX18" fmla="*/ 728523 w 1378396"/>
                <a:gd name="connsiteY18" fmla="*/ 1067136 h 1379529"/>
                <a:gd name="connsiteX19" fmla="*/ 454376 w 1378396"/>
                <a:gd name="connsiteY19" fmla="*/ 1067136 h 1379529"/>
                <a:gd name="connsiteX20" fmla="*/ 312393 w 1378396"/>
                <a:gd name="connsiteY20" fmla="*/ 925153 h 1379529"/>
                <a:gd name="connsiteX21" fmla="*/ 312393 w 1378396"/>
                <a:gd name="connsiteY21" fmla="*/ 651006 h 1379529"/>
                <a:gd name="connsiteX22" fmla="*/ 295778 w 1378396"/>
                <a:gd name="connsiteY22" fmla="*/ 637789 h 1379529"/>
                <a:gd name="connsiteX23" fmla="*/ 253485 w 1378396"/>
                <a:gd name="connsiteY23" fmla="*/ 640810 h 1379529"/>
                <a:gd name="connsiteX24" fmla="*/ 219878 w 1378396"/>
                <a:gd name="connsiteY24" fmla="*/ 651383 h 1379529"/>
                <a:gd name="connsiteX25" fmla="*/ 110747 w 1378396"/>
                <a:gd name="connsiteY25" fmla="*/ 671019 h 1379529"/>
                <a:gd name="connsiteX26" fmla="*/ 107 w 1378396"/>
                <a:gd name="connsiteY26" fmla="*/ 535079 h 1379529"/>
                <a:gd name="connsiteX27" fmla="*/ 110747 w 1378396"/>
                <a:gd name="connsiteY27" fmla="*/ 396872 h 1379529"/>
                <a:gd name="connsiteX28" fmla="*/ 211570 w 1378396"/>
                <a:gd name="connsiteY28" fmla="*/ 414997 h 1379529"/>
                <a:gd name="connsiteX29" fmla="*/ 258394 w 1378396"/>
                <a:gd name="connsiteY29" fmla="*/ 428969 h 1379529"/>
                <a:gd name="connsiteX30" fmla="*/ 295778 w 1378396"/>
                <a:gd name="connsiteY30" fmla="*/ 430102 h 1379529"/>
                <a:gd name="connsiteX31" fmla="*/ 312393 w 1378396"/>
                <a:gd name="connsiteY31" fmla="*/ 416885 h 1379529"/>
                <a:gd name="connsiteX32" fmla="*/ 312393 w 1378396"/>
                <a:gd name="connsiteY32" fmla="*/ 142738 h 1379529"/>
                <a:gd name="connsiteX33" fmla="*/ 454376 w 1378396"/>
                <a:gd name="connsiteY33" fmla="*/ 755 h 1379529"/>
                <a:gd name="connsiteX34" fmla="*/ 728523 w 1378396"/>
                <a:gd name="connsiteY34" fmla="*/ 755 h 1379529"/>
                <a:gd name="connsiteX35" fmla="*/ 741740 w 1378396"/>
                <a:gd name="connsiteY35" fmla="*/ 17370 h 1379529"/>
                <a:gd name="connsiteX36" fmla="*/ 740607 w 1378396"/>
                <a:gd name="connsiteY36" fmla="*/ 54754 h 1379529"/>
                <a:gd name="connsiteX37" fmla="*/ 726635 w 1378396"/>
                <a:gd name="connsiteY37" fmla="*/ 101578 h 1379529"/>
                <a:gd name="connsiteX38" fmla="*/ 708510 w 1378396"/>
                <a:gd name="connsiteY38" fmla="*/ 202023 h 1379529"/>
                <a:gd name="connsiteX39" fmla="*/ 846716 w 1378396"/>
                <a:gd name="connsiteY39" fmla="*/ 312664 h 1379529"/>
                <a:gd name="connsiteX40" fmla="*/ 982657 w 1378396"/>
                <a:gd name="connsiteY40" fmla="*/ 202023 h 1379529"/>
                <a:gd name="connsiteX41" fmla="*/ 963021 w 1378396"/>
                <a:gd name="connsiteY41" fmla="*/ 92515 h 1379529"/>
                <a:gd name="connsiteX42" fmla="*/ 952448 w 1378396"/>
                <a:gd name="connsiteY42" fmla="*/ 58908 h 1379529"/>
                <a:gd name="connsiteX43" fmla="*/ 949427 w 1378396"/>
                <a:gd name="connsiteY43" fmla="*/ 16615 h 1379529"/>
                <a:gd name="connsiteX44" fmla="*/ 962644 w 1378396"/>
                <a:gd name="connsiteY44" fmla="*/ 0 h 1379529"/>
                <a:gd name="connsiteX45" fmla="*/ 1236414 w 1378396"/>
                <a:gd name="connsiteY45" fmla="*/ 0 h 1379529"/>
                <a:gd name="connsiteX46" fmla="*/ 1378396 w 1378396"/>
                <a:gd name="connsiteY46" fmla="*/ 141983 h 1379529"/>
                <a:gd name="connsiteX47" fmla="*/ 1378396 w 1378396"/>
                <a:gd name="connsiteY47" fmla="*/ 416130 h 1379529"/>
                <a:gd name="connsiteX48" fmla="*/ 1361781 w 1378396"/>
                <a:gd name="connsiteY48" fmla="*/ 429347 h 1379529"/>
                <a:gd name="connsiteX49" fmla="*/ 1324398 w 1378396"/>
                <a:gd name="connsiteY49" fmla="*/ 428214 h 1379529"/>
                <a:gd name="connsiteX50" fmla="*/ 1277574 w 1378396"/>
                <a:gd name="connsiteY50" fmla="*/ 414242 h 1379529"/>
                <a:gd name="connsiteX51" fmla="*/ 1176751 w 1378396"/>
                <a:gd name="connsiteY51" fmla="*/ 396117 h 1379529"/>
                <a:gd name="connsiteX52" fmla="*/ 1066110 w 1378396"/>
                <a:gd name="connsiteY52" fmla="*/ 534701 h 1379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529">
                  <a:moveTo>
                    <a:pt x="1066110" y="534701"/>
                  </a:moveTo>
                  <a:cubicBezTo>
                    <a:pt x="1065355" y="577749"/>
                    <a:pt x="1072907" y="689522"/>
                    <a:pt x="1176751" y="670642"/>
                  </a:cubicBezTo>
                  <a:lnTo>
                    <a:pt x="1285881" y="651006"/>
                  </a:lnTo>
                  <a:cubicBezTo>
                    <a:pt x="1297587" y="648740"/>
                    <a:pt x="1308538" y="645342"/>
                    <a:pt x="1319489" y="640433"/>
                  </a:cubicBezTo>
                  <a:cubicBezTo>
                    <a:pt x="1335348" y="633636"/>
                    <a:pt x="1357628" y="626461"/>
                    <a:pt x="1361781" y="637412"/>
                  </a:cubicBezTo>
                  <a:cubicBezTo>
                    <a:pt x="1368579" y="654027"/>
                    <a:pt x="1378396" y="650628"/>
                    <a:pt x="1378396" y="650628"/>
                  </a:cubicBezTo>
                  <a:lnTo>
                    <a:pt x="1378396" y="924776"/>
                  </a:lnTo>
                  <a:cubicBezTo>
                    <a:pt x="1378396" y="1003319"/>
                    <a:pt x="1314580" y="1066758"/>
                    <a:pt x="1236414" y="1066758"/>
                  </a:cubicBezTo>
                  <a:lnTo>
                    <a:pt x="962644" y="1066758"/>
                  </a:lnTo>
                  <a:cubicBezTo>
                    <a:pt x="962644" y="1066758"/>
                    <a:pt x="966042" y="1076576"/>
                    <a:pt x="949427" y="1083374"/>
                  </a:cubicBezTo>
                  <a:cubicBezTo>
                    <a:pt x="938477" y="1087527"/>
                    <a:pt x="945651" y="1109806"/>
                    <a:pt x="952448" y="1125666"/>
                  </a:cubicBezTo>
                  <a:cubicBezTo>
                    <a:pt x="956980" y="1136617"/>
                    <a:pt x="960756" y="1147568"/>
                    <a:pt x="963021" y="1159274"/>
                  </a:cubicBezTo>
                  <a:lnTo>
                    <a:pt x="982657" y="1268782"/>
                  </a:lnTo>
                  <a:cubicBezTo>
                    <a:pt x="1001538" y="1372626"/>
                    <a:pt x="889764" y="1380178"/>
                    <a:pt x="846716" y="1379423"/>
                  </a:cubicBezTo>
                  <a:cubicBezTo>
                    <a:pt x="805557" y="1380555"/>
                    <a:pt x="689252" y="1374514"/>
                    <a:pt x="708510" y="1268782"/>
                  </a:cubicBezTo>
                  <a:lnTo>
                    <a:pt x="726635" y="1167959"/>
                  </a:lnTo>
                  <a:cubicBezTo>
                    <a:pt x="729656" y="1151721"/>
                    <a:pt x="734565" y="1136239"/>
                    <a:pt x="740607" y="1121135"/>
                  </a:cubicBezTo>
                  <a:cubicBezTo>
                    <a:pt x="746271" y="1106030"/>
                    <a:pt x="751558" y="1087527"/>
                    <a:pt x="741740" y="1083751"/>
                  </a:cubicBezTo>
                  <a:cubicBezTo>
                    <a:pt x="725125" y="1076954"/>
                    <a:pt x="728523" y="1067136"/>
                    <a:pt x="728523" y="1067136"/>
                  </a:cubicBezTo>
                  <a:lnTo>
                    <a:pt x="454376" y="1067136"/>
                  </a:lnTo>
                  <a:cubicBezTo>
                    <a:pt x="375832" y="1067136"/>
                    <a:pt x="312393" y="1003319"/>
                    <a:pt x="312393" y="925153"/>
                  </a:cubicBezTo>
                  <a:lnTo>
                    <a:pt x="312393" y="651006"/>
                  </a:lnTo>
                  <a:cubicBezTo>
                    <a:pt x="312393" y="651006"/>
                    <a:pt x="302575" y="654404"/>
                    <a:pt x="295778" y="637789"/>
                  </a:cubicBezTo>
                  <a:cubicBezTo>
                    <a:pt x="291624" y="626839"/>
                    <a:pt x="269345" y="634013"/>
                    <a:pt x="253485" y="640810"/>
                  </a:cubicBezTo>
                  <a:cubicBezTo>
                    <a:pt x="242535" y="645342"/>
                    <a:pt x="231584" y="649118"/>
                    <a:pt x="219878" y="651383"/>
                  </a:cubicBezTo>
                  <a:lnTo>
                    <a:pt x="110747" y="671019"/>
                  </a:lnTo>
                  <a:cubicBezTo>
                    <a:pt x="6904" y="689900"/>
                    <a:pt x="-649" y="578126"/>
                    <a:pt x="107" y="535079"/>
                  </a:cubicBezTo>
                  <a:cubicBezTo>
                    <a:pt x="-1026" y="493919"/>
                    <a:pt x="5016" y="377614"/>
                    <a:pt x="110747" y="396872"/>
                  </a:cubicBezTo>
                  <a:lnTo>
                    <a:pt x="211570" y="414997"/>
                  </a:lnTo>
                  <a:cubicBezTo>
                    <a:pt x="227808" y="418018"/>
                    <a:pt x="243290" y="422927"/>
                    <a:pt x="258394" y="428969"/>
                  </a:cubicBezTo>
                  <a:cubicBezTo>
                    <a:pt x="273499" y="434633"/>
                    <a:pt x="292002" y="439920"/>
                    <a:pt x="295778" y="430102"/>
                  </a:cubicBezTo>
                  <a:cubicBezTo>
                    <a:pt x="302575" y="413487"/>
                    <a:pt x="312393" y="416885"/>
                    <a:pt x="312393" y="416885"/>
                  </a:cubicBezTo>
                  <a:lnTo>
                    <a:pt x="312393" y="142738"/>
                  </a:lnTo>
                  <a:cubicBezTo>
                    <a:pt x="312393" y="64194"/>
                    <a:pt x="376210" y="755"/>
                    <a:pt x="454376" y="755"/>
                  </a:cubicBezTo>
                  <a:lnTo>
                    <a:pt x="728523" y="755"/>
                  </a:lnTo>
                  <a:cubicBezTo>
                    <a:pt x="728523" y="755"/>
                    <a:pt x="725125" y="10573"/>
                    <a:pt x="741740" y="17370"/>
                  </a:cubicBezTo>
                  <a:cubicBezTo>
                    <a:pt x="751558" y="21146"/>
                    <a:pt x="746271" y="39649"/>
                    <a:pt x="740607" y="54754"/>
                  </a:cubicBezTo>
                  <a:cubicBezTo>
                    <a:pt x="734565" y="69858"/>
                    <a:pt x="729656" y="85341"/>
                    <a:pt x="726635" y="101578"/>
                  </a:cubicBezTo>
                  <a:lnTo>
                    <a:pt x="708510" y="202023"/>
                  </a:lnTo>
                  <a:cubicBezTo>
                    <a:pt x="689252" y="307755"/>
                    <a:pt x="805557" y="313797"/>
                    <a:pt x="846716" y="312664"/>
                  </a:cubicBezTo>
                  <a:cubicBezTo>
                    <a:pt x="889764" y="313419"/>
                    <a:pt x="1001538" y="305867"/>
                    <a:pt x="982657" y="202023"/>
                  </a:cubicBezTo>
                  <a:lnTo>
                    <a:pt x="963021" y="92515"/>
                  </a:lnTo>
                  <a:cubicBezTo>
                    <a:pt x="960756" y="80809"/>
                    <a:pt x="957357" y="69858"/>
                    <a:pt x="952448" y="58908"/>
                  </a:cubicBezTo>
                  <a:cubicBezTo>
                    <a:pt x="945651" y="43048"/>
                    <a:pt x="938477" y="20769"/>
                    <a:pt x="949427" y="16615"/>
                  </a:cubicBezTo>
                  <a:cubicBezTo>
                    <a:pt x="966042" y="9818"/>
                    <a:pt x="962644" y="0"/>
                    <a:pt x="962644" y="0"/>
                  </a:cubicBezTo>
                  <a:lnTo>
                    <a:pt x="1236414" y="0"/>
                  </a:lnTo>
                  <a:cubicBezTo>
                    <a:pt x="1314957" y="0"/>
                    <a:pt x="1378396" y="63817"/>
                    <a:pt x="1378396" y="141983"/>
                  </a:cubicBezTo>
                  <a:lnTo>
                    <a:pt x="1378396" y="416130"/>
                  </a:lnTo>
                  <a:cubicBezTo>
                    <a:pt x="1378396" y="416130"/>
                    <a:pt x="1368579" y="412732"/>
                    <a:pt x="1361781" y="429347"/>
                  </a:cubicBezTo>
                  <a:cubicBezTo>
                    <a:pt x="1358005" y="439165"/>
                    <a:pt x="1339502" y="433878"/>
                    <a:pt x="1324398" y="428214"/>
                  </a:cubicBezTo>
                  <a:cubicBezTo>
                    <a:pt x="1309293" y="422172"/>
                    <a:pt x="1293811" y="417263"/>
                    <a:pt x="1277574" y="414242"/>
                  </a:cubicBezTo>
                  <a:lnTo>
                    <a:pt x="1176751" y="396117"/>
                  </a:lnTo>
                  <a:cubicBezTo>
                    <a:pt x="1071019" y="377236"/>
                    <a:pt x="1064977" y="493541"/>
                    <a:pt x="1066110" y="534701"/>
                  </a:cubicBezTo>
                  <a:close/>
                </a:path>
              </a:pathLst>
            </a:custGeom>
            <a:solidFill>
              <a:srgbClr val="E2E6F0"/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869E865A-4F2A-46C3-9761-9A379183A931}"/>
                </a:ext>
              </a:extLst>
            </p:cNvPr>
            <p:cNvSpPr/>
            <p:nvPr/>
          </p:nvSpPr>
          <p:spPr>
            <a:xfrm>
              <a:off x="4379299" y="2926008"/>
              <a:ext cx="2219993" cy="2219386"/>
            </a:xfrm>
            <a:custGeom>
              <a:avLst/>
              <a:gdLst>
                <a:gd name="connsiteX0" fmla="*/ 1268026 w 1378773"/>
                <a:gd name="connsiteY0" fmla="*/ 982657 h 1378396"/>
                <a:gd name="connsiteX1" fmla="*/ 1167204 w 1378773"/>
                <a:gd name="connsiteY1" fmla="*/ 964532 h 1378396"/>
                <a:gd name="connsiteX2" fmla="*/ 1120380 w 1378773"/>
                <a:gd name="connsiteY2" fmla="*/ 950560 h 1378396"/>
                <a:gd name="connsiteX3" fmla="*/ 1082996 w 1378773"/>
                <a:gd name="connsiteY3" fmla="*/ 949427 h 1378396"/>
                <a:gd name="connsiteX4" fmla="*/ 1066381 w 1378773"/>
                <a:gd name="connsiteY4" fmla="*/ 962266 h 1378396"/>
                <a:gd name="connsiteX5" fmla="*/ 1066381 w 1378773"/>
                <a:gd name="connsiteY5" fmla="*/ 1236414 h 1378396"/>
                <a:gd name="connsiteX6" fmla="*/ 924398 w 1378773"/>
                <a:gd name="connsiteY6" fmla="*/ 1378396 h 1378396"/>
                <a:gd name="connsiteX7" fmla="*/ 650251 w 1378773"/>
                <a:gd name="connsiteY7" fmla="*/ 1378396 h 1378396"/>
                <a:gd name="connsiteX8" fmla="*/ 637034 w 1378773"/>
                <a:gd name="connsiteY8" fmla="*/ 1361781 h 1378396"/>
                <a:gd name="connsiteX9" fmla="*/ 638167 w 1378773"/>
                <a:gd name="connsiteY9" fmla="*/ 1324398 h 1378396"/>
                <a:gd name="connsiteX10" fmla="*/ 652139 w 1378773"/>
                <a:gd name="connsiteY10" fmla="*/ 1277574 h 1378396"/>
                <a:gd name="connsiteX11" fmla="*/ 670264 w 1378773"/>
                <a:gd name="connsiteY11" fmla="*/ 1176751 h 1378396"/>
                <a:gd name="connsiteX12" fmla="*/ 532058 w 1378773"/>
                <a:gd name="connsiteY12" fmla="*/ 1066110 h 1378396"/>
                <a:gd name="connsiteX13" fmla="*/ 396117 w 1378773"/>
                <a:gd name="connsiteY13" fmla="*/ 1176751 h 1378396"/>
                <a:gd name="connsiteX14" fmla="*/ 415753 w 1378773"/>
                <a:gd name="connsiteY14" fmla="*/ 1285881 h 1378396"/>
                <a:gd name="connsiteX15" fmla="*/ 426326 w 1378773"/>
                <a:gd name="connsiteY15" fmla="*/ 1319489 h 1378396"/>
                <a:gd name="connsiteX16" fmla="*/ 429347 w 1378773"/>
                <a:gd name="connsiteY16" fmla="*/ 1361781 h 1378396"/>
                <a:gd name="connsiteX17" fmla="*/ 416130 w 1378773"/>
                <a:gd name="connsiteY17" fmla="*/ 1378396 h 1378396"/>
                <a:gd name="connsiteX18" fmla="*/ 141983 w 1378773"/>
                <a:gd name="connsiteY18" fmla="*/ 1378396 h 1378396"/>
                <a:gd name="connsiteX19" fmla="*/ 0 w 1378773"/>
                <a:gd name="connsiteY19" fmla="*/ 1236414 h 1378396"/>
                <a:gd name="connsiteX20" fmla="*/ 0 w 1378773"/>
                <a:gd name="connsiteY20" fmla="*/ 962266 h 1378396"/>
                <a:gd name="connsiteX21" fmla="*/ 16615 w 1378773"/>
                <a:gd name="connsiteY21" fmla="*/ 949427 h 1378396"/>
                <a:gd name="connsiteX22" fmla="*/ 53999 w 1378773"/>
                <a:gd name="connsiteY22" fmla="*/ 950560 h 1378396"/>
                <a:gd name="connsiteX23" fmla="*/ 100823 w 1378773"/>
                <a:gd name="connsiteY23" fmla="*/ 964532 h 1378396"/>
                <a:gd name="connsiteX24" fmla="*/ 201646 w 1378773"/>
                <a:gd name="connsiteY24" fmla="*/ 982657 h 1378396"/>
                <a:gd name="connsiteX25" fmla="*/ 312286 w 1378773"/>
                <a:gd name="connsiteY25" fmla="*/ 844451 h 1378396"/>
                <a:gd name="connsiteX26" fmla="*/ 201646 w 1378773"/>
                <a:gd name="connsiteY26" fmla="*/ 708132 h 1378396"/>
                <a:gd name="connsiteX27" fmla="*/ 100823 w 1378773"/>
                <a:gd name="connsiteY27" fmla="*/ 726258 h 1378396"/>
                <a:gd name="connsiteX28" fmla="*/ 53999 w 1378773"/>
                <a:gd name="connsiteY28" fmla="*/ 740607 h 1378396"/>
                <a:gd name="connsiteX29" fmla="*/ 16615 w 1378773"/>
                <a:gd name="connsiteY29" fmla="*/ 741740 h 1378396"/>
                <a:gd name="connsiteX30" fmla="*/ 0 w 1378773"/>
                <a:gd name="connsiteY30" fmla="*/ 728523 h 1378396"/>
                <a:gd name="connsiteX31" fmla="*/ 0 w 1378773"/>
                <a:gd name="connsiteY31" fmla="*/ 454376 h 1378396"/>
                <a:gd name="connsiteX32" fmla="*/ 141983 w 1378773"/>
                <a:gd name="connsiteY32" fmla="*/ 312393 h 1378396"/>
                <a:gd name="connsiteX33" fmla="*/ 416130 w 1378773"/>
                <a:gd name="connsiteY33" fmla="*/ 312393 h 1378396"/>
                <a:gd name="connsiteX34" fmla="*/ 429347 w 1378773"/>
                <a:gd name="connsiteY34" fmla="*/ 295778 h 1378396"/>
                <a:gd name="connsiteX35" fmla="*/ 426326 w 1378773"/>
                <a:gd name="connsiteY35" fmla="*/ 253485 h 1378396"/>
                <a:gd name="connsiteX36" fmla="*/ 415753 w 1378773"/>
                <a:gd name="connsiteY36" fmla="*/ 219878 h 1378396"/>
                <a:gd name="connsiteX37" fmla="*/ 396117 w 1378773"/>
                <a:gd name="connsiteY37" fmla="*/ 110747 h 1378396"/>
                <a:gd name="connsiteX38" fmla="*/ 532058 w 1378773"/>
                <a:gd name="connsiteY38" fmla="*/ 107 h 1378396"/>
                <a:gd name="connsiteX39" fmla="*/ 670264 w 1378773"/>
                <a:gd name="connsiteY39" fmla="*/ 110747 h 1378396"/>
                <a:gd name="connsiteX40" fmla="*/ 652139 w 1378773"/>
                <a:gd name="connsiteY40" fmla="*/ 211570 h 1378396"/>
                <a:gd name="connsiteX41" fmla="*/ 638167 w 1378773"/>
                <a:gd name="connsiteY41" fmla="*/ 258394 h 1378396"/>
                <a:gd name="connsiteX42" fmla="*/ 637034 w 1378773"/>
                <a:gd name="connsiteY42" fmla="*/ 295778 h 1378396"/>
                <a:gd name="connsiteX43" fmla="*/ 650251 w 1378773"/>
                <a:gd name="connsiteY43" fmla="*/ 312393 h 1378396"/>
                <a:gd name="connsiteX44" fmla="*/ 924398 w 1378773"/>
                <a:gd name="connsiteY44" fmla="*/ 312393 h 1378396"/>
                <a:gd name="connsiteX45" fmla="*/ 1066381 w 1378773"/>
                <a:gd name="connsiteY45" fmla="*/ 454376 h 1378396"/>
                <a:gd name="connsiteX46" fmla="*/ 1066381 w 1378773"/>
                <a:gd name="connsiteY46" fmla="*/ 728523 h 1378396"/>
                <a:gd name="connsiteX47" fmla="*/ 1082996 w 1378773"/>
                <a:gd name="connsiteY47" fmla="*/ 741740 h 1378396"/>
                <a:gd name="connsiteX48" fmla="*/ 1120380 w 1378773"/>
                <a:gd name="connsiteY48" fmla="*/ 740607 h 1378396"/>
                <a:gd name="connsiteX49" fmla="*/ 1167204 w 1378773"/>
                <a:gd name="connsiteY49" fmla="*/ 726258 h 1378396"/>
                <a:gd name="connsiteX50" fmla="*/ 1268026 w 1378773"/>
                <a:gd name="connsiteY50" fmla="*/ 708132 h 1378396"/>
                <a:gd name="connsiteX51" fmla="*/ 1378667 w 1378773"/>
                <a:gd name="connsiteY51" fmla="*/ 844451 h 1378396"/>
                <a:gd name="connsiteX52" fmla="*/ 1268026 w 1378773"/>
                <a:gd name="connsiteY52" fmla="*/ 982657 h 1378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396">
                  <a:moveTo>
                    <a:pt x="1268026" y="982657"/>
                  </a:moveTo>
                  <a:lnTo>
                    <a:pt x="1167204" y="964532"/>
                  </a:lnTo>
                  <a:cubicBezTo>
                    <a:pt x="1150966" y="961511"/>
                    <a:pt x="1135484" y="956602"/>
                    <a:pt x="1120380" y="950560"/>
                  </a:cubicBezTo>
                  <a:cubicBezTo>
                    <a:pt x="1105275" y="944896"/>
                    <a:pt x="1086772" y="939609"/>
                    <a:pt x="1082996" y="949427"/>
                  </a:cubicBezTo>
                  <a:cubicBezTo>
                    <a:pt x="1076199" y="966042"/>
                    <a:pt x="1066381" y="962266"/>
                    <a:pt x="1066381" y="962266"/>
                  </a:cubicBezTo>
                  <a:lnTo>
                    <a:pt x="1066381" y="1236414"/>
                  </a:lnTo>
                  <a:cubicBezTo>
                    <a:pt x="1066381" y="1314957"/>
                    <a:pt x="1002564" y="1378396"/>
                    <a:pt x="924398" y="1378396"/>
                  </a:cubicBezTo>
                  <a:lnTo>
                    <a:pt x="650251" y="1378396"/>
                  </a:lnTo>
                  <a:cubicBezTo>
                    <a:pt x="650251" y="1378396"/>
                    <a:pt x="653649" y="1368579"/>
                    <a:pt x="637034" y="1361781"/>
                  </a:cubicBezTo>
                  <a:cubicBezTo>
                    <a:pt x="627216" y="1358005"/>
                    <a:pt x="632503" y="1339502"/>
                    <a:pt x="638167" y="1324398"/>
                  </a:cubicBezTo>
                  <a:cubicBezTo>
                    <a:pt x="644209" y="1309293"/>
                    <a:pt x="649118" y="1293811"/>
                    <a:pt x="652139" y="1277574"/>
                  </a:cubicBezTo>
                  <a:lnTo>
                    <a:pt x="670264" y="1176751"/>
                  </a:lnTo>
                  <a:cubicBezTo>
                    <a:pt x="689522" y="1071019"/>
                    <a:pt x="573217" y="1064977"/>
                    <a:pt x="532058" y="1066110"/>
                  </a:cubicBezTo>
                  <a:cubicBezTo>
                    <a:pt x="489010" y="1065355"/>
                    <a:pt x="377236" y="1072907"/>
                    <a:pt x="396117" y="1176751"/>
                  </a:cubicBezTo>
                  <a:lnTo>
                    <a:pt x="415753" y="1285881"/>
                  </a:lnTo>
                  <a:cubicBezTo>
                    <a:pt x="418018" y="1297587"/>
                    <a:pt x="421417" y="1308538"/>
                    <a:pt x="426326" y="1319489"/>
                  </a:cubicBezTo>
                  <a:cubicBezTo>
                    <a:pt x="433123" y="1335348"/>
                    <a:pt x="440297" y="1357628"/>
                    <a:pt x="429347" y="1361781"/>
                  </a:cubicBezTo>
                  <a:cubicBezTo>
                    <a:pt x="412732" y="1368579"/>
                    <a:pt x="416130" y="1378396"/>
                    <a:pt x="416130" y="1378396"/>
                  </a:cubicBezTo>
                  <a:lnTo>
                    <a:pt x="141983" y="1378396"/>
                  </a:lnTo>
                  <a:cubicBezTo>
                    <a:pt x="63439" y="1378396"/>
                    <a:pt x="0" y="1314580"/>
                    <a:pt x="0" y="1236414"/>
                  </a:cubicBezTo>
                  <a:lnTo>
                    <a:pt x="0" y="962266"/>
                  </a:lnTo>
                  <a:cubicBezTo>
                    <a:pt x="0" y="962266"/>
                    <a:pt x="9818" y="966042"/>
                    <a:pt x="16615" y="949427"/>
                  </a:cubicBezTo>
                  <a:cubicBezTo>
                    <a:pt x="20391" y="939609"/>
                    <a:pt x="38894" y="944896"/>
                    <a:pt x="53999" y="950560"/>
                  </a:cubicBezTo>
                  <a:cubicBezTo>
                    <a:pt x="69103" y="956602"/>
                    <a:pt x="84585" y="961511"/>
                    <a:pt x="100823" y="964532"/>
                  </a:cubicBezTo>
                  <a:lnTo>
                    <a:pt x="201646" y="982657"/>
                  </a:lnTo>
                  <a:cubicBezTo>
                    <a:pt x="307377" y="1001916"/>
                    <a:pt x="313419" y="885233"/>
                    <a:pt x="312286" y="844451"/>
                  </a:cubicBezTo>
                  <a:cubicBezTo>
                    <a:pt x="313042" y="801025"/>
                    <a:pt x="305489" y="689252"/>
                    <a:pt x="201646" y="708132"/>
                  </a:cubicBezTo>
                  <a:lnTo>
                    <a:pt x="100823" y="726258"/>
                  </a:lnTo>
                  <a:cubicBezTo>
                    <a:pt x="84585" y="729656"/>
                    <a:pt x="69103" y="734188"/>
                    <a:pt x="53999" y="740607"/>
                  </a:cubicBezTo>
                  <a:cubicBezTo>
                    <a:pt x="38894" y="746649"/>
                    <a:pt x="20391" y="751558"/>
                    <a:pt x="16615" y="741740"/>
                  </a:cubicBezTo>
                  <a:cubicBezTo>
                    <a:pt x="9818" y="724747"/>
                    <a:pt x="0" y="728523"/>
                    <a:pt x="0" y="728523"/>
                  </a:cubicBezTo>
                  <a:lnTo>
                    <a:pt x="0" y="454376"/>
                  </a:lnTo>
                  <a:cubicBezTo>
                    <a:pt x="0" y="375832"/>
                    <a:pt x="63817" y="312393"/>
                    <a:pt x="141983" y="312393"/>
                  </a:cubicBezTo>
                  <a:lnTo>
                    <a:pt x="416130" y="312393"/>
                  </a:lnTo>
                  <a:cubicBezTo>
                    <a:pt x="416130" y="312393"/>
                    <a:pt x="412732" y="302575"/>
                    <a:pt x="429347" y="295778"/>
                  </a:cubicBezTo>
                  <a:cubicBezTo>
                    <a:pt x="440297" y="291624"/>
                    <a:pt x="433123" y="269345"/>
                    <a:pt x="426326" y="253485"/>
                  </a:cubicBezTo>
                  <a:cubicBezTo>
                    <a:pt x="421794" y="242535"/>
                    <a:pt x="418018" y="231584"/>
                    <a:pt x="415753" y="219878"/>
                  </a:cubicBezTo>
                  <a:lnTo>
                    <a:pt x="396117" y="110747"/>
                  </a:lnTo>
                  <a:cubicBezTo>
                    <a:pt x="377236" y="6904"/>
                    <a:pt x="489010" y="-649"/>
                    <a:pt x="532058" y="107"/>
                  </a:cubicBezTo>
                  <a:cubicBezTo>
                    <a:pt x="573217" y="-1026"/>
                    <a:pt x="689522" y="5016"/>
                    <a:pt x="670264" y="110747"/>
                  </a:cubicBezTo>
                  <a:lnTo>
                    <a:pt x="652139" y="211570"/>
                  </a:lnTo>
                  <a:cubicBezTo>
                    <a:pt x="649118" y="227808"/>
                    <a:pt x="644209" y="243290"/>
                    <a:pt x="638167" y="258394"/>
                  </a:cubicBezTo>
                  <a:cubicBezTo>
                    <a:pt x="632503" y="273499"/>
                    <a:pt x="627216" y="292002"/>
                    <a:pt x="637034" y="295778"/>
                  </a:cubicBezTo>
                  <a:cubicBezTo>
                    <a:pt x="653649" y="302575"/>
                    <a:pt x="650251" y="312393"/>
                    <a:pt x="650251" y="312393"/>
                  </a:cubicBezTo>
                  <a:lnTo>
                    <a:pt x="924398" y="312393"/>
                  </a:lnTo>
                  <a:cubicBezTo>
                    <a:pt x="1002942" y="312393"/>
                    <a:pt x="1066381" y="376210"/>
                    <a:pt x="1066381" y="454376"/>
                  </a:cubicBezTo>
                  <a:lnTo>
                    <a:pt x="1066381" y="728523"/>
                  </a:lnTo>
                  <a:cubicBezTo>
                    <a:pt x="1066381" y="728523"/>
                    <a:pt x="1076199" y="724747"/>
                    <a:pt x="1082996" y="741740"/>
                  </a:cubicBezTo>
                  <a:cubicBezTo>
                    <a:pt x="1086772" y="751558"/>
                    <a:pt x="1105275" y="746649"/>
                    <a:pt x="1120380" y="740607"/>
                  </a:cubicBezTo>
                  <a:cubicBezTo>
                    <a:pt x="1135484" y="734188"/>
                    <a:pt x="1150966" y="729656"/>
                    <a:pt x="1167204" y="726258"/>
                  </a:cubicBezTo>
                  <a:lnTo>
                    <a:pt x="1268026" y="708132"/>
                  </a:lnTo>
                  <a:cubicBezTo>
                    <a:pt x="1371870" y="689252"/>
                    <a:pt x="1379422" y="801025"/>
                    <a:pt x="1378667" y="844451"/>
                  </a:cubicBezTo>
                  <a:cubicBezTo>
                    <a:pt x="1379800" y="885233"/>
                    <a:pt x="1373758" y="1001916"/>
                    <a:pt x="1268026" y="982657"/>
                  </a:cubicBezTo>
                  <a:close/>
                </a:path>
              </a:pathLst>
            </a:custGeom>
            <a:solidFill>
              <a:srgbClr val="E2E6F0"/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7DDEB8D9-0600-4E49-BD85-24555B5F817C}"/>
                </a:ext>
              </a:extLst>
            </p:cNvPr>
            <p:cNvSpPr/>
            <p:nvPr/>
          </p:nvSpPr>
          <p:spPr>
            <a:xfrm>
              <a:off x="6096303" y="3428392"/>
              <a:ext cx="2219386" cy="2220602"/>
            </a:xfrm>
            <a:custGeom>
              <a:avLst/>
              <a:gdLst>
                <a:gd name="connsiteX0" fmla="*/ 1267649 w 1378396"/>
                <a:gd name="connsiteY0" fmla="*/ 670642 h 1379151"/>
                <a:gd name="connsiteX1" fmla="*/ 1166826 w 1378396"/>
                <a:gd name="connsiteY1" fmla="*/ 652516 h 1379151"/>
                <a:gd name="connsiteX2" fmla="*/ 1120002 w 1378396"/>
                <a:gd name="connsiteY2" fmla="*/ 638545 h 1379151"/>
                <a:gd name="connsiteX3" fmla="*/ 1082618 w 1378396"/>
                <a:gd name="connsiteY3" fmla="*/ 637412 h 1379151"/>
                <a:gd name="connsiteX4" fmla="*/ 1066003 w 1378396"/>
                <a:gd name="connsiteY4" fmla="*/ 650251 h 1379151"/>
                <a:gd name="connsiteX5" fmla="*/ 1066003 w 1378396"/>
                <a:gd name="connsiteY5" fmla="*/ 924398 h 1379151"/>
                <a:gd name="connsiteX6" fmla="*/ 924021 w 1378396"/>
                <a:gd name="connsiteY6" fmla="*/ 1066381 h 1379151"/>
                <a:gd name="connsiteX7" fmla="*/ 650251 w 1378396"/>
                <a:gd name="connsiteY7" fmla="*/ 1066381 h 1379151"/>
                <a:gd name="connsiteX8" fmla="*/ 637034 w 1378396"/>
                <a:gd name="connsiteY8" fmla="*/ 1082996 h 1379151"/>
                <a:gd name="connsiteX9" fmla="*/ 640055 w 1378396"/>
                <a:gd name="connsiteY9" fmla="*/ 1125289 h 1379151"/>
                <a:gd name="connsiteX10" fmla="*/ 650628 w 1378396"/>
                <a:gd name="connsiteY10" fmla="*/ 1158896 h 1379151"/>
                <a:gd name="connsiteX11" fmla="*/ 670264 w 1378396"/>
                <a:gd name="connsiteY11" fmla="*/ 1268404 h 1379151"/>
                <a:gd name="connsiteX12" fmla="*/ 534323 w 1378396"/>
                <a:gd name="connsiteY12" fmla="*/ 1379045 h 1379151"/>
                <a:gd name="connsiteX13" fmla="*/ 396117 w 1378396"/>
                <a:gd name="connsiteY13" fmla="*/ 1268404 h 1379151"/>
                <a:gd name="connsiteX14" fmla="*/ 414242 w 1378396"/>
                <a:gd name="connsiteY14" fmla="*/ 1167581 h 1379151"/>
                <a:gd name="connsiteX15" fmla="*/ 428214 w 1378396"/>
                <a:gd name="connsiteY15" fmla="*/ 1120757 h 1379151"/>
                <a:gd name="connsiteX16" fmla="*/ 429347 w 1378396"/>
                <a:gd name="connsiteY16" fmla="*/ 1083374 h 1379151"/>
                <a:gd name="connsiteX17" fmla="*/ 416130 w 1378396"/>
                <a:gd name="connsiteY17" fmla="*/ 1066758 h 1379151"/>
                <a:gd name="connsiteX18" fmla="*/ 141983 w 1378396"/>
                <a:gd name="connsiteY18" fmla="*/ 1066758 h 1379151"/>
                <a:gd name="connsiteX19" fmla="*/ 0 w 1378396"/>
                <a:gd name="connsiteY19" fmla="*/ 924776 h 1379151"/>
                <a:gd name="connsiteX20" fmla="*/ 0 w 1378396"/>
                <a:gd name="connsiteY20" fmla="*/ 650628 h 1379151"/>
                <a:gd name="connsiteX21" fmla="*/ 16615 w 1378396"/>
                <a:gd name="connsiteY21" fmla="*/ 637789 h 1379151"/>
                <a:gd name="connsiteX22" fmla="*/ 53999 w 1378396"/>
                <a:gd name="connsiteY22" fmla="*/ 638922 h 1379151"/>
                <a:gd name="connsiteX23" fmla="*/ 100823 w 1378396"/>
                <a:gd name="connsiteY23" fmla="*/ 652894 h 1379151"/>
                <a:gd name="connsiteX24" fmla="*/ 201646 w 1378396"/>
                <a:gd name="connsiteY24" fmla="*/ 671019 h 1379151"/>
                <a:gd name="connsiteX25" fmla="*/ 312286 w 1378396"/>
                <a:gd name="connsiteY25" fmla="*/ 532813 h 1379151"/>
                <a:gd name="connsiteX26" fmla="*/ 201646 w 1378396"/>
                <a:gd name="connsiteY26" fmla="*/ 396494 h 1379151"/>
                <a:gd name="connsiteX27" fmla="*/ 100823 w 1378396"/>
                <a:gd name="connsiteY27" fmla="*/ 414620 h 1379151"/>
                <a:gd name="connsiteX28" fmla="*/ 53999 w 1378396"/>
                <a:gd name="connsiteY28" fmla="*/ 428969 h 1379151"/>
                <a:gd name="connsiteX29" fmla="*/ 16615 w 1378396"/>
                <a:gd name="connsiteY29" fmla="*/ 430102 h 1379151"/>
                <a:gd name="connsiteX30" fmla="*/ 0 w 1378396"/>
                <a:gd name="connsiteY30" fmla="*/ 416885 h 1379151"/>
                <a:gd name="connsiteX31" fmla="*/ 0 w 1378396"/>
                <a:gd name="connsiteY31" fmla="*/ 142738 h 1379151"/>
                <a:gd name="connsiteX32" fmla="*/ 141983 w 1378396"/>
                <a:gd name="connsiteY32" fmla="*/ 755 h 1379151"/>
                <a:gd name="connsiteX33" fmla="*/ 416130 w 1378396"/>
                <a:gd name="connsiteY33" fmla="*/ 755 h 1379151"/>
                <a:gd name="connsiteX34" fmla="*/ 429347 w 1378396"/>
                <a:gd name="connsiteY34" fmla="*/ 17370 h 1379151"/>
                <a:gd name="connsiteX35" fmla="*/ 428214 w 1378396"/>
                <a:gd name="connsiteY35" fmla="*/ 54754 h 1379151"/>
                <a:gd name="connsiteX36" fmla="*/ 414242 w 1378396"/>
                <a:gd name="connsiteY36" fmla="*/ 101578 h 1379151"/>
                <a:gd name="connsiteX37" fmla="*/ 396117 w 1378396"/>
                <a:gd name="connsiteY37" fmla="*/ 202023 h 1379151"/>
                <a:gd name="connsiteX38" fmla="*/ 534323 w 1378396"/>
                <a:gd name="connsiteY38" fmla="*/ 312664 h 1379151"/>
                <a:gd name="connsiteX39" fmla="*/ 670264 w 1378396"/>
                <a:gd name="connsiteY39" fmla="*/ 202023 h 1379151"/>
                <a:gd name="connsiteX40" fmla="*/ 650628 w 1378396"/>
                <a:gd name="connsiteY40" fmla="*/ 92515 h 1379151"/>
                <a:gd name="connsiteX41" fmla="*/ 640055 w 1378396"/>
                <a:gd name="connsiteY41" fmla="*/ 58908 h 1379151"/>
                <a:gd name="connsiteX42" fmla="*/ 637034 w 1378396"/>
                <a:gd name="connsiteY42" fmla="*/ 16615 h 1379151"/>
                <a:gd name="connsiteX43" fmla="*/ 650251 w 1378396"/>
                <a:gd name="connsiteY43" fmla="*/ 0 h 1379151"/>
                <a:gd name="connsiteX44" fmla="*/ 924021 w 1378396"/>
                <a:gd name="connsiteY44" fmla="*/ 0 h 1379151"/>
                <a:gd name="connsiteX45" fmla="*/ 1066003 w 1378396"/>
                <a:gd name="connsiteY45" fmla="*/ 141983 h 1379151"/>
                <a:gd name="connsiteX46" fmla="*/ 1066003 w 1378396"/>
                <a:gd name="connsiteY46" fmla="*/ 416130 h 1379151"/>
                <a:gd name="connsiteX47" fmla="*/ 1082618 w 1378396"/>
                <a:gd name="connsiteY47" fmla="*/ 429347 h 1379151"/>
                <a:gd name="connsiteX48" fmla="*/ 1120002 w 1378396"/>
                <a:gd name="connsiteY48" fmla="*/ 428214 h 1379151"/>
                <a:gd name="connsiteX49" fmla="*/ 1166826 w 1378396"/>
                <a:gd name="connsiteY49" fmla="*/ 413864 h 1379151"/>
                <a:gd name="connsiteX50" fmla="*/ 1267649 w 1378396"/>
                <a:gd name="connsiteY50" fmla="*/ 395739 h 1379151"/>
                <a:gd name="connsiteX51" fmla="*/ 1378290 w 1378396"/>
                <a:gd name="connsiteY51" fmla="*/ 532058 h 1379151"/>
                <a:gd name="connsiteX52" fmla="*/ 1267649 w 1378396"/>
                <a:gd name="connsiteY52" fmla="*/ 670642 h 1379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151">
                  <a:moveTo>
                    <a:pt x="1267649" y="670642"/>
                  </a:moveTo>
                  <a:lnTo>
                    <a:pt x="1166826" y="652516"/>
                  </a:lnTo>
                  <a:cubicBezTo>
                    <a:pt x="1150589" y="649495"/>
                    <a:pt x="1135107" y="644586"/>
                    <a:pt x="1120002" y="638545"/>
                  </a:cubicBezTo>
                  <a:cubicBezTo>
                    <a:pt x="1104897" y="632880"/>
                    <a:pt x="1086394" y="627594"/>
                    <a:pt x="1082618" y="637412"/>
                  </a:cubicBezTo>
                  <a:cubicBezTo>
                    <a:pt x="1075821" y="654027"/>
                    <a:pt x="1066003" y="650251"/>
                    <a:pt x="1066003" y="650251"/>
                  </a:cubicBezTo>
                  <a:lnTo>
                    <a:pt x="1066003" y="924398"/>
                  </a:lnTo>
                  <a:cubicBezTo>
                    <a:pt x="1066003" y="1002942"/>
                    <a:pt x="1002187" y="1066381"/>
                    <a:pt x="924021" y="1066381"/>
                  </a:cubicBezTo>
                  <a:lnTo>
                    <a:pt x="650251" y="1066381"/>
                  </a:lnTo>
                  <a:cubicBezTo>
                    <a:pt x="650251" y="1066381"/>
                    <a:pt x="653649" y="1076199"/>
                    <a:pt x="637034" y="1082996"/>
                  </a:cubicBezTo>
                  <a:cubicBezTo>
                    <a:pt x="626083" y="1087150"/>
                    <a:pt x="633258" y="1109429"/>
                    <a:pt x="640055" y="1125289"/>
                  </a:cubicBezTo>
                  <a:cubicBezTo>
                    <a:pt x="644587" y="1136239"/>
                    <a:pt x="648363" y="1147190"/>
                    <a:pt x="650628" y="1158896"/>
                  </a:cubicBezTo>
                  <a:lnTo>
                    <a:pt x="670264" y="1268404"/>
                  </a:lnTo>
                  <a:cubicBezTo>
                    <a:pt x="689145" y="1372248"/>
                    <a:pt x="577371" y="1379800"/>
                    <a:pt x="534323" y="1379045"/>
                  </a:cubicBezTo>
                  <a:cubicBezTo>
                    <a:pt x="493163" y="1380178"/>
                    <a:pt x="376859" y="1374136"/>
                    <a:pt x="396117" y="1268404"/>
                  </a:cubicBezTo>
                  <a:lnTo>
                    <a:pt x="414242" y="1167581"/>
                  </a:lnTo>
                  <a:cubicBezTo>
                    <a:pt x="417263" y="1151344"/>
                    <a:pt x="422172" y="1135862"/>
                    <a:pt x="428214" y="1120757"/>
                  </a:cubicBezTo>
                  <a:cubicBezTo>
                    <a:pt x="433878" y="1105653"/>
                    <a:pt x="439165" y="1087150"/>
                    <a:pt x="429347" y="1083374"/>
                  </a:cubicBezTo>
                  <a:cubicBezTo>
                    <a:pt x="412732" y="1076577"/>
                    <a:pt x="416130" y="1066758"/>
                    <a:pt x="416130" y="1066758"/>
                  </a:cubicBezTo>
                  <a:lnTo>
                    <a:pt x="141983" y="1066758"/>
                  </a:lnTo>
                  <a:cubicBezTo>
                    <a:pt x="63439" y="1066758"/>
                    <a:pt x="0" y="1002942"/>
                    <a:pt x="0" y="924776"/>
                  </a:cubicBezTo>
                  <a:lnTo>
                    <a:pt x="0" y="650628"/>
                  </a:lnTo>
                  <a:cubicBezTo>
                    <a:pt x="0" y="650628"/>
                    <a:pt x="9818" y="654404"/>
                    <a:pt x="16615" y="637789"/>
                  </a:cubicBezTo>
                  <a:cubicBezTo>
                    <a:pt x="20391" y="627971"/>
                    <a:pt x="38894" y="633258"/>
                    <a:pt x="53999" y="638922"/>
                  </a:cubicBezTo>
                  <a:cubicBezTo>
                    <a:pt x="69103" y="644964"/>
                    <a:pt x="84586" y="649873"/>
                    <a:pt x="100823" y="652894"/>
                  </a:cubicBezTo>
                  <a:lnTo>
                    <a:pt x="201646" y="671019"/>
                  </a:lnTo>
                  <a:cubicBezTo>
                    <a:pt x="307378" y="690278"/>
                    <a:pt x="313419" y="573595"/>
                    <a:pt x="312286" y="532813"/>
                  </a:cubicBezTo>
                  <a:cubicBezTo>
                    <a:pt x="313042" y="489387"/>
                    <a:pt x="305489" y="377614"/>
                    <a:pt x="201646" y="396494"/>
                  </a:cubicBezTo>
                  <a:lnTo>
                    <a:pt x="100823" y="414620"/>
                  </a:lnTo>
                  <a:cubicBezTo>
                    <a:pt x="84586" y="418018"/>
                    <a:pt x="69103" y="422550"/>
                    <a:pt x="53999" y="428969"/>
                  </a:cubicBezTo>
                  <a:cubicBezTo>
                    <a:pt x="38894" y="435011"/>
                    <a:pt x="20391" y="439920"/>
                    <a:pt x="16615" y="430102"/>
                  </a:cubicBezTo>
                  <a:cubicBezTo>
                    <a:pt x="9818" y="413109"/>
                    <a:pt x="0" y="416885"/>
                    <a:pt x="0" y="416885"/>
                  </a:cubicBezTo>
                  <a:lnTo>
                    <a:pt x="0" y="142738"/>
                  </a:lnTo>
                  <a:cubicBezTo>
                    <a:pt x="0" y="64194"/>
                    <a:pt x="63817" y="755"/>
                    <a:pt x="141983" y="755"/>
                  </a:cubicBezTo>
                  <a:lnTo>
                    <a:pt x="416130" y="755"/>
                  </a:lnTo>
                  <a:cubicBezTo>
                    <a:pt x="416130" y="755"/>
                    <a:pt x="412732" y="10573"/>
                    <a:pt x="429347" y="17370"/>
                  </a:cubicBezTo>
                  <a:cubicBezTo>
                    <a:pt x="439165" y="21146"/>
                    <a:pt x="433878" y="39649"/>
                    <a:pt x="428214" y="54754"/>
                  </a:cubicBezTo>
                  <a:cubicBezTo>
                    <a:pt x="422172" y="69858"/>
                    <a:pt x="417263" y="85341"/>
                    <a:pt x="414242" y="101578"/>
                  </a:cubicBezTo>
                  <a:lnTo>
                    <a:pt x="396117" y="202023"/>
                  </a:lnTo>
                  <a:cubicBezTo>
                    <a:pt x="376859" y="307755"/>
                    <a:pt x="493163" y="313797"/>
                    <a:pt x="534323" y="312664"/>
                  </a:cubicBezTo>
                  <a:cubicBezTo>
                    <a:pt x="577371" y="313419"/>
                    <a:pt x="689145" y="305867"/>
                    <a:pt x="670264" y="202023"/>
                  </a:cubicBezTo>
                  <a:lnTo>
                    <a:pt x="650628" y="92515"/>
                  </a:lnTo>
                  <a:cubicBezTo>
                    <a:pt x="648363" y="80809"/>
                    <a:pt x="644964" y="69858"/>
                    <a:pt x="640055" y="58908"/>
                  </a:cubicBezTo>
                  <a:cubicBezTo>
                    <a:pt x="633258" y="43048"/>
                    <a:pt x="626083" y="20769"/>
                    <a:pt x="637034" y="16615"/>
                  </a:cubicBezTo>
                  <a:cubicBezTo>
                    <a:pt x="653649" y="9818"/>
                    <a:pt x="650251" y="0"/>
                    <a:pt x="650251" y="0"/>
                  </a:cubicBezTo>
                  <a:lnTo>
                    <a:pt x="924021" y="0"/>
                  </a:lnTo>
                  <a:cubicBezTo>
                    <a:pt x="1002564" y="0"/>
                    <a:pt x="1066003" y="63817"/>
                    <a:pt x="1066003" y="141983"/>
                  </a:cubicBezTo>
                  <a:lnTo>
                    <a:pt x="1066003" y="416130"/>
                  </a:lnTo>
                  <a:cubicBezTo>
                    <a:pt x="1066003" y="416130"/>
                    <a:pt x="1075821" y="412354"/>
                    <a:pt x="1082618" y="429347"/>
                  </a:cubicBezTo>
                  <a:cubicBezTo>
                    <a:pt x="1086394" y="439165"/>
                    <a:pt x="1104897" y="434256"/>
                    <a:pt x="1120002" y="428214"/>
                  </a:cubicBezTo>
                  <a:cubicBezTo>
                    <a:pt x="1135107" y="421794"/>
                    <a:pt x="1150589" y="417263"/>
                    <a:pt x="1166826" y="413864"/>
                  </a:cubicBezTo>
                  <a:lnTo>
                    <a:pt x="1267649" y="395739"/>
                  </a:lnTo>
                  <a:cubicBezTo>
                    <a:pt x="1371493" y="376858"/>
                    <a:pt x="1379045" y="488632"/>
                    <a:pt x="1378290" y="532058"/>
                  </a:cubicBezTo>
                  <a:cubicBezTo>
                    <a:pt x="1379423" y="573217"/>
                    <a:pt x="1373381" y="689900"/>
                    <a:pt x="1267649" y="670642"/>
                  </a:cubicBezTo>
                  <a:close/>
                </a:path>
              </a:pathLst>
            </a:custGeom>
            <a:gradFill>
              <a:gsLst>
                <a:gs pos="0">
                  <a:srgbClr val="FF974F">
                    <a:alpha val="60000"/>
                  </a:srgbClr>
                </a:gs>
                <a:gs pos="100000">
                  <a:srgbClr val="FEBD61">
                    <a:alpha val="60000"/>
                  </a:srgbClr>
                </a:gs>
              </a:gsLst>
              <a:lin ang="0" scaled="1"/>
            </a:gra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47296868-E122-421E-920B-8981FC44D9B1}"/>
              </a:ext>
            </a:extLst>
          </p:cNvPr>
          <p:cNvSpPr txBox="1"/>
          <p:nvPr/>
        </p:nvSpPr>
        <p:spPr>
          <a:xfrm>
            <a:off x="652756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47A0714-4AA5-454B-B8DA-860C3DFFD46B}"/>
              </a:ext>
            </a:extLst>
          </p:cNvPr>
          <p:cNvSpPr txBox="1"/>
          <p:nvPr/>
        </p:nvSpPr>
        <p:spPr>
          <a:xfrm>
            <a:off x="652756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838FA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DCBA7945-FA94-41BF-8624-664C9B5468B6}"/>
              </a:ext>
            </a:extLst>
          </p:cNvPr>
          <p:cNvSpPr txBox="1"/>
          <p:nvPr/>
        </p:nvSpPr>
        <p:spPr>
          <a:xfrm>
            <a:off x="652756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E94C977-68BB-4161-8091-DC53EC19EAAD}"/>
              </a:ext>
            </a:extLst>
          </p:cNvPr>
          <p:cNvSpPr txBox="1"/>
          <p:nvPr/>
        </p:nvSpPr>
        <p:spPr>
          <a:xfrm>
            <a:off x="652756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838FA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D1C0610-9F84-46B6-8EA9-DBA3D8834FA9}"/>
              </a:ext>
            </a:extLst>
          </p:cNvPr>
          <p:cNvSpPr txBox="1"/>
          <p:nvPr/>
        </p:nvSpPr>
        <p:spPr>
          <a:xfrm>
            <a:off x="8546545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8B17DB84-C513-418A-AF52-AE22B12070D4}"/>
              </a:ext>
            </a:extLst>
          </p:cNvPr>
          <p:cNvSpPr txBox="1"/>
          <p:nvPr/>
        </p:nvSpPr>
        <p:spPr>
          <a:xfrm>
            <a:off x="8546545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838FA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ED96BB8-C22B-4701-B902-8C784712F388}"/>
              </a:ext>
            </a:extLst>
          </p:cNvPr>
          <p:cNvSpPr txBox="1"/>
          <p:nvPr/>
        </p:nvSpPr>
        <p:spPr>
          <a:xfrm>
            <a:off x="8546545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9A20597-C5C2-47A2-BD76-03F4374A66D3}"/>
              </a:ext>
            </a:extLst>
          </p:cNvPr>
          <p:cNvSpPr txBox="1"/>
          <p:nvPr/>
        </p:nvSpPr>
        <p:spPr>
          <a:xfrm>
            <a:off x="8546545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838FA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97F91689-9FB2-40E0-B5F5-CC462735C5C6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Puzzle Infographics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7E50C367-9C98-45CD-95F5-3AF11C5938A1}"/>
              </a:ext>
            </a:extLst>
          </p:cNvPr>
          <p:cNvSpPr txBox="1"/>
          <p:nvPr/>
        </p:nvSpPr>
        <p:spPr>
          <a:xfrm>
            <a:off x="2104799" y="901524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>
                <a:solidFill>
                  <a:srgbClr val="838FA3"/>
                </a:solidFill>
                <a:latin typeface="Montserrat" panose="02000505000000020004" pitchFamily="2" charset="0"/>
              </a:rPr>
              <a:t>Here </a:t>
            </a:r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17773595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675" decel="100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  <p:bldP spid="42" grpId="0"/>
      <p:bldP spid="44" grpId="0"/>
      <p:bldP spid="45" grpId="0"/>
      <p:bldP spid="47" grpId="0"/>
      <p:bldP spid="48" grpId="0"/>
      <p:bldP spid="33" grpId="0"/>
      <p:bldP spid="3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D93BE222-57FD-4CEF-8CCD-8F2BCCDD038F}"/>
              </a:ext>
            </a:extLst>
          </p:cNvPr>
          <p:cNvGrpSpPr/>
          <p:nvPr/>
        </p:nvGrpSpPr>
        <p:grpSpPr>
          <a:xfrm>
            <a:off x="4161183" y="2130943"/>
            <a:ext cx="3869634" cy="3869742"/>
            <a:chOff x="3815442" y="1148377"/>
            <a:chExt cx="4561115" cy="4561245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8250E384-4D21-4E20-9CA7-A02EF26943C9}"/>
                </a:ext>
              </a:extLst>
            </p:cNvPr>
            <p:cNvGrpSpPr/>
            <p:nvPr/>
          </p:nvGrpSpPr>
          <p:grpSpPr>
            <a:xfrm>
              <a:off x="3815442" y="1148377"/>
              <a:ext cx="4561115" cy="4561245"/>
              <a:chOff x="3815442" y="1148377"/>
              <a:chExt cx="4561115" cy="4561245"/>
            </a:xfrm>
          </p:grpSpPr>
          <p:grpSp>
            <p:nvGrpSpPr>
              <p:cNvPr id="22" name="Graphic 18">
                <a:extLst>
                  <a:ext uri="{FF2B5EF4-FFF2-40B4-BE49-F238E27FC236}">
                    <a16:creationId xmlns:a16="http://schemas.microsoft.com/office/drawing/2014/main" id="{42F837A9-8253-4989-B5A7-1D918B8AF6AE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23" name="Freeform: Shape 22">
                  <a:extLst>
                    <a:ext uri="{FF2B5EF4-FFF2-40B4-BE49-F238E27FC236}">
                      <a16:creationId xmlns:a16="http://schemas.microsoft.com/office/drawing/2014/main" id="{E2CD6A9C-B08F-4C08-9BFF-D51E5A0AA291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4" name="Freeform: Shape 23">
                  <a:extLst>
                    <a:ext uri="{FF2B5EF4-FFF2-40B4-BE49-F238E27FC236}">
                      <a16:creationId xmlns:a16="http://schemas.microsoft.com/office/drawing/2014/main" id="{3EB8DAFF-8145-4112-9DC2-458E299EC5D6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5" name="Freeform: Shape 24">
                  <a:extLst>
                    <a:ext uri="{FF2B5EF4-FFF2-40B4-BE49-F238E27FC236}">
                      <a16:creationId xmlns:a16="http://schemas.microsoft.com/office/drawing/2014/main" id="{A018AEF3-611D-47AC-80A5-B738F6E2544B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6" name="Freeform: Shape 25">
                  <a:extLst>
                    <a:ext uri="{FF2B5EF4-FFF2-40B4-BE49-F238E27FC236}">
                      <a16:creationId xmlns:a16="http://schemas.microsoft.com/office/drawing/2014/main" id="{4652B37B-1757-419B-8E3A-F847EF2257A9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  <p:grpSp>
            <p:nvGrpSpPr>
              <p:cNvPr id="2" name="Graphic 18">
                <a:extLst>
                  <a:ext uri="{FF2B5EF4-FFF2-40B4-BE49-F238E27FC236}">
                    <a16:creationId xmlns:a16="http://schemas.microsoft.com/office/drawing/2014/main" id="{81A91E70-7B74-40AF-AF4F-1EE3DFB518E6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3" name="Freeform: Shape 2">
                  <a:extLst>
                    <a:ext uri="{FF2B5EF4-FFF2-40B4-BE49-F238E27FC236}">
                      <a16:creationId xmlns:a16="http://schemas.microsoft.com/office/drawing/2014/main" id="{78403A00-F7C1-45E1-92D9-327A31CF5A3E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4" name="Freeform: Shape 3">
                  <a:extLst>
                    <a:ext uri="{FF2B5EF4-FFF2-40B4-BE49-F238E27FC236}">
                      <a16:creationId xmlns:a16="http://schemas.microsoft.com/office/drawing/2014/main" id="{D9920FFE-B520-4CD8-B136-26A503C68E15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5" name="Freeform: Shape 4">
                  <a:extLst>
                    <a:ext uri="{FF2B5EF4-FFF2-40B4-BE49-F238E27FC236}">
                      <a16:creationId xmlns:a16="http://schemas.microsoft.com/office/drawing/2014/main" id="{4999E344-CD4F-4744-BCD8-78E79166FF3A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6" name="Freeform: Shape 5">
                  <a:extLst>
                    <a:ext uri="{FF2B5EF4-FFF2-40B4-BE49-F238E27FC236}">
                      <a16:creationId xmlns:a16="http://schemas.microsoft.com/office/drawing/2014/main" id="{F0CF9C17-0966-4345-83CA-76F397EF367F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</p:grp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42B737BD-DEE5-4BA3-ACB6-6A2DECA62092}"/>
                </a:ext>
              </a:extLst>
            </p:cNvPr>
            <p:cNvSpPr/>
            <p:nvPr/>
          </p:nvSpPr>
          <p:spPr>
            <a:xfrm>
              <a:off x="3876308" y="1209005"/>
              <a:ext cx="2219993" cy="2219993"/>
            </a:xfrm>
            <a:custGeom>
              <a:avLst/>
              <a:gdLst>
                <a:gd name="connsiteX0" fmla="*/ 1066488 w 1378773"/>
                <a:gd name="connsiteY0" fmla="*/ 846716 h 1378773"/>
                <a:gd name="connsiteX1" fmla="*/ 1177128 w 1378773"/>
                <a:gd name="connsiteY1" fmla="*/ 982657 h 1378773"/>
                <a:gd name="connsiteX2" fmla="*/ 1286259 w 1378773"/>
                <a:gd name="connsiteY2" fmla="*/ 963021 h 1378773"/>
                <a:gd name="connsiteX3" fmla="*/ 1319866 w 1378773"/>
                <a:gd name="connsiteY3" fmla="*/ 952448 h 1378773"/>
                <a:gd name="connsiteX4" fmla="*/ 1362159 w 1378773"/>
                <a:gd name="connsiteY4" fmla="*/ 949427 h 1378773"/>
                <a:gd name="connsiteX5" fmla="*/ 1378774 w 1378773"/>
                <a:gd name="connsiteY5" fmla="*/ 962644 h 1378773"/>
                <a:gd name="connsiteX6" fmla="*/ 1378774 w 1378773"/>
                <a:gd name="connsiteY6" fmla="*/ 1236791 h 1378773"/>
                <a:gd name="connsiteX7" fmla="*/ 1236791 w 1378773"/>
                <a:gd name="connsiteY7" fmla="*/ 1378774 h 1378773"/>
                <a:gd name="connsiteX8" fmla="*/ 962644 w 1378773"/>
                <a:gd name="connsiteY8" fmla="*/ 1378774 h 1378773"/>
                <a:gd name="connsiteX9" fmla="*/ 949427 w 1378773"/>
                <a:gd name="connsiteY9" fmla="*/ 1362159 h 1378773"/>
                <a:gd name="connsiteX10" fmla="*/ 950560 w 1378773"/>
                <a:gd name="connsiteY10" fmla="*/ 1324775 h 1378773"/>
                <a:gd name="connsiteX11" fmla="*/ 964532 w 1378773"/>
                <a:gd name="connsiteY11" fmla="*/ 1277951 h 1378773"/>
                <a:gd name="connsiteX12" fmla="*/ 982657 w 1378773"/>
                <a:gd name="connsiteY12" fmla="*/ 1177128 h 1378773"/>
                <a:gd name="connsiteX13" fmla="*/ 844451 w 1378773"/>
                <a:gd name="connsiteY13" fmla="*/ 1066488 h 1378773"/>
                <a:gd name="connsiteX14" fmla="*/ 708510 w 1378773"/>
                <a:gd name="connsiteY14" fmla="*/ 1177128 h 1378773"/>
                <a:gd name="connsiteX15" fmla="*/ 728146 w 1378773"/>
                <a:gd name="connsiteY15" fmla="*/ 1286259 h 1378773"/>
                <a:gd name="connsiteX16" fmla="*/ 738719 w 1378773"/>
                <a:gd name="connsiteY16" fmla="*/ 1319866 h 1378773"/>
                <a:gd name="connsiteX17" fmla="*/ 741740 w 1378773"/>
                <a:gd name="connsiteY17" fmla="*/ 1362159 h 1378773"/>
                <a:gd name="connsiteX18" fmla="*/ 728523 w 1378773"/>
                <a:gd name="connsiteY18" fmla="*/ 1378774 h 1378773"/>
                <a:gd name="connsiteX19" fmla="*/ 454376 w 1378773"/>
                <a:gd name="connsiteY19" fmla="*/ 1378774 h 1378773"/>
                <a:gd name="connsiteX20" fmla="*/ 312393 w 1378773"/>
                <a:gd name="connsiteY20" fmla="*/ 1236791 h 1378773"/>
                <a:gd name="connsiteX21" fmla="*/ 312393 w 1378773"/>
                <a:gd name="connsiteY21" fmla="*/ 962644 h 1378773"/>
                <a:gd name="connsiteX22" fmla="*/ 295778 w 1378773"/>
                <a:gd name="connsiteY22" fmla="*/ 949427 h 1378773"/>
                <a:gd name="connsiteX23" fmla="*/ 253485 w 1378773"/>
                <a:gd name="connsiteY23" fmla="*/ 952448 h 1378773"/>
                <a:gd name="connsiteX24" fmla="*/ 219878 w 1378773"/>
                <a:gd name="connsiteY24" fmla="*/ 963021 h 1378773"/>
                <a:gd name="connsiteX25" fmla="*/ 110747 w 1378773"/>
                <a:gd name="connsiteY25" fmla="*/ 982657 h 1378773"/>
                <a:gd name="connsiteX26" fmla="*/ 107 w 1378773"/>
                <a:gd name="connsiteY26" fmla="*/ 846716 h 1378773"/>
                <a:gd name="connsiteX27" fmla="*/ 110747 w 1378773"/>
                <a:gd name="connsiteY27" fmla="*/ 708510 h 1378773"/>
                <a:gd name="connsiteX28" fmla="*/ 211570 w 1378773"/>
                <a:gd name="connsiteY28" fmla="*/ 726635 h 1378773"/>
                <a:gd name="connsiteX29" fmla="*/ 258394 w 1378773"/>
                <a:gd name="connsiteY29" fmla="*/ 740607 h 1378773"/>
                <a:gd name="connsiteX30" fmla="*/ 295778 w 1378773"/>
                <a:gd name="connsiteY30" fmla="*/ 741740 h 1378773"/>
                <a:gd name="connsiteX31" fmla="*/ 312393 w 1378773"/>
                <a:gd name="connsiteY31" fmla="*/ 728523 h 1378773"/>
                <a:gd name="connsiteX32" fmla="*/ 312393 w 1378773"/>
                <a:gd name="connsiteY32" fmla="*/ 454376 h 1378773"/>
                <a:gd name="connsiteX33" fmla="*/ 454376 w 1378773"/>
                <a:gd name="connsiteY33" fmla="*/ 312393 h 1378773"/>
                <a:gd name="connsiteX34" fmla="*/ 728523 w 1378773"/>
                <a:gd name="connsiteY34" fmla="*/ 312393 h 1378773"/>
                <a:gd name="connsiteX35" fmla="*/ 741740 w 1378773"/>
                <a:gd name="connsiteY35" fmla="*/ 295778 h 1378773"/>
                <a:gd name="connsiteX36" fmla="*/ 738719 w 1378773"/>
                <a:gd name="connsiteY36" fmla="*/ 253485 h 1378773"/>
                <a:gd name="connsiteX37" fmla="*/ 728146 w 1378773"/>
                <a:gd name="connsiteY37" fmla="*/ 219878 h 1378773"/>
                <a:gd name="connsiteX38" fmla="*/ 708510 w 1378773"/>
                <a:gd name="connsiteY38" fmla="*/ 110747 h 1378773"/>
                <a:gd name="connsiteX39" fmla="*/ 844451 w 1378773"/>
                <a:gd name="connsiteY39" fmla="*/ 107 h 1378773"/>
                <a:gd name="connsiteX40" fmla="*/ 982657 w 1378773"/>
                <a:gd name="connsiteY40" fmla="*/ 110747 h 1378773"/>
                <a:gd name="connsiteX41" fmla="*/ 964532 w 1378773"/>
                <a:gd name="connsiteY41" fmla="*/ 211570 h 1378773"/>
                <a:gd name="connsiteX42" fmla="*/ 950560 w 1378773"/>
                <a:gd name="connsiteY42" fmla="*/ 258394 h 1378773"/>
                <a:gd name="connsiteX43" fmla="*/ 949427 w 1378773"/>
                <a:gd name="connsiteY43" fmla="*/ 295778 h 1378773"/>
                <a:gd name="connsiteX44" fmla="*/ 962644 w 1378773"/>
                <a:gd name="connsiteY44" fmla="*/ 312393 h 1378773"/>
                <a:gd name="connsiteX45" fmla="*/ 1236791 w 1378773"/>
                <a:gd name="connsiteY45" fmla="*/ 312393 h 1378773"/>
                <a:gd name="connsiteX46" fmla="*/ 1378774 w 1378773"/>
                <a:gd name="connsiteY46" fmla="*/ 454376 h 1378773"/>
                <a:gd name="connsiteX47" fmla="*/ 1378774 w 1378773"/>
                <a:gd name="connsiteY47" fmla="*/ 728523 h 1378773"/>
                <a:gd name="connsiteX48" fmla="*/ 1362159 w 1378773"/>
                <a:gd name="connsiteY48" fmla="*/ 741740 h 1378773"/>
                <a:gd name="connsiteX49" fmla="*/ 1324775 w 1378773"/>
                <a:gd name="connsiteY49" fmla="*/ 740607 h 1378773"/>
                <a:gd name="connsiteX50" fmla="*/ 1277951 w 1378773"/>
                <a:gd name="connsiteY50" fmla="*/ 726635 h 1378773"/>
                <a:gd name="connsiteX51" fmla="*/ 1177128 w 1378773"/>
                <a:gd name="connsiteY51" fmla="*/ 708510 h 1378773"/>
                <a:gd name="connsiteX52" fmla="*/ 1066488 w 1378773"/>
                <a:gd name="connsiteY52" fmla="*/ 846716 h 1378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773">
                  <a:moveTo>
                    <a:pt x="1066488" y="846716"/>
                  </a:moveTo>
                  <a:cubicBezTo>
                    <a:pt x="1065732" y="889764"/>
                    <a:pt x="1073285" y="1001538"/>
                    <a:pt x="1177128" y="982657"/>
                  </a:cubicBezTo>
                  <a:lnTo>
                    <a:pt x="1286259" y="963021"/>
                  </a:lnTo>
                  <a:cubicBezTo>
                    <a:pt x="1297965" y="960756"/>
                    <a:pt x="1308915" y="957357"/>
                    <a:pt x="1319866" y="952448"/>
                  </a:cubicBezTo>
                  <a:cubicBezTo>
                    <a:pt x="1335726" y="945651"/>
                    <a:pt x="1358005" y="938477"/>
                    <a:pt x="1362159" y="949427"/>
                  </a:cubicBezTo>
                  <a:cubicBezTo>
                    <a:pt x="1368956" y="966042"/>
                    <a:pt x="1378774" y="962644"/>
                    <a:pt x="1378774" y="962644"/>
                  </a:cubicBezTo>
                  <a:lnTo>
                    <a:pt x="1378774" y="1236791"/>
                  </a:lnTo>
                  <a:cubicBezTo>
                    <a:pt x="1378774" y="1315335"/>
                    <a:pt x="1314957" y="1378774"/>
                    <a:pt x="1236791" y="1378774"/>
                  </a:cubicBezTo>
                  <a:lnTo>
                    <a:pt x="962644" y="1378774"/>
                  </a:lnTo>
                  <a:cubicBezTo>
                    <a:pt x="962644" y="1378774"/>
                    <a:pt x="966042" y="1368956"/>
                    <a:pt x="949427" y="1362159"/>
                  </a:cubicBezTo>
                  <a:cubicBezTo>
                    <a:pt x="939609" y="1358383"/>
                    <a:pt x="944896" y="1339880"/>
                    <a:pt x="950560" y="1324775"/>
                  </a:cubicBezTo>
                  <a:cubicBezTo>
                    <a:pt x="956602" y="1309671"/>
                    <a:pt x="961511" y="1294189"/>
                    <a:pt x="964532" y="1277951"/>
                  </a:cubicBezTo>
                  <a:lnTo>
                    <a:pt x="982657" y="1177128"/>
                  </a:lnTo>
                  <a:cubicBezTo>
                    <a:pt x="1001916" y="1071397"/>
                    <a:pt x="885611" y="1065355"/>
                    <a:pt x="844451" y="1066488"/>
                  </a:cubicBezTo>
                  <a:cubicBezTo>
                    <a:pt x="801403" y="1065732"/>
                    <a:pt x="689629" y="1073285"/>
                    <a:pt x="708510" y="1177128"/>
                  </a:cubicBezTo>
                  <a:lnTo>
                    <a:pt x="728146" y="1286259"/>
                  </a:lnTo>
                  <a:cubicBezTo>
                    <a:pt x="730411" y="1297965"/>
                    <a:pt x="733810" y="1308915"/>
                    <a:pt x="738719" y="1319866"/>
                  </a:cubicBezTo>
                  <a:cubicBezTo>
                    <a:pt x="745516" y="1335726"/>
                    <a:pt x="752691" y="1358005"/>
                    <a:pt x="741740" y="1362159"/>
                  </a:cubicBezTo>
                  <a:cubicBezTo>
                    <a:pt x="725125" y="1368956"/>
                    <a:pt x="728523" y="1378774"/>
                    <a:pt x="728523" y="1378774"/>
                  </a:cubicBezTo>
                  <a:lnTo>
                    <a:pt x="454376" y="1378774"/>
                  </a:lnTo>
                  <a:cubicBezTo>
                    <a:pt x="375832" y="1378774"/>
                    <a:pt x="312393" y="1314957"/>
                    <a:pt x="312393" y="1236791"/>
                  </a:cubicBezTo>
                  <a:lnTo>
                    <a:pt x="312393" y="962644"/>
                  </a:lnTo>
                  <a:cubicBezTo>
                    <a:pt x="312393" y="962644"/>
                    <a:pt x="302575" y="966042"/>
                    <a:pt x="295778" y="949427"/>
                  </a:cubicBezTo>
                  <a:cubicBezTo>
                    <a:pt x="291624" y="938477"/>
                    <a:pt x="269345" y="945651"/>
                    <a:pt x="253485" y="952448"/>
                  </a:cubicBezTo>
                  <a:cubicBezTo>
                    <a:pt x="242535" y="956980"/>
                    <a:pt x="231584" y="960756"/>
                    <a:pt x="219878" y="963021"/>
                  </a:cubicBezTo>
                  <a:lnTo>
                    <a:pt x="110747" y="982657"/>
                  </a:lnTo>
                  <a:cubicBezTo>
                    <a:pt x="6904" y="1001538"/>
                    <a:pt x="-649" y="889764"/>
                    <a:pt x="107" y="846716"/>
                  </a:cubicBezTo>
                  <a:cubicBezTo>
                    <a:pt x="-1026" y="805557"/>
                    <a:pt x="5016" y="689252"/>
                    <a:pt x="110747" y="708510"/>
                  </a:cubicBezTo>
                  <a:lnTo>
                    <a:pt x="211570" y="726635"/>
                  </a:lnTo>
                  <a:cubicBezTo>
                    <a:pt x="227808" y="729656"/>
                    <a:pt x="243290" y="734565"/>
                    <a:pt x="258394" y="740607"/>
                  </a:cubicBezTo>
                  <a:cubicBezTo>
                    <a:pt x="273499" y="746271"/>
                    <a:pt x="292002" y="751558"/>
                    <a:pt x="295778" y="741740"/>
                  </a:cubicBezTo>
                  <a:cubicBezTo>
                    <a:pt x="302575" y="725125"/>
                    <a:pt x="312393" y="728523"/>
                    <a:pt x="312393" y="728523"/>
                  </a:cubicBezTo>
                  <a:lnTo>
                    <a:pt x="312393" y="454376"/>
                  </a:lnTo>
                  <a:cubicBezTo>
                    <a:pt x="312393" y="375832"/>
                    <a:pt x="376210" y="312393"/>
                    <a:pt x="454376" y="312393"/>
                  </a:cubicBezTo>
                  <a:lnTo>
                    <a:pt x="728523" y="312393"/>
                  </a:lnTo>
                  <a:cubicBezTo>
                    <a:pt x="728523" y="312393"/>
                    <a:pt x="725125" y="302575"/>
                    <a:pt x="741740" y="295778"/>
                  </a:cubicBezTo>
                  <a:cubicBezTo>
                    <a:pt x="752691" y="291624"/>
                    <a:pt x="745516" y="269345"/>
                    <a:pt x="738719" y="253485"/>
                  </a:cubicBezTo>
                  <a:cubicBezTo>
                    <a:pt x="734188" y="242535"/>
                    <a:pt x="730411" y="231584"/>
                    <a:pt x="728146" y="219878"/>
                  </a:cubicBezTo>
                  <a:lnTo>
                    <a:pt x="708510" y="110747"/>
                  </a:lnTo>
                  <a:cubicBezTo>
                    <a:pt x="689629" y="6904"/>
                    <a:pt x="801403" y="-649"/>
                    <a:pt x="844451" y="107"/>
                  </a:cubicBezTo>
                  <a:cubicBezTo>
                    <a:pt x="885611" y="-1026"/>
                    <a:pt x="1001916" y="5016"/>
                    <a:pt x="982657" y="110747"/>
                  </a:cubicBezTo>
                  <a:lnTo>
                    <a:pt x="964532" y="211570"/>
                  </a:lnTo>
                  <a:cubicBezTo>
                    <a:pt x="961511" y="227808"/>
                    <a:pt x="956602" y="243290"/>
                    <a:pt x="950560" y="258394"/>
                  </a:cubicBezTo>
                  <a:cubicBezTo>
                    <a:pt x="944896" y="273499"/>
                    <a:pt x="939609" y="292002"/>
                    <a:pt x="949427" y="295778"/>
                  </a:cubicBezTo>
                  <a:cubicBezTo>
                    <a:pt x="966042" y="302575"/>
                    <a:pt x="962644" y="312393"/>
                    <a:pt x="962644" y="312393"/>
                  </a:cubicBezTo>
                  <a:lnTo>
                    <a:pt x="1236791" y="312393"/>
                  </a:lnTo>
                  <a:cubicBezTo>
                    <a:pt x="1315335" y="312393"/>
                    <a:pt x="1378774" y="376210"/>
                    <a:pt x="1378774" y="454376"/>
                  </a:cubicBezTo>
                  <a:lnTo>
                    <a:pt x="1378774" y="728523"/>
                  </a:lnTo>
                  <a:cubicBezTo>
                    <a:pt x="1378774" y="728523"/>
                    <a:pt x="1368956" y="725125"/>
                    <a:pt x="1362159" y="741740"/>
                  </a:cubicBezTo>
                  <a:cubicBezTo>
                    <a:pt x="1358383" y="751558"/>
                    <a:pt x="1339880" y="746271"/>
                    <a:pt x="1324775" y="740607"/>
                  </a:cubicBezTo>
                  <a:cubicBezTo>
                    <a:pt x="1309671" y="734565"/>
                    <a:pt x="1294189" y="729656"/>
                    <a:pt x="1277951" y="726635"/>
                  </a:cubicBezTo>
                  <a:lnTo>
                    <a:pt x="1177128" y="708510"/>
                  </a:lnTo>
                  <a:cubicBezTo>
                    <a:pt x="1071397" y="689252"/>
                    <a:pt x="1065355" y="805557"/>
                    <a:pt x="1066488" y="846716"/>
                  </a:cubicBezTo>
                  <a:close/>
                </a:path>
              </a:pathLst>
            </a:custGeom>
            <a:solidFill>
              <a:srgbClr val="F98B84">
                <a:alpha val="7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EB4289D-1940-43C9-8461-2119C1C8EEA0}"/>
                </a:ext>
              </a:extLst>
            </p:cNvPr>
            <p:cNvSpPr/>
            <p:nvPr/>
          </p:nvSpPr>
          <p:spPr>
            <a:xfrm>
              <a:off x="5593312" y="1711388"/>
              <a:ext cx="2219386" cy="2221210"/>
            </a:xfrm>
            <a:custGeom>
              <a:avLst/>
              <a:gdLst>
                <a:gd name="connsiteX0" fmla="*/ 1066110 w 1378396"/>
                <a:gd name="connsiteY0" fmla="*/ 534701 h 1379529"/>
                <a:gd name="connsiteX1" fmla="*/ 1176751 w 1378396"/>
                <a:gd name="connsiteY1" fmla="*/ 670642 h 1379529"/>
                <a:gd name="connsiteX2" fmla="*/ 1285881 w 1378396"/>
                <a:gd name="connsiteY2" fmla="*/ 651006 h 1379529"/>
                <a:gd name="connsiteX3" fmla="*/ 1319489 w 1378396"/>
                <a:gd name="connsiteY3" fmla="*/ 640433 h 1379529"/>
                <a:gd name="connsiteX4" fmla="*/ 1361781 w 1378396"/>
                <a:gd name="connsiteY4" fmla="*/ 637412 h 1379529"/>
                <a:gd name="connsiteX5" fmla="*/ 1378396 w 1378396"/>
                <a:gd name="connsiteY5" fmla="*/ 650628 h 1379529"/>
                <a:gd name="connsiteX6" fmla="*/ 1378396 w 1378396"/>
                <a:gd name="connsiteY6" fmla="*/ 924776 h 1379529"/>
                <a:gd name="connsiteX7" fmla="*/ 1236414 w 1378396"/>
                <a:gd name="connsiteY7" fmla="*/ 1066758 h 1379529"/>
                <a:gd name="connsiteX8" fmla="*/ 962644 w 1378396"/>
                <a:gd name="connsiteY8" fmla="*/ 1066758 h 1379529"/>
                <a:gd name="connsiteX9" fmla="*/ 949427 w 1378396"/>
                <a:gd name="connsiteY9" fmla="*/ 1083374 h 1379529"/>
                <a:gd name="connsiteX10" fmla="*/ 952448 w 1378396"/>
                <a:gd name="connsiteY10" fmla="*/ 1125666 h 1379529"/>
                <a:gd name="connsiteX11" fmla="*/ 963021 w 1378396"/>
                <a:gd name="connsiteY11" fmla="*/ 1159274 h 1379529"/>
                <a:gd name="connsiteX12" fmla="*/ 982657 w 1378396"/>
                <a:gd name="connsiteY12" fmla="*/ 1268782 h 1379529"/>
                <a:gd name="connsiteX13" fmla="*/ 846716 w 1378396"/>
                <a:gd name="connsiteY13" fmla="*/ 1379423 h 1379529"/>
                <a:gd name="connsiteX14" fmla="*/ 708510 w 1378396"/>
                <a:gd name="connsiteY14" fmla="*/ 1268782 h 1379529"/>
                <a:gd name="connsiteX15" fmla="*/ 726635 w 1378396"/>
                <a:gd name="connsiteY15" fmla="*/ 1167959 h 1379529"/>
                <a:gd name="connsiteX16" fmla="*/ 740607 w 1378396"/>
                <a:gd name="connsiteY16" fmla="*/ 1121135 h 1379529"/>
                <a:gd name="connsiteX17" fmla="*/ 741740 w 1378396"/>
                <a:gd name="connsiteY17" fmla="*/ 1083751 h 1379529"/>
                <a:gd name="connsiteX18" fmla="*/ 728523 w 1378396"/>
                <a:gd name="connsiteY18" fmla="*/ 1067136 h 1379529"/>
                <a:gd name="connsiteX19" fmla="*/ 454376 w 1378396"/>
                <a:gd name="connsiteY19" fmla="*/ 1067136 h 1379529"/>
                <a:gd name="connsiteX20" fmla="*/ 312393 w 1378396"/>
                <a:gd name="connsiteY20" fmla="*/ 925153 h 1379529"/>
                <a:gd name="connsiteX21" fmla="*/ 312393 w 1378396"/>
                <a:gd name="connsiteY21" fmla="*/ 651006 h 1379529"/>
                <a:gd name="connsiteX22" fmla="*/ 295778 w 1378396"/>
                <a:gd name="connsiteY22" fmla="*/ 637789 h 1379529"/>
                <a:gd name="connsiteX23" fmla="*/ 253485 w 1378396"/>
                <a:gd name="connsiteY23" fmla="*/ 640810 h 1379529"/>
                <a:gd name="connsiteX24" fmla="*/ 219878 w 1378396"/>
                <a:gd name="connsiteY24" fmla="*/ 651383 h 1379529"/>
                <a:gd name="connsiteX25" fmla="*/ 110747 w 1378396"/>
                <a:gd name="connsiteY25" fmla="*/ 671019 h 1379529"/>
                <a:gd name="connsiteX26" fmla="*/ 107 w 1378396"/>
                <a:gd name="connsiteY26" fmla="*/ 535079 h 1379529"/>
                <a:gd name="connsiteX27" fmla="*/ 110747 w 1378396"/>
                <a:gd name="connsiteY27" fmla="*/ 396872 h 1379529"/>
                <a:gd name="connsiteX28" fmla="*/ 211570 w 1378396"/>
                <a:gd name="connsiteY28" fmla="*/ 414997 h 1379529"/>
                <a:gd name="connsiteX29" fmla="*/ 258394 w 1378396"/>
                <a:gd name="connsiteY29" fmla="*/ 428969 h 1379529"/>
                <a:gd name="connsiteX30" fmla="*/ 295778 w 1378396"/>
                <a:gd name="connsiteY30" fmla="*/ 430102 h 1379529"/>
                <a:gd name="connsiteX31" fmla="*/ 312393 w 1378396"/>
                <a:gd name="connsiteY31" fmla="*/ 416885 h 1379529"/>
                <a:gd name="connsiteX32" fmla="*/ 312393 w 1378396"/>
                <a:gd name="connsiteY32" fmla="*/ 142738 h 1379529"/>
                <a:gd name="connsiteX33" fmla="*/ 454376 w 1378396"/>
                <a:gd name="connsiteY33" fmla="*/ 755 h 1379529"/>
                <a:gd name="connsiteX34" fmla="*/ 728523 w 1378396"/>
                <a:gd name="connsiteY34" fmla="*/ 755 h 1379529"/>
                <a:gd name="connsiteX35" fmla="*/ 741740 w 1378396"/>
                <a:gd name="connsiteY35" fmla="*/ 17370 h 1379529"/>
                <a:gd name="connsiteX36" fmla="*/ 740607 w 1378396"/>
                <a:gd name="connsiteY36" fmla="*/ 54754 h 1379529"/>
                <a:gd name="connsiteX37" fmla="*/ 726635 w 1378396"/>
                <a:gd name="connsiteY37" fmla="*/ 101578 h 1379529"/>
                <a:gd name="connsiteX38" fmla="*/ 708510 w 1378396"/>
                <a:gd name="connsiteY38" fmla="*/ 202023 h 1379529"/>
                <a:gd name="connsiteX39" fmla="*/ 846716 w 1378396"/>
                <a:gd name="connsiteY39" fmla="*/ 312664 h 1379529"/>
                <a:gd name="connsiteX40" fmla="*/ 982657 w 1378396"/>
                <a:gd name="connsiteY40" fmla="*/ 202023 h 1379529"/>
                <a:gd name="connsiteX41" fmla="*/ 963021 w 1378396"/>
                <a:gd name="connsiteY41" fmla="*/ 92515 h 1379529"/>
                <a:gd name="connsiteX42" fmla="*/ 952448 w 1378396"/>
                <a:gd name="connsiteY42" fmla="*/ 58908 h 1379529"/>
                <a:gd name="connsiteX43" fmla="*/ 949427 w 1378396"/>
                <a:gd name="connsiteY43" fmla="*/ 16615 h 1379529"/>
                <a:gd name="connsiteX44" fmla="*/ 962644 w 1378396"/>
                <a:gd name="connsiteY44" fmla="*/ 0 h 1379529"/>
                <a:gd name="connsiteX45" fmla="*/ 1236414 w 1378396"/>
                <a:gd name="connsiteY45" fmla="*/ 0 h 1379529"/>
                <a:gd name="connsiteX46" fmla="*/ 1378396 w 1378396"/>
                <a:gd name="connsiteY46" fmla="*/ 141983 h 1379529"/>
                <a:gd name="connsiteX47" fmla="*/ 1378396 w 1378396"/>
                <a:gd name="connsiteY47" fmla="*/ 416130 h 1379529"/>
                <a:gd name="connsiteX48" fmla="*/ 1361781 w 1378396"/>
                <a:gd name="connsiteY48" fmla="*/ 429347 h 1379529"/>
                <a:gd name="connsiteX49" fmla="*/ 1324398 w 1378396"/>
                <a:gd name="connsiteY49" fmla="*/ 428214 h 1379529"/>
                <a:gd name="connsiteX50" fmla="*/ 1277574 w 1378396"/>
                <a:gd name="connsiteY50" fmla="*/ 414242 h 1379529"/>
                <a:gd name="connsiteX51" fmla="*/ 1176751 w 1378396"/>
                <a:gd name="connsiteY51" fmla="*/ 396117 h 1379529"/>
                <a:gd name="connsiteX52" fmla="*/ 1066110 w 1378396"/>
                <a:gd name="connsiteY52" fmla="*/ 534701 h 1379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529">
                  <a:moveTo>
                    <a:pt x="1066110" y="534701"/>
                  </a:moveTo>
                  <a:cubicBezTo>
                    <a:pt x="1065355" y="577749"/>
                    <a:pt x="1072907" y="689522"/>
                    <a:pt x="1176751" y="670642"/>
                  </a:cubicBezTo>
                  <a:lnTo>
                    <a:pt x="1285881" y="651006"/>
                  </a:lnTo>
                  <a:cubicBezTo>
                    <a:pt x="1297587" y="648740"/>
                    <a:pt x="1308538" y="645342"/>
                    <a:pt x="1319489" y="640433"/>
                  </a:cubicBezTo>
                  <a:cubicBezTo>
                    <a:pt x="1335348" y="633636"/>
                    <a:pt x="1357628" y="626461"/>
                    <a:pt x="1361781" y="637412"/>
                  </a:cubicBezTo>
                  <a:cubicBezTo>
                    <a:pt x="1368579" y="654027"/>
                    <a:pt x="1378396" y="650628"/>
                    <a:pt x="1378396" y="650628"/>
                  </a:cubicBezTo>
                  <a:lnTo>
                    <a:pt x="1378396" y="924776"/>
                  </a:lnTo>
                  <a:cubicBezTo>
                    <a:pt x="1378396" y="1003319"/>
                    <a:pt x="1314580" y="1066758"/>
                    <a:pt x="1236414" y="1066758"/>
                  </a:cubicBezTo>
                  <a:lnTo>
                    <a:pt x="962644" y="1066758"/>
                  </a:lnTo>
                  <a:cubicBezTo>
                    <a:pt x="962644" y="1066758"/>
                    <a:pt x="966042" y="1076576"/>
                    <a:pt x="949427" y="1083374"/>
                  </a:cubicBezTo>
                  <a:cubicBezTo>
                    <a:pt x="938477" y="1087527"/>
                    <a:pt x="945651" y="1109806"/>
                    <a:pt x="952448" y="1125666"/>
                  </a:cubicBezTo>
                  <a:cubicBezTo>
                    <a:pt x="956980" y="1136617"/>
                    <a:pt x="960756" y="1147568"/>
                    <a:pt x="963021" y="1159274"/>
                  </a:cubicBezTo>
                  <a:lnTo>
                    <a:pt x="982657" y="1268782"/>
                  </a:lnTo>
                  <a:cubicBezTo>
                    <a:pt x="1001538" y="1372626"/>
                    <a:pt x="889764" y="1380178"/>
                    <a:pt x="846716" y="1379423"/>
                  </a:cubicBezTo>
                  <a:cubicBezTo>
                    <a:pt x="805557" y="1380555"/>
                    <a:pt x="689252" y="1374514"/>
                    <a:pt x="708510" y="1268782"/>
                  </a:cubicBezTo>
                  <a:lnTo>
                    <a:pt x="726635" y="1167959"/>
                  </a:lnTo>
                  <a:cubicBezTo>
                    <a:pt x="729656" y="1151721"/>
                    <a:pt x="734565" y="1136239"/>
                    <a:pt x="740607" y="1121135"/>
                  </a:cubicBezTo>
                  <a:cubicBezTo>
                    <a:pt x="746271" y="1106030"/>
                    <a:pt x="751558" y="1087527"/>
                    <a:pt x="741740" y="1083751"/>
                  </a:cubicBezTo>
                  <a:cubicBezTo>
                    <a:pt x="725125" y="1076954"/>
                    <a:pt x="728523" y="1067136"/>
                    <a:pt x="728523" y="1067136"/>
                  </a:cubicBezTo>
                  <a:lnTo>
                    <a:pt x="454376" y="1067136"/>
                  </a:lnTo>
                  <a:cubicBezTo>
                    <a:pt x="375832" y="1067136"/>
                    <a:pt x="312393" y="1003319"/>
                    <a:pt x="312393" y="925153"/>
                  </a:cubicBezTo>
                  <a:lnTo>
                    <a:pt x="312393" y="651006"/>
                  </a:lnTo>
                  <a:cubicBezTo>
                    <a:pt x="312393" y="651006"/>
                    <a:pt x="302575" y="654404"/>
                    <a:pt x="295778" y="637789"/>
                  </a:cubicBezTo>
                  <a:cubicBezTo>
                    <a:pt x="291624" y="626839"/>
                    <a:pt x="269345" y="634013"/>
                    <a:pt x="253485" y="640810"/>
                  </a:cubicBezTo>
                  <a:cubicBezTo>
                    <a:pt x="242535" y="645342"/>
                    <a:pt x="231584" y="649118"/>
                    <a:pt x="219878" y="651383"/>
                  </a:cubicBezTo>
                  <a:lnTo>
                    <a:pt x="110747" y="671019"/>
                  </a:lnTo>
                  <a:cubicBezTo>
                    <a:pt x="6904" y="689900"/>
                    <a:pt x="-649" y="578126"/>
                    <a:pt x="107" y="535079"/>
                  </a:cubicBezTo>
                  <a:cubicBezTo>
                    <a:pt x="-1026" y="493919"/>
                    <a:pt x="5016" y="377614"/>
                    <a:pt x="110747" y="396872"/>
                  </a:cubicBezTo>
                  <a:lnTo>
                    <a:pt x="211570" y="414997"/>
                  </a:lnTo>
                  <a:cubicBezTo>
                    <a:pt x="227808" y="418018"/>
                    <a:pt x="243290" y="422927"/>
                    <a:pt x="258394" y="428969"/>
                  </a:cubicBezTo>
                  <a:cubicBezTo>
                    <a:pt x="273499" y="434633"/>
                    <a:pt x="292002" y="439920"/>
                    <a:pt x="295778" y="430102"/>
                  </a:cubicBezTo>
                  <a:cubicBezTo>
                    <a:pt x="302575" y="413487"/>
                    <a:pt x="312393" y="416885"/>
                    <a:pt x="312393" y="416885"/>
                  </a:cubicBezTo>
                  <a:lnTo>
                    <a:pt x="312393" y="142738"/>
                  </a:lnTo>
                  <a:cubicBezTo>
                    <a:pt x="312393" y="64194"/>
                    <a:pt x="376210" y="755"/>
                    <a:pt x="454376" y="755"/>
                  </a:cubicBezTo>
                  <a:lnTo>
                    <a:pt x="728523" y="755"/>
                  </a:lnTo>
                  <a:cubicBezTo>
                    <a:pt x="728523" y="755"/>
                    <a:pt x="725125" y="10573"/>
                    <a:pt x="741740" y="17370"/>
                  </a:cubicBezTo>
                  <a:cubicBezTo>
                    <a:pt x="751558" y="21146"/>
                    <a:pt x="746271" y="39649"/>
                    <a:pt x="740607" y="54754"/>
                  </a:cubicBezTo>
                  <a:cubicBezTo>
                    <a:pt x="734565" y="69858"/>
                    <a:pt x="729656" y="85341"/>
                    <a:pt x="726635" y="101578"/>
                  </a:cubicBezTo>
                  <a:lnTo>
                    <a:pt x="708510" y="202023"/>
                  </a:lnTo>
                  <a:cubicBezTo>
                    <a:pt x="689252" y="307755"/>
                    <a:pt x="805557" y="313797"/>
                    <a:pt x="846716" y="312664"/>
                  </a:cubicBezTo>
                  <a:cubicBezTo>
                    <a:pt x="889764" y="313419"/>
                    <a:pt x="1001538" y="305867"/>
                    <a:pt x="982657" y="202023"/>
                  </a:cubicBezTo>
                  <a:lnTo>
                    <a:pt x="963021" y="92515"/>
                  </a:lnTo>
                  <a:cubicBezTo>
                    <a:pt x="960756" y="80809"/>
                    <a:pt x="957357" y="69858"/>
                    <a:pt x="952448" y="58908"/>
                  </a:cubicBezTo>
                  <a:cubicBezTo>
                    <a:pt x="945651" y="43048"/>
                    <a:pt x="938477" y="20769"/>
                    <a:pt x="949427" y="16615"/>
                  </a:cubicBezTo>
                  <a:cubicBezTo>
                    <a:pt x="966042" y="9818"/>
                    <a:pt x="962644" y="0"/>
                    <a:pt x="962644" y="0"/>
                  </a:cubicBezTo>
                  <a:lnTo>
                    <a:pt x="1236414" y="0"/>
                  </a:lnTo>
                  <a:cubicBezTo>
                    <a:pt x="1314957" y="0"/>
                    <a:pt x="1378396" y="63817"/>
                    <a:pt x="1378396" y="141983"/>
                  </a:cubicBezTo>
                  <a:lnTo>
                    <a:pt x="1378396" y="416130"/>
                  </a:lnTo>
                  <a:cubicBezTo>
                    <a:pt x="1378396" y="416130"/>
                    <a:pt x="1368579" y="412732"/>
                    <a:pt x="1361781" y="429347"/>
                  </a:cubicBezTo>
                  <a:cubicBezTo>
                    <a:pt x="1358005" y="439165"/>
                    <a:pt x="1339502" y="433878"/>
                    <a:pt x="1324398" y="428214"/>
                  </a:cubicBezTo>
                  <a:cubicBezTo>
                    <a:pt x="1309293" y="422172"/>
                    <a:pt x="1293811" y="417263"/>
                    <a:pt x="1277574" y="414242"/>
                  </a:cubicBezTo>
                  <a:lnTo>
                    <a:pt x="1176751" y="396117"/>
                  </a:lnTo>
                  <a:cubicBezTo>
                    <a:pt x="1071019" y="377236"/>
                    <a:pt x="1064977" y="493541"/>
                    <a:pt x="1066110" y="534701"/>
                  </a:cubicBezTo>
                  <a:close/>
                </a:path>
              </a:pathLst>
            </a:custGeom>
            <a:solidFill>
              <a:srgbClr val="E2E6F0"/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869E865A-4F2A-46C3-9761-9A379183A931}"/>
                </a:ext>
              </a:extLst>
            </p:cNvPr>
            <p:cNvSpPr/>
            <p:nvPr/>
          </p:nvSpPr>
          <p:spPr>
            <a:xfrm>
              <a:off x="4379299" y="2926008"/>
              <a:ext cx="2219993" cy="2219386"/>
            </a:xfrm>
            <a:custGeom>
              <a:avLst/>
              <a:gdLst>
                <a:gd name="connsiteX0" fmla="*/ 1268026 w 1378773"/>
                <a:gd name="connsiteY0" fmla="*/ 982657 h 1378396"/>
                <a:gd name="connsiteX1" fmla="*/ 1167204 w 1378773"/>
                <a:gd name="connsiteY1" fmla="*/ 964532 h 1378396"/>
                <a:gd name="connsiteX2" fmla="*/ 1120380 w 1378773"/>
                <a:gd name="connsiteY2" fmla="*/ 950560 h 1378396"/>
                <a:gd name="connsiteX3" fmla="*/ 1082996 w 1378773"/>
                <a:gd name="connsiteY3" fmla="*/ 949427 h 1378396"/>
                <a:gd name="connsiteX4" fmla="*/ 1066381 w 1378773"/>
                <a:gd name="connsiteY4" fmla="*/ 962266 h 1378396"/>
                <a:gd name="connsiteX5" fmla="*/ 1066381 w 1378773"/>
                <a:gd name="connsiteY5" fmla="*/ 1236414 h 1378396"/>
                <a:gd name="connsiteX6" fmla="*/ 924398 w 1378773"/>
                <a:gd name="connsiteY6" fmla="*/ 1378396 h 1378396"/>
                <a:gd name="connsiteX7" fmla="*/ 650251 w 1378773"/>
                <a:gd name="connsiteY7" fmla="*/ 1378396 h 1378396"/>
                <a:gd name="connsiteX8" fmla="*/ 637034 w 1378773"/>
                <a:gd name="connsiteY8" fmla="*/ 1361781 h 1378396"/>
                <a:gd name="connsiteX9" fmla="*/ 638167 w 1378773"/>
                <a:gd name="connsiteY9" fmla="*/ 1324398 h 1378396"/>
                <a:gd name="connsiteX10" fmla="*/ 652139 w 1378773"/>
                <a:gd name="connsiteY10" fmla="*/ 1277574 h 1378396"/>
                <a:gd name="connsiteX11" fmla="*/ 670264 w 1378773"/>
                <a:gd name="connsiteY11" fmla="*/ 1176751 h 1378396"/>
                <a:gd name="connsiteX12" fmla="*/ 532058 w 1378773"/>
                <a:gd name="connsiteY12" fmla="*/ 1066110 h 1378396"/>
                <a:gd name="connsiteX13" fmla="*/ 396117 w 1378773"/>
                <a:gd name="connsiteY13" fmla="*/ 1176751 h 1378396"/>
                <a:gd name="connsiteX14" fmla="*/ 415753 w 1378773"/>
                <a:gd name="connsiteY14" fmla="*/ 1285881 h 1378396"/>
                <a:gd name="connsiteX15" fmla="*/ 426326 w 1378773"/>
                <a:gd name="connsiteY15" fmla="*/ 1319489 h 1378396"/>
                <a:gd name="connsiteX16" fmla="*/ 429347 w 1378773"/>
                <a:gd name="connsiteY16" fmla="*/ 1361781 h 1378396"/>
                <a:gd name="connsiteX17" fmla="*/ 416130 w 1378773"/>
                <a:gd name="connsiteY17" fmla="*/ 1378396 h 1378396"/>
                <a:gd name="connsiteX18" fmla="*/ 141983 w 1378773"/>
                <a:gd name="connsiteY18" fmla="*/ 1378396 h 1378396"/>
                <a:gd name="connsiteX19" fmla="*/ 0 w 1378773"/>
                <a:gd name="connsiteY19" fmla="*/ 1236414 h 1378396"/>
                <a:gd name="connsiteX20" fmla="*/ 0 w 1378773"/>
                <a:gd name="connsiteY20" fmla="*/ 962266 h 1378396"/>
                <a:gd name="connsiteX21" fmla="*/ 16615 w 1378773"/>
                <a:gd name="connsiteY21" fmla="*/ 949427 h 1378396"/>
                <a:gd name="connsiteX22" fmla="*/ 53999 w 1378773"/>
                <a:gd name="connsiteY22" fmla="*/ 950560 h 1378396"/>
                <a:gd name="connsiteX23" fmla="*/ 100823 w 1378773"/>
                <a:gd name="connsiteY23" fmla="*/ 964532 h 1378396"/>
                <a:gd name="connsiteX24" fmla="*/ 201646 w 1378773"/>
                <a:gd name="connsiteY24" fmla="*/ 982657 h 1378396"/>
                <a:gd name="connsiteX25" fmla="*/ 312286 w 1378773"/>
                <a:gd name="connsiteY25" fmla="*/ 844451 h 1378396"/>
                <a:gd name="connsiteX26" fmla="*/ 201646 w 1378773"/>
                <a:gd name="connsiteY26" fmla="*/ 708132 h 1378396"/>
                <a:gd name="connsiteX27" fmla="*/ 100823 w 1378773"/>
                <a:gd name="connsiteY27" fmla="*/ 726258 h 1378396"/>
                <a:gd name="connsiteX28" fmla="*/ 53999 w 1378773"/>
                <a:gd name="connsiteY28" fmla="*/ 740607 h 1378396"/>
                <a:gd name="connsiteX29" fmla="*/ 16615 w 1378773"/>
                <a:gd name="connsiteY29" fmla="*/ 741740 h 1378396"/>
                <a:gd name="connsiteX30" fmla="*/ 0 w 1378773"/>
                <a:gd name="connsiteY30" fmla="*/ 728523 h 1378396"/>
                <a:gd name="connsiteX31" fmla="*/ 0 w 1378773"/>
                <a:gd name="connsiteY31" fmla="*/ 454376 h 1378396"/>
                <a:gd name="connsiteX32" fmla="*/ 141983 w 1378773"/>
                <a:gd name="connsiteY32" fmla="*/ 312393 h 1378396"/>
                <a:gd name="connsiteX33" fmla="*/ 416130 w 1378773"/>
                <a:gd name="connsiteY33" fmla="*/ 312393 h 1378396"/>
                <a:gd name="connsiteX34" fmla="*/ 429347 w 1378773"/>
                <a:gd name="connsiteY34" fmla="*/ 295778 h 1378396"/>
                <a:gd name="connsiteX35" fmla="*/ 426326 w 1378773"/>
                <a:gd name="connsiteY35" fmla="*/ 253485 h 1378396"/>
                <a:gd name="connsiteX36" fmla="*/ 415753 w 1378773"/>
                <a:gd name="connsiteY36" fmla="*/ 219878 h 1378396"/>
                <a:gd name="connsiteX37" fmla="*/ 396117 w 1378773"/>
                <a:gd name="connsiteY37" fmla="*/ 110747 h 1378396"/>
                <a:gd name="connsiteX38" fmla="*/ 532058 w 1378773"/>
                <a:gd name="connsiteY38" fmla="*/ 107 h 1378396"/>
                <a:gd name="connsiteX39" fmla="*/ 670264 w 1378773"/>
                <a:gd name="connsiteY39" fmla="*/ 110747 h 1378396"/>
                <a:gd name="connsiteX40" fmla="*/ 652139 w 1378773"/>
                <a:gd name="connsiteY40" fmla="*/ 211570 h 1378396"/>
                <a:gd name="connsiteX41" fmla="*/ 638167 w 1378773"/>
                <a:gd name="connsiteY41" fmla="*/ 258394 h 1378396"/>
                <a:gd name="connsiteX42" fmla="*/ 637034 w 1378773"/>
                <a:gd name="connsiteY42" fmla="*/ 295778 h 1378396"/>
                <a:gd name="connsiteX43" fmla="*/ 650251 w 1378773"/>
                <a:gd name="connsiteY43" fmla="*/ 312393 h 1378396"/>
                <a:gd name="connsiteX44" fmla="*/ 924398 w 1378773"/>
                <a:gd name="connsiteY44" fmla="*/ 312393 h 1378396"/>
                <a:gd name="connsiteX45" fmla="*/ 1066381 w 1378773"/>
                <a:gd name="connsiteY45" fmla="*/ 454376 h 1378396"/>
                <a:gd name="connsiteX46" fmla="*/ 1066381 w 1378773"/>
                <a:gd name="connsiteY46" fmla="*/ 728523 h 1378396"/>
                <a:gd name="connsiteX47" fmla="*/ 1082996 w 1378773"/>
                <a:gd name="connsiteY47" fmla="*/ 741740 h 1378396"/>
                <a:gd name="connsiteX48" fmla="*/ 1120380 w 1378773"/>
                <a:gd name="connsiteY48" fmla="*/ 740607 h 1378396"/>
                <a:gd name="connsiteX49" fmla="*/ 1167204 w 1378773"/>
                <a:gd name="connsiteY49" fmla="*/ 726258 h 1378396"/>
                <a:gd name="connsiteX50" fmla="*/ 1268026 w 1378773"/>
                <a:gd name="connsiteY50" fmla="*/ 708132 h 1378396"/>
                <a:gd name="connsiteX51" fmla="*/ 1378667 w 1378773"/>
                <a:gd name="connsiteY51" fmla="*/ 844451 h 1378396"/>
                <a:gd name="connsiteX52" fmla="*/ 1268026 w 1378773"/>
                <a:gd name="connsiteY52" fmla="*/ 982657 h 1378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396">
                  <a:moveTo>
                    <a:pt x="1268026" y="982657"/>
                  </a:moveTo>
                  <a:lnTo>
                    <a:pt x="1167204" y="964532"/>
                  </a:lnTo>
                  <a:cubicBezTo>
                    <a:pt x="1150966" y="961511"/>
                    <a:pt x="1135484" y="956602"/>
                    <a:pt x="1120380" y="950560"/>
                  </a:cubicBezTo>
                  <a:cubicBezTo>
                    <a:pt x="1105275" y="944896"/>
                    <a:pt x="1086772" y="939609"/>
                    <a:pt x="1082996" y="949427"/>
                  </a:cubicBezTo>
                  <a:cubicBezTo>
                    <a:pt x="1076199" y="966042"/>
                    <a:pt x="1066381" y="962266"/>
                    <a:pt x="1066381" y="962266"/>
                  </a:cubicBezTo>
                  <a:lnTo>
                    <a:pt x="1066381" y="1236414"/>
                  </a:lnTo>
                  <a:cubicBezTo>
                    <a:pt x="1066381" y="1314957"/>
                    <a:pt x="1002564" y="1378396"/>
                    <a:pt x="924398" y="1378396"/>
                  </a:cubicBezTo>
                  <a:lnTo>
                    <a:pt x="650251" y="1378396"/>
                  </a:lnTo>
                  <a:cubicBezTo>
                    <a:pt x="650251" y="1378396"/>
                    <a:pt x="653649" y="1368579"/>
                    <a:pt x="637034" y="1361781"/>
                  </a:cubicBezTo>
                  <a:cubicBezTo>
                    <a:pt x="627216" y="1358005"/>
                    <a:pt x="632503" y="1339502"/>
                    <a:pt x="638167" y="1324398"/>
                  </a:cubicBezTo>
                  <a:cubicBezTo>
                    <a:pt x="644209" y="1309293"/>
                    <a:pt x="649118" y="1293811"/>
                    <a:pt x="652139" y="1277574"/>
                  </a:cubicBezTo>
                  <a:lnTo>
                    <a:pt x="670264" y="1176751"/>
                  </a:lnTo>
                  <a:cubicBezTo>
                    <a:pt x="689522" y="1071019"/>
                    <a:pt x="573217" y="1064977"/>
                    <a:pt x="532058" y="1066110"/>
                  </a:cubicBezTo>
                  <a:cubicBezTo>
                    <a:pt x="489010" y="1065355"/>
                    <a:pt x="377236" y="1072907"/>
                    <a:pt x="396117" y="1176751"/>
                  </a:cubicBezTo>
                  <a:lnTo>
                    <a:pt x="415753" y="1285881"/>
                  </a:lnTo>
                  <a:cubicBezTo>
                    <a:pt x="418018" y="1297587"/>
                    <a:pt x="421417" y="1308538"/>
                    <a:pt x="426326" y="1319489"/>
                  </a:cubicBezTo>
                  <a:cubicBezTo>
                    <a:pt x="433123" y="1335348"/>
                    <a:pt x="440297" y="1357628"/>
                    <a:pt x="429347" y="1361781"/>
                  </a:cubicBezTo>
                  <a:cubicBezTo>
                    <a:pt x="412732" y="1368579"/>
                    <a:pt x="416130" y="1378396"/>
                    <a:pt x="416130" y="1378396"/>
                  </a:cubicBezTo>
                  <a:lnTo>
                    <a:pt x="141983" y="1378396"/>
                  </a:lnTo>
                  <a:cubicBezTo>
                    <a:pt x="63439" y="1378396"/>
                    <a:pt x="0" y="1314580"/>
                    <a:pt x="0" y="1236414"/>
                  </a:cubicBezTo>
                  <a:lnTo>
                    <a:pt x="0" y="962266"/>
                  </a:lnTo>
                  <a:cubicBezTo>
                    <a:pt x="0" y="962266"/>
                    <a:pt x="9818" y="966042"/>
                    <a:pt x="16615" y="949427"/>
                  </a:cubicBezTo>
                  <a:cubicBezTo>
                    <a:pt x="20391" y="939609"/>
                    <a:pt x="38894" y="944896"/>
                    <a:pt x="53999" y="950560"/>
                  </a:cubicBezTo>
                  <a:cubicBezTo>
                    <a:pt x="69103" y="956602"/>
                    <a:pt x="84585" y="961511"/>
                    <a:pt x="100823" y="964532"/>
                  </a:cubicBezTo>
                  <a:lnTo>
                    <a:pt x="201646" y="982657"/>
                  </a:lnTo>
                  <a:cubicBezTo>
                    <a:pt x="307377" y="1001916"/>
                    <a:pt x="313419" y="885233"/>
                    <a:pt x="312286" y="844451"/>
                  </a:cubicBezTo>
                  <a:cubicBezTo>
                    <a:pt x="313042" y="801025"/>
                    <a:pt x="305489" y="689252"/>
                    <a:pt x="201646" y="708132"/>
                  </a:cubicBezTo>
                  <a:lnTo>
                    <a:pt x="100823" y="726258"/>
                  </a:lnTo>
                  <a:cubicBezTo>
                    <a:pt x="84585" y="729656"/>
                    <a:pt x="69103" y="734188"/>
                    <a:pt x="53999" y="740607"/>
                  </a:cubicBezTo>
                  <a:cubicBezTo>
                    <a:pt x="38894" y="746649"/>
                    <a:pt x="20391" y="751558"/>
                    <a:pt x="16615" y="741740"/>
                  </a:cubicBezTo>
                  <a:cubicBezTo>
                    <a:pt x="9818" y="724747"/>
                    <a:pt x="0" y="728523"/>
                    <a:pt x="0" y="728523"/>
                  </a:cubicBezTo>
                  <a:lnTo>
                    <a:pt x="0" y="454376"/>
                  </a:lnTo>
                  <a:cubicBezTo>
                    <a:pt x="0" y="375832"/>
                    <a:pt x="63817" y="312393"/>
                    <a:pt x="141983" y="312393"/>
                  </a:cubicBezTo>
                  <a:lnTo>
                    <a:pt x="416130" y="312393"/>
                  </a:lnTo>
                  <a:cubicBezTo>
                    <a:pt x="416130" y="312393"/>
                    <a:pt x="412732" y="302575"/>
                    <a:pt x="429347" y="295778"/>
                  </a:cubicBezTo>
                  <a:cubicBezTo>
                    <a:pt x="440297" y="291624"/>
                    <a:pt x="433123" y="269345"/>
                    <a:pt x="426326" y="253485"/>
                  </a:cubicBezTo>
                  <a:cubicBezTo>
                    <a:pt x="421794" y="242535"/>
                    <a:pt x="418018" y="231584"/>
                    <a:pt x="415753" y="219878"/>
                  </a:cubicBezTo>
                  <a:lnTo>
                    <a:pt x="396117" y="110747"/>
                  </a:lnTo>
                  <a:cubicBezTo>
                    <a:pt x="377236" y="6904"/>
                    <a:pt x="489010" y="-649"/>
                    <a:pt x="532058" y="107"/>
                  </a:cubicBezTo>
                  <a:cubicBezTo>
                    <a:pt x="573217" y="-1026"/>
                    <a:pt x="689522" y="5016"/>
                    <a:pt x="670264" y="110747"/>
                  </a:cubicBezTo>
                  <a:lnTo>
                    <a:pt x="652139" y="211570"/>
                  </a:lnTo>
                  <a:cubicBezTo>
                    <a:pt x="649118" y="227808"/>
                    <a:pt x="644209" y="243290"/>
                    <a:pt x="638167" y="258394"/>
                  </a:cubicBezTo>
                  <a:cubicBezTo>
                    <a:pt x="632503" y="273499"/>
                    <a:pt x="627216" y="292002"/>
                    <a:pt x="637034" y="295778"/>
                  </a:cubicBezTo>
                  <a:cubicBezTo>
                    <a:pt x="653649" y="302575"/>
                    <a:pt x="650251" y="312393"/>
                    <a:pt x="650251" y="312393"/>
                  </a:cubicBezTo>
                  <a:lnTo>
                    <a:pt x="924398" y="312393"/>
                  </a:lnTo>
                  <a:cubicBezTo>
                    <a:pt x="1002942" y="312393"/>
                    <a:pt x="1066381" y="376210"/>
                    <a:pt x="1066381" y="454376"/>
                  </a:cubicBezTo>
                  <a:lnTo>
                    <a:pt x="1066381" y="728523"/>
                  </a:lnTo>
                  <a:cubicBezTo>
                    <a:pt x="1066381" y="728523"/>
                    <a:pt x="1076199" y="724747"/>
                    <a:pt x="1082996" y="741740"/>
                  </a:cubicBezTo>
                  <a:cubicBezTo>
                    <a:pt x="1086772" y="751558"/>
                    <a:pt x="1105275" y="746649"/>
                    <a:pt x="1120380" y="740607"/>
                  </a:cubicBezTo>
                  <a:cubicBezTo>
                    <a:pt x="1135484" y="734188"/>
                    <a:pt x="1150966" y="729656"/>
                    <a:pt x="1167204" y="726258"/>
                  </a:cubicBezTo>
                  <a:lnTo>
                    <a:pt x="1268026" y="708132"/>
                  </a:lnTo>
                  <a:cubicBezTo>
                    <a:pt x="1371870" y="689252"/>
                    <a:pt x="1379422" y="801025"/>
                    <a:pt x="1378667" y="844451"/>
                  </a:cubicBezTo>
                  <a:cubicBezTo>
                    <a:pt x="1379800" y="885233"/>
                    <a:pt x="1373758" y="1001916"/>
                    <a:pt x="1268026" y="982657"/>
                  </a:cubicBezTo>
                  <a:close/>
                </a:path>
              </a:pathLst>
            </a:custGeom>
            <a:solidFill>
              <a:srgbClr val="E2E6F0"/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7DDEB8D9-0600-4E49-BD85-24555B5F817C}"/>
                </a:ext>
              </a:extLst>
            </p:cNvPr>
            <p:cNvSpPr/>
            <p:nvPr/>
          </p:nvSpPr>
          <p:spPr>
            <a:xfrm>
              <a:off x="6096303" y="3428392"/>
              <a:ext cx="2219386" cy="2220602"/>
            </a:xfrm>
            <a:custGeom>
              <a:avLst/>
              <a:gdLst>
                <a:gd name="connsiteX0" fmla="*/ 1267649 w 1378396"/>
                <a:gd name="connsiteY0" fmla="*/ 670642 h 1379151"/>
                <a:gd name="connsiteX1" fmla="*/ 1166826 w 1378396"/>
                <a:gd name="connsiteY1" fmla="*/ 652516 h 1379151"/>
                <a:gd name="connsiteX2" fmla="*/ 1120002 w 1378396"/>
                <a:gd name="connsiteY2" fmla="*/ 638545 h 1379151"/>
                <a:gd name="connsiteX3" fmla="*/ 1082618 w 1378396"/>
                <a:gd name="connsiteY3" fmla="*/ 637412 h 1379151"/>
                <a:gd name="connsiteX4" fmla="*/ 1066003 w 1378396"/>
                <a:gd name="connsiteY4" fmla="*/ 650251 h 1379151"/>
                <a:gd name="connsiteX5" fmla="*/ 1066003 w 1378396"/>
                <a:gd name="connsiteY5" fmla="*/ 924398 h 1379151"/>
                <a:gd name="connsiteX6" fmla="*/ 924021 w 1378396"/>
                <a:gd name="connsiteY6" fmla="*/ 1066381 h 1379151"/>
                <a:gd name="connsiteX7" fmla="*/ 650251 w 1378396"/>
                <a:gd name="connsiteY7" fmla="*/ 1066381 h 1379151"/>
                <a:gd name="connsiteX8" fmla="*/ 637034 w 1378396"/>
                <a:gd name="connsiteY8" fmla="*/ 1082996 h 1379151"/>
                <a:gd name="connsiteX9" fmla="*/ 640055 w 1378396"/>
                <a:gd name="connsiteY9" fmla="*/ 1125289 h 1379151"/>
                <a:gd name="connsiteX10" fmla="*/ 650628 w 1378396"/>
                <a:gd name="connsiteY10" fmla="*/ 1158896 h 1379151"/>
                <a:gd name="connsiteX11" fmla="*/ 670264 w 1378396"/>
                <a:gd name="connsiteY11" fmla="*/ 1268404 h 1379151"/>
                <a:gd name="connsiteX12" fmla="*/ 534323 w 1378396"/>
                <a:gd name="connsiteY12" fmla="*/ 1379045 h 1379151"/>
                <a:gd name="connsiteX13" fmla="*/ 396117 w 1378396"/>
                <a:gd name="connsiteY13" fmla="*/ 1268404 h 1379151"/>
                <a:gd name="connsiteX14" fmla="*/ 414242 w 1378396"/>
                <a:gd name="connsiteY14" fmla="*/ 1167581 h 1379151"/>
                <a:gd name="connsiteX15" fmla="*/ 428214 w 1378396"/>
                <a:gd name="connsiteY15" fmla="*/ 1120757 h 1379151"/>
                <a:gd name="connsiteX16" fmla="*/ 429347 w 1378396"/>
                <a:gd name="connsiteY16" fmla="*/ 1083374 h 1379151"/>
                <a:gd name="connsiteX17" fmla="*/ 416130 w 1378396"/>
                <a:gd name="connsiteY17" fmla="*/ 1066758 h 1379151"/>
                <a:gd name="connsiteX18" fmla="*/ 141983 w 1378396"/>
                <a:gd name="connsiteY18" fmla="*/ 1066758 h 1379151"/>
                <a:gd name="connsiteX19" fmla="*/ 0 w 1378396"/>
                <a:gd name="connsiteY19" fmla="*/ 924776 h 1379151"/>
                <a:gd name="connsiteX20" fmla="*/ 0 w 1378396"/>
                <a:gd name="connsiteY20" fmla="*/ 650628 h 1379151"/>
                <a:gd name="connsiteX21" fmla="*/ 16615 w 1378396"/>
                <a:gd name="connsiteY21" fmla="*/ 637789 h 1379151"/>
                <a:gd name="connsiteX22" fmla="*/ 53999 w 1378396"/>
                <a:gd name="connsiteY22" fmla="*/ 638922 h 1379151"/>
                <a:gd name="connsiteX23" fmla="*/ 100823 w 1378396"/>
                <a:gd name="connsiteY23" fmla="*/ 652894 h 1379151"/>
                <a:gd name="connsiteX24" fmla="*/ 201646 w 1378396"/>
                <a:gd name="connsiteY24" fmla="*/ 671019 h 1379151"/>
                <a:gd name="connsiteX25" fmla="*/ 312286 w 1378396"/>
                <a:gd name="connsiteY25" fmla="*/ 532813 h 1379151"/>
                <a:gd name="connsiteX26" fmla="*/ 201646 w 1378396"/>
                <a:gd name="connsiteY26" fmla="*/ 396494 h 1379151"/>
                <a:gd name="connsiteX27" fmla="*/ 100823 w 1378396"/>
                <a:gd name="connsiteY27" fmla="*/ 414620 h 1379151"/>
                <a:gd name="connsiteX28" fmla="*/ 53999 w 1378396"/>
                <a:gd name="connsiteY28" fmla="*/ 428969 h 1379151"/>
                <a:gd name="connsiteX29" fmla="*/ 16615 w 1378396"/>
                <a:gd name="connsiteY29" fmla="*/ 430102 h 1379151"/>
                <a:gd name="connsiteX30" fmla="*/ 0 w 1378396"/>
                <a:gd name="connsiteY30" fmla="*/ 416885 h 1379151"/>
                <a:gd name="connsiteX31" fmla="*/ 0 w 1378396"/>
                <a:gd name="connsiteY31" fmla="*/ 142738 h 1379151"/>
                <a:gd name="connsiteX32" fmla="*/ 141983 w 1378396"/>
                <a:gd name="connsiteY32" fmla="*/ 755 h 1379151"/>
                <a:gd name="connsiteX33" fmla="*/ 416130 w 1378396"/>
                <a:gd name="connsiteY33" fmla="*/ 755 h 1379151"/>
                <a:gd name="connsiteX34" fmla="*/ 429347 w 1378396"/>
                <a:gd name="connsiteY34" fmla="*/ 17370 h 1379151"/>
                <a:gd name="connsiteX35" fmla="*/ 428214 w 1378396"/>
                <a:gd name="connsiteY35" fmla="*/ 54754 h 1379151"/>
                <a:gd name="connsiteX36" fmla="*/ 414242 w 1378396"/>
                <a:gd name="connsiteY36" fmla="*/ 101578 h 1379151"/>
                <a:gd name="connsiteX37" fmla="*/ 396117 w 1378396"/>
                <a:gd name="connsiteY37" fmla="*/ 202023 h 1379151"/>
                <a:gd name="connsiteX38" fmla="*/ 534323 w 1378396"/>
                <a:gd name="connsiteY38" fmla="*/ 312664 h 1379151"/>
                <a:gd name="connsiteX39" fmla="*/ 670264 w 1378396"/>
                <a:gd name="connsiteY39" fmla="*/ 202023 h 1379151"/>
                <a:gd name="connsiteX40" fmla="*/ 650628 w 1378396"/>
                <a:gd name="connsiteY40" fmla="*/ 92515 h 1379151"/>
                <a:gd name="connsiteX41" fmla="*/ 640055 w 1378396"/>
                <a:gd name="connsiteY41" fmla="*/ 58908 h 1379151"/>
                <a:gd name="connsiteX42" fmla="*/ 637034 w 1378396"/>
                <a:gd name="connsiteY42" fmla="*/ 16615 h 1379151"/>
                <a:gd name="connsiteX43" fmla="*/ 650251 w 1378396"/>
                <a:gd name="connsiteY43" fmla="*/ 0 h 1379151"/>
                <a:gd name="connsiteX44" fmla="*/ 924021 w 1378396"/>
                <a:gd name="connsiteY44" fmla="*/ 0 h 1379151"/>
                <a:gd name="connsiteX45" fmla="*/ 1066003 w 1378396"/>
                <a:gd name="connsiteY45" fmla="*/ 141983 h 1379151"/>
                <a:gd name="connsiteX46" fmla="*/ 1066003 w 1378396"/>
                <a:gd name="connsiteY46" fmla="*/ 416130 h 1379151"/>
                <a:gd name="connsiteX47" fmla="*/ 1082618 w 1378396"/>
                <a:gd name="connsiteY47" fmla="*/ 429347 h 1379151"/>
                <a:gd name="connsiteX48" fmla="*/ 1120002 w 1378396"/>
                <a:gd name="connsiteY48" fmla="*/ 428214 h 1379151"/>
                <a:gd name="connsiteX49" fmla="*/ 1166826 w 1378396"/>
                <a:gd name="connsiteY49" fmla="*/ 413864 h 1379151"/>
                <a:gd name="connsiteX50" fmla="*/ 1267649 w 1378396"/>
                <a:gd name="connsiteY50" fmla="*/ 395739 h 1379151"/>
                <a:gd name="connsiteX51" fmla="*/ 1378290 w 1378396"/>
                <a:gd name="connsiteY51" fmla="*/ 532058 h 1379151"/>
                <a:gd name="connsiteX52" fmla="*/ 1267649 w 1378396"/>
                <a:gd name="connsiteY52" fmla="*/ 670642 h 1379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151">
                  <a:moveTo>
                    <a:pt x="1267649" y="670642"/>
                  </a:moveTo>
                  <a:lnTo>
                    <a:pt x="1166826" y="652516"/>
                  </a:lnTo>
                  <a:cubicBezTo>
                    <a:pt x="1150589" y="649495"/>
                    <a:pt x="1135107" y="644586"/>
                    <a:pt x="1120002" y="638545"/>
                  </a:cubicBezTo>
                  <a:cubicBezTo>
                    <a:pt x="1104897" y="632880"/>
                    <a:pt x="1086394" y="627594"/>
                    <a:pt x="1082618" y="637412"/>
                  </a:cubicBezTo>
                  <a:cubicBezTo>
                    <a:pt x="1075821" y="654027"/>
                    <a:pt x="1066003" y="650251"/>
                    <a:pt x="1066003" y="650251"/>
                  </a:cubicBezTo>
                  <a:lnTo>
                    <a:pt x="1066003" y="924398"/>
                  </a:lnTo>
                  <a:cubicBezTo>
                    <a:pt x="1066003" y="1002942"/>
                    <a:pt x="1002187" y="1066381"/>
                    <a:pt x="924021" y="1066381"/>
                  </a:cubicBezTo>
                  <a:lnTo>
                    <a:pt x="650251" y="1066381"/>
                  </a:lnTo>
                  <a:cubicBezTo>
                    <a:pt x="650251" y="1066381"/>
                    <a:pt x="653649" y="1076199"/>
                    <a:pt x="637034" y="1082996"/>
                  </a:cubicBezTo>
                  <a:cubicBezTo>
                    <a:pt x="626083" y="1087150"/>
                    <a:pt x="633258" y="1109429"/>
                    <a:pt x="640055" y="1125289"/>
                  </a:cubicBezTo>
                  <a:cubicBezTo>
                    <a:pt x="644587" y="1136239"/>
                    <a:pt x="648363" y="1147190"/>
                    <a:pt x="650628" y="1158896"/>
                  </a:cubicBezTo>
                  <a:lnTo>
                    <a:pt x="670264" y="1268404"/>
                  </a:lnTo>
                  <a:cubicBezTo>
                    <a:pt x="689145" y="1372248"/>
                    <a:pt x="577371" y="1379800"/>
                    <a:pt x="534323" y="1379045"/>
                  </a:cubicBezTo>
                  <a:cubicBezTo>
                    <a:pt x="493163" y="1380178"/>
                    <a:pt x="376859" y="1374136"/>
                    <a:pt x="396117" y="1268404"/>
                  </a:cubicBezTo>
                  <a:lnTo>
                    <a:pt x="414242" y="1167581"/>
                  </a:lnTo>
                  <a:cubicBezTo>
                    <a:pt x="417263" y="1151344"/>
                    <a:pt x="422172" y="1135862"/>
                    <a:pt x="428214" y="1120757"/>
                  </a:cubicBezTo>
                  <a:cubicBezTo>
                    <a:pt x="433878" y="1105653"/>
                    <a:pt x="439165" y="1087150"/>
                    <a:pt x="429347" y="1083374"/>
                  </a:cubicBezTo>
                  <a:cubicBezTo>
                    <a:pt x="412732" y="1076577"/>
                    <a:pt x="416130" y="1066758"/>
                    <a:pt x="416130" y="1066758"/>
                  </a:cubicBezTo>
                  <a:lnTo>
                    <a:pt x="141983" y="1066758"/>
                  </a:lnTo>
                  <a:cubicBezTo>
                    <a:pt x="63439" y="1066758"/>
                    <a:pt x="0" y="1002942"/>
                    <a:pt x="0" y="924776"/>
                  </a:cubicBezTo>
                  <a:lnTo>
                    <a:pt x="0" y="650628"/>
                  </a:lnTo>
                  <a:cubicBezTo>
                    <a:pt x="0" y="650628"/>
                    <a:pt x="9818" y="654404"/>
                    <a:pt x="16615" y="637789"/>
                  </a:cubicBezTo>
                  <a:cubicBezTo>
                    <a:pt x="20391" y="627971"/>
                    <a:pt x="38894" y="633258"/>
                    <a:pt x="53999" y="638922"/>
                  </a:cubicBezTo>
                  <a:cubicBezTo>
                    <a:pt x="69103" y="644964"/>
                    <a:pt x="84586" y="649873"/>
                    <a:pt x="100823" y="652894"/>
                  </a:cubicBezTo>
                  <a:lnTo>
                    <a:pt x="201646" y="671019"/>
                  </a:lnTo>
                  <a:cubicBezTo>
                    <a:pt x="307378" y="690278"/>
                    <a:pt x="313419" y="573595"/>
                    <a:pt x="312286" y="532813"/>
                  </a:cubicBezTo>
                  <a:cubicBezTo>
                    <a:pt x="313042" y="489387"/>
                    <a:pt x="305489" y="377614"/>
                    <a:pt x="201646" y="396494"/>
                  </a:cubicBezTo>
                  <a:lnTo>
                    <a:pt x="100823" y="414620"/>
                  </a:lnTo>
                  <a:cubicBezTo>
                    <a:pt x="84586" y="418018"/>
                    <a:pt x="69103" y="422550"/>
                    <a:pt x="53999" y="428969"/>
                  </a:cubicBezTo>
                  <a:cubicBezTo>
                    <a:pt x="38894" y="435011"/>
                    <a:pt x="20391" y="439920"/>
                    <a:pt x="16615" y="430102"/>
                  </a:cubicBezTo>
                  <a:cubicBezTo>
                    <a:pt x="9818" y="413109"/>
                    <a:pt x="0" y="416885"/>
                    <a:pt x="0" y="416885"/>
                  </a:cubicBezTo>
                  <a:lnTo>
                    <a:pt x="0" y="142738"/>
                  </a:lnTo>
                  <a:cubicBezTo>
                    <a:pt x="0" y="64194"/>
                    <a:pt x="63817" y="755"/>
                    <a:pt x="141983" y="755"/>
                  </a:cubicBezTo>
                  <a:lnTo>
                    <a:pt x="416130" y="755"/>
                  </a:lnTo>
                  <a:cubicBezTo>
                    <a:pt x="416130" y="755"/>
                    <a:pt x="412732" y="10573"/>
                    <a:pt x="429347" y="17370"/>
                  </a:cubicBezTo>
                  <a:cubicBezTo>
                    <a:pt x="439165" y="21146"/>
                    <a:pt x="433878" y="39649"/>
                    <a:pt x="428214" y="54754"/>
                  </a:cubicBezTo>
                  <a:cubicBezTo>
                    <a:pt x="422172" y="69858"/>
                    <a:pt x="417263" y="85341"/>
                    <a:pt x="414242" y="101578"/>
                  </a:cubicBezTo>
                  <a:lnTo>
                    <a:pt x="396117" y="202023"/>
                  </a:lnTo>
                  <a:cubicBezTo>
                    <a:pt x="376859" y="307755"/>
                    <a:pt x="493163" y="313797"/>
                    <a:pt x="534323" y="312664"/>
                  </a:cubicBezTo>
                  <a:cubicBezTo>
                    <a:pt x="577371" y="313419"/>
                    <a:pt x="689145" y="305867"/>
                    <a:pt x="670264" y="202023"/>
                  </a:cubicBezTo>
                  <a:lnTo>
                    <a:pt x="650628" y="92515"/>
                  </a:lnTo>
                  <a:cubicBezTo>
                    <a:pt x="648363" y="80809"/>
                    <a:pt x="644964" y="69858"/>
                    <a:pt x="640055" y="58908"/>
                  </a:cubicBezTo>
                  <a:cubicBezTo>
                    <a:pt x="633258" y="43048"/>
                    <a:pt x="626083" y="20769"/>
                    <a:pt x="637034" y="16615"/>
                  </a:cubicBezTo>
                  <a:cubicBezTo>
                    <a:pt x="653649" y="9818"/>
                    <a:pt x="650251" y="0"/>
                    <a:pt x="650251" y="0"/>
                  </a:cubicBezTo>
                  <a:lnTo>
                    <a:pt x="924021" y="0"/>
                  </a:lnTo>
                  <a:cubicBezTo>
                    <a:pt x="1002564" y="0"/>
                    <a:pt x="1066003" y="63817"/>
                    <a:pt x="1066003" y="141983"/>
                  </a:cubicBezTo>
                  <a:lnTo>
                    <a:pt x="1066003" y="416130"/>
                  </a:lnTo>
                  <a:cubicBezTo>
                    <a:pt x="1066003" y="416130"/>
                    <a:pt x="1075821" y="412354"/>
                    <a:pt x="1082618" y="429347"/>
                  </a:cubicBezTo>
                  <a:cubicBezTo>
                    <a:pt x="1086394" y="439165"/>
                    <a:pt x="1104897" y="434256"/>
                    <a:pt x="1120002" y="428214"/>
                  </a:cubicBezTo>
                  <a:cubicBezTo>
                    <a:pt x="1135107" y="421794"/>
                    <a:pt x="1150589" y="417263"/>
                    <a:pt x="1166826" y="413864"/>
                  </a:cubicBezTo>
                  <a:lnTo>
                    <a:pt x="1267649" y="395739"/>
                  </a:lnTo>
                  <a:cubicBezTo>
                    <a:pt x="1371493" y="376858"/>
                    <a:pt x="1379045" y="488632"/>
                    <a:pt x="1378290" y="532058"/>
                  </a:cubicBezTo>
                  <a:cubicBezTo>
                    <a:pt x="1379423" y="573217"/>
                    <a:pt x="1373381" y="689900"/>
                    <a:pt x="1267649" y="670642"/>
                  </a:cubicBezTo>
                  <a:close/>
                </a:path>
              </a:pathLst>
            </a:custGeom>
            <a:solidFill>
              <a:srgbClr val="F6C07E">
                <a:alpha val="7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47296868-E122-421E-920B-8981FC44D9B1}"/>
              </a:ext>
            </a:extLst>
          </p:cNvPr>
          <p:cNvSpPr txBox="1"/>
          <p:nvPr/>
        </p:nvSpPr>
        <p:spPr>
          <a:xfrm>
            <a:off x="652756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47A0714-4AA5-454B-B8DA-860C3DFFD46B}"/>
              </a:ext>
            </a:extLst>
          </p:cNvPr>
          <p:cNvSpPr txBox="1"/>
          <p:nvPr/>
        </p:nvSpPr>
        <p:spPr>
          <a:xfrm>
            <a:off x="652756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838FA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DCBA7945-FA94-41BF-8624-664C9B5468B6}"/>
              </a:ext>
            </a:extLst>
          </p:cNvPr>
          <p:cNvSpPr txBox="1"/>
          <p:nvPr/>
        </p:nvSpPr>
        <p:spPr>
          <a:xfrm>
            <a:off x="652756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E94C977-68BB-4161-8091-DC53EC19EAAD}"/>
              </a:ext>
            </a:extLst>
          </p:cNvPr>
          <p:cNvSpPr txBox="1"/>
          <p:nvPr/>
        </p:nvSpPr>
        <p:spPr>
          <a:xfrm>
            <a:off x="652756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838FA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D1C0610-9F84-46B6-8EA9-DBA3D8834FA9}"/>
              </a:ext>
            </a:extLst>
          </p:cNvPr>
          <p:cNvSpPr txBox="1"/>
          <p:nvPr/>
        </p:nvSpPr>
        <p:spPr>
          <a:xfrm>
            <a:off x="8546545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8B17DB84-C513-418A-AF52-AE22B12070D4}"/>
              </a:ext>
            </a:extLst>
          </p:cNvPr>
          <p:cNvSpPr txBox="1"/>
          <p:nvPr/>
        </p:nvSpPr>
        <p:spPr>
          <a:xfrm>
            <a:off x="8546545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838FA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ED96BB8-C22B-4701-B902-8C784712F388}"/>
              </a:ext>
            </a:extLst>
          </p:cNvPr>
          <p:cNvSpPr txBox="1"/>
          <p:nvPr/>
        </p:nvSpPr>
        <p:spPr>
          <a:xfrm>
            <a:off x="8546545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9A20597-C5C2-47A2-BD76-03F4374A66D3}"/>
              </a:ext>
            </a:extLst>
          </p:cNvPr>
          <p:cNvSpPr txBox="1"/>
          <p:nvPr/>
        </p:nvSpPr>
        <p:spPr>
          <a:xfrm>
            <a:off x="8546545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838FA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97F91689-9FB2-40E0-B5F5-CC462735C5C6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38FA3"/>
                </a:solidFill>
                <a:latin typeface="Montserrat ExtraBold" panose="00000900000000000000" pitchFamily="2" charset="0"/>
              </a:rPr>
              <a:t>Puzzle Infographics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7E50C367-9C98-45CD-95F5-3AF11C5938A1}"/>
              </a:ext>
            </a:extLst>
          </p:cNvPr>
          <p:cNvSpPr txBox="1"/>
          <p:nvPr/>
        </p:nvSpPr>
        <p:spPr>
          <a:xfrm>
            <a:off x="2104799" y="901524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38FA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37089447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675" decel="100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  <p:bldP spid="42" grpId="0"/>
      <p:bldP spid="44" grpId="0"/>
      <p:bldP spid="45" grpId="0"/>
      <p:bldP spid="47" grpId="0"/>
      <p:bldP spid="48" grpId="0"/>
      <p:bldP spid="33" grpId="0"/>
      <p:bldP spid="3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D93BE222-57FD-4CEF-8CCD-8F2BCCDD038F}"/>
              </a:ext>
            </a:extLst>
          </p:cNvPr>
          <p:cNvGrpSpPr/>
          <p:nvPr/>
        </p:nvGrpSpPr>
        <p:grpSpPr>
          <a:xfrm>
            <a:off x="4161182" y="2130943"/>
            <a:ext cx="3869634" cy="3869742"/>
            <a:chOff x="3815442" y="1148377"/>
            <a:chExt cx="4561115" cy="4561245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8250E384-4D21-4E20-9CA7-A02EF26943C9}"/>
                </a:ext>
              </a:extLst>
            </p:cNvPr>
            <p:cNvGrpSpPr/>
            <p:nvPr/>
          </p:nvGrpSpPr>
          <p:grpSpPr>
            <a:xfrm>
              <a:off x="3815442" y="1148377"/>
              <a:ext cx="4561115" cy="4561245"/>
              <a:chOff x="3815442" y="1148377"/>
              <a:chExt cx="4561115" cy="4561245"/>
            </a:xfrm>
          </p:grpSpPr>
          <p:grpSp>
            <p:nvGrpSpPr>
              <p:cNvPr id="22" name="Graphic 18">
                <a:extLst>
                  <a:ext uri="{FF2B5EF4-FFF2-40B4-BE49-F238E27FC236}">
                    <a16:creationId xmlns:a16="http://schemas.microsoft.com/office/drawing/2014/main" id="{42F837A9-8253-4989-B5A7-1D918B8AF6AE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23" name="Freeform: Shape 22">
                  <a:extLst>
                    <a:ext uri="{FF2B5EF4-FFF2-40B4-BE49-F238E27FC236}">
                      <a16:creationId xmlns:a16="http://schemas.microsoft.com/office/drawing/2014/main" id="{E2CD6A9C-B08F-4C08-9BFF-D51E5A0AA291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4" name="Freeform: Shape 23">
                  <a:extLst>
                    <a:ext uri="{FF2B5EF4-FFF2-40B4-BE49-F238E27FC236}">
                      <a16:creationId xmlns:a16="http://schemas.microsoft.com/office/drawing/2014/main" id="{3EB8DAFF-8145-4112-9DC2-458E299EC5D6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5" name="Freeform: Shape 24">
                  <a:extLst>
                    <a:ext uri="{FF2B5EF4-FFF2-40B4-BE49-F238E27FC236}">
                      <a16:creationId xmlns:a16="http://schemas.microsoft.com/office/drawing/2014/main" id="{A018AEF3-611D-47AC-80A5-B738F6E2544B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6" name="Freeform: Shape 25">
                  <a:extLst>
                    <a:ext uri="{FF2B5EF4-FFF2-40B4-BE49-F238E27FC236}">
                      <a16:creationId xmlns:a16="http://schemas.microsoft.com/office/drawing/2014/main" id="{4652B37B-1757-419B-8E3A-F847EF2257A9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  <p:grpSp>
            <p:nvGrpSpPr>
              <p:cNvPr id="2" name="Graphic 18">
                <a:extLst>
                  <a:ext uri="{FF2B5EF4-FFF2-40B4-BE49-F238E27FC236}">
                    <a16:creationId xmlns:a16="http://schemas.microsoft.com/office/drawing/2014/main" id="{81A91E70-7B74-40AF-AF4F-1EE3DFB518E6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3" name="Freeform: Shape 2">
                  <a:extLst>
                    <a:ext uri="{FF2B5EF4-FFF2-40B4-BE49-F238E27FC236}">
                      <a16:creationId xmlns:a16="http://schemas.microsoft.com/office/drawing/2014/main" id="{78403A00-F7C1-45E1-92D9-327A31CF5A3E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4" name="Freeform: Shape 3">
                  <a:extLst>
                    <a:ext uri="{FF2B5EF4-FFF2-40B4-BE49-F238E27FC236}">
                      <a16:creationId xmlns:a16="http://schemas.microsoft.com/office/drawing/2014/main" id="{D9920FFE-B520-4CD8-B136-26A503C68E15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5" name="Freeform: Shape 4">
                  <a:extLst>
                    <a:ext uri="{FF2B5EF4-FFF2-40B4-BE49-F238E27FC236}">
                      <a16:creationId xmlns:a16="http://schemas.microsoft.com/office/drawing/2014/main" id="{4999E344-CD4F-4744-BCD8-78E79166FF3A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6" name="Freeform: Shape 5">
                  <a:extLst>
                    <a:ext uri="{FF2B5EF4-FFF2-40B4-BE49-F238E27FC236}">
                      <a16:creationId xmlns:a16="http://schemas.microsoft.com/office/drawing/2014/main" id="{F0CF9C17-0966-4345-83CA-76F397EF367F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</p:grp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42B737BD-DEE5-4BA3-ACB6-6A2DECA62092}"/>
                </a:ext>
              </a:extLst>
            </p:cNvPr>
            <p:cNvSpPr/>
            <p:nvPr/>
          </p:nvSpPr>
          <p:spPr>
            <a:xfrm>
              <a:off x="3876308" y="1209005"/>
              <a:ext cx="2219993" cy="2219993"/>
            </a:xfrm>
            <a:custGeom>
              <a:avLst/>
              <a:gdLst>
                <a:gd name="connsiteX0" fmla="*/ 1066488 w 1378773"/>
                <a:gd name="connsiteY0" fmla="*/ 846716 h 1378773"/>
                <a:gd name="connsiteX1" fmla="*/ 1177128 w 1378773"/>
                <a:gd name="connsiteY1" fmla="*/ 982657 h 1378773"/>
                <a:gd name="connsiteX2" fmla="*/ 1286259 w 1378773"/>
                <a:gd name="connsiteY2" fmla="*/ 963021 h 1378773"/>
                <a:gd name="connsiteX3" fmla="*/ 1319866 w 1378773"/>
                <a:gd name="connsiteY3" fmla="*/ 952448 h 1378773"/>
                <a:gd name="connsiteX4" fmla="*/ 1362159 w 1378773"/>
                <a:gd name="connsiteY4" fmla="*/ 949427 h 1378773"/>
                <a:gd name="connsiteX5" fmla="*/ 1378774 w 1378773"/>
                <a:gd name="connsiteY5" fmla="*/ 962644 h 1378773"/>
                <a:gd name="connsiteX6" fmla="*/ 1378774 w 1378773"/>
                <a:gd name="connsiteY6" fmla="*/ 1236791 h 1378773"/>
                <a:gd name="connsiteX7" fmla="*/ 1236791 w 1378773"/>
                <a:gd name="connsiteY7" fmla="*/ 1378774 h 1378773"/>
                <a:gd name="connsiteX8" fmla="*/ 962644 w 1378773"/>
                <a:gd name="connsiteY8" fmla="*/ 1378774 h 1378773"/>
                <a:gd name="connsiteX9" fmla="*/ 949427 w 1378773"/>
                <a:gd name="connsiteY9" fmla="*/ 1362159 h 1378773"/>
                <a:gd name="connsiteX10" fmla="*/ 950560 w 1378773"/>
                <a:gd name="connsiteY10" fmla="*/ 1324775 h 1378773"/>
                <a:gd name="connsiteX11" fmla="*/ 964532 w 1378773"/>
                <a:gd name="connsiteY11" fmla="*/ 1277951 h 1378773"/>
                <a:gd name="connsiteX12" fmla="*/ 982657 w 1378773"/>
                <a:gd name="connsiteY12" fmla="*/ 1177128 h 1378773"/>
                <a:gd name="connsiteX13" fmla="*/ 844451 w 1378773"/>
                <a:gd name="connsiteY13" fmla="*/ 1066488 h 1378773"/>
                <a:gd name="connsiteX14" fmla="*/ 708510 w 1378773"/>
                <a:gd name="connsiteY14" fmla="*/ 1177128 h 1378773"/>
                <a:gd name="connsiteX15" fmla="*/ 728146 w 1378773"/>
                <a:gd name="connsiteY15" fmla="*/ 1286259 h 1378773"/>
                <a:gd name="connsiteX16" fmla="*/ 738719 w 1378773"/>
                <a:gd name="connsiteY16" fmla="*/ 1319866 h 1378773"/>
                <a:gd name="connsiteX17" fmla="*/ 741740 w 1378773"/>
                <a:gd name="connsiteY17" fmla="*/ 1362159 h 1378773"/>
                <a:gd name="connsiteX18" fmla="*/ 728523 w 1378773"/>
                <a:gd name="connsiteY18" fmla="*/ 1378774 h 1378773"/>
                <a:gd name="connsiteX19" fmla="*/ 454376 w 1378773"/>
                <a:gd name="connsiteY19" fmla="*/ 1378774 h 1378773"/>
                <a:gd name="connsiteX20" fmla="*/ 312393 w 1378773"/>
                <a:gd name="connsiteY20" fmla="*/ 1236791 h 1378773"/>
                <a:gd name="connsiteX21" fmla="*/ 312393 w 1378773"/>
                <a:gd name="connsiteY21" fmla="*/ 962644 h 1378773"/>
                <a:gd name="connsiteX22" fmla="*/ 295778 w 1378773"/>
                <a:gd name="connsiteY22" fmla="*/ 949427 h 1378773"/>
                <a:gd name="connsiteX23" fmla="*/ 253485 w 1378773"/>
                <a:gd name="connsiteY23" fmla="*/ 952448 h 1378773"/>
                <a:gd name="connsiteX24" fmla="*/ 219878 w 1378773"/>
                <a:gd name="connsiteY24" fmla="*/ 963021 h 1378773"/>
                <a:gd name="connsiteX25" fmla="*/ 110747 w 1378773"/>
                <a:gd name="connsiteY25" fmla="*/ 982657 h 1378773"/>
                <a:gd name="connsiteX26" fmla="*/ 107 w 1378773"/>
                <a:gd name="connsiteY26" fmla="*/ 846716 h 1378773"/>
                <a:gd name="connsiteX27" fmla="*/ 110747 w 1378773"/>
                <a:gd name="connsiteY27" fmla="*/ 708510 h 1378773"/>
                <a:gd name="connsiteX28" fmla="*/ 211570 w 1378773"/>
                <a:gd name="connsiteY28" fmla="*/ 726635 h 1378773"/>
                <a:gd name="connsiteX29" fmla="*/ 258394 w 1378773"/>
                <a:gd name="connsiteY29" fmla="*/ 740607 h 1378773"/>
                <a:gd name="connsiteX30" fmla="*/ 295778 w 1378773"/>
                <a:gd name="connsiteY30" fmla="*/ 741740 h 1378773"/>
                <a:gd name="connsiteX31" fmla="*/ 312393 w 1378773"/>
                <a:gd name="connsiteY31" fmla="*/ 728523 h 1378773"/>
                <a:gd name="connsiteX32" fmla="*/ 312393 w 1378773"/>
                <a:gd name="connsiteY32" fmla="*/ 454376 h 1378773"/>
                <a:gd name="connsiteX33" fmla="*/ 454376 w 1378773"/>
                <a:gd name="connsiteY33" fmla="*/ 312393 h 1378773"/>
                <a:gd name="connsiteX34" fmla="*/ 728523 w 1378773"/>
                <a:gd name="connsiteY34" fmla="*/ 312393 h 1378773"/>
                <a:gd name="connsiteX35" fmla="*/ 741740 w 1378773"/>
                <a:gd name="connsiteY35" fmla="*/ 295778 h 1378773"/>
                <a:gd name="connsiteX36" fmla="*/ 738719 w 1378773"/>
                <a:gd name="connsiteY36" fmla="*/ 253485 h 1378773"/>
                <a:gd name="connsiteX37" fmla="*/ 728146 w 1378773"/>
                <a:gd name="connsiteY37" fmla="*/ 219878 h 1378773"/>
                <a:gd name="connsiteX38" fmla="*/ 708510 w 1378773"/>
                <a:gd name="connsiteY38" fmla="*/ 110747 h 1378773"/>
                <a:gd name="connsiteX39" fmla="*/ 844451 w 1378773"/>
                <a:gd name="connsiteY39" fmla="*/ 107 h 1378773"/>
                <a:gd name="connsiteX40" fmla="*/ 982657 w 1378773"/>
                <a:gd name="connsiteY40" fmla="*/ 110747 h 1378773"/>
                <a:gd name="connsiteX41" fmla="*/ 964532 w 1378773"/>
                <a:gd name="connsiteY41" fmla="*/ 211570 h 1378773"/>
                <a:gd name="connsiteX42" fmla="*/ 950560 w 1378773"/>
                <a:gd name="connsiteY42" fmla="*/ 258394 h 1378773"/>
                <a:gd name="connsiteX43" fmla="*/ 949427 w 1378773"/>
                <a:gd name="connsiteY43" fmla="*/ 295778 h 1378773"/>
                <a:gd name="connsiteX44" fmla="*/ 962644 w 1378773"/>
                <a:gd name="connsiteY44" fmla="*/ 312393 h 1378773"/>
                <a:gd name="connsiteX45" fmla="*/ 1236791 w 1378773"/>
                <a:gd name="connsiteY45" fmla="*/ 312393 h 1378773"/>
                <a:gd name="connsiteX46" fmla="*/ 1378774 w 1378773"/>
                <a:gd name="connsiteY46" fmla="*/ 454376 h 1378773"/>
                <a:gd name="connsiteX47" fmla="*/ 1378774 w 1378773"/>
                <a:gd name="connsiteY47" fmla="*/ 728523 h 1378773"/>
                <a:gd name="connsiteX48" fmla="*/ 1362159 w 1378773"/>
                <a:gd name="connsiteY48" fmla="*/ 741740 h 1378773"/>
                <a:gd name="connsiteX49" fmla="*/ 1324775 w 1378773"/>
                <a:gd name="connsiteY49" fmla="*/ 740607 h 1378773"/>
                <a:gd name="connsiteX50" fmla="*/ 1277951 w 1378773"/>
                <a:gd name="connsiteY50" fmla="*/ 726635 h 1378773"/>
                <a:gd name="connsiteX51" fmla="*/ 1177128 w 1378773"/>
                <a:gd name="connsiteY51" fmla="*/ 708510 h 1378773"/>
                <a:gd name="connsiteX52" fmla="*/ 1066488 w 1378773"/>
                <a:gd name="connsiteY52" fmla="*/ 846716 h 1378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773">
                  <a:moveTo>
                    <a:pt x="1066488" y="846716"/>
                  </a:moveTo>
                  <a:cubicBezTo>
                    <a:pt x="1065732" y="889764"/>
                    <a:pt x="1073285" y="1001538"/>
                    <a:pt x="1177128" y="982657"/>
                  </a:cubicBezTo>
                  <a:lnTo>
                    <a:pt x="1286259" y="963021"/>
                  </a:lnTo>
                  <a:cubicBezTo>
                    <a:pt x="1297965" y="960756"/>
                    <a:pt x="1308915" y="957357"/>
                    <a:pt x="1319866" y="952448"/>
                  </a:cubicBezTo>
                  <a:cubicBezTo>
                    <a:pt x="1335726" y="945651"/>
                    <a:pt x="1358005" y="938477"/>
                    <a:pt x="1362159" y="949427"/>
                  </a:cubicBezTo>
                  <a:cubicBezTo>
                    <a:pt x="1368956" y="966042"/>
                    <a:pt x="1378774" y="962644"/>
                    <a:pt x="1378774" y="962644"/>
                  </a:cubicBezTo>
                  <a:lnTo>
                    <a:pt x="1378774" y="1236791"/>
                  </a:lnTo>
                  <a:cubicBezTo>
                    <a:pt x="1378774" y="1315335"/>
                    <a:pt x="1314957" y="1378774"/>
                    <a:pt x="1236791" y="1378774"/>
                  </a:cubicBezTo>
                  <a:lnTo>
                    <a:pt x="962644" y="1378774"/>
                  </a:lnTo>
                  <a:cubicBezTo>
                    <a:pt x="962644" y="1378774"/>
                    <a:pt x="966042" y="1368956"/>
                    <a:pt x="949427" y="1362159"/>
                  </a:cubicBezTo>
                  <a:cubicBezTo>
                    <a:pt x="939609" y="1358383"/>
                    <a:pt x="944896" y="1339880"/>
                    <a:pt x="950560" y="1324775"/>
                  </a:cubicBezTo>
                  <a:cubicBezTo>
                    <a:pt x="956602" y="1309671"/>
                    <a:pt x="961511" y="1294189"/>
                    <a:pt x="964532" y="1277951"/>
                  </a:cubicBezTo>
                  <a:lnTo>
                    <a:pt x="982657" y="1177128"/>
                  </a:lnTo>
                  <a:cubicBezTo>
                    <a:pt x="1001916" y="1071397"/>
                    <a:pt x="885611" y="1065355"/>
                    <a:pt x="844451" y="1066488"/>
                  </a:cubicBezTo>
                  <a:cubicBezTo>
                    <a:pt x="801403" y="1065732"/>
                    <a:pt x="689629" y="1073285"/>
                    <a:pt x="708510" y="1177128"/>
                  </a:cubicBezTo>
                  <a:lnTo>
                    <a:pt x="728146" y="1286259"/>
                  </a:lnTo>
                  <a:cubicBezTo>
                    <a:pt x="730411" y="1297965"/>
                    <a:pt x="733810" y="1308915"/>
                    <a:pt x="738719" y="1319866"/>
                  </a:cubicBezTo>
                  <a:cubicBezTo>
                    <a:pt x="745516" y="1335726"/>
                    <a:pt x="752691" y="1358005"/>
                    <a:pt x="741740" y="1362159"/>
                  </a:cubicBezTo>
                  <a:cubicBezTo>
                    <a:pt x="725125" y="1368956"/>
                    <a:pt x="728523" y="1378774"/>
                    <a:pt x="728523" y="1378774"/>
                  </a:cubicBezTo>
                  <a:lnTo>
                    <a:pt x="454376" y="1378774"/>
                  </a:lnTo>
                  <a:cubicBezTo>
                    <a:pt x="375832" y="1378774"/>
                    <a:pt x="312393" y="1314957"/>
                    <a:pt x="312393" y="1236791"/>
                  </a:cubicBezTo>
                  <a:lnTo>
                    <a:pt x="312393" y="962644"/>
                  </a:lnTo>
                  <a:cubicBezTo>
                    <a:pt x="312393" y="962644"/>
                    <a:pt x="302575" y="966042"/>
                    <a:pt x="295778" y="949427"/>
                  </a:cubicBezTo>
                  <a:cubicBezTo>
                    <a:pt x="291624" y="938477"/>
                    <a:pt x="269345" y="945651"/>
                    <a:pt x="253485" y="952448"/>
                  </a:cubicBezTo>
                  <a:cubicBezTo>
                    <a:pt x="242535" y="956980"/>
                    <a:pt x="231584" y="960756"/>
                    <a:pt x="219878" y="963021"/>
                  </a:cubicBezTo>
                  <a:lnTo>
                    <a:pt x="110747" y="982657"/>
                  </a:lnTo>
                  <a:cubicBezTo>
                    <a:pt x="6904" y="1001538"/>
                    <a:pt x="-649" y="889764"/>
                    <a:pt x="107" y="846716"/>
                  </a:cubicBezTo>
                  <a:cubicBezTo>
                    <a:pt x="-1026" y="805557"/>
                    <a:pt x="5016" y="689252"/>
                    <a:pt x="110747" y="708510"/>
                  </a:cubicBezTo>
                  <a:lnTo>
                    <a:pt x="211570" y="726635"/>
                  </a:lnTo>
                  <a:cubicBezTo>
                    <a:pt x="227808" y="729656"/>
                    <a:pt x="243290" y="734565"/>
                    <a:pt x="258394" y="740607"/>
                  </a:cubicBezTo>
                  <a:cubicBezTo>
                    <a:pt x="273499" y="746271"/>
                    <a:pt x="292002" y="751558"/>
                    <a:pt x="295778" y="741740"/>
                  </a:cubicBezTo>
                  <a:cubicBezTo>
                    <a:pt x="302575" y="725125"/>
                    <a:pt x="312393" y="728523"/>
                    <a:pt x="312393" y="728523"/>
                  </a:cubicBezTo>
                  <a:lnTo>
                    <a:pt x="312393" y="454376"/>
                  </a:lnTo>
                  <a:cubicBezTo>
                    <a:pt x="312393" y="375832"/>
                    <a:pt x="376210" y="312393"/>
                    <a:pt x="454376" y="312393"/>
                  </a:cubicBezTo>
                  <a:lnTo>
                    <a:pt x="728523" y="312393"/>
                  </a:lnTo>
                  <a:cubicBezTo>
                    <a:pt x="728523" y="312393"/>
                    <a:pt x="725125" y="302575"/>
                    <a:pt x="741740" y="295778"/>
                  </a:cubicBezTo>
                  <a:cubicBezTo>
                    <a:pt x="752691" y="291624"/>
                    <a:pt x="745516" y="269345"/>
                    <a:pt x="738719" y="253485"/>
                  </a:cubicBezTo>
                  <a:cubicBezTo>
                    <a:pt x="734188" y="242535"/>
                    <a:pt x="730411" y="231584"/>
                    <a:pt x="728146" y="219878"/>
                  </a:cubicBezTo>
                  <a:lnTo>
                    <a:pt x="708510" y="110747"/>
                  </a:lnTo>
                  <a:cubicBezTo>
                    <a:pt x="689629" y="6904"/>
                    <a:pt x="801403" y="-649"/>
                    <a:pt x="844451" y="107"/>
                  </a:cubicBezTo>
                  <a:cubicBezTo>
                    <a:pt x="885611" y="-1026"/>
                    <a:pt x="1001916" y="5016"/>
                    <a:pt x="982657" y="110747"/>
                  </a:cubicBezTo>
                  <a:lnTo>
                    <a:pt x="964532" y="211570"/>
                  </a:lnTo>
                  <a:cubicBezTo>
                    <a:pt x="961511" y="227808"/>
                    <a:pt x="956602" y="243290"/>
                    <a:pt x="950560" y="258394"/>
                  </a:cubicBezTo>
                  <a:cubicBezTo>
                    <a:pt x="944896" y="273499"/>
                    <a:pt x="939609" y="292002"/>
                    <a:pt x="949427" y="295778"/>
                  </a:cubicBezTo>
                  <a:cubicBezTo>
                    <a:pt x="966042" y="302575"/>
                    <a:pt x="962644" y="312393"/>
                    <a:pt x="962644" y="312393"/>
                  </a:cubicBezTo>
                  <a:lnTo>
                    <a:pt x="1236791" y="312393"/>
                  </a:lnTo>
                  <a:cubicBezTo>
                    <a:pt x="1315335" y="312393"/>
                    <a:pt x="1378774" y="376210"/>
                    <a:pt x="1378774" y="454376"/>
                  </a:cubicBezTo>
                  <a:lnTo>
                    <a:pt x="1378774" y="728523"/>
                  </a:lnTo>
                  <a:cubicBezTo>
                    <a:pt x="1378774" y="728523"/>
                    <a:pt x="1368956" y="725125"/>
                    <a:pt x="1362159" y="741740"/>
                  </a:cubicBezTo>
                  <a:cubicBezTo>
                    <a:pt x="1358383" y="751558"/>
                    <a:pt x="1339880" y="746271"/>
                    <a:pt x="1324775" y="740607"/>
                  </a:cubicBezTo>
                  <a:cubicBezTo>
                    <a:pt x="1309671" y="734565"/>
                    <a:pt x="1294189" y="729656"/>
                    <a:pt x="1277951" y="726635"/>
                  </a:cubicBezTo>
                  <a:lnTo>
                    <a:pt x="1177128" y="708510"/>
                  </a:lnTo>
                  <a:cubicBezTo>
                    <a:pt x="1071397" y="689252"/>
                    <a:pt x="1065355" y="805557"/>
                    <a:pt x="1066488" y="846716"/>
                  </a:cubicBezTo>
                  <a:close/>
                </a:path>
              </a:pathLst>
            </a:custGeom>
            <a:solidFill>
              <a:srgbClr val="8EB4E3">
                <a:alpha val="7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EB4289D-1940-43C9-8461-2119C1C8EEA0}"/>
                </a:ext>
              </a:extLst>
            </p:cNvPr>
            <p:cNvSpPr/>
            <p:nvPr/>
          </p:nvSpPr>
          <p:spPr>
            <a:xfrm>
              <a:off x="5593312" y="1711388"/>
              <a:ext cx="2219386" cy="2221210"/>
            </a:xfrm>
            <a:custGeom>
              <a:avLst/>
              <a:gdLst>
                <a:gd name="connsiteX0" fmla="*/ 1066110 w 1378396"/>
                <a:gd name="connsiteY0" fmla="*/ 534701 h 1379529"/>
                <a:gd name="connsiteX1" fmla="*/ 1176751 w 1378396"/>
                <a:gd name="connsiteY1" fmla="*/ 670642 h 1379529"/>
                <a:gd name="connsiteX2" fmla="*/ 1285881 w 1378396"/>
                <a:gd name="connsiteY2" fmla="*/ 651006 h 1379529"/>
                <a:gd name="connsiteX3" fmla="*/ 1319489 w 1378396"/>
                <a:gd name="connsiteY3" fmla="*/ 640433 h 1379529"/>
                <a:gd name="connsiteX4" fmla="*/ 1361781 w 1378396"/>
                <a:gd name="connsiteY4" fmla="*/ 637412 h 1379529"/>
                <a:gd name="connsiteX5" fmla="*/ 1378396 w 1378396"/>
                <a:gd name="connsiteY5" fmla="*/ 650628 h 1379529"/>
                <a:gd name="connsiteX6" fmla="*/ 1378396 w 1378396"/>
                <a:gd name="connsiteY6" fmla="*/ 924776 h 1379529"/>
                <a:gd name="connsiteX7" fmla="*/ 1236414 w 1378396"/>
                <a:gd name="connsiteY7" fmla="*/ 1066758 h 1379529"/>
                <a:gd name="connsiteX8" fmla="*/ 962644 w 1378396"/>
                <a:gd name="connsiteY8" fmla="*/ 1066758 h 1379529"/>
                <a:gd name="connsiteX9" fmla="*/ 949427 w 1378396"/>
                <a:gd name="connsiteY9" fmla="*/ 1083374 h 1379529"/>
                <a:gd name="connsiteX10" fmla="*/ 952448 w 1378396"/>
                <a:gd name="connsiteY10" fmla="*/ 1125666 h 1379529"/>
                <a:gd name="connsiteX11" fmla="*/ 963021 w 1378396"/>
                <a:gd name="connsiteY11" fmla="*/ 1159274 h 1379529"/>
                <a:gd name="connsiteX12" fmla="*/ 982657 w 1378396"/>
                <a:gd name="connsiteY12" fmla="*/ 1268782 h 1379529"/>
                <a:gd name="connsiteX13" fmla="*/ 846716 w 1378396"/>
                <a:gd name="connsiteY13" fmla="*/ 1379423 h 1379529"/>
                <a:gd name="connsiteX14" fmla="*/ 708510 w 1378396"/>
                <a:gd name="connsiteY14" fmla="*/ 1268782 h 1379529"/>
                <a:gd name="connsiteX15" fmla="*/ 726635 w 1378396"/>
                <a:gd name="connsiteY15" fmla="*/ 1167959 h 1379529"/>
                <a:gd name="connsiteX16" fmla="*/ 740607 w 1378396"/>
                <a:gd name="connsiteY16" fmla="*/ 1121135 h 1379529"/>
                <a:gd name="connsiteX17" fmla="*/ 741740 w 1378396"/>
                <a:gd name="connsiteY17" fmla="*/ 1083751 h 1379529"/>
                <a:gd name="connsiteX18" fmla="*/ 728523 w 1378396"/>
                <a:gd name="connsiteY18" fmla="*/ 1067136 h 1379529"/>
                <a:gd name="connsiteX19" fmla="*/ 454376 w 1378396"/>
                <a:gd name="connsiteY19" fmla="*/ 1067136 h 1379529"/>
                <a:gd name="connsiteX20" fmla="*/ 312393 w 1378396"/>
                <a:gd name="connsiteY20" fmla="*/ 925153 h 1379529"/>
                <a:gd name="connsiteX21" fmla="*/ 312393 w 1378396"/>
                <a:gd name="connsiteY21" fmla="*/ 651006 h 1379529"/>
                <a:gd name="connsiteX22" fmla="*/ 295778 w 1378396"/>
                <a:gd name="connsiteY22" fmla="*/ 637789 h 1379529"/>
                <a:gd name="connsiteX23" fmla="*/ 253485 w 1378396"/>
                <a:gd name="connsiteY23" fmla="*/ 640810 h 1379529"/>
                <a:gd name="connsiteX24" fmla="*/ 219878 w 1378396"/>
                <a:gd name="connsiteY24" fmla="*/ 651383 h 1379529"/>
                <a:gd name="connsiteX25" fmla="*/ 110747 w 1378396"/>
                <a:gd name="connsiteY25" fmla="*/ 671019 h 1379529"/>
                <a:gd name="connsiteX26" fmla="*/ 107 w 1378396"/>
                <a:gd name="connsiteY26" fmla="*/ 535079 h 1379529"/>
                <a:gd name="connsiteX27" fmla="*/ 110747 w 1378396"/>
                <a:gd name="connsiteY27" fmla="*/ 396872 h 1379529"/>
                <a:gd name="connsiteX28" fmla="*/ 211570 w 1378396"/>
                <a:gd name="connsiteY28" fmla="*/ 414997 h 1379529"/>
                <a:gd name="connsiteX29" fmla="*/ 258394 w 1378396"/>
                <a:gd name="connsiteY29" fmla="*/ 428969 h 1379529"/>
                <a:gd name="connsiteX30" fmla="*/ 295778 w 1378396"/>
                <a:gd name="connsiteY30" fmla="*/ 430102 h 1379529"/>
                <a:gd name="connsiteX31" fmla="*/ 312393 w 1378396"/>
                <a:gd name="connsiteY31" fmla="*/ 416885 h 1379529"/>
                <a:gd name="connsiteX32" fmla="*/ 312393 w 1378396"/>
                <a:gd name="connsiteY32" fmla="*/ 142738 h 1379529"/>
                <a:gd name="connsiteX33" fmla="*/ 454376 w 1378396"/>
                <a:gd name="connsiteY33" fmla="*/ 755 h 1379529"/>
                <a:gd name="connsiteX34" fmla="*/ 728523 w 1378396"/>
                <a:gd name="connsiteY34" fmla="*/ 755 h 1379529"/>
                <a:gd name="connsiteX35" fmla="*/ 741740 w 1378396"/>
                <a:gd name="connsiteY35" fmla="*/ 17370 h 1379529"/>
                <a:gd name="connsiteX36" fmla="*/ 740607 w 1378396"/>
                <a:gd name="connsiteY36" fmla="*/ 54754 h 1379529"/>
                <a:gd name="connsiteX37" fmla="*/ 726635 w 1378396"/>
                <a:gd name="connsiteY37" fmla="*/ 101578 h 1379529"/>
                <a:gd name="connsiteX38" fmla="*/ 708510 w 1378396"/>
                <a:gd name="connsiteY38" fmla="*/ 202023 h 1379529"/>
                <a:gd name="connsiteX39" fmla="*/ 846716 w 1378396"/>
                <a:gd name="connsiteY39" fmla="*/ 312664 h 1379529"/>
                <a:gd name="connsiteX40" fmla="*/ 982657 w 1378396"/>
                <a:gd name="connsiteY40" fmla="*/ 202023 h 1379529"/>
                <a:gd name="connsiteX41" fmla="*/ 963021 w 1378396"/>
                <a:gd name="connsiteY41" fmla="*/ 92515 h 1379529"/>
                <a:gd name="connsiteX42" fmla="*/ 952448 w 1378396"/>
                <a:gd name="connsiteY42" fmla="*/ 58908 h 1379529"/>
                <a:gd name="connsiteX43" fmla="*/ 949427 w 1378396"/>
                <a:gd name="connsiteY43" fmla="*/ 16615 h 1379529"/>
                <a:gd name="connsiteX44" fmla="*/ 962644 w 1378396"/>
                <a:gd name="connsiteY44" fmla="*/ 0 h 1379529"/>
                <a:gd name="connsiteX45" fmla="*/ 1236414 w 1378396"/>
                <a:gd name="connsiteY45" fmla="*/ 0 h 1379529"/>
                <a:gd name="connsiteX46" fmla="*/ 1378396 w 1378396"/>
                <a:gd name="connsiteY46" fmla="*/ 141983 h 1379529"/>
                <a:gd name="connsiteX47" fmla="*/ 1378396 w 1378396"/>
                <a:gd name="connsiteY47" fmla="*/ 416130 h 1379529"/>
                <a:gd name="connsiteX48" fmla="*/ 1361781 w 1378396"/>
                <a:gd name="connsiteY48" fmla="*/ 429347 h 1379529"/>
                <a:gd name="connsiteX49" fmla="*/ 1324398 w 1378396"/>
                <a:gd name="connsiteY49" fmla="*/ 428214 h 1379529"/>
                <a:gd name="connsiteX50" fmla="*/ 1277574 w 1378396"/>
                <a:gd name="connsiteY50" fmla="*/ 414242 h 1379529"/>
                <a:gd name="connsiteX51" fmla="*/ 1176751 w 1378396"/>
                <a:gd name="connsiteY51" fmla="*/ 396117 h 1379529"/>
                <a:gd name="connsiteX52" fmla="*/ 1066110 w 1378396"/>
                <a:gd name="connsiteY52" fmla="*/ 534701 h 1379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529">
                  <a:moveTo>
                    <a:pt x="1066110" y="534701"/>
                  </a:moveTo>
                  <a:cubicBezTo>
                    <a:pt x="1065355" y="577749"/>
                    <a:pt x="1072907" y="689522"/>
                    <a:pt x="1176751" y="670642"/>
                  </a:cubicBezTo>
                  <a:lnTo>
                    <a:pt x="1285881" y="651006"/>
                  </a:lnTo>
                  <a:cubicBezTo>
                    <a:pt x="1297587" y="648740"/>
                    <a:pt x="1308538" y="645342"/>
                    <a:pt x="1319489" y="640433"/>
                  </a:cubicBezTo>
                  <a:cubicBezTo>
                    <a:pt x="1335348" y="633636"/>
                    <a:pt x="1357628" y="626461"/>
                    <a:pt x="1361781" y="637412"/>
                  </a:cubicBezTo>
                  <a:cubicBezTo>
                    <a:pt x="1368579" y="654027"/>
                    <a:pt x="1378396" y="650628"/>
                    <a:pt x="1378396" y="650628"/>
                  </a:cubicBezTo>
                  <a:lnTo>
                    <a:pt x="1378396" y="924776"/>
                  </a:lnTo>
                  <a:cubicBezTo>
                    <a:pt x="1378396" y="1003319"/>
                    <a:pt x="1314580" y="1066758"/>
                    <a:pt x="1236414" y="1066758"/>
                  </a:cubicBezTo>
                  <a:lnTo>
                    <a:pt x="962644" y="1066758"/>
                  </a:lnTo>
                  <a:cubicBezTo>
                    <a:pt x="962644" y="1066758"/>
                    <a:pt x="966042" y="1076576"/>
                    <a:pt x="949427" y="1083374"/>
                  </a:cubicBezTo>
                  <a:cubicBezTo>
                    <a:pt x="938477" y="1087527"/>
                    <a:pt x="945651" y="1109806"/>
                    <a:pt x="952448" y="1125666"/>
                  </a:cubicBezTo>
                  <a:cubicBezTo>
                    <a:pt x="956980" y="1136617"/>
                    <a:pt x="960756" y="1147568"/>
                    <a:pt x="963021" y="1159274"/>
                  </a:cubicBezTo>
                  <a:lnTo>
                    <a:pt x="982657" y="1268782"/>
                  </a:lnTo>
                  <a:cubicBezTo>
                    <a:pt x="1001538" y="1372626"/>
                    <a:pt x="889764" y="1380178"/>
                    <a:pt x="846716" y="1379423"/>
                  </a:cubicBezTo>
                  <a:cubicBezTo>
                    <a:pt x="805557" y="1380555"/>
                    <a:pt x="689252" y="1374514"/>
                    <a:pt x="708510" y="1268782"/>
                  </a:cubicBezTo>
                  <a:lnTo>
                    <a:pt x="726635" y="1167959"/>
                  </a:lnTo>
                  <a:cubicBezTo>
                    <a:pt x="729656" y="1151721"/>
                    <a:pt x="734565" y="1136239"/>
                    <a:pt x="740607" y="1121135"/>
                  </a:cubicBezTo>
                  <a:cubicBezTo>
                    <a:pt x="746271" y="1106030"/>
                    <a:pt x="751558" y="1087527"/>
                    <a:pt x="741740" y="1083751"/>
                  </a:cubicBezTo>
                  <a:cubicBezTo>
                    <a:pt x="725125" y="1076954"/>
                    <a:pt x="728523" y="1067136"/>
                    <a:pt x="728523" y="1067136"/>
                  </a:cubicBezTo>
                  <a:lnTo>
                    <a:pt x="454376" y="1067136"/>
                  </a:lnTo>
                  <a:cubicBezTo>
                    <a:pt x="375832" y="1067136"/>
                    <a:pt x="312393" y="1003319"/>
                    <a:pt x="312393" y="925153"/>
                  </a:cubicBezTo>
                  <a:lnTo>
                    <a:pt x="312393" y="651006"/>
                  </a:lnTo>
                  <a:cubicBezTo>
                    <a:pt x="312393" y="651006"/>
                    <a:pt x="302575" y="654404"/>
                    <a:pt x="295778" y="637789"/>
                  </a:cubicBezTo>
                  <a:cubicBezTo>
                    <a:pt x="291624" y="626839"/>
                    <a:pt x="269345" y="634013"/>
                    <a:pt x="253485" y="640810"/>
                  </a:cubicBezTo>
                  <a:cubicBezTo>
                    <a:pt x="242535" y="645342"/>
                    <a:pt x="231584" y="649118"/>
                    <a:pt x="219878" y="651383"/>
                  </a:cubicBezTo>
                  <a:lnTo>
                    <a:pt x="110747" y="671019"/>
                  </a:lnTo>
                  <a:cubicBezTo>
                    <a:pt x="6904" y="689900"/>
                    <a:pt x="-649" y="578126"/>
                    <a:pt x="107" y="535079"/>
                  </a:cubicBezTo>
                  <a:cubicBezTo>
                    <a:pt x="-1026" y="493919"/>
                    <a:pt x="5016" y="377614"/>
                    <a:pt x="110747" y="396872"/>
                  </a:cubicBezTo>
                  <a:lnTo>
                    <a:pt x="211570" y="414997"/>
                  </a:lnTo>
                  <a:cubicBezTo>
                    <a:pt x="227808" y="418018"/>
                    <a:pt x="243290" y="422927"/>
                    <a:pt x="258394" y="428969"/>
                  </a:cubicBezTo>
                  <a:cubicBezTo>
                    <a:pt x="273499" y="434633"/>
                    <a:pt x="292002" y="439920"/>
                    <a:pt x="295778" y="430102"/>
                  </a:cubicBezTo>
                  <a:cubicBezTo>
                    <a:pt x="302575" y="413487"/>
                    <a:pt x="312393" y="416885"/>
                    <a:pt x="312393" y="416885"/>
                  </a:cubicBezTo>
                  <a:lnTo>
                    <a:pt x="312393" y="142738"/>
                  </a:lnTo>
                  <a:cubicBezTo>
                    <a:pt x="312393" y="64194"/>
                    <a:pt x="376210" y="755"/>
                    <a:pt x="454376" y="755"/>
                  </a:cubicBezTo>
                  <a:lnTo>
                    <a:pt x="728523" y="755"/>
                  </a:lnTo>
                  <a:cubicBezTo>
                    <a:pt x="728523" y="755"/>
                    <a:pt x="725125" y="10573"/>
                    <a:pt x="741740" y="17370"/>
                  </a:cubicBezTo>
                  <a:cubicBezTo>
                    <a:pt x="751558" y="21146"/>
                    <a:pt x="746271" y="39649"/>
                    <a:pt x="740607" y="54754"/>
                  </a:cubicBezTo>
                  <a:cubicBezTo>
                    <a:pt x="734565" y="69858"/>
                    <a:pt x="729656" y="85341"/>
                    <a:pt x="726635" y="101578"/>
                  </a:cubicBezTo>
                  <a:lnTo>
                    <a:pt x="708510" y="202023"/>
                  </a:lnTo>
                  <a:cubicBezTo>
                    <a:pt x="689252" y="307755"/>
                    <a:pt x="805557" y="313797"/>
                    <a:pt x="846716" y="312664"/>
                  </a:cubicBezTo>
                  <a:cubicBezTo>
                    <a:pt x="889764" y="313419"/>
                    <a:pt x="1001538" y="305867"/>
                    <a:pt x="982657" y="202023"/>
                  </a:cubicBezTo>
                  <a:lnTo>
                    <a:pt x="963021" y="92515"/>
                  </a:lnTo>
                  <a:cubicBezTo>
                    <a:pt x="960756" y="80809"/>
                    <a:pt x="957357" y="69858"/>
                    <a:pt x="952448" y="58908"/>
                  </a:cubicBezTo>
                  <a:cubicBezTo>
                    <a:pt x="945651" y="43048"/>
                    <a:pt x="938477" y="20769"/>
                    <a:pt x="949427" y="16615"/>
                  </a:cubicBezTo>
                  <a:cubicBezTo>
                    <a:pt x="966042" y="9818"/>
                    <a:pt x="962644" y="0"/>
                    <a:pt x="962644" y="0"/>
                  </a:cubicBezTo>
                  <a:lnTo>
                    <a:pt x="1236414" y="0"/>
                  </a:lnTo>
                  <a:cubicBezTo>
                    <a:pt x="1314957" y="0"/>
                    <a:pt x="1378396" y="63817"/>
                    <a:pt x="1378396" y="141983"/>
                  </a:cubicBezTo>
                  <a:lnTo>
                    <a:pt x="1378396" y="416130"/>
                  </a:lnTo>
                  <a:cubicBezTo>
                    <a:pt x="1378396" y="416130"/>
                    <a:pt x="1368579" y="412732"/>
                    <a:pt x="1361781" y="429347"/>
                  </a:cubicBezTo>
                  <a:cubicBezTo>
                    <a:pt x="1358005" y="439165"/>
                    <a:pt x="1339502" y="433878"/>
                    <a:pt x="1324398" y="428214"/>
                  </a:cubicBezTo>
                  <a:cubicBezTo>
                    <a:pt x="1309293" y="422172"/>
                    <a:pt x="1293811" y="417263"/>
                    <a:pt x="1277574" y="414242"/>
                  </a:cubicBezTo>
                  <a:lnTo>
                    <a:pt x="1176751" y="396117"/>
                  </a:lnTo>
                  <a:cubicBezTo>
                    <a:pt x="1071019" y="377236"/>
                    <a:pt x="1064977" y="493541"/>
                    <a:pt x="1066110" y="534701"/>
                  </a:cubicBezTo>
                  <a:close/>
                </a:path>
              </a:pathLst>
            </a:custGeom>
            <a:solidFill>
              <a:srgbClr val="8EB4E3">
                <a:alpha val="5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869E865A-4F2A-46C3-9761-9A379183A931}"/>
                </a:ext>
              </a:extLst>
            </p:cNvPr>
            <p:cNvSpPr/>
            <p:nvPr/>
          </p:nvSpPr>
          <p:spPr>
            <a:xfrm>
              <a:off x="4379299" y="2926008"/>
              <a:ext cx="2219993" cy="2219386"/>
            </a:xfrm>
            <a:custGeom>
              <a:avLst/>
              <a:gdLst>
                <a:gd name="connsiteX0" fmla="*/ 1268026 w 1378773"/>
                <a:gd name="connsiteY0" fmla="*/ 982657 h 1378396"/>
                <a:gd name="connsiteX1" fmla="*/ 1167204 w 1378773"/>
                <a:gd name="connsiteY1" fmla="*/ 964532 h 1378396"/>
                <a:gd name="connsiteX2" fmla="*/ 1120380 w 1378773"/>
                <a:gd name="connsiteY2" fmla="*/ 950560 h 1378396"/>
                <a:gd name="connsiteX3" fmla="*/ 1082996 w 1378773"/>
                <a:gd name="connsiteY3" fmla="*/ 949427 h 1378396"/>
                <a:gd name="connsiteX4" fmla="*/ 1066381 w 1378773"/>
                <a:gd name="connsiteY4" fmla="*/ 962266 h 1378396"/>
                <a:gd name="connsiteX5" fmla="*/ 1066381 w 1378773"/>
                <a:gd name="connsiteY5" fmla="*/ 1236414 h 1378396"/>
                <a:gd name="connsiteX6" fmla="*/ 924398 w 1378773"/>
                <a:gd name="connsiteY6" fmla="*/ 1378396 h 1378396"/>
                <a:gd name="connsiteX7" fmla="*/ 650251 w 1378773"/>
                <a:gd name="connsiteY7" fmla="*/ 1378396 h 1378396"/>
                <a:gd name="connsiteX8" fmla="*/ 637034 w 1378773"/>
                <a:gd name="connsiteY8" fmla="*/ 1361781 h 1378396"/>
                <a:gd name="connsiteX9" fmla="*/ 638167 w 1378773"/>
                <a:gd name="connsiteY9" fmla="*/ 1324398 h 1378396"/>
                <a:gd name="connsiteX10" fmla="*/ 652139 w 1378773"/>
                <a:gd name="connsiteY10" fmla="*/ 1277574 h 1378396"/>
                <a:gd name="connsiteX11" fmla="*/ 670264 w 1378773"/>
                <a:gd name="connsiteY11" fmla="*/ 1176751 h 1378396"/>
                <a:gd name="connsiteX12" fmla="*/ 532058 w 1378773"/>
                <a:gd name="connsiteY12" fmla="*/ 1066110 h 1378396"/>
                <a:gd name="connsiteX13" fmla="*/ 396117 w 1378773"/>
                <a:gd name="connsiteY13" fmla="*/ 1176751 h 1378396"/>
                <a:gd name="connsiteX14" fmla="*/ 415753 w 1378773"/>
                <a:gd name="connsiteY14" fmla="*/ 1285881 h 1378396"/>
                <a:gd name="connsiteX15" fmla="*/ 426326 w 1378773"/>
                <a:gd name="connsiteY15" fmla="*/ 1319489 h 1378396"/>
                <a:gd name="connsiteX16" fmla="*/ 429347 w 1378773"/>
                <a:gd name="connsiteY16" fmla="*/ 1361781 h 1378396"/>
                <a:gd name="connsiteX17" fmla="*/ 416130 w 1378773"/>
                <a:gd name="connsiteY17" fmla="*/ 1378396 h 1378396"/>
                <a:gd name="connsiteX18" fmla="*/ 141983 w 1378773"/>
                <a:gd name="connsiteY18" fmla="*/ 1378396 h 1378396"/>
                <a:gd name="connsiteX19" fmla="*/ 0 w 1378773"/>
                <a:gd name="connsiteY19" fmla="*/ 1236414 h 1378396"/>
                <a:gd name="connsiteX20" fmla="*/ 0 w 1378773"/>
                <a:gd name="connsiteY20" fmla="*/ 962266 h 1378396"/>
                <a:gd name="connsiteX21" fmla="*/ 16615 w 1378773"/>
                <a:gd name="connsiteY21" fmla="*/ 949427 h 1378396"/>
                <a:gd name="connsiteX22" fmla="*/ 53999 w 1378773"/>
                <a:gd name="connsiteY22" fmla="*/ 950560 h 1378396"/>
                <a:gd name="connsiteX23" fmla="*/ 100823 w 1378773"/>
                <a:gd name="connsiteY23" fmla="*/ 964532 h 1378396"/>
                <a:gd name="connsiteX24" fmla="*/ 201646 w 1378773"/>
                <a:gd name="connsiteY24" fmla="*/ 982657 h 1378396"/>
                <a:gd name="connsiteX25" fmla="*/ 312286 w 1378773"/>
                <a:gd name="connsiteY25" fmla="*/ 844451 h 1378396"/>
                <a:gd name="connsiteX26" fmla="*/ 201646 w 1378773"/>
                <a:gd name="connsiteY26" fmla="*/ 708132 h 1378396"/>
                <a:gd name="connsiteX27" fmla="*/ 100823 w 1378773"/>
                <a:gd name="connsiteY27" fmla="*/ 726258 h 1378396"/>
                <a:gd name="connsiteX28" fmla="*/ 53999 w 1378773"/>
                <a:gd name="connsiteY28" fmla="*/ 740607 h 1378396"/>
                <a:gd name="connsiteX29" fmla="*/ 16615 w 1378773"/>
                <a:gd name="connsiteY29" fmla="*/ 741740 h 1378396"/>
                <a:gd name="connsiteX30" fmla="*/ 0 w 1378773"/>
                <a:gd name="connsiteY30" fmla="*/ 728523 h 1378396"/>
                <a:gd name="connsiteX31" fmla="*/ 0 w 1378773"/>
                <a:gd name="connsiteY31" fmla="*/ 454376 h 1378396"/>
                <a:gd name="connsiteX32" fmla="*/ 141983 w 1378773"/>
                <a:gd name="connsiteY32" fmla="*/ 312393 h 1378396"/>
                <a:gd name="connsiteX33" fmla="*/ 416130 w 1378773"/>
                <a:gd name="connsiteY33" fmla="*/ 312393 h 1378396"/>
                <a:gd name="connsiteX34" fmla="*/ 429347 w 1378773"/>
                <a:gd name="connsiteY34" fmla="*/ 295778 h 1378396"/>
                <a:gd name="connsiteX35" fmla="*/ 426326 w 1378773"/>
                <a:gd name="connsiteY35" fmla="*/ 253485 h 1378396"/>
                <a:gd name="connsiteX36" fmla="*/ 415753 w 1378773"/>
                <a:gd name="connsiteY36" fmla="*/ 219878 h 1378396"/>
                <a:gd name="connsiteX37" fmla="*/ 396117 w 1378773"/>
                <a:gd name="connsiteY37" fmla="*/ 110747 h 1378396"/>
                <a:gd name="connsiteX38" fmla="*/ 532058 w 1378773"/>
                <a:gd name="connsiteY38" fmla="*/ 107 h 1378396"/>
                <a:gd name="connsiteX39" fmla="*/ 670264 w 1378773"/>
                <a:gd name="connsiteY39" fmla="*/ 110747 h 1378396"/>
                <a:gd name="connsiteX40" fmla="*/ 652139 w 1378773"/>
                <a:gd name="connsiteY40" fmla="*/ 211570 h 1378396"/>
                <a:gd name="connsiteX41" fmla="*/ 638167 w 1378773"/>
                <a:gd name="connsiteY41" fmla="*/ 258394 h 1378396"/>
                <a:gd name="connsiteX42" fmla="*/ 637034 w 1378773"/>
                <a:gd name="connsiteY42" fmla="*/ 295778 h 1378396"/>
                <a:gd name="connsiteX43" fmla="*/ 650251 w 1378773"/>
                <a:gd name="connsiteY43" fmla="*/ 312393 h 1378396"/>
                <a:gd name="connsiteX44" fmla="*/ 924398 w 1378773"/>
                <a:gd name="connsiteY44" fmla="*/ 312393 h 1378396"/>
                <a:gd name="connsiteX45" fmla="*/ 1066381 w 1378773"/>
                <a:gd name="connsiteY45" fmla="*/ 454376 h 1378396"/>
                <a:gd name="connsiteX46" fmla="*/ 1066381 w 1378773"/>
                <a:gd name="connsiteY46" fmla="*/ 728523 h 1378396"/>
                <a:gd name="connsiteX47" fmla="*/ 1082996 w 1378773"/>
                <a:gd name="connsiteY47" fmla="*/ 741740 h 1378396"/>
                <a:gd name="connsiteX48" fmla="*/ 1120380 w 1378773"/>
                <a:gd name="connsiteY48" fmla="*/ 740607 h 1378396"/>
                <a:gd name="connsiteX49" fmla="*/ 1167204 w 1378773"/>
                <a:gd name="connsiteY49" fmla="*/ 726258 h 1378396"/>
                <a:gd name="connsiteX50" fmla="*/ 1268026 w 1378773"/>
                <a:gd name="connsiteY50" fmla="*/ 708132 h 1378396"/>
                <a:gd name="connsiteX51" fmla="*/ 1378667 w 1378773"/>
                <a:gd name="connsiteY51" fmla="*/ 844451 h 1378396"/>
                <a:gd name="connsiteX52" fmla="*/ 1268026 w 1378773"/>
                <a:gd name="connsiteY52" fmla="*/ 982657 h 1378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396">
                  <a:moveTo>
                    <a:pt x="1268026" y="982657"/>
                  </a:moveTo>
                  <a:lnTo>
                    <a:pt x="1167204" y="964532"/>
                  </a:lnTo>
                  <a:cubicBezTo>
                    <a:pt x="1150966" y="961511"/>
                    <a:pt x="1135484" y="956602"/>
                    <a:pt x="1120380" y="950560"/>
                  </a:cubicBezTo>
                  <a:cubicBezTo>
                    <a:pt x="1105275" y="944896"/>
                    <a:pt x="1086772" y="939609"/>
                    <a:pt x="1082996" y="949427"/>
                  </a:cubicBezTo>
                  <a:cubicBezTo>
                    <a:pt x="1076199" y="966042"/>
                    <a:pt x="1066381" y="962266"/>
                    <a:pt x="1066381" y="962266"/>
                  </a:cubicBezTo>
                  <a:lnTo>
                    <a:pt x="1066381" y="1236414"/>
                  </a:lnTo>
                  <a:cubicBezTo>
                    <a:pt x="1066381" y="1314957"/>
                    <a:pt x="1002564" y="1378396"/>
                    <a:pt x="924398" y="1378396"/>
                  </a:cubicBezTo>
                  <a:lnTo>
                    <a:pt x="650251" y="1378396"/>
                  </a:lnTo>
                  <a:cubicBezTo>
                    <a:pt x="650251" y="1378396"/>
                    <a:pt x="653649" y="1368579"/>
                    <a:pt x="637034" y="1361781"/>
                  </a:cubicBezTo>
                  <a:cubicBezTo>
                    <a:pt x="627216" y="1358005"/>
                    <a:pt x="632503" y="1339502"/>
                    <a:pt x="638167" y="1324398"/>
                  </a:cubicBezTo>
                  <a:cubicBezTo>
                    <a:pt x="644209" y="1309293"/>
                    <a:pt x="649118" y="1293811"/>
                    <a:pt x="652139" y="1277574"/>
                  </a:cubicBezTo>
                  <a:lnTo>
                    <a:pt x="670264" y="1176751"/>
                  </a:lnTo>
                  <a:cubicBezTo>
                    <a:pt x="689522" y="1071019"/>
                    <a:pt x="573217" y="1064977"/>
                    <a:pt x="532058" y="1066110"/>
                  </a:cubicBezTo>
                  <a:cubicBezTo>
                    <a:pt x="489010" y="1065355"/>
                    <a:pt x="377236" y="1072907"/>
                    <a:pt x="396117" y="1176751"/>
                  </a:cubicBezTo>
                  <a:lnTo>
                    <a:pt x="415753" y="1285881"/>
                  </a:lnTo>
                  <a:cubicBezTo>
                    <a:pt x="418018" y="1297587"/>
                    <a:pt x="421417" y="1308538"/>
                    <a:pt x="426326" y="1319489"/>
                  </a:cubicBezTo>
                  <a:cubicBezTo>
                    <a:pt x="433123" y="1335348"/>
                    <a:pt x="440297" y="1357628"/>
                    <a:pt x="429347" y="1361781"/>
                  </a:cubicBezTo>
                  <a:cubicBezTo>
                    <a:pt x="412732" y="1368579"/>
                    <a:pt x="416130" y="1378396"/>
                    <a:pt x="416130" y="1378396"/>
                  </a:cubicBezTo>
                  <a:lnTo>
                    <a:pt x="141983" y="1378396"/>
                  </a:lnTo>
                  <a:cubicBezTo>
                    <a:pt x="63439" y="1378396"/>
                    <a:pt x="0" y="1314580"/>
                    <a:pt x="0" y="1236414"/>
                  </a:cubicBezTo>
                  <a:lnTo>
                    <a:pt x="0" y="962266"/>
                  </a:lnTo>
                  <a:cubicBezTo>
                    <a:pt x="0" y="962266"/>
                    <a:pt x="9818" y="966042"/>
                    <a:pt x="16615" y="949427"/>
                  </a:cubicBezTo>
                  <a:cubicBezTo>
                    <a:pt x="20391" y="939609"/>
                    <a:pt x="38894" y="944896"/>
                    <a:pt x="53999" y="950560"/>
                  </a:cubicBezTo>
                  <a:cubicBezTo>
                    <a:pt x="69103" y="956602"/>
                    <a:pt x="84585" y="961511"/>
                    <a:pt x="100823" y="964532"/>
                  </a:cubicBezTo>
                  <a:lnTo>
                    <a:pt x="201646" y="982657"/>
                  </a:lnTo>
                  <a:cubicBezTo>
                    <a:pt x="307377" y="1001916"/>
                    <a:pt x="313419" y="885233"/>
                    <a:pt x="312286" y="844451"/>
                  </a:cubicBezTo>
                  <a:cubicBezTo>
                    <a:pt x="313042" y="801025"/>
                    <a:pt x="305489" y="689252"/>
                    <a:pt x="201646" y="708132"/>
                  </a:cubicBezTo>
                  <a:lnTo>
                    <a:pt x="100823" y="726258"/>
                  </a:lnTo>
                  <a:cubicBezTo>
                    <a:pt x="84585" y="729656"/>
                    <a:pt x="69103" y="734188"/>
                    <a:pt x="53999" y="740607"/>
                  </a:cubicBezTo>
                  <a:cubicBezTo>
                    <a:pt x="38894" y="746649"/>
                    <a:pt x="20391" y="751558"/>
                    <a:pt x="16615" y="741740"/>
                  </a:cubicBezTo>
                  <a:cubicBezTo>
                    <a:pt x="9818" y="724747"/>
                    <a:pt x="0" y="728523"/>
                    <a:pt x="0" y="728523"/>
                  </a:cubicBezTo>
                  <a:lnTo>
                    <a:pt x="0" y="454376"/>
                  </a:lnTo>
                  <a:cubicBezTo>
                    <a:pt x="0" y="375832"/>
                    <a:pt x="63817" y="312393"/>
                    <a:pt x="141983" y="312393"/>
                  </a:cubicBezTo>
                  <a:lnTo>
                    <a:pt x="416130" y="312393"/>
                  </a:lnTo>
                  <a:cubicBezTo>
                    <a:pt x="416130" y="312393"/>
                    <a:pt x="412732" y="302575"/>
                    <a:pt x="429347" y="295778"/>
                  </a:cubicBezTo>
                  <a:cubicBezTo>
                    <a:pt x="440297" y="291624"/>
                    <a:pt x="433123" y="269345"/>
                    <a:pt x="426326" y="253485"/>
                  </a:cubicBezTo>
                  <a:cubicBezTo>
                    <a:pt x="421794" y="242535"/>
                    <a:pt x="418018" y="231584"/>
                    <a:pt x="415753" y="219878"/>
                  </a:cubicBezTo>
                  <a:lnTo>
                    <a:pt x="396117" y="110747"/>
                  </a:lnTo>
                  <a:cubicBezTo>
                    <a:pt x="377236" y="6904"/>
                    <a:pt x="489010" y="-649"/>
                    <a:pt x="532058" y="107"/>
                  </a:cubicBezTo>
                  <a:cubicBezTo>
                    <a:pt x="573217" y="-1026"/>
                    <a:pt x="689522" y="5016"/>
                    <a:pt x="670264" y="110747"/>
                  </a:cubicBezTo>
                  <a:lnTo>
                    <a:pt x="652139" y="211570"/>
                  </a:lnTo>
                  <a:cubicBezTo>
                    <a:pt x="649118" y="227808"/>
                    <a:pt x="644209" y="243290"/>
                    <a:pt x="638167" y="258394"/>
                  </a:cubicBezTo>
                  <a:cubicBezTo>
                    <a:pt x="632503" y="273499"/>
                    <a:pt x="627216" y="292002"/>
                    <a:pt x="637034" y="295778"/>
                  </a:cubicBezTo>
                  <a:cubicBezTo>
                    <a:pt x="653649" y="302575"/>
                    <a:pt x="650251" y="312393"/>
                    <a:pt x="650251" y="312393"/>
                  </a:cubicBezTo>
                  <a:lnTo>
                    <a:pt x="924398" y="312393"/>
                  </a:lnTo>
                  <a:cubicBezTo>
                    <a:pt x="1002942" y="312393"/>
                    <a:pt x="1066381" y="376210"/>
                    <a:pt x="1066381" y="454376"/>
                  </a:cubicBezTo>
                  <a:lnTo>
                    <a:pt x="1066381" y="728523"/>
                  </a:lnTo>
                  <a:cubicBezTo>
                    <a:pt x="1066381" y="728523"/>
                    <a:pt x="1076199" y="724747"/>
                    <a:pt x="1082996" y="741740"/>
                  </a:cubicBezTo>
                  <a:cubicBezTo>
                    <a:pt x="1086772" y="751558"/>
                    <a:pt x="1105275" y="746649"/>
                    <a:pt x="1120380" y="740607"/>
                  </a:cubicBezTo>
                  <a:cubicBezTo>
                    <a:pt x="1135484" y="734188"/>
                    <a:pt x="1150966" y="729656"/>
                    <a:pt x="1167204" y="726258"/>
                  </a:cubicBezTo>
                  <a:lnTo>
                    <a:pt x="1268026" y="708132"/>
                  </a:lnTo>
                  <a:cubicBezTo>
                    <a:pt x="1371870" y="689252"/>
                    <a:pt x="1379422" y="801025"/>
                    <a:pt x="1378667" y="844451"/>
                  </a:cubicBezTo>
                  <a:cubicBezTo>
                    <a:pt x="1379800" y="885233"/>
                    <a:pt x="1373758" y="1001916"/>
                    <a:pt x="1268026" y="982657"/>
                  </a:cubicBezTo>
                  <a:close/>
                </a:path>
              </a:pathLst>
            </a:custGeom>
            <a:solidFill>
              <a:srgbClr val="8EB4E3">
                <a:alpha val="5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7DDEB8D9-0600-4E49-BD85-24555B5F817C}"/>
                </a:ext>
              </a:extLst>
            </p:cNvPr>
            <p:cNvSpPr/>
            <p:nvPr/>
          </p:nvSpPr>
          <p:spPr>
            <a:xfrm>
              <a:off x="6096303" y="3428392"/>
              <a:ext cx="2219386" cy="2220602"/>
            </a:xfrm>
            <a:custGeom>
              <a:avLst/>
              <a:gdLst>
                <a:gd name="connsiteX0" fmla="*/ 1267649 w 1378396"/>
                <a:gd name="connsiteY0" fmla="*/ 670642 h 1379151"/>
                <a:gd name="connsiteX1" fmla="*/ 1166826 w 1378396"/>
                <a:gd name="connsiteY1" fmla="*/ 652516 h 1379151"/>
                <a:gd name="connsiteX2" fmla="*/ 1120002 w 1378396"/>
                <a:gd name="connsiteY2" fmla="*/ 638545 h 1379151"/>
                <a:gd name="connsiteX3" fmla="*/ 1082618 w 1378396"/>
                <a:gd name="connsiteY3" fmla="*/ 637412 h 1379151"/>
                <a:gd name="connsiteX4" fmla="*/ 1066003 w 1378396"/>
                <a:gd name="connsiteY4" fmla="*/ 650251 h 1379151"/>
                <a:gd name="connsiteX5" fmla="*/ 1066003 w 1378396"/>
                <a:gd name="connsiteY5" fmla="*/ 924398 h 1379151"/>
                <a:gd name="connsiteX6" fmla="*/ 924021 w 1378396"/>
                <a:gd name="connsiteY6" fmla="*/ 1066381 h 1379151"/>
                <a:gd name="connsiteX7" fmla="*/ 650251 w 1378396"/>
                <a:gd name="connsiteY7" fmla="*/ 1066381 h 1379151"/>
                <a:gd name="connsiteX8" fmla="*/ 637034 w 1378396"/>
                <a:gd name="connsiteY8" fmla="*/ 1082996 h 1379151"/>
                <a:gd name="connsiteX9" fmla="*/ 640055 w 1378396"/>
                <a:gd name="connsiteY9" fmla="*/ 1125289 h 1379151"/>
                <a:gd name="connsiteX10" fmla="*/ 650628 w 1378396"/>
                <a:gd name="connsiteY10" fmla="*/ 1158896 h 1379151"/>
                <a:gd name="connsiteX11" fmla="*/ 670264 w 1378396"/>
                <a:gd name="connsiteY11" fmla="*/ 1268404 h 1379151"/>
                <a:gd name="connsiteX12" fmla="*/ 534323 w 1378396"/>
                <a:gd name="connsiteY12" fmla="*/ 1379045 h 1379151"/>
                <a:gd name="connsiteX13" fmla="*/ 396117 w 1378396"/>
                <a:gd name="connsiteY13" fmla="*/ 1268404 h 1379151"/>
                <a:gd name="connsiteX14" fmla="*/ 414242 w 1378396"/>
                <a:gd name="connsiteY14" fmla="*/ 1167581 h 1379151"/>
                <a:gd name="connsiteX15" fmla="*/ 428214 w 1378396"/>
                <a:gd name="connsiteY15" fmla="*/ 1120757 h 1379151"/>
                <a:gd name="connsiteX16" fmla="*/ 429347 w 1378396"/>
                <a:gd name="connsiteY16" fmla="*/ 1083374 h 1379151"/>
                <a:gd name="connsiteX17" fmla="*/ 416130 w 1378396"/>
                <a:gd name="connsiteY17" fmla="*/ 1066758 h 1379151"/>
                <a:gd name="connsiteX18" fmla="*/ 141983 w 1378396"/>
                <a:gd name="connsiteY18" fmla="*/ 1066758 h 1379151"/>
                <a:gd name="connsiteX19" fmla="*/ 0 w 1378396"/>
                <a:gd name="connsiteY19" fmla="*/ 924776 h 1379151"/>
                <a:gd name="connsiteX20" fmla="*/ 0 w 1378396"/>
                <a:gd name="connsiteY20" fmla="*/ 650628 h 1379151"/>
                <a:gd name="connsiteX21" fmla="*/ 16615 w 1378396"/>
                <a:gd name="connsiteY21" fmla="*/ 637789 h 1379151"/>
                <a:gd name="connsiteX22" fmla="*/ 53999 w 1378396"/>
                <a:gd name="connsiteY22" fmla="*/ 638922 h 1379151"/>
                <a:gd name="connsiteX23" fmla="*/ 100823 w 1378396"/>
                <a:gd name="connsiteY23" fmla="*/ 652894 h 1379151"/>
                <a:gd name="connsiteX24" fmla="*/ 201646 w 1378396"/>
                <a:gd name="connsiteY24" fmla="*/ 671019 h 1379151"/>
                <a:gd name="connsiteX25" fmla="*/ 312286 w 1378396"/>
                <a:gd name="connsiteY25" fmla="*/ 532813 h 1379151"/>
                <a:gd name="connsiteX26" fmla="*/ 201646 w 1378396"/>
                <a:gd name="connsiteY26" fmla="*/ 396494 h 1379151"/>
                <a:gd name="connsiteX27" fmla="*/ 100823 w 1378396"/>
                <a:gd name="connsiteY27" fmla="*/ 414620 h 1379151"/>
                <a:gd name="connsiteX28" fmla="*/ 53999 w 1378396"/>
                <a:gd name="connsiteY28" fmla="*/ 428969 h 1379151"/>
                <a:gd name="connsiteX29" fmla="*/ 16615 w 1378396"/>
                <a:gd name="connsiteY29" fmla="*/ 430102 h 1379151"/>
                <a:gd name="connsiteX30" fmla="*/ 0 w 1378396"/>
                <a:gd name="connsiteY30" fmla="*/ 416885 h 1379151"/>
                <a:gd name="connsiteX31" fmla="*/ 0 w 1378396"/>
                <a:gd name="connsiteY31" fmla="*/ 142738 h 1379151"/>
                <a:gd name="connsiteX32" fmla="*/ 141983 w 1378396"/>
                <a:gd name="connsiteY32" fmla="*/ 755 h 1379151"/>
                <a:gd name="connsiteX33" fmla="*/ 416130 w 1378396"/>
                <a:gd name="connsiteY33" fmla="*/ 755 h 1379151"/>
                <a:gd name="connsiteX34" fmla="*/ 429347 w 1378396"/>
                <a:gd name="connsiteY34" fmla="*/ 17370 h 1379151"/>
                <a:gd name="connsiteX35" fmla="*/ 428214 w 1378396"/>
                <a:gd name="connsiteY35" fmla="*/ 54754 h 1379151"/>
                <a:gd name="connsiteX36" fmla="*/ 414242 w 1378396"/>
                <a:gd name="connsiteY36" fmla="*/ 101578 h 1379151"/>
                <a:gd name="connsiteX37" fmla="*/ 396117 w 1378396"/>
                <a:gd name="connsiteY37" fmla="*/ 202023 h 1379151"/>
                <a:gd name="connsiteX38" fmla="*/ 534323 w 1378396"/>
                <a:gd name="connsiteY38" fmla="*/ 312664 h 1379151"/>
                <a:gd name="connsiteX39" fmla="*/ 670264 w 1378396"/>
                <a:gd name="connsiteY39" fmla="*/ 202023 h 1379151"/>
                <a:gd name="connsiteX40" fmla="*/ 650628 w 1378396"/>
                <a:gd name="connsiteY40" fmla="*/ 92515 h 1379151"/>
                <a:gd name="connsiteX41" fmla="*/ 640055 w 1378396"/>
                <a:gd name="connsiteY41" fmla="*/ 58908 h 1379151"/>
                <a:gd name="connsiteX42" fmla="*/ 637034 w 1378396"/>
                <a:gd name="connsiteY42" fmla="*/ 16615 h 1379151"/>
                <a:gd name="connsiteX43" fmla="*/ 650251 w 1378396"/>
                <a:gd name="connsiteY43" fmla="*/ 0 h 1379151"/>
                <a:gd name="connsiteX44" fmla="*/ 924021 w 1378396"/>
                <a:gd name="connsiteY44" fmla="*/ 0 h 1379151"/>
                <a:gd name="connsiteX45" fmla="*/ 1066003 w 1378396"/>
                <a:gd name="connsiteY45" fmla="*/ 141983 h 1379151"/>
                <a:gd name="connsiteX46" fmla="*/ 1066003 w 1378396"/>
                <a:gd name="connsiteY46" fmla="*/ 416130 h 1379151"/>
                <a:gd name="connsiteX47" fmla="*/ 1082618 w 1378396"/>
                <a:gd name="connsiteY47" fmla="*/ 429347 h 1379151"/>
                <a:gd name="connsiteX48" fmla="*/ 1120002 w 1378396"/>
                <a:gd name="connsiteY48" fmla="*/ 428214 h 1379151"/>
                <a:gd name="connsiteX49" fmla="*/ 1166826 w 1378396"/>
                <a:gd name="connsiteY49" fmla="*/ 413864 h 1379151"/>
                <a:gd name="connsiteX50" fmla="*/ 1267649 w 1378396"/>
                <a:gd name="connsiteY50" fmla="*/ 395739 h 1379151"/>
                <a:gd name="connsiteX51" fmla="*/ 1378290 w 1378396"/>
                <a:gd name="connsiteY51" fmla="*/ 532058 h 1379151"/>
                <a:gd name="connsiteX52" fmla="*/ 1267649 w 1378396"/>
                <a:gd name="connsiteY52" fmla="*/ 670642 h 1379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151">
                  <a:moveTo>
                    <a:pt x="1267649" y="670642"/>
                  </a:moveTo>
                  <a:lnTo>
                    <a:pt x="1166826" y="652516"/>
                  </a:lnTo>
                  <a:cubicBezTo>
                    <a:pt x="1150589" y="649495"/>
                    <a:pt x="1135107" y="644586"/>
                    <a:pt x="1120002" y="638545"/>
                  </a:cubicBezTo>
                  <a:cubicBezTo>
                    <a:pt x="1104897" y="632880"/>
                    <a:pt x="1086394" y="627594"/>
                    <a:pt x="1082618" y="637412"/>
                  </a:cubicBezTo>
                  <a:cubicBezTo>
                    <a:pt x="1075821" y="654027"/>
                    <a:pt x="1066003" y="650251"/>
                    <a:pt x="1066003" y="650251"/>
                  </a:cubicBezTo>
                  <a:lnTo>
                    <a:pt x="1066003" y="924398"/>
                  </a:lnTo>
                  <a:cubicBezTo>
                    <a:pt x="1066003" y="1002942"/>
                    <a:pt x="1002187" y="1066381"/>
                    <a:pt x="924021" y="1066381"/>
                  </a:cubicBezTo>
                  <a:lnTo>
                    <a:pt x="650251" y="1066381"/>
                  </a:lnTo>
                  <a:cubicBezTo>
                    <a:pt x="650251" y="1066381"/>
                    <a:pt x="653649" y="1076199"/>
                    <a:pt x="637034" y="1082996"/>
                  </a:cubicBezTo>
                  <a:cubicBezTo>
                    <a:pt x="626083" y="1087150"/>
                    <a:pt x="633258" y="1109429"/>
                    <a:pt x="640055" y="1125289"/>
                  </a:cubicBezTo>
                  <a:cubicBezTo>
                    <a:pt x="644587" y="1136239"/>
                    <a:pt x="648363" y="1147190"/>
                    <a:pt x="650628" y="1158896"/>
                  </a:cubicBezTo>
                  <a:lnTo>
                    <a:pt x="670264" y="1268404"/>
                  </a:lnTo>
                  <a:cubicBezTo>
                    <a:pt x="689145" y="1372248"/>
                    <a:pt x="577371" y="1379800"/>
                    <a:pt x="534323" y="1379045"/>
                  </a:cubicBezTo>
                  <a:cubicBezTo>
                    <a:pt x="493163" y="1380178"/>
                    <a:pt x="376859" y="1374136"/>
                    <a:pt x="396117" y="1268404"/>
                  </a:cubicBezTo>
                  <a:lnTo>
                    <a:pt x="414242" y="1167581"/>
                  </a:lnTo>
                  <a:cubicBezTo>
                    <a:pt x="417263" y="1151344"/>
                    <a:pt x="422172" y="1135862"/>
                    <a:pt x="428214" y="1120757"/>
                  </a:cubicBezTo>
                  <a:cubicBezTo>
                    <a:pt x="433878" y="1105653"/>
                    <a:pt x="439165" y="1087150"/>
                    <a:pt x="429347" y="1083374"/>
                  </a:cubicBezTo>
                  <a:cubicBezTo>
                    <a:pt x="412732" y="1076577"/>
                    <a:pt x="416130" y="1066758"/>
                    <a:pt x="416130" y="1066758"/>
                  </a:cubicBezTo>
                  <a:lnTo>
                    <a:pt x="141983" y="1066758"/>
                  </a:lnTo>
                  <a:cubicBezTo>
                    <a:pt x="63439" y="1066758"/>
                    <a:pt x="0" y="1002942"/>
                    <a:pt x="0" y="924776"/>
                  </a:cubicBezTo>
                  <a:lnTo>
                    <a:pt x="0" y="650628"/>
                  </a:lnTo>
                  <a:cubicBezTo>
                    <a:pt x="0" y="650628"/>
                    <a:pt x="9818" y="654404"/>
                    <a:pt x="16615" y="637789"/>
                  </a:cubicBezTo>
                  <a:cubicBezTo>
                    <a:pt x="20391" y="627971"/>
                    <a:pt x="38894" y="633258"/>
                    <a:pt x="53999" y="638922"/>
                  </a:cubicBezTo>
                  <a:cubicBezTo>
                    <a:pt x="69103" y="644964"/>
                    <a:pt x="84586" y="649873"/>
                    <a:pt x="100823" y="652894"/>
                  </a:cubicBezTo>
                  <a:lnTo>
                    <a:pt x="201646" y="671019"/>
                  </a:lnTo>
                  <a:cubicBezTo>
                    <a:pt x="307378" y="690278"/>
                    <a:pt x="313419" y="573595"/>
                    <a:pt x="312286" y="532813"/>
                  </a:cubicBezTo>
                  <a:cubicBezTo>
                    <a:pt x="313042" y="489387"/>
                    <a:pt x="305489" y="377614"/>
                    <a:pt x="201646" y="396494"/>
                  </a:cubicBezTo>
                  <a:lnTo>
                    <a:pt x="100823" y="414620"/>
                  </a:lnTo>
                  <a:cubicBezTo>
                    <a:pt x="84586" y="418018"/>
                    <a:pt x="69103" y="422550"/>
                    <a:pt x="53999" y="428969"/>
                  </a:cubicBezTo>
                  <a:cubicBezTo>
                    <a:pt x="38894" y="435011"/>
                    <a:pt x="20391" y="439920"/>
                    <a:pt x="16615" y="430102"/>
                  </a:cubicBezTo>
                  <a:cubicBezTo>
                    <a:pt x="9818" y="413109"/>
                    <a:pt x="0" y="416885"/>
                    <a:pt x="0" y="416885"/>
                  </a:cubicBezTo>
                  <a:lnTo>
                    <a:pt x="0" y="142738"/>
                  </a:lnTo>
                  <a:cubicBezTo>
                    <a:pt x="0" y="64194"/>
                    <a:pt x="63817" y="755"/>
                    <a:pt x="141983" y="755"/>
                  </a:cubicBezTo>
                  <a:lnTo>
                    <a:pt x="416130" y="755"/>
                  </a:lnTo>
                  <a:cubicBezTo>
                    <a:pt x="416130" y="755"/>
                    <a:pt x="412732" y="10573"/>
                    <a:pt x="429347" y="17370"/>
                  </a:cubicBezTo>
                  <a:cubicBezTo>
                    <a:pt x="439165" y="21146"/>
                    <a:pt x="433878" y="39649"/>
                    <a:pt x="428214" y="54754"/>
                  </a:cubicBezTo>
                  <a:cubicBezTo>
                    <a:pt x="422172" y="69858"/>
                    <a:pt x="417263" y="85341"/>
                    <a:pt x="414242" y="101578"/>
                  </a:cubicBezTo>
                  <a:lnTo>
                    <a:pt x="396117" y="202023"/>
                  </a:lnTo>
                  <a:cubicBezTo>
                    <a:pt x="376859" y="307755"/>
                    <a:pt x="493163" y="313797"/>
                    <a:pt x="534323" y="312664"/>
                  </a:cubicBezTo>
                  <a:cubicBezTo>
                    <a:pt x="577371" y="313419"/>
                    <a:pt x="689145" y="305867"/>
                    <a:pt x="670264" y="202023"/>
                  </a:cubicBezTo>
                  <a:lnTo>
                    <a:pt x="650628" y="92515"/>
                  </a:lnTo>
                  <a:cubicBezTo>
                    <a:pt x="648363" y="80809"/>
                    <a:pt x="644964" y="69858"/>
                    <a:pt x="640055" y="58908"/>
                  </a:cubicBezTo>
                  <a:cubicBezTo>
                    <a:pt x="633258" y="43048"/>
                    <a:pt x="626083" y="20769"/>
                    <a:pt x="637034" y="16615"/>
                  </a:cubicBezTo>
                  <a:cubicBezTo>
                    <a:pt x="653649" y="9818"/>
                    <a:pt x="650251" y="0"/>
                    <a:pt x="650251" y="0"/>
                  </a:cubicBezTo>
                  <a:lnTo>
                    <a:pt x="924021" y="0"/>
                  </a:lnTo>
                  <a:cubicBezTo>
                    <a:pt x="1002564" y="0"/>
                    <a:pt x="1066003" y="63817"/>
                    <a:pt x="1066003" y="141983"/>
                  </a:cubicBezTo>
                  <a:lnTo>
                    <a:pt x="1066003" y="416130"/>
                  </a:lnTo>
                  <a:cubicBezTo>
                    <a:pt x="1066003" y="416130"/>
                    <a:pt x="1075821" y="412354"/>
                    <a:pt x="1082618" y="429347"/>
                  </a:cubicBezTo>
                  <a:cubicBezTo>
                    <a:pt x="1086394" y="439165"/>
                    <a:pt x="1104897" y="434256"/>
                    <a:pt x="1120002" y="428214"/>
                  </a:cubicBezTo>
                  <a:cubicBezTo>
                    <a:pt x="1135107" y="421794"/>
                    <a:pt x="1150589" y="417263"/>
                    <a:pt x="1166826" y="413864"/>
                  </a:cubicBezTo>
                  <a:lnTo>
                    <a:pt x="1267649" y="395739"/>
                  </a:lnTo>
                  <a:cubicBezTo>
                    <a:pt x="1371493" y="376858"/>
                    <a:pt x="1379045" y="488632"/>
                    <a:pt x="1378290" y="532058"/>
                  </a:cubicBezTo>
                  <a:cubicBezTo>
                    <a:pt x="1379423" y="573217"/>
                    <a:pt x="1373381" y="689900"/>
                    <a:pt x="1267649" y="670642"/>
                  </a:cubicBezTo>
                  <a:close/>
                </a:path>
              </a:pathLst>
            </a:custGeom>
            <a:solidFill>
              <a:srgbClr val="8EB4E3">
                <a:alpha val="7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47296868-E122-421E-920B-8981FC44D9B1}"/>
              </a:ext>
            </a:extLst>
          </p:cNvPr>
          <p:cNvSpPr txBox="1"/>
          <p:nvPr/>
        </p:nvSpPr>
        <p:spPr>
          <a:xfrm>
            <a:off x="652756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47A0714-4AA5-454B-B8DA-860C3DFFD46B}"/>
              </a:ext>
            </a:extLst>
          </p:cNvPr>
          <p:cNvSpPr txBox="1"/>
          <p:nvPr/>
        </p:nvSpPr>
        <p:spPr>
          <a:xfrm>
            <a:off x="652756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8EB4E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DCBA7945-FA94-41BF-8624-664C9B5468B6}"/>
              </a:ext>
            </a:extLst>
          </p:cNvPr>
          <p:cNvSpPr txBox="1"/>
          <p:nvPr/>
        </p:nvSpPr>
        <p:spPr>
          <a:xfrm>
            <a:off x="652756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E94C977-68BB-4161-8091-DC53EC19EAAD}"/>
              </a:ext>
            </a:extLst>
          </p:cNvPr>
          <p:cNvSpPr txBox="1"/>
          <p:nvPr/>
        </p:nvSpPr>
        <p:spPr>
          <a:xfrm>
            <a:off x="652756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8EB4E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D1C0610-9F84-46B6-8EA9-DBA3D8834FA9}"/>
              </a:ext>
            </a:extLst>
          </p:cNvPr>
          <p:cNvSpPr txBox="1"/>
          <p:nvPr/>
        </p:nvSpPr>
        <p:spPr>
          <a:xfrm>
            <a:off x="8546545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8B17DB84-C513-418A-AF52-AE22B12070D4}"/>
              </a:ext>
            </a:extLst>
          </p:cNvPr>
          <p:cNvSpPr txBox="1"/>
          <p:nvPr/>
        </p:nvSpPr>
        <p:spPr>
          <a:xfrm>
            <a:off x="8546545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8EB4E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ED96BB8-C22B-4701-B902-8C784712F388}"/>
              </a:ext>
            </a:extLst>
          </p:cNvPr>
          <p:cNvSpPr txBox="1"/>
          <p:nvPr/>
        </p:nvSpPr>
        <p:spPr>
          <a:xfrm>
            <a:off x="8546545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9A20597-C5C2-47A2-BD76-03F4374A66D3}"/>
              </a:ext>
            </a:extLst>
          </p:cNvPr>
          <p:cNvSpPr txBox="1"/>
          <p:nvPr/>
        </p:nvSpPr>
        <p:spPr>
          <a:xfrm>
            <a:off x="8546545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8EB4E3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97F91689-9FB2-40E0-B5F5-CC462735C5C6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8EB4E3"/>
                </a:solidFill>
                <a:latin typeface="Montserrat ExtraBold" panose="00000900000000000000" pitchFamily="2" charset="0"/>
              </a:rPr>
              <a:t>Puzzle Infographics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7E50C367-9C98-45CD-95F5-3AF11C5938A1}"/>
              </a:ext>
            </a:extLst>
          </p:cNvPr>
          <p:cNvSpPr txBox="1"/>
          <p:nvPr/>
        </p:nvSpPr>
        <p:spPr>
          <a:xfrm>
            <a:off x="2104799" y="901524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8EB4E3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23212666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675" decel="100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  <p:bldP spid="42" grpId="0"/>
      <p:bldP spid="44" grpId="0"/>
      <p:bldP spid="45" grpId="0"/>
      <p:bldP spid="47" grpId="0"/>
      <p:bldP spid="48" grpId="0"/>
      <p:bldP spid="33" grpId="0"/>
      <p:bldP spid="3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D93BE222-57FD-4CEF-8CCD-8F2BCCDD038F}"/>
              </a:ext>
            </a:extLst>
          </p:cNvPr>
          <p:cNvGrpSpPr/>
          <p:nvPr/>
        </p:nvGrpSpPr>
        <p:grpSpPr>
          <a:xfrm>
            <a:off x="4161182" y="2130943"/>
            <a:ext cx="3869634" cy="3869742"/>
            <a:chOff x="3815442" y="1148377"/>
            <a:chExt cx="4561115" cy="4561245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8250E384-4D21-4E20-9CA7-A02EF26943C9}"/>
                </a:ext>
              </a:extLst>
            </p:cNvPr>
            <p:cNvGrpSpPr/>
            <p:nvPr/>
          </p:nvGrpSpPr>
          <p:grpSpPr>
            <a:xfrm>
              <a:off x="3815442" y="1148377"/>
              <a:ext cx="4561115" cy="4561245"/>
              <a:chOff x="3815442" y="1148377"/>
              <a:chExt cx="4561115" cy="4561245"/>
            </a:xfrm>
          </p:grpSpPr>
          <p:grpSp>
            <p:nvGrpSpPr>
              <p:cNvPr id="22" name="Graphic 18">
                <a:extLst>
                  <a:ext uri="{FF2B5EF4-FFF2-40B4-BE49-F238E27FC236}">
                    <a16:creationId xmlns:a16="http://schemas.microsoft.com/office/drawing/2014/main" id="{42F837A9-8253-4989-B5A7-1D918B8AF6AE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23" name="Freeform: Shape 22">
                  <a:extLst>
                    <a:ext uri="{FF2B5EF4-FFF2-40B4-BE49-F238E27FC236}">
                      <a16:creationId xmlns:a16="http://schemas.microsoft.com/office/drawing/2014/main" id="{E2CD6A9C-B08F-4C08-9BFF-D51E5A0AA291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4" name="Freeform: Shape 23">
                  <a:extLst>
                    <a:ext uri="{FF2B5EF4-FFF2-40B4-BE49-F238E27FC236}">
                      <a16:creationId xmlns:a16="http://schemas.microsoft.com/office/drawing/2014/main" id="{3EB8DAFF-8145-4112-9DC2-458E299EC5D6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5" name="Freeform: Shape 24">
                  <a:extLst>
                    <a:ext uri="{FF2B5EF4-FFF2-40B4-BE49-F238E27FC236}">
                      <a16:creationId xmlns:a16="http://schemas.microsoft.com/office/drawing/2014/main" id="{A018AEF3-611D-47AC-80A5-B738F6E2544B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6" name="Freeform: Shape 25">
                  <a:extLst>
                    <a:ext uri="{FF2B5EF4-FFF2-40B4-BE49-F238E27FC236}">
                      <a16:creationId xmlns:a16="http://schemas.microsoft.com/office/drawing/2014/main" id="{4652B37B-1757-419B-8E3A-F847EF2257A9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  <p:grpSp>
            <p:nvGrpSpPr>
              <p:cNvPr id="2" name="Graphic 18">
                <a:extLst>
                  <a:ext uri="{FF2B5EF4-FFF2-40B4-BE49-F238E27FC236}">
                    <a16:creationId xmlns:a16="http://schemas.microsoft.com/office/drawing/2014/main" id="{81A91E70-7B74-40AF-AF4F-1EE3DFB518E6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3" name="Freeform: Shape 2">
                  <a:extLst>
                    <a:ext uri="{FF2B5EF4-FFF2-40B4-BE49-F238E27FC236}">
                      <a16:creationId xmlns:a16="http://schemas.microsoft.com/office/drawing/2014/main" id="{78403A00-F7C1-45E1-92D9-327A31CF5A3E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4" name="Freeform: Shape 3">
                  <a:extLst>
                    <a:ext uri="{FF2B5EF4-FFF2-40B4-BE49-F238E27FC236}">
                      <a16:creationId xmlns:a16="http://schemas.microsoft.com/office/drawing/2014/main" id="{D9920FFE-B520-4CD8-B136-26A503C68E15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5" name="Freeform: Shape 4">
                  <a:extLst>
                    <a:ext uri="{FF2B5EF4-FFF2-40B4-BE49-F238E27FC236}">
                      <a16:creationId xmlns:a16="http://schemas.microsoft.com/office/drawing/2014/main" id="{4999E344-CD4F-4744-BCD8-78E79166FF3A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6" name="Freeform: Shape 5">
                  <a:extLst>
                    <a:ext uri="{FF2B5EF4-FFF2-40B4-BE49-F238E27FC236}">
                      <a16:creationId xmlns:a16="http://schemas.microsoft.com/office/drawing/2014/main" id="{F0CF9C17-0966-4345-83CA-76F397EF367F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</p:grp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42B737BD-DEE5-4BA3-ACB6-6A2DECA62092}"/>
                </a:ext>
              </a:extLst>
            </p:cNvPr>
            <p:cNvSpPr/>
            <p:nvPr/>
          </p:nvSpPr>
          <p:spPr>
            <a:xfrm>
              <a:off x="3876308" y="1209005"/>
              <a:ext cx="2219993" cy="2219993"/>
            </a:xfrm>
            <a:custGeom>
              <a:avLst/>
              <a:gdLst>
                <a:gd name="connsiteX0" fmla="*/ 1066488 w 1378773"/>
                <a:gd name="connsiteY0" fmla="*/ 846716 h 1378773"/>
                <a:gd name="connsiteX1" fmla="*/ 1177128 w 1378773"/>
                <a:gd name="connsiteY1" fmla="*/ 982657 h 1378773"/>
                <a:gd name="connsiteX2" fmla="*/ 1286259 w 1378773"/>
                <a:gd name="connsiteY2" fmla="*/ 963021 h 1378773"/>
                <a:gd name="connsiteX3" fmla="*/ 1319866 w 1378773"/>
                <a:gd name="connsiteY3" fmla="*/ 952448 h 1378773"/>
                <a:gd name="connsiteX4" fmla="*/ 1362159 w 1378773"/>
                <a:gd name="connsiteY4" fmla="*/ 949427 h 1378773"/>
                <a:gd name="connsiteX5" fmla="*/ 1378774 w 1378773"/>
                <a:gd name="connsiteY5" fmla="*/ 962644 h 1378773"/>
                <a:gd name="connsiteX6" fmla="*/ 1378774 w 1378773"/>
                <a:gd name="connsiteY6" fmla="*/ 1236791 h 1378773"/>
                <a:gd name="connsiteX7" fmla="*/ 1236791 w 1378773"/>
                <a:gd name="connsiteY7" fmla="*/ 1378774 h 1378773"/>
                <a:gd name="connsiteX8" fmla="*/ 962644 w 1378773"/>
                <a:gd name="connsiteY8" fmla="*/ 1378774 h 1378773"/>
                <a:gd name="connsiteX9" fmla="*/ 949427 w 1378773"/>
                <a:gd name="connsiteY9" fmla="*/ 1362159 h 1378773"/>
                <a:gd name="connsiteX10" fmla="*/ 950560 w 1378773"/>
                <a:gd name="connsiteY10" fmla="*/ 1324775 h 1378773"/>
                <a:gd name="connsiteX11" fmla="*/ 964532 w 1378773"/>
                <a:gd name="connsiteY11" fmla="*/ 1277951 h 1378773"/>
                <a:gd name="connsiteX12" fmla="*/ 982657 w 1378773"/>
                <a:gd name="connsiteY12" fmla="*/ 1177128 h 1378773"/>
                <a:gd name="connsiteX13" fmla="*/ 844451 w 1378773"/>
                <a:gd name="connsiteY13" fmla="*/ 1066488 h 1378773"/>
                <a:gd name="connsiteX14" fmla="*/ 708510 w 1378773"/>
                <a:gd name="connsiteY14" fmla="*/ 1177128 h 1378773"/>
                <a:gd name="connsiteX15" fmla="*/ 728146 w 1378773"/>
                <a:gd name="connsiteY15" fmla="*/ 1286259 h 1378773"/>
                <a:gd name="connsiteX16" fmla="*/ 738719 w 1378773"/>
                <a:gd name="connsiteY16" fmla="*/ 1319866 h 1378773"/>
                <a:gd name="connsiteX17" fmla="*/ 741740 w 1378773"/>
                <a:gd name="connsiteY17" fmla="*/ 1362159 h 1378773"/>
                <a:gd name="connsiteX18" fmla="*/ 728523 w 1378773"/>
                <a:gd name="connsiteY18" fmla="*/ 1378774 h 1378773"/>
                <a:gd name="connsiteX19" fmla="*/ 454376 w 1378773"/>
                <a:gd name="connsiteY19" fmla="*/ 1378774 h 1378773"/>
                <a:gd name="connsiteX20" fmla="*/ 312393 w 1378773"/>
                <a:gd name="connsiteY20" fmla="*/ 1236791 h 1378773"/>
                <a:gd name="connsiteX21" fmla="*/ 312393 w 1378773"/>
                <a:gd name="connsiteY21" fmla="*/ 962644 h 1378773"/>
                <a:gd name="connsiteX22" fmla="*/ 295778 w 1378773"/>
                <a:gd name="connsiteY22" fmla="*/ 949427 h 1378773"/>
                <a:gd name="connsiteX23" fmla="*/ 253485 w 1378773"/>
                <a:gd name="connsiteY23" fmla="*/ 952448 h 1378773"/>
                <a:gd name="connsiteX24" fmla="*/ 219878 w 1378773"/>
                <a:gd name="connsiteY24" fmla="*/ 963021 h 1378773"/>
                <a:gd name="connsiteX25" fmla="*/ 110747 w 1378773"/>
                <a:gd name="connsiteY25" fmla="*/ 982657 h 1378773"/>
                <a:gd name="connsiteX26" fmla="*/ 107 w 1378773"/>
                <a:gd name="connsiteY26" fmla="*/ 846716 h 1378773"/>
                <a:gd name="connsiteX27" fmla="*/ 110747 w 1378773"/>
                <a:gd name="connsiteY27" fmla="*/ 708510 h 1378773"/>
                <a:gd name="connsiteX28" fmla="*/ 211570 w 1378773"/>
                <a:gd name="connsiteY28" fmla="*/ 726635 h 1378773"/>
                <a:gd name="connsiteX29" fmla="*/ 258394 w 1378773"/>
                <a:gd name="connsiteY29" fmla="*/ 740607 h 1378773"/>
                <a:gd name="connsiteX30" fmla="*/ 295778 w 1378773"/>
                <a:gd name="connsiteY30" fmla="*/ 741740 h 1378773"/>
                <a:gd name="connsiteX31" fmla="*/ 312393 w 1378773"/>
                <a:gd name="connsiteY31" fmla="*/ 728523 h 1378773"/>
                <a:gd name="connsiteX32" fmla="*/ 312393 w 1378773"/>
                <a:gd name="connsiteY32" fmla="*/ 454376 h 1378773"/>
                <a:gd name="connsiteX33" fmla="*/ 454376 w 1378773"/>
                <a:gd name="connsiteY33" fmla="*/ 312393 h 1378773"/>
                <a:gd name="connsiteX34" fmla="*/ 728523 w 1378773"/>
                <a:gd name="connsiteY34" fmla="*/ 312393 h 1378773"/>
                <a:gd name="connsiteX35" fmla="*/ 741740 w 1378773"/>
                <a:gd name="connsiteY35" fmla="*/ 295778 h 1378773"/>
                <a:gd name="connsiteX36" fmla="*/ 738719 w 1378773"/>
                <a:gd name="connsiteY36" fmla="*/ 253485 h 1378773"/>
                <a:gd name="connsiteX37" fmla="*/ 728146 w 1378773"/>
                <a:gd name="connsiteY37" fmla="*/ 219878 h 1378773"/>
                <a:gd name="connsiteX38" fmla="*/ 708510 w 1378773"/>
                <a:gd name="connsiteY38" fmla="*/ 110747 h 1378773"/>
                <a:gd name="connsiteX39" fmla="*/ 844451 w 1378773"/>
                <a:gd name="connsiteY39" fmla="*/ 107 h 1378773"/>
                <a:gd name="connsiteX40" fmla="*/ 982657 w 1378773"/>
                <a:gd name="connsiteY40" fmla="*/ 110747 h 1378773"/>
                <a:gd name="connsiteX41" fmla="*/ 964532 w 1378773"/>
                <a:gd name="connsiteY41" fmla="*/ 211570 h 1378773"/>
                <a:gd name="connsiteX42" fmla="*/ 950560 w 1378773"/>
                <a:gd name="connsiteY42" fmla="*/ 258394 h 1378773"/>
                <a:gd name="connsiteX43" fmla="*/ 949427 w 1378773"/>
                <a:gd name="connsiteY43" fmla="*/ 295778 h 1378773"/>
                <a:gd name="connsiteX44" fmla="*/ 962644 w 1378773"/>
                <a:gd name="connsiteY44" fmla="*/ 312393 h 1378773"/>
                <a:gd name="connsiteX45" fmla="*/ 1236791 w 1378773"/>
                <a:gd name="connsiteY45" fmla="*/ 312393 h 1378773"/>
                <a:gd name="connsiteX46" fmla="*/ 1378774 w 1378773"/>
                <a:gd name="connsiteY46" fmla="*/ 454376 h 1378773"/>
                <a:gd name="connsiteX47" fmla="*/ 1378774 w 1378773"/>
                <a:gd name="connsiteY47" fmla="*/ 728523 h 1378773"/>
                <a:gd name="connsiteX48" fmla="*/ 1362159 w 1378773"/>
                <a:gd name="connsiteY48" fmla="*/ 741740 h 1378773"/>
                <a:gd name="connsiteX49" fmla="*/ 1324775 w 1378773"/>
                <a:gd name="connsiteY49" fmla="*/ 740607 h 1378773"/>
                <a:gd name="connsiteX50" fmla="*/ 1277951 w 1378773"/>
                <a:gd name="connsiteY50" fmla="*/ 726635 h 1378773"/>
                <a:gd name="connsiteX51" fmla="*/ 1177128 w 1378773"/>
                <a:gd name="connsiteY51" fmla="*/ 708510 h 1378773"/>
                <a:gd name="connsiteX52" fmla="*/ 1066488 w 1378773"/>
                <a:gd name="connsiteY52" fmla="*/ 846716 h 1378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773">
                  <a:moveTo>
                    <a:pt x="1066488" y="846716"/>
                  </a:moveTo>
                  <a:cubicBezTo>
                    <a:pt x="1065732" y="889764"/>
                    <a:pt x="1073285" y="1001538"/>
                    <a:pt x="1177128" y="982657"/>
                  </a:cubicBezTo>
                  <a:lnTo>
                    <a:pt x="1286259" y="963021"/>
                  </a:lnTo>
                  <a:cubicBezTo>
                    <a:pt x="1297965" y="960756"/>
                    <a:pt x="1308915" y="957357"/>
                    <a:pt x="1319866" y="952448"/>
                  </a:cubicBezTo>
                  <a:cubicBezTo>
                    <a:pt x="1335726" y="945651"/>
                    <a:pt x="1358005" y="938477"/>
                    <a:pt x="1362159" y="949427"/>
                  </a:cubicBezTo>
                  <a:cubicBezTo>
                    <a:pt x="1368956" y="966042"/>
                    <a:pt x="1378774" y="962644"/>
                    <a:pt x="1378774" y="962644"/>
                  </a:cubicBezTo>
                  <a:lnTo>
                    <a:pt x="1378774" y="1236791"/>
                  </a:lnTo>
                  <a:cubicBezTo>
                    <a:pt x="1378774" y="1315335"/>
                    <a:pt x="1314957" y="1378774"/>
                    <a:pt x="1236791" y="1378774"/>
                  </a:cubicBezTo>
                  <a:lnTo>
                    <a:pt x="962644" y="1378774"/>
                  </a:lnTo>
                  <a:cubicBezTo>
                    <a:pt x="962644" y="1378774"/>
                    <a:pt x="966042" y="1368956"/>
                    <a:pt x="949427" y="1362159"/>
                  </a:cubicBezTo>
                  <a:cubicBezTo>
                    <a:pt x="939609" y="1358383"/>
                    <a:pt x="944896" y="1339880"/>
                    <a:pt x="950560" y="1324775"/>
                  </a:cubicBezTo>
                  <a:cubicBezTo>
                    <a:pt x="956602" y="1309671"/>
                    <a:pt x="961511" y="1294189"/>
                    <a:pt x="964532" y="1277951"/>
                  </a:cubicBezTo>
                  <a:lnTo>
                    <a:pt x="982657" y="1177128"/>
                  </a:lnTo>
                  <a:cubicBezTo>
                    <a:pt x="1001916" y="1071397"/>
                    <a:pt x="885611" y="1065355"/>
                    <a:pt x="844451" y="1066488"/>
                  </a:cubicBezTo>
                  <a:cubicBezTo>
                    <a:pt x="801403" y="1065732"/>
                    <a:pt x="689629" y="1073285"/>
                    <a:pt x="708510" y="1177128"/>
                  </a:cubicBezTo>
                  <a:lnTo>
                    <a:pt x="728146" y="1286259"/>
                  </a:lnTo>
                  <a:cubicBezTo>
                    <a:pt x="730411" y="1297965"/>
                    <a:pt x="733810" y="1308915"/>
                    <a:pt x="738719" y="1319866"/>
                  </a:cubicBezTo>
                  <a:cubicBezTo>
                    <a:pt x="745516" y="1335726"/>
                    <a:pt x="752691" y="1358005"/>
                    <a:pt x="741740" y="1362159"/>
                  </a:cubicBezTo>
                  <a:cubicBezTo>
                    <a:pt x="725125" y="1368956"/>
                    <a:pt x="728523" y="1378774"/>
                    <a:pt x="728523" y="1378774"/>
                  </a:cubicBezTo>
                  <a:lnTo>
                    <a:pt x="454376" y="1378774"/>
                  </a:lnTo>
                  <a:cubicBezTo>
                    <a:pt x="375832" y="1378774"/>
                    <a:pt x="312393" y="1314957"/>
                    <a:pt x="312393" y="1236791"/>
                  </a:cubicBezTo>
                  <a:lnTo>
                    <a:pt x="312393" y="962644"/>
                  </a:lnTo>
                  <a:cubicBezTo>
                    <a:pt x="312393" y="962644"/>
                    <a:pt x="302575" y="966042"/>
                    <a:pt x="295778" y="949427"/>
                  </a:cubicBezTo>
                  <a:cubicBezTo>
                    <a:pt x="291624" y="938477"/>
                    <a:pt x="269345" y="945651"/>
                    <a:pt x="253485" y="952448"/>
                  </a:cubicBezTo>
                  <a:cubicBezTo>
                    <a:pt x="242535" y="956980"/>
                    <a:pt x="231584" y="960756"/>
                    <a:pt x="219878" y="963021"/>
                  </a:cubicBezTo>
                  <a:lnTo>
                    <a:pt x="110747" y="982657"/>
                  </a:lnTo>
                  <a:cubicBezTo>
                    <a:pt x="6904" y="1001538"/>
                    <a:pt x="-649" y="889764"/>
                    <a:pt x="107" y="846716"/>
                  </a:cubicBezTo>
                  <a:cubicBezTo>
                    <a:pt x="-1026" y="805557"/>
                    <a:pt x="5016" y="689252"/>
                    <a:pt x="110747" y="708510"/>
                  </a:cubicBezTo>
                  <a:lnTo>
                    <a:pt x="211570" y="726635"/>
                  </a:lnTo>
                  <a:cubicBezTo>
                    <a:pt x="227808" y="729656"/>
                    <a:pt x="243290" y="734565"/>
                    <a:pt x="258394" y="740607"/>
                  </a:cubicBezTo>
                  <a:cubicBezTo>
                    <a:pt x="273499" y="746271"/>
                    <a:pt x="292002" y="751558"/>
                    <a:pt x="295778" y="741740"/>
                  </a:cubicBezTo>
                  <a:cubicBezTo>
                    <a:pt x="302575" y="725125"/>
                    <a:pt x="312393" y="728523"/>
                    <a:pt x="312393" y="728523"/>
                  </a:cubicBezTo>
                  <a:lnTo>
                    <a:pt x="312393" y="454376"/>
                  </a:lnTo>
                  <a:cubicBezTo>
                    <a:pt x="312393" y="375832"/>
                    <a:pt x="376210" y="312393"/>
                    <a:pt x="454376" y="312393"/>
                  </a:cubicBezTo>
                  <a:lnTo>
                    <a:pt x="728523" y="312393"/>
                  </a:lnTo>
                  <a:cubicBezTo>
                    <a:pt x="728523" y="312393"/>
                    <a:pt x="725125" y="302575"/>
                    <a:pt x="741740" y="295778"/>
                  </a:cubicBezTo>
                  <a:cubicBezTo>
                    <a:pt x="752691" y="291624"/>
                    <a:pt x="745516" y="269345"/>
                    <a:pt x="738719" y="253485"/>
                  </a:cubicBezTo>
                  <a:cubicBezTo>
                    <a:pt x="734188" y="242535"/>
                    <a:pt x="730411" y="231584"/>
                    <a:pt x="728146" y="219878"/>
                  </a:cubicBezTo>
                  <a:lnTo>
                    <a:pt x="708510" y="110747"/>
                  </a:lnTo>
                  <a:cubicBezTo>
                    <a:pt x="689629" y="6904"/>
                    <a:pt x="801403" y="-649"/>
                    <a:pt x="844451" y="107"/>
                  </a:cubicBezTo>
                  <a:cubicBezTo>
                    <a:pt x="885611" y="-1026"/>
                    <a:pt x="1001916" y="5016"/>
                    <a:pt x="982657" y="110747"/>
                  </a:cubicBezTo>
                  <a:lnTo>
                    <a:pt x="964532" y="211570"/>
                  </a:lnTo>
                  <a:cubicBezTo>
                    <a:pt x="961511" y="227808"/>
                    <a:pt x="956602" y="243290"/>
                    <a:pt x="950560" y="258394"/>
                  </a:cubicBezTo>
                  <a:cubicBezTo>
                    <a:pt x="944896" y="273499"/>
                    <a:pt x="939609" y="292002"/>
                    <a:pt x="949427" y="295778"/>
                  </a:cubicBezTo>
                  <a:cubicBezTo>
                    <a:pt x="966042" y="302575"/>
                    <a:pt x="962644" y="312393"/>
                    <a:pt x="962644" y="312393"/>
                  </a:cubicBezTo>
                  <a:lnTo>
                    <a:pt x="1236791" y="312393"/>
                  </a:lnTo>
                  <a:cubicBezTo>
                    <a:pt x="1315335" y="312393"/>
                    <a:pt x="1378774" y="376210"/>
                    <a:pt x="1378774" y="454376"/>
                  </a:cubicBezTo>
                  <a:lnTo>
                    <a:pt x="1378774" y="728523"/>
                  </a:lnTo>
                  <a:cubicBezTo>
                    <a:pt x="1378774" y="728523"/>
                    <a:pt x="1368956" y="725125"/>
                    <a:pt x="1362159" y="741740"/>
                  </a:cubicBezTo>
                  <a:cubicBezTo>
                    <a:pt x="1358383" y="751558"/>
                    <a:pt x="1339880" y="746271"/>
                    <a:pt x="1324775" y="740607"/>
                  </a:cubicBezTo>
                  <a:cubicBezTo>
                    <a:pt x="1309671" y="734565"/>
                    <a:pt x="1294189" y="729656"/>
                    <a:pt x="1277951" y="726635"/>
                  </a:cubicBezTo>
                  <a:lnTo>
                    <a:pt x="1177128" y="708510"/>
                  </a:lnTo>
                  <a:cubicBezTo>
                    <a:pt x="1071397" y="689252"/>
                    <a:pt x="1065355" y="805557"/>
                    <a:pt x="1066488" y="846716"/>
                  </a:cubicBezTo>
                  <a:close/>
                </a:path>
              </a:pathLst>
            </a:custGeom>
            <a:solidFill>
              <a:srgbClr val="A0C1D5">
                <a:alpha val="7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EB4289D-1940-43C9-8461-2119C1C8EEA0}"/>
                </a:ext>
              </a:extLst>
            </p:cNvPr>
            <p:cNvSpPr/>
            <p:nvPr/>
          </p:nvSpPr>
          <p:spPr>
            <a:xfrm>
              <a:off x="5593312" y="1711388"/>
              <a:ext cx="2219386" cy="2221210"/>
            </a:xfrm>
            <a:custGeom>
              <a:avLst/>
              <a:gdLst>
                <a:gd name="connsiteX0" fmla="*/ 1066110 w 1378396"/>
                <a:gd name="connsiteY0" fmla="*/ 534701 h 1379529"/>
                <a:gd name="connsiteX1" fmla="*/ 1176751 w 1378396"/>
                <a:gd name="connsiteY1" fmla="*/ 670642 h 1379529"/>
                <a:gd name="connsiteX2" fmla="*/ 1285881 w 1378396"/>
                <a:gd name="connsiteY2" fmla="*/ 651006 h 1379529"/>
                <a:gd name="connsiteX3" fmla="*/ 1319489 w 1378396"/>
                <a:gd name="connsiteY3" fmla="*/ 640433 h 1379529"/>
                <a:gd name="connsiteX4" fmla="*/ 1361781 w 1378396"/>
                <a:gd name="connsiteY4" fmla="*/ 637412 h 1379529"/>
                <a:gd name="connsiteX5" fmla="*/ 1378396 w 1378396"/>
                <a:gd name="connsiteY5" fmla="*/ 650628 h 1379529"/>
                <a:gd name="connsiteX6" fmla="*/ 1378396 w 1378396"/>
                <a:gd name="connsiteY6" fmla="*/ 924776 h 1379529"/>
                <a:gd name="connsiteX7" fmla="*/ 1236414 w 1378396"/>
                <a:gd name="connsiteY7" fmla="*/ 1066758 h 1379529"/>
                <a:gd name="connsiteX8" fmla="*/ 962644 w 1378396"/>
                <a:gd name="connsiteY8" fmla="*/ 1066758 h 1379529"/>
                <a:gd name="connsiteX9" fmla="*/ 949427 w 1378396"/>
                <a:gd name="connsiteY9" fmla="*/ 1083374 h 1379529"/>
                <a:gd name="connsiteX10" fmla="*/ 952448 w 1378396"/>
                <a:gd name="connsiteY10" fmla="*/ 1125666 h 1379529"/>
                <a:gd name="connsiteX11" fmla="*/ 963021 w 1378396"/>
                <a:gd name="connsiteY11" fmla="*/ 1159274 h 1379529"/>
                <a:gd name="connsiteX12" fmla="*/ 982657 w 1378396"/>
                <a:gd name="connsiteY12" fmla="*/ 1268782 h 1379529"/>
                <a:gd name="connsiteX13" fmla="*/ 846716 w 1378396"/>
                <a:gd name="connsiteY13" fmla="*/ 1379423 h 1379529"/>
                <a:gd name="connsiteX14" fmla="*/ 708510 w 1378396"/>
                <a:gd name="connsiteY14" fmla="*/ 1268782 h 1379529"/>
                <a:gd name="connsiteX15" fmla="*/ 726635 w 1378396"/>
                <a:gd name="connsiteY15" fmla="*/ 1167959 h 1379529"/>
                <a:gd name="connsiteX16" fmla="*/ 740607 w 1378396"/>
                <a:gd name="connsiteY16" fmla="*/ 1121135 h 1379529"/>
                <a:gd name="connsiteX17" fmla="*/ 741740 w 1378396"/>
                <a:gd name="connsiteY17" fmla="*/ 1083751 h 1379529"/>
                <a:gd name="connsiteX18" fmla="*/ 728523 w 1378396"/>
                <a:gd name="connsiteY18" fmla="*/ 1067136 h 1379529"/>
                <a:gd name="connsiteX19" fmla="*/ 454376 w 1378396"/>
                <a:gd name="connsiteY19" fmla="*/ 1067136 h 1379529"/>
                <a:gd name="connsiteX20" fmla="*/ 312393 w 1378396"/>
                <a:gd name="connsiteY20" fmla="*/ 925153 h 1379529"/>
                <a:gd name="connsiteX21" fmla="*/ 312393 w 1378396"/>
                <a:gd name="connsiteY21" fmla="*/ 651006 h 1379529"/>
                <a:gd name="connsiteX22" fmla="*/ 295778 w 1378396"/>
                <a:gd name="connsiteY22" fmla="*/ 637789 h 1379529"/>
                <a:gd name="connsiteX23" fmla="*/ 253485 w 1378396"/>
                <a:gd name="connsiteY23" fmla="*/ 640810 h 1379529"/>
                <a:gd name="connsiteX24" fmla="*/ 219878 w 1378396"/>
                <a:gd name="connsiteY24" fmla="*/ 651383 h 1379529"/>
                <a:gd name="connsiteX25" fmla="*/ 110747 w 1378396"/>
                <a:gd name="connsiteY25" fmla="*/ 671019 h 1379529"/>
                <a:gd name="connsiteX26" fmla="*/ 107 w 1378396"/>
                <a:gd name="connsiteY26" fmla="*/ 535079 h 1379529"/>
                <a:gd name="connsiteX27" fmla="*/ 110747 w 1378396"/>
                <a:gd name="connsiteY27" fmla="*/ 396872 h 1379529"/>
                <a:gd name="connsiteX28" fmla="*/ 211570 w 1378396"/>
                <a:gd name="connsiteY28" fmla="*/ 414997 h 1379529"/>
                <a:gd name="connsiteX29" fmla="*/ 258394 w 1378396"/>
                <a:gd name="connsiteY29" fmla="*/ 428969 h 1379529"/>
                <a:gd name="connsiteX30" fmla="*/ 295778 w 1378396"/>
                <a:gd name="connsiteY30" fmla="*/ 430102 h 1379529"/>
                <a:gd name="connsiteX31" fmla="*/ 312393 w 1378396"/>
                <a:gd name="connsiteY31" fmla="*/ 416885 h 1379529"/>
                <a:gd name="connsiteX32" fmla="*/ 312393 w 1378396"/>
                <a:gd name="connsiteY32" fmla="*/ 142738 h 1379529"/>
                <a:gd name="connsiteX33" fmla="*/ 454376 w 1378396"/>
                <a:gd name="connsiteY33" fmla="*/ 755 h 1379529"/>
                <a:gd name="connsiteX34" fmla="*/ 728523 w 1378396"/>
                <a:gd name="connsiteY34" fmla="*/ 755 h 1379529"/>
                <a:gd name="connsiteX35" fmla="*/ 741740 w 1378396"/>
                <a:gd name="connsiteY35" fmla="*/ 17370 h 1379529"/>
                <a:gd name="connsiteX36" fmla="*/ 740607 w 1378396"/>
                <a:gd name="connsiteY36" fmla="*/ 54754 h 1379529"/>
                <a:gd name="connsiteX37" fmla="*/ 726635 w 1378396"/>
                <a:gd name="connsiteY37" fmla="*/ 101578 h 1379529"/>
                <a:gd name="connsiteX38" fmla="*/ 708510 w 1378396"/>
                <a:gd name="connsiteY38" fmla="*/ 202023 h 1379529"/>
                <a:gd name="connsiteX39" fmla="*/ 846716 w 1378396"/>
                <a:gd name="connsiteY39" fmla="*/ 312664 h 1379529"/>
                <a:gd name="connsiteX40" fmla="*/ 982657 w 1378396"/>
                <a:gd name="connsiteY40" fmla="*/ 202023 h 1379529"/>
                <a:gd name="connsiteX41" fmla="*/ 963021 w 1378396"/>
                <a:gd name="connsiteY41" fmla="*/ 92515 h 1379529"/>
                <a:gd name="connsiteX42" fmla="*/ 952448 w 1378396"/>
                <a:gd name="connsiteY42" fmla="*/ 58908 h 1379529"/>
                <a:gd name="connsiteX43" fmla="*/ 949427 w 1378396"/>
                <a:gd name="connsiteY43" fmla="*/ 16615 h 1379529"/>
                <a:gd name="connsiteX44" fmla="*/ 962644 w 1378396"/>
                <a:gd name="connsiteY44" fmla="*/ 0 h 1379529"/>
                <a:gd name="connsiteX45" fmla="*/ 1236414 w 1378396"/>
                <a:gd name="connsiteY45" fmla="*/ 0 h 1379529"/>
                <a:gd name="connsiteX46" fmla="*/ 1378396 w 1378396"/>
                <a:gd name="connsiteY46" fmla="*/ 141983 h 1379529"/>
                <a:gd name="connsiteX47" fmla="*/ 1378396 w 1378396"/>
                <a:gd name="connsiteY47" fmla="*/ 416130 h 1379529"/>
                <a:gd name="connsiteX48" fmla="*/ 1361781 w 1378396"/>
                <a:gd name="connsiteY48" fmla="*/ 429347 h 1379529"/>
                <a:gd name="connsiteX49" fmla="*/ 1324398 w 1378396"/>
                <a:gd name="connsiteY49" fmla="*/ 428214 h 1379529"/>
                <a:gd name="connsiteX50" fmla="*/ 1277574 w 1378396"/>
                <a:gd name="connsiteY50" fmla="*/ 414242 h 1379529"/>
                <a:gd name="connsiteX51" fmla="*/ 1176751 w 1378396"/>
                <a:gd name="connsiteY51" fmla="*/ 396117 h 1379529"/>
                <a:gd name="connsiteX52" fmla="*/ 1066110 w 1378396"/>
                <a:gd name="connsiteY52" fmla="*/ 534701 h 1379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529">
                  <a:moveTo>
                    <a:pt x="1066110" y="534701"/>
                  </a:moveTo>
                  <a:cubicBezTo>
                    <a:pt x="1065355" y="577749"/>
                    <a:pt x="1072907" y="689522"/>
                    <a:pt x="1176751" y="670642"/>
                  </a:cubicBezTo>
                  <a:lnTo>
                    <a:pt x="1285881" y="651006"/>
                  </a:lnTo>
                  <a:cubicBezTo>
                    <a:pt x="1297587" y="648740"/>
                    <a:pt x="1308538" y="645342"/>
                    <a:pt x="1319489" y="640433"/>
                  </a:cubicBezTo>
                  <a:cubicBezTo>
                    <a:pt x="1335348" y="633636"/>
                    <a:pt x="1357628" y="626461"/>
                    <a:pt x="1361781" y="637412"/>
                  </a:cubicBezTo>
                  <a:cubicBezTo>
                    <a:pt x="1368579" y="654027"/>
                    <a:pt x="1378396" y="650628"/>
                    <a:pt x="1378396" y="650628"/>
                  </a:cubicBezTo>
                  <a:lnTo>
                    <a:pt x="1378396" y="924776"/>
                  </a:lnTo>
                  <a:cubicBezTo>
                    <a:pt x="1378396" y="1003319"/>
                    <a:pt x="1314580" y="1066758"/>
                    <a:pt x="1236414" y="1066758"/>
                  </a:cubicBezTo>
                  <a:lnTo>
                    <a:pt x="962644" y="1066758"/>
                  </a:lnTo>
                  <a:cubicBezTo>
                    <a:pt x="962644" y="1066758"/>
                    <a:pt x="966042" y="1076576"/>
                    <a:pt x="949427" y="1083374"/>
                  </a:cubicBezTo>
                  <a:cubicBezTo>
                    <a:pt x="938477" y="1087527"/>
                    <a:pt x="945651" y="1109806"/>
                    <a:pt x="952448" y="1125666"/>
                  </a:cubicBezTo>
                  <a:cubicBezTo>
                    <a:pt x="956980" y="1136617"/>
                    <a:pt x="960756" y="1147568"/>
                    <a:pt x="963021" y="1159274"/>
                  </a:cubicBezTo>
                  <a:lnTo>
                    <a:pt x="982657" y="1268782"/>
                  </a:lnTo>
                  <a:cubicBezTo>
                    <a:pt x="1001538" y="1372626"/>
                    <a:pt x="889764" y="1380178"/>
                    <a:pt x="846716" y="1379423"/>
                  </a:cubicBezTo>
                  <a:cubicBezTo>
                    <a:pt x="805557" y="1380555"/>
                    <a:pt x="689252" y="1374514"/>
                    <a:pt x="708510" y="1268782"/>
                  </a:cubicBezTo>
                  <a:lnTo>
                    <a:pt x="726635" y="1167959"/>
                  </a:lnTo>
                  <a:cubicBezTo>
                    <a:pt x="729656" y="1151721"/>
                    <a:pt x="734565" y="1136239"/>
                    <a:pt x="740607" y="1121135"/>
                  </a:cubicBezTo>
                  <a:cubicBezTo>
                    <a:pt x="746271" y="1106030"/>
                    <a:pt x="751558" y="1087527"/>
                    <a:pt x="741740" y="1083751"/>
                  </a:cubicBezTo>
                  <a:cubicBezTo>
                    <a:pt x="725125" y="1076954"/>
                    <a:pt x="728523" y="1067136"/>
                    <a:pt x="728523" y="1067136"/>
                  </a:cubicBezTo>
                  <a:lnTo>
                    <a:pt x="454376" y="1067136"/>
                  </a:lnTo>
                  <a:cubicBezTo>
                    <a:pt x="375832" y="1067136"/>
                    <a:pt x="312393" y="1003319"/>
                    <a:pt x="312393" y="925153"/>
                  </a:cubicBezTo>
                  <a:lnTo>
                    <a:pt x="312393" y="651006"/>
                  </a:lnTo>
                  <a:cubicBezTo>
                    <a:pt x="312393" y="651006"/>
                    <a:pt x="302575" y="654404"/>
                    <a:pt x="295778" y="637789"/>
                  </a:cubicBezTo>
                  <a:cubicBezTo>
                    <a:pt x="291624" y="626839"/>
                    <a:pt x="269345" y="634013"/>
                    <a:pt x="253485" y="640810"/>
                  </a:cubicBezTo>
                  <a:cubicBezTo>
                    <a:pt x="242535" y="645342"/>
                    <a:pt x="231584" y="649118"/>
                    <a:pt x="219878" y="651383"/>
                  </a:cubicBezTo>
                  <a:lnTo>
                    <a:pt x="110747" y="671019"/>
                  </a:lnTo>
                  <a:cubicBezTo>
                    <a:pt x="6904" y="689900"/>
                    <a:pt x="-649" y="578126"/>
                    <a:pt x="107" y="535079"/>
                  </a:cubicBezTo>
                  <a:cubicBezTo>
                    <a:pt x="-1026" y="493919"/>
                    <a:pt x="5016" y="377614"/>
                    <a:pt x="110747" y="396872"/>
                  </a:cubicBezTo>
                  <a:lnTo>
                    <a:pt x="211570" y="414997"/>
                  </a:lnTo>
                  <a:cubicBezTo>
                    <a:pt x="227808" y="418018"/>
                    <a:pt x="243290" y="422927"/>
                    <a:pt x="258394" y="428969"/>
                  </a:cubicBezTo>
                  <a:cubicBezTo>
                    <a:pt x="273499" y="434633"/>
                    <a:pt x="292002" y="439920"/>
                    <a:pt x="295778" y="430102"/>
                  </a:cubicBezTo>
                  <a:cubicBezTo>
                    <a:pt x="302575" y="413487"/>
                    <a:pt x="312393" y="416885"/>
                    <a:pt x="312393" y="416885"/>
                  </a:cubicBezTo>
                  <a:lnTo>
                    <a:pt x="312393" y="142738"/>
                  </a:lnTo>
                  <a:cubicBezTo>
                    <a:pt x="312393" y="64194"/>
                    <a:pt x="376210" y="755"/>
                    <a:pt x="454376" y="755"/>
                  </a:cubicBezTo>
                  <a:lnTo>
                    <a:pt x="728523" y="755"/>
                  </a:lnTo>
                  <a:cubicBezTo>
                    <a:pt x="728523" y="755"/>
                    <a:pt x="725125" y="10573"/>
                    <a:pt x="741740" y="17370"/>
                  </a:cubicBezTo>
                  <a:cubicBezTo>
                    <a:pt x="751558" y="21146"/>
                    <a:pt x="746271" y="39649"/>
                    <a:pt x="740607" y="54754"/>
                  </a:cubicBezTo>
                  <a:cubicBezTo>
                    <a:pt x="734565" y="69858"/>
                    <a:pt x="729656" y="85341"/>
                    <a:pt x="726635" y="101578"/>
                  </a:cubicBezTo>
                  <a:lnTo>
                    <a:pt x="708510" y="202023"/>
                  </a:lnTo>
                  <a:cubicBezTo>
                    <a:pt x="689252" y="307755"/>
                    <a:pt x="805557" y="313797"/>
                    <a:pt x="846716" y="312664"/>
                  </a:cubicBezTo>
                  <a:cubicBezTo>
                    <a:pt x="889764" y="313419"/>
                    <a:pt x="1001538" y="305867"/>
                    <a:pt x="982657" y="202023"/>
                  </a:cubicBezTo>
                  <a:lnTo>
                    <a:pt x="963021" y="92515"/>
                  </a:lnTo>
                  <a:cubicBezTo>
                    <a:pt x="960756" y="80809"/>
                    <a:pt x="957357" y="69858"/>
                    <a:pt x="952448" y="58908"/>
                  </a:cubicBezTo>
                  <a:cubicBezTo>
                    <a:pt x="945651" y="43048"/>
                    <a:pt x="938477" y="20769"/>
                    <a:pt x="949427" y="16615"/>
                  </a:cubicBezTo>
                  <a:cubicBezTo>
                    <a:pt x="966042" y="9818"/>
                    <a:pt x="962644" y="0"/>
                    <a:pt x="962644" y="0"/>
                  </a:cubicBezTo>
                  <a:lnTo>
                    <a:pt x="1236414" y="0"/>
                  </a:lnTo>
                  <a:cubicBezTo>
                    <a:pt x="1314957" y="0"/>
                    <a:pt x="1378396" y="63817"/>
                    <a:pt x="1378396" y="141983"/>
                  </a:cubicBezTo>
                  <a:lnTo>
                    <a:pt x="1378396" y="416130"/>
                  </a:lnTo>
                  <a:cubicBezTo>
                    <a:pt x="1378396" y="416130"/>
                    <a:pt x="1368579" y="412732"/>
                    <a:pt x="1361781" y="429347"/>
                  </a:cubicBezTo>
                  <a:cubicBezTo>
                    <a:pt x="1358005" y="439165"/>
                    <a:pt x="1339502" y="433878"/>
                    <a:pt x="1324398" y="428214"/>
                  </a:cubicBezTo>
                  <a:cubicBezTo>
                    <a:pt x="1309293" y="422172"/>
                    <a:pt x="1293811" y="417263"/>
                    <a:pt x="1277574" y="414242"/>
                  </a:cubicBezTo>
                  <a:lnTo>
                    <a:pt x="1176751" y="396117"/>
                  </a:lnTo>
                  <a:cubicBezTo>
                    <a:pt x="1071019" y="377236"/>
                    <a:pt x="1064977" y="493541"/>
                    <a:pt x="1066110" y="534701"/>
                  </a:cubicBezTo>
                  <a:close/>
                </a:path>
              </a:pathLst>
            </a:custGeom>
            <a:solidFill>
              <a:srgbClr val="A0C1D5">
                <a:alpha val="5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869E865A-4F2A-46C3-9761-9A379183A931}"/>
                </a:ext>
              </a:extLst>
            </p:cNvPr>
            <p:cNvSpPr/>
            <p:nvPr/>
          </p:nvSpPr>
          <p:spPr>
            <a:xfrm>
              <a:off x="4379299" y="2926008"/>
              <a:ext cx="2219993" cy="2219386"/>
            </a:xfrm>
            <a:custGeom>
              <a:avLst/>
              <a:gdLst>
                <a:gd name="connsiteX0" fmla="*/ 1268026 w 1378773"/>
                <a:gd name="connsiteY0" fmla="*/ 982657 h 1378396"/>
                <a:gd name="connsiteX1" fmla="*/ 1167204 w 1378773"/>
                <a:gd name="connsiteY1" fmla="*/ 964532 h 1378396"/>
                <a:gd name="connsiteX2" fmla="*/ 1120380 w 1378773"/>
                <a:gd name="connsiteY2" fmla="*/ 950560 h 1378396"/>
                <a:gd name="connsiteX3" fmla="*/ 1082996 w 1378773"/>
                <a:gd name="connsiteY3" fmla="*/ 949427 h 1378396"/>
                <a:gd name="connsiteX4" fmla="*/ 1066381 w 1378773"/>
                <a:gd name="connsiteY4" fmla="*/ 962266 h 1378396"/>
                <a:gd name="connsiteX5" fmla="*/ 1066381 w 1378773"/>
                <a:gd name="connsiteY5" fmla="*/ 1236414 h 1378396"/>
                <a:gd name="connsiteX6" fmla="*/ 924398 w 1378773"/>
                <a:gd name="connsiteY6" fmla="*/ 1378396 h 1378396"/>
                <a:gd name="connsiteX7" fmla="*/ 650251 w 1378773"/>
                <a:gd name="connsiteY7" fmla="*/ 1378396 h 1378396"/>
                <a:gd name="connsiteX8" fmla="*/ 637034 w 1378773"/>
                <a:gd name="connsiteY8" fmla="*/ 1361781 h 1378396"/>
                <a:gd name="connsiteX9" fmla="*/ 638167 w 1378773"/>
                <a:gd name="connsiteY9" fmla="*/ 1324398 h 1378396"/>
                <a:gd name="connsiteX10" fmla="*/ 652139 w 1378773"/>
                <a:gd name="connsiteY10" fmla="*/ 1277574 h 1378396"/>
                <a:gd name="connsiteX11" fmla="*/ 670264 w 1378773"/>
                <a:gd name="connsiteY11" fmla="*/ 1176751 h 1378396"/>
                <a:gd name="connsiteX12" fmla="*/ 532058 w 1378773"/>
                <a:gd name="connsiteY12" fmla="*/ 1066110 h 1378396"/>
                <a:gd name="connsiteX13" fmla="*/ 396117 w 1378773"/>
                <a:gd name="connsiteY13" fmla="*/ 1176751 h 1378396"/>
                <a:gd name="connsiteX14" fmla="*/ 415753 w 1378773"/>
                <a:gd name="connsiteY14" fmla="*/ 1285881 h 1378396"/>
                <a:gd name="connsiteX15" fmla="*/ 426326 w 1378773"/>
                <a:gd name="connsiteY15" fmla="*/ 1319489 h 1378396"/>
                <a:gd name="connsiteX16" fmla="*/ 429347 w 1378773"/>
                <a:gd name="connsiteY16" fmla="*/ 1361781 h 1378396"/>
                <a:gd name="connsiteX17" fmla="*/ 416130 w 1378773"/>
                <a:gd name="connsiteY17" fmla="*/ 1378396 h 1378396"/>
                <a:gd name="connsiteX18" fmla="*/ 141983 w 1378773"/>
                <a:gd name="connsiteY18" fmla="*/ 1378396 h 1378396"/>
                <a:gd name="connsiteX19" fmla="*/ 0 w 1378773"/>
                <a:gd name="connsiteY19" fmla="*/ 1236414 h 1378396"/>
                <a:gd name="connsiteX20" fmla="*/ 0 w 1378773"/>
                <a:gd name="connsiteY20" fmla="*/ 962266 h 1378396"/>
                <a:gd name="connsiteX21" fmla="*/ 16615 w 1378773"/>
                <a:gd name="connsiteY21" fmla="*/ 949427 h 1378396"/>
                <a:gd name="connsiteX22" fmla="*/ 53999 w 1378773"/>
                <a:gd name="connsiteY22" fmla="*/ 950560 h 1378396"/>
                <a:gd name="connsiteX23" fmla="*/ 100823 w 1378773"/>
                <a:gd name="connsiteY23" fmla="*/ 964532 h 1378396"/>
                <a:gd name="connsiteX24" fmla="*/ 201646 w 1378773"/>
                <a:gd name="connsiteY24" fmla="*/ 982657 h 1378396"/>
                <a:gd name="connsiteX25" fmla="*/ 312286 w 1378773"/>
                <a:gd name="connsiteY25" fmla="*/ 844451 h 1378396"/>
                <a:gd name="connsiteX26" fmla="*/ 201646 w 1378773"/>
                <a:gd name="connsiteY26" fmla="*/ 708132 h 1378396"/>
                <a:gd name="connsiteX27" fmla="*/ 100823 w 1378773"/>
                <a:gd name="connsiteY27" fmla="*/ 726258 h 1378396"/>
                <a:gd name="connsiteX28" fmla="*/ 53999 w 1378773"/>
                <a:gd name="connsiteY28" fmla="*/ 740607 h 1378396"/>
                <a:gd name="connsiteX29" fmla="*/ 16615 w 1378773"/>
                <a:gd name="connsiteY29" fmla="*/ 741740 h 1378396"/>
                <a:gd name="connsiteX30" fmla="*/ 0 w 1378773"/>
                <a:gd name="connsiteY30" fmla="*/ 728523 h 1378396"/>
                <a:gd name="connsiteX31" fmla="*/ 0 w 1378773"/>
                <a:gd name="connsiteY31" fmla="*/ 454376 h 1378396"/>
                <a:gd name="connsiteX32" fmla="*/ 141983 w 1378773"/>
                <a:gd name="connsiteY32" fmla="*/ 312393 h 1378396"/>
                <a:gd name="connsiteX33" fmla="*/ 416130 w 1378773"/>
                <a:gd name="connsiteY33" fmla="*/ 312393 h 1378396"/>
                <a:gd name="connsiteX34" fmla="*/ 429347 w 1378773"/>
                <a:gd name="connsiteY34" fmla="*/ 295778 h 1378396"/>
                <a:gd name="connsiteX35" fmla="*/ 426326 w 1378773"/>
                <a:gd name="connsiteY35" fmla="*/ 253485 h 1378396"/>
                <a:gd name="connsiteX36" fmla="*/ 415753 w 1378773"/>
                <a:gd name="connsiteY36" fmla="*/ 219878 h 1378396"/>
                <a:gd name="connsiteX37" fmla="*/ 396117 w 1378773"/>
                <a:gd name="connsiteY37" fmla="*/ 110747 h 1378396"/>
                <a:gd name="connsiteX38" fmla="*/ 532058 w 1378773"/>
                <a:gd name="connsiteY38" fmla="*/ 107 h 1378396"/>
                <a:gd name="connsiteX39" fmla="*/ 670264 w 1378773"/>
                <a:gd name="connsiteY39" fmla="*/ 110747 h 1378396"/>
                <a:gd name="connsiteX40" fmla="*/ 652139 w 1378773"/>
                <a:gd name="connsiteY40" fmla="*/ 211570 h 1378396"/>
                <a:gd name="connsiteX41" fmla="*/ 638167 w 1378773"/>
                <a:gd name="connsiteY41" fmla="*/ 258394 h 1378396"/>
                <a:gd name="connsiteX42" fmla="*/ 637034 w 1378773"/>
                <a:gd name="connsiteY42" fmla="*/ 295778 h 1378396"/>
                <a:gd name="connsiteX43" fmla="*/ 650251 w 1378773"/>
                <a:gd name="connsiteY43" fmla="*/ 312393 h 1378396"/>
                <a:gd name="connsiteX44" fmla="*/ 924398 w 1378773"/>
                <a:gd name="connsiteY44" fmla="*/ 312393 h 1378396"/>
                <a:gd name="connsiteX45" fmla="*/ 1066381 w 1378773"/>
                <a:gd name="connsiteY45" fmla="*/ 454376 h 1378396"/>
                <a:gd name="connsiteX46" fmla="*/ 1066381 w 1378773"/>
                <a:gd name="connsiteY46" fmla="*/ 728523 h 1378396"/>
                <a:gd name="connsiteX47" fmla="*/ 1082996 w 1378773"/>
                <a:gd name="connsiteY47" fmla="*/ 741740 h 1378396"/>
                <a:gd name="connsiteX48" fmla="*/ 1120380 w 1378773"/>
                <a:gd name="connsiteY48" fmla="*/ 740607 h 1378396"/>
                <a:gd name="connsiteX49" fmla="*/ 1167204 w 1378773"/>
                <a:gd name="connsiteY49" fmla="*/ 726258 h 1378396"/>
                <a:gd name="connsiteX50" fmla="*/ 1268026 w 1378773"/>
                <a:gd name="connsiteY50" fmla="*/ 708132 h 1378396"/>
                <a:gd name="connsiteX51" fmla="*/ 1378667 w 1378773"/>
                <a:gd name="connsiteY51" fmla="*/ 844451 h 1378396"/>
                <a:gd name="connsiteX52" fmla="*/ 1268026 w 1378773"/>
                <a:gd name="connsiteY52" fmla="*/ 982657 h 1378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396">
                  <a:moveTo>
                    <a:pt x="1268026" y="982657"/>
                  </a:moveTo>
                  <a:lnTo>
                    <a:pt x="1167204" y="964532"/>
                  </a:lnTo>
                  <a:cubicBezTo>
                    <a:pt x="1150966" y="961511"/>
                    <a:pt x="1135484" y="956602"/>
                    <a:pt x="1120380" y="950560"/>
                  </a:cubicBezTo>
                  <a:cubicBezTo>
                    <a:pt x="1105275" y="944896"/>
                    <a:pt x="1086772" y="939609"/>
                    <a:pt x="1082996" y="949427"/>
                  </a:cubicBezTo>
                  <a:cubicBezTo>
                    <a:pt x="1076199" y="966042"/>
                    <a:pt x="1066381" y="962266"/>
                    <a:pt x="1066381" y="962266"/>
                  </a:cubicBezTo>
                  <a:lnTo>
                    <a:pt x="1066381" y="1236414"/>
                  </a:lnTo>
                  <a:cubicBezTo>
                    <a:pt x="1066381" y="1314957"/>
                    <a:pt x="1002564" y="1378396"/>
                    <a:pt x="924398" y="1378396"/>
                  </a:cubicBezTo>
                  <a:lnTo>
                    <a:pt x="650251" y="1378396"/>
                  </a:lnTo>
                  <a:cubicBezTo>
                    <a:pt x="650251" y="1378396"/>
                    <a:pt x="653649" y="1368579"/>
                    <a:pt x="637034" y="1361781"/>
                  </a:cubicBezTo>
                  <a:cubicBezTo>
                    <a:pt x="627216" y="1358005"/>
                    <a:pt x="632503" y="1339502"/>
                    <a:pt x="638167" y="1324398"/>
                  </a:cubicBezTo>
                  <a:cubicBezTo>
                    <a:pt x="644209" y="1309293"/>
                    <a:pt x="649118" y="1293811"/>
                    <a:pt x="652139" y="1277574"/>
                  </a:cubicBezTo>
                  <a:lnTo>
                    <a:pt x="670264" y="1176751"/>
                  </a:lnTo>
                  <a:cubicBezTo>
                    <a:pt x="689522" y="1071019"/>
                    <a:pt x="573217" y="1064977"/>
                    <a:pt x="532058" y="1066110"/>
                  </a:cubicBezTo>
                  <a:cubicBezTo>
                    <a:pt x="489010" y="1065355"/>
                    <a:pt x="377236" y="1072907"/>
                    <a:pt x="396117" y="1176751"/>
                  </a:cubicBezTo>
                  <a:lnTo>
                    <a:pt x="415753" y="1285881"/>
                  </a:lnTo>
                  <a:cubicBezTo>
                    <a:pt x="418018" y="1297587"/>
                    <a:pt x="421417" y="1308538"/>
                    <a:pt x="426326" y="1319489"/>
                  </a:cubicBezTo>
                  <a:cubicBezTo>
                    <a:pt x="433123" y="1335348"/>
                    <a:pt x="440297" y="1357628"/>
                    <a:pt x="429347" y="1361781"/>
                  </a:cubicBezTo>
                  <a:cubicBezTo>
                    <a:pt x="412732" y="1368579"/>
                    <a:pt x="416130" y="1378396"/>
                    <a:pt x="416130" y="1378396"/>
                  </a:cubicBezTo>
                  <a:lnTo>
                    <a:pt x="141983" y="1378396"/>
                  </a:lnTo>
                  <a:cubicBezTo>
                    <a:pt x="63439" y="1378396"/>
                    <a:pt x="0" y="1314580"/>
                    <a:pt x="0" y="1236414"/>
                  </a:cubicBezTo>
                  <a:lnTo>
                    <a:pt x="0" y="962266"/>
                  </a:lnTo>
                  <a:cubicBezTo>
                    <a:pt x="0" y="962266"/>
                    <a:pt x="9818" y="966042"/>
                    <a:pt x="16615" y="949427"/>
                  </a:cubicBezTo>
                  <a:cubicBezTo>
                    <a:pt x="20391" y="939609"/>
                    <a:pt x="38894" y="944896"/>
                    <a:pt x="53999" y="950560"/>
                  </a:cubicBezTo>
                  <a:cubicBezTo>
                    <a:pt x="69103" y="956602"/>
                    <a:pt x="84585" y="961511"/>
                    <a:pt x="100823" y="964532"/>
                  </a:cubicBezTo>
                  <a:lnTo>
                    <a:pt x="201646" y="982657"/>
                  </a:lnTo>
                  <a:cubicBezTo>
                    <a:pt x="307377" y="1001916"/>
                    <a:pt x="313419" y="885233"/>
                    <a:pt x="312286" y="844451"/>
                  </a:cubicBezTo>
                  <a:cubicBezTo>
                    <a:pt x="313042" y="801025"/>
                    <a:pt x="305489" y="689252"/>
                    <a:pt x="201646" y="708132"/>
                  </a:cubicBezTo>
                  <a:lnTo>
                    <a:pt x="100823" y="726258"/>
                  </a:lnTo>
                  <a:cubicBezTo>
                    <a:pt x="84585" y="729656"/>
                    <a:pt x="69103" y="734188"/>
                    <a:pt x="53999" y="740607"/>
                  </a:cubicBezTo>
                  <a:cubicBezTo>
                    <a:pt x="38894" y="746649"/>
                    <a:pt x="20391" y="751558"/>
                    <a:pt x="16615" y="741740"/>
                  </a:cubicBezTo>
                  <a:cubicBezTo>
                    <a:pt x="9818" y="724747"/>
                    <a:pt x="0" y="728523"/>
                    <a:pt x="0" y="728523"/>
                  </a:cubicBezTo>
                  <a:lnTo>
                    <a:pt x="0" y="454376"/>
                  </a:lnTo>
                  <a:cubicBezTo>
                    <a:pt x="0" y="375832"/>
                    <a:pt x="63817" y="312393"/>
                    <a:pt x="141983" y="312393"/>
                  </a:cubicBezTo>
                  <a:lnTo>
                    <a:pt x="416130" y="312393"/>
                  </a:lnTo>
                  <a:cubicBezTo>
                    <a:pt x="416130" y="312393"/>
                    <a:pt x="412732" y="302575"/>
                    <a:pt x="429347" y="295778"/>
                  </a:cubicBezTo>
                  <a:cubicBezTo>
                    <a:pt x="440297" y="291624"/>
                    <a:pt x="433123" y="269345"/>
                    <a:pt x="426326" y="253485"/>
                  </a:cubicBezTo>
                  <a:cubicBezTo>
                    <a:pt x="421794" y="242535"/>
                    <a:pt x="418018" y="231584"/>
                    <a:pt x="415753" y="219878"/>
                  </a:cubicBezTo>
                  <a:lnTo>
                    <a:pt x="396117" y="110747"/>
                  </a:lnTo>
                  <a:cubicBezTo>
                    <a:pt x="377236" y="6904"/>
                    <a:pt x="489010" y="-649"/>
                    <a:pt x="532058" y="107"/>
                  </a:cubicBezTo>
                  <a:cubicBezTo>
                    <a:pt x="573217" y="-1026"/>
                    <a:pt x="689522" y="5016"/>
                    <a:pt x="670264" y="110747"/>
                  </a:cubicBezTo>
                  <a:lnTo>
                    <a:pt x="652139" y="211570"/>
                  </a:lnTo>
                  <a:cubicBezTo>
                    <a:pt x="649118" y="227808"/>
                    <a:pt x="644209" y="243290"/>
                    <a:pt x="638167" y="258394"/>
                  </a:cubicBezTo>
                  <a:cubicBezTo>
                    <a:pt x="632503" y="273499"/>
                    <a:pt x="627216" y="292002"/>
                    <a:pt x="637034" y="295778"/>
                  </a:cubicBezTo>
                  <a:cubicBezTo>
                    <a:pt x="653649" y="302575"/>
                    <a:pt x="650251" y="312393"/>
                    <a:pt x="650251" y="312393"/>
                  </a:cubicBezTo>
                  <a:lnTo>
                    <a:pt x="924398" y="312393"/>
                  </a:lnTo>
                  <a:cubicBezTo>
                    <a:pt x="1002942" y="312393"/>
                    <a:pt x="1066381" y="376210"/>
                    <a:pt x="1066381" y="454376"/>
                  </a:cubicBezTo>
                  <a:lnTo>
                    <a:pt x="1066381" y="728523"/>
                  </a:lnTo>
                  <a:cubicBezTo>
                    <a:pt x="1066381" y="728523"/>
                    <a:pt x="1076199" y="724747"/>
                    <a:pt x="1082996" y="741740"/>
                  </a:cubicBezTo>
                  <a:cubicBezTo>
                    <a:pt x="1086772" y="751558"/>
                    <a:pt x="1105275" y="746649"/>
                    <a:pt x="1120380" y="740607"/>
                  </a:cubicBezTo>
                  <a:cubicBezTo>
                    <a:pt x="1135484" y="734188"/>
                    <a:pt x="1150966" y="729656"/>
                    <a:pt x="1167204" y="726258"/>
                  </a:cubicBezTo>
                  <a:lnTo>
                    <a:pt x="1268026" y="708132"/>
                  </a:lnTo>
                  <a:cubicBezTo>
                    <a:pt x="1371870" y="689252"/>
                    <a:pt x="1379422" y="801025"/>
                    <a:pt x="1378667" y="844451"/>
                  </a:cubicBezTo>
                  <a:cubicBezTo>
                    <a:pt x="1379800" y="885233"/>
                    <a:pt x="1373758" y="1001916"/>
                    <a:pt x="1268026" y="982657"/>
                  </a:cubicBezTo>
                  <a:close/>
                </a:path>
              </a:pathLst>
            </a:custGeom>
            <a:solidFill>
              <a:srgbClr val="A0C1D5">
                <a:alpha val="5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7DDEB8D9-0600-4E49-BD85-24555B5F817C}"/>
                </a:ext>
              </a:extLst>
            </p:cNvPr>
            <p:cNvSpPr/>
            <p:nvPr/>
          </p:nvSpPr>
          <p:spPr>
            <a:xfrm>
              <a:off x="6096303" y="3428392"/>
              <a:ext cx="2219386" cy="2220602"/>
            </a:xfrm>
            <a:custGeom>
              <a:avLst/>
              <a:gdLst>
                <a:gd name="connsiteX0" fmla="*/ 1267649 w 1378396"/>
                <a:gd name="connsiteY0" fmla="*/ 670642 h 1379151"/>
                <a:gd name="connsiteX1" fmla="*/ 1166826 w 1378396"/>
                <a:gd name="connsiteY1" fmla="*/ 652516 h 1379151"/>
                <a:gd name="connsiteX2" fmla="*/ 1120002 w 1378396"/>
                <a:gd name="connsiteY2" fmla="*/ 638545 h 1379151"/>
                <a:gd name="connsiteX3" fmla="*/ 1082618 w 1378396"/>
                <a:gd name="connsiteY3" fmla="*/ 637412 h 1379151"/>
                <a:gd name="connsiteX4" fmla="*/ 1066003 w 1378396"/>
                <a:gd name="connsiteY4" fmla="*/ 650251 h 1379151"/>
                <a:gd name="connsiteX5" fmla="*/ 1066003 w 1378396"/>
                <a:gd name="connsiteY5" fmla="*/ 924398 h 1379151"/>
                <a:gd name="connsiteX6" fmla="*/ 924021 w 1378396"/>
                <a:gd name="connsiteY6" fmla="*/ 1066381 h 1379151"/>
                <a:gd name="connsiteX7" fmla="*/ 650251 w 1378396"/>
                <a:gd name="connsiteY7" fmla="*/ 1066381 h 1379151"/>
                <a:gd name="connsiteX8" fmla="*/ 637034 w 1378396"/>
                <a:gd name="connsiteY8" fmla="*/ 1082996 h 1379151"/>
                <a:gd name="connsiteX9" fmla="*/ 640055 w 1378396"/>
                <a:gd name="connsiteY9" fmla="*/ 1125289 h 1379151"/>
                <a:gd name="connsiteX10" fmla="*/ 650628 w 1378396"/>
                <a:gd name="connsiteY10" fmla="*/ 1158896 h 1379151"/>
                <a:gd name="connsiteX11" fmla="*/ 670264 w 1378396"/>
                <a:gd name="connsiteY11" fmla="*/ 1268404 h 1379151"/>
                <a:gd name="connsiteX12" fmla="*/ 534323 w 1378396"/>
                <a:gd name="connsiteY12" fmla="*/ 1379045 h 1379151"/>
                <a:gd name="connsiteX13" fmla="*/ 396117 w 1378396"/>
                <a:gd name="connsiteY13" fmla="*/ 1268404 h 1379151"/>
                <a:gd name="connsiteX14" fmla="*/ 414242 w 1378396"/>
                <a:gd name="connsiteY14" fmla="*/ 1167581 h 1379151"/>
                <a:gd name="connsiteX15" fmla="*/ 428214 w 1378396"/>
                <a:gd name="connsiteY15" fmla="*/ 1120757 h 1379151"/>
                <a:gd name="connsiteX16" fmla="*/ 429347 w 1378396"/>
                <a:gd name="connsiteY16" fmla="*/ 1083374 h 1379151"/>
                <a:gd name="connsiteX17" fmla="*/ 416130 w 1378396"/>
                <a:gd name="connsiteY17" fmla="*/ 1066758 h 1379151"/>
                <a:gd name="connsiteX18" fmla="*/ 141983 w 1378396"/>
                <a:gd name="connsiteY18" fmla="*/ 1066758 h 1379151"/>
                <a:gd name="connsiteX19" fmla="*/ 0 w 1378396"/>
                <a:gd name="connsiteY19" fmla="*/ 924776 h 1379151"/>
                <a:gd name="connsiteX20" fmla="*/ 0 w 1378396"/>
                <a:gd name="connsiteY20" fmla="*/ 650628 h 1379151"/>
                <a:gd name="connsiteX21" fmla="*/ 16615 w 1378396"/>
                <a:gd name="connsiteY21" fmla="*/ 637789 h 1379151"/>
                <a:gd name="connsiteX22" fmla="*/ 53999 w 1378396"/>
                <a:gd name="connsiteY22" fmla="*/ 638922 h 1379151"/>
                <a:gd name="connsiteX23" fmla="*/ 100823 w 1378396"/>
                <a:gd name="connsiteY23" fmla="*/ 652894 h 1379151"/>
                <a:gd name="connsiteX24" fmla="*/ 201646 w 1378396"/>
                <a:gd name="connsiteY24" fmla="*/ 671019 h 1379151"/>
                <a:gd name="connsiteX25" fmla="*/ 312286 w 1378396"/>
                <a:gd name="connsiteY25" fmla="*/ 532813 h 1379151"/>
                <a:gd name="connsiteX26" fmla="*/ 201646 w 1378396"/>
                <a:gd name="connsiteY26" fmla="*/ 396494 h 1379151"/>
                <a:gd name="connsiteX27" fmla="*/ 100823 w 1378396"/>
                <a:gd name="connsiteY27" fmla="*/ 414620 h 1379151"/>
                <a:gd name="connsiteX28" fmla="*/ 53999 w 1378396"/>
                <a:gd name="connsiteY28" fmla="*/ 428969 h 1379151"/>
                <a:gd name="connsiteX29" fmla="*/ 16615 w 1378396"/>
                <a:gd name="connsiteY29" fmla="*/ 430102 h 1379151"/>
                <a:gd name="connsiteX30" fmla="*/ 0 w 1378396"/>
                <a:gd name="connsiteY30" fmla="*/ 416885 h 1379151"/>
                <a:gd name="connsiteX31" fmla="*/ 0 w 1378396"/>
                <a:gd name="connsiteY31" fmla="*/ 142738 h 1379151"/>
                <a:gd name="connsiteX32" fmla="*/ 141983 w 1378396"/>
                <a:gd name="connsiteY32" fmla="*/ 755 h 1379151"/>
                <a:gd name="connsiteX33" fmla="*/ 416130 w 1378396"/>
                <a:gd name="connsiteY33" fmla="*/ 755 h 1379151"/>
                <a:gd name="connsiteX34" fmla="*/ 429347 w 1378396"/>
                <a:gd name="connsiteY34" fmla="*/ 17370 h 1379151"/>
                <a:gd name="connsiteX35" fmla="*/ 428214 w 1378396"/>
                <a:gd name="connsiteY35" fmla="*/ 54754 h 1379151"/>
                <a:gd name="connsiteX36" fmla="*/ 414242 w 1378396"/>
                <a:gd name="connsiteY36" fmla="*/ 101578 h 1379151"/>
                <a:gd name="connsiteX37" fmla="*/ 396117 w 1378396"/>
                <a:gd name="connsiteY37" fmla="*/ 202023 h 1379151"/>
                <a:gd name="connsiteX38" fmla="*/ 534323 w 1378396"/>
                <a:gd name="connsiteY38" fmla="*/ 312664 h 1379151"/>
                <a:gd name="connsiteX39" fmla="*/ 670264 w 1378396"/>
                <a:gd name="connsiteY39" fmla="*/ 202023 h 1379151"/>
                <a:gd name="connsiteX40" fmla="*/ 650628 w 1378396"/>
                <a:gd name="connsiteY40" fmla="*/ 92515 h 1379151"/>
                <a:gd name="connsiteX41" fmla="*/ 640055 w 1378396"/>
                <a:gd name="connsiteY41" fmla="*/ 58908 h 1379151"/>
                <a:gd name="connsiteX42" fmla="*/ 637034 w 1378396"/>
                <a:gd name="connsiteY42" fmla="*/ 16615 h 1379151"/>
                <a:gd name="connsiteX43" fmla="*/ 650251 w 1378396"/>
                <a:gd name="connsiteY43" fmla="*/ 0 h 1379151"/>
                <a:gd name="connsiteX44" fmla="*/ 924021 w 1378396"/>
                <a:gd name="connsiteY44" fmla="*/ 0 h 1379151"/>
                <a:gd name="connsiteX45" fmla="*/ 1066003 w 1378396"/>
                <a:gd name="connsiteY45" fmla="*/ 141983 h 1379151"/>
                <a:gd name="connsiteX46" fmla="*/ 1066003 w 1378396"/>
                <a:gd name="connsiteY46" fmla="*/ 416130 h 1379151"/>
                <a:gd name="connsiteX47" fmla="*/ 1082618 w 1378396"/>
                <a:gd name="connsiteY47" fmla="*/ 429347 h 1379151"/>
                <a:gd name="connsiteX48" fmla="*/ 1120002 w 1378396"/>
                <a:gd name="connsiteY48" fmla="*/ 428214 h 1379151"/>
                <a:gd name="connsiteX49" fmla="*/ 1166826 w 1378396"/>
                <a:gd name="connsiteY49" fmla="*/ 413864 h 1379151"/>
                <a:gd name="connsiteX50" fmla="*/ 1267649 w 1378396"/>
                <a:gd name="connsiteY50" fmla="*/ 395739 h 1379151"/>
                <a:gd name="connsiteX51" fmla="*/ 1378290 w 1378396"/>
                <a:gd name="connsiteY51" fmla="*/ 532058 h 1379151"/>
                <a:gd name="connsiteX52" fmla="*/ 1267649 w 1378396"/>
                <a:gd name="connsiteY52" fmla="*/ 670642 h 1379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151">
                  <a:moveTo>
                    <a:pt x="1267649" y="670642"/>
                  </a:moveTo>
                  <a:lnTo>
                    <a:pt x="1166826" y="652516"/>
                  </a:lnTo>
                  <a:cubicBezTo>
                    <a:pt x="1150589" y="649495"/>
                    <a:pt x="1135107" y="644586"/>
                    <a:pt x="1120002" y="638545"/>
                  </a:cubicBezTo>
                  <a:cubicBezTo>
                    <a:pt x="1104897" y="632880"/>
                    <a:pt x="1086394" y="627594"/>
                    <a:pt x="1082618" y="637412"/>
                  </a:cubicBezTo>
                  <a:cubicBezTo>
                    <a:pt x="1075821" y="654027"/>
                    <a:pt x="1066003" y="650251"/>
                    <a:pt x="1066003" y="650251"/>
                  </a:cubicBezTo>
                  <a:lnTo>
                    <a:pt x="1066003" y="924398"/>
                  </a:lnTo>
                  <a:cubicBezTo>
                    <a:pt x="1066003" y="1002942"/>
                    <a:pt x="1002187" y="1066381"/>
                    <a:pt x="924021" y="1066381"/>
                  </a:cubicBezTo>
                  <a:lnTo>
                    <a:pt x="650251" y="1066381"/>
                  </a:lnTo>
                  <a:cubicBezTo>
                    <a:pt x="650251" y="1066381"/>
                    <a:pt x="653649" y="1076199"/>
                    <a:pt x="637034" y="1082996"/>
                  </a:cubicBezTo>
                  <a:cubicBezTo>
                    <a:pt x="626083" y="1087150"/>
                    <a:pt x="633258" y="1109429"/>
                    <a:pt x="640055" y="1125289"/>
                  </a:cubicBezTo>
                  <a:cubicBezTo>
                    <a:pt x="644587" y="1136239"/>
                    <a:pt x="648363" y="1147190"/>
                    <a:pt x="650628" y="1158896"/>
                  </a:cubicBezTo>
                  <a:lnTo>
                    <a:pt x="670264" y="1268404"/>
                  </a:lnTo>
                  <a:cubicBezTo>
                    <a:pt x="689145" y="1372248"/>
                    <a:pt x="577371" y="1379800"/>
                    <a:pt x="534323" y="1379045"/>
                  </a:cubicBezTo>
                  <a:cubicBezTo>
                    <a:pt x="493163" y="1380178"/>
                    <a:pt x="376859" y="1374136"/>
                    <a:pt x="396117" y="1268404"/>
                  </a:cubicBezTo>
                  <a:lnTo>
                    <a:pt x="414242" y="1167581"/>
                  </a:lnTo>
                  <a:cubicBezTo>
                    <a:pt x="417263" y="1151344"/>
                    <a:pt x="422172" y="1135862"/>
                    <a:pt x="428214" y="1120757"/>
                  </a:cubicBezTo>
                  <a:cubicBezTo>
                    <a:pt x="433878" y="1105653"/>
                    <a:pt x="439165" y="1087150"/>
                    <a:pt x="429347" y="1083374"/>
                  </a:cubicBezTo>
                  <a:cubicBezTo>
                    <a:pt x="412732" y="1076577"/>
                    <a:pt x="416130" y="1066758"/>
                    <a:pt x="416130" y="1066758"/>
                  </a:cubicBezTo>
                  <a:lnTo>
                    <a:pt x="141983" y="1066758"/>
                  </a:lnTo>
                  <a:cubicBezTo>
                    <a:pt x="63439" y="1066758"/>
                    <a:pt x="0" y="1002942"/>
                    <a:pt x="0" y="924776"/>
                  </a:cubicBezTo>
                  <a:lnTo>
                    <a:pt x="0" y="650628"/>
                  </a:lnTo>
                  <a:cubicBezTo>
                    <a:pt x="0" y="650628"/>
                    <a:pt x="9818" y="654404"/>
                    <a:pt x="16615" y="637789"/>
                  </a:cubicBezTo>
                  <a:cubicBezTo>
                    <a:pt x="20391" y="627971"/>
                    <a:pt x="38894" y="633258"/>
                    <a:pt x="53999" y="638922"/>
                  </a:cubicBezTo>
                  <a:cubicBezTo>
                    <a:pt x="69103" y="644964"/>
                    <a:pt x="84586" y="649873"/>
                    <a:pt x="100823" y="652894"/>
                  </a:cubicBezTo>
                  <a:lnTo>
                    <a:pt x="201646" y="671019"/>
                  </a:lnTo>
                  <a:cubicBezTo>
                    <a:pt x="307378" y="690278"/>
                    <a:pt x="313419" y="573595"/>
                    <a:pt x="312286" y="532813"/>
                  </a:cubicBezTo>
                  <a:cubicBezTo>
                    <a:pt x="313042" y="489387"/>
                    <a:pt x="305489" y="377614"/>
                    <a:pt x="201646" y="396494"/>
                  </a:cubicBezTo>
                  <a:lnTo>
                    <a:pt x="100823" y="414620"/>
                  </a:lnTo>
                  <a:cubicBezTo>
                    <a:pt x="84586" y="418018"/>
                    <a:pt x="69103" y="422550"/>
                    <a:pt x="53999" y="428969"/>
                  </a:cubicBezTo>
                  <a:cubicBezTo>
                    <a:pt x="38894" y="435011"/>
                    <a:pt x="20391" y="439920"/>
                    <a:pt x="16615" y="430102"/>
                  </a:cubicBezTo>
                  <a:cubicBezTo>
                    <a:pt x="9818" y="413109"/>
                    <a:pt x="0" y="416885"/>
                    <a:pt x="0" y="416885"/>
                  </a:cubicBezTo>
                  <a:lnTo>
                    <a:pt x="0" y="142738"/>
                  </a:lnTo>
                  <a:cubicBezTo>
                    <a:pt x="0" y="64194"/>
                    <a:pt x="63817" y="755"/>
                    <a:pt x="141983" y="755"/>
                  </a:cubicBezTo>
                  <a:lnTo>
                    <a:pt x="416130" y="755"/>
                  </a:lnTo>
                  <a:cubicBezTo>
                    <a:pt x="416130" y="755"/>
                    <a:pt x="412732" y="10573"/>
                    <a:pt x="429347" y="17370"/>
                  </a:cubicBezTo>
                  <a:cubicBezTo>
                    <a:pt x="439165" y="21146"/>
                    <a:pt x="433878" y="39649"/>
                    <a:pt x="428214" y="54754"/>
                  </a:cubicBezTo>
                  <a:cubicBezTo>
                    <a:pt x="422172" y="69858"/>
                    <a:pt x="417263" y="85341"/>
                    <a:pt x="414242" y="101578"/>
                  </a:cubicBezTo>
                  <a:lnTo>
                    <a:pt x="396117" y="202023"/>
                  </a:lnTo>
                  <a:cubicBezTo>
                    <a:pt x="376859" y="307755"/>
                    <a:pt x="493163" y="313797"/>
                    <a:pt x="534323" y="312664"/>
                  </a:cubicBezTo>
                  <a:cubicBezTo>
                    <a:pt x="577371" y="313419"/>
                    <a:pt x="689145" y="305867"/>
                    <a:pt x="670264" y="202023"/>
                  </a:cubicBezTo>
                  <a:lnTo>
                    <a:pt x="650628" y="92515"/>
                  </a:lnTo>
                  <a:cubicBezTo>
                    <a:pt x="648363" y="80809"/>
                    <a:pt x="644964" y="69858"/>
                    <a:pt x="640055" y="58908"/>
                  </a:cubicBezTo>
                  <a:cubicBezTo>
                    <a:pt x="633258" y="43048"/>
                    <a:pt x="626083" y="20769"/>
                    <a:pt x="637034" y="16615"/>
                  </a:cubicBezTo>
                  <a:cubicBezTo>
                    <a:pt x="653649" y="9818"/>
                    <a:pt x="650251" y="0"/>
                    <a:pt x="650251" y="0"/>
                  </a:cubicBezTo>
                  <a:lnTo>
                    <a:pt x="924021" y="0"/>
                  </a:lnTo>
                  <a:cubicBezTo>
                    <a:pt x="1002564" y="0"/>
                    <a:pt x="1066003" y="63817"/>
                    <a:pt x="1066003" y="141983"/>
                  </a:cubicBezTo>
                  <a:lnTo>
                    <a:pt x="1066003" y="416130"/>
                  </a:lnTo>
                  <a:cubicBezTo>
                    <a:pt x="1066003" y="416130"/>
                    <a:pt x="1075821" y="412354"/>
                    <a:pt x="1082618" y="429347"/>
                  </a:cubicBezTo>
                  <a:cubicBezTo>
                    <a:pt x="1086394" y="439165"/>
                    <a:pt x="1104897" y="434256"/>
                    <a:pt x="1120002" y="428214"/>
                  </a:cubicBezTo>
                  <a:cubicBezTo>
                    <a:pt x="1135107" y="421794"/>
                    <a:pt x="1150589" y="417263"/>
                    <a:pt x="1166826" y="413864"/>
                  </a:cubicBezTo>
                  <a:lnTo>
                    <a:pt x="1267649" y="395739"/>
                  </a:lnTo>
                  <a:cubicBezTo>
                    <a:pt x="1371493" y="376858"/>
                    <a:pt x="1379045" y="488632"/>
                    <a:pt x="1378290" y="532058"/>
                  </a:cubicBezTo>
                  <a:cubicBezTo>
                    <a:pt x="1379423" y="573217"/>
                    <a:pt x="1373381" y="689900"/>
                    <a:pt x="1267649" y="670642"/>
                  </a:cubicBezTo>
                  <a:close/>
                </a:path>
              </a:pathLst>
            </a:custGeom>
            <a:solidFill>
              <a:srgbClr val="A0C1D5">
                <a:alpha val="7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47296868-E122-421E-920B-8981FC44D9B1}"/>
              </a:ext>
            </a:extLst>
          </p:cNvPr>
          <p:cNvSpPr txBox="1"/>
          <p:nvPr/>
        </p:nvSpPr>
        <p:spPr>
          <a:xfrm>
            <a:off x="652756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47A0714-4AA5-454B-B8DA-860C3DFFD46B}"/>
              </a:ext>
            </a:extLst>
          </p:cNvPr>
          <p:cNvSpPr txBox="1"/>
          <p:nvPr/>
        </p:nvSpPr>
        <p:spPr>
          <a:xfrm>
            <a:off x="652756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A0C1D5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DCBA7945-FA94-41BF-8624-664C9B5468B6}"/>
              </a:ext>
            </a:extLst>
          </p:cNvPr>
          <p:cNvSpPr txBox="1"/>
          <p:nvPr/>
        </p:nvSpPr>
        <p:spPr>
          <a:xfrm>
            <a:off x="652756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E94C977-68BB-4161-8091-DC53EC19EAAD}"/>
              </a:ext>
            </a:extLst>
          </p:cNvPr>
          <p:cNvSpPr txBox="1"/>
          <p:nvPr/>
        </p:nvSpPr>
        <p:spPr>
          <a:xfrm>
            <a:off x="652756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A0C1D5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D1C0610-9F84-46B6-8EA9-DBA3D8834FA9}"/>
              </a:ext>
            </a:extLst>
          </p:cNvPr>
          <p:cNvSpPr txBox="1"/>
          <p:nvPr/>
        </p:nvSpPr>
        <p:spPr>
          <a:xfrm>
            <a:off x="8546545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8B17DB84-C513-418A-AF52-AE22B12070D4}"/>
              </a:ext>
            </a:extLst>
          </p:cNvPr>
          <p:cNvSpPr txBox="1"/>
          <p:nvPr/>
        </p:nvSpPr>
        <p:spPr>
          <a:xfrm>
            <a:off x="8546545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A0C1D5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ED96BB8-C22B-4701-B902-8C784712F388}"/>
              </a:ext>
            </a:extLst>
          </p:cNvPr>
          <p:cNvSpPr txBox="1"/>
          <p:nvPr/>
        </p:nvSpPr>
        <p:spPr>
          <a:xfrm>
            <a:off x="8546545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9A20597-C5C2-47A2-BD76-03F4374A66D3}"/>
              </a:ext>
            </a:extLst>
          </p:cNvPr>
          <p:cNvSpPr txBox="1"/>
          <p:nvPr/>
        </p:nvSpPr>
        <p:spPr>
          <a:xfrm>
            <a:off x="8546545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A0C1D5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97F91689-9FB2-40E0-B5F5-CC462735C5C6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A0C1D5"/>
                </a:solidFill>
                <a:latin typeface="Montserrat ExtraBold" panose="00000900000000000000" pitchFamily="2" charset="0"/>
              </a:rPr>
              <a:t>Puzzle Infographics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7E50C367-9C98-45CD-95F5-3AF11C5938A1}"/>
              </a:ext>
            </a:extLst>
          </p:cNvPr>
          <p:cNvSpPr txBox="1"/>
          <p:nvPr/>
        </p:nvSpPr>
        <p:spPr>
          <a:xfrm>
            <a:off x="2104799" y="901524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A0C1D5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10820495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675" decel="100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  <p:bldP spid="42" grpId="0"/>
      <p:bldP spid="44" grpId="0"/>
      <p:bldP spid="45" grpId="0"/>
      <p:bldP spid="47" grpId="0"/>
      <p:bldP spid="48" grpId="0"/>
      <p:bldP spid="33" grpId="0"/>
      <p:bldP spid="3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EFF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D93BE222-57FD-4CEF-8CCD-8F2BCCDD038F}"/>
              </a:ext>
            </a:extLst>
          </p:cNvPr>
          <p:cNvGrpSpPr/>
          <p:nvPr/>
        </p:nvGrpSpPr>
        <p:grpSpPr>
          <a:xfrm>
            <a:off x="4161182" y="2130943"/>
            <a:ext cx="3869634" cy="3869742"/>
            <a:chOff x="3815442" y="1148377"/>
            <a:chExt cx="4561115" cy="4561245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8250E384-4D21-4E20-9CA7-A02EF26943C9}"/>
                </a:ext>
              </a:extLst>
            </p:cNvPr>
            <p:cNvGrpSpPr/>
            <p:nvPr/>
          </p:nvGrpSpPr>
          <p:grpSpPr>
            <a:xfrm>
              <a:off x="3815442" y="1148377"/>
              <a:ext cx="4561115" cy="4561245"/>
              <a:chOff x="3815442" y="1148377"/>
              <a:chExt cx="4561115" cy="4561245"/>
            </a:xfrm>
          </p:grpSpPr>
          <p:grpSp>
            <p:nvGrpSpPr>
              <p:cNvPr id="22" name="Graphic 18">
                <a:extLst>
                  <a:ext uri="{FF2B5EF4-FFF2-40B4-BE49-F238E27FC236}">
                    <a16:creationId xmlns:a16="http://schemas.microsoft.com/office/drawing/2014/main" id="{42F837A9-8253-4989-B5A7-1D918B8AF6AE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23" name="Freeform: Shape 22">
                  <a:extLst>
                    <a:ext uri="{FF2B5EF4-FFF2-40B4-BE49-F238E27FC236}">
                      <a16:creationId xmlns:a16="http://schemas.microsoft.com/office/drawing/2014/main" id="{E2CD6A9C-B08F-4C08-9BFF-D51E5A0AA291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4" name="Freeform: Shape 23">
                  <a:extLst>
                    <a:ext uri="{FF2B5EF4-FFF2-40B4-BE49-F238E27FC236}">
                      <a16:creationId xmlns:a16="http://schemas.microsoft.com/office/drawing/2014/main" id="{3EB8DAFF-8145-4112-9DC2-458E299EC5D6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5" name="Freeform: Shape 24">
                  <a:extLst>
                    <a:ext uri="{FF2B5EF4-FFF2-40B4-BE49-F238E27FC236}">
                      <a16:creationId xmlns:a16="http://schemas.microsoft.com/office/drawing/2014/main" id="{A018AEF3-611D-47AC-80A5-B738F6E2544B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6" name="Freeform: Shape 25">
                  <a:extLst>
                    <a:ext uri="{FF2B5EF4-FFF2-40B4-BE49-F238E27FC236}">
                      <a16:creationId xmlns:a16="http://schemas.microsoft.com/office/drawing/2014/main" id="{4652B37B-1757-419B-8E3A-F847EF2257A9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  <p:grpSp>
            <p:nvGrpSpPr>
              <p:cNvPr id="2" name="Graphic 18">
                <a:extLst>
                  <a:ext uri="{FF2B5EF4-FFF2-40B4-BE49-F238E27FC236}">
                    <a16:creationId xmlns:a16="http://schemas.microsoft.com/office/drawing/2014/main" id="{81A91E70-7B74-40AF-AF4F-1EE3DFB518E6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3" name="Freeform: Shape 2">
                  <a:extLst>
                    <a:ext uri="{FF2B5EF4-FFF2-40B4-BE49-F238E27FC236}">
                      <a16:creationId xmlns:a16="http://schemas.microsoft.com/office/drawing/2014/main" id="{78403A00-F7C1-45E1-92D9-327A31CF5A3E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4" name="Freeform: Shape 3">
                  <a:extLst>
                    <a:ext uri="{FF2B5EF4-FFF2-40B4-BE49-F238E27FC236}">
                      <a16:creationId xmlns:a16="http://schemas.microsoft.com/office/drawing/2014/main" id="{D9920FFE-B520-4CD8-B136-26A503C68E15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5" name="Freeform: Shape 4">
                  <a:extLst>
                    <a:ext uri="{FF2B5EF4-FFF2-40B4-BE49-F238E27FC236}">
                      <a16:creationId xmlns:a16="http://schemas.microsoft.com/office/drawing/2014/main" id="{4999E344-CD4F-4744-BCD8-78E79166FF3A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6" name="Freeform: Shape 5">
                  <a:extLst>
                    <a:ext uri="{FF2B5EF4-FFF2-40B4-BE49-F238E27FC236}">
                      <a16:creationId xmlns:a16="http://schemas.microsoft.com/office/drawing/2014/main" id="{F0CF9C17-0966-4345-83CA-76F397EF367F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EFF8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</p:grp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42B737BD-DEE5-4BA3-ACB6-6A2DECA62092}"/>
                </a:ext>
              </a:extLst>
            </p:cNvPr>
            <p:cNvSpPr/>
            <p:nvPr/>
          </p:nvSpPr>
          <p:spPr>
            <a:xfrm>
              <a:off x="3876308" y="1209005"/>
              <a:ext cx="2219993" cy="2219993"/>
            </a:xfrm>
            <a:custGeom>
              <a:avLst/>
              <a:gdLst>
                <a:gd name="connsiteX0" fmla="*/ 1066488 w 1378773"/>
                <a:gd name="connsiteY0" fmla="*/ 846716 h 1378773"/>
                <a:gd name="connsiteX1" fmla="*/ 1177128 w 1378773"/>
                <a:gd name="connsiteY1" fmla="*/ 982657 h 1378773"/>
                <a:gd name="connsiteX2" fmla="*/ 1286259 w 1378773"/>
                <a:gd name="connsiteY2" fmla="*/ 963021 h 1378773"/>
                <a:gd name="connsiteX3" fmla="*/ 1319866 w 1378773"/>
                <a:gd name="connsiteY3" fmla="*/ 952448 h 1378773"/>
                <a:gd name="connsiteX4" fmla="*/ 1362159 w 1378773"/>
                <a:gd name="connsiteY4" fmla="*/ 949427 h 1378773"/>
                <a:gd name="connsiteX5" fmla="*/ 1378774 w 1378773"/>
                <a:gd name="connsiteY5" fmla="*/ 962644 h 1378773"/>
                <a:gd name="connsiteX6" fmla="*/ 1378774 w 1378773"/>
                <a:gd name="connsiteY6" fmla="*/ 1236791 h 1378773"/>
                <a:gd name="connsiteX7" fmla="*/ 1236791 w 1378773"/>
                <a:gd name="connsiteY7" fmla="*/ 1378774 h 1378773"/>
                <a:gd name="connsiteX8" fmla="*/ 962644 w 1378773"/>
                <a:gd name="connsiteY8" fmla="*/ 1378774 h 1378773"/>
                <a:gd name="connsiteX9" fmla="*/ 949427 w 1378773"/>
                <a:gd name="connsiteY9" fmla="*/ 1362159 h 1378773"/>
                <a:gd name="connsiteX10" fmla="*/ 950560 w 1378773"/>
                <a:gd name="connsiteY10" fmla="*/ 1324775 h 1378773"/>
                <a:gd name="connsiteX11" fmla="*/ 964532 w 1378773"/>
                <a:gd name="connsiteY11" fmla="*/ 1277951 h 1378773"/>
                <a:gd name="connsiteX12" fmla="*/ 982657 w 1378773"/>
                <a:gd name="connsiteY12" fmla="*/ 1177128 h 1378773"/>
                <a:gd name="connsiteX13" fmla="*/ 844451 w 1378773"/>
                <a:gd name="connsiteY13" fmla="*/ 1066488 h 1378773"/>
                <a:gd name="connsiteX14" fmla="*/ 708510 w 1378773"/>
                <a:gd name="connsiteY14" fmla="*/ 1177128 h 1378773"/>
                <a:gd name="connsiteX15" fmla="*/ 728146 w 1378773"/>
                <a:gd name="connsiteY15" fmla="*/ 1286259 h 1378773"/>
                <a:gd name="connsiteX16" fmla="*/ 738719 w 1378773"/>
                <a:gd name="connsiteY16" fmla="*/ 1319866 h 1378773"/>
                <a:gd name="connsiteX17" fmla="*/ 741740 w 1378773"/>
                <a:gd name="connsiteY17" fmla="*/ 1362159 h 1378773"/>
                <a:gd name="connsiteX18" fmla="*/ 728523 w 1378773"/>
                <a:gd name="connsiteY18" fmla="*/ 1378774 h 1378773"/>
                <a:gd name="connsiteX19" fmla="*/ 454376 w 1378773"/>
                <a:gd name="connsiteY19" fmla="*/ 1378774 h 1378773"/>
                <a:gd name="connsiteX20" fmla="*/ 312393 w 1378773"/>
                <a:gd name="connsiteY20" fmla="*/ 1236791 h 1378773"/>
                <a:gd name="connsiteX21" fmla="*/ 312393 w 1378773"/>
                <a:gd name="connsiteY21" fmla="*/ 962644 h 1378773"/>
                <a:gd name="connsiteX22" fmla="*/ 295778 w 1378773"/>
                <a:gd name="connsiteY22" fmla="*/ 949427 h 1378773"/>
                <a:gd name="connsiteX23" fmla="*/ 253485 w 1378773"/>
                <a:gd name="connsiteY23" fmla="*/ 952448 h 1378773"/>
                <a:gd name="connsiteX24" fmla="*/ 219878 w 1378773"/>
                <a:gd name="connsiteY24" fmla="*/ 963021 h 1378773"/>
                <a:gd name="connsiteX25" fmla="*/ 110747 w 1378773"/>
                <a:gd name="connsiteY25" fmla="*/ 982657 h 1378773"/>
                <a:gd name="connsiteX26" fmla="*/ 107 w 1378773"/>
                <a:gd name="connsiteY26" fmla="*/ 846716 h 1378773"/>
                <a:gd name="connsiteX27" fmla="*/ 110747 w 1378773"/>
                <a:gd name="connsiteY27" fmla="*/ 708510 h 1378773"/>
                <a:gd name="connsiteX28" fmla="*/ 211570 w 1378773"/>
                <a:gd name="connsiteY28" fmla="*/ 726635 h 1378773"/>
                <a:gd name="connsiteX29" fmla="*/ 258394 w 1378773"/>
                <a:gd name="connsiteY29" fmla="*/ 740607 h 1378773"/>
                <a:gd name="connsiteX30" fmla="*/ 295778 w 1378773"/>
                <a:gd name="connsiteY30" fmla="*/ 741740 h 1378773"/>
                <a:gd name="connsiteX31" fmla="*/ 312393 w 1378773"/>
                <a:gd name="connsiteY31" fmla="*/ 728523 h 1378773"/>
                <a:gd name="connsiteX32" fmla="*/ 312393 w 1378773"/>
                <a:gd name="connsiteY32" fmla="*/ 454376 h 1378773"/>
                <a:gd name="connsiteX33" fmla="*/ 454376 w 1378773"/>
                <a:gd name="connsiteY33" fmla="*/ 312393 h 1378773"/>
                <a:gd name="connsiteX34" fmla="*/ 728523 w 1378773"/>
                <a:gd name="connsiteY34" fmla="*/ 312393 h 1378773"/>
                <a:gd name="connsiteX35" fmla="*/ 741740 w 1378773"/>
                <a:gd name="connsiteY35" fmla="*/ 295778 h 1378773"/>
                <a:gd name="connsiteX36" fmla="*/ 738719 w 1378773"/>
                <a:gd name="connsiteY36" fmla="*/ 253485 h 1378773"/>
                <a:gd name="connsiteX37" fmla="*/ 728146 w 1378773"/>
                <a:gd name="connsiteY37" fmla="*/ 219878 h 1378773"/>
                <a:gd name="connsiteX38" fmla="*/ 708510 w 1378773"/>
                <a:gd name="connsiteY38" fmla="*/ 110747 h 1378773"/>
                <a:gd name="connsiteX39" fmla="*/ 844451 w 1378773"/>
                <a:gd name="connsiteY39" fmla="*/ 107 h 1378773"/>
                <a:gd name="connsiteX40" fmla="*/ 982657 w 1378773"/>
                <a:gd name="connsiteY40" fmla="*/ 110747 h 1378773"/>
                <a:gd name="connsiteX41" fmla="*/ 964532 w 1378773"/>
                <a:gd name="connsiteY41" fmla="*/ 211570 h 1378773"/>
                <a:gd name="connsiteX42" fmla="*/ 950560 w 1378773"/>
                <a:gd name="connsiteY42" fmla="*/ 258394 h 1378773"/>
                <a:gd name="connsiteX43" fmla="*/ 949427 w 1378773"/>
                <a:gd name="connsiteY43" fmla="*/ 295778 h 1378773"/>
                <a:gd name="connsiteX44" fmla="*/ 962644 w 1378773"/>
                <a:gd name="connsiteY44" fmla="*/ 312393 h 1378773"/>
                <a:gd name="connsiteX45" fmla="*/ 1236791 w 1378773"/>
                <a:gd name="connsiteY45" fmla="*/ 312393 h 1378773"/>
                <a:gd name="connsiteX46" fmla="*/ 1378774 w 1378773"/>
                <a:gd name="connsiteY46" fmla="*/ 454376 h 1378773"/>
                <a:gd name="connsiteX47" fmla="*/ 1378774 w 1378773"/>
                <a:gd name="connsiteY47" fmla="*/ 728523 h 1378773"/>
                <a:gd name="connsiteX48" fmla="*/ 1362159 w 1378773"/>
                <a:gd name="connsiteY48" fmla="*/ 741740 h 1378773"/>
                <a:gd name="connsiteX49" fmla="*/ 1324775 w 1378773"/>
                <a:gd name="connsiteY49" fmla="*/ 740607 h 1378773"/>
                <a:gd name="connsiteX50" fmla="*/ 1277951 w 1378773"/>
                <a:gd name="connsiteY50" fmla="*/ 726635 h 1378773"/>
                <a:gd name="connsiteX51" fmla="*/ 1177128 w 1378773"/>
                <a:gd name="connsiteY51" fmla="*/ 708510 h 1378773"/>
                <a:gd name="connsiteX52" fmla="*/ 1066488 w 1378773"/>
                <a:gd name="connsiteY52" fmla="*/ 846716 h 1378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773">
                  <a:moveTo>
                    <a:pt x="1066488" y="846716"/>
                  </a:moveTo>
                  <a:cubicBezTo>
                    <a:pt x="1065732" y="889764"/>
                    <a:pt x="1073285" y="1001538"/>
                    <a:pt x="1177128" y="982657"/>
                  </a:cubicBezTo>
                  <a:lnTo>
                    <a:pt x="1286259" y="963021"/>
                  </a:lnTo>
                  <a:cubicBezTo>
                    <a:pt x="1297965" y="960756"/>
                    <a:pt x="1308915" y="957357"/>
                    <a:pt x="1319866" y="952448"/>
                  </a:cubicBezTo>
                  <a:cubicBezTo>
                    <a:pt x="1335726" y="945651"/>
                    <a:pt x="1358005" y="938477"/>
                    <a:pt x="1362159" y="949427"/>
                  </a:cubicBezTo>
                  <a:cubicBezTo>
                    <a:pt x="1368956" y="966042"/>
                    <a:pt x="1378774" y="962644"/>
                    <a:pt x="1378774" y="962644"/>
                  </a:cubicBezTo>
                  <a:lnTo>
                    <a:pt x="1378774" y="1236791"/>
                  </a:lnTo>
                  <a:cubicBezTo>
                    <a:pt x="1378774" y="1315335"/>
                    <a:pt x="1314957" y="1378774"/>
                    <a:pt x="1236791" y="1378774"/>
                  </a:cubicBezTo>
                  <a:lnTo>
                    <a:pt x="962644" y="1378774"/>
                  </a:lnTo>
                  <a:cubicBezTo>
                    <a:pt x="962644" y="1378774"/>
                    <a:pt x="966042" y="1368956"/>
                    <a:pt x="949427" y="1362159"/>
                  </a:cubicBezTo>
                  <a:cubicBezTo>
                    <a:pt x="939609" y="1358383"/>
                    <a:pt x="944896" y="1339880"/>
                    <a:pt x="950560" y="1324775"/>
                  </a:cubicBezTo>
                  <a:cubicBezTo>
                    <a:pt x="956602" y="1309671"/>
                    <a:pt x="961511" y="1294189"/>
                    <a:pt x="964532" y="1277951"/>
                  </a:cubicBezTo>
                  <a:lnTo>
                    <a:pt x="982657" y="1177128"/>
                  </a:lnTo>
                  <a:cubicBezTo>
                    <a:pt x="1001916" y="1071397"/>
                    <a:pt x="885611" y="1065355"/>
                    <a:pt x="844451" y="1066488"/>
                  </a:cubicBezTo>
                  <a:cubicBezTo>
                    <a:pt x="801403" y="1065732"/>
                    <a:pt x="689629" y="1073285"/>
                    <a:pt x="708510" y="1177128"/>
                  </a:cubicBezTo>
                  <a:lnTo>
                    <a:pt x="728146" y="1286259"/>
                  </a:lnTo>
                  <a:cubicBezTo>
                    <a:pt x="730411" y="1297965"/>
                    <a:pt x="733810" y="1308915"/>
                    <a:pt x="738719" y="1319866"/>
                  </a:cubicBezTo>
                  <a:cubicBezTo>
                    <a:pt x="745516" y="1335726"/>
                    <a:pt x="752691" y="1358005"/>
                    <a:pt x="741740" y="1362159"/>
                  </a:cubicBezTo>
                  <a:cubicBezTo>
                    <a:pt x="725125" y="1368956"/>
                    <a:pt x="728523" y="1378774"/>
                    <a:pt x="728523" y="1378774"/>
                  </a:cubicBezTo>
                  <a:lnTo>
                    <a:pt x="454376" y="1378774"/>
                  </a:lnTo>
                  <a:cubicBezTo>
                    <a:pt x="375832" y="1378774"/>
                    <a:pt x="312393" y="1314957"/>
                    <a:pt x="312393" y="1236791"/>
                  </a:cubicBezTo>
                  <a:lnTo>
                    <a:pt x="312393" y="962644"/>
                  </a:lnTo>
                  <a:cubicBezTo>
                    <a:pt x="312393" y="962644"/>
                    <a:pt x="302575" y="966042"/>
                    <a:pt x="295778" y="949427"/>
                  </a:cubicBezTo>
                  <a:cubicBezTo>
                    <a:pt x="291624" y="938477"/>
                    <a:pt x="269345" y="945651"/>
                    <a:pt x="253485" y="952448"/>
                  </a:cubicBezTo>
                  <a:cubicBezTo>
                    <a:pt x="242535" y="956980"/>
                    <a:pt x="231584" y="960756"/>
                    <a:pt x="219878" y="963021"/>
                  </a:cubicBezTo>
                  <a:lnTo>
                    <a:pt x="110747" y="982657"/>
                  </a:lnTo>
                  <a:cubicBezTo>
                    <a:pt x="6904" y="1001538"/>
                    <a:pt x="-649" y="889764"/>
                    <a:pt x="107" y="846716"/>
                  </a:cubicBezTo>
                  <a:cubicBezTo>
                    <a:pt x="-1026" y="805557"/>
                    <a:pt x="5016" y="689252"/>
                    <a:pt x="110747" y="708510"/>
                  </a:cubicBezTo>
                  <a:lnTo>
                    <a:pt x="211570" y="726635"/>
                  </a:lnTo>
                  <a:cubicBezTo>
                    <a:pt x="227808" y="729656"/>
                    <a:pt x="243290" y="734565"/>
                    <a:pt x="258394" y="740607"/>
                  </a:cubicBezTo>
                  <a:cubicBezTo>
                    <a:pt x="273499" y="746271"/>
                    <a:pt x="292002" y="751558"/>
                    <a:pt x="295778" y="741740"/>
                  </a:cubicBezTo>
                  <a:cubicBezTo>
                    <a:pt x="302575" y="725125"/>
                    <a:pt x="312393" y="728523"/>
                    <a:pt x="312393" y="728523"/>
                  </a:cubicBezTo>
                  <a:lnTo>
                    <a:pt x="312393" y="454376"/>
                  </a:lnTo>
                  <a:cubicBezTo>
                    <a:pt x="312393" y="375832"/>
                    <a:pt x="376210" y="312393"/>
                    <a:pt x="454376" y="312393"/>
                  </a:cubicBezTo>
                  <a:lnTo>
                    <a:pt x="728523" y="312393"/>
                  </a:lnTo>
                  <a:cubicBezTo>
                    <a:pt x="728523" y="312393"/>
                    <a:pt x="725125" y="302575"/>
                    <a:pt x="741740" y="295778"/>
                  </a:cubicBezTo>
                  <a:cubicBezTo>
                    <a:pt x="752691" y="291624"/>
                    <a:pt x="745516" y="269345"/>
                    <a:pt x="738719" y="253485"/>
                  </a:cubicBezTo>
                  <a:cubicBezTo>
                    <a:pt x="734188" y="242535"/>
                    <a:pt x="730411" y="231584"/>
                    <a:pt x="728146" y="219878"/>
                  </a:cubicBezTo>
                  <a:lnTo>
                    <a:pt x="708510" y="110747"/>
                  </a:lnTo>
                  <a:cubicBezTo>
                    <a:pt x="689629" y="6904"/>
                    <a:pt x="801403" y="-649"/>
                    <a:pt x="844451" y="107"/>
                  </a:cubicBezTo>
                  <a:cubicBezTo>
                    <a:pt x="885611" y="-1026"/>
                    <a:pt x="1001916" y="5016"/>
                    <a:pt x="982657" y="110747"/>
                  </a:cubicBezTo>
                  <a:lnTo>
                    <a:pt x="964532" y="211570"/>
                  </a:lnTo>
                  <a:cubicBezTo>
                    <a:pt x="961511" y="227808"/>
                    <a:pt x="956602" y="243290"/>
                    <a:pt x="950560" y="258394"/>
                  </a:cubicBezTo>
                  <a:cubicBezTo>
                    <a:pt x="944896" y="273499"/>
                    <a:pt x="939609" y="292002"/>
                    <a:pt x="949427" y="295778"/>
                  </a:cubicBezTo>
                  <a:cubicBezTo>
                    <a:pt x="966042" y="302575"/>
                    <a:pt x="962644" y="312393"/>
                    <a:pt x="962644" y="312393"/>
                  </a:cubicBezTo>
                  <a:lnTo>
                    <a:pt x="1236791" y="312393"/>
                  </a:lnTo>
                  <a:cubicBezTo>
                    <a:pt x="1315335" y="312393"/>
                    <a:pt x="1378774" y="376210"/>
                    <a:pt x="1378774" y="454376"/>
                  </a:cubicBezTo>
                  <a:lnTo>
                    <a:pt x="1378774" y="728523"/>
                  </a:lnTo>
                  <a:cubicBezTo>
                    <a:pt x="1378774" y="728523"/>
                    <a:pt x="1368956" y="725125"/>
                    <a:pt x="1362159" y="741740"/>
                  </a:cubicBezTo>
                  <a:cubicBezTo>
                    <a:pt x="1358383" y="751558"/>
                    <a:pt x="1339880" y="746271"/>
                    <a:pt x="1324775" y="740607"/>
                  </a:cubicBezTo>
                  <a:cubicBezTo>
                    <a:pt x="1309671" y="734565"/>
                    <a:pt x="1294189" y="729656"/>
                    <a:pt x="1277951" y="726635"/>
                  </a:cubicBezTo>
                  <a:lnTo>
                    <a:pt x="1177128" y="708510"/>
                  </a:lnTo>
                  <a:cubicBezTo>
                    <a:pt x="1071397" y="689252"/>
                    <a:pt x="1065355" y="805557"/>
                    <a:pt x="1066488" y="846716"/>
                  </a:cubicBezTo>
                  <a:close/>
                </a:path>
              </a:pathLst>
            </a:custGeom>
            <a:solidFill>
              <a:srgbClr val="B1AEC2">
                <a:alpha val="7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EB4289D-1940-43C9-8461-2119C1C8EEA0}"/>
                </a:ext>
              </a:extLst>
            </p:cNvPr>
            <p:cNvSpPr/>
            <p:nvPr/>
          </p:nvSpPr>
          <p:spPr>
            <a:xfrm>
              <a:off x="5593312" y="1711388"/>
              <a:ext cx="2219386" cy="2221210"/>
            </a:xfrm>
            <a:custGeom>
              <a:avLst/>
              <a:gdLst>
                <a:gd name="connsiteX0" fmla="*/ 1066110 w 1378396"/>
                <a:gd name="connsiteY0" fmla="*/ 534701 h 1379529"/>
                <a:gd name="connsiteX1" fmla="*/ 1176751 w 1378396"/>
                <a:gd name="connsiteY1" fmla="*/ 670642 h 1379529"/>
                <a:gd name="connsiteX2" fmla="*/ 1285881 w 1378396"/>
                <a:gd name="connsiteY2" fmla="*/ 651006 h 1379529"/>
                <a:gd name="connsiteX3" fmla="*/ 1319489 w 1378396"/>
                <a:gd name="connsiteY3" fmla="*/ 640433 h 1379529"/>
                <a:gd name="connsiteX4" fmla="*/ 1361781 w 1378396"/>
                <a:gd name="connsiteY4" fmla="*/ 637412 h 1379529"/>
                <a:gd name="connsiteX5" fmla="*/ 1378396 w 1378396"/>
                <a:gd name="connsiteY5" fmla="*/ 650628 h 1379529"/>
                <a:gd name="connsiteX6" fmla="*/ 1378396 w 1378396"/>
                <a:gd name="connsiteY6" fmla="*/ 924776 h 1379529"/>
                <a:gd name="connsiteX7" fmla="*/ 1236414 w 1378396"/>
                <a:gd name="connsiteY7" fmla="*/ 1066758 h 1379529"/>
                <a:gd name="connsiteX8" fmla="*/ 962644 w 1378396"/>
                <a:gd name="connsiteY8" fmla="*/ 1066758 h 1379529"/>
                <a:gd name="connsiteX9" fmla="*/ 949427 w 1378396"/>
                <a:gd name="connsiteY9" fmla="*/ 1083374 h 1379529"/>
                <a:gd name="connsiteX10" fmla="*/ 952448 w 1378396"/>
                <a:gd name="connsiteY10" fmla="*/ 1125666 h 1379529"/>
                <a:gd name="connsiteX11" fmla="*/ 963021 w 1378396"/>
                <a:gd name="connsiteY11" fmla="*/ 1159274 h 1379529"/>
                <a:gd name="connsiteX12" fmla="*/ 982657 w 1378396"/>
                <a:gd name="connsiteY12" fmla="*/ 1268782 h 1379529"/>
                <a:gd name="connsiteX13" fmla="*/ 846716 w 1378396"/>
                <a:gd name="connsiteY13" fmla="*/ 1379423 h 1379529"/>
                <a:gd name="connsiteX14" fmla="*/ 708510 w 1378396"/>
                <a:gd name="connsiteY14" fmla="*/ 1268782 h 1379529"/>
                <a:gd name="connsiteX15" fmla="*/ 726635 w 1378396"/>
                <a:gd name="connsiteY15" fmla="*/ 1167959 h 1379529"/>
                <a:gd name="connsiteX16" fmla="*/ 740607 w 1378396"/>
                <a:gd name="connsiteY16" fmla="*/ 1121135 h 1379529"/>
                <a:gd name="connsiteX17" fmla="*/ 741740 w 1378396"/>
                <a:gd name="connsiteY17" fmla="*/ 1083751 h 1379529"/>
                <a:gd name="connsiteX18" fmla="*/ 728523 w 1378396"/>
                <a:gd name="connsiteY18" fmla="*/ 1067136 h 1379529"/>
                <a:gd name="connsiteX19" fmla="*/ 454376 w 1378396"/>
                <a:gd name="connsiteY19" fmla="*/ 1067136 h 1379529"/>
                <a:gd name="connsiteX20" fmla="*/ 312393 w 1378396"/>
                <a:gd name="connsiteY20" fmla="*/ 925153 h 1379529"/>
                <a:gd name="connsiteX21" fmla="*/ 312393 w 1378396"/>
                <a:gd name="connsiteY21" fmla="*/ 651006 h 1379529"/>
                <a:gd name="connsiteX22" fmla="*/ 295778 w 1378396"/>
                <a:gd name="connsiteY22" fmla="*/ 637789 h 1379529"/>
                <a:gd name="connsiteX23" fmla="*/ 253485 w 1378396"/>
                <a:gd name="connsiteY23" fmla="*/ 640810 h 1379529"/>
                <a:gd name="connsiteX24" fmla="*/ 219878 w 1378396"/>
                <a:gd name="connsiteY24" fmla="*/ 651383 h 1379529"/>
                <a:gd name="connsiteX25" fmla="*/ 110747 w 1378396"/>
                <a:gd name="connsiteY25" fmla="*/ 671019 h 1379529"/>
                <a:gd name="connsiteX26" fmla="*/ 107 w 1378396"/>
                <a:gd name="connsiteY26" fmla="*/ 535079 h 1379529"/>
                <a:gd name="connsiteX27" fmla="*/ 110747 w 1378396"/>
                <a:gd name="connsiteY27" fmla="*/ 396872 h 1379529"/>
                <a:gd name="connsiteX28" fmla="*/ 211570 w 1378396"/>
                <a:gd name="connsiteY28" fmla="*/ 414997 h 1379529"/>
                <a:gd name="connsiteX29" fmla="*/ 258394 w 1378396"/>
                <a:gd name="connsiteY29" fmla="*/ 428969 h 1379529"/>
                <a:gd name="connsiteX30" fmla="*/ 295778 w 1378396"/>
                <a:gd name="connsiteY30" fmla="*/ 430102 h 1379529"/>
                <a:gd name="connsiteX31" fmla="*/ 312393 w 1378396"/>
                <a:gd name="connsiteY31" fmla="*/ 416885 h 1379529"/>
                <a:gd name="connsiteX32" fmla="*/ 312393 w 1378396"/>
                <a:gd name="connsiteY32" fmla="*/ 142738 h 1379529"/>
                <a:gd name="connsiteX33" fmla="*/ 454376 w 1378396"/>
                <a:gd name="connsiteY33" fmla="*/ 755 h 1379529"/>
                <a:gd name="connsiteX34" fmla="*/ 728523 w 1378396"/>
                <a:gd name="connsiteY34" fmla="*/ 755 h 1379529"/>
                <a:gd name="connsiteX35" fmla="*/ 741740 w 1378396"/>
                <a:gd name="connsiteY35" fmla="*/ 17370 h 1379529"/>
                <a:gd name="connsiteX36" fmla="*/ 740607 w 1378396"/>
                <a:gd name="connsiteY36" fmla="*/ 54754 h 1379529"/>
                <a:gd name="connsiteX37" fmla="*/ 726635 w 1378396"/>
                <a:gd name="connsiteY37" fmla="*/ 101578 h 1379529"/>
                <a:gd name="connsiteX38" fmla="*/ 708510 w 1378396"/>
                <a:gd name="connsiteY38" fmla="*/ 202023 h 1379529"/>
                <a:gd name="connsiteX39" fmla="*/ 846716 w 1378396"/>
                <a:gd name="connsiteY39" fmla="*/ 312664 h 1379529"/>
                <a:gd name="connsiteX40" fmla="*/ 982657 w 1378396"/>
                <a:gd name="connsiteY40" fmla="*/ 202023 h 1379529"/>
                <a:gd name="connsiteX41" fmla="*/ 963021 w 1378396"/>
                <a:gd name="connsiteY41" fmla="*/ 92515 h 1379529"/>
                <a:gd name="connsiteX42" fmla="*/ 952448 w 1378396"/>
                <a:gd name="connsiteY42" fmla="*/ 58908 h 1379529"/>
                <a:gd name="connsiteX43" fmla="*/ 949427 w 1378396"/>
                <a:gd name="connsiteY43" fmla="*/ 16615 h 1379529"/>
                <a:gd name="connsiteX44" fmla="*/ 962644 w 1378396"/>
                <a:gd name="connsiteY44" fmla="*/ 0 h 1379529"/>
                <a:gd name="connsiteX45" fmla="*/ 1236414 w 1378396"/>
                <a:gd name="connsiteY45" fmla="*/ 0 h 1379529"/>
                <a:gd name="connsiteX46" fmla="*/ 1378396 w 1378396"/>
                <a:gd name="connsiteY46" fmla="*/ 141983 h 1379529"/>
                <a:gd name="connsiteX47" fmla="*/ 1378396 w 1378396"/>
                <a:gd name="connsiteY47" fmla="*/ 416130 h 1379529"/>
                <a:gd name="connsiteX48" fmla="*/ 1361781 w 1378396"/>
                <a:gd name="connsiteY48" fmla="*/ 429347 h 1379529"/>
                <a:gd name="connsiteX49" fmla="*/ 1324398 w 1378396"/>
                <a:gd name="connsiteY49" fmla="*/ 428214 h 1379529"/>
                <a:gd name="connsiteX50" fmla="*/ 1277574 w 1378396"/>
                <a:gd name="connsiteY50" fmla="*/ 414242 h 1379529"/>
                <a:gd name="connsiteX51" fmla="*/ 1176751 w 1378396"/>
                <a:gd name="connsiteY51" fmla="*/ 396117 h 1379529"/>
                <a:gd name="connsiteX52" fmla="*/ 1066110 w 1378396"/>
                <a:gd name="connsiteY52" fmla="*/ 534701 h 1379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529">
                  <a:moveTo>
                    <a:pt x="1066110" y="534701"/>
                  </a:moveTo>
                  <a:cubicBezTo>
                    <a:pt x="1065355" y="577749"/>
                    <a:pt x="1072907" y="689522"/>
                    <a:pt x="1176751" y="670642"/>
                  </a:cubicBezTo>
                  <a:lnTo>
                    <a:pt x="1285881" y="651006"/>
                  </a:lnTo>
                  <a:cubicBezTo>
                    <a:pt x="1297587" y="648740"/>
                    <a:pt x="1308538" y="645342"/>
                    <a:pt x="1319489" y="640433"/>
                  </a:cubicBezTo>
                  <a:cubicBezTo>
                    <a:pt x="1335348" y="633636"/>
                    <a:pt x="1357628" y="626461"/>
                    <a:pt x="1361781" y="637412"/>
                  </a:cubicBezTo>
                  <a:cubicBezTo>
                    <a:pt x="1368579" y="654027"/>
                    <a:pt x="1378396" y="650628"/>
                    <a:pt x="1378396" y="650628"/>
                  </a:cubicBezTo>
                  <a:lnTo>
                    <a:pt x="1378396" y="924776"/>
                  </a:lnTo>
                  <a:cubicBezTo>
                    <a:pt x="1378396" y="1003319"/>
                    <a:pt x="1314580" y="1066758"/>
                    <a:pt x="1236414" y="1066758"/>
                  </a:cubicBezTo>
                  <a:lnTo>
                    <a:pt x="962644" y="1066758"/>
                  </a:lnTo>
                  <a:cubicBezTo>
                    <a:pt x="962644" y="1066758"/>
                    <a:pt x="966042" y="1076576"/>
                    <a:pt x="949427" y="1083374"/>
                  </a:cubicBezTo>
                  <a:cubicBezTo>
                    <a:pt x="938477" y="1087527"/>
                    <a:pt x="945651" y="1109806"/>
                    <a:pt x="952448" y="1125666"/>
                  </a:cubicBezTo>
                  <a:cubicBezTo>
                    <a:pt x="956980" y="1136617"/>
                    <a:pt x="960756" y="1147568"/>
                    <a:pt x="963021" y="1159274"/>
                  </a:cubicBezTo>
                  <a:lnTo>
                    <a:pt x="982657" y="1268782"/>
                  </a:lnTo>
                  <a:cubicBezTo>
                    <a:pt x="1001538" y="1372626"/>
                    <a:pt x="889764" y="1380178"/>
                    <a:pt x="846716" y="1379423"/>
                  </a:cubicBezTo>
                  <a:cubicBezTo>
                    <a:pt x="805557" y="1380555"/>
                    <a:pt x="689252" y="1374514"/>
                    <a:pt x="708510" y="1268782"/>
                  </a:cubicBezTo>
                  <a:lnTo>
                    <a:pt x="726635" y="1167959"/>
                  </a:lnTo>
                  <a:cubicBezTo>
                    <a:pt x="729656" y="1151721"/>
                    <a:pt x="734565" y="1136239"/>
                    <a:pt x="740607" y="1121135"/>
                  </a:cubicBezTo>
                  <a:cubicBezTo>
                    <a:pt x="746271" y="1106030"/>
                    <a:pt x="751558" y="1087527"/>
                    <a:pt x="741740" y="1083751"/>
                  </a:cubicBezTo>
                  <a:cubicBezTo>
                    <a:pt x="725125" y="1076954"/>
                    <a:pt x="728523" y="1067136"/>
                    <a:pt x="728523" y="1067136"/>
                  </a:cubicBezTo>
                  <a:lnTo>
                    <a:pt x="454376" y="1067136"/>
                  </a:lnTo>
                  <a:cubicBezTo>
                    <a:pt x="375832" y="1067136"/>
                    <a:pt x="312393" y="1003319"/>
                    <a:pt x="312393" y="925153"/>
                  </a:cubicBezTo>
                  <a:lnTo>
                    <a:pt x="312393" y="651006"/>
                  </a:lnTo>
                  <a:cubicBezTo>
                    <a:pt x="312393" y="651006"/>
                    <a:pt x="302575" y="654404"/>
                    <a:pt x="295778" y="637789"/>
                  </a:cubicBezTo>
                  <a:cubicBezTo>
                    <a:pt x="291624" y="626839"/>
                    <a:pt x="269345" y="634013"/>
                    <a:pt x="253485" y="640810"/>
                  </a:cubicBezTo>
                  <a:cubicBezTo>
                    <a:pt x="242535" y="645342"/>
                    <a:pt x="231584" y="649118"/>
                    <a:pt x="219878" y="651383"/>
                  </a:cubicBezTo>
                  <a:lnTo>
                    <a:pt x="110747" y="671019"/>
                  </a:lnTo>
                  <a:cubicBezTo>
                    <a:pt x="6904" y="689900"/>
                    <a:pt x="-649" y="578126"/>
                    <a:pt x="107" y="535079"/>
                  </a:cubicBezTo>
                  <a:cubicBezTo>
                    <a:pt x="-1026" y="493919"/>
                    <a:pt x="5016" y="377614"/>
                    <a:pt x="110747" y="396872"/>
                  </a:cubicBezTo>
                  <a:lnTo>
                    <a:pt x="211570" y="414997"/>
                  </a:lnTo>
                  <a:cubicBezTo>
                    <a:pt x="227808" y="418018"/>
                    <a:pt x="243290" y="422927"/>
                    <a:pt x="258394" y="428969"/>
                  </a:cubicBezTo>
                  <a:cubicBezTo>
                    <a:pt x="273499" y="434633"/>
                    <a:pt x="292002" y="439920"/>
                    <a:pt x="295778" y="430102"/>
                  </a:cubicBezTo>
                  <a:cubicBezTo>
                    <a:pt x="302575" y="413487"/>
                    <a:pt x="312393" y="416885"/>
                    <a:pt x="312393" y="416885"/>
                  </a:cubicBezTo>
                  <a:lnTo>
                    <a:pt x="312393" y="142738"/>
                  </a:lnTo>
                  <a:cubicBezTo>
                    <a:pt x="312393" y="64194"/>
                    <a:pt x="376210" y="755"/>
                    <a:pt x="454376" y="755"/>
                  </a:cubicBezTo>
                  <a:lnTo>
                    <a:pt x="728523" y="755"/>
                  </a:lnTo>
                  <a:cubicBezTo>
                    <a:pt x="728523" y="755"/>
                    <a:pt x="725125" y="10573"/>
                    <a:pt x="741740" y="17370"/>
                  </a:cubicBezTo>
                  <a:cubicBezTo>
                    <a:pt x="751558" y="21146"/>
                    <a:pt x="746271" y="39649"/>
                    <a:pt x="740607" y="54754"/>
                  </a:cubicBezTo>
                  <a:cubicBezTo>
                    <a:pt x="734565" y="69858"/>
                    <a:pt x="729656" y="85341"/>
                    <a:pt x="726635" y="101578"/>
                  </a:cubicBezTo>
                  <a:lnTo>
                    <a:pt x="708510" y="202023"/>
                  </a:lnTo>
                  <a:cubicBezTo>
                    <a:pt x="689252" y="307755"/>
                    <a:pt x="805557" y="313797"/>
                    <a:pt x="846716" y="312664"/>
                  </a:cubicBezTo>
                  <a:cubicBezTo>
                    <a:pt x="889764" y="313419"/>
                    <a:pt x="1001538" y="305867"/>
                    <a:pt x="982657" y="202023"/>
                  </a:cubicBezTo>
                  <a:lnTo>
                    <a:pt x="963021" y="92515"/>
                  </a:lnTo>
                  <a:cubicBezTo>
                    <a:pt x="960756" y="80809"/>
                    <a:pt x="957357" y="69858"/>
                    <a:pt x="952448" y="58908"/>
                  </a:cubicBezTo>
                  <a:cubicBezTo>
                    <a:pt x="945651" y="43048"/>
                    <a:pt x="938477" y="20769"/>
                    <a:pt x="949427" y="16615"/>
                  </a:cubicBezTo>
                  <a:cubicBezTo>
                    <a:pt x="966042" y="9818"/>
                    <a:pt x="962644" y="0"/>
                    <a:pt x="962644" y="0"/>
                  </a:cubicBezTo>
                  <a:lnTo>
                    <a:pt x="1236414" y="0"/>
                  </a:lnTo>
                  <a:cubicBezTo>
                    <a:pt x="1314957" y="0"/>
                    <a:pt x="1378396" y="63817"/>
                    <a:pt x="1378396" y="141983"/>
                  </a:cubicBezTo>
                  <a:lnTo>
                    <a:pt x="1378396" y="416130"/>
                  </a:lnTo>
                  <a:cubicBezTo>
                    <a:pt x="1378396" y="416130"/>
                    <a:pt x="1368579" y="412732"/>
                    <a:pt x="1361781" y="429347"/>
                  </a:cubicBezTo>
                  <a:cubicBezTo>
                    <a:pt x="1358005" y="439165"/>
                    <a:pt x="1339502" y="433878"/>
                    <a:pt x="1324398" y="428214"/>
                  </a:cubicBezTo>
                  <a:cubicBezTo>
                    <a:pt x="1309293" y="422172"/>
                    <a:pt x="1293811" y="417263"/>
                    <a:pt x="1277574" y="414242"/>
                  </a:cubicBezTo>
                  <a:lnTo>
                    <a:pt x="1176751" y="396117"/>
                  </a:lnTo>
                  <a:cubicBezTo>
                    <a:pt x="1071019" y="377236"/>
                    <a:pt x="1064977" y="493541"/>
                    <a:pt x="1066110" y="534701"/>
                  </a:cubicBezTo>
                  <a:close/>
                </a:path>
              </a:pathLst>
            </a:custGeom>
            <a:solidFill>
              <a:srgbClr val="B1AEC2">
                <a:alpha val="5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869E865A-4F2A-46C3-9761-9A379183A931}"/>
                </a:ext>
              </a:extLst>
            </p:cNvPr>
            <p:cNvSpPr/>
            <p:nvPr/>
          </p:nvSpPr>
          <p:spPr>
            <a:xfrm>
              <a:off x="4379299" y="2926008"/>
              <a:ext cx="2219993" cy="2219386"/>
            </a:xfrm>
            <a:custGeom>
              <a:avLst/>
              <a:gdLst>
                <a:gd name="connsiteX0" fmla="*/ 1268026 w 1378773"/>
                <a:gd name="connsiteY0" fmla="*/ 982657 h 1378396"/>
                <a:gd name="connsiteX1" fmla="*/ 1167204 w 1378773"/>
                <a:gd name="connsiteY1" fmla="*/ 964532 h 1378396"/>
                <a:gd name="connsiteX2" fmla="*/ 1120380 w 1378773"/>
                <a:gd name="connsiteY2" fmla="*/ 950560 h 1378396"/>
                <a:gd name="connsiteX3" fmla="*/ 1082996 w 1378773"/>
                <a:gd name="connsiteY3" fmla="*/ 949427 h 1378396"/>
                <a:gd name="connsiteX4" fmla="*/ 1066381 w 1378773"/>
                <a:gd name="connsiteY4" fmla="*/ 962266 h 1378396"/>
                <a:gd name="connsiteX5" fmla="*/ 1066381 w 1378773"/>
                <a:gd name="connsiteY5" fmla="*/ 1236414 h 1378396"/>
                <a:gd name="connsiteX6" fmla="*/ 924398 w 1378773"/>
                <a:gd name="connsiteY6" fmla="*/ 1378396 h 1378396"/>
                <a:gd name="connsiteX7" fmla="*/ 650251 w 1378773"/>
                <a:gd name="connsiteY7" fmla="*/ 1378396 h 1378396"/>
                <a:gd name="connsiteX8" fmla="*/ 637034 w 1378773"/>
                <a:gd name="connsiteY8" fmla="*/ 1361781 h 1378396"/>
                <a:gd name="connsiteX9" fmla="*/ 638167 w 1378773"/>
                <a:gd name="connsiteY9" fmla="*/ 1324398 h 1378396"/>
                <a:gd name="connsiteX10" fmla="*/ 652139 w 1378773"/>
                <a:gd name="connsiteY10" fmla="*/ 1277574 h 1378396"/>
                <a:gd name="connsiteX11" fmla="*/ 670264 w 1378773"/>
                <a:gd name="connsiteY11" fmla="*/ 1176751 h 1378396"/>
                <a:gd name="connsiteX12" fmla="*/ 532058 w 1378773"/>
                <a:gd name="connsiteY12" fmla="*/ 1066110 h 1378396"/>
                <a:gd name="connsiteX13" fmla="*/ 396117 w 1378773"/>
                <a:gd name="connsiteY13" fmla="*/ 1176751 h 1378396"/>
                <a:gd name="connsiteX14" fmla="*/ 415753 w 1378773"/>
                <a:gd name="connsiteY14" fmla="*/ 1285881 h 1378396"/>
                <a:gd name="connsiteX15" fmla="*/ 426326 w 1378773"/>
                <a:gd name="connsiteY15" fmla="*/ 1319489 h 1378396"/>
                <a:gd name="connsiteX16" fmla="*/ 429347 w 1378773"/>
                <a:gd name="connsiteY16" fmla="*/ 1361781 h 1378396"/>
                <a:gd name="connsiteX17" fmla="*/ 416130 w 1378773"/>
                <a:gd name="connsiteY17" fmla="*/ 1378396 h 1378396"/>
                <a:gd name="connsiteX18" fmla="*/ 141983 w 1378773"/>
                <a:gd name="connsiteY18" fmla="*/ 1378396 h 1378396"/>
                <a:gd name="connsiteX19" fmla="*/ 0 w 1378773"/>
                <a:gd name="connsiteY19" fmla="*/ 1236414 h 1378396"/>
                <a:gd name="connsiteX20" fmla="*/ 0 w 1378773"/>
                <a:gd name="connsiteY20" fmla="*/ 962266 h 1378396"/>
                <a:gd name="connsiteX21" fmla="*/ 16615 w 1378773"/>
                <a:gd name="connsiteY21" fmla="*/ 949427 h 1378396"/>
                <a:gd name="connsiteX22" fmla="*/ 53999 w 1378773"/>
                <a:gd name="connsiteY22" fmla="*/ 950560 h 1378396"/>
                <a:gd name="connsiteX23" fmla="*/ 100823 w 1378773"/>
                <a:gd name="connsiteY23" fmla="*/ 964532 h 1378396"/>
                <a:gd name="connsiteX24" fmla="*/ 201646 w 1378773"/>
                <a:gd name="connsiteY24" fmla="*/ 982657 h 1378396"/>
                <a:gd name="connsiteX25" fmla="*/ 312286 w 1378773"/>
                <a:gd name="connsiteY25" fmla="*/ 844451 h 1378396"/>
                <a:gd name="connsiteX26" fmla="*/ 201646 w 1378773"/>
                <a:gd name="connsiteY26" fmla="*/ 708132 h 1378396"/>
                <a:gd name="connsiteX27" fmla="*/ 100823 w 1378773"/>
                <a:gd name="connsiteY27" fmla="*/ 726258 h 1378396"/>
                <a:gd name="connsiteX28" fmla="*/ 53999 w 1378773"/>
                <a:gd name="connsiteY28" fmla="*/ 740607 h 1378396"/>
                <a:gd name="connsiteX29" fmla="*/ 16615 w 1378773"/>
                <a:gd name="connsiteY29" fmla="*/ 741740 h 1378396"/>
                <a:gd name="connsiteX30" fmla="*/ 0 w 1378773"/>
                <a:gd name="connsiteY30" fmla="*/ 728523 h 1378396"/>
                <a:gd name="connsiteX31" fmla="*/ 0 w 1378773"/>
                <a:gd name="connsiteY31" fmla="*/ 454376 h 1378396"/>
                <a:gd name="connsiteX32" fmla="*/ 141983 w 1378773"/>
                <a:gd name="connsiteY32" fmla="*/ 312393 h 1378396"/>
                <a:gd name="connsiteX33" fmla="*/ 416130 w 1378773"/>
                <a:gd name="connsiteY33" fmla="*/ 312393 h 1378396"/>
                <a:gd name="connsiteX34" fmla="*/ 429347 w 1378773"/>
                <a:gd name="connsiteY34" fmla="*/ 295778 h 1378396"/>
                <a:gd name="connsiteX35" fmla="*/ 426326 w 1378773"/>
                <a:gd name="connsiteY35" fmla="*/ 253485 h 1378396"/>
                <a:gd name="connsiteX36" fmla="*/ 415753 w 1378773"/>
                <a:gd name="connsiteY36" fmla="*/ 219878 h 1378396"/>
                <a:gd name="connsiteX37" fmla="*/ 396117 w 1378773"/>
                <a:gd name="connsiteY37" fmla="*/ 110747 h 1378396"/>
                <a:gd name="connsiteX38" fmla="*/ 532058 w 1378773"/>
                <a:gd name="connsiteY38" fmla="*/ 107 h 1378396"/>
                <a:gd name="connsiteX39" fmla="*/ 670264 w 1378773"/>
                <a:gd name="connsiteY39" fmla="*/ 110747 h 1378396"/>
                <a:gd name="connsiteX40" fmla="*/ 652139 w 1378773"/>
                <a:gd name="connsiteY40" fmla="*/ 211570 h 1378396"/>
                <a:gd name="connsiteX41" fmla="*/ 638167 w 1378773"/>
                <a:gd name="connsiteY41" fmla="*/ 258394 h 1378396"/>
                <a:gd name="connsiteX42" fmla="*/ 637034 w 1378773"/>
                <a:gd name="connsiteY42" fmla="*/ 295778 h 1378396"/>
                <a:gd name="connsiteX43" fmla="*/ 650251 w 1378773"/>
                <a:gd name="connsiteY43" fmla="*/ 312393 h 1378396"/>
                <a:gd name="connsiteX44" fmla="*/ 924398 w 1378773"/>
                <a:gd name="connsiteY44" fmla="*/ 312393 h 1378396"/>
                <a:gd name="connsiteX45" fmla="*/ 1066381 w 1378773"/>
                <a:gd name="connsiteY45" fmla="*/ 454376 h 1378396"/>
                <a:gd name="connsiteX46" fmla="*/ 1066381 w 1378773"/>
                <a:gd name="connsiteY46" fmla="*/ 728523 h 1378396"/>
                <a:gd name="connsiteX47" fmla="*/ 1082996 w 1378773"/>
                <a:gd name="connsiteY47" fmla="*/ 741740 h 1378396"/>
                <a:gd name="connsiteX48" fmla="*/ 1120380 w 1378773"/>
                <a:gd name="connsiteY48" fmla="*/ 740607 h 1378396"/>
                <a:gd name="connsiteX49" fmla="*/ 1167204 w 1378773"/>
                <a:gd name="connsiteY49" fmla="*/ 726258 h 1378396"/>
                <a:gd name="connsiteX50" fmla="*/ 1268026 w 1378773"/>
                <a:gd name="connsiteY50" fmla="*/ 708132 h 1378396"/>
                <a:gd name="connsiteX51" fmla="*/ 1378667 w 1378773"/>
                <a:gd name="connsiteY51" fmla="*/ 844451 h 1378396"/>
                <a:gd name="connsiteX52" fmla="*/ 1268026 w 1378773"/>
                <a:gd name="connsiteY52" fmla="*/ 982657 h 1378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396">
                  <a:moveTo>
                    <a:pt x="1268026" y="982657"/>
                  </a:moveTo>
                  <a:lnTo>
                    <a:pt x="1167204" y="964532"/>
                  </a:lnTo>
                  <a:cubicBezTo>
                    <a:pt x="1150966" y="961511"/>
                    <a:pt x="1135484" y="956602"/>
                    <a:pt x="1120380" y="950560"/>
                  </a:cubicBezTo>
                  <a:cubicBezTo>
                    <a:pt x="1105275" y="944896"/>
                    <a:pt x="1086772" y="939609"/>
                    <a:pt x="1082996" y="949427"/>
                  </a:cubicBezTo>
                  <a:cubicBezTo>
                    <a:pt x="1076199" y="966042"/>
                    <a:pt x="1066381" y="962266"/>
                    <a:pt x="1066381" y="962266"/>
                  </a:cubicBezTo>
                  <a:lnTo>
                    <a:pt x="1066381" y="1236414"/>
                  </a:lnTo>
                  <a:cubicBezTo>
                    <a:pt x="1066381" y="1314957"/>
                    <a:pt x="1002564" y="1378396"/>
                    <a:pt x="924398" y="1378396"/>
                  </a:cubicBezTo>
                  <a:lnTo>
                    <a:pt x="650251" y="1378396"/>
                  </a:lnTo>
                  <a:cubicBezTo>
                    <a:pt x="650251" y="1378396"/>
                    <a:pt x="653649" y="1368579"/>
                    <a:pt x="637034" y="1361781"/>
                  </a:cubicBezTo>
                  <a:cubicBezTo>
                    <a:pt x="627216" y="1358005"/>
                    <a:pt x="632503" y="1339502"/>
                    <a:pt x="638167" y="1324398"/>
                  </a:cubicBezTo>
                  <a:cubicBezTo>
                    <a:pt x="644209" y="1309293"/>
                    <a:pt x="649118" y="1293811"/>
                    <a:pt x="652139" y="1277574"/>
                  </a:cubicBezTo>
                  <a:lnTo>
                    <a:pt x="670264" y="1176751"/>
                  </a:lnTo>
                  <a:cubicBezTo>
                    <a:pt x="689522" y="1071019"/>
                    <a:pt x="573217" y="1064977"/>
                    <a:pt x="532058" y="1066110"/>
                  </a:cubicBezTo>
                  <a:cubicBezTo>
                    <a:pt x="489010" y="1065355"/>
                    <a:pt x="377236" y="1072907"/>
                    <a:pt x="396117" y="1176751"/>
                  </a:cubicBezTo>
                  <a:lnTo>
                    <a:pt x="415753" y="1285881"/>
                  </a:lnTo>
                  <a:cubicBezTo>
                    <a:pt x="418018" y="1297587"/>
                    <a:pt x="421417" y="1308538"/>
                    <a:pt x="426326" y="1319489"/>
                  </a:cubicBezTo>
                  <a:cubicBezTo>
                    <a:pt x="433123" y="1335348"/>
                    <a:pt x="440297" y="1357628"/>
                    <a:pt x="429347" y="1361781"/>
                  </a:cubicBezTo>
                  <a:cubicBezTo>
                    <a:pt x="412732" y="1368579"/>
                    <a:pt x="416130" y="1378396"/>
                    <a:pt x="416130" y="1378396"/>
                  </a:cubicBezTo>
                  <a:lnTo>
                    <a:pt x="141983" y="1378396"/>
                  </a:lnTo>
                  <a:cubicBezTo>
                    <a:pt x="63439" y="1378396"/>
                    <a:pt x="0" y="1314580"/>
                    <a:pt x="0" y="1236414"/>
                  </a:cubicBezTo>
                  <a:lnTo>
                    <a:pt x="0" y="962266"/>
                  </a:lnTo>
                  <a:cubicBezTo>
                    <a:pt x="0" y="962266"/>
                    <a:pt x="9818" y="966042"/>
                    <a:pt x="16615" y="949427"/>
                  </a:cubicBezTo>
                  <a:cubicBezTo>
                    <a:pt x="20391" y="939609"/>
                    <a:pt x="38894" y="944896"/>
                    <a:pt x="53999" y="950560"/>
                  </a:cubicBezTo>
                  <a:cubicBezTo>
                    <a:pt x="69103" y="956602"/>
                    <a:pt x="84585" y="961511"/>
                    <a:pt x="100823" y="964532"/>
                  </a:cubicBezTo>
                  <a:lnTo>
                    <a:pt x="201646" y="982657"/>
                  </a:lnTo>
                  <a:cubicBezTo>
                    <a:pt x="307377" y="1001916"/>
                    <a:pt x="313419" y="885233"/>
                    <a:pt x="312286" y="844451"/>
                  </a:cubicBezTo>
                  <a:cubicBezTo>
                    <a:pt x="313042" y="801025"/>
                    <a:pt x="305489" y="689252"/>
                    <a:pt x="201646" y="708132"/>
                  </a:cubicBezTo>
                  <a:lnTo>
                    <a:pt x="100823" y="726258"/>
                  </a:lnTo>
                  <a:cubicBezTo>
                    <a:pt x="84585" y="729656"/>
                    <a:pt x="69103" y="734188"/>
                    <a:pt x="53999" y="740607"/>
                  </a:cubicBezTo>
                  <a:cubicBezTo>
                    <a:pt x="38894" y="746649"/>
                    <a:pt x="20391" y="751558"/>
                    <a:pt x="16615" y="741740"/>
                  </a:cubicBezTo>
                  <a:cubicBezTo>
                    <a:pt x="9818" y="724747"/>
                    <a:pt x="0" y="728523"/>
                    <a:pt x="0" y="728523"/>
                  </a:cubicBezTo>
                  <a:lnTo>
                    <a:pt x="0" y="454376"/>
                  </a:lnTo>
                  <a:cubicBezTo>
                    <a:pt x="0" y="375832"/>
                    <a:pt x="63817" y="312393"/>
                    <a:pt x="141983" y="312393"/>
                  </a:cubicBezTo>
                  <a:lnTo>
                    <a:pt x="416130" y="312393"/>
                  </a:lnTo>
                  <a:cubicBezTo>
                    <a:pt x="416130" y="312393"/>
                    <a:pt x="412732" y="302575"/>
                    <a:pt x="429347" y="295778"/>
                  </a:cubicBezTo>
                  <a:cubicBezTo>
                    <a:pt x="440297" y="291624"/>
                    <a:pt x="433123" y="269345"/>
                    <a:pt x="426326" y="253485"/>
                  </a:cubicBezTo>
                  <a:cubicBezTo>
                    <a:pt x="421794" y="242535"/>
                    <a:pt x="418018" y="231584"/>
                    <a:pt x="415753" y="219878"/>
                  </a:cubicBezTo>
                  <a:lnTo>
                    <a:pt x="396117" y="110747"/>
                  </a:lnTo>
                  <a:cubicBezTo>
                    <a:pt x="377236" y="6904"/>
                    <a:pt x="489010" y="-649"/>
                    <a:pt x="532058" y="107"/>
                  </a:cubicBezTo>
                  <a:cubicBezTo>
                    <a:pt x="573217" y="-1026"/>
                    <a:pt x="689522" y="5016"/>
                    <a:pt x="670264" y="110747"/>
                  </a:cubicBezTo>
                  <a:lnTo>
                    <a:pt x="652139" y="211570"/>
                  </a:lnTo>
                  <a:cubicBezTo>
                    <a:pt x="649118" y="227808"/>
                    <a:pt x="644209" y="243290"/>
                    <a:pt x="638167" y="258394"/>
                  </a:cubicBezTo>
                  <a:cubicBezTo>
                    <a:pt x="632503" y="273499"/>
                    <a:pt x="627216" y="292002"/>
                    <a:pt x="637034" y="295778"/>
                  </a:cubicBezTo>
                  <a:cubicBezTo>
                    <a:pt x="653649" y="302575"/>
                    <a:pt x="650251" y="312393"/>
                    <a:pt x="650251" y="312393"/>
                  </a:cubicBezTo>
                  <a:lnTo>
                    <a:pt x="924398" y="312393"/>
                  </a:lnTo>
                  <a:cubicBezTo>
                    <a:pt x="1002942" y="312393"/>
                    <a:pt x="1066381" y="376210"/>
                    <a:pt x="1066381" y="454376"/>
                  </a:cubicBezTo>
                  <a:lnTo>
                    <a:pt x="1066381" y="728523"/>
                  </a:lnTo>
                  <a:cubicBezTo>
                    <a:pt x="1066381" y="728523"/>
                    <a:pt x="1076199" y="724747"/>
                    <a:pt x="1082996" y="741740"/>
                  </a:cubicBezTo>
                  <a:cubicBezTo>
                    <a:pt x="1086772" y="751558"/>
                    <a:pt x="1105275" y="746649"/>
                    <a:pt x="1120380" y="740607"/>
                  </a:cubicBezTo>
                  <a:cubicBezTo>
                    <a:pt x="1135484" y="734188"/>
                    <a:pt x="1150966" y="729656"/>
                    <a:pt x="1167204" y="726258"/>
                  </a:cubicBezTo>
                  <a:lnTo>
                    <a:pt x="1268026" y="708132"/>
                  </a:lnTo>
                  <a:cubicBezTo>
                    <a:pt x="1371870" y="689252"/>
                    <a:pt x="1379422" y="801025"/>
                    <a:pt x="1378667" y="844451"/>
                  </a:cubicBezTo>
                  <a:cubicBezTo>
                    <a:pt x="1379800" y="885233"/>
                    <a:pt x="1373758" y="1001916"/>
                    <a:pt x="1268026" y="982657"/>
                  </a:cubicBezTo>
                  <a:close/>
                </a:path>
              </a:pathLst>
            </a:custGeom>
            <a:solidFill>
              <a:srgbClr val="B1AEC2">
                <a:alpha val="5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7DDEB8D9-0600-4E49-BD85-24555B5F817C}"/>
                </a:ext>
              </a:extLst>
            </p:cNvPr>
            <p:cNvSpPr/>
            <p:nvPr/>
          </p:nvSpPr>
          <p:spPr>
            <a:xfrm>
              <a:off x="6096303" y="3428392"/>
              <a:ext cx="2219386" cy="2220602"/>
            </a:xfrm>
            <a:custGeom>
              <a:avLst/>
              <a:gdLst>
                <a:gd name="connsiteX0" fmla="*/ 1267649 w 1378396"/>
                <a:gd name="connsiteY0" fmla="*/ 670642 h 1379151"/>
                <a:gd name="connsiteX1" fmla="*/ 1166826 w 1378396"/>
                <a:gd name="connsiteY1" fmla="*/ 652516 h 1379151"/>
                <a:gd name="connsiteX2" fmla="*/ 1120002 w 1378396"/>
                <a:gd name="connsiteY2" fmla="*/ 638545 h 1379151"/>
                <a:gd name="connsiteX3" fmla="*/ 1082618 w 1378396"/>
                <a:gd name="connsiteY3" fmla="*/ 637412 h 1379151"/>
                <a:gd name="connsiteX4" fmla="*/ 1066003 w 1378396"/>
                <a:gd name="connsiteY4" fmla="*/ 650251 h 1379151"/>
                <a:gd name="connsiteX5" fmla="*/ 1066003 w 1378396"/>
                <a:gd name="connsiteY5" fmla="*/ 924398 h 1379151"/>
                <a:gd name="connsiteX6" fmla="*/ 924021 w 1378396"/>
                <a:gd name="connsiteY6" fmla="*/ 1066381 h 1379151"/>
                <a:gd name="connsiteX7" fmla="*/ 650251 w 1378396"/>
                <a:gd name="connsiteY7" fmla="*/ 1066381 h 1379151"/>
                <a:gd name="connsiteX8" fmla="*/ 637034 w 1378396"/>
                <a:gd name="connsiteY8" fmla="*/ 1082996 h 1379151"/>
                <a:gd name="connsiteX9" fmla="*/ 640055 w 1378396"/>
                <a:gd name="connsiteY9" fmla="*/ 1125289 h 1379151"/>
                <a:gd name="connsiteX10" fmla="*/ 650628 w 1378396"/>
                <a:gd name="connsiteY10" fmla="*/ 1158896 h 1379151"/>
                <a:gd name="connsiteX11" fmla="*/ 670264 w 1378396"/>
                <a:gd name="connsiteY11" fmla="*/ 1268404 h 1379151"/>
                <a:gd name="connsiteX12" fmla="*/ 534323 w 1378396"/>
                <a:gd name="connsiteY12" fmla="*/ 1379045 h 1379151"/>
                <a:gd name="connsiteX13" fmla="*/ 396117 w 1378396"/>
                <a:gd name="connsiteY13" fmla="*/ 1268404 h 1379151"/>
                <a:gd name="connsiteX14" fmla="*/ 414242 w 1378396"/>
                <a:gd name="connsiteY14" fmla="*/ 1167581 h 1379151"/>
                <a:gd name="connsiteX15" fmla="*/ 428214 w 1378396"/>
                <a:gd name="connsiteY15" fmla="*/ 1120757 h 1379151"/>
                <a:gd name="connsiteX16" fmla="*/ 429347 w 1378396"/>
                <a:gd name="connsiteY16" fmla="*/ 1083374 h 1379151"/>
                <a:gd name="connsiteX17" fmla="*/ 416130 w 1378396"/>
                <a:gd name="connsiteY17" fmla="*/ 1066758 h 1379151"/>
                <a:gd name="connsiteX18" fmla="*/ 141983 w 1378396"/>
                <a:gd name="connsiteY18" fmla="*/ 1066758 h 1379151"/>
                <a:gd name="connsiteX19" fmla="*/ 0 w 1378396"/>
                <a:gd name="connsiteY19" fmla="*/ 924776 h 1379151"/>
                <a:gd name="connsiteX20" fmla="*/ 0 w 1378396"/>
                <a:gd name="connsiteY20" fmla="*/ 650628 h 1379151"/>
                <a:gd name="connsiteX21" fmla="*/ 16615 w 1378396"/>
                <a:gd name="connsiteY21" fmla="*/ 637789 h 1379151"/>
                <a:gd name="connsiteX22" fmla="*/ 53999 w 1378396"/>
                <a:gd name="connsiteY22" fmla="*/ 638922 h 1379151"/>
                <a:gd name="connsiteX23" fmla="*/ 100823 w 1378396"/>
                <a:gd name="connsiteY23" fmla="*/ 652894 h 1379151"/>
                <a:gd name="connsiteX24" fmla="*/ 201646 w 1378396"/>
                <a:gd name="connsiteY24" fmla="*/ 671019 h 1379151"/>
                <a:gd name="connsiteX25" fmla="*/ 312286 w 1378396"/>
                <a:gd name="connsiteY25" fmla="*/ 532813 h 1379151"/>
                <a:gd name="connsiteX26" fmla="*/ 201646 w 1378396"/>
                <a:gd name="connsiteY26" fmla="*/ 396494 h 1379151"/>
                <a:gd name="connsiteX27" fmla="*/ 100823 w 1378396"/>
                <a:gd name="connsiteY27" fmla="*/ 414620 h 1379151"/>
                <a:gd name="connsiteX28" fmla="*/ 53999 w 1378396"/>
                <a:gd name="connsiteY28" fmla="*/ 428969 h 1379151"/>
                <a:gd name="connsiteX29" fmla="*/ 16615 w 1378396"/>
                <a:gd name="connsiteY29" fmla="*/ 430102 h 1379151"/>
                <a:gd name="connsiteX30" fmla="*/ 0 w 1378396"/>
                <a:gd name="connsiteY30" fmla="*/ 416885 h 1379151"/>
                <a:gd name="connsiteX31" fmla="*/ 0 w 1378396"/>
                <a:gd name="connsiteY31" fmla="*/ 142738 h 1379151"/>
                <a:gd name="connsiteX32" fmla="*/ 141983 w 1378396"/>
                <a:gd name="connsiteY32" fmla="*/ 755 h 1379151"/>
                <a:gd name="connsiteX33" fmla="*/ 416130 w 1378396"/>
                <a:gd name="connsiteY33" fmla="*/ 755 h 1379151"/>
                <a:gd name="connsiteX34" fmla="*/ 429347 w 1378396"/>
                <a:gd name="connsiteY34" fmla="*/ 17370 h 1379151"/>
                <a:gd name="connsiteX35" fmla="*/ 428214 w 1378396"/>
                <a:gd name="connsiteY35" fmla="*/ 54754 h 1379151"/>
                <a:gd name="connsiteX36" fmla="*/ 414242 w 1378396"/>
                <a:gd name="connsiteY36" fmla="*/ 101578 h 1379151"/>
                <a:gd name="connsiteX37" fmla="*/ 396117 w 1378396"/>
                <a:gd name="connsiteY37" fmla="*/ 202023 h 1379151"/>
                <a:gd name="connsiteX38" fmla="*/ 534323 w 1378396"/>
                <a:gd name="connsiteY38" fmla="*/ 312664 h 1379151"/>
                <a:gd name="connsiteX39" fmla="*/ 670264 w 1378396"/>
                <a:gd name="connsiteY39" fmla="*/ 202023 h 1379151"/>
                <a:gd name="connsiteX40" fmla="*/ 650628 w 1378396"/>
                <a:gd name="connsiteY40" fmla="*/ 92515 h 1379151"/>
                <a:gd name="connsiteX41" fmla="*/ 640055 w 1378396"/>
                <a:gd name="connsiteY41" fmla="*/ 58908 h 1379151"/>
                <a:gd name="connsiteX42" fmla="*/ 637034 w 1378396"/>
                <a:gd name="connsiteY42" fmla="*/ 16615 h 1379151"/>
                <a:gd name="connsiteX43" fmla="*/ 650251 w 1378396"/>
                <a:gd name="connsiteY43" fmla="*/ 0 h 1379151"/>
                <a:gd name="connsiteX44" fmla="*/ 924021 w 1378396"/>
                <a:gd name="connsiteY44" fmla="*/ 0 h 1379151"/>
                <a:gd name="connsiteX45" fmla="*/ 1066003 w 1378396"/>
                <a:gd name="connsiteY45" fmla="*/ 141983 h 1379151"/>
                <a:gd name="connsiteX46" fmla="*/ 1066003 w 1378396"/>
                <a:gd name="connsiteY46" fmla="*/ 416130 h 1379151"/>
                <a:gd name="connsiteX47" fmla="*/ 1082618 w 1378396"/>
                <a:gd name="connsiteY47" fmla="*/ 429347 h 1379151"/>
                <a:gd name="connsiteX48" fmla="*/ 1120002 w 1378396"/>
                <a:gd name="connsiteY48" fmla="*/ 428214 h 1379151"/>
                <a:gd name="connsiteX49" fmla="*/ 1166826 w 1378396"/>
                <a:gd name="connsiteY49" fmla="*/ 413864 h 1379151"/>
                <a:gd name="connsiteX50" fmla="*/ 1267649 w 1378396"/>
                <a:gd name="connsiteY50" fmla="*/ 395739 h 1379151"/>
                <a:gd name="connsiteX51" fmla="*/ 1378290 w 1378396"/>
                <a:gd name="connsiteY51" fmla="*/ 532058 h 1379151"/>
                <a:gd name="connsiteX52" fmla="*/ 1267649 w 1378396"/>
                <a:gd name="connsiteY52" fmla="*/ 670642 h 1379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151">
                  <a:moveTo>
                    <a:pt x="1267649" y="670642"/>
                  </a:moveTo>
                  <a:lnTo>
                    <a:pt x="1166826" y="652516"/>
                  </a:lnTo>
                  <a:cubicBezTo>
                    <a:pt x="1150589" y="649495"/>
                    <a:pt x="1135107" y="644586"/>
                    <a:pt x="1120002" y="638545"/>
                  </a:cubicBezTo>
                  <a:cubicBezTo>
                    <a:pt x="1104897" y="632880"/>
                    <a:pt x="1086394" y="627594"/>
                    <a:pt x="1082618" y="637412"/>
                  </a:cubicBezTo>
                  <a:cubicBezTo>
                    <a:pt x="1075821" y="654027"/>
                    <a:pt x="1066003" y="650251"/>
                    <a:pt x="1066003" y="650251"/>
                  </a:cubicBezTo>
                  <a:lnTo>
                    <a:pt x="1066003" y="924398"/>
                  </a:lnTo>
                  <a:cubicBezTo>
                    <a:pt x="1066003" y="1002942"/>
                    <a:pt x="1002187" y="1066381"/>
                    <a:pt x="924021" y="1066381"/>
                  </a:cubicBezTo>
                  <a:lnTo>
                    <a:pt x="650251" y="1066381"/>
                  </a:lnTo>
                  <a:cubicBezTo>
                    <a:pt x="650251" y="1066381"/>
                    <a:pt x="653649" y="1076199"/>
                    <a:pt x="637034" y="1082996"/>
                  </a:cubicBezTo>
                  <a:cubicBezTo>
                    <a:pt x="626083" y="1087150"/>
                    <a:pt x="633258" y="1109429"/>
                    <a:pt x="640055" y="1125289"/>
                  </a:cubicBezTo>
                  <a:cubicBezTo>
                    <a:pt x="644587" y="1136239"/>
                    <a:pt x="648363" y="1147190"/>
                    <a:pt x="650628" y="1158896"/>
                  </a:cubicBezTo>
                  <a:lnTo>
                    <a:pt x="670264" y="1268404"/>
                  </a:lnTo>
                  <a:cubicBezTo>
                    <a:pt x="689145" y="1372248"/>
                    <a:pt x="577371" y="1379800"/>
                    <a:pt x="534323" y="1379045"/>
                  </a:cubicBezTo>
                  <a:cubicBezTo>
                    <a:pt x="493163" y="1380178"/>
                    <a:pt x="376859" y="1374136"/>
                    <a:pt x="396117" y="1268404"/>
                  </a:cubicBezTo>
                  <a:lnTo>
                    <a:pt x="414242" y="1167581"/>
                  </a:lnTo>
                  <a:cubicBezTo>
                    <a:pt x="417263" y="1151344"/>
                    <a:pt x="422172" y="1135862"/>
                    <a:pt x="428214" y="1120757"/>
                  </a:cubicBezTo>
                  <a:cubicBezTo>
                    <a:pt x="433878" y="1105653"/>
                    <a:pt x="439165" y="1087150"/>
                    <a:pt x="429347" y="1083374"/>
                  </a:cubicBezTo>
                  <a:cubicBezTo>
                    <a:pt x="412732" y="1076577"/>
                    <a:pt x="416130" y="1066758"/>
                    <a:pt x="416130" y="1066758"/>
                  </a:cubicBezTo>
                  <a:lnTo>
                    <a:pt x="141983" y="1066758"/>
                  </a:lnTo>
                  <a:cubicBezTo>
                    <a:pt x="63439" y="1066758"/>
                    <a:pt x="0" y="1002942"/>
                    <a:pt x="0" y="924776"/>
                  </a:cubicBezTo>
                  <a:lnTo>
                    <a:pt x="0" y="650628"/>
                  </a:lnTo>
                  <a:cubicBezTo>
                    <a:pt x="0" y="650628"/>
                    <a:pt x="9818" y="654404"/>
                    <a:pt x="16615" y="637789"/>
                  </a:cubicBezTo>
                  <a:cubicBezTo>
                    <a:pt x="20391" y="627971"/>
                    <a:pt x="38894" y="633258"/>
                    <a:pt x="53999" y="638922"/>
                  </a:cubicBezTo>
                  <a:cubicBezTo>
                    <a:pt x="69103" y="644964"/>
                    <a:pt x="84586" y="649873"/>
                    <a:pt x="100823" y="652894"/>
                  </a:cubicBezTo>
                  <a:lnTo>
                    <a:pt x="201646" y="671019"/>
                  </a:lnTo>
                  <a:cubicBezTo>
                    <a:pt x="307378" y="690278"/>
                    <a:pt x="313419" y="573595"/>
                    <a:pt x="312286" y="532813"/>
                  </a:cubicBezTo>
                  <a:cubicBezTo>
                    <a:pt x="313042" y="489387"/>
                    <a:pt x="305489" y="377614"/>
                    <a:pt x="201646" y="396494"/>
                  </a:cubicBezTo>
                  <a:lnTo>
                    <a:pt x="100823" y="414620"/>
                  </a:lnTo>
                  <a:cubicBezTo>
                    <a:pt x="84586" y="418018"/>
                    <a:pt x="69103" y="422550"/>
                    <a:pt x="53999" y="428969"/>
                  </a:cubicBezTo>
                  <a:cubicBezTo>
                    <a:pt x="38894" y="435011"/>
                    <a:pt x="20391" y="439920"/>
                    <a:pt x="16615" y="430102"/>
                  </a:cubicBezTo>
                  <a:cubicBezTo>
                    <a:pt x="9818" y="413109"/>
                    <a:pt x="0" y="416885"/>
                    <a:pt x="0" y="416885"/>
                  </a:cubicBezTo>
                  <a:lnTo>
                    <a:pt x="0" y="142738"/>
                  </a:lnTo>
                  <a:cubicBezTo>
                    <a:pt x="0" y="64194"/>
                    <a:pt x="63817" y="755"/>
                    <a:pt x="141983" y="755"/>
                  </a:cubicBezTo>
                  <a:lnTo>
                    <a:pt x="416130" y="755"/>
                  </a:lnTo>
                  <a:cubicBezTo>
                    <a:pt x="416130" y="755"/>
                    <a:pt x="412732" y="10573"/>
                    <a:pt x="429347" y="17370"/>
                  </a:cubicBezTo>
                  <a:cubicBezTo>
                    <a:pt x="439165" y="21146"/>
                    <a:pt x="433878" y="39649"/>
                    <a:pt x="428214" y="54754"/>
                  </a:cubicBezTo>
                  <a:cubicBezTo>
                    <a:pt x="422172" y="69858"/>
                    <a:pt x="417263" y="85341"/>
                    <a:pt x="414242" y="101578"/>
                  </a:cubicBezTo>
                  <a:lnTo>
                    <a:pt x="396117" y="202023"/>
                  </a:lnTo>
                  <a:cubicBezTo>
                    <a:pt x="376859" y="307755"/>
                    <a:pt x="493163" y="313797"/>
                    <a:pt x="534323" y="312664"/>
                  </a:cubicBezTo>
                  <a:cubicBezTo>
                    <a:pt x="577371" y="313419"/>
                    <a:pt x="689145" y="305867"/>
                    <a:pt x="670264" y="202023"/>
                  </a:cubicBezTo>
                  <a:lnTo>
                    <a:pt x="650628" y="92515"/>
                  </a:lnTo>
                  <a:cubicBezTo>
                    <a:pt x="648363" y="80809"/>
                    <a:pt x="644964" y="69858"/>
                    <a:pt x="640055" y="58908"/>
                  </a:cubicBezTo>
                  <a:cubicBezTo>
                    <a:pt x="633258" y="43048"/>
                    <a:pt x="626083" y="20769"/>
                    <a:pt x="637034" y="16615"/>
                  </a:cubicBezTo>
                  <a:cubicBezTo>
                    <a:pt x="653649" y="9818"/>
                    <a:pt x="650251" y="0"/>
                    <a:pt x="650251" y="0"/>
                  </a:cubicBezTo>
                  <a:lnTo>
                    <a:pt x="924021" y="0"/>
                  </a:lnTo>
                  <a:cubicBezTo>
                    <a:pt x="1002564" y="0"/>
                    <a:pt x="1066003" y="63817"/>
                    <a:pt x="1066003" y="141983"/>
                  </a:cubicBezTo>
                  <a:lnTo>
                    <a:pt x="1066003" y="416130"/>
                  </a:lnTo>
                  <a:cubicBezTo>
                    <a:pt x="1066003" y="416130"/>
                    <a:pt x="1075821" y="412354"/>
                    <a:pt x="1082618" y="429347"/>
                  </a:cubicBezTo>
                  <a:cubicBezTo>
                    <a:pt x="1086394" y="439165"/>
                    <a:pt x="1104897" y="434256"/>
                    <a:pt x="1120002" y="428214"/>
                  </a:cubicBezTo>
                  <a:cubicBezTo>
                    <a:pt x="1135107" y="421794"/>
                    <a:pt x="1150589" y="417263"/>
                    <a:pt x="1166826" y="413864"/>
                  </a:cubicBezTo>
                  <a:lnTo>
                    <a:pt x="1267649" y="395739"/>
                  </a:lnTo>
                  <a:cubicBezTo>
                    <a:pt x="1371493" y="376858"/>
                    <a:pt x="1379045" y="488632"/>
                    <a:pt x="1378290" y="532058"/>
                  </a:cubicBezTo>
                  <a:cubicBezTo>
                    <a:pt x="1379423" y="573217"/>
                    <a:pt x="1373381" y="689900"/>
                    <a:pt x="1267649" y="670642"/>
                  </a:cubicBezTo>
                  <a:close/>
                </a:path>
              </a:pathLst>
            </a:custGeom>
            <a:solidFill>
              <a:srgbClr val="B1AEC2">
                <a:alpha val="70000"/>
              </a:srgb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47296868-E122-421E-920B-8981FC44D9B1}"/>
              </a:ext>
            </a:extLst>
          </p:cNvPr>
          <p:cNvSpPr txBox="1"/>
          <p:nvPr/>
        </p:nvSpPr>
        <p:spPr>
          <a:xfrm>
            <a:off x="652756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47A0714-4AA5-454B-B8DA-860C3DFFD46B}"/>
              </a:ext>
            </a:extLst>
          </p:cNvPr>
          <p:cNvSpPr txBox="1"/>
          <p:nvPr/>
        </p:nvSpPr>
        <p:spPr>
          <a:xfrm>
            <a:off x="652756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B1AEC2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DCBA7945-FA94-41BF-8624-664C9B5468B6}"/>
              </a:ext>
            </a:extLst>
          </p:cNvPr>
          <p:cNvSpPr txBox="1"/>
          <p:nvPr/>
        </p:nvSpPr>
        <p:spPr>
          <a:xfrm>
            <a:off x="652756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E94C977-68BB-4161-8091-DC53EC19EAAD}"/>
              </a:ext>
            </a:extLst>
          </p:cNvPr>
          <p:cNvSpPr txBox="1"/>
          <p:nvPr/>
        </p:nvSpPr>
        <p:spPr>
          <a:xfrm>
            <a:off x="652756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rgbClr val="B1AEC2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D1C0610-9F84-46B6-8EA9-DBA3D8834FA9}"/>
              </a:ext>
            </a:extLst>
          </p:cNvPr>
          <p:cNvSpPr txBox="1"/>
          <p:nvPr/>
        </p:nvSpPr>
        <p:spPr>
          <a:xfrm>
            <a:off x="8546545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8B17DB84-C513-418A-AF52-AE22B12070D4}"/>
              </a:ext>
            </a:extLst>
          </p:cNvPr>
          <p:cNvSpPr txBox="1"/>
          <p:nvPr/>
        </p:nvSpPr>
        <p:spPr>
          <a:xfrm>
            <a:off x="8546545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B1AEC2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ED96BB8-C22B-4701-B902-8C784712F388}"/>
              </a:ext>
            </a:extLst>
          </p:cNvPr>
          <p:cNvSpPr txBox="1"/>
          <p:nvPr/>
        </p:nvSpPr>
        <p:spPr>
          <a:xfrm>
            <a:off x="8546545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9A20597-C5C2-47A2-BD76-03F4374A66D3}"/>
              </a:ext>
            </a:extLst>
          </p:cNvPr>
          <p:cNvSpPr txBox="1"/>
          <p:nvPr/>
        </p:nvSpPr>
        <p:spPr>
          <a:xfrm>
            <a:off x="8546545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rgbClr val="B1AEC2"/>
                </a:solidFill>
                <a:latin typeface="Montserrat" panose="00000500000000000000" pitchFamily="2" charset="0"/>
              </a:rPr>
              <a:t>Here Add Some Brief Text to Explain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97F91689-9FB2-40E0-B5F5-CC462735C5C6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B1AEC2"/>
                </a:solidFill>
                <a:latin typeface="Montserrat ExtraBold" panose="00000900000000000000" pitchFamily="2" charset="0"/>
              </a:rPr>
              <a:t>Puzzle Infographics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7E50C367-9C98-45CD-95F5-3AF11C5938A1}"/>
              </a:ext>
            </a:extLst>
          </p:cNvPr>
          <p:cNvSpPr txBox="1"/>
          <p:nvPr/>
        </p:nvSpPr>
        <p:spPr>
          <a:xfrm>
            <a:off x="2104799" y="901524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B1AEC2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7763690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675" decel="100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  <p:bldP spid="42" grpId="0"/>
      <p:bldP spid="44" grpId="0"/>
      <p:bldP spid="45" grpId="0"/>
      <p:bldP spid="47" grpId="0"/>
      <p:bldP spid="48" grpId="0"/>
      <p:bldP spid="33" grpId="0"/>
      <p:bldP spid="3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D93BE222-57FD-4CEF-8CCD-8F2BCCDD038F}"/>
              </a:ext>
            </a:extLst>
          </p:cNvPr>
          <p:cNvGrpSpPr/>
          <p:nvPr/>
        </p:nvGrpSpPr>
        <p:grpSpPr>
          <a:xfrm>
            <a:off x="4161183" y="2130943"/>
            <a:ext cx="3869634" cy="3869742"/>
            <a:chOff x="3815442" y="1148377"/>
            <a:chExt cx="4561115" cy="4561245"/>
          </a:xfrm>
        </p:grpSpPr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8250E384-4D21-4E20-9CA7-A02EF26943C9}"/>
                </a:ext>
              </a:extLst>
            </p:cNvPr>
            <p:cNvGrpSpPr/>
            <p:nvPr/>
          </p:nvGrpSpPr>
          <p:grpSpPr>
            <a:xfrm>
              <a:off x="3815442" y="1148377"/>
              <a:ext cx="4561115" cy="4561245"/>
              <a:chOff x="3815442" y="1148377"/>
              <a:chExt cx="4561115" cy="4561245"/>
            </a:xfrm>
          </p:grpSpPr>
          <p:grpSp>
            <p:nvGrpSpPr>
              <p:cNvPr id="22" name="Graphic 18">
                <a:extLst>
                  <a:ext uri="{FF2B5EF4-FFF2-40B4-BE49-F238E27FC236}">
                    <a16:creationId xmlns:a16="http://schemas.microsoft.com/office/drawing/2014/main" id="{42F837A9-8253-4989-B5A7-1D918B8AF6AE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23" name="Freeform: Shape 22">
                  <a:extLst>
                    <a:ext uri="{FF2B5EF4-FFF2-40B4-BE49-F238E27FC236}">
                      <a16:creationId xmlns:a16="http://schemas.microsoft.com/office/drawing/2014/main" id="{E2CD6A9C-B08F-4C08-9BFF-D51E5A0AA291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4" name="Freeform: Shape 23">
                  <a:extLst>
                    <a:ext uri="{FF2B5EF4-FFF2-40B4-BE49-F238E27FC236}">
                      <a16:creationId xmlns:a16="http://schemas.microsoft.com/office/drawing/2014/main" id="{3EB8DAFF-8145-4112-9DC2-458E299EC5D6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5" name="Freeform: Shape 24">
                  <a:extLst>
                    <a:ext uri="{FF2B5EF4-FFF2-40B4-BE49-F238E27FC236}">
                      <a16:creationId xmlns:a16="http://schemas.microsoft.com/office/drawing/2014/main" id="{A018AEF3-611D-47AC-80A5-B738F6E2544B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26" name="Freeform: Shape 25">
                  <a:extLst>
                    <a:ext uri="{FF2B5EF4-FFF2-40B4-BE49-F238E27FC236}">
                      <a16:creationId xmlns:a16="http://schemas.microsoft.com/office/drawing/2014/main" id="{4652B37B-1757-419B-8E3A-F847EF2257A9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2700000" algn="ctr" rotWithShape="0">
                    <a:srgbClr val="D1D9E6">
                      <a:alpha val="80000"/>
                    </a:srgbClr>
                  </a:outerShdw>
                </a:effec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  <p:grpSp>
            <p:nvGrpSpPr>
              <p:cNvPr id="2" name="Graphic 18">
                <a:extLst>
                  <a:ext uri="{FF2B5EF4-FFF2-40B4-BE49-F238E27FC236}">
                    <a16:creationId xmlns:a16="http://schemas.microsoft.com/office/drawing/2014/main" id="{81A91E70-7B74-40AF-AF4F-1EE3DFB518E6}"/>
                  </a:ext>
                </a:extLst>
              </p:cNvPr>
              <p:cNvGrpSpPr/>
              <p:nvPr/>
            </p:nvGrpSpPr>
            <p:grpSpPr>
              <a:xfrm>
                <a:off x="3815442" y="1148377"/>
                <a:ext cx="4561115" cy="4561245"/>
                <a:chOff x="4679800" y="2012949"/>
                <a:chExt cx="2832775" cy="2832856"/>
              </a:xfrm>
              <a:solidFill>
                <a:schemeClr val="bg2"/>
              </a:solidFill>
            </p:grpSpPr>
            <p:sp>
              <p:nvSpPr>
                <p:cNvPr id="3" name="Freeform: Shape 2">
                  <a:extLst>
                    <a:ext uri="{FF2B5EF4-FFF2-40B4-BE49-F238E27FC236}">
                      <a16:creationId xmlns:a16="http://schemas.microsoft.com/office/drawing/2014/main" id="{78403A00-F7C1-45E1-92D9-327A31CF5A3E}"/>
                    </a:ext>
                  </a:extLst>
                </p:cNvPr>
                <p:cNvSpPr/>
                <p:nvPr/>
              </p:nvSpPr>
              <p:spPr>
                <a:xfrm>
                  <a:off x="4679800" y="2012949"/>
                  <a:ext cx="1455092" cy="1454945"/>
                </a:xfrm>
                <a:custGeom>
                  <a:avLst/>
                  <a:gdLst>
                    <a:gd name="connsiteX0" fmla="*/ 947580 w 1455092"/>
                    <a:gd name="connsiteY0" fmla="*/ 1454190 h 1454945"/>
                    <a:gd name="connsiteX1" fmla="*/ 957776 w 1455092"/>
                    <a:gd name="connsiteY1" fmla="*/ 1425114 h 1454945"/>
                    <a:gd name="connsiteX2" fmla="*/ 953245 w 1455092"/>
                    <a:gd name="connsiteY2" fmla="*/ 1349213 h 1454945"/>
                    <a:gd name="connsiteX3" fmla="*/ 965328 w 1455092"/>
                    <a:gd name="connsiteY3" fmla="*/ 1308809 h 1454945"/>
                    <a:gd name="connsiteX4" fmla="*/ 983454 w 1455092"/>
                    <a:gd name="connsiteY4" fmla="*/ 1208364 h 1454945"/>
                    <a:gd name="connsiteX5" fmla="*/ 977034 w 1455092"/>
                    <a:gd name="connsiteY5" fmla="*/ 1167204 h 1454945"/>
                    <a:gd name="connsiteX6" fmla="*/ 890183 w 1455092"/>
                    <a:gd name="connsiteY6" fmla="*/ 1141904 h 1454945"/>
                    <a:gd name="connsiteX7" fmla="*/ 877344 w 1455092"/>
                    <a:gd name="connsiteY7" fmla="*/ 1141904 h 1454945"/>
                    <a:gd name="connsiteX8" fmla="*/ 790115 w 1455092"/>
                    <a:gd name="connsiteY8" fmla="*/ 1166826 h 1454945"/>
                    <a:gd name="connsiteX9" fmla="*/ 783696 w 1455092"/>
                    <a:gd name="connsiteY9" fmla="*/ 1207986 h 1454945"/>
                    <a:gd name="connsiteX10" fmla="*/ 803332 w 1455092"/>
                    <a:gd name="connsiteY10" fmla="*/ 1317494 h 1454945"/>
                    <a:gd name="connsiteX11" fmla="*/ 811262 w 1455092"/>
                    <a:gd name="connsiteY11" fmla="*/ 1342794 h 1454945"/>
                    <a:gd name="connsiteX12" fmla="*/ 819192 w 1455092"/>
                    <a:gd name="connsiteY12" fmla="*/ 1410009 h 1454945"/>
                    <a:gd name="connsiteX13" fmla="*/ 809374 w 1455092"/>
                    <a:gd name="connsiteY13" fmla="*/ 1424736 h 1454945"/>
                    <a:gd name="connsiteX14" fmla="*/ 819569 w 1455092"/>
                    <a:gd name="connsiteY14" fmla="*/ 1454190 h 1454945"/>
                    <a:gd name="connsiteX15" fmla="*/ 492556 w 1455092"/>
                    <a:gd name="connsiteY15" fmla="*/ 1454190 h 1454945"/>
                    <a:gd name="connsiteX16" fmla="*/ 312812 w 1455092"/>
                    <a:gd name="connsiteY16" fmla="*/ 1274446 h 1454945"/>
                    <a:gd name="connsiteX17" fmla="*/ 312812 w 1455092"/>
                    <a:gd name="connsiteY17" fmla="*/ 1022955 h 1454945"/>
                    <a:gd name="connsiteX18" fmla="*/ 312434 w 1455092"/>
                    <a:gd name="connsiteY18" fmla="*/ 1022578 h 1454945"/>
                    <a:gd name="connsiteX19" fmla="*/ 306770 w 1455092"/>
                    <a:gd name="connsiteY19" fmla="*/ 1024843 h 1454945"/>
                    <a:gd name="connsiteX20" fmla="*/ 264477 w 1455092"/>
                    <a:gd name="connsiteY20" fmla="*/ 1038060 h 1454945"/>
                    <a:gd name="connsiteX21" fmla="*/ 155347 w 1455092"/>
                    <a:gd name="connsiteY21" fmla="*/ 1057696 h 1454945"/>
                    <a:gd name="connsiteX22" fmla="*/ 126271 w 1455092"/>
                    <a:gd name="connsiteY22" fmla="*/ 1060339 h 1454945"/>
                    <a:gd name="connsiteX23" fmla="*/ 44329 w 1455092"/>
                    <a:gd name="connsiteY23" fmla="*/ 1027487 h 1454945"/>
                    <a:gd name="connsiteX24" fmla="*/ 148 w 1455092"/>
                    <a:gd name="connsiteY24" fmla="*/ 883616 h 1454945"/>
                    <a:gd name="connsiteX25" fmla="*/ 43951 w 1455092"/>
                    <a:gd name="connsiteY25" fmla="*/ 739745 h 1454945"/>
                    <a:gd name="connsiteX26" fmla="*/ 126271 w 1455092"/>
                    <a:gd name="connsiteY26" fmla="*/ 706137 h 1454945"/>
                    <a:gd name="connsiteX27" fmla="*/ 155347 w 1455092"/>
                    <a:gd name="connsiteY27" fmla="*/ 708781 h 1454945"/>
                    <a:gd name="connsiteX28" fmla="*/ 256170 w 1455092"/>
                    <a:gd name="connsiteY28" fmla="*/ 726906 h 1454945"/>
                    <a:gd name="connsiteX29" fmla="*/ 310169 w 1455092"/>
                    <a:gd name="connsiteY29" fmla="*/ 743144 h 1454945"/>
                    <a:gd name="connsiteX30" fmla="*/ 312057 w 1455092"/>
                    <a:gd name="connsiteY30" fmla="*/ 743899 h 1454945"/>
                    <a:gd name="connsiteX31" fmla="*/ 312434 w 1455092"/>
                    <a:gd name="connsiteY31" fmla="*/ 743521 h 1454945"/>
                    <a:gd name="connsiteX32" fmla="*/ 312434 w 1455092"/>
                    <a:gd name="connsiteY32" fmla="*/ 492031 h 1454945"/>
                    <a:gd name="connsiteX33" fmla="*/ 492178 w 1455092"/>
                    <a:gd name="connsiteY33" fmla="*/ 312286 h 1454945"/>
                    <a:gd name="connsiteX34" fmla="*/ 743669 w 1455092"/>
                    <a:gd name="connsiteY34" fmla="*/ 312286 h 1454945"/>
                    <a:gd name="connsiteX35" fmla="*/ 744047 w 1455092"/>
                    <a:gd name="connsiteY35" fmla="*/ 311909 h 1454945"/>
                    <a:gd name="connsiteX36" fmla="*/ 741781 w 1455092"/>
                    <a:gd name="connsiteY36" fmla="*/ 306245 h 1454945"/>
                    <a:gd name="connsiteX37" fmla="*/ 728942 w 1455092"/>
                    <a:gd name="connsiteY37" fmla="*/ 264330 h 1454945"/>
                    <a:gd name="connsiteX38" fmla="*/ 709306 w 1455092"/>
                    <a:gd name="connsiteY38" fmla="*/ 155199 h 1454945"/>
                    <a:gd name="connsiteX39" fmla="*/ 731963 w 1455092"/>
                    <a:gd name="connsiteY39" fmla="*/ 52488 h 1454945"/>
                    <a:gd name="connsiteX40" fmla="*/ 876967 w 1455092"/>
                    <a:gd name="connsiteY40" fmla="*/ 0 h 1454945"/>
                    <a:gd name="connsiteX41" fmla="*/ 890183 w 1455092"/>
                    <a:gd name="connsiteY41" fmla="*/ 0 h 1454945"/>
                    <a:gd name="connsiteX42" fmla="*/ 1034809 w 1455092"/>
                    <a:gd name="connsiteY42" fmla="*/ 52111 h 1454945"/>
                    <a:gd name="connsiteX43" fmla="*/ 1057466 w 1455092"/>
                    <a:gd name="connsiteY43" fmla="*/ 155199 h 1454945"/>
                    <a:gd name="connsiteX44" fmla="*/ 1039340 w 1455092"/>
                    <a:gd name="connsiteY44" fmla="*/ 256022 h 1454945"/>
                    <a:gd name="connsiteX45" fmla="*/ 1023481 w 1455092"/>
                    <a:gd name="connsiteY45" fmla="*/ 310021 h 1454945"/>
                    <a:gd name="connsiteX46" fmla="*/ 1022725 w 1455092"/>
                    <a:gd name="connsiteY46" fmla="*/ 311909 h 1454945"/>
                    <a:gd name="connsiteX47" fmla="*/ 1022725 w 1455092"/>
                    <a:gd name="connsiteY47" fmla="*/ 311909 h 1454945"/>
                    <a:gd name="connsiteX48" fmla="*/ 1274216 w 1455092"/>
                    <a:gd name="connsiteY48" fmla="*/ 311909 h 1454945"/>
                    <a:gd name="connsiteX49" fmla="*/ 1453960 w 1455092"/>
                    <a:gd name="connsiteY49" fmla="*/ 491653 h 1454945"/>
                    <a:gd name="connsiteX50" fmla="*/ 1453960 w 1455092"/>
                    <a:gd name="connsiteY50" fmla="*/ 818666 h 1454945"/>
                    <a:gd name="connsiteX51" fmla="*/ 1424129 w 1455092"/>
                    <a:gd name="connsiteY51" fmla="*/ 808471 h 1454945"/>
                    <a:gd name="connsiteX52" fmla="*/ 1388633 w 1455092"/>
                    <a:gd name="connsiteY52" fmla="*/ 822065 h 1454945"/>
                    <a:gd name="connsiteX53" fmla="*/ 1348606 w 1455092"/>
                    <a:gd name="connsiteY53" fmla="*/ 813002 h 1454945"/>
                    <a:gd name="connsiteX54" fmla="*/ 1308201 w 1455092"/>
                    <a:gd name="connsiteY54" fmla="*/ 800918 h 1454945"/>
                    <a:gd name="connsiteX55" fmla="*/ 1208511 w 1455092"/>
                    <a:gd name="connsiteY55" fmla="*/ 783548 h 1454945"/>
                    <a:gd name="connsiteX56" fmla="*/ 1193029 w 1455092"/>
                    <a:gd name="connsiteY56" fmla="*/ 782038 h 1454945"/>
                    <a:gd name="connsiteX57" fmla="*/ 1164708 w 1455092"/>
                    <a:gd name="connsiteY57" fmla="*/ 792611 h 1454945"/>
                    <a:gd name="connsiteX58" fmla="*/ 1142429 w 1455092"/>
                    <a:gd name="connsiteY58" fmla="*/ 883616 h 1454945"/>
                    <a:gd name="connsiteX59" fmla="*/ 1164708 w 1455092"/>
                    <a:gd name="connsiteY59" fmla="*/ 974621 h 1454945"/>
                    <a:gd name="connsiteX60" fmla="*/ 1193029 w 1455092"/>
                    <a:gd name="connsiteY60" fmla="*/ 985194 h 1454945"/>
                    <a:gd name="connsiteX61" fmla="*/ 1208511 w 1455092"/>
                    <a:gd name="connsiteY61" fmla="*/ 983683 h 1454945"/>
                    <a:gd name="connsiteX62" fmla="*/ 1318019 w 1455092"/>
                    <a:gd name="connsiteY62" fmla="*/ 964048 h 1454945"/>
                    <a:gd name="connsiteX63" fmla="*/ 1343319 w 1455092"/>
                    <a:gd name="connsiteY63" fmla="*/ 956118 h 1454945"/>
                    <a:gd name="connsiteX64" fmla="*/ 1389766 w 1455092"/>
                    <a:gd name="connsiteY64" fmla="*/ 944412 h 1454945"/>
                    <a:gd name="connsiteX65" fmla="*/ 1425262 w 1455092"/>
                    <a:gd name="connsiteY65" fmla="*/ 958383 h 1454945"/>
                    <a:gd name="connsiteX66" fmla="*/ 1455093 w 1455092"/>
                    <a:gd name="connsiteY66" fmla="*/ 948188 h 1454945"/>
                    <a:gd name="connsiteX67" fmla="*/ 1455093 w 1455092"/>
                    <a:gd name="connsiteY67" fmla="*/ 1275201 h 1454945"/>
                    <a:gd name="connsiteX68" fmla="*/ 1275349 w 1455092"/>
                    <a:gd name="connsiteY68" fmla="*/ 1454945 h 1454945"/>
                    <a:gd name="connsiteX69" fmla="*/ 947580 w 1455092"/>
                    <a:gd name="connsiteY69" fmla="*/ 1454945 h 14549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5092" h="1454945">
                      <a:moveTo>
                        <a:pt x="947580" y="1454190"/>
                      </a:moveTo>
                      <a:lnTo>
                        <a:pt x="957776" y="1425114"/>
                      </a:lnTo>
                      <a:cubicBezTo>
                        <a:pt x="945692" y="1413408"/>
                        <a:pt x="937385" y="1391129"/>
                        <a:pt x="953245" y="1349213"/>
                      </a:cubicBezTo>
                      <a:cubicBezTo>
                        <a:pt x="959286" y="1334487"/>
                        <a:pt x="963062" y="1321270"/>
                        <a:pt x="965328" y="1308809"/>
                      </a:cubicBezTo>
                      <a:lnTo>
                        <a:pt x="983454" y="1208364"/>
                      </a:lnTo>
                      <a:cubicBezTo>
                        <a:pt x="988363" y="1180798"/>
                        <a:pt x="979677" y="1170602"/>
                        <a:pt x="977034" y="1167204"/>
                      </a:cubicBezTo>
                      <a:cubicBezTo>
                        <a:pt x="963818" y="1151344"/>
                        <a:pt x="931343" y="1141904"/>
                        <a:pt x="890183" y="1141904"/>
                      </a:cubicBezTo>
                      <a:lnTo>
                        <a:pt x="877344" y="1141904"/>
                      </a:lnTo>
                      <a:cubicBezTo>
                        <a:pt x="835807" y="1141904"/>
                        <a:pt x="803332" y="1151344"/>
                        <a:pt x="790115" y="1166826"/>
                      </a:cubicBezTo>
                      <a:cubicBezTo>
                        <a:pt x="787472" y="1170225"/>
                        <a:pt x="778787" y="1180420"/>
                        <a:pt x="783696" y="1207986"/>
                      </a:cubicBezTo>
                      <a:lnTo>
                        <a:pt x="803332" y="1317494"/>
                      </a:lnTo>
                      <a:cubicBezTo>
                        <a:pt x="804842" y="1325424"/>
                        <a:pt x="807486" y="1333731"/>
                        <a:pt x="811262" y="1342794"/>
                      </a:cubicBezTo>
                      <a:cubicBezTo>
                        <a:pt x="824101" y="1371870"/>
                        <a:pt x="826366" y="1392639"/>
                        <a:pt x="819192" y="1410009"/>
                      </a:cubicBezTo>
                      <a:cubicBezTo>
                        <a:pt x="816926" y="1415674"/>
                        <a:pt x="813528" y="1420582"/>
                        <a:pt x="809374" y="1424736"/>
                      </a:cubicBezTo>
                      <a:lnTo>
                        <a:pt x="819569" y="1454190"/>
                      </a:lnTo>
                      <a:lnTo>
                        <a:pt x="492556" y="1454190"/>
                      </a:lnTo>
                      <a:cubicBezTo>
                        <a:pt x="393244" y="1454190"/>
                        <a:pt x="312812" y="1373381"/>
                        <a:pt x="312812" y="1274446"/>
                      </a:cubicBezTo>
                      <a:lnTo>
                        <a:pt x="312812" y="1022955"/>
                      </a:lnTo>
                      <a:cubicBezTo>
                        <a:pt x="312812" y="1022955"/>
                        <a:pt x="312434" y="1022578"/>
                        <a:pt x="312434" y="1022578"/>
                      </a:cubicBezTo>
                      <a:cubicBezTo>
                        <a:pt x="310924" y="1023333"/>
                        <a:pt x="309036" y="1024088"/>
                        <a:pt x="306770" y="1024843"/>
                      </a:cubicBezTo>
                      <a:cubicBezTo>
                        <a:pt x="292043" y="1031263"/>
                        <a:pt x="278449" y="1035417"/>
                        <a:pt x="264477" y="1038060"/>
                      </a:cubicBezTo>
                      <a:lnTo>
                        <a:pt x="155347" y="1057696"/>
                      </a:lnTo>
                      <a:cubicBezTo>
                        <a:pt x="145529" y="1059584"/>
                        <a:pt x="135711" y="1060339"/>
                        <a:pt x="126271" y="1060339"/>
                      </a:cubicBezTo>
                      <a:cubicBezTo>
                        <a:pt x="93796" y="1060339"/>
                        <a:pt x="65475" y="1049011"/>
                        <a:pt x="44329" y="1027487"/>
                      </a:cubicBezTo>
                      <a:cubicBezTo>
                        <a:pt x="4302" y="986704"/>
                        <a:pt x="-230" y="919867"/>
                        <a:pt x="148" y="883616"/>
                      </a:cubicBezTo>
                      <a:cubicBezTo>
                        <a:pt x="-985" y="848875"/>
                        <a:pt x="3546" y="781283"/>
                        <a:pt x="43951" y="739745"/>
                      </a:cubicBezTo>
                      <a:cubicBezTo>
                        <a:pt x="65097" y="717843"/>
                        <a:pt x="93796" y="706137"/>
                        <a:pt x="126271" y="706137"/>
                      </a:cubicBezTo>
                      <a:cubicBezTo>
                        <a:pt x="135711" y="706137"/>
                        <a:pt x="145151" y="706893"/>
                        <a:pt x="155347" y="708781"/>
                      </a:cubicBezTo>
                      <a:lnTo>
                        <a:pt x="256170" y="726906"/>
                      </a:lnTo>
                      <a:cubicBezTo>
                        <a:pt x="273918" y="730305"/>
                        <a:pt x="291665" y="735591"/>
                        <a:pt x="310169" y="743144"/>
                      </a:cubicBezTo>
                      <a:cubicBezTo>
                        <a:pt x="310924" y="743521"/>
                        <a:pt x="311679" y="743521"/>
                        <a:pt x="312057" y="743899"/>
                      </a:cubicBezTo>
                      <a:cubicBezTo>
                        <a:pt x="312057" y="743899"/>
                        <a:pt x="312057" y="743899"/>
                        <a:pt x="312434" y="743521"/>
                      </a:cubicBezTo>
                      <a:lnTo>
                        <a:pt x="312434" y="492031"/>
                      </a:lnTo>
                      <a:cubicBezTo>
                        <a:pt x="312434" y="392718"/>
                        <a:pt x="393244" y="312286"/>
                        <a:pt x="492178" y="312286"/>
                      </a:cubicBezTo>
                      <a:lnTo>
                        <a:pt x="743669" y="312286"/>
                      </a:lnTo>
                      <a:cubicBezTo>
                        <a:pt x="743669" y="312286"/>
                        <a:pt x="744047" y="311909"/>
                        <a:pt x="744047" y="311909"/>
                      </a:cubicBezTo>
                      <a:cubicBezTo>
                        <a:pt x="743291" y="310398"/>
                        <a:pt x="742536" y="308510"/>
                        <a:pt x="741781" y="306245"/>
                      </a:cubicBezTo>
                      <a:cubicBezTo>
                        <a:pt x="735739" y="291895"/>
                        <a:pt x="731208" y="278301"/>
                        <a:pt x="728942" y="264330"/>
                      </a:cubicBezTo>
                      <a:lnTo>
                        <a:pt x="709306" y="155199"/>
                      </a:lnTo>
                      <a:cubicBezTo>
                        <a:pt x="699866" y="103844"/>
                        <a:pt x="716481" y="70991"/>
                        <a:pt x="731963" y="52488"/>
                      </a:cubicBezTo>
                      <a:cubicBezTo>
                        <a:pt x="768214" y="9063"/>
                        <a:pt x="830898" y="0"/>
                        <a:pt x="876967" y="0"/>
                      </a:cubicBezTo>
                      <a:lnTo>
                        <a:pt x="890183" y="0"/>
                      </a:lnTo>
                      <a:cubicBezTo>
                        <a:pt x="936252" y="0"/>
                        <a:pt x="998936" y="9063"/>
                        <a:pt x="1034809" y="52111"/>
                      </a:cubicBezTo>
                      <a:cubicBezTo>
                        <a:pt x="1050291" y="70614"/>
                        <a:pt x="1066906" y="103844"/>
                        <a:pt x="1057466" y="155199"/>
                      </a:cubicBezTo>
                      <a:lnTo>
                        <a:pt x="1039340" y="256022"/>
                      </a:lnTo>
                      <a:cubicBezTo>
                        <a:pt x="1035942" y="273770"/>
                        <a:pt x="1030655" y="291518"/>
                        <a:pt x="1023481" y="310021"/>
                      </a:cubicBezTo>
                      <a:cubicBezTo>
                        <a:pt x="1023103" y="310776"/>
                        <a:pt x="1023103" y="311531"/>
                        <a:pt x="1022725" y="311909"/>
                      </a:cubicBezTo>
                      <a:cubicBezTo>
                        <a:pt x="1022725" y="311909"/>
                        <a:pt x="1022725" y="311909"/>
                        <a:pt x="1022725" y="311909"/>
                      </a:cubicBezTo>
                      <a:lnTo>
                        <a:pt x="1274216" y="311909"/>
                      </a:lnTo>
                      <a:cubicBezTo>
                        <a:pt x="1373528" y="311909"/>
                        <a:pt x="1453960" y="392718"/>
                        <a:pt x="1453960" y="491653"/>
                      </a:cubicBezTo>
                      <a:lnTo>
                        <a:pt x="1453960" y="818666"/>
                      </a:lnTo>
                      <a:lnTo>
                        <a:pt x="1424129" y="808471"/>
                      </a:lnTo>
                      <a:cubicBezTo>
                        <a:pt x="1416199" y="816401"/>
                        <a:pt x="1404493" y="822065"/>
                        <a:pt x="1388633" y="822065"/>
                      </a:cubicBezTo>
                      <a:cubicBezTo>
                        <a:pt x="1377682" y="822065"/>
                        <a:pt x="1365221" y="819422"/>
                        <a:pt x="1348606" y="813002"/>
                      </a:cubicBezTo>
                      <a:cubicBezTo>
                        <a:pt x="1333502" y="806960"/>
                        <a:pt x="1320663" y="803184"/>
                        <a:pt x="1308201" y="800918"/>
                      </a:cubicBezTo>
                      <a:lnTo>
                        <a:pt x="1208511" y="783548"/>
                      </a:lnTo>
                      <a:cubicBezTo>
                        <a:pt x="1202847" y="782415"/>
                        <a:pt x="1197561" y="782038"/>
                        <a:pt x="1193029" y="782038"/>
                      </a:cubicBezTo>
                      <a:cubicBezTo>
                        <a:pt x="1177169" y="782038"/>
                        <a:pt x="1169617" y="787702"/>
                        <a:pt x="1164708" y="792611"/>
                      </a:cubicBezTo>
                      <a:cubicBezTo>
                        <a:pt x="1146960" y="810736"/>
                        <a:pt x="1141674" y="851519"/>
                        <a:pt x="1142429" y="883616"/>
                      </a:cubicBezTo>
                      <a:cubicBezTo>
                        <a:pt x="1141674" y="926286"/>
                        <a:pt x="1149981" y="959516"/>
                        <a:pt x="1164708" y="974621"/>
                      </a:cubicBezTo>
                      <a:cubicBezTo>
                        <a:pt x="1169239" y="979152"/>
                        <a:pt x="1176792" y="985194"/>
                        <a:pt x="1193029" y="985194"/>
                      </a:cubicBezTo>
                      <a:cubicBezTo>
                        <a:pt x="1197938" y="985194"/>
                        <a:pt x="1202847" y="984816"/>
                        <a:pt x="1208511" y="983683"/>
                      </a:cubicBezTo>
                      <a:lnTo>
                        <a:pt x="1318019" y="964048"/>
                      </a:lnTo>
                      <a:cubicBezTo>
                        <a:pt x="1325949" y="962537"/>
                        <a:pt x="1334257" y="959894"/>
                        <a:pt x="1343319" y="956118"/>
                      </a:cubicBezTo>
                      <a:cubicBezTo>
                        <a:pt x="1361823" y="948188"/>
                        <a:pt x="1376927" y="944412"/>
                        <a:pt x="1389766" y="944412"/>
                      </a:cubicBezTo>
                      <a:cubicBezTo>
                        <a:pt x="1405626" y="944412"/>
                        <a:pt x="1417332" y="950453"/>
                        <a:pt x="1425262" y="958383"/>
                      </a:cubicBezTo>
                      <a:lnTo>
                        <a:pt x="1455093" y="948188"/>
                      </a:lnTo>
                      <a:lnTo>
                        <a:pt x="1455093" y="1275201"/>
                      </a:lnTo>
                      <a:cubicBezTo>
                        <a:pt x="1455093" y="1374514"/>
                        <a:pt x="1374284" y="1454945"/>
                        <a:pt x="1275349" y="1454945"/>
                      </a:cubicBezTo>
                      <a:lnTo>
                        <a:pt x="947580" y="1454945"/>
                      </a:ln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4" name="Freeform: Shape 3">
                  <a:extLst>
                    <a:ext uri="{FF2B5EF4-FFF2-40B4-BE49-F238E27FC236}">
                      <a16:creationId xmlns:a16="http://schemas.microsoft.com/office/drawing/2014/main" id="{D9920FFE-B520-4CD8-B136-26A503C68E15}"/>
                    </a:ext>
                  </a:extLst>
                </p:cNvPr>
                <p:cNvSpPr/>
                <p:nvPr/>
              </p:nvSpPr>
              <p:spPr>
                <a:xfrm>
                  <a:off x="5747314" y="2325235"/>
                  <a:ext cx="1453959" cy="1454567"/>
                </a:xfrm>
                <a:custGeom>
                  <a:avLst/>
                  <a:gdLst>
                    <a:gd name="connsiteX0" fmla="*/ 875834 w 1453960"/>
                    <a:gd name="connsiteY0" fmla="*/ 1454568 h 1454567"/>
                    <a:gd name="connsiteX1" fmla="*/ 731208 w 1453960"/>
                    <a:gd name="connsiteY1" fmla="*/ 1402457 h 1454567"/>
                    <a:gd name="connsiteX2" fmla="*/ 708551 w 1453960"/>
                    <a:gd name="connsiteY2" fmla="*/ 1299368 h 1454567"/>
                    <a:gd name="connsiteX3" fmla="*/ 726676 w 1453960"/>
                    <a:gd name="connsiteY3" fmla="*/ 1198546 h 1454567"/>
                    <a:gd name="connsiteX4" fmla="*/ 742914 w 1453960"/>
                    <a:gd name="connsiteY4" fmla="*/ 1144547 h 1454567"/>
                    <a:gd name="connsiteX5" fmla="*/ 743669 w 1453960"/>
                    <a:gd name="connsiteY5" fmla="*/ 1142659 h 1454567"/>
                    <a:gd name="connsiteX6" fmla="*/ 743669 w 1453960"/>
                    <a:gd name="connsiteY6" fmla="*/ 1142281 h 1454567"/>
                    <a:gd name="connsiteX7" fmla="*/ 492178 w 1453960"/>
                    <a:gd name="connsiteY7" fmla="*/ 1142281 h 1454567"/>
                    <a:gd name="connsiteX8" fmla="*/ 312434 w 1453960"/>
                    <a:gd name="connsiteY8" fmla="*/ 962537 h 1454567"/>
                    <a:gd name="connsiteX9" fmla="*/ 312434 w 1453960"/>
                    <a:gd name="connsiteY9" fmla="*/ 711046 h 1454567"/>
                    <a:gd name="connsiteX10" fmla="*/ 312057 w 1453960"/>
                    <a:gd name="connsiteY10" fmla="*/ 710669 h 1454567"/>
                    <a:gd name="connsiteX11" fmla="*/ 306393 w 1453960"/>
                    <a:gd name="connsiteY11" fmla="*/ 712934 h 1454567"/>
                    <a:gd name="connsiteX12" fmla="*/ 264478 w 1453960"/>
                    <a:gd name="connsiteY12" fmla="*/ 725773 h 1454567"/>
                    <a:gd name="connsiteX13" fmla="*/ 155347 w 1453960"/>
                    <a:gd name="connsiteY13" fmla="*/ 745409 h 1454567"/>
                    <a:gd name="connsiteX14" fmla="*/ 126271 w 1453960"/>
                    <a:gd name="connsiteY14" fmla="*/ 748053 h 1454567"/>
                    <a:gd name="connsiteX15" fmla="*/ 44329 w 1453960"/>
                    <a:gd name="connsiteY15" fmla="*/ 715200 h 1454567"/>
                    <a:gd name="connsiteX16" fmla="*/ 148 w 1453960"/>
                    <a:gd name="connsiteY16" fmla="*/ 571707 h 1454567"/>
                    <a:gd name="connsiteX17" fmla="*/ 43574 w 1453960"/>
                    <a:gd name="connsiteY17" fmla="*/ 427836 h 1454567"/>
                    <a:gd name="connsiteX18" fmla="*/ 126271 w 1453960"/>
                    <a:gd name="connsiteY18" fmla="*/ 394229 h 1454567"/>
                    <a:gd name="connsiteX19" fmla="*/ 155347 w 1453960"/>
                    <a:gd name="connsiteY19" fmla="*/ 396872 h 1454567"/>
                    <a:gd name="connsiteX20" fmla="*/ 256170 w 1453960"/>
                    <a:gd name="connsiteY20" fmla="*/ 414997 h 1454567"/>
                    <a:gd name="connsiteX21" fmla="*/ 310169 w 1453960"/>
                    <a:gd name="connsiteY21" fmla="*/ 431235 h 1454567"/>
                    <a:gd name="connsiteX22" fmla="*/ 312057 w 1453960"/>
                    <a:gd name="connsiteY22" fmla="*/ 431990 h 1454567"/>
                    <a:gd name="connsiteX23" fmla="*/ 312434 w 1453960"/>
                    <a:gd name="connsiteY23" fmla="*/ 431612 h 1454567"/>
                    <a:gd name="connsiteX24" fmla="*/ 312434 w 1453960"/>
                    <a:gd name="connsiteY24" fmla="*/ 180122 h 1454567"/>
                    <a:gd name="connsiteX25" fmla="*/ 492178 w 1453960"/>
                    <a:gd name="connsiteY25" fmla="*/ 378 h 1454567"/>
                    <a:gd name="connsiteX26" fmla="*/ 819192 w 1453960"/>
                    <a:gd name="connsiteY26" fmla="*/ 378 h 1454567"/>
                    <a:gd name="connsiteX27" fmla="*/ 808996 w 1453960"/>
                    <a:gd name="connsiteY27" fmla="*/ 29454 h 1454567"/>
                    <a:gd name="connsiteX28" fmla="*/ 813528 w 1453960"/>
                    <a:gd name="connsiteY28" fmla="*/ 105354 h 1454567"/>
                    <a:gd name="connsiteX29" fmla="*/ 801444 w 1453960"/>
                    <a:gd name="connsiteY29" fmla="*/ 145759 h 1454567"/>
                    <a:gd name="connsiteX30" fmla="*/ 783319 w 1453960"/>
                    <a:gd name="connsiteY30" fmla="*/ 246204 h 1454567"/>
                    <a:gd name="connsiteX31" fmla="*/ 789738 w 1453960"/>
                    <a:gd name="connsiteY31" fmla="*/ 287364 h 1454567"/>
                    <a:gd name="connsiteX32" fmla="*/ 876589 w 1453960"/>
                    <a:gd name="connsiteY32" fmla="*/ 312664 h 1454567"/>
                    <a:gd name="connsiteX33" fmla="*/ 889428 w 1453960"/>
                    <a:gd name="connsiteY33" fmla="*/ 312664 h 1454567"/>
                    <a:gd name="connsiteX34" fmla="*/ 976657 w 1453960"/>
                    <a:gd name="connsiteY34" fmla="*/ 287364 h 1454567"/>
                    <a:gd name="connsiteX35" fmla="*/ 983076 w 1453960"/>
                    <a:gd name="connsiteY35" fmla="*/ 246204 h 1454567"/>
                    <a:gd name="connsiteX36" fmla="*/ 963440 w 1453960"/>
                    <a:gd name="connsiteY36" fmla="*/ 136696 h 1454567"/>
                    <a:gd name="connsiteX37" fmla="*/ 955510 w 1453960"/>
                    <a:gd name="connsiteY37" fmla="*/ 111774 h 1454567"/>
                    <a:gd name="connsiteX38" fmla="*/ 947581 w 1453960"/>
                    <a:gd name="connsiteY38" fmla="*/ 44181 h 1454567"/>
                    <a:gd name="connsiteX39" fmla="*/ 957398 w 1453960"/>
                    <a:gd name="connsiteY39" fmla="*/ 29454 h 1454567"/>
                    <a:gd name="connsiteX40" fmla="*/ 947203 w 1453960"/>
                    <a:gd name="connsiteY40" fmla="*/ 0 h 1454567"/>
                    <a:gd name="connsiteX41" fmla="*/ 1273839 w 1453960"/>
                    <a:gd name="connsiteY41" fmla="*/ 0 h 1454567"/>
                    <a:gd name="connsiteX42" fmla="*/ 1453583 w 1453960"/>
                    <a:gd name="connsiteY42" fmla="*/ 179744 h 1454567"/>
                    <a:gd name="connsiteX43" fmla="*/ 1453583 w 1453960"/>
                    <a:gd name="connsiteY43" fmla="*/ 506757 h 1454567"/>
                    <a:gd name="connsiteX44" fmla="*/ 1423751 w 1453960"/>
                    <a:gd name="connsiteY44" fmla="*/ 496562 h 1454567"/>
                    <a:gd name="connsiteX45" fmla="*/ 1388256 w 1453960"/>
                    <a:gd name="connsiteY45" fmla="*/ 510156 h 1454567"/>
                    <a:gd name="connsiteX46" fmla="*/ 1348229 w 1453960"/>
                    <a:gd name="connsiteY46" fmla="*/ 501093 h 1454567"/>
                    <a:gd name="connsiteX47" fmla="*/ 1307824 w 1453960"/>
                    <a:gd name="connsiteY47" fmla="*/ 489010 h 1454567"/>
                    <a:gd name="connsiteX48" fmla="*/ 1207379 w 1453960"/>
                    <a:gd name="connsiteY48" fmla="*/ 470884 h 1454567"/>
                    <a:gd name="connsiteX49" fmla="*/ 1191897 w 1453960"/>
                    <a:gd name="connsiteY49" fmla="*/ 469374 h 1454567"/>
                    <a:gd name="connsiteX50" fmla="*/ 1163576 w 1453960"/>
                    <a:gd name="connsiteY50" fmla="*/ 479947 h 1454567"/>
                    <a:gd name="connsiteX51" fmla="*/ 1141296 w 1453960"/>
                    <a:gd name="connsiteY51" fmla="*/ 570952 h 1454567"/>
                    <a:gd name="connsiteX52" fmla="*/ 1163576 w 1453960"/>
                    <a:gd name="connsiteY52" fmla="*/ 661957 h 1454567"/>
                    <a:gd name="connsiteX53" fmla="*/ 1191897 w 1453960"/>
                    <a:gd name="connsiteY53" fmla="*/ 672530 h 1454567"/>
                    <a:gd name="connsiteX54" fmla="*/ 1207379 w 1453960"/>
                    <a:gd name="connsiteY54" fmla="*/ 671019 h 1454567"/>
                    <a:gd name="connsiteX55" fmla="*/ 1316887 w 1453960"/>
                    <a:gd name="connsiteY55" fmla="*/ 651383 h 1454567"/>
                    <a:gd name="connsiteX56" fmla="*/ 1342187 w 1453960"/>
                    <a:gd name="connsiteY56" fmla="*/ 643454 h 1454567"/>
                    <a:gd name="connsiteX57" fmla="*/ 1388633 w 1453960"/>
                    <a:gd name="connsiteY57" fmla="*/ 631748 h 1454567"/>
                    <a:gd name="connsiteX58" fmla="*/ 1424129 w 1453960"/>
                    <a:gd name="connsiteY58" fmla="*/ 645719 h 1454567"/>
                    <a:gd name="connsiteX59" fmla="*/ 1453960 w 1453960"/>
                    <a:gd name="connsiteY59" fmla="*/ 635524 h 1454567"/>
                    <a:gd name="connsiteX60" fmla="*/ 1453960 w 1453960"/>
                    <a:gd name="connsiteY60" fmla="*/ 962537 h 1454567"/>
                    <a:gd name="connsiteX61" fmla="*/ 1274216 w 1453960"/>
                    <a:gd name="connsiteY61" fmla="*/ 1142281 h 1454567"/>
                    <a:gd name="connsiteX62" fmla="*/ 1023103 w 1453960"/>
                    <a:gd name="connsiteY62" fmla="*/ 1142281 h 1454567"/>
                    <a:gd name="connsiteX63" fmla="*/ 1022726 w 1453960"/>
                    <a:gd name="connsiteY63" fmla="*/ 1142659 h 1454567"/>
                    <a:gd name="connsiteX64" fmla="*/ 1024991 w 1453960"/>
                    <a:gd name="connsiteY64" fmla="*/ 1148323 h 1454567"/>
                    <a:gd name="connsiteX65" fmla="*/ 1037830 w 1453960"/>
                    <a:gd name="connsiteY65" fmla="*/ 1189860 h 1454567"/>
                    <a:gd name="connsiteX66" fmla="*/ 1057466 w 1453960"/>
                    <a:gd name="connsiteY66" fmla="*/ 1299368 h 1454567"/>
                    <a:gd name="connsiteX67" fmla="*/ 1034809 w 1453960"/>
                    <a:gd name="connsiteY67" fmla="*/ 1402079 h 1454567"/>
                    <a:gd name="connsiteX68" fmla="*/ 889806 w 1453960"/>
                    <a:gd name="connsiteY68" fmla="*/ 1454190 h 1454567"/>
                    <a:gd name="connsiteX69" fmla="*/ 875834 w 1453960"/>
                    <a:gd name="connsiteY69" fmla="*/ 1454568 h 145456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960" h="1454567">
                      <a:moveTo>
                        <a:pt x="875834" y="1454568"/>
                      </a:moveTo>
                      <a:cubicBezTo>
                        <a:pt x="829765" y="1454568"/>
                        <a:pt x="767081" y="1445505"/>
                        <a:pt x="731208" y="1402457"/>
                      </a:cubicBezTo>
                      <a:cubicBezTo>
                        <a:pt x="715726" y="1383954"/>
                        <a:pt x="699111" y="1350724"/>
                        <a:pt x="708551" y="1299368"/>
                      </a:cubicBezTo>
                      <a:lnTo>
                        <a:pt x="726676" y="1198546"/>
                      </a:lnTo>
                      <a:cubicBezTo>
                        <a:pt x="730075" y="1180798"/>
                        <a:pt x="735362" y="1163050"/>
                        <a:pt x="742914" y="1144547"/>
                      </a:cubicBezTo>
                      <a:cubicBezTo>
                        <a:pt x="743292" y="1143792"/>
                        <a:pt x="743292" y="1143036"/>
                        <a:pt x="743669" y="1142659"/>
                      </a:cubicBezTo>
                      <a:cubicBezTo>
                        <a:pt x="743669" y="1142659"/>
                        <a:pt x="743669" y="1142659"/>
                        <a:pt x="743669" y="1142281"/>
                      </a:cubicBezTo>
                      <a:lnTo>
                        <a:pt x="492178" y="1142281"/>
                      </a:lnTo>
                      <a:cubicBezTo>
                        <a:pt x="392866" y="1142281"/>
                        <a:pt x="312434" y="1061472"/>
                        <a:pt x="312434" y="962537"/>
                      </a:cubicBezTo>
                      <a:lnTo>
                        <a:pt x="312434" y="711046"/>
                      </a:lnTo>
                      <a:cubicBezTo>
                        <a:pt x="312434" y="711046"/>
                        <a:pt x="312057" y="710669"/>
                        <a:pt x="312057" y="710669"/>
                      </a:cubicBezTo>
                      <a:cubicBezTo>
                        <a:pt x="310546" y="711424"/>
                        <a:pt x="308658" y="712179"/>
                        <a:pt x="306393" y="712934"/>
                      </a:cubicBezTo>
                      <a:cubicBezTo>
                        <a:pt x="292043" y="718976"/>
                        <a:pt x="278072" y="723508"/>
                        <a:pt x="264478" y="725773"/>
                      </a:cubicBezTo>
                      <a:lnTo>
                        <a:pt x="155347" y="745409"/>
                      </a:lnTo>
                      <a:cubicBezTo>
                        <a:pt x="145529" y="747297"/>
                        <a:pt x="135711" y="748053"/>
                        <a:pt x="126271" y="748053"/>
                      </a:cubicBezTo>
                      <a:cubicBezTo>
                        <a:pt x="93796" y="748053"/>
                        <a:pt x="65475" y="736724"/>
                        <a:pt x="44329" y="715200"/>
                      </a:cubicBezTo>
                      <a:cubicBezTo>
                        <a:pt x="4302" y="674795"/>
                        <a:pt x="-230" y="607958"/>
                        <a:pt x="148" y="571707"/>
                      </a:cubicBezTo>
                      <a:cubicBezTo>
                        <a:pt x="-985" y="536967"/>
                        <a:pt x="3547" y="469374"/>
                        <a:pt x="43574" y="427836"/>
                      </a:cubicBezTo>
                      <a:cubicBezTo>
                        <a:pt x="64720" y="405935"/>
                        <a:pt x="93419" y="394229"/>
                        <a:pt x="126271" y="394229"/>
                      </a:cubicBezTo>
                      <a:cubicBezTo>
                        <a:pt x="135711" y="394229"/>
                        <a:pt x="145152" y="394984"/>
                        <a:pt x="155347" y="396872"/>
                      </a:cubicBezTo>
                      <a:lnTo>
                        <a:pt x="256170" y="414997"/>
                      </a:lnTo>
                      <a:cubicBezTo>
                        <a:pt x="273918" y="418396"/>
                        <a:pt x="291666" y="423682"/>
                        <a:pt x="310169" y="431235"/>
                      </a:cubicBezTo>
                      <a:cubicBezTo>
                        <a:pt x="310924" y="431612"/>
                        <a:pt x="311679" y="431612"/>
                        <a:pt x="312057" y="431990"/>
                      </a:cubicBezTo>
                      <a:cubicBezTo>
                        <a:pt x="312057" y="431990"/>
                        <a:pt x="312057" y="431990"/>
                        <a:pt x="312434" y="431612"/>
                      </a:cubicBezTo>
                      <a:lnTo>
                        <a:pt x="312434" y="180122"/>
                      </a:lnTo>
                      <a:cubicBezTo>
                        <a:pt x="312434" y="80809"/>
                        <a:pt x="393244" y="378"/>
                        <a:pt x="492178" y="378"/>
                      </a:cubicBezTo>
                      <a:lnTo>
                        <a:pt x="819192" y="378"/>
                      </a:lnTo>
                      <a:lnTo>
                        <a:pt x="808996" y="29454"/>
                      </a:lnTo>
                      <a:cubicBezTo>
                        <a:pt x="821080" y="41160"/>
                        <a:pt x="829387" y="63439"/>
                        <a:pt x="813528" y="105354"/>
                      </a:cubicBezTo>
                      <a:cubicBezTo>
                        <a:pt x="807486" y="120459"/>
                        <a:pt x="803710" y="133298"/>
                        <a:pt x="801444" y="145759"/>
                      </a:cubicBezTo>
                      <a:lnTo>
                        <a:pt x="783319" y="246204"/>
                      </a:lnTo>
                      <a:cubicBezTo>
                        <a:pt x="778410" y="273770"/>
                        <a:pt x="787095" y="283965"/>
                        <a:pt x="789738" y="287364"/>
                      </a:cubicBezTo>
                      <a:cubicBezTo>
                        <a:pt x="802954" y="303224"/>
                        <a:pt x="835429" y="312664"/>
                        <a:pt x="876589" y="312664"/>
                      </a:cubicBezTo>
                      <a:lnTo>
                        <a:pt x="889428" y="312664"/>
                      </a:lnTo>
                      <a:cubicBezTo>
                        <a:pt x="930965" y="312664"/>
                        <a:pt x="963440" y="303224"/>
                        <a:pt x="976657" y="287364"/>
                      </a:cubicBezTo>
                      <a:cubicBezTo>
                        <a:pt x="979300" y="283965"/>
                        <a:pt x="987985" y="273770"/>
                        <a:pt x="983076" y="246204"/>
                      </a:cubicBezTo>
                      <a:lnTo>
                        <a:pt x="963440" y="136696"/>
                      </a:lnTo>
                      <a:cubicBezTo>
                        <a:pt x="961930" y="128766"/>
                        <a:pt x="959286" y="120459"/>
                        <a:pt x="955510" y="111774"/>
                      </a:cubicBezTo>
                      <a:cubicBezTo>
                        <a:pt x="942672" y="82320"/>
                        <a:pt x="940406" y="61551"/>
                        <a:pt x="947581" y="44181"/>
                      </a:cubicBezTo>
                      <a:cubicBezTo>
                        <a:pt x="949846" y="38517"/>
                        <a:pt x="953245" y="33608"/>
                        <a:pt x="957398" y="29454"/>
                      </a:cubicBezTo>
                      <a:lnTo>
                        <a:pt x="947203" y="0"/>
                      </a:lnTo>
                      <a:lnTo>
                        <a:pt x="1273839" y="0"/>
                      </a:lnTo>
                      <a:cubicBezTo>
                        <a:pt x="1373151" y="0"/>
                        <a:pt x="1453583" y="80809"/>
                        <a:pt x="1453583" y="179744"/>
                      </a:cubicBezTo>
                      <a:lnTo>
                        <a:pt x="1453583" y="506757"/>
                      </a:lnTo>
                      <a:lnTo>
                        <a:pt x="1423751" y="496562"/>
                      </a:lnTo>
                      <a:cubicBezTo>
                        <a:pt x="1415821" y="504492"/>
                        <a:pt x="1404115" y="510156"/>
                        <a:pt x="1388256" y="510156"/>
                      </a:cubicBezTo>
                      <a:cubicBezTo>
                        <a:pt x="1377305" y="510156"/>
                        <a:pt x="1364844" y="507513"/>
                        <a:pt x="1348229" y="501093"/>
                      </a:cubicBezTo>
                      <a:cubicBezTo>
                        <a:pt x="1333124" y="495051"/>
                        <a:pt x="1320285" y="491275"/>
                        <a:pt x="1307824" y="489010"/>
                      </a:cubicBezTo>
                      <a:lnTo>
                        <a:pt x="1207379" y="470884"/>
                      </a:lnTo>
                      <a:cubicBezTo>
                        <a:pt x="1201715" y="469751"/>
                        <a:pt x="1196428" y="469374"/>
                        <a:pt x="1191897" y="469374"/>
                      </a:cubicBezTo>
                      <a:cubicBezTo>
                        <a:pt x="1176037" y="469374"/>
                        <a:pt x="1168484" y="475038"/>
                        <a:pt x="1163576" y="479947"/>
                      </a:cubicBezTo>
                      <a:cubicBezTo>
                        <a:pt x="1145828" y="498072"/>
                        <a:pt x="1140541" y="538855"/>
                        <a:pt x="1141296" y="570952"/>
                      </a:cubicBezTo>
                      <a:cubicBezTo>
                        <a:pt x="1140541" y="613622"/>
                        <a:pt x="1148849" y="646852"/>
                        <a:pt x="1163576" y="661957"/>
                      </a:cubicBezTo>
                      <a:cubicBezTo>
                        <a:pt x="1168107" y="666488"/>
                        <a:pt x="1175659" y="672530"/>
                        <a:pt x="1191897" y="672530"/>
                      </a:cubicBezTo>
                      <a:cubicBezTo>
                        <a:pt x="1196805" y="672530"/>
                        <a:pt x="1201715" y="672152"/>
                        <a:pt x="1207379" y="671019"/>
                      </a:cubicBezTo>
                      <a:lnTo>
                        <a:pt x="1316887" y="651383"/>
                      </a:lnTo>
                      <a:cubicBezTo>
                        <a:pt x="1324816" y="649873"/>
                        <a:pt x="1333124" y="647230"/>
                        <a:pt x="1342187" y="643454"/>
                      </a:cubicBezTo>
                      <a:cubicBezTo>
                        <a:pt x="1360690" y="635524"/>
                        <a:pt x="1375794" y="631748"/>
                        <a:pt x="1388633" y="631748"/>
                      </a:cubicBezTo>
                      <a:cubicBezTo>
                        <a:pt x="1404493" y="631748"/>
                        <a:pt x="1416199" y="637789"/>
                        <a:pt x="1424129" y="645719"/>
                      </a:cubicBezTo>
                      <a:lnTo>
                        <a:pt x="1453960" y="635524"/>
                      </a:lnTo>
                      <a:lnTo>
                        <a:pt x="1453960" y="962537"/>
                      </a:lnTo>
                      <a:cubicBezTo>
                        <a:pt x="1453960" y="1061849"/>
                        <a:pt x="1373151" y="1142281"/>
                        <a:pt x="1274216" y="1142281"/>
                      </a:cubicBezTo>
                      <a:lnTo>
                        <a:pt x="1023103" y="1142281"/>
                      </a:lnTo>
                      <a:cubicBezTo>
                        <a:pt x="1023103" y="1142281"/>
                        <a:pt x="1022726" y="1142659"/>
                        <a:pt x="1022726" y="1142659"/>
                      </a:cubicBezTo>
                      <a:cubicBezTo>
                        <a:pt x="1023481" y="1144169"/>
                        <a:pt x="1024236" y="1146435"/>
                        <a:pt x="1024991" y="1148323"/>
                      </a:cubicBezTo>
                      <a:cubicBezTo>
                        <a:pt x="1031033" y="1162295"/>
                        <a:pt x="1035564" y="1176266"/>
                        <a:pt x="1037830" y="1189860"/>
                      </a:cubicBezTo>
                      <a:lnTo>
                        <a:pt x="1057466" y="1299368"/>
                      </a:lnTo>
                      <a:cubicBezTo>
                        <a:pt x="1066906" y="1350724"/>
                        <a:pt x="1050292" y="1383576"/>
                        <a:pt x="1034809" y="1402079"/>
                      </a:cubicBezTo>
                      <a:cubicBezTo>
                        <a:pt x="998936" y="1445127"/>
                        <a:pt x="935874" y="1454190"/>
                        <a:pt x="889806" y="1454190"/>
                      </a:cubicBezTo>
                      <a:lnTo>
                        <a:pt x="875834" y="1454568"/>
                      </a:ln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5" name="Freeform: Shape 4">
                  <a:extLst>
                    <a:ext uri="{FF2B5EF4-FFF2-40B4-BE49-F238E27FC236}">
                      <a16:creationId xmlns:a16="http://schemas.microsoft.com/office/drawing/2014/main" id="{4999E344-CD4F-4744-BCD8-78E79166FF3A}"/>
                    </a:ext>
                  </a:extLst>
                </p:cNvPr>
                <p:cNvSpPr/>
                <p:nvPr/>
              </p:nvSpPr>
              <p:spPr>
                <a:xfrm>
                  <a:off x="4992234" y="3080462"/>
                  <a:ext cx="1453582" cy="1453057"/>
                </a:xfrm>
                <a:custGeom>
                  <a:avLst/>
                  <a:gdLst>
                    <a:gd name="connsiteX0" fmla="*/ 635146 w 1453582"/>
                    <a:gd name="connsiteY0" fmla="*/ 1452679 h 1453057"/>
                    <a:gd name="connsiteX1" fmla="*/ 645342 w 1453582"/>
                    <a:gd name="connsiteY1" fmla="*/ 1423603 h 1453057"/>
                    <a:gd name="connsiteX2" fmla="*/ 640810 w 1453582"/>
                    <a:gd name="connsiteY2" fmla="*/ 1347703 h 1453057"/>
                    <a:gd name="connsiteX3" fmla="*/ 652894 w 1453582"/>
                    <a:gd name="connsiteY3" fmla="*/ 1307298 h 1453057"/>
                    <a:gd name="connsiteX4" fmla="*/ 671019 w 1453582"/>
                    <a:gd name="connsiteY4" fmla="*/ 1206853 h 1453057"/>
                    <a:gd name="connsiteX5" fmla="*/ 664600 w 1453582"/>
                    <a:gd name="connsiteY5" fmla="*/ 1165693 h 1453057"/>
                    <a:gd name="connsiteX6" fmla="*/ 577749 w 1453582"/>
                    <a:gd name="connsiteY6" fmla="*/ 1140393 h 1453057"/>
                    <a:gd name="connsiteX7" fmla="*/ 564910 w 1453582"/>
                    <a:gd name="connsiteY7" fmla="*/ 1140393 h 1453057"/>
                    <a:gd name="connsiteX8" fmla="*/ 477681 w 1453582"/>
                    <a:gd name="connsiteY8" fmla="*/ 1165316 h 1453057"/>
                    <a:gd name="connsiteX9" fmla="*/ 471262 w 1453582"/>
                    <a:gd name="connsiteY9" fmla="*/ 1206476 h 1453057"/>
                    <a:gd name="connsiteX10" fmla="*/ 490898 w 1453582"/>
                    <a:gd name="connsiteY10" fmla="*/ 1315983 h 1453057"/>
                    <a:gd name="connsiteX11" fmla="*/ 498828 w 1453582"/>
                    <a:gd name="connsiteY11" fmla="*/ 1341284 h 1453057"/>
                    <a:gd name="connsiteX12" fmla="*/ 506757 w 1453582"/>
                    <a:gd name="connsiteY12" fmla="*/ 1408876 h 1453057"/>
                    <a:gd name="connsiteX13" fmla="*/ 496940 w 1453582"/>
                    <a:gd name="connsiteY13" fmla="*/ 1423603 h 1453057"/>
                    <a:gd name="connsiteX14" fmla="*/ 507135 w 1453582"/>
                    <a:gd name="connsiteY14" fmla="*/ 1453057 h 1453057"/>
                    <a:gd name="connsiteX15" fmla="*/ 180122 w 1453582"/>
                    <a:gd name="connsiteY15" fmla="*/ 1453057 h 1453057"/>
                    <a:gd name="connsiteX16" fmla="*/ 378 w 1453582"/>
                    <a:gd name="connsiteY16" fmla="*/ 1273313 h 1453057"/>
                    <a:gd name="connsiteX17" fmla="*/ 378 w 1453582"/>
                    <a:gd name="connsiteY17" fmla="*/ 944412 h 1453057"/>
                    <a:gd name="connsiteX18" fmla="*/ 30964 w 1453582"/>
                    <a:gd name="connsiteY18" fmla="*/ 956118 h 1453057"/>
                    <a:gd name="connsiteX19" fmla="*/ 65327 w 1453582"/>
                    <a:gd name="connsiteY19" fmla="*/ 943279 h 1453057"/>
                    <a:gd name="connsiteX20" fmla="*/ 105354 w 1453582"/>
                    <a:gd name="connsiteY20" fmla="*/ 952342 h 1453057"/>
                    <a:gd name="connsiteX21" fmla="*/ 145759 w 1453582"/>
                    <a:gd name="connsiteY21" fmla="*/ 964425 h 1453057"/>
                    <a:gd name="connsiteX22" fmla="*/ 246204 w 1453582"/>
                    <a:gd name="connsiteY22" fmla="*/ 982551 h 1453057"/>
                    <a:gd name="connsiteX23" fmla="*/ 261686 w 1453582"/>
                    <a:gd name="connsiteY23" fmla="*/ 984061 h 1453057"/>
                    <a:gd name="connsiteX24" fmla="*/ 290007 w 1453582"/>
                    <a:gd name="connsiteY24" fmla="*/ 973488 h 1453057"/>
                    <a:gd name="connsiteX25" fmla="*/ 312286 w 1453582"/>
                    <a:gd name="connsiteY25" fmla="*/ 882483 h 1453057"/>
                    <a:gd name="connsiteX26" fmla="*/ 290007 w 1453582"/>
                    <a:gd name="connsiteY26" fmla="*/ 791101 h 1453057"/>
                    <a:gd name="connsiteX27" fmla="*/ 261686 w 1453582"/>
                    <a:gd name="connsiteY27" fmla="*/ 780527 h 1453057"/>
                    <a:gd name="connsiteX28" fmla="*/ 246204 w 1453582"/>
                    <a:gd name="connsiteY28" fmla="*/ 782038 h 1453057"/>
                    <a:gd name="connsiteX29" fmla="*/ 145381 w 1453582"/>
                    <a:gd name="connsiteY29" fmla="*/ 800163 h 1453057"/>
                    <a:gd name="connsiteX30" fmla="*/ 106487 w 1453582"/>
                    <a:gd name="connsiteY30" fmla="*/ 812247 h 1453057"/>
                    <a:gd name="connsiteX31" fmla="*/ 65327 w 1453582"/>
                    <a:gd name="connsiteY31" fmla="*/ 822065 h 1453057"/>
                    <a:gd name="connsiteX32" fmla="*/ 30209 w 1453582"/>
                    <a:gd name="connsiteY32" fmla="*/ 808848 h 1453057"/>
                    <a:gd name="connsiteX33" fmla="*/ 0 w 1453582"/>
                    <a:gd name="connsiteY33" fmla="*/ 820554 h 1453057"/>
                    <a:gd name="connsiteX34" fmla="*/ 0 w 1453582"/>
                    <a:gd name="connsiteY34" fmla="*/ 491653 h 1453057"/>
                    <a:gd name="connsiteX35" fmla="*/ 179744 w 1453582"/>
                    <a:gd name="connsiteY35" fmla="*/ 311909 h 1453057"/>
                    <a:gd name="connsiteX36" fmla="*/ 431235 w 1453582"/>
                    <a:gd name="connsiteY36" fmla="*/ 311909 h 1453057"/>
                    <a:gd name="connsiteX37" fmla="*/ 431612 w 1453582"/>
                    <a:gd name="connsiteY37" fmla="*/ 311531 h 1453057"/>
                    <a:gd name="connsiteX38" fmla="*/ 429347 w 1453582"/>
                    <a:gd name="connsiteY38" fmla="*/ 305867 h 1453057"/>
                    <a:gd name="connsiteX39" fmla="*/ 416508 w 1453582"/>
                    <a:gd name="connsiteY39" fmla="*/ 263952 h 1453057"/>
                    <a:gd name="connsiteX40" fmla="*/ 396872 w 1453582"/>
                    <a:gd name="connsiteY40" fmla="*/ 154822 h 1453057"/>
                    <a:gd name="connsiteX41" fmla="*/ 419529 w 1453582"/>
                    <a:gd name="connsiteY41" fmla="*/ 52111 h 1453057"/>
                    <a:gd name="connsiteX42" fmla="*/ 564532 w 1453582"/>
                    <a:gd name="connsiteY42" fmla="*/ 0 h 1453057"/>
                    <a:gd name="connsiteX43" fmla="*/ 577371 w 1453582"/>
                    <a:gd name="connsiteY43" fmla="*/ 0 h 1453057"/>
                    <a:gd name="connsiteX44" fmla="*/ 721997 w 1453582"/>
                    <a:gd name="connsiteY44" fmla="*/ 52111 h 1453057"/>
                    <a:gd name="connsiteX45" fmla="*/ 744654 w 1453582"/>
                    <a:gd name="connsiteY45" fmla="*/ 155199 h 1453057"/>
                    <a:gd name="connsiteX46" fmla="*/ 726529 w 1453582"/>
                    <a:gd name="connsiteY46" fmla="*/ 256022 h 1453057"/>
                    <a:gd name="connsiteX47" fmla="*/ 710669 w 1453582"/>
                    <a:gd name="connsiteY47" fmla="*/ 310021 h 1453057"/>
                    <a:gd name="connsiteX48" fmla="*/ 709914 w 1453582"/>
                    <a:gd name="connsiteY48" fmla="*/ 311909 h 1453057"/>
                    <a:gd name="connsiteX49" fmla="*/ 709914 w 1453582"/>
                    <a:gd name="connsiteY49" fmla="*/ 311909 h 1453057"/>
                    <a:gd name="connsiteX50" fmla="*/ 961404 w 1453582"/>
                    <a:gd name="connsiteY50" fmla="*/ 311909 h 1453057"/>
                    <a:gd name="connsiteX51" fmla="*/ 1141148 w 1453582"/>
                    <a:gd name="connsiteY51" fmla="*/ 491653 h 1453057"/>
                    <a:gd name="connsiteX52" fmla="*/ 1141148 w 1453582"/>
                    <a:gd name="connsiteY52" fmla="*/ 742766 h 1453057"/>
                    <a:gd name="connsiteX53" fmla="*/ 1141526 w 1453582"/>
                    <a:gd name="connsiteY53" fmla="*/ 743144 h 1453057"/>
                    <a:gd name="connsiteX54" fmla="*/ 1143036 w 1453582"/>
                    <a:gd name="connsiteY54" fmla="*/ 742388 h 1453057"/>
                    <a:gd name="connsiteX55" fmla="*/ 1196280 w 1453582"/>
                    <a:gd name="connsiteY55" fmla="*/ 726151 h 1453057"/>
                    <a:gd name="connsiteX56" fmla="*/ 1298236 w 1453582"/>
                    <a:gd name="connsiteY56" fmla="*/ 707648 h 1453057"/>
                    <a:gd name="connsiteX57" fmla="*/ 1327312 w 1453582"/>
                    <a:gd name="connsiteY57" fmla="*/ 705005 h 1453057"/>
                    <a:gd name="connsiteX58" fmla="*/ 1409254 w 1453582"/>
                    <a:gd name="connsiteY58" fmla="*/ 737857 h 1453057"/>
                    <a:gd name="connsiteX59" fmla="*/ 1453435 w 1453582"/>
                    <a:gd name="connsiteY59" fmla="*/ 881728 h 1453057"/>
                    <a:gd name="connsiteX60" fmla="*/ 1409632 w 1453582"/>
                    <a:gd name="connsiteY60" fmla="*/ 1025599 h 1453057"/>
                    <a:gd name="connsiteX61" fmla="*/ 1327312 w 1453582"/>
                    <a:gd name="connsiteY61" fmla="*/ 1059206 h 1453057"/>
                    <a:gd name="connsiteX62" fmla="*/ 1298236 w 1453582"/>
                    <a:gd name="connsiteY62" fmla="*/ 1056563 h 1453057"/>
                    <a:gd name="connsiteX63" fmla="*/ 1197413 w 1453582"/>
                    <a:gd name="connsiteY63" fmla="*/ 1038437 h 1453057"/>
                    <a:gd name="connsiteX64" fmla="*/ 1143414 w 1453582"/>
                    <a:gd name="connsiteY64" fmla="*/ 1022200 h 1453057"/>
                    <a:gd name="connsiteX65" fmla="*/ 1141526 w 1453582"/>
                    <a:gd name="connsiteY65" fmla="*/ 1021445 h 1453057"/>
                    <a:gd name="connsiteX66" fmla="*/ 1141148 w 1453582"/>
                    <a:gd name="connsiteY66" fmla="*/ 1021822 h 1453057"/>
                    <a:gd name="connsiteX67" fmla="*/ 1141148 w 1453582"/>
                    <a:gd name="connsiteY67" fmla="*/ 1272935 h 1453057"/>
                    <a:gd name="connsiteX68" fmla="*/ 961404 w 1453582"/>
                    <a:gd name="connsiteY68" fmla="*/ 1452679 h 1453057"/>
                    <a:gd name="connsiteX69" fmla="*/ 635146 w 1453582"/>
                    <a:gd name="connsiteY69" fmla="*/ 1452679 h 14530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057">
                      <a:moveTo>
                        <a:pt x="635146" y="1452679"/>
                      </a:moveTo>
                      <a:lnTo>
                        <a:pt x="645342" y="1423603"/>
                      </a:lnTo>
                      <a:cubicBezTo>
                        <a:pt x="633258" y="1411897"/>
                        <a:pt x="624951" y="1389618"/>
                        <a:pt x="640810" y="1347703"/>
                      </a:cubicBezTo>
                      <a:cubicBezTo>
                        <a:pt x="646852" y="1332976"/>
                        <a:pt x="650628" y="1319760"/>
                        <a:pt x="652894" y="1307298"/>
                      </a:cubicBezTo>
                      <a:lnTo>
                        <a:pt x="671019" y="1206853"/>
                      </a:lnTo>
                      <a:cubicBezTo>
                        <a:pt x="675928" y="1179287"/>
                        <a:pt x="667243" y="1169092"/>
                        <a:pt x="664600" y="1165693"/>
                      </a:cubicBezTo>
                      <a:cubicBezTo>
                        <a:pt x="651383" y="1149834"/>
                        <a:pt x="618909" y="1140393"/>
                        <a:pt x="577749" y="1140393"/>
                      </a:cubicBezTo>
                      <a:lnTo>
                        <a:pt x="564910" y="1140393"/>
                      </a:lnTo>
                      <a:cubicBezTo>
                        <a:pt x="523372" y="1140393"/>
                        <a:pt x="490898" y="1149834"/>
                        <a:pt x="477681" y="1165316"/>
                      </a:cubicBezTo>
                      <a:cubicBezTo>
                        <a:pt x="475038" y="1168714"/>
                        <a:pt x="466353" y="1178910"/>
                        <a:pt x="471262" y="1206476"/>
                      </a:cubicBezTo>
                      <a:lnTo>
                        <a:pt x="490898" y="1315983"/>
                      </a:lnTo>
                      <a:cubicBezTo>
                        <a:pt x="492408" y="1323913"/>
                        <a:pt x="495051" y="1332221"/>
                        <a:pt x="498828" y="1341284"/>
                      </a:cubicBezTo>
                      <a:cubicBezTo>
                        <a:pt x="511666" y="1370737"/>
                        <a:pt x="513932" y="1391506"/>
                        <a:pt x="506757" y="1408876"/>
                      </a:cubicBezTo>
                      <a:cubicBezTo>
                        <a:pt x="504492" y="1414541"/>
                        <a:pt x="501093" y="1419450"/>
                        <a:pt x="496940" y="1423603"/>
                      </a:cubicBezTo>
                      <a:lnTo>
                        <a:pt x="507135" y="1453057"/>
                      </a:lnTo>
                      <a:lnTo>
                        <a:pt x="180122" y="1453057"/>
                      </a:lnTo>
                      <a:cubicBezTo>
                        <a:pt x="80809" y="1453057"/>
                        <a:pt x="378" y="1372248"/>
                        <a:pt x="378" y="1273313"/>
                      </a:cubicBezTo>
                      <a:lnTo>
                        <a:pt x="378" y="944412"/>
                      </a:lnTo>
                      <a:lnTo>
                        <a:pt x="30964" y="956118"/>
                      </a:lnTo>
                      <a:cubicBezTo>
                        <a:pt x="38894" y="948943"/>
                        <a:pt x="50223" y="943279"/>
                        <a:pt x="65327" y="943279"/>
                      </a:cubicBezTo>
                      <a:cubicBezTo>
                        <a:pt x="76278" y="943279"/>
                        <a:pt x="88739" y="945922"/>
                        <a:pt x="105354" y="952342"/>
                      </a:cubicBezTo>
                      <a:cubicBezTo>
                        <a:pt x="120459" y="958383"/>
                        <a:pt x="133298" y="962159"/>
                        <a:pt x="145759" y="964425"/>
                      </a:cubicBezTo>
                      <a:lnTo>
                        <a:pt x="246204" y="982551"/>
                      </a:lnTo>
                      <a:cubicBezTo>
                        <a:pt x="251868" y="983683"/>
                        <a:pt x="257155" y="984061"/>
                        <a:pt x="261686" y="984061"/>
                      </a:cubicBezTo>
                      <a:cubicBezTo>
                        <a:pt x="277546" y="984061"/>
                        <a:pt x="285098" y="978397"/>
                        <a:pt x="290007" y="973488"/>
                      </a:cubicBezTo>
                      <a:cubicBezTo>
                        <a:pt x="307755" y="955362"/>
                        <a:pt x="313419" y="914580"/>
                        <a:pt x="312286" y="882483"/>
                      </a:cubicBezTo>
                      <a:cubicBezTo>
                        <a:pt x="313042" y="839813"/>
                        <a:pt x="304734" y="806205"/>
                        <a:pt x="290007" y="791101"/>
                      </a:cubicBezTo>
                      <a:cubicBezTo>
                        <a:pt x="285476" y="786569"/>
                        <a:pt x="277924" y="780527"/>
                        <a:pt x="261686" y="780527"/>
                      </a:cubicBezTo>
                      <a:cubicBezTo>
                        <a:pt x="256777" y="780527"/>
                        <a:pt x="251868" y="780905"/>
                        <a:pt x="246204" y="782038"/>
                      </a:cubicBezTo>
                      <a:lnTo>
                        <a:pt x="145381" y="800163"/>
                      </a:lnTo>
                      <a:cubicBezTo>
                        <a:pt x="131410" y="803184"/>
                        <a:pt x="118571" y="806960"/>
                        <a:pt x="106487" y="812247"/>
                      </a:cubicBezTo>
                      <a:cubicBezTo>
                        <a:pt x="89872" y="819044"/>
                        <a:pt x="76656" y="822065"/>
                        <a:pt x="65327" y="822065"/>
                      </a:cubicBezTo>
                      <a:cubicBezTo>
                        <a:pt x="49845" y="822065"/>
                        <a:pt x="38139" y="816401"/>
                        <a:pt x="30209" y="808848"/>
                      </a:cubicBezTo>
                      <a:lnTo>
                        <a:pt x="0" y="820554"/>
                      </a:lnTo>
                      <a:lnTo>
                        <a:pt x="0" y="491653"/>
                      </a:lnTo>
                      <a:cubicBezTo>
                        <a:pt x="0" y="392341"/>
                        <a:pt x="80809" y="311909"/>
                        <a:pt x="179744" y="311909"/>
                      </a:cubicBezTo>
                      <a:lnTo>
                        <a:pt x="431235" y="311909"/>
                      </a:lnTo>
                      <a:cubicBezTo>
                        <a:pt x="431235" y="311909"/>
                        <a:pt x="431612" y="311531"/>
                        <a:pt x="431612" y="311531"/>
                      </a:cubicBezTo>
                      <a:cubicBezTo>
                        <a:pt x="430857" y="310021"/>
                        <a:pt x="430102" y="308133"/>
                        <a:pt x="429347" y="305867"/>
                      </a:cubicBezTo>
                      <a:cubicBezTo>
                        <a:pt x="422927" y="291518"/>
                        <a:pt x="418774" y="277546"/>
                        <a:pt x="416508" y="263952"/>
                      </a:cubicBezTo>
                      <a:lnTo>
                        <a:pt x="396872" y="154822"/>
                      </a:lnTo>
                      <a:cubicBezTo>
                        <a:pt x="387432" y="103466"/>
                        <a:pt x="404047" y="70614"/>
                        <a:pt x="419529" y="52111"/>
                      </a:cubicBezTo>
                      <a:cubicBezTo>
                        <a:pt x="455402" y="9063"/>
                        <a:pt x="518463" y="0"/>
                        <a:pt x="564532" y="0"/>
                      </a:cubicBezTo>
                      <a:lnTo>
                        <a:pt x="577371" y="0"/>
                      </a:lnTo>
                      <a:cubicBezTo>
                        <a:pt x="623440" y="0"/>
                        <a:pt x="686124" y="9063"/>
                        <a:pt x="721997" y="52111"/>
                      </a:cubicBezTo>
                      <a:cubicBezTo>
                        <a:pt x="737479" y="70614"/>
                        <a:pt x="754094" y="103844"/>
                        <a:pt x="744654" y="155199"/>
                      </a:cubicBezTo>
                      <a:lnTo>
                        <a:pt x="726529" y="256022"/>
                      </a:lnTo>
                      <a:cubicBezTo>
                        <a:pt x="723130" y="273770"/>
                        <a:pt x="717843" y="291518"/>
                        <a:pt x="710669" y="310021"/>
                      </a:cubicBezTo>
                      <a:cubicBezTo>
                        <a:pt x="710291" y="310776"/>
                        <a:pt x="710291" y="311531"/>
                        <a:pt x="709914" y="311909"/>
                      </a:cubicBezTo>
                      <a:cubicBezTo>
                        <a:pt x="709914" y="311909"/>
                        <a:pt x="709914" y="311909"/>
                        <a:pt x="709914" y="311909"/>
                      </a:cubicBezTo>
                      <a:lnTo>
                        <a:pt x="961404" y="311909"/>
                      </a:lnTo>
                      <a:cubicBezTo>
                        <a:pt x="1060717" y="311909"/>
                        <a:pt x="1141148" y="392718"/>
                        <a:pt x="1141148" y="491653"/>
                      </a:cubicBezTo>
                      <a:lnTo>
                        <a:pt x="1141148" y="742766"/>
                      </a:lnTo>
                      <a:cubicBezTo>
                        <a:pt x="1141148" y="742766"/>
                        <a:pt x="1141526" y="743144"/>
                        <a:pt x="1141526" y="743144"/>
                      </a:cubicBezTo>
                      <a:cubicBezTo>
                        <a:pt x="1141904" y="742766"/>
                        <a:pt x="1142659" y="742766"/>
                        <a:pt x="1143036" y="742388"/>
                      </a:cubicBezTo>
                      <a:cubicBezTo>
                        <a:pt x="1158896" y="735591"/>
                        <a:pt x="1176266" y="730305"/>
                        <a:pt x="1196280" y="726151"/>
                      </a:cubicBezTo>
                      <a:lnTo>
                        <a:pt x="1298236" y="707648"/>
                      </a:lnTo>
                      <a:cubicBezTo>
                        <a:pt x="1308054" y="705760"/>
                        <a:pt x="1317871" y="705005"/>
                        <a:pt x="1327312" y="705005"/>
                      </a:cubicBezTo>
                      <a:cubicBezTo>
                        <a:pt x="1359787" y="705005"/>
                        <a:pt x="1388108" y="716333"/>
                        <a:pt x="1409254" y="737857"/>
                      </a:cubicBezTo>
                      <a:cubicBezTo>
                        <a:pt x="1447015" y="776374"/>
                        <a:pt x="1454190" y="837547"/>
                        <a:pt x="1453435" y="881728"/>
                      </a:cubicBezTo>
                      <a:cubicBezTo>
                        <a:pt x="1454568" y="916468"/>
                        <a:pt x="1450036" y="984061"/>
                        <a:pt x="1409632" y="1025599"/>
                      </a:cubicBezTo>
                      <a:cubicBezTo>
                        <a:pt x="1388485" y="1047500"/>
                        <a:pt x="1359787" y="1059206"/>
                        <a:pt x="1327312" y="1059206"/>
                      </a:cubicBezTo>
                      <a:cubicBezTo>
                        <a:pt x="1317871" y="1059206"/>
                        <a:pt x="1308431" y="1058451"/>
                        <a:pt x="1298236" y="1056563"/>
                      </a:cubicBezTo>
                      <a:lnTo>
                        <a:pt x="1197413" y="1038437"/>
                      </a:lnTo>
                      <a:cubicBezTo>
                        <a:pt x="1179665" y="1035039"/>
                        <a:pt x="1161917" y="1029752"/>
                        <a:pt x="1143414" y="1022200"/>
                      </a:cubicBezTo>
                      <a:cubicBezTo>
                        <a:pt x="1142659" y="1021822"/>
                        <a:pt x="1141904" y="1021822"/>
                        <a:pt x="1141526" y="1021445"/>
                      </a:cubicBezTo>
                      <a:cubicBezTo>
                        <a:pt x="1141526" y="1021445"/>
                        <a:pt x="1141526" y="1021445"/>
                        <a:pt x="1141148" y="1021822"/>
                      </a:cubicBezTo>
                      <a:lnTo>
                        <a:pt x="1141148" y="1272935"/>
                      </a:lnTo>
                      <a:cubicBezTo>
                        <a:pt x="1141148" y="1372248"/>
                        <a:pt x="1060339" y="1452679"/>
                        <a:pt x="961404" y="1452679"/>
                      </a:cubicBezTo>
                      <a:lnTo>
                        <a:pt x="635146" y="1452679"/>
                      </a:ln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  <p:sp>
              <p:nvSpPr>
                <p:cNvPr id="6" name="Freeform: Shape 5">
                  <a:extLst>
                    <a:ext uri="{FF2B5EF4-FFF2-40B4-BE49-F238E27FC236}">
                      <a16:creationId xmlns:a16="http://schemas.microsoft.com/office/drawing/2014/main" id="{F0CF9C17-0966-4345-83CA-76F397EF367F}"/>
                    </a:ext>
                  </a:extLst>
                </p:cNvPr>
                <p:cNvSpPr/>
                <p:nvPr/>
              </p:nvSpPr>
              <p:spPr>
                <a:xfrm>
                  <a:off x="6058993" y="3392371"/>
                  <a:ext cx="1453582" cy="1453434"/>
                </a:xfrm>
                <a:custGeom>
                  <a:avLst/>
                  <a:gdLst>
                    <a:gd name="connsiteX0" fmla="*/ 564155 w 1453582"/>
                    <a:gd name="connsiteY0" fmla="*/ 1453435 h 1453434"/>
                    <a:gd name="connsiteX1" fmla="*/ 419529 w 1453582"/>
                    <a:gd name="connsiteY1" fmla="*/ 1401324 h 1453434"/>
                    <a:gd name="connsiteX2" fmla="*/ 396872 w 1453582"/>
                    <a:gd name="connsiteY2" fmla="*/ 1298236 h 1453434"/>
                    <a:gd name="connsiteX3" fmla="*/ 414997 w 1453582"/>
                    <a:gd name="connsiteY3" fmla="*/ 1197413 h 1453434"/>
                    <a:gd name="connsiteX4" fmla="*/ 431235 w 1453582"/>
                    <a:gd name="connsiteY4" fmla="*/ 1143414 h 1453434"/>
                    <a:gd name="connsiteX5" fmla="*/ 431990 w 1453582"/>
                    <a:gd name="connsiteY5" fmla="*/ 1141526 h 1453434"/>
                    <a:gd name="connsiteX6" fmla="*/ 431612 w 1453582"/>
                    <a:gd name="connsiteY6" fmla="*/ 1141148 h 1453434"/>
                    <a:gd name="connsiteX7" fmla="*/ 180122 w 1453582"/>
                    <a:gd name="connsiteY7" fmla="*/ 1141148 h 1453434"/>
                    <a:gd name="connsiteX8" fmla="*/ 378 w 1453582"/>
                    <a:gd name="connsiteY8" fmla="*/ 961404 h 1453434"/>
                    <a:gd name="connsiteX9" fmla="*/ 378 w 1453582"/>
                    <a:gd name="connsiteY9" fmla="*/ 632503 h 1453434"/>
                    <a:gd name="connsiteX10" fmla="*/ 30964 w 1453582"/>
                    <a:gd name="connsiteY10" fmla="*/ 644209 h 1453434"/>
                    <a:gd name="connsiteX11" fmla="*/ 65327 w 1453582"/>
                    <a:gd name="connsiteY11" fmla="*/ 631370 h 1453434"/>
                    <a:gd name="connsiteX12" fmla="*/ 105354 w 1453582"/>
                    <a:gd name="connsiteY12" fmla="*/ 640433 h 1453434"/>
                    <a:gd name="connsiteX13" fmla="*/ 145759 w 1453582"/>
                    <a:gd name="connsiteY13" fmla="*/ 652516 h 1453434"/>
                    <a:gd name="connsiteX14" fmla="*/ 246204 w 1453582"/>
                    <a:gd name="connsiteY14" fmla="*/ 670642 h 1453434"/>
                    <a:gd name="connsiteX15" fmla="*/ 261686 w 1453582"/>
                    <a:gd name="connsiteY15" fmla="*/ 672152 h 1453434"/>
                    <a:gd name="connsiteX16" fmla="*/ 290007 w 1453582"/>
                    <a:gd name="connsiteY16" fmla="*/ 661579 h 1453434"/>
                    <a:gd name="connsiteX17" fmla="*/ 312286 w 1453582"/>
                    <a:gd name="connsiteY17" fmla="*/ 570574 h 1453434"/>
                    <a:gd name="connsiteX18" fmla="*/ 290007 w 1453582"/>
                    <a:gd name="connsiteY18" fmla="*/ 479192 h 1453434"/>
                    <a:gd name="connsiteX19" fmla="*/ 261686 w 1453582"/>
                    <a:gd name="connsiteY19" fmla="*/ 468618 h 1453434"/>
                    <a:gd name="connsiteX20" fmla="*/ 246204 w 1453582"/>
                    <a:gd name="connsiteY20" fmla="*/ 470129 h 1453434"/>
                    <a:gd name="connsiteX21" fmla="*/ 145381 w 1453582"/>
                    <a:gd name="connsiteY21" fmla="*/ 488254 h 1453434"/>
                    <a:gd name="connsiteX22" fmla="*/ 106487 w 1453582"/>
                    <a:gd name="connsiteY22" fmla="*/ 500338 h 1453434"/>
                    <a:gd name="connsiteX23" fmla="*/ 65327 w 1453582"/>
                    <a:gd name="connsiteY23" fmla="*/ 510156 h 1453434"/>
                    <a:gd name="connsiteX24" fmla="*/ 30209 w 1453582"/>
                    <a:gd name="connsiteY24" fmla="*/ 496940 h 1453434"/>
                    <a:gd name="connsiteX25" fmla="*/ 0 w 1453582"/>
                    <a:gd name="connsiteY25" fmla="*/ 508646 h 1453434"/>
                    <a:gd name="connsiteX26" fmla="*/ 0 w 1453582"/>
                    <a:gd name="connsiteY26" fmla="*/ 179744 h 1453434"/>
                    <a:gd name="connsiteX27" fmla="*/ 179744 w 1453582"/>
                    <a:gd name="connsiteY27" fmla="*/ 0 h 1453434"/>
                    <a:gd name="connsiteX28" fmla="*/ 506757 w 1453582"/>
                    <a:gd name="connsiteY28" fmla="*/ 0 h 1453434"/>
                    <a:gd name="connsiteX29" fmla="*/ 496562 w 1453582"/>
                    <a:gd name="connsiteY29" fmla="*/ 29076 h 1453434"/>
                    <a:gd name="connsiteX30" fmla="*/ 501093 w 1453582"/>
                    <a:gd name="connsiteY30" fmla="*/ 104977 h 1453434"/>
                    <a:gd name="connsiteX31" fmla="*/ 489010 w 1453582"/>
                    <a:gd name="connsiteY31" fmla="*/ 145381 h 1453434"/>
                    <a:gd name="connsiteX32" fmla="*/ 470884 w 1453582"/>
                    <a:gd name="connsiteY32" fmla="*/ 245827 h 1453434"/>
                    <a:gd name="connsiteX33" fmla="*/ 477304 w 1453582"/>
                    <a:gd name="connsiteY33" fmla="*/ 286986 h 1453434"/>
                    <a:gd name="connsiteX34" fmla="*/ 564155 w 1453582"/>
                    <a:gd name="connsiteY34" fmla="*/ 312286 h 1453434"/>
                    <a:gd name="connsiteX35" fmla="*/ 576994 w 1453582"/>
                    <a:gd name="connsiteY35" fmla="*/ 312286 h 1453434"/>
                    <a:gd name="connsiteX36" fmla="*/ 664222 w 1453582"/>
                    <a:gd name="connsiteY36" fmla="*/ 287364 h 1453434"/>
                    <a:gd name="connsiteX37" fmla="*/ 670642 w 1453582"/>
                    <a:gd name="connsiteY37" fmla="*/ 246204 h 1453434"/>
                    <a:gd name="connsiteX38" fmla="*/ 651006 w 1453582"/>
                    <a:gd name="connsiteY38" fmla="*/ 136696 h 1453434"/>
                    <a:gd name="connsiteX39" fmla="*/ 643076 w 1453582"/>
                    <a:gd name="connsiteY39" fmla="*/ 111774 h 1453434"/>
                    <a:gd name="connsiteX40" fmla="*/ 635146 w 1453582"/>
                    <a:gd name="connsiteY40" fmla="*/ 44181 h 1453434"/>
                    <a:gd name="connsiteX41" fmla="*/ 644964 w 1453582"/>
                    <a:gd name="connsiteY41" fmla="*/ 29454 h 1453434"/>
                    <a:gd name="connsiteX42" fmla="*/ 634769 w 1453582"/>
                    <a:gd name="connsiteY42" fmla="*/ 0 h 1453434"/>
                    <a:gd name="connsiteX43" fmla="*/ 961404 w 1453582"/>
                    <a:gd name="connsiteY43" fmla="*/ 0 h 1453434"/>
                    <a:gd name="connsiteX44" fmla="*/ 1141148 w 1453582"/>
                    <a:gd name="connsiteY44" fmla="*/ 179744 h 1453434"/>
                    <a:gd name="connsiteX45" fmla="*/ 1141148 w 1453582"/>
                    <a:gd name="connsiteY45" fmla="*/ 430857 h 1453434"/>
                    <a:gd name="connsiteX46" fmla="*/ 1141526 w 1453582"/>
                    <a:gd name="connsiteY46" fmla="*/ 431235 h 1453434"/>
                    <a:gd name="connsiteX47" fmla="*/ 1143036 w 1453582"/>
                    <a:gd name="connsiteY47" fmla="*/ 430480 h 1453434"/>
                    <a:gd name="connsiteX48" fmla="*/ 1196280 w 1453582"/>
                    <a:gd name="connsiteY48" fmla="*/ 414242 h 1453434"/>
                    <a:gd name="connsiteX49" fmla="*/ 1298236 w 1453582"/>
                    <a:gd name="connsiteY49" fmla="*/ 395739 h 1453434"/>
                    <a:gd name="connsiteX50" fmla="*/ 1327312 w 1453582"/>
                    <a:gd name="connsiteY50" fmla="*/ 393096 h 1453434"/>
                    <a:gd name="connsiteX51" fmla="*/ 1409254 w 1453582"/>
                    <a:gd name="connsiteY51" fmla="*/ 425948 h 1453434"/>
                    <a:gd name="connsiteX52" fmla="*/ 1453435 w 1453582"/>
                    <a:gd name="connsiteY52" fmla="*/ 569819 h 1453434"/>
                    <a:gd name="connsiteX53" fmla="*/ 1409632 w 1453582"/>
                    <a:gd name="connsiteY53" fmla="*/ 713690 h 1453434"/>
                    <a:gd name="connsiteX54" fmla="*/ 1327312 w 1453582"/>
                    <a:gd name="connsiteY54" fmla="*/ 747297 h 1453434"/>
                    <a:gd name="connsiteX55" fmla="*/ 1298236 w 1453582"/>
                    <a:gd name="connsiteY55" fmla="*/ 744654 h 1453434"/>
                    <a:gd name="connsiteX56" fmla="*/ 1197413 w 1453582"/>
                    <a:gd name="connsiteY56" fmla="*/ 726529 h 1453434"/>
                    <a:gd name="connsiteX57" fmla="*/ 1143036 w 1453582"/>
                    <a:gd name="connsiteY57" fmla="*/ 710291 h 1453434"/>
                    <a:gd name="connsiteX58" fmla="*/ 1141148 w 1453582"/>
                    <a:gd name="connsiteY58" fmla="*/ 709536 h 1453434"/>
                    <a:gd name="connsiteX59" fmla="*/ 1141148 w 1453582"/>
                    <a:gd name="connsiteY59" fmla="*/ 709536 h 1453434"/>
                    <a:gd name="connsiteX60" fmla="*/ 1141148 w 1453582"/>
                    <a:gd name="connsiteY60" fmla="*/ 960649 h 1453434"/>
                    <a:gd name="connsiteX61" fmla="*/ 961404 w 1453582"/>
                    <a:gd name="connsiteY61" fmla="*/ 1140393 h 1453434"/>
                    <a:gd name="connsiteX62" fmla="*/ 710291 w 1453582"/>
                    <a:gd name="connsiteY62" fmla="*/ 1140393 h 1453434"/>
                    <a:gd name="connsiteX63" fmla="*/ 709914 w 1453582"/>
                    <a:gd name="connsiteY63" fmla="*/ 1140771 h 1453434"/>
                    <a:gd name="connsiteX64" fmla="*/ 712179 w 1453582"/>
                    <a:gd name="connsiteY64" fmla="*/ 1146435 h 1453434"/>
                    <a:gd name="connsiteX65" fmla="*/ 725018 w 1453582"/>
                    <a:gd name="connsiteY65" fmla="*/ 1187972 h 1453434"/>
                    <a:gd name="connsiteX66" fmla="*/ 744654 w 1453582"/>
                    <a:gd name="connsiteY66" fmla="*/ 1297480 h 1453434"/>
                    <a:gd name="connsiteX67" fmla="*/ 721997 w 1453582"/>
                    <a:gd name="connsiteY67" fmla="*/ 1400191 h 1453434"/>
                    <a:gd name="connsiteX68" fmla="*/ 576994 w 1453582"/>
                    <a:gd name="connsiteY68" fmla="*/ 1452302 h 1453434"/>
                    <a:gd name="connsiteX69" fmla="*/ 564155 w 1453582"/>
                    <a:gd name="connsiteY69" fmla="*/ 1453435 h 145343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</a:cxnLst>
                  <a:rect l="l" t="t" r="r" b="b"/>
                  <a:pathLst>
                    <a:path w="1453582" h="1453434">
                      <a:moveTo>
                        <a:pt x="564155" y="1453435"/>
                      </a:moveTo>
                      <a:cubicBezTo>
                        <a:pt x="518086" y="1453435"/>
                        <a:pt x="455402" y="1444372"/>
                        <a:pt x="419529" y="1401324"/>
                      </a:cubicBezTo>
                      <a:cubicBezTo>
                        <a:pt x="404047" y="1382821"/>
                        <a:pt x="387432" y="1349591"/>
                        <a:pt x="396872" y="1298236"/>
                      </a:cubicBezTo>
                      <a:lnTo>
                        <a:pt x="414997" y="1197413"/>
                      </a:lnTo>
                      <a:cubicBezTo>
                        <a:pt x="418396" y="1179665"/>
                        <a:pt x="423683" y="1161917"/>
                        <a:pt x="431235" y="1143414"/>
                      </a:cubicBezTo>
                      <a:cubicBezTo>
                        <a:pt x="431612" y="1142659"/>
                        <a:pt x="431612" y="1141904"/>
                        <a:pt x="431990" y="1141526"/>
                      </a:cubicBezTo>
                      <a:cubicBezTo>
                        <a:pt x="431990" y="1141526"/>
                        <a:pt x="431990" y="1141526"/>
                        <a:pt x="431612" y="1141148"/>
                      </a:cubicBezTo>
                      <a:lnTo>
                        <a:pt x="180122" y="1141148"/>
                      </a:lnTo>
                      <a:cubicBezTo>
                        <a:pt x="80809" y="1141148"/>
                        <a:pt x="378" y="1060339"/>
                        <a:pt x="378" y="961404"/>
                      </a:cubicBezTo>
                      <a:lnTo>
                        <a:pt x="378" y="632503"/>
                      </a:lnTo>
                      <a:lnTo>
                        <a:pt x="30964" y="644209"/>
                      </a:lnTo>
                      <a:cubicBezTo>
                        <a:pt x="38894" y="637034"/>
                        <a:pt x="50223" y="631370"/>
                        <a:pt x="65327" y="631370"/>
                      </a:cubicBezTo>
                      <a:cubicBezTo>
                        <a:pt x="76278" y="631370"/>
                        <a:pt x="88739" y="634013"/>
                        <a:pt x="105354" y="640433"/>
                      </a:cubicBezTo>
                      <a:cubicBezTo>
                        <a:pt x="120459" y="646475"/>
                        <a:pt x="133298" y="650251"/>
                        <a:pt x="145759" y="652516"/>
                      </a:cubicBezTo>
                      <a:lnTo>
                        <a:pt x="246204" y="670642"/>
                      </a:lnTo>
                      <a:cubicBezTo>
                        <a:pt x="251868" y="671775"/>
                        <a:pt x="257155" y="672152"/>
                        <a:pt x="261686" y="672152"/>
                      </a:cubicBezTo>
                      <a:cubicBezTo>
                        <a:pt x="277546" y="672152"/>
                        <a:pt x="285098" y="666488"/>
                        <a:pt x="290007" y="661579"/>
                      </a:cubicBezTo>
                      <a:cubicBezTo>
                        <a:pt x="307755" y="643076"/>
                        <a:pt x="313419" y="602671"/>
                        <a:pt x="312286" y="570574"/>
                      </a:cubicBezTo>
                      <a:cubicBezTo>
                        <a:pt x="313042" y="527904"/>
                        <a:pt x="304734" y="494296"/>
                        <a:pt x="290007" y="479192"/>
                      </a:cubicBezTo>
                      <a:cubicBezTo>
                        <a:pt x="285476" y="474660"/>
                        <a:pt x="277924" y="468618"/>
                        <a:pt x="261686" y="468618"/>
                      </a:cubicBezTo>
                      <a:cubicBezTo>
                        <a:pt x="256777" y="468618"/>
                        <a:pt x="251868" y="468996"/>
                        <a:pt x="246204" y="470129"/>
                      </a:cubicBezTo>
                      <a:lnTo>
                        <a:pt x="145381" y="488254"/>
                      </a:lnTo>
                      <a:cubicBezTo>
                        <a:pt x="131410" y="491275"/>
                        <a:pt x="118571" y="495051"/>
                        <a:pt x="106487" y="500338"/>
                      </a:cubicBezTo>
                      <a:cubicBezTo>
                        <a:pt x="89872" y="507135"/>
                        <a:pt x="76656" y="510156"/>
                        <a:pt x="65327" y="510156"/>
                      </a:cubicBezTo>
                      <a:cubicBezTo>
                        <a:pt x="49845" y="510156"/>
                        <a:pt x="38517" y="504492"/>
                        <a:pt x="30209" y="496940"/>
                      </a:cubicBezTo>
                      <a:lnTo>
                        <a:pt x="0" y="508646"/>
                      </a:lnTo>
                      <a:lnTo>
                        <a:pt x="0" y="179744"/>
                      </a:lnTo>
                      <a:cubicBezTo>
                        <a:pt x="0" y="80432"/>
                        <a:pt x="80809" y="0"/>
                        <a:pt x="179744" y="0"/>
                      </a:cubicBezTo>
                      <a:lnTo>
                        <a:pt x="506757" y="0"/>
                      </a:lnTo>
                      <a:lnTo>
                        <a:pt x="496562" y="29076"/>
                      </a:lnTo>
                      <a:cubicBezTo>
                        <a:pt x="508646" y="40782"/>
                        <a:pt x="516953" y="63062"/>
                        <a:pt x="501093" y="104977"/>
                      </a:cubicBezTo>
                      <a:cubicBezTo>
                        <a:pt x="495051" y="120081"/>
                        <a:pt x="491275" y="132920"/>
                        <a:pt x="489010" y="145381"/>
                      </a:cubicBezTo>
                      <a:lnTo>
                        <a:pt x="470884" y="245827"/>
                      </a:lnTo>
                      <a:cubicBezTo>
                        <a:pt x="465975" y="273392"/>
                        <a:pt x="474660" y="283588"/>
                        <a:pt x="477304" y="286986"/>
                      </a:cubicBezTo>
                      <a:cubicBezTo>
                        <a:pt x="490520" y="302846"/>
                        <a:pt x="522995" y="312286"/>
                        <a:pt x="564155" y="312286"/>
                      </a:cubicBezTo>
                      <a:lnTo>
                        <a:pt x="576994" y="312286"/>
                      </a:lnTo>
                      <a:cubicBezTo>
                        <a:pt x="618531" y="312286"/>
                        <a:pt x="651006" y="302846"/>
                        <a:pt x="664222" y="287364"/>
                      </a:cubicBezTo>
                      <a:cubicBezTo>
                        <a:pt x="666866" y="283965"/>
                        <a:pt x="675551" y="273770"/>
                        <a:pt x="670642" y="246204"/>
                      </a:cubicBezTo>
                      <a:lnTo>
                        <a:pt x="651006" y="136696"/>
                      </a:lnTo>
                      <a:cubicBezTo>
                        <a:pt x="649495" y="128766"/>
                        <a:pt x="646852" y="120459"/>
                        <a:pt x="643076" y="111774"/>
                      </a:cubicBezTo>
                      <a:cubicBezTo>
                        <a:pt x="630237" y="82320"/>
                        <a:pt x="627971" y="61551"/>
                        <a:pt x="635146" y="44181"/>
                      </a:cubicBezTo>
                      <a:cubicBezTo>
                        <a:pt x="637412" y="38517"/>
                        <a:pt x="640810" y="33608"/>
                        <a:pt x="644964" y="29454"/>
                      </a:cubicBezTo>
                      <a:lnTo>
                        <a:pt x="634769" y="0"/>
                      </a:lnTo>
                      <a:lnTo>
                        <a:pt x="961404" y="0"/>
                      </a:lnTo>
                      <a:cubicBezTo>
                        <a:pt x="1060717" y="0"/>
                        <a:pt x="1141148" y="80809"/>
                        <a:pt x="1141148" y="179744"/>
                      </a:cubicBezTo>
                      <a:lnTo>
                        <a:pt x="1141148" y="430857"/>
                      </a:lnTo>
                      <a:cubicBezTo>
                        <a:pt x="1141148" y="430857"/>
                        <a:pt x="1141526" y="431235"/>
                        <a:pt x="1141526" y="431235"/>
                      </a:cubicBezTo>
                      <a:cubicBezTo>
                        <a:pt x="1141904" y="430857"/>
                        <a:pt x="1142659" y="430857"/>
                        <a:pt x="1143036" y="430480"/>
                      </a:cubicBezTo>
                      <a:cubicBezTo>
                        <a:pt x="1158896" y="423683"/>
                        <a:pt x="1176266" y="418396"/>
                        <a:pt x="1196280" y="414242"/>
                      </a:cubicBezTo>
                      <a:lnTo>
                        <a:pt x="1298236" y="395739"/>
                      </a:lnTo>
                      <a:cubicBezTo>
                        <a:pt x="1308054" y="393851"/>
                        <a:pt x="1317871" y="393096"/>
                        <a:pt x="1327312" y="393096"/>
                      </a:cubicBezTo>
                      <a:cubicBezTo>
                        <a:pt x="1359787" y="393096"/>
                        <a:pt x="1388108" y="404424"/>
                        <a:pt x="1409254" y="425948"/>
                      </a:cubicBezTo>
                      <a:cubicBezTo>
                        <a:pt x="1447015" y="464465"/>
                        <a:pt x="1454190" y="525261"/>
                        <a:pt x="1453435" y="569819"/>
                      </a:cubicBezTo>
                      <a:cubicBezTo>
                        <a:pt x="1454568" y="604937"/>
                        <a:pt x="1450036" y="672530"/>
                        <a:pt x="1409632" y="713690"/>
                      </a:cubicBezTo>
                      <a:cubicBezTo>
                        <a:pt x="1388485" y="735591"/>
                        <a:pt x="1359787" y="747297"/>
                        <a:pt x="1327312" y="747297"/>
                      </a:cubicBezTo>
                      <a:cubicBezTo>
                        <a:pt x="1317871" y="747297"/>
                        <a:pt x="1308431" y="746542"/>
                        <a:pt x="1298236" y="744654"/>
                      </a:cubicBezTo>
                      <a:lnTo>
                        <a:pt x="1197413" y="726529"/>
                      </a:lnTo>
                      <a:cubicBezTo>
                        <a:pt x="1179665" y="723130"/>
                        <a:pt x="1161917" y="717844"/>
                        <a:pt x="1143036" y="710291"/>
                      </a:cubicBezTo>
                      <a:cubicBezTo>
                        <a:pt x="1142281" y="709914"/>
                        <a:pt x="1141526" y="709914"/>
                        <a:pt x="1141148" y="709536"/>
                      </a:cubicBezTo>
                      <a:cubicBezTo>
                        <a:pt x="1141148" y="709536"/>
                        <a:pt x="1141148" y="709536"/>
                        <a:pt x="1141148" y="709536"/>
                      </a:cubicBezTo>
                      <a:lnTo>
                        <a:pt x="1141148" y="960649"/>
                      </a:lnTo>
                      <a:cubicBezTo>
                        <a:pt x="1141148" y="1059961"/>
                        <a:pt x="1060339" y="1140393"/>
                        <a:pt x="961404" y="1140393"/>
                      </a:cubicBezTo>
                      <a:lnTo>
                        <a:pt x="710291" y="1140393"/>
                      </a:lnTo>
                      <a:cubicBezTo>
                        <a:pt x="710291" y="1140393"/>
                        <a:pt x="709914" y="1140771"/>
                        <a:pt x="709914" y="1140771"/>
                      </a:cubicBezTo>
                      <a:cubicBezTo>
                        <a:pt x="710669" y="1142281"/>
                        <a:pt x="711424" y="1144547"/>
                        <a:pt x="712179" y="1146435"/>
                      </a:cubicBezTo>
                      <a:cubicBezTo>
                        <a:pt x="718221" y="1160407"/>
                        <a:pt x="722752" y="1174378"/>
                        <a:pt x="725018" y="1187972"/>
                      </a:cubicBezTo>
                      <a:lnTo>
                        <a:pt x="744654" y="1297480"/>
                      </a:lnTo>
                      <a:cubicBezTo>
                        <a:pt x="754094" y="1348836"/>
                        <a:pt x="737479" y="1381688"/>
                        <a:pt x="721997" y="1400191"/>
                      </a:cubicBezTo>
                      <a:cubicBezTo>
                        <a:pt x="686124" y="1443239"/>
                        <a:pt x="623062" y="1452302"/>
                        <a:pt x="576994" y="1452302"/>
                      </a:cubicBezTo>
                      <a:lnTo>
                        <a:pt x="564155" y="1453435"/>
                      </a:lnTo>
                      <a:close/>
                    </a:path>
                  </a:pathLst>
                </a:custGeom>
                <a:solidFill>
                  <a:srgbClr val="ECF0F3"/>
                </a:solidFill>
                <a:ln>
                  <a:noFill/>
                </a:ln>
                <a:effectLst>
                  <a:outerShdw blurRad="190500" dist="127000" dir="13500000" algn="ctr" rotWithShape="0">
                    <a:srgbClr val="FFFFFF">
                      <a:alpha val="80000"/>
                    </a:srgbClr>
                  </a:outerShdw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lt1"/>
                    </a:solidFill>
                  </a:endParaRPr>
                </a:p>
              </p:txBody>
            </p:sp>
          </p:grpSp>
        </p:grp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42B737BD-DEE5-4BA3-ACB6-6A2DECA62092}"/>
                </a:ext>
              </a:extLst>
            </p:cNvPr>
            <p:cNvSpPr/>
            <p:nvPr/>
          </p:nvSpPr>
          <p:spPr>
            <a:xfrm>
              <a:off x="3876308" y="1209005"/>
              <a:ext cx="2219993" cy="2219993"/>
            </a:xfrm>
            <a:custGeom>
              <a:avLst/>
              <a:gdLst>
                <a:gd name="connsiteX0" fmla="*/ 1066488 w 1378773"/>
                <a:gd name="connsiteY0" fmla="*/ 846716 h 1378773"/>
                <a:gd name="connsiteX1" fmla="*/ 1177128 w 1378773"/>
                <a:gd name="connsiteY1" fmla="*/ 982657 h 1378773"/>
                <a:gd name="connsiteX2" fmla="*/ 1286259 w 1378773"/>
                <a:gd name="connsiteY2" fmla="*/ 963021 h 1378773"/>
                <a:gd name="connsiteX3" fmla="*/ 1319866 w 1378773"/>
                <a:gd name="connsiteY3" fmla="*/ 952448 h 1378773"/>
                <a:gd name="connsiteX4" fmla="*/ 1362159 w 1378773"/>
                <a:gd name="connsiteY4" fmla="*/ 949427 h 1378773"/>
                <a:gd name="connsiteX5" fmla="*/ 1378774 w 1378773"/>
                <a:gd name="connsiteY5" fmla="*/ 962644 h 1378773"/>
                <a:gd name="connsiteX6" fmla="*/ 1378774 w 1378773"/>
                <a:gd name="connsiteY6" fmla="*/ 1236791 h 1378773"/>
                <a:gd name="connsiteX7" fmla="*/ 1236791 w 1378773"/>
                <a:gd name="connsiteY7" fmla="*/ 1378774 h 1378773"/>
                <a:gd name="connsiteX8" fmla="*/ 962644 w 1378773"/>
                <a:gd name="connsiteY8" fmla="*/ 1378774 h 1378773"/>
                <a:gd name="connsiteX9" fmla="*/ 949427 w 1378773"/>
                <a:gd name="connsiteY9" fmla="*/ 1362159 h 1378773"/>
                <a:gd name="connsiteX10" fmla="*/ 950560 w 1378773"/>
                <a:gd name="connsiteY10" fmla="*/ 1324775 h 1378773"/>
                <a:gd name="connsiteX11" fmla="*/ 964532 w 1378773"/>
                <a:gd name="connsiteY11" fmla="*/ 1277951 h 1378773"/>
                <a:gd name="connsiteX12" fmla="*/ 982657 w 1378773"/>
                <a:gd name="connsiteY12" fmla="*/ 1177128 h 1378773"/>
                <a:gd name="connsiteX13" fmla="*/ 844451 w 1378773"/>
                <a:gd name="connsiteY13" fmla="*/ 1066488 h 1378773"/>
                <a:gd name="connsiteX14" fmla="*/ 708510 w 1378773"/>
                <a:gd name="connsiteY14" fmla="*/ 1177128 h 1378773"/>
                <a:gd name="connsiteX15" fmla="*/ 728146 w 1378773"/>
                <a:gd name="connsiteY15" fmla="*/ 1286259 h 1378773"/>
                <a:gd name="connsiteX16" fmla="*/ 738719 w 1378773"/>
                <a:gd name="connsiteY16" fmla="*/ 1319866 h 1378773"/>
                <a:gd name="connsiteX17" fmla="*/ 741740 w 1378773"/>
                <a:gd name="connsiteY17" fmla="*/ 1362159 h 1378773"/>
                <a:gd name="connsiteX18" fmla="*/ 728523 w 1378773"/>
                <a:gd name="connsiteY18" fmla="*/ 1378774 h 1378773"/>
                <a:gd name="connsiteX19" fmla="*/ 454376 w 1378773"/>
                <a:gd name="connsiteY19" fmla="*/ 1378774 h 1378773"/>
                <a:gd name="connsiteX20" fmla="*/ 312393 w 1378773"/>
                <a:gd name="connsiteY20" fmla="*/ 1236791 h 1378773"/>
                <a:gd name="connsiteX21" fmla="*/ 312393 w 1378773"/>
                <a:gd name="connsiteY21" fmla="*/ 962644 h 1378773"/>
                <a:gd name="connsiteX22" fmla="*/ 295778 w 1378773"/>
                <a:gd name="connsiteY22" fmla="*/ 949427 h 1378773"/>
                <a:gd name="connsiteX23" fmla="*/ 253485 w 1378773"/>
                <a:gd name="connsiteY23" fmla="*/ 952448 h 1378773"/>
                <a:gd name="connsiteX24" fmla="*/ 219878 w 1378773"/>
                <a:gd name="connsiteY24" fmla="*/ 963021 h 1378773"/>
                <a:gd name="connsiteX25" fmla="*/ 110747 w 1378773"/>
                <a:gd name="connsiteY25" fmla="*/ 982657 h 1378773"/>
                <a:gd name="connsiteX26" fmla="*/ 107 w 1378773"/>
                <a:gd name="connsiteY26" fmla="*/ 846716 h 1378773"/>
                <a:gd name="connsiteX27" fmla="*/ 110747 w 1378773"/>
                <a:gd name="connsiteY27" fmla="*/ 708510 h 1378773"/>
                <a:gd name="connsiteX28" fmla="*/ 211570 w 1378773"/>
                <a:gd name="connsiteY28" fmla="*/ 726635 h 1378773"/>
                <a:gd name="connsiteX29" fmla="*/ 258394 w 1378773"/>
                <a:gd name="connsiteY29" fmla="*/ 740607 h 1378773"/>
                <a:gd name="connsiteX30" fmla="*/ 295778 w 1378773"/>
                <a:gd name="connsiteY30" fmla="*/ 741740 h 1378773"/>
                <a:gd name="connsiteX31" fmla="*/ 312393 w 1378773"/>
                <a:gd name="connsiteY31" fmla="*/ 728523 h 1378773"/>
                <a:gd name="connsiteX32" fmla="*/ 312393 w 1378773"/>
                <a:gd name="connsiteY32" fmla="*/ 454376 h 1378773"/>
                <a:gd name="connsiteX33" fmla="*/ 454376 w 1378773"/>
                <a:gd name="connsiteY33" fmla="*/ 312393 h 1378773"/>
                <a:gd name="connsiteX34" fmla="*/ 728523 w 1378773"/>
                <a:gd name="connsiteY34" fmla="*/ 312393 h 1378773"/>
                <a:gd name="connsiteX35" fmla="*/ 741740 w 1378773"/>
                <a:gd name="connsiteY35" fmla="*/ 295778 h 1378773"/>
                <a:gd name="connsiteX36" fmla="*/ 738719 w 1378773"/>
                <a:gd name="connsiteY36" fmla="*/ 253485 h 1378773"/>
                <a:gd name="connsiteX37" fmla="*/ 728146 w 1378773"/>
                <a:gd name="connsiteY37" fmla="*/ 219878 h 1378773"/>
                <a:gd name="connsiteX38" fmla="*/ 708510 w 1378773"/>
                <a:gd name="connsiteY38" fmla="*/ 110747 h 1378773"/>
                <a:gd name="connsiteX39" fmla="*/ 844451 w 1378773"/>
                <a:gd name="connsiteY39" fmla="*/ 107 h 1378773"/>
                <a:gd name="connsiteX40" fmla="*/ 982657 w 1378773"/>
                <a:gd name="connsiteY40" fmla="*/ 110747 h 1378773"/>
                <a:gd name="connsiteX41" fmla="*/ 964532 w 1378773"/>
                <a:gd name="connsiteY41" fmla="*/ 211570 h 1378773"/>
                <a:gd name="connsiteX42" fmla="*/ 950560 w 1378773"/>
                <a:gd name="connsiteY42" fmla="*/ 258394 h 1378773"/>
                <a:gd name="connsiteX43" fmla="*/ 949427 w 1378773"/>
                <a:gd name="connsiteY43" fmla="*/ 295778 h 1378773"/>
                <a:gd name="connsiteX44" fmla="*/ 962644 w 1378773"/>
                <a:gd name="connsiteY44" fmla="*/ 312393 h 1378773"/>
                <a:gd name="connsiteX45" fmla="*/ 1236791 w 1378773"/>
                <a:gd name="connsiteY45" fmla="*/ 312393 h 1378773"/>
                <a:gd name="connsiteX46" fmla="*/ 1378774 w 1378773"/>
                <a:gd name="connsiteY46" fmla="*/ 454376 h 1378773"/>
                <a:gd name="connsiteX47" fmla="*/ 1378774 w 1378773"/>
                <a:gd name="connsiteY47" fmla="*/ 728523 h 1378773"/>
                <a:gd name="connsiteX48" fmla="*/ 1362159 w 1378773"/>
                <a:gd name="connsiteY48" fmla="*/ 741740 h 1378773"/>
                <a:gd name="connsiteX49" fmla="*/ 1324775 w 1378773"/>
                <a:gd name="connsiteY49" fmla="*/ 740607 h 1378773"/>
                <a:gd name="connsiteX50" fmla="*/ 1277951 w 1378773"/>
                <a:gd name="connsiteY50" fmla="*/ 726635 h 1378773"/>
                <a:gd name="connsiteX51" fmla="*/ 1177128 w 1378773"/>
                <a:gd name="connsiteY51" fmla="*/ 708510 h 1378773"/>
                <a:gd name="connsiteX52" fmla="*/ 1066488 w 1378773"/>
                <a:gd name="connsiteY52" fmla="*/ 846716 h 13787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773">
                  <a:moveTo>
                    <a:pt x="1066488" y="846716"/>
                  </a:moveTo>
                  <a:cubicBezTo>
                    <a:pt x="1065732" y="889764"/>
                    <a:pt x="1073285" y="1001538"/>
                    <a:pt x="1177128" y="982657"/>
                  </a:cubicBezTo>
                  <a:lnTo>
                    <a:pt x="1286259" y="963021"/>
                  </a:lnTo>
                  <a:cubicBezTo>
                    <a:pt x="1297965" y="960756"/>
                    <a:pt x="1308915" y="957357"/>
                    <a:pt x="1319866" y="952448"/>
                  </a:cubicBezTo>
                  <a:cubicBezTo>
                    <a:pt x="1335726" y="945651"/>
                    <a:pt x="1358005" y="938477"/>
                    <a:pt x="1362159" y="949427"/>
                  </a:cubicBezTo>
                  <a:cubicBezTo>
                    <a:pt x="1368956" y="966042"/>
                    <a:pt x="1378774" y="962644"/>
                    <a:pt x="1378774" y="962644"/>
                  </a:cubicBezTo>
                  <a:lnTo>
                    <a:pt x="1378774" y="1236791"/>
                  </a:lnTo>
                  <a:cubicBezTo>
                    <a:pt x="1378774" y="1315335"/>
                    <a:pt x="1314957" y="1378774"/>
                    <a:pt x="1236791" y="1378774"/>
                  </a:cubicBezTo>
                  <a:lnTo>
                    <a:pt x="962644" y="1378774"/>
                  </a:lnTo>
                  <a:cubicBezTo>
                    <a:pt x="962644" y="1378774"/>
                    <a:pt x="966042" y="1368956"/>
                    <a:pt x="949427" y="1362159"/>
                  </a:cubicBezTo>
                  <a:cubicBezTo>
                    <a:pt x="939609" y="1358383"/>
                    <a:pt x="944896" y="1339880"/>
                    <a:pt x="950560" y="1324775"/>
                  </a:cubicBezTo>
                  <a:cubicBezTo>
                    <a:pt x="956602" y="1309671"/>
                    <a:pt x="961511" y="1294189"/>
                    <a:pt x="964532" y="1277951"/>
                  </a:cubicBezTo>
                  <a:lnTo>
                    <a:pt x="982657" y="1177128"/>
                  </a:lnTo>
                  <a:cubicBezTo>
                    <a:pt x="1001916" y="1071397"/>
                    <a:pt x="885611" y="1065355"/>
                    <a:pt x="844451" y="1066488"/>
                  </a:cubicBezTo>
                  <a:cubicBezTo>
                    <a:pt x="801403" y="1065732"/>
                    <a:pt x="689629" y="1073285"/>
                    <a:pt x="708510" y="1177128"/>
                  </a:cubicBezTo>
                  <a:lnTo>
                    <a:pt x="728146" y="1286259"/>
                  </a:lnTo>
                  <a:cubicBezTo>
                    <a:pt x="730411" y="1297965"/>
                    <a:pt x="733810" y="1308915"/>
                    <a:pt x="738719" y="1319866"/>
                  </a:cubicBezTo>
                  <a:cubicBezTo>
                    <a:pt x="745516" y="1335726"/>
                    <a:pt x="752691" y="1358005"/>
                    <a:pt x="741740" y="1362159"/>
                  </a:cubicBezTo>
                  <a:cubicBezTo>
                    <a:pt x="725125" y="1368956"/>
                    <a:pt x="728523" y="1378774"/>
                    <a:pt x="728523" y="1378774"/>
                  </a:cubicBezTo>
                  <a:lnTo>
                    <a:pt x="454376" y="1378774"/>
                  </a:lnTo>
                  <a:cubicBezTo>
                    <a:pt x="375832" y="1378774"/>
                    <a:pt x="312393" y="1314957"/>
                    <a:pt x="312393" y="1236791"/>
                  </a:cubicBezTo>
                  <a:lnTo>
                    <a:pt x="312393" y="962644"/>
                  </a:lnTo>
                  <a:cubicBezTo>
                    <a:pt x="312393" y="962644"/>
                    <a:pt x="302575" y="966042"/>
                    <a:pt x="295778" y="949427"/>
                  </a:cubicBezTo>
                  <a:cubicBezTo>
                    <a:pt x="291624" y="938477"/>
                    <a:pt x="269345" y="945651"/>
                    <a:pt x="253485" y="952448"/>
                  </a:cubicBezTo>
                  <a:cubicBezTo>
                    <a:pt x="242535" y="956980"/>
                    <a:pt x="231584" y="960756"/>
                    <a:pt x="219878" y="963021"/>
                  </a:cubicBezTo>
                  <a:lnTo>
                    <a:pt x="110747" y="982657"/>
                  </a:lnTo>
                  <a:cubicBezTo>
                    <a:pt x="6904" y="1001538"/>
                    <a:pt x="-649" y="889764"/>
                    <a:pt x="107" y="846716"/>
                  </a:cubicBezTo>
                  <a:cubicBezTo>
                    <a:pt x="-1026" y="805557"/>
                    <a:pt x="5016" y="689252"/>
                    <a:pt x="110747" y="708510"/>
                  </a:cubicBezTo>
                  <a:lnTo>
                    <a:pt x="211570" y="726635"/>
                  </a:lnTo>
                  <a:cubicBezTo>
                    <a:pt x="227808" y="729656"/>
                    <a:pt x="243290" y="734565"/>
                    <a:pt x="258394" y="740607"/>
                  </a:cubicBezTo>
                  <a:cubicBezTo>
                    <a:pt x="273499" y="746271"/>
                    <a:pt x="292002" y="751558"/>
                    <a:pt x="295778" y="741740"/>
                  </a:cubicBezTo>
                  <a:cubicBezTo>
                    <a:pt x="302575" y="725125"/>
                    <a:pt x="312393" y="728523"/>
                    <a:pt x="312393" y="728523"/>
                  </a:cubicBezTo>
                  <a:lnTo>
                    <a:pt x="312393" y="454376"/>
                  </a:lnTo>
                  <a:cubicBezTo>
                    <a:pt x="312393" y="375832"/>
                    <a:pt x="376210" y="312393"/>
                    <a:pt x="454376" y="312393"/>
                  </a:cubicBezTo>
                  <a:lnTo>
                    <a:pt x="728523" y="312393"/>
                  </a:lnTo>
                  <a:cubicBezTo>
                    <a:pt x="728523" y="312393"/>
                    <a:pt x="725125" y="302575"/>
                    <a:pt x="741740" y="295778"/>
                  </a:cubicBezTo>
                  <a:cubicBezTo>
                    <a:pt x="752691" y="291624"/>
                    <a:pt x="745516" y="269345"/>
                    <a:pt x="738719" y="253485"/>
                  </a:cubicBezTo>
                  <a:cubicBezTo>
                    <a:pt x="734188" y="242535"/>
                    <a:pt x="730411" y="231584"/>
                    <a:pt x="728146" y="219878"/>
                  </a:cubicBezTo>
                  <a:lnTo>
                    <a:pt x="708510" y="110747"/>
                  </a:lnTo>
                  <a:cubicBezTo>
                    <a:pt x="689629" y="6904"/>
                    <a:pt x="801403" y="-649"/>
                    <a:pt x="844451" y="107"/>
                  </a:cubicBezTo>
                  <a:cubicBezTo>
                    <a:pt x="885611" y="-1026"/>
                    <a:pt x="1001916" y="5016"/>
                    <a:pt x="982657" y="110747"/>
                  </a:cubicBezTo>
                  <a:lnTo>
                    <a:pt x="964532" y="211570"/>
                  </a:lnTo>
                  <a:cubicBezTo>
                    <a:pt x="961511" y="227808"/>
                    <a:pt x="956602" y="243290"/>
                    <a:pt x="950560" y="258394"/>
                  </a:cubicBezTo>
                  <a:cubicBezTo>
                    <a:pt x="944896" y="273499"/>
                    <a:pt x="939609" y="292002"/>
                    <a:pt x="949427" y="295778"/>
                  </a:cubicBezTo>
                  <a:cubicBezTo>
                    <a:pt x="966042" y="302575"/>
                    <a:pt x="962644" y="312393"/>
                    <a:pt x="962644" y="312393"/>
                  </a:cubicBezTo>
                  <a:lnTo>
                    <a:pt x="1236791" y="312393"/>
                  </a:lnTo>
                  <a:cubicBezTo>
                    <a:pt x="1315335" y="312393"/>
                    <a:pt x="1378774" y="376210"/>
                    <a:pt x="1378774" y="454376"/>
                  </a:cubicBezTo>
                  <a:lnTo>
                    <a:pt x="1378774" y="728523"/>
                  </a:lnTo>
                  <a:cubicBezTo>
                    <a:pt x="1378774" y="728523"/>
                    <a:pt x="1368956" y="725125"/>
                    <a:pt x="1362159" y="741740"/>
                  </a:cubicBezTo>
                  <a:cubicBezTo>
                    <a:pt x="1358383" y="751558"/>
                    <a:pt x="1339880" y="746271"/>
                    <a:pt x="1324775" y="740607"/>
                  </a:cubicBezTo>
                  <a:cubicBezTo>
                    <a:pt x="1309671" y="734565"/>
                    <a:pt x="1294189" y="729656"/>
                    <a:pt x="1277951" y="726635"/>
                  </a:cubicBezTo>
                  <a:lnTo>
                    <a:pt x="1177128" y="708510"/>
                  </a:lnTo>
                  <a:cubicBezTo>
                    <a:pt x="1071397" y="689252"/>
                    <a:pt x="1065355" y="805557"/>
                    <a:pt x="1066488" y="846716"/>
                  </a:cubicBezTo>
                  <a:close/>
                </a:path>
              </a:pathLst>
            </a:custGeom>
            <a:solidFill>
              <a:schemeClr val="tx2">
                <a:lumMod val="40000"/>
                <a:lumOff val="60000"/>
                <a:alpha val="70000"/>
              </a:scheme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EB4289D-1940-43C9-8461-2119C1C8EEA0}"/>
                </a:ext>
              </a:extLst>
            </p:cNvPr>
            <p:cNvSpPr/>
            <p:nvPr/>
          </p:nvSpPr>
          <p:spPr>
            <a:xfrm>
              <a:off x="5593312" y="1711388"/>
              <a:ext cx="2219386" cy="2221210"/>
            </a:xfrm>
            <a:custGeom>
              <a:avLst/>
              <a:gdLst>
                <a:gd name="connsiteX0" fmla="*/ 1066110 w 1378396"/>
                <a:gd name="connsiteY0" fmla="*/ 534701 h 1379529"/>
                <a:gd name="connsiteX1" fmla="*/ 1176751 w 1378396"/>
                <a:gd name="connsiteY1" fmla="*/ 670642 h 1379529"/>
                <a:gd name="connsiteX2" fmla="*/ 1285881 w 1378396"/>
                <a:gd name="connsiteY2" fmla="*/ 651006 h 1379529"/>
                <a:gd name="connsiteX3" fmla="*/ 1319489 w 1378396"/>
                <a:gd name="connsiteY3" fmla="*/ 640433 h 1379529"/>
                <a:gd name="connsiteX4" fmla="*/ 1361781 w 1378396"/>
                <a:gd name="connsiteY4" fmla="*/ 637412 h 1379529"/>
                <a:gd name="connsiteX5" fmla="*/ 1378396 w 1378396"/>
                <a:gd name="connsiteY5" fmla="*/ 650628 h 1379529"/>
                <a:gd name="connsiteX6" fmla="*/ 1378396 w 1378396"/>
                <a:gd name="connsiteY6" fmla="*/ 924776 h 1379529"/>
                <a:gd name="connsiteX7" fmla="*/ 1236414 w 1378396"/>
                <a:gd name="connsiteY7" fmla="*/ 1066758 h 1379529"/>
                <a:gd name="connsiteX8" fmla="*/ 962644 w 1378396"/>
                <a:gd name="connsiteY8" fmla="*/ 1066758 h 1379529"/>
                <a:gd name="connsiteX9" fmla="*/ 949427 w 1378396"/>
                <a:gd name="connsiteY9" fmla="*/ 1083374 h 1379529"/>
                <a:gd name="connsiteX10" fmla="*/ 952448 w 1378396"/>
                <a:gd name="connsiteY10" fmla="*/ 1125666 h 1379529"/>
                <a:gd name="connsiteX11" fmla="*/ 963021 w 1378396"/>
                <a:gd name="connsiteY11" fmla="*/ 1159274 h 1379529"/>
                <a:gd name="connsiteX12" fmla="*/ 982657 w 1378396"/>
                <a:gd name="connsiteY12" fmla="*/ 1268782 h 1379529"/>
                <a:gd name="connsiteX13" fmla="*/ 846716 w 1378396"/>
                <a:gd name="connsiteY13" fmla="*/ 1379423 h 1379529"/>
                <a:gd name="connsiteX14" fmla="*/ 708510 w 1378396"/>
                <a:gd name="connsiteY14" fmla="*/ 1268782 h 1379529"/>
                <a:gd name="connsiteX15" fmla="*/ 726635 w 1378396"/>
                <a:gd name="connsiteY15" fmla="*/ 1167959 h 1379529"/>
                <a:gd name="connsiteX16" fmla="*/ 740607 w 1378396"/>
                <a:gd name="connsiteY16" fmla="*/ 1121135 h 1379529"/>
                <a:gd name="connsiteX17" fmla="*/ 741740 w 1378396"/>
                <a:gd name="connsiteY17" fmla="*/ 1083751 h 1379529"/>
                <a:gd name="connsiteX18" fmla="*/ 728523 w 1378396"/>
                <a:gd name="connsiteY18" fmla="*/ 1067136 h 1379529"/>
                <a:gd name="connsiteX19" fmla="*/ 454376 w 1378396"/>
                <a:gd name="connsiteY19" fmla="*/ 1067136 h 1379529"/>
                <a:gd name="connsiteX20" fmla="*/ 312393 w 1378396"/>
                <a:gd name="connsiteY20" fmla="*/ 925153 h 1379529"/>
                <a:gd name="connsiteX21" fmla="*/ 312393 w 1378396"/>
                <a:gd name="connsiteY21" fmla="*/ 651006 h 1379529"/>
                <a:gd name="connsiteX22" fmla="*/ 295778 w 1378396"/>
                <a:gd name="connsiteY22" fmla="*/ 637789 h 1379529"/>
                <a:gd name="connsiteX23" fmla="*/ 253485 w 1378396"/>
                <a:gd name="connsiteY23" fmla="*/ 640810 h 1379529"/>
                <a:gd name="connsiteX24" fmla="*/ 219878 w 1378396"/>
                <a:gd name="connsiteY24" fmla="*/ 651383 h 1379529"/>
                <a:gd name="connsiteX25" fmla="*/ 110747 w 1378396"/>
                <a:gd name="connsiteY25" fmla="*/ 671019 h 1379529"/>
                <a:gd name="connsiteX26" fmla="*/ 107 w 1378396"/>
                <a:gd name="connsiteY26" fmla="*/ 535079 h 1379529"/>
                <a:gd name="connsiteX27" fmla="*/ 110747 w 1378396"/>
                <a:gd name="connsiteY27" fmla="*/ 396872 h 1379529"/>
                <a:gd name="connsiteX28" fmla="*/ 211570 w 1378396"/>
                <a:gd name="connsiteY28" fmla="*/ 414997 h 1379529"/>
                <a:gd name="connsiteX29" fmla="*/ 258394 w 1378396"/>
                <a:gd name="connsiteY29" fmla="*/ 428969 h 1379529"/>
                <a:gd name="connsiteX30" fmla="*/ 295778 w 1378396"/>
                <a:gd name="connsiteY30" fmla="*/ 430102 h 1379529"/>
                <a:gd name="connsiteX31" fmla="*/ 312393 w 1378396"/>
                <a:gd name="connsiteY31" fmla="*/ 416885 h 1379529"/>
                <a:gd name="connsiteX32" fmla="*/ 312393 w 1378396"/>
                <a:gd name="connsiteY32" fmla="*/ 142738 h 1379529"/>
                <a:gd name="connsiteX33" fmla="*/ 454376 w 1378396"/>
                <a:gd name="connsiteY33" fmla="*/ 755 h 1379529"/>
                <a:gd name="connsiteX34" fmla="*/ 728523 w 1378396"/>
                <a:gd name="connsiteY34" fmla="*/ 755 h 1379529"/>
                <a:gd name="connsiteX35" fmla="*/ 741740 w 1378396"/>
                <a:gd name="connsiteY35" fmla="*/ 17370 h 1379529"/>
                <a:gd name="connsiteX36" fmla="*/ 740607 w 1378396"/>
                <a:gd name="connsiteY36" fmla="*/ 54754 h 1379529"/>
                <a:gd name="connsiteX37" fmla="*/ 726635 w 1378396"/>
                <a:gd name="connsiteY37" fmla="*/ 101578 h 1379529"/>
                <a:gd name="connsiteX38" fmla="*/ 708510 w 1378396"/>
                <a:gd name="connsiteY38" fmla="*/ 202023 h 1379529"/>
                <a:gd name="connsiteX39" fmla="*/ 846716 w 1378396"/>
                <a:gd name="connsiteY39" fmla="*/ 312664 h 1379529"/>
                <a:gd name="connsiteX40" fmla="*/ 982657 w 1378396"/>
                <a:gd name="connsiteY40" fmla="*/ 202023 h 1379529"/>
                <a:gd name="connsiteX41" fmla="*/ 963021 w 1378396"/>
                <a:gd name="connsiteY41" fmla="*/ 92515 h 1379529"/>
                <a:gd name="connsiteX42" fmla="*/ 952448 w 1378396"/>
                <a:gd name="connsiteY42" fmla="*/ 58908 h 1379529"/>
                <a:gd name="connsiteX43" fmla="*/ 949427 w 1378396"/>
                <a:gd name="connsiteY43" fmla="*/ 16615 h 1379529"/>
                <a:gd name="connsiteX44" fmla="*/ 962644 w 1378396"/>
                <a:gd name="connsiteY44" fmla="*/ 0 h 1379529"/>
                <a:gd name="connsiteX45" fmla="*/ 1236414 w 1378396"/>
                <a:gd name="connsiteY45" fmla="*/ 0 h 1379529"/>
                <a:gd name="connsiteX46" fmla="*/ 1378396 w 1378396"/>
                <a:gd name="connsiteY46" fmla="*/ 141983 h 1379529"/>
                <a:gd name="connsiteX47" fmla="*/ 1378396 w 1378396"/>
                <a:gd name="connsiteY47" fmla="*/ 416130 h 1379529"/>
                <a:gd name="connsiteX48" fmla="*/ 1361781 w 1378396"/>
                <a:gd name="connsiteY48" fmla="*/ 429347 h 1379529"/>
                <a:gd name="connsiteX49" fmla="*/ 1324398 w 1378396"/>
                <a:gd name="connsiteY49" fmla="*/ 428214 h 1379529"/>
                <a:gd name="connsiteX50" fmla="*/ 1277574 w 1378396"/>
                <a:gd name="connsiteY50" fmla="*/ 414242 h 1379529"/>
                <a:gd name="connsiteX51" fmla="*/ 1176751 w 1378396"/>
                <a:gd name="connsiteY51" fmla="*/ 396117 h 1379529"/>
                <a:gd name="connsiteX52" fmla="*/ 1066110 w 1378396"/>
                <a:gd name="connsiteY52" fmla="*/ 534701 h 13795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529">
                  <a:moveTo>
                    <a:pt x="1066110" y="534701"/>
                  </a:moveTo>
                  <a:cubicBezTo>
                    <a:pt x="1065355" y="577749"/>
                    <a:pt x="1072907" y="689522"/>
                    <a:pt x="1176751" y="670642"/>
                  </a:cubicBezTo>
                  <a:lnTo>
                    <a:pt x="1285881" y="651006"/>
                  </a:lnTo>
                  <a:cubicBezTo>
                    <a:pt x="1297587" y="648740"/>
                    <a:pt x="1308538" y="645342"/>
                    <a:pt x="1319489" y="640433"/>
                  </a:cubicBezTo>
                  <a:cubicBezTo>
                    <a:pt x="1335348" y="633636"/>
                    <a:pt x="1357628" y="626461"/>
                    <a:pt x="1361781" y="637412"/>
                  </a:cubicBezTo>
                  <a:cubicBezTo>
                    <a:pt x="1368579" y="654027"/>
                    <a:pt x="1378396" y="650628"/>
                    <a:pt x="1378396" y="650628"/>
                  </a:cubicBezTo>
                  <a:lnTo>
                    <a:pt x="1378396" y="924776"/>
                  </a:lnTo>
                  <a:cubicBezTo>
                    <a:pt x="1378396" y="1003319"/>
                    <a:pt x="1314580" y="1066758"/>
                    <a:pt x="1236414" y="1066758"/>
                  </a:cubicBezTo>
                  <a:lnTo>
                    <a:pt x="962644" y="1066758"/>
                  </a:lnTo>
                  <a:cubicBezTo>
                    <a:pt x="962644" y="1066758"/>
                    <a:pt x="966042" y="1076576"/>
                    <a:pt x="949427" y="1083374"/>
                  </a:cubicBezTo>
                  <a:cubicBezTo>
                    <a:pt x="938477" y="1087527"/>
                    <a:pt x="945651" y="1109806"/>
                    <a:pt x="952448" y="1125666"/>
                  </a:cubicBezTo>
                  <a:cubicBezTo>
                    <a:pt x="956980" y="1136617"/>
                    <a:pt x="960756" y="1147568"/>
                    <a:pt x="963021" y="1159274"/>
                  </a:cubicBezTo>
                  <a:lnTo>
                    <a:pt x="982657" y="1268782"/>
                  </a:lnTo>
                  <a:cubicBezTo>
                    <a:pt x="1001538" y="1372626"/>
                    <a:pt x="889764" y="1380178"/>
                    <a:pt x="846716" y="1379423"/>
                  </a:cubicBezTo>
                  <a:cubicBezTo>
                    <a:pt x="805557" y="1380555"/>
                    <a:pt x="689252" y="1374514"/>
                    <a:pt x="708510" y="1268782"/>
                  </a:cubicBezTo>
                  <a:lnTo>
                    <a:pt x="726635" y="1167959"/>
                  </a:lnTo>
                  <a:cubicBezTo>
                    <a:pt x="729656" y="1151721"/>
                    <a:pt x="734565" y="1136239"/>
                    <a:pt x="740607" y="1121135"/>
                  </a:cubicBezTo>
                  <a:cubicBezTo>
                    <a:pt x="746271" y="1106030"/>
                    <a:pt x="751558" y="1087527"/>
                    <a:pt x="741740" y="1083751"/>
                  </a:cubicBezTo>
                  <a:cubicBezTo>
                    <a:pt x="725125" y="1076954"/>
                    <a:pt x="728523" y="1067136"/>
                    <a:pt x="728523" y="1067136"/>
                  </a:cubicBezTo>
                  <a:lnTo>
                    <a:pt x="454376" y="1067136"/>
                  </a:lnTo>
                  <a:cubicBezTo>
                    <a:pt x="375832" y="1067136"/>
                    <a:pt x="312393" y="1003319"/>
                    <a:pt x="312393" y="925153"/>
                  </a:cubicBezTo>
                  <a:lnTo>
                    <a:pt x="312393" y="651006"/>
                  </a:lnTo>
                  <a:cubicBezTo>
                    <a:pt x="312393" y="651006"/>
                    <a:pt x="302575" y="654404"/>
                    <a:pt x="295778" y="637789"/>
                  </a:cubicBezTo>
                  <a:cubicBezTo>
                    <a:pt x="291624" y="626839"/>
                    <a:pt x="269345" y="634013"/>
                    <a:pt x="253485" y="640810"/>
                  </a:cubicBezTo>
                  <a:cubicBezTo>
                    <a:pt x="242535" y="645342"/>
                    <a:pt x="231584" y="649118"/>
                    <a:pt x="219878" y="651383"/>
                  </a:cubicBezTo>
                  <a:lnTo>
                    <a:pt x="110747" y="671019"/>
                  </a:lnTo>
                  <a:cubicBezTo>
                    <a:pt x="6904" y="689900"/>
                    <a:pt x="-649" y="578126"/>
                    <a:pt x="107" y="535079"/>
                  </a:cubicBezTo>
                  <a:cubicBezTo>
                    <a:pt x="-1026" y="493919"/>
                    <a:pt x="5016" y="377614"/>
                    <a:pt x="110747" y="396872"/>
                  </a:cubicBezTo>
                  <a:lnTo>
                    <a:pt x="211570" y="414997"/>
                  </a:lnTo>
                  <a:cubicBezTo>
                    <a:pt x="227808" y="418018"/>
                    <a:pt x="243290" y="422927"/>
                    <a:pt x="258394" y="428969"/>
                  </a:cubicBezTo>
                  <a:cubicBezTo>
                    <a:pt x="273499" y="434633"/>
                    <a:pt x="292002" y="439920"/>
                    <a:pt x="295778" y="430102"/>
                  </a:cubicBezTo>
                  <a:cubicBezTo>
                    <a:pt x="302575" y="413487"/>
                    <a:pt x="312393" y="416885"/>
                    <a:pt x="312393" y="416885"/>
                  </a:cubicBezTo>
                  <a:lnTo>
                    <a:pt x="312393" y="142738"/>
                  </a:lnTo>
                  <a:cubicBezTo>
                    <a:pt x="312393" y="64194"/>
                    <a:pt x="376210" y="755"/>
                    <a:pt x="454376" y="755"/>
                  </a:cubicBezTo>
                  <a:lnTo>
                    <a:pt x="728523" y="755"/>
                  </a:lnTo>
                  <a:cubicBezTo>
                    <a:pt x="728523" y="755"/>
                    <a:pt x="725125" y="10573"/>
                    <a:pt x="741740" y="17370"/>
                  </a:cubicBezTo>
                  <a:cubicBezTo>
                    <a:pt x="751558" y="21146"/>
                    <a:pt x="746271" y="39649"/>
                    <a:pt x="740607" y="54754"/>
                  </a:cubicBezTo>
                  <a:cubicBezTo>
                    <a:pt x="734565" y="69858"/>
                    <a:pt x="729656" y="85341"/>
                    <a:pt x="726635" y="101578"/>
                  </a:cubicBezTo>
                  <a:lnTo>
                    <a:pt x="708510" y="202023"/>
                  </a:lnTo>
                  <a:cubicBezTo>
                    <a:pt x="689252" y="307755"/>
                    <a:pt x="805557" y="313797"/>
                    <a:pt x="846716" y="312664"/>
                  </a:cubicBezTo>
                  <a:cubicBezTo>
                    <a:pt x="889764" y="313419"/>
                    <a:pt x="1001538" y="305867"/>
                    <a:pt x="982657" y="202023"/>
                  </a:cubicBezTo>
                  <a:lnTo>
                    <a:pt x="963021" y="92515"/>
                  </a:lnTo>
                  <a:cubicBezTo>
                    <a:pt x="960756" y="80809"/>
                    <a:pt x="957357" y="69858"/>
                    <a:pt x="952448" y="58908"/>
                  </a:cubicBezTo>
                  <a:cubicBezTo>
                    <a:pt x="945651" y="43048"/>
                    <a:pt x="938477" y="20769"/>
                    <a:pt x="949427" y="16615"/>
                  </a:cubicBezTo>
                  <a:cubicBezTo>
                    <a:pt x="966042" y="9818"/>
                    <a:pt x="962644" y="0"/>
                    <a:pt x="962644" y="0"/>
                  </a:cubicBezTo>
                  <a:lnTo>
                    <a:pt x="1236414" y="0"/>
                  </a:lnTo>
                  <a:cubicBezTo>
                    <a:pt x="1314957" y="0"/>
                    <a:pt x="1378396" y="63817"/>
                    <a:pt x="1378396" y="141983"/>
                  </a:cubicBezTo>
                  <a:lnTo>
                    <a:pt x="1378396" y="416130"/>
                  </a:lnTo>
                  <a:cubicBezTo>
                    <a:pt x="1378396" y="416130"/>
                    <a:pt x="1368579" y="412732"/>
                    <a:pt x="1361781" y="429347"/>
                  </a:cubicBezTo>
                  <a:cubicBezTo>
                    <a:pt x="1358005" y="439165"/>
                    <a:pt x="1339502" y="433878"/>
                    <a:pt x="1324398" y="428214"/>
                  </a:cubicBezTo>
                  <a:cubicBezTo>
                    <a:pt x="1309293" y="422172"/>
                    <a:pt x="1293811" y="417263"/>
                    <a:pt x="1277574" y="414242"/>
                  </a:cubicBezTo>
                  <a:lnTo>
                    <a:pt x="1176751" y="396117"/>
                  </a:lnTo>
                  <a:cubicBezTo>
                    <a:pt x="1071019" y="377236"/>
                    <a:pt x="1064977" y="493541"/>
                    <a:pt x="1066110" y="534701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4" name="Freeform: Shape 13">
              <a:extLst>
                <a:ext uri="{FF2B5EF4-FFF2-40B4-BE49-F238E27FC236}">
                  <a16:creationId xmlns:a16="http://schemas.microsoft.com/office/drawing/2014/main" id="{869E865A-4F2A-46C3-9761-9A379183A931}"/>
                </a:ext>
              </a:extLst>
            </p:cNvPr>
            <p:cNvSpPr/>
            <p:nvPr/>
          </p:nvSpPr>
          <p:spPr>
            <a:xfrm>
              <a:off x="4379299" y="2926008"/>
              <a:ext cx="2219993" cy="2219386"/>
            </a:xfrm>
            <a:custGeom>
              <a:avLst/>
              <a:gdLst>
                <a:gd name="connsiteX0" fmla="*/ 1268026 w 1378773"/>
                <a:gd name="connsiteY0" fmla="*/ 982657 h 1378396"/>
                <a:gd name="connsiteX1" fmla="*/ 1167204 w 1378773"/>
                <a:gd name="connsiteY1" fmla="*/ 964532 h 1378396"/>
                <a:gd name="connsiteX2" fmla="*/ 1120380 w 1378773"/>
                <a:gd name="connsiteY2" fmla="*/ 950560 h 1378396"/>
                <a:gd name="connsiteX3" fmla="*/ 1082996 w 1378773"/>
                <a:gd name="connsiteY3" fmla="*/ 949427 h 1378396"/>
                <a:gd name="connsiteX4" fmla="*/ 1066381 w 1378773"/>
                <a:gd name="connsiteY4" fmla="*/ 962266 h 1378396"/>
                <a:gd name="connsiteX5" fmla="*/ 1066381 w 1378773"/>
                <a:gd name="connsiteY5" fmla="*/ 1236414 h 1378396"/>
                <a:gd name="connsiteX6" fmla="*/ 924398 w 1378773"/>
                <a:gd name="connsiteY6" fmla="*/ 1378396 h 1378396"/>
                <a:gd name="connsiteX7" fmla="*/ 650251 w 1378773"/>
                <a:gd name="connsiteY7" fmla="*/ 1378396 h 1378396"/>
                <a:gd name="connsiteX8" fmla="*/ 637034 w 1378773"/>
                <a:gd name="connsiteY8" fmla="*/ 1361781 h 1378396"/>
                <a:gd name="connsiteX9" fmla="*/ 638167 w 1378773"/>
                <a:gd name="connsiteY9" fmla="*/ 1324398 h 1378396"/>
                <a:gd name="connsiteX10" fmla="*/ 652139 w 1378773"/>
                <a:gd name="connsiteY10" fmla="*/ 1277574 h 1378396"/>
                <a:gd name="connsiteX11" fmla="*/ 670264 w 1378773"/>
                <a:gd name="connsiteY11" fmla="*/ 1176751 h 1378396"/>
                <a:gd name="connsiteX12" fmla="*/ 532058 w 1378773"/>
                <a:gd name="connsiteY12" fmla="*/ 1066110 h 1378396"/>
                <a:gd name="connsiteX13" fmla="*/ 396117 w 1378773"/>
                <a:gd name="connsiteY13" fmla="*/ 1176751 h 1378396"/>
                <a:gd name="connsiteX14" fmla="*/ 415753 w 1378773"/>
                <a:gd name="connsiteY14" fmla="*/ 1285881 h 1378396"/>
                <a:gd name="connsiteX15" fmla="*/ 426326 w 1378773"/>
                <a:gd name="connsiteY15" fmla="*/ 1319489 h 1378396"/>
                <a:gd name="connsiteX16" fmla="*/ 429347 w 1378773"/>
                <a:gd name="connsiteY16" fmla="*/ 1361781 h 1378396"/>
                <a:gd name="connsiteX17" fmla="*/ 416130 w 1378773"/>
                <a:gd name="connsiteY17" fmla="*/ 1378396 h 1378396"/>
                <a:gd name="connsiteX18" fmla="*/ 141983 w 1378773"/>
                <a:gd name="connsiteY18" fmla="*/ 1378396 h 1378396"/>
                <a:gd name="connsiteX19" fmla="*/ 0 w 1378773"/>
                <a:gd name="connsiteY19" fmla="*/ 1236414 h 1378396"/>
                <a:gd name="connsiteX20" fmla="*/ 0 w 1378773"/>
                <a:gd name="connsiteY20" fmla="*/ 962266 h 1378396"/>
                <a:gd name="connsiteX21" fmla="*/ 16615 w 1378773"/>
                <a:gd name="connsiteY21" fmla="*/ 949427 h 1378396"/>
                <a:gd name="connsiteX22" fmla="*/ 53999 w 1378773"/>
                <a:gd name="connsiteY22" fmla="*/ 950560 h 1378396"/>
                <a:gd name="connsiteX23" fmla="*/ 100823 w 1378773"/>
                <a:gd name="connsiteY23" fmla="*/ 964532 h 1378396"/>
                <a:gd name="connsiteX24" fmla="*/ 201646 w 1378773"/>
                <a:gd name="connsiteY24" fmla="*/ 982657 h 1378396"/>
                <a:gd name="connsiteX25" fmla="*/ 312286 w 1378773"/>
                <a:gd name="connsiteY25" fmla="*/ 844451 h 1378396"/>
                <a:gd name="connsiteX26" fmla="*/ 201646 w 1378773"/>
                <a:gd name="connsiteY26" fmla="*/ 708132 h 1378396"/>
                <a:gd name="connsiteX27" fmla="*/ 100823 w 1378773"/>
                <a:gd name="connsiteY27" fmla="*/ 726258 h 1378396"/>
                <a:gd name="connsiteX28" fmla="*/ 53999 w 1378773"/>
                <a:gd name="connsiteY28" fmla="*/ 740607 h 1378396"/>
                <a:gd name="connsiteX29" fmla="*/ 16615 w 1378773"/>
                <a:gd name="connsiteY29" fmla="*/ 741740 h 1378396"/>
                <a:gd name="connsiteX30" fmla="*/ 0 w 1378773"/>
                <a:gd name="connsiteY30" fmla="*/ 728523 h 1378396"/>
                <a:gd name="connsiteX31" fmla="*/ 0 w 1378773"/>
                <a:gd name="connsiteY31" fmla="*/ 454376 h 1378396"/>
                <a:gd name="connsiteX32" fmla="*/ 141983 w 1378773"/>
                <a:gd name="connsiteY32" fmla="*/ 312393 h 1378396"/>
                <a:gd name="connsiteX33" fmla="*/ 416130 w 1378773"/>
                <a:gd name="connsiteY33" fmla="*/ 312393 h 1378396"/>
                <a:gd name="connsiteX34" fmla="*/ 429347 w 1378773"/>
                <a:gd name="connsiteY34" fmla="*/ 295778 h 1378396"/>
                <a:gd name="connsiteX35" fmla="*/ 426326 w 1378773"/>
                <a:gd name="connsiteY35" fmla="*/ 253485 h 1378396"/>
                <a:gd name="connsiteX36" fmla="*/ 415753 w 1378773"/>
                <a:gd name="connsiteY36" fmla="*/ 219878 h 1378396"/>
                <a:gd name="connsiteX37" fmla="*/ 396117 w 1378773"/>
                <a:gd name="connsiteY37" fmla="*/ 110747 h 1378396"/>
                <a:gd name="connsiteX38" fmla="*/ 532058 w 1378773"/>
                <a:gd name="connsiteY38" fmla="*/ 107 h 1378396"/>
                <a:gd name="connsiteX39" fmla="*/ 670264 w 1378773"/>
                <a:gd name="connsiteY39" fmla="*/ 110747 h 1378396"/>
                <a:gd name="connsiteX40" fmla="*/ 652139 w 1378773"/>
                <a:gd name="connsiteY40" fmla="*/ 211570 h 1378396"/>
                <a:gd name="connsiteX41" fmla="*/ 638167 w 1378773"/>
                <a:gd name="connsiteY41" fmla="*/ 258394 h 1378396"/>
                <a:gd name="connsiteX42" fmla="*/ 637034 w 1378773"/>
                <a:gd name="connsiteY42" fmla="*/ 295778 h 1378396"/>
                <a:gd name="connsiteX43" fmla="*/ 650251 w 1378773"/>
                <a:gd name="connsiteY43" fmla="*/ 312393 h 1378396"/>
                <a:gd name="connsiteX44" fmla="*/ 924398 w 1378773"/>
                <a:gd name="connsiteY44" fmla="*/ 312393 h 1378396"/>
                <a:gd name="connsiteX45" fmla="*/ 1066381 w 1378773"/>
                <a:gd name="connsiteY45" fmla="*/ 454376 h 1378396"/>
                <a:gd name="connsiteX46" fmla="*/ 1066381 w 1378773"/>
                <a:gd name="connsiteY46" fmla="*/ 728523 h 1378396"/>
                <a:gd name="connsiteX47" fmla="*/ 1082996 w 1378773"/>
                <a:gd name="connsiteY47" fmla="*/ 741740 h 1378396"/>
                <a:gd name="connsiteX48" fmla="*/ 1120380 w 1378773"/>
                <a:gd name="connsiteY48" fmla="*/ 740607 h 1378396"/>
                <a:gd name="connsiteX49" fmla="*/ 1167204 w 1378773"/>
                <a:gd name="connsiteY49" fmla="*/ 726258 h 1378396"/>
                <a:gd name="connsiteX50" fmla="*/ 1268026 w 1378773"/>
                <a:gd name="connsiteY50" fmla="*/ 708132 h 1378396"/>
                <a:gd name="connsiteX51" fmla="*/ 1378667 w 1378773"/>
                <a:gd name="connsiteY51" fmla="*/ 844451 h 1378396"/>
                <a:gd name="connsiteX52" fmla="*/ 1268026 w 1378773"/>
                <a:gd name="connsiteY52" fmla="*/ 982657 h 13783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773" h="1378396">
                  <a:moveTo>
                    <a:pt x="1268026" y="982657"/>
                  </a:moveTo>
                  <a:lnTo>
                    <a:pt x="1167204" y="964532"/>
                  </a:lnTo>
                  <a:cubicBezTo>
                    <a:pt x="1150966" y="961511"/>
                    <a:pt x="1135484" y="956602"/>
                    <a:pt x="1120380" y="950560"/>
                  </a:cubicBezTo>
                  <a:cubicBezTo>
                    <a:pt x="1105275" y="944896"/>
                    <a:pt x="1086772" y="939609"/>
                    <a:pt x="1082996" y="949427"/>
                  </a:cubicBezTo>
                  <a:cubicBezTo>
                    <a:pt x="1076199" y="966042"/>
                    <a:pt x="1066381" y="962266"/>
                    <a:pt x="1066381" y="962266"/>
                  </a:cubicBezTo>
                  <a:lnTo>
                    <a:pt x="1066381" y="1236414"/>
                  </a:lnTo>
                  <a:cubicBezTo>
                    <a:pt x="1066381" y="1314957"/>
                    <a:pt x="1002564" y="1378396"/>
                    <a:pt x="924398" y="1378396"/>
                  </a:cubicBezTo>
                  <a:lnTo>
                    <a:pt x="650251" y="1378396"/>
                  </a:lnTo>
                  <a:cubicBezTo>
                    <a:pt x="650251" y="1378396"/>
                    <a:pt x="653649" y="1368579"/>
                    <a:pt x="637034" y="1361781"/>
                  </a:cubicBezTo>
                  <a:cubicBezTo>
                    <a:pt x="627216" y="1358005"/>
                    <a:pt x="632503" y="1339502"/>
                    <a:pt x="638167" y="1324398"/>
                  </a:cubicBezTo>
                  <a:cubicBezTo>
                    <a:pt x="644209" y="1309293"/>
                    <a:pt x="649118" y="1293811"/>
                    <a:pt x="652139" y="1277574"/>
                  </a:cubicBezTo>
                  <a:lnTo>
                    <a:pt x="670264" y="1176751"/>
                  </a:lnTo>
                  <a:cubicBezTo>
                    <a:pt x="689522" y="1071019"/>
                    <a:pt x="573217" y="1064977"/>
                    <a:pt x="532058" y="1066110"/>
                  </a:cubicBezTo>
                  <a:cubicBezTo>
                    <a:pt x="489010" y="1065355"/>
                    <a:pt x="377236" y="1072907"/>
                    <a:pt x="396117" y="1176751"/>
                  </a:cubicBezTo>
                  <a:lnTo>
                    <a:pt x="415753" y="1285881"/>
                  </a:lnTo>
                  <a:cubicBezTo>
                    <a:pt x="418018" y="1297587"/>
                    <a:pt x="421417" y="1308538"/>
                    <a:pt x="426326" y="1319489"/>
                  </a:cubicBezTo>
                  <a:cubicBezTo>
                    <a:pt x="433123" y="1335348"/>
                    <a:pt x="440297" y="1357628"/>
                    <a:pt x="429347" y="1361781"/>
                  </a:cubicBezTo>
                  <a:cubicBezTo>
                    <a:pt x="412732" y="1368579"/>
                    <a:pt x="416130" y="1378396"/>
                    <a:pt x="416130" y="1378396"/>
                  </a:cubicBezTo>
                  <a:lnTo>
                    <a:pt x="141983" y="1378396"/>
                  </a:lnTo>
                  <a:cubicBezTo>
                    <a:pt x="63439" y="1378396"/>
                    <a:pt x="0" y="1314580"/>
                    <a:pt x="0" y="1236414"/>
                  </a:cubicBezTo>
                  <a:lnTo>
                    <a:pt x="0" y="962266"/>
                  </a:lnTo>
                  <a:cubicBezTo>
                    <a:pt x="0" y="962266"/>
                    <a:pt x="9818" y="966042"/>
                    <a:pt x="16615" y="949427"/>
                  </a:cubicBezTo>
                  <a:cubicBezTo>
                    <a:pt x="20391" y="939609"/>
                    <a:pt x="38894" y="944896"/>
                    <a:pt x="53999" y="950560"/>
                  </a:cubicBezTo>
                  <a:cubicBezTo>
                    <a:pt x="69103" y="956602"/>
                    <a:pt x="84585" y="961511"/>
                    <a:pt x="100823" y="964532"/>
                  </a:cubicBezTo>
                  <a:lnTo>
                    <a:pt x="201646" y="982657"/>
                  </a:lnTo>
                  <a:cubicBezTo>
                    <a:pt x="307377" y="1001916"/>
                    <a:pt x="313419" y="885233"/>
                    <a:pt x="312286" y="844451"/>
                  </a:cubicBezTo>
                  <a:cubicBezTo>
                    <a:pt x="313042" y="801025"/>
                    <a:pt x="305489" y="689252"/>
                    <a:pt x="201646" y="708132"/>
                  </a:cubicBezTo>
                  <a:lnTo>
                    <a:pt x="100823" y="726258"/>
                  </a:lnTo>
                  <a:cubicBezTo>
                    <a:pt x="84585" y="729656"/>
                    <a:pt x="69103" y="734188"/>
                    <a:pt x="53999" y="740607"/>
                  </a:cubicBezTo>
                  <a:cubicBezTo>
                    <a:pt x="38894" y="746649"/>
                    <a:pt x="20391" y="751558"/>
                    <a:pt x="16615" y="741740"/>
                  </a:cubicBezTo>
                  <a:cubicBezTo>
                    <a:pt x="9818" y="724747"/>
                    <a:pt x="0" y="728523"/>
                    <a:pt x="0" y="728523"/>
                  </a:cubicBezTo>
                  <a:lnTo>
                    <a:pt x="0" y="454376"/>
                  </a:lnTo>
                  <a:cubicBezTo>
                    <a:pt x="0" y="375832"/>
                    <a:pt x="63817" y="312393"/>
                    <a:pt x="141983" y="312393"/>
                  </a:cubicBezTo>
                  <a:lnTo>
                    <a:pt x="416130" y="312393"/>
                  </a:lnTo>
                  <a:cubicBezTo>
                    <a:pt x="416130" y="312393"/>
                    <a:pt x="412732" y="302575"/>
                    <a:pt x="429347" y="295778"/>
                  </a:cubicBezTo>
                  <a:cubicBezTo>
                    <a:pt x="440297" y="291624"/>
                    <a:pt x="433123" y="269345"/>
                    <a:pt x="426326" y="253485"/>
                  </a:cubicBezTo>
                  <a:cubicBezTo>
                    <a:pt x="421794" y="242535"/>
                    <a:pt x="418018" y="231584"/>
                    <a:pt x="415753" y="219878"/>
                  </a:cubicBezTo>
                  <a:lnTo>
                    <a:pt x="396117" y="110747"/>
                  </a:lnTo>
                  <a:cubicBezTo>
                    <a:pt x="377236" y="6904"/>
                    <a:pt x="489010" y="-649"/>
                    <a:pt x="532058" y="107"/>
                  </a:cubicBezTo>
                  <a:cubicBezTo>
                    <a:pt x="573217" y="-1026"/>
                    <a:pt x="689522" y="5016"/>
                    <a:pt x="670264" y="110747"/>
                  </a:cubicBezTo>
                  <a:lnTo>
                    <a:pt x="652139" y="211570"/>
                  </a:lnTo>
                  <a:cubicBezTo>
                    <a:pt x="649118" y="227808"/>
                    <a:pt x="644209" y="243290"/>
                    <a:pt x="638167" y="258394"/>
                  </a:cubicBezTo>
                  <a:cubicBezTo>
                    <a:pt x="632503" y="273499"/>
                    <a:pt x="627216" y="292002"/>
                    <a:pt x="637034" y="295778"/>
                  </a:cubicBezTo>
                  <a:cubicBezTo>
                    <a:pt x="653649" y="302575"/>
                    <a:pt x="650251" y="312393"/>
                    <a:pt x="650251" y="312393"/>
                  </a:cubicBezTo>
                  <a:lnTo>
                    <a:pt x="924398" y="312393"/>
                  </a:lnTo>
                  <a:cubicBezTo>
                    <a:pt x="1002942" y="312393"/>
                    <a:pt x="1066381" y="376210"/>
                    <a:pt x="1066381" y="454376"/>
                  </a:cubicBezTo>
                  <a:lnTo>
                    <a:pt x="1066381" y="728523"/>
                  </a:lnTo>
                  <a:cubicBezTo>
                    <a:pt x="1066381" y="728523"/>
                    <a:pt x="1076199" y="724747"/>
                    <a:pt x="1082996" y="741740"/>
                  </a:cubicBezTo>
                  <a:cubicBezTo>
                    <a:pt x="1086772" y="751558"/>
                    <a:pt x="1105275" y="746649"/>
                    <a:pt x="1120380" y="740607"/>
                  </a:cubicBezTo>
                  <a:cubicBezTo>
                    <a:pt x="1135484" y="734188"/>
                    <a:pt x="1150966" y="729656"/>
                    <a:pt x="1167204" y="726258"/>
                  </a:cubicBezTo>
                  <a:lnTo>
                    <a:pt x="1268026" y="708132"/>
                  </a:lnTo>
                  <a:cubicBezTo>
                    <a:pt x="1371870" y="689252"/>
                    <a:pt x="1379422" y="801025"/>
                    <a:pt x="1378667" y="844451"/>
                  </a:cubicBezTo>
                  <a:cubicBezTo>
                    <a:pt x="1379800" y="885233"/>
                    <a:pt x="1373758" y="1001916"/>
                    <a:pt x="1268026" y="982657"/>
                  </a:cubicBezTo>
                  <a:close/>
                </a:path>
              </a:pathLst>
            </a:custGeom>
            <a:solidFill>
              <a:schemeClr val="tx2">
                <a:lumMod val="20000"/>
                <a:lumOff val="80000"/>
              </a:scheme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7DDEB8D9-0600-4E49-BD85-24555B5F817C}"/>
                </a:ext>
              </a:extLst>
            </p:cNvPr>
            <p:cNvSpPr/>
            <p:nvPr/>
          </p:nvSpPr>
          <p:spPr>
            <a:xfrm>
              <a:off x="6096303" y="3428392"/>
              <a:ext cx="2219386" cy="2220602"/>
            </a:xfrm>
            <a:custGeom>
              <a:avLst/>
              <a:gdLst>
                <a:gd name="connsiteX0" fmla="*/ 1267649 w 1378396"/>
                <a:gd name="connsiteY0" fmla="*/ 670642 h 1379151"/>
                <a:gd name="connsiteX1" fmla="*/ 1166826 w 1378396"/>
                <a:gd name="connsiteY1" fmla="*/ 652516 h 1379151"/>
                <a:gd name="connsiteX2" fmla="*/ 1120002 w 1378396"/>
                <a:gd name="connsiteY2" fmla="*/ 638545 h 1379151"/>
                <a:gd name="connsiteX3" fmla="*/ 1082618 w 1378396"/>
                <a:gd name="connsiteY3" fmla="*/ 637412 h 1379151"/>
                <a:gd name="connsiteX4" fmla="*/ 1066003 w 1378396"/>
                <a:gd name="connsiteY4" fmla="*/ 650251 h 1379151"/>
                <a:gd name="connsiteX5" fmla="*/ 1066003 w 1378396"/>
                <a:gd name="connsiteY5" fmla="*/ 924398 h 1379151"/>
                <a:gd name="connsiteX6" fmla="*/ 924021 w 1378396"/>
                <a:gd name="connsiteY6" fmla="*/ 1066381 h 1379151"/>
                <a:gd name="connsiteX7" fmla="*/ 650251 w 1378396"/>
                <a:gd name="connsiteY7" fmla="*/ 1066381 h 1379151"/>
                <a:gd name="connsiteX8" fmla="*/ 637034 w 1378396"/>
                <a:gd name="connsiteY8" fmla="*/ 1082996 h 1379151"/>
                <a:gd name="connsiteX9" fmla="*/ 640055 w 1378396"/>
                <a:gd name="connsiteY9" fmla="*/ 1125289 h 1379151"/>
                <a:gd name="connsiteX10" fmla="*/ 650628 w 1378396"/>
                <a:gd name="connsiteY10" fmla="*/ 1158896 h 1379151"/>
                <a:gd name="connsiteX11" fmla="*/ 670264 w 1378396"/>
                <a:gd name="connsiteY11" fmla="*/ 1268404 h 1379151"/>
                <a:gd name="connsiteX12" fmla="*/ 534323 w 1378396"/>
                <a:gd name="connsiteY12" fmla="*/ 1379045 h 1379151"/>
                <a:gd name="connsiteX13" fmla="*/ 396117 w 1378396"/>
                <a:gd name="connsiteY13" fmla="*/ 1268404 h 1379151"/>
                <a:gd name="connsiteX14" fmla="*/ 414242 w 1378396"/>
                <a:gd name="connsiteY14" fmla="*/ 1167581 h 1379151"/>
                <a:gd name="connsiteX15" fmla="*/ 428214 w 1378396"/>
                <a:gd name="connsiteY15" fmla="*/ 1120757 h 1379151"/>
                <a:gd name="connsiteX16" fmla="*/ 429347 w 1378396"/>
                <a:gd name="connsiteY16" fmla="*/ 1083374 h 1379151"/>
                <a:gd name="connsiteX17" fmla="*/ 416130 w 1378396"/>
                <a:gd name="connsiteY17" fmla="*/ 1066758 h 1379151"/>
                <a:gd name="connsiteX18" fmla="*/ 141983 w 1378396"/>
                <a:gd name="connsiteY18" fmla="*/ 1066758 h 1379151"/>
                <a:gd name="connsiteX19" fmla="*/ 0 w 1378396"/>
                <a:gd name="connsiteY19" fmla="*/ 924776 h 1379151"/>
                <a:gd name="connsiteX20" fmla="*/ 0 w 1378396"/>
                <a:gd name="connsiteY20" fmla="*/ 650628 h 1379151"/>
                <a:gd name="connsiteX21" fmla="*/ 16615 w 1378396"/>
                <a:gd name="connsiteY21" fmla="*/ 637789 h 1379151"/>
                <a:gd name="connsiteX22" fmla="*/ 53999 w 1378396"/>
                <a:gd name="connsiteY22" fmla="*/ 638922 h 1379151"/>
                <a:gd name="connsiteX23" fmla="*/ 100823 w 1378396"/>
                <a:gd name="connsiteY23" fmla="*/ 652894 h 1379151"/>
                <a:gd name="connsiteX24" fmla="*/ 201646 w 1378396"/>
                <a:gd name="connsiteY24" fmla="*/ 671019 h 1379151"/>
                <a:gd name="connsiteX25" fmla="*/ 312286 w 1378396"/>
                <a:gd name="connsiteY25" fmla="*/ 532813 h 1379151"/>
                <a:gd name="connsiteX26" fmla="*/ 201646 w 1378396"/>
                <a:gd name="connsiteY26" fmla="*/ 396494 h 1379151"/>
                <a:gd name="connsiteX27" fmla="*/ 100823 w 1378396"/>
                <a:gd name="connsiteY27" fmla="*/ 414620 h 1379151"/>
                <a:gd name="connsiteX28" fmla="*/ 53999 w 1378396"/>
                <a:gd name="connsiteY28" fmla="*/ 428969 h 1379151"/>
                <a:gd name="connsiteX29" fmla="*/ 16615 w 1378396"/>
                <a:gd name="connsiteY29" fmla="*/ 430102 h 1379151"/>
                <a:gd name="connsiteX30" fmla="*/ 0 w 1378396"/>
                <a:gd name="connsiteY30" fmla="*/ 416885 h 1379151"/>
                <a:gd name="connsiteX31" fmla="*/ 0 w 1378396"/>
                <a:gd name="connsiteY31" fmla="*/ 142738 h 1379151"/>
                <a:gd name="connsiteX32" fmla="*/ 141983 w 1378396"/>
                <a:gd name="connsiteY32" fmla="*/ 755 h 1379151"/>
                <a:gd name="connsiteX33" fmla="*/ 416130 w 1378396"/>
                <a:gd name="connsiteY33" fmla="*/ 755 h 1379151"/>
                <a:gd name="connsiteX34" fmla="*/ 429347 w 1378396"/>
                <a:gd name="connsiteY34" fmla="*/ 17370 h 1379151"/>
                <a:gd name="connsiteX35" fmla="*/ 428214 w 1378396"/>
                <a:gd name="connsiteY35" fmla="*/ 54754 h 1379151"/>
                <a:gd name="connsiteX36" fmla="*/ 414242 w 1378396"/>
                <a:gd name="connsiteY36" fmla="*/ 101578 h 1379151"/>
                <a:gd name="connsiteX37" fmla="*/ 396117 w 1378396"/>
                <a:gd name="connsiteY37" fmla="*/ 202023 h 1379151"/>
                <a:gd name="connsiteX38" fmla="*/ 534323 w 1378396"/>
                <a:gd name="connsiteY38" fmla="*/ 312664 h 1379151"/>
                <a:gd name="connsiteX39" fmla="*/ 670264 w 1378396"/>
                <a:gd name="connsiteY39" fmla="*/ 202023 h 1379151"/>
                <a:gd name="connsiteX40" fmla="*/ 650628 w 1378396"/>
                <a:gd name="connsiteY40" fmla="*/ 92515 h 1379151"/>
                <a:gd name="connsiteX41" fmla="*/ 640055 w 1378396"/>
                <a:gd name="connsiteY41" fmla="*/ 58908 h 1379151"/>
                <a:gd name="connsiteX42" fmla="*/ 637034 w 1378396"/>
                <a:gd name="connsiteY42" fmla="*/ 16615 h 1379151"/>
                <a:gd name="connsiteX43" fmla="*/ 650251 w 1378396"/>
                <a:gd name="connsiteY43" fmla="*/ 0 h 1379151"/>
                <a:gd name="connsiteX44" fmla="*/ 924021 w 1378396"/>
                <a:gd name="connsiteY44" fmla="*/ 0 h 1379151"/>
                <a:gd name="connsiteX45" fmla="*/ 1066003 w 1378396"/>
                <a:gd name="connsiteY45" fmla="*/ 141983 h 1379151"/>
                <a:gd name="connsiteX46" fmla="*/ 1066003 w 1378396"/>
                <a:gd name="connsiteY46" fmla="*/ 416130 h 1379151"/>
                <a:gd name="connsiteX47" fmla="*/ 1082618 w 1378396"/>
                <a:gd name="connsiteY47" fmla="*/ 429347 h 1379151"/>
                <a:gd name="connsiteX48" fmla="*/ 1120002 w 1378396"/>
                <a:gd name="connsiteY48" fmla="*/ 428214 h 1379151"/>
                <a:gd name="connsiteX49" fmla="*/ 1166826 w 1378396"/>
                <a:gd name="connsiteY49" fmla="*/ 413864 h 1379151"/>
                <a:gd name="connsiteX50" fmla="*/ 1267649 w 1378396"/>
                <a:gd name="connsiteY50" fmla="*/ 395739 h 1379151"/>
                <a:gd name="connsiteX51" fmla="*/ 1378290 w 1378396"/>
                <a:gd name="connsiteY51" fmla="*/ 532058 h 1379151"/>
                <a:gd name="connsiteX52" fmla="*/ 1267649 w 1378396"/>
                <a:gd name="connsiteY52" fmla="*/ 670642 h 13791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</a:cxnLst>
              <a:rect l="l" t="t" r="r" b="b"/>
              <a:pathLst>
                <a:path w="1378396" h="1379151">
                  <a:moveTo>
                    <a:pt x="1267649" y="670642"/>
                  </a:moveTo>
                  <a:lnTo>
                    <a:pt x="1166826" y="652516"/>
                  </a:lnTo>
                  <a:cubicBezTo>
                    <a:pt x="1150589" y="649495"/>
                    <a:pt x="1135107" y="644586"/>
                    <a:pt x="1120002" y="638545"/>
                  </a:cubicBezTo>
                  <a:cubicBezTo>
                    <a:pt x="1104897" y="632880"/>
                    <a:pt x="1086394" y="627594"/>
                    <a:pt x="1082618" y="637412"/>
                  </a:cubicBezTo>
                  <a:cubicBezTo>
                    <a:pt x="1075821" y="654027"/>
                    <a:pt x="1066003" y="650251"/>
                    <a:pt x="1066003" y="650251"/>
                  </a:cubicBezTo>
                  <a:lnTo>
                    <a:pt x="1066003" y="924398"/>
                  </a:lnTo>
                  <a:cubicBezTo>
                    <a:pt x="1066003" y="1002942"/>
                    <a:pt x="1002187" y="1066381"/>
                    <a:pt x="924021" y="1066381"/>
                  </a:cubicBezTo>
                  <a:lnTo>
                    <a:pt x="650251" y="1066381"/>
                  </a:lnTo>
                  <a:cubicBezTo>
                    <a:pt x="650251" y="1066381"/>
                    <a:pt x="653649" y="1076199"/>
                    <a:pt x="637034" y="1082996"/>
                  </a:cubicBezTo>
                  <a:cubicBezTo>
                    <a:pt x="626083" y="1087150"/>
                    <a:pt x="633258" y="1109429"/>
                    <a:pt x="640055" y="1125289"/>
                  </a:cubicBezTo>
                  <a:cubicBezTo>
                    <a:pt x="644587" y="1136239"/>
                    <a:pt x="648363" y="1147190"/>
                    <a:pt x="650628" y="1158896"/>
                  </a:cubicBezTo>
                  <a:lnTo>
                    <a:pt x="670264" y="1268404"/>
                  </a:lnTo>
                  <a:cubicBezTo>
                    <a:pt x="689145" y="1372248"/>
                    <a:pt x="577371" y="1379800"/>
                    <a:pt x="534323" y="1379045"/>
                  </a:cubicBezTo>
                  <a:cubicBezTo>
                    <a:pt x="493163" y="1380178"/>
                    <a:pt x="376859" y="1374136"/>
                    <a:pt x="396117" y="1268404"/>
                  </a:cubicBezTo>
                  <a:lnTo>
                    <a:pt x="414242" y="1167581"/>
                  </a:lnTo>
                  <a:cubicBezTo>
                    <a:pt x="417263" y="1151344"/>
                    <a:pt x="422172" y="1135862"/>
                    <a:pt x="428214" y="1120757"/>
                  </a:cubicBezTo>
                  <a:cubicBezTo>
                    <a:pt x="433878" y="1105653"/>
                    <a:pt x="439165" y="1087150"/>
                    <a:pt x="429347" y="1083374"/>
                  </a:cubicBezTo>
                  <a:cubicBezTo>
                    <a:pt x="412732" y="1076577"/>
                    <a:pt x="416130" y="1066758"/>
                    <a:pt x="416130" y="1066758"/>
                  </a:cubicBezTo>
                  <a:lnTo>
                    <a:pt x="141983" y="1066758"/>
                  </a:lnTo>
                  <a:cubicBezTo>
                    <a:pt x="63439" y="1066758"/>
                    <a:pt x="0" y="1002942"/>
                    <a:pt x="0" y="924776"/>
                  </a:cubicBezTo>
                  <a:lnTo>
                    <a:pt x="0" y="650628"/>
                  </a:lnTo>
                  <a:cubicBezTo>
                    <a:pt x="0" y="650628"/>
                    <a:pt x="9818" y="654404"/>
                    <a:pt x="16615" y="637789"/>
                  </a:cubicBezTo>
                  <a:cubicBezTo>
                    <a:pt x="20391" y="627971"/>
                    <a:pt x="38894" y="633258"/>
                    <a:pt x="53999" y="638922"/>
                  </a:cubicBezTo>
                  <a:cubicBezTo>
                    <a:pt x="69103" y="644964"/>
                    <a:pt x="84586" y="649873"/>
                    <a:pt x="100823" y="652894"/>
                  </a:cubicBezTo>
                  <a:lnTo>
                    <a:pt x="201646" y="671019"/>
                  </a:lnTo>
                  <a:cubicBezTo>
                    <a:pt x="307378" y="690278"/>
                    <a:pt x="313419" y="573595"/>
                    <a:pt x="312286" y="532813"/>
                  </a:cubicBezTo>
                  <a:cubicBezTo>
                    <a:pt x="313042" y="489387"/>
                    <a:pt x="305489" y="377614"/>
                    <a:pt x="201646" y="396494"/>
                  </a:cubicBezTo>
                  <a:lnTo>
                    <a:pt x="100823" y="414620"/>
                  </a:lnTo>
                  <a:cubicBezTo>
                    <a:pt x="84586" y="418018"/>
                    <a:pt x="69103" y="422550"/>
                    <a:pt x="53999" y="428969"/>
                  </a:cubicBezTo>
                  <a:cubicBezTo>
                    <a:pt x="38894" y="435011"/>
                    <a:pt x="20391" y="439920"/>
                    <a:pt x="16615" y="430102"/>
                  </a:cubicBezTo>
                  <a:cubicBezTo>
                    <a:pt x="9818" y="413109"/>
                    <a:pt x="0" y="416885"/>
                    <a:pt x="0" y="416885"/>
                  </a:cubicBezTo>
                  <a:lnTo>
                    <a:pt x="0" y="142738"/>
                  </a:lnTo>
                  <a:cubicBezTo>
                    <a:pt x="0" y="64194"/>
                    <a:pt x="63817" y="755"/>
                    <a:pt x="141983" y="755"/>
                  </a:cubicBezTo>
                  <a:lnTo>
                    <a:pt x="416130" y="755"/>
                  </a:lnTo>
                  <a:cubicBezTo>
                    <a:pt x="416130" y="755"/>
                    <a:pt x="412732" y="10573"/>
                    <a:pt x="429347" y="17370"/>
                  </a:cubicBezTo>
                  <a:cubicBezTo>
                    <a:pt x="439165" y="21146"/>
                    <a:pt x="433878" y="39649"/>
                    <a:pt x="428214" y="54754"/>
                  </a:cubicBezTo>
                  <a:cubicBezTo>
                    <a:pt x="422172" y="69858"/>
                    <a:pt x="417263" y="85341"/>
                    <a:pt x="414242" y="101578"/>
                  </a:cubicBezTo>
                  <a:lnTo>
                    <a:pt x="396117" y="202023"/>
                  </a:lnTo>
                  <a:cubicBezTo>
                    <a:pt x="376859" y="307755"/>
                    <a:pt x="493163" y="313797"/>
                    <a:pt x="534323" y="312664"/>
                  </a:cubicBezTo>
                  <a:cubicBezTo>
                    <a:pt x="577371" y="313419"/>
                    <a:pt x="689145" y="305867"/>
                    <a:pt x="670264" y="202023"/>
                  </a:cubicBezTo>
                  <a:lnTo>
                    <a:pt x="650628" y="92515"/>
                  </a:lnTo>
                  <a:cubicBezTo>
                    <a:pt x="648363" y="80809"/>
                    <a:pt x="644964" y="69858"/>
                    <a:pt x="640055" y="58908"/>
                  </a:cubicBezTo>
                  <a:cubicBezTo>
                    <a:pt x="633258" y="43048"/>
                    <a:pt x="626083" y="20769"/>
                    <a:pt x="637034" y="16615"/>
                  </a:cubicBezTo>
                  <a:cubicBezTo>
                    <a:pt x="653649" y="9818"/>
                    <a:pt x="650251" y="0"/>
                    <a:pt x="650251" y="0"/>
                  </a:cubicBezTo>
                  <a:lnTo>
                    <a:pt x="924021" y="0"/>
                  </a:lnTo>
                  <a:cubicBezTo>
                    <a:pt x="1002564" y="0"/>
                    <a:pt x="1066003" y="63817"/>
                    <a:pt x="1066003" y="141983"/>
                  </a:cubicBezTo>
                  <a:lnTo>
                    <a:pt x="1066003" y="416130"/>
                  </a:lnTo>
                  <a:cubicBezTo>
                    <a:pt x="1066003" y="416130"/>
                    <a:pt x="1075821" y="412354"/>
                    <a:pt x="1082618" y="429347"/>
                  </a:cubicBezTo>
                  <a:cubicBezTo>
                    <a:pt x="1086394" y="439165"/>
                    <a:pt x="1104897" y="434256"/>
                    <a:pt x="1120002" y="428214"/>
                  </a:cubicBezTo>
                  <a:cubicBezTo>
                    <a:pt x="1135107" y="421794"/>
                    <a:pt x="1150589" y="417263"/>
                    <a:pt x="1166826" y="413864"/>
                  </a:cubicBezTo>
                  <a:lnTo>
                    <a:pt x="1267649" y="395739"/>
                  </a:lnTo>
                  <a:cubicBezTo>
                    <a:pt x="1371493" y="376858"/>
                    <a:pt x="1379045" y="488632"/>
                    <a:pt x="1378290" y="532058"/>
                  </a:cubicBezTo>
                  <a:cubicBezTo>
                    <a:pt x="1379423" y="573217"/>
                    <a:pt x="1373381" y="689900"/>
                    <a:pt x="1267649" y="670642"/>
                  </a:cubicBezTo>
                  <a:close/>
                </a:path>
              </a:pathLst>
            </a:custGeom>
            <a:solidFill>
              <a:schemeClr val="tx2">
                <a:lumMod val="40000"/>
                <a:lumOff val="60000"/>
                <a:alpha val="70000"/>
              </a:schemeClr>
            </a:solidFill>
            <a:ln w="37719" cap="flat">
              <a:solidFill>
                <a:srgbClr val="ECF0F3"/>
              </a:solidFill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47296868-E122-421E-920B-8981FC44D9B1}"/>
              </a:ext>
            </a:extLst>
          </p:cNvPr>
          <p:cNvSpPr txBox="1"/>
          <p:nvPr/>
        </p:nvSpPr>
        <p:spPr>
          <a:xfrm>
            <a:off x="652756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47A0714-4AA5-454B-B8DA-860C3DFFD46B}"/>
              </a:ext>
            </a:extLst>
          </p:cNvPr>
          <p:cNvSpPr txBox="1"/>
          <p:nvPr/>
        </p:nvSpPr>
        <p:spPr>
          <a:xfrm>
            <a:off x="652756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0000500000000000000" pitchFamily="2" charset="0"/>
              </a:rPr>
              <a:t>Add Some Brief Text to Explain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DCBA7945-FA94-41BF-8624-664C9B5468B6}"/>
              </a:ext>
            </a:extLst>
          </p:cNvPr>
          <p:cNvSpPr txBox="1"/>
          <p:nvPr/>
        </p:nvSpPr>
        <p:spPr>
          <a:xfrm>
            <a:off x="652756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E94C977-68BB-4161-8091-DC53EC19EAAD}"/>
              </a:ext>
            </a:extLst>
          </p:cNvPr>
          <p:cNvSpPr txBox="1"/>
          <p:nvPr/>
        </p:nvSpPr>
        <p:spPr>
          <a:xfrm>
            <a:off x="652756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0000500000000000000" pitchFamily="2" charset="0"/>
              </a:rPr>
              <a:t>Add Some Brief Text to Explain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D1C0610-9F84-46B6-8EA9-DBA3D8834FA9}"/>
              </a:ext>
            </a:extLst>
          </p:cNvPr>
          <p:cNvSpPr txBox="1"/>
          <p:nvPr/>
        </p:nvSpPr>
        <p:spPr>
          <a:xfrm>
            <a:off x="8546545" y="2666241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8B17DB84-C513-418A-AF52-AE22B12070D4}"/>
              </a:ext>
            </a:extLst>
          </p:cNvPr>
          <p:cNvSpPr txBox="1"/>
          <p:nvPr/>
        </p:nvSpPr>
        <p:spPr>
          <a:xfrm>
            <a:off x="8546545" y="3089806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0000500000000000000" pitchFamily="2" charset="0"/>
              </a:rPr>
              <a:t>Add Some Brief Text to Explain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ED96BB8-C22B-4701-B902-8C784712F388}"/>
              </a:ext>
            </a:extLst>
          </p:cNvPr>
          <p:cNvSpPr txBox="1"/>
          <p:nvPr/>
        </p:nvSpPr>
        <p:spPr>
          <a:xfrm>
            <a:off x="8546545" y="4317606"/>
            <a:ext cx="29926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Heading Text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9A20597-C5C2-47A2-BD76-03F4374A66D3}"/>
              </a:ext>
            </a:extLst>
          </p:cNvPr>
          <p:cNvSpPr txBox="1"/>
          <p:nvPr/>
        </p:nvSpPr>
        <p:spPr>
          <a:xfrm>
            <a:off x="8546545" y="4741171"/>
            <a:ext cx="299269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0000500000000000000" pitchFamily="2" charset="0"/>
              </a:rPr>
              <a:t>Add Some Brief Text to Explain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97F91689-9FB2-40E0-B5F5-CC462735C5C6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 ExtraBold" panose="00000900000000000000" pitchFamily="2" charset="0"/>
              </a:rPr>
              <a:t>Puzzle Infographics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7E50C367-9C98-45CD-95F5-3AF11C5938A1}"/>
              </a:ext>
            </a:extLst>
          </p:cNvPr>
          <p:cNvSpPr txBox="1"/>
          <p:nvPr/>
        </p:nvSpPr>
        <p:spPr>
          <a:xfrm>
            <a:off x="2104799" y="901524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2">
                    <a:lumMod val="40000"/>
                    <a:lumOff val="60000"/>
                  </a:schemeClr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</p:spTree>
    <p:extLst>
      <p:ext uri="{BB962C8B-B14F-4D97-AF65-F5344CB8AC3E}">
        <p14:creationId xmlns:p14="http://schemas.microsoft.com/office/powerpoint/2010/main" val="40093364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37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75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675" decel="100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" accel="100000" fill="hold">
                                          <p:stCondLst>
                                            <p:cond delay="67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75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8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75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75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2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75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5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39" grpId="0"/>
      <p:bldP spid="41" grpId="0"/>
      <p:bldP spid="42" grpId="0"/>
      <p:bldP spid="44" grpId="0"/>
      <p:bldP spid="45" grpId="0"/>
      <p:bldP spid="47" grpId="0"/>
      <p:bldP spid="48" grpId="0"/>
      <p:bldP spid="33" grpId="0"/>
      <p:bldP spid="3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ntserrat for Neumorphic">
      <a:majorFont>
        <a:latin typeface="Montserrat Extrabold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18074</TotalTime>
  <Words>369</Words>
  <Application>Microsoft Office PowerPoint</Application>
  <PresentationFormat>Widescreen</PresentationFormat>
  <Paragraphs>61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6" baseType="lpstr">
      <vt:lpstr>Akira Expanded</vt:lpstr>
      <vt:lpstr>Arial</vt:lpstr>
      <vt:lpstr>Calibri</vt:lpstr>
      <vt:lpstr>Montserrat</vt:lpstr>
      <vt:lpstr>Montserrat ExtraBold</vt:lpstr>
      <vt:lpstr>Montserrat ExtraBold</vt:lpstr>
      <vt:lpstr>Poppins ExtraBold</vt:lpstr>
      <vt:lpstr>Poppins Medium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User;Slideflix</dc:creator>
  <cp:keywords>Infographics Template</cp:keywords>
  <cp:lastModifiedBy>PowerPoint School</cp:lastModifiedBy>
  <cp:revision>972</cp:revision>
  <dcterms:created xsi:type="dcterms:W3CDTF">2021-03-08T03:52:51Z</dcterms:created>
  <dcterms:modified xsi:type="dcterms:W3CDTF">2024-11-24T12:46:12Z</dcterms:modified>
</cp:coreProperties>
</file>

<file path=docProps/thumbnail.jpeg>
</file>