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53" r:id="rId8"/>
    <p:sldId id="554" r:id="rId9"/>
    <p:sldId id="542" r:id="rId10"/>
    <p:sldId id="546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  <p14:sldId id="553"/>
            <p14:sldId id="554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718"/>
    <a:srgbClr val="02113C"/>
    <a:srgbClr val="0114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50" d="100"/>
          <a:sy n="50" d="100"/>
        </p:scale>
        <p:origin x="4568" y="26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FEE7E67-7ADE-4E67-BEC8-32167C43CB64}"/>
              </a:ext>
            </a:extLst>
          </p:cNvPr>
          <p:cNvSpPr/>
          <p:nvPr/>
        </p:nvSpPr>
        <p:spPr>
          <a:xfrm>
            <a:off x="6322028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7"/>
                </a:lnTo>
                <a:lnTo>
                  <a:pt x="0" y="13321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122C8E7-869C-4529-BC7C-D2BC65E84EE5}"/>
              </a:ext>
            </a:extLst>
          </p:cNvPr>
          <p:cNvSpPr/>
          <p:nvPr/>
        </p:nvSpPr>
        <p:spPr>
          <a:xfrm>
            <a:off x="687705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7"/>
                </a:lnTo>
                <a:lnTo>
                  <a:pt x="0" y="1332167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FE083B4-FECD-48E8-9302-74F87F9A0147}"/>
              </a:ext>
            </a:extLst>
          </p:cNvPr>
          <p:cNvSpPr txBox="1"/>
          <p:nvPr/>
        </p:nvSpPr>
        <p:spPr>
          <a:xfrm>
            <a:off x="924025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94F892-A806-43A6-B13D-68F78A76649C}"/>
              </a:ext>
            </a:extLst>
          </p:cNvPr>
          <p:cNvSpPr txBox="1"/>
          <p:nvPr/>
        </p:nvSpPr>
        <p:spPr>
          <a:xfrm>
            <a:off x="6558348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4970828" y="-1919"/>
            <a:ext cx="2250345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017F608-B2AC-4C61-8777-293F3C9F3F7E}"/>
              </a:ext>
            </a:extLst>
          </p:cNvPr>
          <p:cNvSpPr/>
          <p:nvPr/>
        </p:nvSpPr>
        <p:spPr>
          <a:xfrm>
            <a:off x="6322028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6"/>
                </a:lnTo>
                <a:lnTo>
                  <a:pt x="0" y="1332166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6C3A525-8055-4A9D-93CF-9676265813D7}"/>
              </a:ext>
            </a:extLst>
          </p:cNvPr>
          <p:cNvSpPr/>
          <p:nvPr/>
        </p:nvSpPr>
        <p:spPr>
          <a:xfrm>
            <a:off x="687705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6"/>
                </a:lnTo>
                <a:lnTo>
                  <a:pt x="0" y="133216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64B7FD-8576-4E6D-981B-21F64E5A9502}"/>
              </a:ext>
            </a:extLst>
          </p:cNvPr>
          <p:cNvSpPr txBox="1"/>
          <p:nvPr/>
        </p:nvSpPr>
        <p:spPr>
          <a:xfrm>
            <a:off x="924025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D5F35C-3965-4D39-BE41-CF48AD6EF3FE}"/>
              </a:ext>
            </a:extLst>
          </p:cNvPr>
          <p:cNvSpPr txBox="1"/>
          <p:nvPr/>
        </p:nvSpPr>
        <p:spPr>
          <a:xfrm>
            <a:off x="6558348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3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5333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53333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81" grpId="0" animBg="1"/>
      <p:bldP spid="93" grpId="0" animBg="1"/>
      <p:bldP spid="94" grpId="0"/>
      <p:bldP spid="36" grpId="0"/>
      <p:bldP spid="39" grpId="0"/>
      <p:bldP spid="40" grpId="0"/>
      <p:bldP spid="27" grpId="0"/>
      <p:bldP spid="28" grpId="0"/>
      <p:bldP spid="99" grpId="0"/>
      <p:bldP spid="95" grpId="0"/>
      <p:bldP spid="96" grpId="0"/>
      <p:bldP spid="97" grpId="0" animBg="1"/>
      <p:bldP spid="98" grpId="0" animBg="1"/>
      <p:bldP spid="85" grpId="0" animBg="1"/>
      <p:bldP spid="89" grpId="0" animBg="1"/>
      <p:bldP spid="25" grpId="0"/>
      <p:bldP spid="37" grpId="0"/>
      <p:bldP spid="42" grpId="0"/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CD8FE940-DF99-4D94-87C8-529597B9ADB4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1B08E3B-119D-4171-A218-3D9FA622EA16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2DB0CEF-1D58-4558-AFBA-5F39E6BFDDEB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7990AFA2-2B01-48E3-B68C-1E07F6B087D1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898E1ED-9828-4F79-98BE-1BC0F645627B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D1772E1-D771-4FB4-BD4C-66BE2A627890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D39B2401-6E18-4A22-BF6B-77B936B62406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5BB2F34-3F4A-466E-93A9-3AD97B511A13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96766A4-C8A0-4ED8-A232-C09E1E77F10C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1B12E68A-3816-4ADD-A20D-6B5900042A3F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699518F-60F0-4C5A-B1B7-E25A5800FE07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2B332F0-C28F-4E13-A20C-01920BF04BBB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DBA1DAD4-F241-4A9E-9B13-A1995DD8344B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CFEC416-B47D-4B0E-9D2C-30E3998DDE0A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D698547-A072-4856-8795-D0A1365D1B33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0722EF1-04B8-4F88-92FE-8BA81CE586DF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B658BAF-194C-4269-88D2-89DDA241E858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B7D484C-1F6C-4A66-9C20-7BE79E6D09AE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B0B5019-DF91-4F15-992E-10C4BDFD6FE9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DFC8D85-6354-46CB-96FE-81827A549F71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39BAC50-5BE7-4FC5-A3C8-DE9942FBF066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1B112D2-B3D9-4476-B288-C030EEBB76FF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9AB6FB64-2B79-4618-A736-1F17186A0882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2DAB4C5-37CA-45D7-8B5C-718787C687A6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CED13DC-A2D0-4CF2-B8CB-74650526E47C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043E91-C093-41C6-AFCD-70A2942F288A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5DE24C1-3DCD-4E4E-8A7C-4590C66ABDB0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6DEA4BE-0C5F-40EB-9221-C34A482B222C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B56FE9E-2E00-4F99-B477-54C705C97CCC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981D4D2-F9A5-42F1-A2BE-9DBB19515F54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DA59C71-AEDF-4B7B-8102-B2F5919FA7E1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6E6F66-7A9E-43A0-A7DE-437E9F2609FC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BCD3F2E-CFEC-4ADD-9EDC-95641263BA91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19E3BE7-FDAE-4DD5-AF5A-BAF936E0F7A3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764DDAB-11AC-448E-B6B1-DF349A0504C7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A571873-9A5F-4F75-B813-846B9A1449D5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99E39BD-638B-4F57-B401-6AE25FD1BB9E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ED2F9D8-C28C-41FE-AF98-4BBBF767115B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2286EF33-9086-4635-91E0-821B724B365D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4DA272F-AB67-42EA-864E-6DBDDF51B9BE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D7E5359-4253-4EE4-937D-914E810C1CC3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9DA9014-68BA-4615-8FCC-6B3D6098E058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663313D-9BBE-4742-8365-2C04A2339F9E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8AE4F3C-04D2-4EF1-AA06-8BEA6D19AAF9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01FC112-D347-46C1-85EF-5801E7054831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C6A3D9-27FB-4644-AAD3-AD8F92B43D80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0B18713-B188-4787-92F4-665F9A714F6E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B2104B8-0C1A-46B6-903E-5B10495A28AE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A859196-83E2-4F34-BC93-6B18619E749B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DCFAF5D-F9B0-4D0B-A10D-443184E88023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8B5DA6E-2B86-482B-8C1E-F11D14EF5EC5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FC99BDD-EB02-457E-851E-1E206146ED29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8F4EBEB-CB34-4A46-BB62-43BD6D625CA0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BDD5D8D-BC1E-4B6E-AAB8-B6C247BE48B6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B9259C3-7A96-467B-A768-40A762C721E1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D4457999-0A62-47D7-983D-C503FA12A5AB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858C1FD-0422-4DF0-B3E8-2E7960783356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FBDFD7C-A6F3-44BB-9834-C391DA2AE268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05A00C2-2DCD-44AE-B904-F9712F188440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CA158BF-6487-486B-B786-A946D8B95AB4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B7950BC-6C55-4E96-891C-686EE5D3154D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134998A7-FE90-4407-932E-2796C88EB1E3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C2C2A65-9F7A-4D72-A035-4B2D762DB876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9F697E9-CB8B-4E0A-89D3-7C743E1F2022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783E3AB-5285-41F8-80B0-100AD20A36D1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41EA246-018C-4FAF-8092-655382F7D3EA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A1281C6-BC5C-4D97-AE4C-D1EE8188176A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ED21E97-0827-4428-9A49-2675162F33E4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8AB20894-40F4-499B-844D-B0BC8BB88472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51C7AF8-D8F2-4DA6-B739-A7B6D719D394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1B67D38-3BA0-4D3C-B942-435B20BCFDE4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C42C557-7C58-4169-ABAE-FA7DC5D62156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2829EDB-FED3-4F4C-B314-106E696D18D9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58F588A4-3AF5-49C1-A519-025933AFCDAA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A80B4BF-AFB3-4AA5-A584-209776FB0229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24C6663-9EEA-4B62-8A29-BC2D3011EEEC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280EDA-3D2C-462E-9B17-25843CE5CE6C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C30F325-5EDB-4046-96A2-0841FA499F23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7350B90C-33D3-4587-84F3-E4C84D2A2B70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8105598D-F72D-46D2-9C68-73779B1C6DD7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7235E8DB-145A-44C6-9353-F0150C3DDF83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A81E5D7-2368-4319-B432-500C65CFDBEA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963EBBB-71FF-4DC2-A38E-1A2F9374872D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6F94BB4-23FE-46DB-994E-41A63DEDA6A0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CF2CE1F-9251-42D4-9AC2-59A61C565DCB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17707B5E-5B8B-44BD-B6FB-D6A719F2F3E9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9E8708E-5185-436E-A3B4-EE7F2F9DD86F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6FD7AD4-AA4E-4123-8333-42184BBC6A58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4A0341F-3805-4968-987C-45329B45643C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12A179B3-8862-41FC-A0A5-519E16D65397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AE5BE30F-1D10-4E18-B36E-4AF61CAAA788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F4E595B-3448-44AB-A8FE-B9CDB280F44B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2E5EF5C-BD20-40E2-B011-B9DFE90D37DF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712DEB4D-EB0B-45A3-99D4-0C04695A101A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ED0D591-67B9-4E23-9B6A-8651E309C32E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AB5DEBC-E30E-41C1-B48F-9452529F716B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C9653DF-61A7-4A81-B8F5-705B07FA49C9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7C75EC5-6B27-49E1-82D2-108A9145A02A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659EE65-7D0C-4DC5-B1F3-B9ACD0381207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50FA95D1-D9C6-4D56-A2FD-ED9DD9653831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3F779B2-25A4-4010-806E-87CFDEBDDE9F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34F81346-B3AA-41A2-96E5-86D2AA4B83AC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4C0924C-EE87-49F0-AEBE-DA354E069FF3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5B1DDEE9-079C-4AB3-B941-A6CBEFE4B6B4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6950FD0F-B3DB-4BD6-B69F-18998A8BE193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1D8C5F2E-1C52-4A7F-82DD-7EF0565D436E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4EE7DD6-8633-4AE9-B6F7-692D94B2A20B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8B5A02A-5F92-4145-A43E-5884598A787D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D723644D-2D53-458C-AB8B-BC080730C36E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CD7CF2F-999E-4304-B2FF-B8A4171A8CD0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B3604FB-D8BB-482B-A336-B66473CFA1A8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5CA4A15E-831D-4140-B20A-F301073EF86A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23BED12-C438-42C4-B97F-335EDF90B200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6B05BED-237A-411C-AD4F-1BCF8997F54A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4E809ECB-B2D1-442E-92AA-79F916C7261A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63673CB-F319-4ED8-869B-A8C29D9A2F90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2BCD418-8797-4456-B3D8-F9FEFBC7D305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F0564AC9-511E-4D2D-AD31-261C6796CA97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A80D76F0-FB2A-4E87-834B-EC6243B56A6B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D5905739-8B99-4253-A995-6B2135D910D0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B4CA93E-C420-4186-9228-5F45D6A24810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6CA2FCA-632D-4681-BC4C-A0B9E0B2F669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5810D72C-7163-44B7-9273-D1C25B612D55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EF1DDC1D-A92C-4DCA-B4FB-81C84B953D5F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203C0ACC-99B9-4238-BF63-73A75DB4F4DC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DEC2D43-5B7A-4427-951A-0D586B9F0DE4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638C2D2-D9BF-48F6-A2D5-DB4D8CB677EC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FED2B65-AE2F-4CEC-9ECE-63405B4074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5816110E-58D0-4E83-82E9-640F72AB36D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F306F911-3596-4EDB-916A-838E2354C23B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67E7DFE3-BC8B-4B43-8A2B-C914C418B3B8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D8AD651F-904E-40CB-9446-6F7483F8C74F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B313D7B2-8F88-45AE-902B-ABD717431C39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00F813D-F081-4666-A2B5-84AE8E7D3296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BEFACC1-09D1-4FEA-89DF-D24A6D731C51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06071D-8F8E-47F8-8A0B-22BFEA93D57F}"/>
              </a:ext>
            </a:extLst>
          </p:cNvPr>
          <p:cNvGrpSpPr/>
          <p:nvPr/>
        </p:nvGrpSpPr>
        <p:grpSpPr>
          <a:xfrm>
            <a:off x="687705" y="4607655"/>
            <a:ext cx="1332166" cy="1332166"/>
            <a:chOff x="687705" y="4607655"/>
            <a:chExt cx="1332166" cy="1332166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6C3A525-8055-4A9D-93CF-9676265813D7}"/>
                </a:ext>
              </a:extLst>
            </p:cNvPr>
            <p:cNvSpPr/>
            <p:nvPr/>
          </p:nvSpPr>
          <p:spPr>
            <a:xfrm>
              <a:off x="687705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6"/>
                  </a:lnTo>
                  <a:lnTo>
                    <a:pt x="0" y="1332166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664B7FD-8576-4E6D-981B-21F64E5A9502}"/>
                </a:ext>
              </a:extLst>
            </p:cNvPr>
            <p:cNvSpPr txBox="1"/>
            <p:nvPr/>
          </p:nvSpPr>
          <p:spPr>
            <a:xfrm>
              <a:off x="924025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W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A1E1C1-FC91-4132-AA17-428D82CC57AD}"/>
              </a:ext>
            </a:extLst>
          </p:cNvPr>
          <p:cNvGrpSpPr/>
          <p:nvPr/>
        </p:nvGrpSpPr>
        <p:grpSpPr>
          <a:xfrm>
            <a:off x="6322028" y="4607655"/>
            <a:ext cx="1332166" cy="1332166"/>
            <a:chOff x="6322028" y="4607655"/>
            <a:chExt cx="1332166" cy="1332166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017F608-B2AC-4C61-8777-293F3C9F3F7E}"/>
                </a:ext>
              </a:extLst>
            </p:cNvPr>
            <p:cNvSpPr/>
            <p:nvPr/>
          </p:nvSpPr>
          <p:spPr>
            <a:xfrm>
              <a:off x="6322028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6"/>
                  </a:lnTo>
                  <a:lnTo>
                    <a:pt x="0" y="1332166"/>
                  </a:ln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D5F35C-3965-4D39-BE41-CF48AD6EF3FE}"/>
                </a:ext>
              </a:extLst>
            </p:cNvPr>
            <p:cNvSpPr txBox="1"/>
            <p:nvPr/>
          </p:nvSpPr>
          <p:spPr>
            <a:xfrm>
              <a:off x="6558348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T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25E1A7-BDD0-4D5D-9E92-2D48813EC3FF}"/>
              </a:ext>
            </a:extLst>
          </p:cNvPr>
          <p:cNvGrpSpPr/>
          <p:nvPr/>
        </p:nvGrpSpPr>
        <p:grpSpPr>
          <a:xfrm>
            <a:off x="687705" y="3275489"/>
            <a:ext cx="1332166" cy="1332166"/>
            <a:chOff x="687705" y="3275489"/>
            <a:chExt cx="1332166" cy="1332166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122C8E7-869C-4529-BC7C-D2BC65E84EE5}"/>
                </a:ext>
              </a:extLst>
            </p:cNvPr>
            <p:cNvSpPr/>
            <p:nvPr/>
          </p:nvSpPr>
          <p:spPr>
            <a:xfrm>
              <a:off x="687705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FE083B4-FECD-48E8-9302-74F87F9A0147}"/>
                </a:ext>
              </a:extLst>
            </p:cNvPr>
            <p:cNvSpPr txBox="1"/>
            <p:nvPr/>
          </p:nvSpPr>
          <p:spPr>
            <a:xfrm>
              <a:off x="924025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A325047-D5E4-499A-AF3C-A3A772D6462F}"/>
              </a:ext>
            </a:extLst>
          </p:cNvPr>
          <p:cNvGrpSpPr/>
          <p:nvPr/>
        </p:nvGrpSpPr>
        <p:grpSpPr>
          <a:xfrm>
            <a:off x="6322028" y="3275489"/>
            <a:ext cx="1332166" cy="1332166"/>
            <a:chOff x="6322028" y="3275489"/>
            <a:chExt cx="1332166" cy="133216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FEE7E67-7ADE-4E67-BEC8-32167C43CB64}"/>
                </a:ext>
              </a:extLst>
            </p:cNvPr>
            <p:cNvSpPr/>
            <p:nvPr/>
          </p:nvSpPr>
          <p:spPr>
            <a:xfrm>
              <a:off x="6322028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7"/>
                  </a:lnTo>
                  <a:lnTo>
                    <a:pt x="0" y="133216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94F892-A806-43A6-B13D-68F78A76649C}"/>
                </a:ext>
              </a:extLst>
            </p:cNvPr>
            <p:cNvSpPr txBox="1"/>
            <p:nvPr/>
          </p:nvSpPr>
          <p:spPr>
            <a:xfrm>
              <a:off x="6558348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O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5741574" y="-2816785"/>
            <a:ext cx="708851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2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2" grpId="0"/>
      <p:bldP spid="43" grpId="0"/>
      <p:bldP spid="91" grpId="0"/>
      <p:bldP spid="92" grpId="0"/>
      <p:bldP spid="39" grpId="0"/>
      <p:bldP spid="40" grpId="0"/>
      <p:bldP spid="99" grpId="0"/>
      <p:bldP spid="95" grpId="0"/>
      <p:bldP spid="96" grpId="0"/>
      <p:bldP spid="97" grpId="0" animBg="1"/>
      <p:bldP spid="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FEE7E67-7ADE-4E67-BEC8-32167C43CB64}"/>
              </a:ext>
            </a:extLst>
          </p:cNvPr>
          <p:cNvSpPr/>
          <p:nvPr/>
        </p:nvSpPr>
        <p:spPr>
          <a:xfrm>
            <a:off x="6322028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7"/>
                </a:lnTo>
                <a:lnTo>
                  <a:pt x="0" y="13321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122C8E7-869C-4529-BC7C-D2BC65E84EE5}"/>
              </a:ext>
            </a:extLst>
          </p:cNvPr>
          <p:cNvSpPr/>
          <p:nvPr/>
        </p:nvSpPr>
        <p:spPr>
          <a:xfrm>
            <a:off x="687705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7"/>
                </a:lnTo>
                <a:lnTo>
                  <a:pt x="0" y="1332167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FE083B4-FECD-48E8-9302-74F87F9A0147}"/>
              </a:ext>
            </a:extLst>
          </p:cNvPr>
          <p:cNvSpPr txBox="1"/>
          <p:nvPr/>
        </p:nvSpPr>
        <p:spPr>
          <a:xfrm>
            <a:off x="924025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94F892-A806-43A6-B13D-68F78A76649C}"/>
              </a:ext>
            </a:extLst>
          </p:cNvPr>
          <p:cNvSpPr txBox="1"/>
          <p:nvPr/>
        </p:nvSpPr>
        <p:spPr>
          <a:xfrm>
            <a:off x="6558348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4970828" y="-1919"/>
            <a:ext cx="2250345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017F608-B2AC-4C61-8777-293F3C9F3F7E}"/>
              </a:ext>
            </a:extLst>
          </p:cNvPr>
          <p:cNvSpPr/>
          <p:nvPr/>
        </p:nvSpPr>
        <p:spPr>
          <a:xfrm>
            <a:off x="6322028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6"/>
                </a:lnTo>
                <a:lnTo>
                  <a:pt x="0" y="1332166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6C3A525-8055-4A9D-93CF-9676265813D7}"/>
              </a:ext>
            </a:extLst>
          </p:cNvPr>
          <p:cNvSpPr/>
          <p:nvPr/>
        </p:nvSpPr>
        <p:spPr>
          <a:xfrm>
            <a:off x="687705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6"/>
                </a:lnTo>
                <a:lnTo>
                  <a:pt x="0" y="133216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64B7FD-8576-4E6D-981B-21F64E5A9502}"/>
              </a:ext>
            </a:extLst>
          </p:cNvPr>
          <p:cNvSpPr txBox="1"/>
          <p:nvPr/>
        </p:nvSpPr>
        <p:spPr>
          <a:xfrm>
            <a:off x="924025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D5F35C-3965-4D39-BE41-CF48AD6EF3FE}"/>
              </a:ext>
            </a:extLst>
          </p:cNvPr>
          <p:cNvSpPr txBox="1"/>
          <p:nvPr/>
        </p:nvSpPr>
        <p:spPr>
          <a:xfrm>
            <a:off x="6558348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3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3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5333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53333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81" grpId="0" animBg="1"/>
      <p:bldP spid="93" grpId="0" animBg="1"/>
      <p:bldP spid="94" grpId="0"/>
      <p:bldP spid="36" grpId="0"/>
      <p:bldP spid="39" grpId="0"/>
      <p:bldP spid="40" grpId="0"/>
      <p:bldP spid="27" grpId="0"/>
      <p:bldP spid="28" grpId="0"/>
      <p:bldP spid="99" grpId="0"/>
      <p:bldP spid="95" grpId="0"/>
      <p:bldP spid="96" grpId="0"/>
      <p:bldP spid="97" grpId="0" animBg="1"/>
      <p:bldP spid="98" grpId="0" animBg="1"/>
      <p:bldP spid="85" grpId="0" animBg="1"/>
      <p:bldP spid="89" grpId="0" animBg="1"/>
      <p:bldP spid="25" grpId="0"/>
      <p:bldP spid="37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06071D-8F8E-47F8-8A0B-22BFEA93D57F}"/>
              </a:ext>
            </a:extLst>
          </p:cNvPr>
          <p:cNvGrpSpPr/>
          <p:nvPr/>
        </p:nvGrpSpPr>
        <p:grpSpPr>
          <a:xfrm>
            <a:off x="687705" y="4607655"/>
            <a:ext cx="1332166" cy="1332166"/>
            <a:chOff x="687705" y="4607655"/>
            <a:chExt cx="1332166" cy="1332166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6C3A525-8055-4A9D-93CF-9676265813D7}"/>
                </a:ext>
              </a:extLst>
            </p:cNvPr>
            <p:cNvSpPr/>
            <p:nvPr/>
          </p:nvSpPr>
          <p:spPr>
            <a:xfrm>
              <a:off x="687705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6"/>
                  </a:lnTo>
                  <a:lnTo>
                    <a:pt x="0" y="1332166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664B7FD-8576-4E6D-981B-21F64E5A9502}"/>
                </a:ext>
              </a:extLst>
            </p:cNvPr>
            <p:cNvSpPr txBox="1"/>
            <p:nvPr/>
          </p:nvSpPr>
          <p:spPr>
            <a:xfrm>
              <a:off x="924025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W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A1E1C1-FC91-4132-AA17-428D82CC57AD}"/>
              </a:ext>
            </a:extLst>
          </p:cNvPr>
          <p:cNvGrpSpPr/>
          <p:nvPr/>
        </p:nvGrpSpPr>
        <p:grpSpPr>
          <a:xfrm>
            <a:off x="6322028" y="4607655"/>
            <a:ext cx="1332166" cy="1332166"/>
            <a:chOff x="6322028" y="4607655"/>
            <a:chExt cx="1332166" cy="1332166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017F608-B2AC-4C61-8777-293F3C9F3F7E}"/>
                </a:ext>
              </a:extLst>
            </p:cNvPr>
            <p:cNvSpPr/>
            <p:nvPr/>
          </p:nvSpPr>
          <p:spPr>
            <a:xfrm>
              <a:off x="6322028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6"/>
                  </a:lnTo>
                  <a:lnTo>
                    <a:pt x="0" y="1332166"/>
                  </a:ln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D5F35C-3965-4D39-BE41-CF48AD6EF3FE}"/>
                </a:ext>
              </a:extLst>
            </p:cNvPr>
            <p:cNvSpPr txBox="1"/>
            <p:nvPr/>
          </p:nvSpPr>
          <p:spPr>
            <a:xfrm>
              <a:off x="6558348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T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25E1A7-BDD0-4D5D-9E92-2D48813EC3FF}"/>
              </a:ext>
            </a:extLst>
          </p:cNvPr>
          <p:cNvGrpSpPr/>
          <p:nvPr/>
        </p:nvGrpSpPr>
        <p:grpSpPr>
          <a:xfrm>
            <a:off x="687705" y="3275489"/>
            <a:ext cx="1332166" cy="1332166"/>
            <a:chOff x="687705" y="3275489"/>
            <a:chExt cx="1332166" cy="1332166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122C8E7-869C-4529-BC7C-D2BC65E84EE5}"/>
                </a:ext>
              </a:extLst>
            </p:cNvPr>
            <p:cNvSpPr/>
            <p:nvPr/>
          </p:nvSpPr>
          <p:spPr>
            <a:xfrm>
              <a:off x="687705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FE083B4-FECD-48E8-9302-74F87F9A0147}"/>
                </a:ext>
              </a:extLst>
            </p:cNvPr>
            <p:cNvSpPr txBox="1"/>
            <p:nvPr/>
          </p:nvSpPr>
          <p:spPr>
            <a:xfrm>
              <a:off x="924025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A325047-D5E4-499A-AF3C-A3A772D6462F}"/>
              </a:ext>
            </a:extLst>
          </p:cNvPr>
          <p:cNvGrpSpPr/>
          <p:nvPr/>
        </p:nvGrpSpPr>
        <p:grpSpPr>
          <a:xfrm>
            <a:off x="6322028" y="3275489"/>
            <a:ext cx="1332166" cy="1332166"/>
            <a:chOff x="6322028" y="3275489"/>
            <a:chExt cx="1332166" cy="133216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FEE7E67-7ADE-4E67-BEC8-32167C43CB64}"/>
                </a:ext>
              </a:extLst>
            </p:cNvPr>
            <p:cNvSpPr/>
            <p:nvPr/>
          </p:nvSpPr>
          <p:spPr>
            <a:xfrm>
              <a:off x="6322028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7"/>
                  </a:lnTo>
                  <a:lnTo>
                    <a:pt x="0" y="133216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94F892-A806-43A6-B13D-68F78A76649C}"/>
                </a:ext>
              </a:extLst>
            </p:cNvPr>
            <p:cNvSpPr txBox="1"/>
            <p:nvPr/>
          </p:nvSpPr>
          <p:spPr>
            <a:xfrm>
              <a:off x="6558348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O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5741574" y="-2816785"/>
            <a:ext cx="708851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51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2" grpId="0"/>
      <p:bldP spid="43" grpId="0"/>
      <p:bldP spid="91" grpId="0"/>
      <p:bldP spid="92" grpId="0"/>
      <p:bldP spid="39" grpId="0"/>
      <p:bldP spid="40" grpId="0"/>
      <p:bldP spid="99" grpId="0"/>
      <p:bldP spid="95" grpId="0"/>
      <p:bldP spid="96" grpId="0"/>
      <p:bldP spid="97" grpId="0" animBg="1"/>
      <p:bldP spid="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FEE7E67-7ADE-4E67-BEC8-32167C43CB64}"/>
              </a:ext>
            </a:extLst>
          </p:cNvPr>
          <p:cNvSpPr/>
          <p:nvPr/>
        </p:nvSpPr>
        <p:spPr>
          <a:xfrm>
            <a:off x="6322028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7"/>
                </a:lnTo>
                <a:lnTo>
                  <a:pt x="0" y="13321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122C8E7-869C-4529-BC7C-D2BC65E84EE5}"/>
              </a:ext>
            </a:extLst>
          </p:cNvPr>
          <p:cNvSpPr/>
          <p:nvPr/>
        </p:nvSpPr>
        <p:spPr>
          <a:xfrm>
            <a:off x="687705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7"/>
                </a:lnTo>
                <a:lnTo>
                  <a:pt x="0" y="1332167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FE083B4-FECD-48E8-9302-74F87F9A0147}"/>
              </a:ext>
            </a:extLst>
          </p:cNvPr>
          <p:cNvSpPr txBox="1"/>
          <p:nvPr/>
        </p:nvSpPr>
        <p:spPr>
          <a:xfrm>
            <a:off x="924025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94F892-A806-43A6-B13D-68F78A76649C}"/>
              </a:ext>
            </a:extLst>
          </p:cNvPr>
          <p:cNvSpPr txBox="1"/>
          <p:nvPr/>
        </p:nvSpPr>
        <p:spPr>
          <a:xfrm>
            <a:off x="6558348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4970828" y="-1919"/>
            <a:ext cx="2250345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017F608-B2AC-4C61-8777-293F3C9F3F7E}"/>
              </a:ext>
            </a:extLst>
          </p:cNvPr>
          <p:cNvSpPr/>
          <p:nvPr/>
        </p:nvSpPr>
        <p:spPr>
          <a:xfrm>
            <a:off x="6322028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6"/>
                </a:lnTo>
                <a:lnTo>
                  <a:pt x="0" y="1332166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6C3A525-8055-4A9D-93CF-9676265813D7}"/>
              </a:ext>
            </a:extLst>
          </p:cNvPr>
          <p:cNvSpPr/>
          <p:nvPr/>
        </p:nvSpPr>
        <p:spPr>
          <a:xfrm>
            <a:off x="687705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6"/>
                </a:lnTo>
                <a:lnTo>
                  <a:pt x="0" y="133216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64B7FD-8576-4E6D-981B-21F64E5A9502}"/>
              </a:ext>
            </a:extLst>
          </p:cNvPr>
          <p:cNvSpPr txBox="1"/>
          <p:nvPr/>
        </p:nvSpPr>
        <p:spPr>
          <a:xfrm>
            <a:off x="924025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D5F35C-3965-4D39-BE41-CF48AD6EF3FE}"/>
              </a:ext>
            </a:extLst>
          </p:cNvPr>
          <p:cNvSpPr txBox="1"/>
          <p:nvPr/>
        </p:nvSpPr>
        <p:spPr>
          <a:xfrm>
            <a:off x="6558348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3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5333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53333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81" grpId="0" animBg="1"/>
      <p:bldP spid="93" grpId="0" animBg="1"/>
      <p:bldP spid="94" grpId="0"/>
      <p:bldP spid="36" grpId="0"/>
      <p:bldP spid="39" grpId="0"/>
      <p:bldP spid="40" grpId="0"/>
      <p:bldP spid="27" grpId="0"/>
      <p:bldP spid="28" grpId="0"/>
      <p:bldP spid="99" grpId="0"/>
      <p:bldP spid="95" grpId="0"/>
      <p:bldP spid="96" grpId="0"/>
      <p:bldP spid="97" grpId="0" animBg="1"/>
      <p:bldP spid="98" grpId="0" animBg="1"/>
      <p:bldP spid="85" grpId="0" animBg="1"/>
      <p:bldP spid="89" grpId="0" animBg="1"/>
      <p:bldP spid="25" grpId="0"/>
      <p:bldP spid="37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06071D-8F8E-47F8-8A0B-22BFEA93D57F}"/>
              </a:ext>
            </a:extLst>
          </p:cNvPr>
          <p:cNvGrpSpPr/>
          <p:nvPr/>
        </p:nvGrpSpPr>
        <p:grpSpPr>
          <a:xfrm>
            <a:off x="687705" y="4607655"/>
            <a:ext cx="1332166" cy="1332166"/>
            <a:chOff x="687705" y="4607655"/>
            <a:chExt cx="1332166" cy="1332166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6C3A525-8055-4A9D-93CF-9676265813D7}"/>
                </a:ext>
              </a:extLst>
            </p:cNvPr>
            <p:cNvSpPr/>
            <p:nvPr/>
          </p:nvSpPr>
          <p:spPr>
            <a:xfrm>
              <a:off x="687705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6"/>
                  </a:lnTo>
                  <a:lnTo>
                    <a:pt x="0" y="1332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664B7FD-8576-4E6D-981B-21F64E5A9502}"/>
                </a:ext>
              </a:extLst>
            </p:cNvPr>
            <p:cNvSpPr txBox="1"/>
            <p:nvPr/>
          </p:nvSpPr>
          <p:spPr>
            <a:xfrm>
              <a:off x="924025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W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A1E1C1-FC91-4132-AA17-428D82CC57AD}"/>
              </a:ext>
            </a:extLst>
          </p:cNvPr>
          <p:cNvGrpSpPr/>
          <p:nvPr/>
        </p:nvGrpSpPr>
        <p:grpSpPr>
          <a:xfrm>
            <a:off x="6322028" y="4607655"/>
            <a:ext cx="1332166" cy="1332166"/>
            <a:chOff x="6322028" y="4607655"/>
            <a:chExt cx="1332166" cy="1332166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017F608-B2AC-4C61-8777-293F3C9F3F7E}"/>
                </a:ext>
              </a:extLst>
            </p:cNvPr>
            <p:cNvSpPr/>
            <p:nvPr/>
          </p:nvSpPr>
          <p:spPr>
            <a:xfrm>
              <a:off x="6322028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6"/>
                  </a:lnTo>
                  <a:lnTo>
                    <a:pt x="0" y="1332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D5F35C-3965-4D39-BE41-CF48AD6EF3FE}"/>
                </a:ext>
              </a:extLst>
            </p:cNvPr>
            <p:cNvSpPr txBox="1"/>
            <p:nvPr/>
          </p:nvSpPr>
          <p:spPr>
            <a:xfrm>
              <a:off x="6558348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T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25E1A7-BDD0-4D5D-9E92-2D48813EC3FF}"/>
              </a:ext>
            </a:extLst>
          </p:cNvPr>
          <p:cNvGrpSpPr/>
          <p:nvPr/>
        </p:nvGrpSpPr>
        <p:grpSpPr>
          <a:xfrm>
            <a:off x="687705" y="3275489"/>
            <a:ext cx="1332166" cy="1332166"/>
            <a:chOff x="687705" y="3275489"/>
            <a:chExt cx="1332166" cy="1332166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122C8E7-869C-4529-BC7C-D2BC65E84EE5}"/>
                </a:ext>
              </a:extLst>
            </p:cNvPr>
            <p:cNvSpPr/>
            <p:nvPr/>
          </p:nvSpPr>
          <p:spPr>
            <a:xfrm>
              <a:off x="687705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FE083B4-FECD-48E8-9302-74F87F9A0147}"/>
                </a:ext>
              </a:extLst>
            </p:cNvPr>
            <p:cNvSpPr txBox="1"/>
            <p:nvPr/>
          </p:nvSpPr>
          <p:spPr>
            <a:xfrm>
              <a:off x="924025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A325047-D5E4-499A-AF3C-A3A772D6462F}"/>
              </a:ext>
            </a:extLst>
          </p:cNvPr>
          <p:cNvGrpSpPr/>
          <p:nvPr/>
        </p:nvGrpSpPr>
        <p:grpSpPr>
          <a:xfrm>
            <a:off x="6322028" y="3275489"/>
            <a:ext cx="1332166" cy="1332166"/>
            <a:chOff x="6322028" y="3275489"/>
            <a:chExt cx="1332166" cy="133216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FEE7E67-7ADE-4E67-BEC8-32167C43CB64}"/>
                </a:ext>
              </a:extLst>
            </p:cNvPr>
            <p:cNvSpPr/>
            <p:nvPr/>
          </p:nvSpPr>
          <p:spPr>
            <a:xfrm>
              <a:off x="6322028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94F892-A806-43A6-B13D-68F78A76649C}"/>
                </a:ext>
              </a:extLst>
            </p:cNvPr>
            <p:cNvSpPr txBox="1"/>
            <p:nvPr/>
          </p:nvSpPr>
          <p:spPr>
            <a:xfrm>
              <a:off x="6558348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O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5741574" y="-2816785"/>
            <a:ext cx="708851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5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2" grpId="0"/>
      <p:bldP spid="43" grpId="0"/>
      <p:bldP spid="91" grpId="0"/>
      <p:bldP spid="92" grpId="0"/>
      <p:bldP spid="39" grpId="0"/>
      <p:bldP spid="40" grpId="0"/>
      <p:bldP spid="99" grpId="0"/>
      <p:bldP spid="95" grpId="0"/>
      <p:bldP spid="96" grpId="0"/>
      <p:bldP spid="97" grpId="0" animBg="1"/>
      <p:bldP spid="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FEE7E67-7ADE-4E67-BEC8-32167C43CB64}"/>
              </a:ext>
            </a:extLst>
          </p:cNvPr>
          <p:cNvSpPr/>
          <p:nvPr/>
        </p:nvSpPr>
        <p:spPr>
          <a:xfrm>
            <a:off x="6322028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7"/>
                </a:lnTo>
                <a:lnTo>
                  <a:pt x="0" y="13321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122C8E7-869C-4529-BC7C-D2BC65E84EE5}"/>
              </a:ext>
            </a:extLst>
          </p:cNvPr>
          <p:cNvSpPr/>
          <p:nvPr/>
        </p:nvSpPr>
        <p:spPr>
          <a:xfrm>
            <a:off x="687705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7"/>
                </a:lnTo>
                <a:lnTo>
                  <a:pt x="0" y="1332167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FE083B4-FECD-48E8-9302-74F87F9A0147}"/>
              </a:ext>
            </a:extLst>
          </p:cNvPr>
          <p:cNvSpPr txBox="1"/>
          <p:nvPr/>
        </p:nvSpPr>
        <p:spPr>
          <a:xfrm>
            <a:off x="924025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94F892-A806-43A6-B13D-68F78A76649C}"/>
              </a:ext>
            </a:extLst>
          </p:cNvPr>
          <p:cNvSpPr txBox="1"/>
          <p:nvPr/>
        </p:nvSpPr>
        <p:spPr>
          <a:xfrm>
            <a:off x="6558348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4970828" y="-1919"/>
            <a:ext cx="2250345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rgbClr val="F0F0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017F608-B2AC-4C61-8777-293F3C9F3F7E}"/>
              </a:ext>
            </a:extLst>
          </p:cNvPr>
          <p:cNvSpPr/>
          <p:nvPr/>
        </p:nvSpPr>
        <p:spPr>
          <a:xfrm>
            <a:off x="6322028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6"/>
                </a:lnTo>
                <a:lnTo>
                  <a:pt x="0" y="133216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6C3A525-8055-4A9D-93CF-9676265813D7}"/>
              </a:ext>
            </a:extLst>
          </p:cNvPr>
          <p:cNvSpPr/>
          <p:nvPr/>
        </p:nvSpPr>
        <p:spPr>
          <a:xfrm>
            <a:off x="687705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6"/>
                </a:lnTo>
                <a:lnTo>
                  <a:pt x="0" y="133216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64B7FD-8576-4E6D-981B-21F64E5A9502}"/>
              </a:ext>
            </a:extLst>
          </p:cNvPr>
          <p:cNvSpPr txBox="1"/>
          <p:nvPr/>
        </p:nvSpPr>
        <p:spPr>
          <a:xfrm>
            <a:off x="924025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D5F35C-3965-4D39-BE41-CF48AD6EF3FE}"/>
              </a:ext>
            </a:extLst>
          </p:cNvPr>
          <p:cNvSpPr txBox="1"/>
          <p:nvPr/>
        </p:nvSpPr>
        <p:spPr>
          <a:xfrm>
            <a:off x="6558348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333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5333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53333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5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81" grpId="0" animBg="1"/>
      <p:bldP spid="93" grpId="0" animBg="1"/>
      <p:bldP spid="94" grpId="0"/>
      <p:bldP spid="36" grpId="0"/>
      <p:bldP spid="39" grpId="0"/>
      <p:bldP spid="40" grpId="0"/>
      <p:bldP spid="27" grpId="0"/>
      <p:bldP spid="28" grpId="0"/>
      <p:bldP spid="99" grpId="0"/>
      <p:bldP spid="95" grpId="0"/>
      <p:bldP spid="96" grpId="0"/>
      <p:bldP spid="97" grpId="0" animBg="1"/>
      <p:bldP spid="98" grpId="0" animBg="1"/>
      <p:bldP spid="85" grpId="0" animBg="1"/>
      <p:bldP spid="89" grpId="0" animBg="1"/>
      <p:bldP spid="25" grpId="0"/>
      <p:bldP spid="37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0E38A96-ECAE-4DD5-B775-C640A4913C0B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880964-921D-41B2-AF39-0F312D94947A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06071D-8F8E-47F8-8A0B-22BFEA93D57F}"/>
              </a:ext>
            </a:extLst>
          </p:cNvPr>
          <p:cNvGrpSpPr/>
          <p:nvPr/>
        </p:nvGrpSpPr>
        <p:grpSpPr>
          <a:xfrm>
            <a:off x="687705" y="4607655"/>
            <a:ext cx="1332166" cy="1332166"/>
            <a:chOff x="687705" y="4607655"/>
            <a:chExt cx="1332166" cy="1332166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6C3A525-8055-4A9D-93CF-9676265813D7}"/>
                </a:ext>
              </a:extLst>
            </p:cNvPr>
            <p:cNvSpPr/>
            <p:nvPr/>
          </p:nvSpPr>
          <p:spPr>
            <a:xfrm>
              <a:off x="687705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6"/>
                  </a:lnTo>
                  <a:lnTo>
                    <a:pt x="0" y="1332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664B7FD-8576-4E6D-981B-21F64E5A9502}"/>
                </a:ext>
              </a:extLst>
            </p:cNvPr>
            <p:cNvSpPr txBox="1"/>
            <p:nvPr/>
          </p:nvSpPr>
          <p:spPr>
            <a:xfrm>
              <a:off x="924025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W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A1E1C1-FC91-4132-AA17-428D82CC57AD}"/>
              </a:ext>
            </a:extLst>
          </p:cNvPr>
          <p:cNvGrpSpPr/>
          <p:nvPr/>
        </p:nvGrpSpPr>
        <p:grpSpPr>
          <a:xfrm>
            <a:off x="6322028" y="4607655"/>
            <a:ext cx="1332166" cy="1332166"/>
            <a:chOff x="6322028" y="4607655"/>
            <a:chExt cx="1332166" cy="1332166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017F608-B2AC-4C61-8777-293F3C9F3F7E}"/>
                </a:ext>
              </a:extLst>
            </p:cNvPr>
            <p:cNvSpPr/>
            <p:nvPr/>
          </p:nvSpPr>
          <p:spPr>
            <a:xfrm>
              <a:off x="6322028" y="4607655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6 h 1332166"/>
                <a:gd name="connsiteX3" fmla="*/ 0 w 1332166"/>
                <a:gd name="connsiteY3" fmla="*/ 1332166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6"/>
                  </a:lnTo>
                  <a:lnTo>
                    <a:pt x="0" y="1332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BD995"/>
                </a:gs>
                <a:gs pos="100000">
                  <a:srgbClr val="8FECC2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D5F35C-3965-4D39-BE41-CF48AD6EF3FE}"/>
                </a:ext>
              </a:extLst>
            </p:cNvPr>
            <p:cNvSpPr txBox="1"/>
            <p:nvPr/>
          </p:nvSpPr>
          <p:spPr>
            <a:xfrm>
              <a:off x="6558348" y="4858240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T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B3BB609-3EAD-420B-9F9F-BFA5AE737F5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EE56E7-5C23-4727-9E06-F94A78B7C19C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6BD995"/>
                    </a:gs>
                    <a:gs pos="100000">
                      <a:srgbClr val="8FECC2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0E9161-FC3A-4C7A-BDE0-321383B3F6BF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60BBC15-5E2C-489F-8995-8D7ECA5EE310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25E1A7-BDD0-4D5D-9E92-2D48813EC3FF}"/>
              </a:ext>
            </a:extLst>
          </p:cNvPr>
          <p:cNvGrpSpPr/>
          <p:nvPr/>
        </p:nvGrpSpPr>
        <p:grpSpPr>
          <a:xfrm>
            <a:off x="687705" y="3275489"/>
            <a:ext cx="1332166" cy="1332166"/>
            <a:chOff x="687705" y="3275489"/>
            <a:chExt cx="1332166" cy="1332166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122C8E7-869C-4529-BC7C-D2BC65E84EE5}"/>
                </a:ext>
              </a:extLst>
            </p:cNvPr>
            <p:cNvSpPr/>
            <p:nvPr/>
          </p:nvSpPr>
          <p:spPr>
            <a:xfrm>
              <a:off x="687705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7 w 1332166"/>
                <a:gd name="connsiteY1" fmla="*/ 0 h 1332166"/>
                <a:gd name="connsiteX2" fmla="*/ 1332167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7" y="0"/>
                  </a:lnTo>
                  <a:lnTo>
                    <a:pt x="1332167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FE083B4-FECD-48E8-9302-74F87F9A0147}"/>
                </a:ext>
              </a:extLst>
            </p:cNvPr>
            <p:cNvSpPr txBox="1"/>
            <p:nvPr/>
          </p:nvSpPr>
          <p:spPr>
            <a:xfrm>
              <a:off x="924025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A325047-D5E4-499A-AF3C-A3A772D6462F}"/>
              </a:ext>
            </a:extLst>
          </p:cNvPr>
          <p:cNvGrpSpPr/>
          <p:nvPr/>
        </p:nvGrpSpPr>
        <p:grpSpPr>
          <a:xfrm>
            <a:off x="6322028" y="3275489"/>
            <a:ext cx="1332166" cy="1332166"/>
            <a:chOff x="6322028" y="3275489"/>
            <a:chExt cx="1332166" cy="133216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FEE7E67-7ADE-4E67-BEC8-32167C43CB64}"/>
                </a:ext>
              </a:extLst>
            </p:cNvPr>
            <p:cNvSpPr/>
            <p:nvPr/>
          </p:nvSpPr>
          <p:spPr>
            <a:xfrm>
              <a:off x="6322028" y="3275489"/>
              <a:ext cx="1332166" cy="1332166"/>
            </a:xfrm>
            <a:custGeom>
              <a:avLst/>
              <a:gdLst>
                <a:gd name="connsiteX0" fmla="*/ 0 w 1332166"/>
                <a:gd name="connsiteY0" fmla="*/ 0 h 1332166"/>
                <a:gd name="connsiteX1" fmla="*/ 1332166 w 1332166"/>
                <a:gd name="connsiteY1" fmla="*/ 0 h 1332166"/>
                <a:gd name="connsiteX2" fmla="*/ 1332166 w 1332166"/>
                <a:gd name="connsiteY2" fmla="*/ 1332167 h 1332166"/>
                <a:gd name="connsiteX3" fmla="*/ 0 w 1332166"/>
                <a:gd name="connsiteY3" fmla="*/ 1332167 h 1332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66" h="1332166">
                  <a:moveTo>
                    <a:pt x="0" y="0"/>
                  </a:moveTo>
                  <a:lnTo>
                    <a:pt x="1332166" y="0"/>
                  </a:lnTo>
                  <a:lnTo>
                    <a:pt x="1332166" y="1332167"/>
                  </a:lnTo>
                  <a:lnTo>
                    <a:pt x="0" y="13321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94F892-A806-43A6-B13D-68F78A76649C}"/>
                </a:ext>
              </a:extLst>
            </p:cNvPr>
            <p:cNvSpPr txBox="1"/>
            <p:nvPr/>
          </p:nvSpPr>
          <p:spPr>
            <a:xfrm>
              <a:off x="6558348" y="3526074"/>
              <a:ext cx="8595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Montserrat ExtraBold" panose="00000900000000000000" pitchFamily="2" charset="0"/>
                  <a:cs typeface="Poppins"/>
                  <a:sym typeface="Poppins"/>
                  <a:rtl val="0"/>
                </a:rPr>
                <a:t>O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A89E78-433E-4570-BD64-4929224E95E3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AEA254-7458-4209-AB60-A8FD9432E771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2A09E6-8483-4090-816E-959E3B326AA1}"/>
              </a:ext>
            </a:extLst>
          </p:cNvPr>
          <p:cNvSpPr txBox="1"/>
          <p:nvPr/>
        </p:nvSpPr>
        <p:spPr>
          <a:xfrm>
            <a:off x="1517235" y="1644694"/>
            <a:ext cx="9698489" cy="918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Brief Text to Explain the Title Where Your Audience will Get an 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Overall Summary of this Particular Slide This is Just a Demo So Consider Replacing This Text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with Your Own Presentation Content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C2548A6-03B8-4219-B52F-086BA7CC29FC}"/>
              </a:ext>
            </a:extLst>
          </p:cNvPr>
          <p:cNvSpPr/>
          <p:nvPr/>
        </p:nvSpPr>
        <p:spPr>
          <a:xfrm rot="5400000">
            <a:off x="185239" y="1391744"/>
            <a:ext cx="1051919" cy="14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D7A453F-8DB0-473E-84ED-8E9CC6F9B405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27AAA5-BCBE-463C-9654-CF9DED3B447C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EA53D05-02D9-431E-9DCE-38B867A9F885}"/>
              </a:ext>
            </a:extLst>
          </p:cNvPr>
          <p:cNvSpPr/>
          <p:nvPr/>
        </p:nvSpPr>
        <p:spPr>
          <a:xfrm>
            <a:off x="687705" y="1749689"/>
            <a:ext cx="708850" cy="708850"/>
          </a:xfrm>
          <a:custGeom>
            <a:avLst/>
            <a:gdLst>
              <a:gd name="connsiteX0" fmla="*/ 708850 w 708850"/>
              <a:gd name="connsiteY0" fmla="*/ 354425 h 708850"/>
              <a:gd name="connsiteX1" fmla="*/ 354425 w 708850"/>
              <a:gd name="connsiteY1" fmla="*/ 708851 h 708850"/>
              <a:gd name="connsiteX2" fmla="*/ 0 w 708850"/>
              <a:gd name="connsiteY2" fmla="*/ 354425 h 708850"/>
              <a:gd name="connsiteX3" fmla="*/ 354425 w 708850"/>
              <a:gd name="connsiteY3" fmla="*/ 0 h 708850"/>
              <a:gd name="connsiteX4" fmla="*/ 708850 w 708850"/>
              <a:gd name="connsiteY4" fmla="*/ 354425 h 70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850" h="708850">
                <a:moveTo>
                  <a:pt x="708850" y="354425"/>
                </a:moveTo>
                <a:cubicBezTo>
                  <a:pt x="708850" y="550169"/>
                  <a:pt x="550169" y="708851"/>
                  <a:pt x="354425" y="708851"/>
                </a:cubicBezTo>
                <a:cubicBezTo>
                  <a:pt x="158682" y="708851"/>
                  <a:pt x="0" y="550169"/>
                  <a:pt x="0" y="354425"/>
                </a:cubicBezTo>
                <a:cubicBezTo>
                  <a:pt x="0" y="158681"/>
                  <a:pt x="158682" y="0"/>
                  <a:pt x="354425" y="0"/>
                </a:cubicBezTo>
                <a:cubicBezTo>
                  <a:pt x="550169" y="0"/>
                  <a:pt x="708850" y="158681"/>
                  <a:pt x="708850" y="354425"/>
                </a:cubicBezTo>
                <a:close/>
              </a:path>
            </a:pathLst>
          </a:cu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D68EEDD-B351-4D73-A4BF-503963FD2BC4}"/>
              </a:ext>
            </a:extLst>
          </p:cNvPr>
          <p:cNvSpPr/>
          <p:nvPr/>
        </p:nvSpPr>
        <p:spPr>
          <a:xfrm>
            <a:off x="920806" y="1982820"/>
            <a:ext cx="242649" cy="242589"/>
          </a:xfrm>
          <a:custGeom>
            <a:avLst/>
            <a:gdLst>
              <a:gd name="connsiteX0" fmla="*/ 241506 w 242649"/>
              <a:gd name="connsiteY0" fmla="*/ 9716 h 242589"/>
              <a:gd name="connsiteX1" fmla="*/ 241125 w 242649"/>
              <a:gd name="connsiteY1" fmla="*/ 8858 h 242589"/>
              <a:gd name="connsiteX2" fmla="*/ 240840 w 242649"/>
              <a:gd name="connsiteY2" fmla="*/ 8287 h 242589"/>
              <a:gd name="connsiteX3" fmla="*/ 238744 w 242649"/>
              <a:gd name="connsiteY3" fmla="*/ 5239 h 242589"/>
              <a:gd name="connsiteX4" fmla="*/ 238363 w 242649"/>
              <a:gd name="connsiteY4" fmla="*/ 4763 h 242589"/>
              <a:gd name="connsiteX5" fmla="*/ 238077 w 242649"/>
              <a:gd name="connsiteY5" fmla="*/ 4382 h 242589"/>
              <a:gd name="connsiteX6" fmla="*/ 237696 w 242649"/>
              <a:gd name="connsiteY6" fmla="*/ 4096 h 242589"/>
              <a:gd name="connsiteX7" fmla="*/ 237220 w 242649"/>
              <a:gd name="connsiteY7" fmla="*/ 3715 h 242589"/>
              <a:gd name="connsiteX8" fmla="*/ 234172 w 242649"/>
              <a:gd name="connsiteY8" fmla="*/ 1619 h 242589"/>
              <a:gd name="connsiteX9" fmla="*/ 233601 w 242649"/>
              <a:gd name="connsiteY9" fmla="*/ 1333 h 242589"/>
              <a:gd name="connsiteX10" fmla="*/ 232743 w 242649"/>
              <a:gd name="connsiteY10" fmla="*/ 953 h 242589"/>
              <a:gd name="connsiteX11" fmla="*/ 232362 w 242649"/>
              <a:gd name="connsiteY11" fmla="*/ 857 h 242589"/>
              <a:gd name="connsiteX12" fmla="*/ 228362 w 242649"/>
              <a:gd name="connsiteY12" fmla="*/ 0 h 242589"/>
              <a:gd name="connsiteX13" fmla="*/ 228076 w 242649"/>
              <a:gd name="connsiteY13" fmla="*/ 0 h 242589"/>
              <a:gd name="connsiteX14" fmla="*/ 227886 w 242649"/>
              <a:gd name="connsiteY14" fmla="*/ 0 h 242589"/>
              <a:gd name="connsiteX15" fmla="*/ 226933 w 242649"/>
              <a:gd name="connsiteY15" fmla="*/ 0 h 242589"/>
              <a:gd name="connsiteX16" fmla="*/ 226743 w 242649"/>
              <a:gd name="connsiteY16" fmla="*/ 0 h 242589"/>
              <a:gd name="connsiteX17" fmla="*/ 89011 w 242649"/>
              <a:gd name="connsiteY17" fmla="*/ 6096 h 242589"/>
              <a:gd name="connsiteX18" fmla="*/ 74533 w 242649"/>
              <a:gd name="connsiteY18" fmla="*/ 21908 h 242589"/>
              <a:gd name="connsiteX19" fmla="*/ 90345 w 242649"/>
              <a:gd name="connsiteY19" fmla="*/ 36386 h 242589"/>
              <a:gd name="connsiteX20" fmla="*/ 189024 w 242649"/>
              <a:gd name="connsiteY20" fmla="*/ 32004 h 242589"/>
              <a:gd name="connsiteX21" fmla="*/ 4429 w 242649"/>
              <a:gd name="connsiteY21" fmla="*/ 216599 h 242589"/>
              <a:gd name="connsiteX22" fmla="*/ 4429 w 242649"/>
              <a:gd name="connsiteY22" fmla="*/ 238125 h 242589"/>
              <a:gd name="connsiteX23" fmla="*/ 25956 w 242649"/>
              <a:gd name="connsiteY23" fmla="*/ 238125 h 242589"/>
              <a:gd name="connsiteX24" fmla="*/ 210550 w 242649"/>
              <a:gd name="connsiteY24" fmla="*/ 53530 h 242589"/>
              <a:gd name="connsiteX25" fmla="*/ 206169 w 242649"/>
              <a:gd name="connsiteY25" fmla="*/ 152209 h 242589"/>
              <a:gd name="connsiteX26" fmla="*/ 220647 w 242649"/>
              <a:gd name="connsiteY26" fmla="*/ 168021 h 242589"/>
              <a:gd name="connsiteX27" fmla="*/ 232077 w 242649"/>
              <a:gd name="connsiteY27" fmla="*/ 163544 h 242589"/>
              <a:gd name="connsiteX28" fmla="*/ 236553 w 242649"/>
              <a:gd name="connsiteY28" fmla="*/ 153448 h 242589"/>
              <a:gd name="connsiteX29" fmla="*/ 242649 w 242649"/>
              <a:gd name="connsiteY29" fmla="*/ 15621 h 242589"/>
              <a:gd name="connsiteX30" fmla="*/ 242649 w 242649"/>
              <a:gd name="connsiteY30" fmla="*/ 15430 h 242589"/>
              <a:gd name="connsiteX31" fmla="*/ 242649 w 242649"/>
              <a:gd name="connsiteY31" fmla="*/ 14573 h 242589"/>
              <a:gd name="connsiteX32" fmla="*/ 242649 w 242649"/>
              <a:gd name="connsiteY32" fmla="*/ 14288 h 242589"/>
              <a:gd name="connsiteX33" fmla="*/ 242649 w 242649"/>
              <a:gd name="connsiteY33" fmla="*/ 14002 h 242589"/>
              <a:gd name="connsiteX34" fmla="*/ 241887 w 242649"/>
              <a:gd name="connsiteY34" fmla="*/ 10001 h 242589"/>
              <a:gd name="connsiteX35" fmla="*/ 241792 w 242649"/>
              <a:gd name="connsiteY35" fmla="*/ 9620 h 24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2649" h="242589">
                <a:moveTo>
                  <a:pt x="241506" y="9716"/>
                </a:moveTo>
                <a:cubicBezTo>
                  <a:pt x="241506" y="9716"/>
                  <a:pt x="241221" y="9144"/>
                  <a:pt x="241125" y="8858"/>
                </a:cubicBezTo>
                <a:cubicBezTo>
                  <a:pt x="241125" y="8668"/>
                  <a:pt x="240935" y="8477"/>
                  <a:pt x="240840" y="8287"/>
                </a:cubicBezTo>
                <a:cubicBezTo>
                  <a:pt x="240268" y="7239"/>
                  <a:pt x="239601" y="6191"/>
                  <a:pt x="238744" y="5239"/>
                </a:cubicBezTo>
                <a:cubicBezTo>
                  <a:pt x="238649" y="5048"/>
                  <a:pt x="238458" y="4953"/>
                  <a:pt x="238363" y="4763"/>
                </a:cubicBezTo>
                <a:cubicBezTo>
                  <a:pt x="238268" y="4667"/>
                  <a:pt x="238173" y="4477"/>
                  <a:pt x="238077" y="4382"/>
                </a:cubicBezTo>
                <a:cubicBezTo>
                  <a:pt x="237982" y="4286"/>
                  <a:pt x="237792" y="4191"/>
                  <a:pt x="237696" y="4096"/>
                </a:cubicBezTo>
                <a:cubicBezTo>
                  <a:pt x="237506" y="4000"/>
                  <a:pt x="237411" y="3810"/>
                  <a:pt x="237220" y="3715"/>
                </a:cubicBezTo>
                <a:cubicBezTo>
                  <a:pt x="236268" y="2858"/>
                  <a:pt x="235220" y="2191"/>
                  <a:pt x="234172" y="1619"/>
                </a:cubicBezTo>
                <a:cubicBezTo>
                  <a:pt x="233982" y="1524"/>
                  <a:pt x="233791" y="1429"/>
                  <a:pt x="233601" y="1333"/>
                </a:cubicBezTo>
                <a:cubicBezTo>
                  <a:pt x="233315" y="1238"/>
                  <a:pt x="233029" y="1048"/>
                  <a:pt x="232743" y="953"/>
                </a:cubicBezTo>
                <a:cubicBezTo>
                  <a:pt x="232648" y="953"/>
                  <a:pt x="232458" y="953"/>
                  <a:pt x="232362" y="857"/>
                </a:cubicBezTo>
                <a:cubicBezTo>
                  <a:pt x="231029" y="381"/>
                  <a:pt x="229695" y="95"/>
                  <a:pt x="228362" y="0"/>
                </a:cubicBezTo>
                <a:cubicBezTo>
                  <a:pt x="228267" y="0"/>
                  <a:pt x="228171" y="0"/>
                  <a:pt x="228076" y="0"/>
                </a:cubicBezTo>
                <a:cubicBezTo>
                  <a:pt x="228076" y="0"/>
                  <a:pt x="227981" y="0"/>
                  <a:pt x="227886" y="0"/>
                </a:cubicBezTo>
                <a:cubicBezTo>
                  <a:pt x="227600" y="0"/>
                  <a:pt x="227219" y="0"/>
                  <a:pt x="226933" y="0"/>
                </a:cubicBezTo>
                <a:cubicBezTo>
                  <a:pt x="226933" y="0"/>
                  <a:pt x="226838" y="0"/>
                  <a:pt x="226743" y="0"/>
                </a:cubicBezTo>
                <a:lnTo>
                  <a:pt x="89011" y="6096"/>
                </a:lnTo>
                <a:cubicBezTo>
                  <a:pt x="80629" y="6477"/>
                  <a:pt x="74152" y="13525"/>
                  <a:pt x="74533" y="21908"/>
                </a:cubicBezTo>
                <a:cubicBezTo>
                  <a:pt x="74914" y="30290"/>
                  <a:pt x="81963" y="36767"/>
                  <a:pt x="90345" y="36386"/>
                </a:cubicBezTo>
                <a:lnTo>
                  <a:pt x="189024" y="32004"/>
                </a:lnTo>
                <a:lnTo>
                  <a:pt x="4429" y="216599"/>
                </a:lnTo>
                <a:cubicBezTo>
                  <a:pt x="-1476" y="222504"/>
                  <a:pt x="-1476" y="232124"/>
                  <a:pt x="4429" y="238125"/>
                </a:cubicBezTo>
                <a:cubicBezTo>
                  <a:pt x="10335" y="244126"/>
                  <a:pt x="19955" y="244030"/>
                  <a:pt x="25956" y="238125"/>
                </a:cubicBezTo>
                <a:lnTo>
                  <a:pt x="210550" y="53530"/>
                </a:lnTo>
                <a:lnTo>
                  <a:pt x="206169" y="152209"/>
                </a:lnTo>
                <a:cubicBezTo>
                  <a:pt x="205788" y="160592"/>
                  <a:pt x="212265" y="167640"/>
                  <a:pt x="220647" y="168021"/>
                </a:cubicBezTo>
                <a:cubicBezTo>
                  <a:pt x="225123" y="168212"/>
                  <a:pt x="229124" y="166497"/>
                  <a:pt x="232077" y="163544"/>
                </a:cubicBezTo>
                <a:cubicBezTo>
                  <a:pt x="234648" y="160972"/>
                  <a:pt x="236363" y="157448"/>
                  <a:pt x="236553" y="153448"/>
                </a:cubicBezTo>
                <a:lnTo>
                  <a:pt x="242649" y="15621"/>
                </a:lnTo>
                <a:cubicBezTo>
                  <a:pt x="242649" y="15621"/>
                  <a:pt x="242649" y="15526"/>
                  <a:pt x="242649" y="15430"/>
                </a:cubicBezTo>
                <a:cubicBezTo>
                  <a:pt x="242649" y="15145"/>
                  <a:pt x="242649" y="14859"/>
                  <a:pt x="242649" y="14573"/>
                </a:cubicBezTo>
                <a:cubicBezTo>
                  <a:pt x="242649" y="14478"/>
                  <a:pt x="242649" y="14383"/>
                  <a:pt x="242649" y="14288"/>
                </a:cubicBezTo>
                <a:cubicBezTo>
                  <a:pt x="242649" y="14192"/>
                  <a:pt x="242649" y="14097"/>
                  <a:pt x="242649" y="14002"/>
                </a:cubicBezTo>
                <a:cubicBezTo>
                  <a:pt x="242649" y="12668"/>
                  <a:pt x="242268" y="11335"/>
                  <a:pt x="241887" y="10001"/>
                </a:cubicBezTo>
                <a:cubicBezTo>
                  <a:pt x="241887" y="9906"/>
                  <a:pt x="241887" y="9716"/>
                  <a:pt x="241792" y="962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F3775B7-5865-4356-8C89-4E71A2409E33}"/>
              </a:ext>
            </a:extLst>
          </p:cNvPr>
          <p:cNvSpPr/>
          <p:nvPr/>
        </p:nvSpPr>
        <p:spPr>
          <a:xfrm rot="5400000">
            <a:off x="5636911" y="664165"/>
            <a:ext cx="918178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E96AA28-ADF6-4B19-AFE8-277951610AAE}"/>
              </a:ext>
            </a:extLst>
          </p:cNvPr>
          <p:cNvSpPr/>
          <p:nvPr/>
        </p:nvSpPr>
        <p:spPr>
          <a:xfrm rot="5400000">
            <a:off x="5741574" y="-2816785"/>
            <a:ext cx="708851" cy="11469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5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3333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2" grpId="0"/>
      <p:bldP spid="43" grpId="0"/>
      <p:bldP spid="91" grpId="0"/>
      <p:bldP spid="92" grpId="0"/>
      <p:bldP spid="39" grpId="0"/>
      <p:bldP spid="40" grpId="0"/>
      <p:bldP spid="99" grpId="0"/>
      <p:bldP spid="95" grpId="0"/>
      <p:bldP spid="96" grpId="0"/>
      <p:bldP spid="97" grpId="0" animBg="1"/>
      <p:bldP spid="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35EB87-270E-4A89-91AD-03CB7210183E}"/>
              </a:ext>
            </a:extLst>
          </p:cNvPr>
          <p:cNvSpPr txBox="1"/>
          <p:nvPr/>
        </p:nvSpPr>
        <p:spPr>
          <a:xfrm>
            <a:off x="596265" y="552725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Business </a:t>
            </a:r>
            <a:r>
              <a:rPr lang="en-US" sz="1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SWOT Analysis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66CF20-C184-4109-AAAC-89B576B26ED1}"/>
              </a:ext>
            </a:extLst>
          </p:cNvPr>
          <p:cNvSpPr txBox="1"/>
          <p:nvPr/>
        </p:nvSpPr>
        <p:spPr>
          <a:xfrm>
            <a:off x="596265" y="930648"/>
            <a:ext cx="1017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Our Company’s Essential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SWOT Analysis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DAB8A5-07C8-4A3E-8A71-AD254599C033}"/>
              </a:ext>
            </a:extLst>
          </p:cNvPr>
          <p:cNvGrpSpPr/>
          <p:nvPr/>
        </p:nvGrpSpPr>
        <p:grpSpPr>
          <a:xfrm>
            <a:off x="687705" y="1644694"/>
            <a:ext cx="10528019" cy="918841"/>
            <a:chOff x="687704" y="1817535"/>
            <a:chExt cx="10528019" cy="9188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D215609-D95A-41A3-A910-778294E905DF}"/>
                </a:ext>
              </a:extLst>
            </p:cNvPr>
            <p:cNvGrpSpPr/>
            <p:nvPr/>
          </p:nvGrpSpPr>
          <p:grpSpPr>
            <a:xfrm>
              <a:off x="687704" y="1922530"/>
              <a:ext cx="708850" cy="708850"/>
              <a:chOff x="687704" y="1864994"/>
              <a:chExt cx="708850" cy="70885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FBE33B8D-1B84-452B-8B8E-5837CA7B45F2}"/>
                  </a:ext>
                </a:extLst>
              </p:cNvPr>
              <p:cNvSpPr/>
              <p:nvPr/>
            </p:nvSpPr>
            <p:spPr>
              <a:xfrm>
                <a:off x="687704" y="1864994"/>
                <a:ext cx="708850" cy="708850"/>
              </a:xfrm>
              <a:custGeom>
                <a:avLst/>
                <a:gdLst>
                  <a:gd name="connsiteX0" fmla="*/ 708850 w 708850"/>
                  <a:gd name="connsiteY0" fmla="*/ 354425 h 708850"/>
                  <a:gd name="connsiteX1" fmla="*/ 354425 w 708850"/>
                  <a:gd name="connsiteY1" fmla="*/ 708851 h 708850"/>
                  <a:gd name="connsiteX2" fmla="*/ 0 w 708850"/>
                  <a:gd name="connsiteY2" fmla="*/ 354425 h 708850"/>
                  <a:gd name="connsiteX3" fmla="*/ 354425 w 708850"/>
                  <a:gd name="connsiteY3" fmla="*/ 0 h 708850"/>
                  <a:gd name="connsiteX4" fmla="*/ 708850 w 708850"/>
                  <a:gd name="connsiteY4" fmla="*/ 354425 h 70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850" h="708850">
                    <a:moveTo>
                      <a:pt x="708850" y="354425"/>
                    </a:moveTo>
                    <a:cubicBezTo>
                      <a:pt x="708850" y="550169"/>
                      <a:pt x="550169" y="708851"/>
                      <a:pt x="354425" y="708851"/>
                    </a:cubicBezTo>
                    <a:cubicBezTo>
                      <a:pt x="158682" y="708851"/>
                      <a:pt x="0" y="550169"/>
                      <a:pt x="0" y="354425"/>
                    </a:cubicBezTo>
                    <a:cubicBezTo>
                      <a:pt x="0" y="158681"/>
                      <a:pt x="158682" y="0"/>
                      <a:pt x="354425" y="0"/>
                    </a:cubicBezTo>
                    <a:cubicBezTo>
                      <a:pt x="550169" y="0"/>
                      <a:pt x="708850" y="158681"/>
                      <a:pt x="708850" y="354425"/>
                    </a:cubicBezTo>
                    <a:close/>
                  </a:path>
                </a:pathLst>
              </a:cu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26E85548-297A-42C7-903E-6F1264159915}"/>
                  </a:ext>
                </a:extLst>
              </p:cNvPr>
              <p:cNvSpPr/>
              <p:nvPr/>
            </p:nvSpPr>
            <p:spPr>
              <a:xfrm>
                <a:off x="920805" y="2098125"/>
                <a:ext cx="242649" cy="242589"/>
              </a:xfrm>
              <a:custGeom>
                <a:avLst/>
                <a:gdLst>
                  <a:gd name="connsiteX0" fmla="*/ 241506 w 242649"/>
                  <a:gd name="connsiteY0" fmla="*/ 9716 h 242589"/>
                  <a:gd name="connsiteX1" fmla="*/ 241125 w 242649"/>
                  <a:gd name="connsiteY1" fmla="*/ 8858 h 242589"/>
                  <a:gd name="connsiteX2" fmla="*/ 240840 w 242649"/>
                  <a:gd name="connsiteY2" fmla="*/ 8287 h 242589"/>
                  <a:gd name="connsiteX3" fmla="*/ 238744 w 242649"/>
                  <a:gd name="connsiteY3" fmla="*/ 5239 h 242589"/>
                  <a:gd name="connsiteX4" fmla="*/ 238363 w 242649"/>
                  <a:gd name="connsiteY4" fmla="*/ 4763 h 242589"/>
                  <a:gd name="connsiteX5" fmla="*/ 238077 w 242649"/>
                  <a:gd name="connsiteY5" fmla="*/ 4382 h 242589"/>
                  <a:gd name="connsiteX6" fmla="*/ 237696 w 242649"/>
                  <a:gd name="connsiteY6" fmla="*/ 4096 h 242589"/>
                  <a:gd name="connsiteX7" fmla="*/ 237220 w 242649"/>
                  <a:gd name="connsiteY7" fmla="*/ 3715 h 242589"/>
                  <a:gd name="connsiteX8" fmla="*/ 234172 w 242649"/>
                  <a:gd name="connsiteY8" fmla="*/ 1619 h 242589"/>
                  <a:gd name="connsiteX9" fmla="*/ 233601 w 242649"/>
                  <a:gd name="connsiteY9" fmla="*/ 1333 h 242589"/>
                  <a:gd name="connsiteX10" fmla="*/ 232743 w 242649"/>
                  <a:gd name="connsiteY10" fmla="*/ 953 h 242589"/>
                  <a:gd name="connsiteX11" fmla="*/ 232362 w 242649"/>
                  <a:gd name="connsiteY11" fmla="*/ 857 h 242589"/>
                  <a:gd name="connsiteX12" fmla="*/ 228362 w 242649"/>
                  <a:gd name="connsiteY12" fmla="*/ 0 h 242589"/>
                  <a:gd name="connsiteX13" fmla="*/ 228076 w 242649"/>
                  <a:gd name="connsiteY13" fmla="*/ 0 h 242589"/>
                  <a:gd name="connsiteX14" fmla="*/ 227886 w 242649"/>
                  <a:gd name="connsiteY14" fmla="*/ 0 h 242589"/>
                  <a:gd name="connsiteX15" fmla="*/ 226933 w 242649"/>
                  <a:gd name="connsiteY15" fmla="*/ 0 h 242589"/>
                  <a:gd name="connsiteX16" fmla="*/ 226743 w 242649"/>
                  <a:gd name="connsiteY16" fmla="*/ 0 h 242589"/>
                  <a:gd name="connsiteX17" fmla="*/ 89011 w 242649"/>
                  <a:gd name="connsiteY17" fmla="*/ 6096 h 242589"/>
                  <a:gd name="connsiteX18" fmla="*/ 74533 w 242649"/>
                  <a:gd name="connsiteY18" fmla="*/ 21908 h 242589"/>
                  <a:gd name="connsiteX19" fmla="*/ 90345 w 242649"/>
                  <a:gd name="connsiteY19" fmla="*/ 36386 h 242589"/>
                  <a:gd name="connsiteX20" fmla="*/ 189024 w 242649"/>
                  <a:gd name="connsiteY20" fmla="*/ 32004 h 242589"/>
                  <a:gd name="connsiteX21" fmla="*/ 4429 w 242649"/>
                  <a:gd name="connsiteY21" fmla="*/ 216599 h 242589"/>
                  <a:gd name="connsiteX22" fmla="*/ 4429 w 242649"/>
                  <a:gd name="connsiteY22" fmla="*/ 238125 h 242589"/>
                  <a:gd name="connsiteX23" fmla="*/ 25956 w 242649"/>
                  <a:gd name="connsiteY23" fmla="*/ 238125 h 242589"/>
                  <a:gd name="connsiteX24" fmla="*/ 210550 w 242649"/>
                  <a:gd name="connsiteY24" fmla="*/ 53530 h 242589"/>
                  <a:gd name="connsiteX25" fmla="*/ 206169 w 242649"/>
                  <a:gd name="connsiteY25" fmla="*/ 152209 h 242589"/>
                  <a:gd name="connsiteX26" fmla="*/ 220647 w 242649"/>
                  <a:gd name="connsiteY26" fmla="*/ 168021 h 242589"/>
                  <a:gd name="connsiteX27" fmla="*/ 232077 w 242649"/>
                  <a:gd name="connsiteY27" fmla="*/ 163544 h 242589"/>
                  <a:gd name="connsiteX28" fmla="*/ 236553 w 242649"/>
                  <a:gd name="connsiteY28" fmla="*/ 153448 h 242589"/>
                  <a:gd name="connsiteX29" fmla="*/ 242649 w 242649"/>
                  <a:gd name="connsiteY29" fmla="*/ 15621 h 242589"/>
                  <a:gd name="connsiteX30" fmla="*/ 242649 w 242649"/>
                  <a:gd name="connsiteY30" fmla="*/ 15430 h 242589"/>
                  <a:gd name="connsiteX31" fmla="*/ 242649 w 242649"/>
                  <a:gd name="connsiteY31" fmla="*/ 14573 h 242589"/>
                  <a:gd name="connsiteX32" fmla="*/ 242649 w 242649"/>
                  <a:gd name="connsiteY32" fmla="*/ 14288 h 242589"/>
                  <a:gd name="connsiteX33" fmla="*/ 242649 w 242649"/>
                  <a:gd name="connsiteY33" fmla="*/ 14002 h 242589"/>
                  <a:gd name="connsiteX34" fmla="*/ 241887 w 242649"/>
                  <a:gd name="connsiteY34" fmla="*/ 10001 h 242589"/>
                  <a:gd name="connsiteX35" fmla="*/ 241792 w 242649"/>
                  <a:gd name="connsiteY35" fmla="*/ 9620 h 242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42649" h="242589">
                    <a:moveTo>
                      <a:pt x="241506" y="9716"/>
                    </a:moveTo>
                    <a:cubicBezTo>
                      <a:pt x="241506" y="9716"/>
                      <a:pt x="241221" y="9144"/>
                      <a:pt x="241125" y="8858"/>
                    </a:cubicBezTo>
                    <a:cubicBezTo>
                      <a:pt x="241125" y="8668"/>
                      <a:pt x="240935" y="8477"/>
                      <a:pt x="240840" y="8287"/>
                    </a:cubicBezTo>
                    <a:cubicBezTo>
                      <a:pt x="240268" y="7239"/>
                      <a:pt x="239601" y="6191"/>
                      <a:pt x="238744" y="5239"/>
                    </a:cubicBezTo>
                    <a:cubicBezTo>
                      <a:pt x="238649" y="5048"/>
                      <a:pt x="238458" y="4953"/>
                      <a:pt x="238363" y="4763"/>
                    </a:cubicBezTo>
                    <a:cubicBezTo>
                      <a:pt x="238268" y="4667"/>
                      <a:pt x="238173" y="4477"/>
                      <a:pt x="238077" y="4382"/>
                    </a:cubicBezTo>
                    <a:cubicBezTo>
                      <a:pt x="237982" y="4286"/>
                      <a:pt x="237792" y="4191"/>
                      <a:pt x="237696" y="4096"/>
                    </a:cubicBezTo>
                    <a:cubicBezTo>
                      <a:pt x="237506" y="4000"/>
                      <a:pt x="237411" y="3810"/>
                      <a:pt x="237220" y="3715"/>
                    </a:cubicBezTo>
                    <a:cubicBezTo>
                      <a:pt x="236268" y="2858"/>
                      <a:pt x="235220" y="2191"/>
                      <a:pt x="234172" y="1619"/>
                    </a:cubicBezTo>
                    <a:cubicBezTo>
                      <a:pt x="233982" y="1524"/>
                      <a:pt x="233791" y="1429"/>
                      <a:pt x="233601" y="1333"/>
                    </a:cubicBezTo>
                    <a:cubicBezTo>
                      <a:pt x="233315" y="1238"/>
                      <a:pt x="233029" y="1048"/>
                      <a:pt x="232743" y="953"/>
                    </a:cubicBezTo>
                    <a:cubicBezTo>
                      <a:pt x="232648" y="953"/>
                      <a:pt x="232458" y="953"/>
                      <a:pt x="232362" y="857"/>
                    </a:cubicBezTo>
                    <a:cubicBezTo>
                      <a:pt x="231029" y="381"/>
                      <a:pt x="229695" y="95"/>
                      <a:pt x="228362" y="0"/>
                    </a:cubicBezTo>
                    <a:cubicBezTo>
                      <a:pt x="228267" y="0"/>
                      <a:pt x="228171" y="0"/>
                      <a:pt x="228076" y="0"/>
                    </a:cubicBezTo>
                    <a:cubicBezTo>
                      <a:pt x="228076" y="0"/>
                      <a:pt x="227981" y="0"/>
                      <a:pt x="227886" y="0"/>
                    </a:cubicBezTo>
                    <a:cubicBezTo>
                      <a:pt x="227600" y="0"/>
                      <a:pt x="227219" y="0"/>
                      <a:pt x="226933" y="0"/>
                    </a:cubicBezTo>
                    <a:cubicBezTo>
                      <a:pt x="226933" y="0"/>
                      <a:pt x="226838" y="0"/>
                      <a:pt x="226743" y="0"/>
                    </a:cubicBezTo>
                    <a:lnTo>
                      <a:pt x="89011" y="6096"/>
                    </a:lnTo>
                    <a:cubicBezTo>
                      <a:pt x="80629" y="6477"/>
                      <a:pt x="74152" y="13525"/>
                      <a:pt x="74533" y="21908"/>
                    </a:cubicBezTo>
                    <a:cubicBezTo>
                      <a:pt x="74914" y="30290"/>
                      <a:pt x="81963" y="36767"/>
                      <a:pt x="90345" y="36386"/>
                    </a:cubicBezTo>
                    <a:lnTo>
                      <a:pt x="189024" y="32004"/>
                    </a:lnTo>
                    <a:lnTo>
                      <a:pt x="4429" y="216599"/>
                    </a:lnTo>
                    <a:cubicBezTo>
                      <a:pt x="-1476" y="222504"/>
                      <a:pt x="-1476" y="232124"/>
                      <a:pt x="4429" y="238125"/>
                    </a:cubicBezTo>
                    <a:cubicBezTo>
                      <a:pt x="10335" y="244126"/>
                      <a:pt x="19955" y="244030"/>
                      <a:pt x="25956" y="238125"/>
                    </a:cubicBezTo>
                    <a:lnTo>
                      <a:pt x="210550" y="53530"/>
                    </a:lnTo>
                    <a:lnTo>
                      <a:pt x="206169" y="152209"/>
                    </a:lnTo>
                    <a:cubicBezTo>
                      <a:pt x="205788" y="160592"/>
                      <a:pt x="212265" y="167640"/>
                      <a:pt x="220647" y="168021"/>
                    </a:cubicBezTo>
                    <a:cubicBezTo>
                      <a:pt x="225123" y="168212"/>
                      <a:pt x="229124" y="166497"/>
                      <a:pt x="232077" y="163544"/>
                    </a:cubicBezTo>
                    <a:cubicBezTo>
                      <a:pt x="234648" y="160972"/>
                      <a:pt x="236363" y="157448"/>
                      <a:pt x="236553" y="153448"/>
                    </a:cubicBezTo>
                    <a:lnTo>
                      <a:pt x="242649" y="15621"/>
                    </a:lnTo>
                    <a:cubicBezTo>
                      <a:pt x="242649" y="15621"/>
                      <a:pt x="242649" y="15526"/>
                      <a:pt x="242649" y="15430"/>
                    </a:cubicBezTo>
                    <a:cubicBezTo>
                      <a:pt x="242649" y="15145"/>
                      <a:pt x="242649" y="14859"/>
                      <a:pt x="242649" y="14573"/>
                    </a:cubicBezTo>
                    <a:cubicBezTo>
                      <a:pt x="242649" y="14478"/>
                      <a:pt x="242649" y="14383"/>
                      <a:pt x="242649" y="14288"/>
                    </a:cubicBezTo>
                    <a:cubicBezTo>
                      <a:pt x="242649" y="14192"/>
                      <a:pt x="242649" y="14097"/>
                      <a:pt x="242649" y="14002"/>
                    </a:cubicBezTo>
                    <a:cubicBezTo>
                      <a:pt x="242649" y="12668"/>
                      <a:pt x="242268" y="11335"/>
                      <a:pt x="241887" y="10001"/>
                    </a:cubicBezTo>
                    <a:cubicBezTo>
                      <a:pt x="241887" y="9906"/>
                      <a:pt x="241887" y="9716"/>
                      <a:pt x="241792" y="9620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09C9B5-7C91-4E77-AD3A-35A8941991F7}"/>
                </a:ext>
              </a:extLst>
            </p:cNvPr>
            <p:cNvSpPr txBox="1"/>
            <p:nvPr/>
          </p:nvSpPr>
          <p:spPr>
            <a:xfrm>
              <a:off x="1517234" y="1817535"/>
              <a:ext cx="9698489" cy="918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Write Some Brief Text to Explain the Title Where Your Audience will Get an </a:t>
              </a:r>
            </a:p>
            <a:p>
              <a:pPr>
                <a:lnSpc>
                  <a:spcPts val="2200"/>
                </a:lnSpc>
              </a:pPr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Overall Summary of this Particular Slide This is Just a Demo So Consider Replacing This Text</a:t>
              </a:r>
            </a:p>
            <a:p>
              <a:pPr>
                <a:lnSpc>
                  <a:spcPts val="2200"/>
                </a:lnSpc>
              </a:pPr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with Your Own Presentation Content</a:t>
              </a: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CB322C4-3C26-44E1-935E-ECF4F1FF0D78}"/>
              </a:ext>
            </a:extLst>
          </p:cNvPr>
          <p:cNvSpPr/>
          <p:nvPr/>
        </p:nvSpPr>
        <p:spPr>
          <a:xfrm>
            <a:off x="6322028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7"/>
                </a:lnTo>
                <a:lnTo>
                  <a:pt x="0" y="13321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D5CA37-7263-4C56-B7DC-300BE90359AA}"/>
              </a:ext>
            </a:extLst>
          </p:cNvPr>
          <p:cNvSpPr/>
          <p:nvPr/>
        </p:nvSpPr>
        <p:spPr>
          <a:xfrm>
            <a:off x="6322028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6 w 1332166"/>
              <a:gd name="connsiteY1" fmla="*/ 0 h 1332166"/>
              <a:gd name="connsiteX2" fmla="*/ 1332166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6" y="0"/>
                </a:lnTo>
                <a:lnTo>
                  <a:pt x="1332166" y="1332166"/>
                </a:lnTo>
                <a:lnTo>
                  <a:pt x="0" y="1332166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35F0453-D36C-4D1A-B358-B9810F5C911C}"/>
              </a:ext>
            </a:extLst>
          </p:cNvPr>
          <p:cNvSpPr/>
          <p:nvPr/>
        </p:nvSpPr>
        <p:spPr>
          <a:xfrm>
            <a:off x="687705" y="4607655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6 h 1332166"/>
              <a:gd name="connsiteX3" fmla="*/ 0 w 1332166"/>
              <a:gd name="connsiteY3" fmla="*/ 1332166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6"/>
                </a:lnTo>
                <a:lnTo>
                  <a:pt x="0" y="133216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950B63-C411-4D60-AFF0-7A6E5845D789}"/>
              </a:ext>
            </a:extLst>
          </p:cNvPr>
          <p:cNvSpPr txBox="1"/>
          <p:nvPr/>
        </p:nvSpPr>
        <p:spPr>
          <a:xfrm>
            <a:off x="230705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B39ADC-71EB-42C1-B8B5-4D227838C417}"/>
              </a:ext>
            </a:extLst>
          </p:cNvPr>
          <p:cNvSpPr txBox="1"/>
          <p:nvPr/>
        </p:nvSpPr>
        <p:spPr>
          <a:xfrm>
            <a:off x="2307054" y="346445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340050-8A43-4297-9C9D-BDE816A64DCC}"/>
              </a:ext>
            </a:extLst>
          </p:cNvPr>
          <p:cNvSpPr/>
          <p:nvPr/>
        </p:nvSpPr>
        <p:spPr>
          <a:xfrm>
            <a:off x="687705" y="3275489"/>
            <a:ext cx="1332166" cy="1332166"/>
          </a:xfrm>
          <a:custGeom>
            <a:avLst/>
            <a:gdLst>
              <a:gd name="connsiteX0" fmla="*/ 0 w 1332166"/>
              <a:gd name="connsiteY0" fmla="*/ 0 h 1332166"/>
              <a:gd name="connsiteX1" fmla="*/ 1332167 w 1332166"/>
              <a:gd name="connsiteY1" fmla="*/ 0 h 1332166"/>
              <a:gd name="connsiteX2" fmla="*/ 1332167 w 1332166"/>
              <a:gd name="connsiteY2" fmla="*/ 1332167 h 1332166"/>
              <a:gd name="connsiteX3" fmla="*/ 0 w 1332166"/>
              <a:gd name="connsiteY3" fmla="*/ 1332167 h 133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166" h="1332166">
                <a:moveTo>
                  <a:pt x="0" y="0"/>
                </a:moveTo>
                <a:lnTo>
                  <a:pt x="1332167" y="0"/>
                </a:lnTo>
                <a:lnTo>
                  <a:pt x="1332167" y="1332167"/>
                </a:lnTo>
                <a:lnTo>
                  <a:pt x="0" y="1332167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7CD57F-118D-4909-9C89-ABC701B9843E}"/>
              </a:ext>
            </a:extLst>
          </p:cNvPr>
          <p:cNvSpPr txBox="1"/>
          <p:nvPr/>
        </p:nvSpPr>
        <p:spPr>
          <a:xfrm>
            <a:off x="924025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2E46B8-5235-4865-B3B4-9A9F8925D9C5}"/>
              </a:ext>
            </a:extLst>
          </p:cNvPr>
          <p:cNvSpPr txBox="1"/>
          <p:nvPr/>
        </p:nvSpPr>
        <p:spPr>
          <a:xfrm>
            <a:off x="924025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7806CE-56D8-4827-A599-F0DCEE7F63B0}"/>
              </a:ext>
            </a:extLst>
          </p:cNvPr>
          <p:cNvSpPr txBox="1"/>
          <p:nvPr/>
        </p:nvSpPr>
        <p:spPr>
          <a:xfrm>
            <a:off x="230705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7F30D6-FA48-40BB-A2EF-A6BDAE252AA3}"/>
              </a:ext>
            </a:extLst>
          </p:cNvPr>
          <p:cNvSpPr txBox="1"/>
          <p:nvPr/>
        </p:nvSpPr>
        <p:spPr>
          <a:xfrm>
            <a:off x="2307054" y="479661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8947CB-3346-459A-B9F5-6CE43AF49F96}"/>
              </a:ext>
            </a:extLst>
          </p:cNvPr>
          <p:cNvSpPr txBox="1"/>
          <p:nvPr/>
        </p:nvSpPr>
        <p:spPr>
          <a:xfrm>
            <a:off x="6558348" y="3526074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622F03-6A29-441A-B468-026676FFBE29}"/>
              </a:ext>
            </a:extLst>
          </p:cNvPr>
          <p:cNvSpPr txBox="1"/>
          <p:nvPr/>
        </p:nvSpPr>
        <p:spPr>
          <a:xfrm>
            <a:off x="6558348" y="4858240"/>
            <a:ext cx="859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38EB2C-E7E9-4745-BB77-28A649C386D5}"/>
              </a:ext>
            </a:extLst>
          </p:cNvPr>
          <p:cNvSpPr txBox="1"/>
          <p:nvPr/>
        </p:nvSpPr>
        <p:spPr>
          <a:xfrm>
            <a:off x="7941314" y="3781981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09AF48-3A1A-4816-819C-88D9D513E6EE}"/>
              </a:ext>
            </a:extLst>
          </p:cNvPr>
          <p:cNvSpPr txBox="1"/>
          <p:nvPr/>
        </p:nvSpPr>
        <p:spPr>
          <a:xfrm>
            <a:off x="7941314" y="3464451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554EDE-5726-4E5D-82B2-19B64F6EE3BA}"/>
              </a:ext>
            </a:extLst>
          </p:cNvPr>
          <p:cNvSpPr txBox="1"/>
          <p:nvPr/>
        </p:nvSpPr>
        <p:spPr>
          <a:xfrm>
            <a:off x="7941314" y="5114147"/>
            <a:ext cx="3797413" cy="63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Write Some Text to</a:t>
            </a:r>
          </a:p>
          <a:p>
            <a:pPr>
              <a:lnSpc>
                <a:spcPts val="2200"/>
              </a:lnSpc>
            </a:pPr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Explain the Title this is a Demo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Montserrat" panose="02000505000000020004" pitchFamily="2" charset="0"/>
              <a:cs typeface="Poppins"/>
              <a:sym typeface="Poppins"/>
              <a:rtl val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40DB24-3964-41BA-939F-E477711165D3}"/>
              </a:ext>
            </a:extLst>
          </p:cNvPr>
          <p:cNvSpPr txBox="1"/>
          <p:nvPr/>
        </p:nvSpPr>
        <p:spPr>
          <a:xfrm>
            <a:off x="7941314" y="479661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"/>
                <a:sym typeface="Poppins"/>
                <a:rtl val="0"/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5384</TotalTime>
  <Words>1106</Words>
  <Application>Microsoft Office PowerPoint</Application>
  <PresentationFormat>Widescreen</PresentationFormat>
  <Paragraphs>205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55</cp:revision>
  <dcterms:created xsi:type="dcterms:W3CDTF">2024-02-18T05:14:35Z</dcterms:created>
  <dcterms:modified xsi:type="dcterms:W3CDTF">2024-10-15T10:00:35Z</dcterms:modified>
</cp:coreProperties>
</file>