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547" r:id="rId2"/>
    <p:sldId id="548" r:id="rId3"/>
    <p:sldId id="549" r:id="rId4"/>
    <p:sldId id="550" r:id="rId5"/>
    <p:sldId id="551" r:id="rId6"/>
    <p:sldId id="552" r:id="rId7"/>
    <p:sldId id="542" r:id="rId8"/>
    <p:sldId id="546" r:id="rId9"/>
    <p:sldId id="266" r:id="rId10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With Animation" id="{28FC0114-0B25-4FFE-8D1C-9809DAD79DA2}">
          <p14:sldIdLst>
            <p14:sldId id="547"/>
            <p14:sldId id="548"/>
            <p14:sldId id="549"/>
            <p14:sldId id="550"/>
            <p14:sldId id="551"/>
            <p14:sldId id="552"/>
          </p14:sldIdLst>
        </p14:section>
        <p14:section name="Without Animation" id="{8B86FDD1-95CF-473B-B389-78E73723E0C3}">
          <p14:sldIdLst>
            <p14:sldId id="542"/>
          </p14:sldIdLst>
        </p14:section>
        <p14:section name="Color Codes" id="{554D1B6C-38AD-4D3E-967A-B4ED5F54CC23}">
          <p14:sldIdLst>
            <p14:sldId id="546"/>
          </p14:sldIdLst>
        </p14:section>
        <p14:section name="Get More in PREMIUM" id="{E9921C45-E0D2-4BAD-BD4B-402DB7EEC83B}">
          <p14:sldIdLst>
            <p14:sldId id="266"/>
          </p14:sldIdLst>
        </p14:section>
      </p14:sectionLst>
    </p:ex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737" autoAdjust="0"/>
    <p:restoredTop sz="94660"/>
  </p:normalViewPr>
  <p:slideViewPr>
    <p:cSldViewPr snapToGrid="0">
      <p:cViewPr>
        <p:scale>
          <a:sx n="66" d="100"/>
          <a:sy n="66" d="100"/>
        </p:scale>
        <p:origin x="3952" y="2336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8BD66B2-C3EF-49CC-9E91-9E66CEBCA1BC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2A276504-4F8B-4967-BBB0-766B573990BF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B5CAFCE-8203-4784-B726-8051172C1E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34CF53C-CEEE-4E0C-BAD3-DE24B03C4C0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F0E5473-871E-43D6-AC66-AEE88B912D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49919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93C0C4-007D-48CE-B080-22A7699EEA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C96E0D35-7893-4F88-92AB-D335DB621AB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ADF672-1EB6-4822-BCA4-DB30A28AEF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0F889B4-01A2-42C7-85C4-211202D673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73FF284-072F-4C9F-9FDD-FB6F89BBD7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51225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F3DC75D-02D6-4220-A686-A7AC834A27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94C6C9C-8CA6-467C-B35A-28BFA091CB2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3532F7-6612-456C-9544-157BA8068E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BC79E22-8D54-4D00-8149-178E6A886A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21EACE0-3525-43F0-BD4D-16072E7672B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9011949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nimated 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Picture Placeholder 2">
            <a:extLst>
              <a:ext uri="{FF2B5EF4-FFF2-40B4-BE49-F238E27FC236}">
                <a16:creationId xmlns:a16="http://schemas.microsoft.com/office/drawing/2014/main" id="{1D112AAB-A060-49A4-ADA7-A01565615CC1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0"/>
            <a:ext cx="12192000" cy="6858000"/>
          </a:xfrm>
          <a:blipFill>
            <a:blip r:embed="rId2"/>
            <a:stretch>
              <a:fillRect/>
            </a:stretch>
          </a:blipFill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8319934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53333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Image Placehol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2">
            <a:extLst>
              <a:ext uri="{FF2B5EF4-FFF2-40B4-BE49-F238E27FC236}">
                <a16:creationId xmlns:a16="http://schemas.microsoft.com/office/drawing/2014/main" id="{F8DBB386-FD73-43F1-A2EA-4C0519CC6D7C}"/>
              </a:ext>
            </a:extLst>
          </p:cNvPr>
          <p:cNvSpPr>
            <a:spLocks noGrp="1"/>
          </p:cNvSpPr>
          <p:nvPr>
            <p:ph type="pic" sz="quarter" idx="11" hasCustomPrompt="1"/>
          </p:nvPr>
        </p:nvSpPr>
        <p:spPr>
          <a:xfrm>
            <a:off x="0" y="0"/>
            <a:ext cx="12192000" cy="6858000"/>
          </a:xfrm>
          <a:blipFill>
            <a:blip r:embed="rId2"/>
            <a:stretch>
              <a:fillRect/>
            </a:stretch>
          </a:blipFill>
        </p:spPr>
        <p:txBody>
          <a:bodyPr/>
          <a:lstStyle>
            <a:lvl1pPr marL="0" indent="0">
              <a:buNone/>
              <a:defRPr/>
            </a:lvl1pPr>
          </a:lstStyle>
          <a:p>
            <a:r>
              <a:rPr lang="en-US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259934786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: Shape 7">
            <a:extLst>
              <a:ext uri="{FF2B5EF4-FFF2-40B4-BE49-F238E27FC236}">
                <a16:creationId xmlns:a16="http://schemas.microsoft.com/office/drawing/2014/main" id="{F3529935-4E23-4F7C-83E1-584DD7A94655}"/>
              </a:ext>
            </a:extLst>
          </p:cNvPr>
          <p:cNvSpPr/>
          <p:nvPr userDrawn="1"/>
        </p:nvSpPr>
        <p:spPr>
          <a:xfrm>
            <a:off x="101041" y="111603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  <a:alpha val="7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0881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46C635F-B006-43D6-9700-2B3CEC55555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54AA776-B36B-4A4D-A92B-C5C137A9E31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0C38D63-5857-4DC5-A4EF-A012FD1439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A0FC60B-4879-4E22-B8FA-A9849B9452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42A2EB-BF5D-432F-9965-CADEBD3474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5386983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33D20D-5064-481A-8291-6CFBD93A3AF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54B1439-AC6B-47DB-A4F1-243509BE55F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FAF3F4-C94C-4CCF-B95E-853245B120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900725B-989E-4522-AD0A-5352C19479F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D752CA-1A2B-4C67-9595-A19A43437C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726522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D364337-9843-4090-9C8A-5497590B265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ADDCBFC-184C-449F-9ECD-0255A313D5E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2E4D9C-38A1-4ECB-9979-E1BC6F6B2A1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EE87B2A-62C3-4C53-B6DB-D919DBB1D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34E664E-F017-4604-9C43-E463F53164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762743-F0B7-4C8D-B086-AB45E3DDCB9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45457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459BC60-B22A-4A9F-8DC7-7F46B122B5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EF69A4D-6D9B-4009-A3CE-6146BD477AE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9ED9D8D-FCD6-4CCD-A667-D545D83DC25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09DF227-339A-4F44-86E9-7C089AAAF39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273032F4-A9B9-4F17-B36C-D2682D33E2F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0751428-401F-4300-81BB-DEA2C0A976B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0B0A46E-3534-4F01-96C2-6408F1F4D3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8E2880-DE5D-4332-8F44-50FCBF7DBC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51458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7D34E-8683-42F5-B806-87B630855A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3274A4-5C07-4BF8-BC78-1729EBF7FC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68B01305-DA44-49D2-8CC4-16F6667CDE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FACAAC-DBEC-4F74-B5EB-63CBCA0F1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26778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6459CC0-35B1-4468-9E0C-B24592D40B3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2CC0A4-25CD-457B-BC1C-52AC42B930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D6D5AAE-5CB3-4E78-967A-D4DE291B67B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90966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32AEA93-6F83-4B27-8F6A-1F10A1683F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432D3E-255B-4370-B7CD-840C2BD302F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DD8C444-4B44-4289-848D-F1DCDD120D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17E3F4E-A538-4340-BA9B-DD87C376F9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4EECAD-B050-4616-A288-381A04460D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3A2A271A-C0FE-4DFD-A916-EECA9C0CA39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4044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DCBB26A-F2F5-4158-9557-EA734872BE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197983D-479C-42D4-ACE1-C96BB00CDB7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1F9392E-DB1F-4494-B55B-D48B70DD86E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B6A0249-E8B3-47C4-AC68-0ED887EA1A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8441428-892E-4AAF-8DEB-40EB7272E1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BCD4392-F826-4617-A7C3-2DB2545550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48965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B886AA0B-BBD2-43E0-BF03-805048E3EF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5E63ED1-A860-4083-B736-F4DF6950785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851BF-FD2F-4A7A-B654-47BF51C10AC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C562405-84C2-4048-9C4C-220ACFA9AFD9}" type="datetimeFigureOut">
              <a:rPr lang="en-US" smtClean="0"/>
              <a:t>11/21/2024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689AD2-4A6F-40E6-9B73-556F1146774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9EAB851-FA4D-4EAD-95EC-55A6BE82ECD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ECD9B04-9385-4496-8A6E-F41E1512EC4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561880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2" r:id="rId12"/>
    <p:sldLayoutId id="2147483663" r:id="rId13"/>
    <p:sldLayoutId id="2147483661" r:id="rId14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3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4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A9EAE0A-6CF2-4A3F-86F0-7DB81FBC532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6" name="Graphic 5">
            <a:extLst>
              <a:ext uri="{FF2B5EF4-FFF2-40B4-BE49-F238E27FC236}">
                <a16:creationId xmlns:a16="http://schemas.microsoft.com/office/drawing/2014/main" id="{0DA62390-D28A-437A-80BA-A24011F4AAB7}"/>
              </a:ext>
            </a:extLst>
          </p:cNvPr>
          <p:cNvSpPr/>
          <p:nvPr/>
        </p:nvSpPr>
        <p:spPr>
          <a:xfrm>
            <a:off x="0" y="1137190"/>
            <a:ext cx="12191999" cy="4583620"/>
          </a:xfrm>
          <a:custGeom>
            <a:avLst/>
            <a:gdLst>
              <a:gd name="connsiteX0" fmla="*/ 12192000 w 12191999"/>
              <a:gd name="connsiteY0" fmla="*/ 238792 h 4583620"/>
              <a:gd name="connsiteX1" fmla="*/ 12192000 w 12191999"/>
              <a:gd name="connsiteY1" fmla="*/ 4344829 h 4583620"/>
              <a:gd name="connsiteX2" fmla="*/ 11862721 w 12191999"/>
              <a:gd name="connsiteY2" fmla="*/ 4583621 h 4583620"/>
              <a:gd name="connsiteX3" fmla="*/ 11221879 w 12191999"/>
              <a:gd name="connsiteY3" fmla="*/ 4131278 h 4583620"/>
              <a:gd name="connsiteX4" fmla="*/ 10581132 w 12191999"/>
              <a:gd name="connsiteY4" fmla="*/ 4583621 h 4583620"/>
              <a:gd name="connsiteX5" fmla="*/ 9940385 w 12191999"/>
              <a:gd name="connsiteY5" fmla="*/ 4131278 h 4583620"/>
              <a:gd name="connsiteX6" fmla="*/ 9299543 w 12191999"/>
              <a:gd name="connsiteY6" fmla="*/ 4583621 h 4583620"/>
              <a:gd name="connsiteX7" fmla="*/ 8658796 w 12191999"/>
              <a:gd name="connsiteY7" fmla="*/ 4131278 h 4583620"/>
              <a:gd name="connsiteX8" fmla="*/ 8018050 w 12191999"/>
              <a:gd name="connsiteY8" fmla="*/ 4583621 h 4583620"/>
              <a:gd name="connsiteX9" fmla="*/ 7377303 w 12191999"/>
              <a:gd name="connsiteY9" fmla="*/ 4131278 h 4583620"/>
              <a:gd name="connsiteX10" fmla="*/ 6736461 w 12191999"/>
              <a:gd name="connsiteY10" fmla="*/ 4583621 h 4583620"/>
              <a:gd name="connsiteX11" fmla="*/ 6095810 w 12191999"/>
              <a:gd name="connsiteY11" fmla="*/ 4131278 h 4583620"/>
              <a:gd name="connsiteX12" fmla="*/ 5455063 w 12191999"/>
              <a:gd name="connsiteY12" fmla="*/ 4583621 h 4583620"/>
              <a:gd name="connsiteX13" fmla="*/ 4814316 w 12191999"/>
              <a:gd name="connsiteY13" fmla="*/ 4131278 h 4583620"/>
              <a:gd name="connsiteX14" fmla="*/ 4173665 w 12191999"/>
              <a:gd name="connsiteY14" fmla="*/ 4583621 h 4583620"/>
              <a:gd name="connsiteX15" fmla="*/ 3532918 w 12191999"/>
              <a:gd name="connsiteY15" fmla="*/ 4131278 h 4583620"/>
              <a:gd name="connsiteX16" fmla="*/ 2892076 w 12191999"/>
              <a:gd name="connsiteY16" fmla="*/ 4583621 h 4583620"/>
              <a:gd name="connsiteX17" fmla="*/ 2251329 w 12191999"/>
              <a:gd name="connsiteY17" fmla="*/ 4131278 h 4583620"/>
              <a:gd name="connsiteX18" fmla="*/ 1610582 w 12191999"/>
              <a:gd name="connsiteY18" fmla="*/ 4583621 h 4583620"/>
              <a:gd name="connsiteX19" fmla="*/ 969931 w 12191999"/>
              <a:gd name="connsiteY19" fmla="*/ 4131278 h 4583620"/>
              <a:gd name="connsiteX20" fmla="*/ 329184 w 12191999"/>
              <a:gd name="connsiteY20" fmla="*/ 4583621 h 4583620"/>
              <a:gd name="connsiteX21" fmla="*/ 0 w 12191999"/>
              <a:gd name="connsiteY21" fmla="*/ 4345115 h 4583620"/>
              <a:gd name="connsiteX22" fmla="*/ 0 w 12191999"/>
              <a:gd name="connsiteY22" fmla="*/ 238506 h 4583620"/>
              <a:gd name="connsiteX23" fmla="*/ 329184 w 12191999"/>
              <a:gd name="connsiteY23" fmla="*/ 0 h 4583620"/>
              <a:gd name="connsiteX24" fmla="*/ 969931 w 12191999"/>
              <a:gd name="connsiteY24" fmla="*/ 452342 h 4583620"/>
              <a:gd name="connsiteX25" fmla="*/ 1610582 w 12191999"/>
              <a:gd name="connsiteY25" fmla="*/ 0 h 4583620"/>
              <a:gd name="connsiteX26" fmla="*/ 2251329 w 12191999"/>
              <a:gd name="connsiteY26" fmla="*/ 452342 h 4583620"/>
              <a:gd name="connsiteX27" fmla="*/ 2892076 w 12191999"/>
              <a:gd name="connsiteY27" fmla="*/ 0 h 4583620"/>
              <a:gd name="connsiteX28" fmla="*/ 3532918 w 12191999"/>
              <a:gd name="connsiteY28" fmla="*/ 452342 h 4583620"/>
              <a:gd name="connsiteX29" fmla="*/ 4173665 w 12191999"/>
              <a:gd name="connsiteY29" fmla="*/ 0 h 4583620"/>
              <a:gd name="connsiteX30" fmla="*/ 4814316 w 12191999"/>
              <a:gd name="connsiteY30" fmla="*/ 452342 h 4583620"/>
              <a:gd name="connsiteX31" fmla="*/ 5455063 w 12191999"/>
              <a:gd name="connsiteY31" fmla="*/ 0 h 4583620"/>
              <a:gd name="connsiteX32" fmla="*/ 6095810 w 12191999"/>
              <a:gd name="connsiteY32" fmla="*/ 452342 h 4583620"/>
              <a:gd name="connsiteX33" fmla="*/ 6736461 w 12191999"/>
              <a:gd name="connsiteY33" fmla="*/ 0 h 4583620"/>
              <a:gd name="connsiteX34" fmla="*/ 7377303 w 12191999"/>
              <a:gd name="connsiteY34" fmla="*/ 452342 h 4583620"/>
              <a:gd name="connsiteX35" fmla="*/ 8018050 w 12191999"/>
              <a:gd name="connsiteY35" fmla="*/ 0 h 4583620"/>
              <a:gd name="connsiteX36" fmla="*/ 8658796 w 12191999"/>
              <a:gd name="connsiteY36" fmla="*/ 452342 h 4583620"/>
              <a:gd name="connsiteX37" fmla="*/ 9299543 w 12191999"/>
              <a:gd name="connsiteY37" fmla="*/ 0 h 4583620"/>
              <a:gd name="connsiteX38" fmla="*/ 9940385 w 12191999"/>
              <a:gd name="connsiteY38" fmla="*/ 452342 h 4583620"/>
              <a:gd name="connsiteX39" fmla="*/ 10581132 w 12191999"/>
              <a:gd name="connsiteY39" fmla="*/ 0 h 4583620"/>
              <a:gd name="connsiteX40" fmla="*/ 11221879 w 12191999"/>
              <a:gd name="connsiteY40" fmla="*/ 452342 h 4583620"/>
              <a:gd name="connsiteX41" fmla="*/ 11862721 w 12191999"/>
              <a:gd name="connsiteY41" fmla="*/ 0 h 4583620"/>
              <a:gd name="connsiteX42" fmla="*/ 12192000 w 12191999"/>
              <a:gd name="connsiteY42" fmla="*/ 238792 h 458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12191999" h="4583620">
                <a:moveTo>
                  <a:pt x="12192000" y="238792"/>
                </a:moveTo>
                <a:lnTo>
                  <a:pt x="12192000" y="4344829"/>
                </a:lnTo>
                <a:cubicBezTo>
                  <a:pt x="12108847" y="4461987"/>
                  <a:pt x="12028837" y="4583621"/>
                  <a:pt x="11862721" y="4583621"/>
                </a:cubicBezTo>
                <a:cubicBezTo>
                  <a:pt x="11542300" y="4583621"/>
                  <a:pt x="11542300" y="4131278"/>
                  <a:pt x="11221879" y="4131278"/>
                </a:cubicBezTo>
                <a:cubicBezTo>
                  <a:pt x="10901458" y="4131278"/>
                  <a:pt x="10901458" y="4583621"/>
                  <a:pt x="10581132" y="4583621"/>
                </a:cubicBezTo>
                <a:cubicBezTo>
                  <a:pt x="10260806" y="4583621"/>
                  <a:pt x="10260711" y="4131278"/>
                  <a:pt x="9940385" y="4131278"/>
                </a:cubicBezTo>
                <a:cubicBezTo>
                  <a:pt x="9620059" y="4131278"/>
                  <a:pt x="9619964" y="4583621"/>
                  <a:pt x="9299543" y="4583621"/>
                </a:cubicBezTo>
                <a:cubicBezTo>
                  <a:pt x="8979122" y="4583621"/>
                  <a:pt x="8979218" y="4131278"/>
                  <a:pt x="8658796" y="4131278"/>
                </a:cubicBezTo>
                <a:cubicBezTo>
                  <a:pt x="8338376" y="4131278"/>
                  <a:pt x="8338376" y="4583621"/>
                  <a:pt x="8018050" y="4583621"/>
                </a:cubicBezTo>
                <a:cubicBezTo>
                  <a:pt x="7697724" y="4583621"/>
                  <a:pt x="7697629" y="4131278"/>
                  <a:pt x="7377303" y="4131278"/>
                </a:cubicBezTo>
                <a:cubicBezTo>
                  <a:pt x="7056978" y="4131278"/>
                  <a:pt x="7056882" y="4583621"/>
                  <a:pt x="6736461" y="4583621"/>
                </a:cubicBezTo>
                <a:cubicBezTo>
                  <a:pt x="6416040" y="4583621"/>
                  <a:pt x="6416135" y="4131278"/>
                  <a:pt x="6095810" y="4131278"/>
                </a:cubicBezTo>
                <a:cubicBezTo>
                  <a:pt x="5775484" y="4131278"/>
                  <a:pt x="5775389" y="4583621"/>
                  <a:pt x="5455063" y="4583621"/>
                </a:cubicBezTo>
                <a:cubicBezTo>
                  <a:pt x="5134737" y="4583621"/>
                  <a:pt x="5134737" y="4131278"/>
                  <a:pt x="4814316" y="4131278"/>
                </a:cubicBezTo>
                <a:cubicBezTo>
                  <a:pt x="4493895" y="4131278"/>
                  <a:pt x="4493990" y="4583621"/>
                  <a:pt x="4173665" y="4583621"/>
                </a:cubicBezTo>
                <a:cubicBezTo>
                  <a:pt x="3853339" y="4583621"/>
                  <a:pt x="3853244" y="4131278"/>
                  <a:pt x="3532918" y="4131278"/>
                </a:cubicBezTo>
                <a:cubicBezTo>
                  <a:pt x="3212592" y="4131278"/>
                  <a:pt x="3212497" y="4583621"/>
                  <a:pt x="2892076" y="4583621"/>
                </a:cubicBezTo>
                <a:cubicBezTo>
                  <a:pt x="2571655" y="4583621"/>
                  <a:pt x="2571750" y="4131278"/>
                  <a:pt x="2251329" y="4131278"/>
                </a:cubicBezTo>
                <a:cubicBezTo>
                  <a:pt x="1930908" y="4131278"/>
                  <a:pt x="1931003" y="4583621"/>
                  <a:pt x="1610582" y="4583621"/>
                </a:cubicBezTo>
                <a:cubicBezTo>
                  <a:pt x="1290161" y="4583621"/>
                  <a:pt x="1290257" y="4131278"/>
                  <a:pt x="969931" y="4131278"/>
                </a:cubicBezTo>
                <a:cubicBezTo>
                  <a:pt x="649605" y="4131278"/>
                  <a:pt x="649510" y="4583621"/>
                  <a:pt x="329184" y="4583621"/>
                </a:cubicBezTo>
                <a:cubicBezTo>
                  <a:pt x="163163" y="4583621"/>
                  <a:pt x="83153" y="4462177"/>
                  <a:pt x="0" y="4345115"/>
                </a:cubicBezTo>
                <a:lnTo>
                  <a:pt x="0" y="238506"/>
                </a:lnTo>
                <a:cubicBezTo>
                  <a:pt x="83153" y="121444"/>
                  <a:pt x="163163" y="0"/>
                  <a:pt x="329184" y="0"/>
                </a:cubicBezTo>
                <a:cubicBezTo>
                  <a:pt x="649510" y="0"/>
                  <a:pt x="649510" y="452342"/>
                  <a:pt x="969931" y="452342"/>
                </a:cubicBezTo>
                <a:cubicBezTo>
                  <a:pt x="1290352" y="452342"/>
                  <a:pt x="1290257" y="0"/>
                  <a:pt x="1610582" y="0"/>
                </a:cubicBezTo>
                <a:cubicBezTo>
                  <a:pt x="1930908" y="0"/>
                  <a:pt x="1931003" y="452342"/>
                  <a:pt x="2251329" y="452342"/>
                </a:cubicBezTo>
                <a:cubicBezTo>
                  <a:pt x="2571655" y="452342"/>
                  <a:pt x="2571750" y="0"/>
                  <a:pt x="2892076" y="0"/>
                </a:cubicBezTo>
                <a:cubicBezTo>
                  <a:pt x="3212402" y="0"/>
                  <a:pt x="3212497" y="452342"/>
                  <a:pt x="3532918" y="452342"/>
                </a:cubicBezTo>
                <a:cubicBezTo>
                  <a:pt x="3853339" y="452342"/>
                  <a:pt x="3853244" y="0"/>
                  <a:pt x="4173665" y="0"/>
                </a:cubicBezTo>
                <a:cubicBezTo>
                  <a:pt x="4494086" y="0"/>
                  <a:pt x="4493990" y="452342"/>
                  <a:pt x="4814316" y="452342"/>
                </a:cubicBezTo>
                <a:cubicBezTo>
                  <a:pt x="5134642" y="452342"/>
                  <a:pt x="5134737" y="0"/>
                  <a:pt x="5455063" y="0"/>
                </a:cubicBezTo>
                <a:cubicBezTo>
                  <a:pt x="5775389" y="0"/>
                  <a:pt x="5775389" y="452342"/>
                  <a:pt x="6095810" y="452342"/>
                </a:cubicBezTo>
                <a:cubicBezTo>
                  <a:pt x="6416231" y="452342"/>
                  <a:pt x="6416135" y="0"/>
                  <a:pt x="6736461" y="0"/>
                </a:cubicBezTo>
                <a:cubicBezTo>
                  <a:pt x="7056787" y="0"/>
                  <a:pt x="7056882" y="452342"/>
                  <a:pt x="7377303" y="452342"/>
                </a:cubicBezTo>
                <a:cubicBezTo>
                  <a:pt x="7697724" y="452342"/>
                  <a:pt x="7697629" y="0"/>
                  <a:pt x="8018050" y="0"/>
                </a:cubicBezTo>
                <a:cubicBezTo>
                  <a:pt x="8338471" y="0"/>
                  <a:pt x="8338376" y="452342"/>
                  <a:pt x="8658796" y="452342"/>
                </a:cubicBezTo>
                <a:cubicBezTo>
                  <a:pt x="8979218" y="452342"/>
                  <a:pt x="8979218" y="0"/>
                  <a:pt x="9299543" y="0"/>
                </a:cubicBezTo>
                <a:cubicBezTo>
                  <a:pt x="9619869" y="0"/>
                  <a:pt x="9619964" y="452342"/>
                  <a:pt x="9940385" y="452342"/>
                </a:cubicBezTo>
                <a:cubicBezTo>
                  <a:pt x="10260806" y="452342"/>
                  <a:pt x="10260711" y="0"/>
                  <a:pt x="10581132" y="0"/>
                </a:cubicBezTo>
                <a:cubicBezTo>
                  <a:pt x="10901553" y="0"/>
                  <a:pt x="10901458" y="452342"/>
                  <a:pt x="11221879" y="452342"/>
                </a:cubicBezTo>
                <a:cubicBezTo>
                  <a:pt x="11542300" y="452342"/>
                  <a:pt x="11542300" y="0"/>
                  <a:pt x="11862721" y="0"/>
                </a:cubicBezTo>
                <a:cubicBezTo>
                  <a:pt x="12028837" y="0"/>
                  <a:pt x="12108847" y="121634"/>
                  <a:pt x="12192000" y="238792"/>
                </a:cubicBezTo>
                <a:close/>
              </a:path>
            </a:pathLst>
          </a:custGeom>
          <a:solidFill>
            <a:srgbClr val="FFFFFF">
              <a:alpha val="92000"/>
            </a:srgb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820880C-D05E-445F-BA64-FD7A63886207}"/>
              </a:ext>
            </a:extLst>
          </p:cNvPr>
          <p:cNvSpPr txBox="1"/>
          <p:nvPr/>
        </p:nvSpPr>
        <p:spPr>
          <a:xfrm>
            <a:off x="2129209" y="2346333"/>
            <a:ext cx="793358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6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 Today’s</a:t>
            </a:r>
            <a:br>
              <a:rPr lang="en-US" sz="4600" dirty="0">
                <a:solidFill>
                  <a:srgbClr val="404040"/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8D2C579F-8A68-47E1-8B44-6F2553D7A7B7}"/>
              </a:ext>
            </a:extLst>
          </p:cNvPr>
          <p:cNvSpPr txBox="1"/>
          <p:nvPr/>
        </p:nvSpPr>
        <p:spPr>
          <a:xfrm>
            <a:off x="1428750" y="3821482"/>
            <a:ext cx="9334500" cy="9957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Presentation Content and It is Highly Recommended That You Replace This Demo Text Placeholder</a:t>
            </a:r>
          </a:p>
        </p:txBody>
      </p:sp>
      <p:sp>
        <p:nvSpPr>
          <p:cNvPr id="42" name="Graphic 11">
            <a:extLst>
              <a:ext uri="{FF2B5EF4-FFF2-40B4-BE49-F238E27FC236}">
                <a16:creationId xmlns:a16="http://schemas.microsoft.com/office/drawing/2014/main" id="{5AE873BD-3B18-4B7B-9CCD-81DE6738BCC0}"/>
              </a:ext>
            </a:extLst>
          </p:cNvPr>
          <p:cNvSpPr txBox="1"/>
          <p:nvPr/>
        </p:nvSpPr>
        <p:spPr>
          <a:xfrm>
            <a:off x="4887175" y="204073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</p:spTree>
    <p:extLst>
      <p:ext uri="{BB962C8B-B14F-4D97-AF65-F5344CB8AC3E}">
        <p14:creationId xmlns:p14="http://schemas.microsoft.com/office/powerpoint/2010/main" val="34992569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53333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42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5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 animBg="1"/>
      <p:bldP spid="37" grpId="0"/>
      <p:bldP spid="38" grpId="0"/>
      <p:bldP spid="4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A9EAE0A-6CF2-4A3F-86F0-7DB81FBC532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6" name="Graphic 5">
            <a:extLst>
              <a:ext uri="{FF2B5EF4-FFF2-40B4-BE49-F238E27FC236}">
                <a16:creationId xmlns:a16="http://schemas.microsoft.com/office/drawing/2014/main" id="{0DA62390-D28A-437A-80BA-A24011F4AAB7}"/>
              </a:ext>
            </a:extLst>
          </p:cNvPr>
          <p:cNvSpPr/>
          <p:nvPr/>
        </p:nvSpPr>
        <p:spPr>
          <a:xfrm>
            <a:off x="0" y="1137190"/>
            <a:ext cx="12191999" cy="4583620"/>
          </a:xfrm>
          <a:custGeom>
            <a:avLst/>
            <a:gdLst>
              <a:gd name="connsiteX0" fmla="*/ 12192000 w 12191999"/>
              <a:gd name="connsiteY0" fmla="*/ 238792 h 4583620"/>
              <a:gd name="connsiteX1" fmla="*/ 12192000 w 12191999"/>
              <a:gd name="connsiteY1" fmla="*/ 4344829 h 4583620"/>
              <a:gd name="connsiteX2" fmla="*/ 11862721 w 12191999"/>
              <a:gd name="connsiteY2" fmla="*/ 4583621 h 4583620"/>
              <a:gd name="connsiteX3" fmla="*/ 11221879 w 12191999"/>
              <a:gd name="connsiteY3" fmla="*/ 4131278 h 4583620"/>
              <a:gd name="connsiteX4" fmla="*/ 10581132 w 12191999"/>
              <a:gd name="connsiteY4" fmla="*/ 4583621 h 4583620"/>
              <a:gd name="connsiteX5" fmla="*/ 9940385 w 12191999"/>
              <a:gd name="connsiteY5" fmla="*/ 4131278 h 4583620"/>
              <a:gd name="connsiteX6" fmla="*/ 9299543 w 12191999"/>
              <a:gd name="connsiteY6" fmla="*/ 4583621 h 4583620"/>
              <a:gd name="connsiteX7" fmla="*/ 8658796 w 12191999"/>
              <a:gd name="connsiteY7" fmla="*/ 4131278 h 4583620"/>
              <a:gd name="connsiteX8" fmla="*/ 8018050 w 12191999"/>
              <a:gd name="connsiteY8" fmla="*/ 4583621 h 4583620"/>
              <a:gd name="connsiteX9" fmla="*/ 7377303 w 12191999"/>
              <a:gd name="connsiteY9" fmla="*/ 4131278 h 4583620"/>
              <a:gd name="connsiteX10" fmla="*/ 6736461 w 12191999"/>
              <a:gd name="connsiteY10" fmla="*/ 4583621 h 4583620"/>
              <a:gd name="connsiteX11" fmla="*/ 6095810 w 12191999"/>
              <a:gd name="connsiteY11" fmla="*/ 4131278 h 4583620"/>
              <a:gd name="connsiteX12" fmla="*/ 5455063 w 12191999"/>
              <a:gd name="connsiteY12" fmla="*/ 4583621 h 4583620"/>
              <a:gd name="connsiteX13" fmla="*/ 4814316 w 12191999"/>
              <a:gd name="connsiteY13" fmla="*/ 4131278 h 4583620"/>
              <a:gd name="connsiteX14" fmla="*/ 4173665 w 12191999"/>
              <a:gd name="connsiteY14" fmla="*/ 4583621 h 4583620"/>
              <a:gd name="connsiteX15" fmla="*/ 3532918 w 12191999"/>
              <a:gd name="connsiteY15" fmla="*/ 4131278 h 4583620"/>
              <a:gd name="connsiteX16" fmla="*/ 2892076 w 12191999"/>
              <a:gd name="connsiteY16" fmla="*/ 4583621 h 4583620"/>
              <a:gd name="connsiteX17" fmla="*/ 2251329 w 12191999"/>
              <a:gd name="connsiteY17" fmla="*/ 4131278 h 4583620"/>
              <a:gd name="connsiteX18" fmla="*/ 1610582 w 12191999"/>
              <a:gd name="connsiteY18" fmla="*/ 4583621 h 4583620"/>
              <a:gd name="connsiteX19" fmla="*/ 969931 w 12191999"/>
              <a:gd name="connsiteY19" fmla="*/ 4131278 h 4583620"/>
              <a:gd name="connsiteX20" fmla="*/ 329184 w 12191999"/>
              <a:gd name="connsiteY20" fmla="*/ 4583621 h 4583620"/>
              <a:gd name="connsiteX21" fmla="*/ 0 w 12191999"/>
              <a:gd name="connsiteY21" fmla="*/ 4345115 h 4583620"/>
              <a:gd name="connsiteX22" fmla="*/ 0 w 12191999"/>
              <a:gd name="connsiteY22" fmla="*/ 238506 h 4583620"/>
              <a:gd name="connsiteX23" fmla="*/ 329184 w 12191999"/>
              <a:gd name="connsiteY23" fmla="*/ 0 h 4583620"/>
              <a:gd name="connsiteX24" fmla="*/ 969931 w 12191999"/>
              <a:gd name="connsiteY24" fmla="*/ 452342 h 4583620"/>
              <a:gd name="connsiteX25" fmla="*/ 1610582 w 12191999"/>
              <a:gd name="connsiteY25" fmla="*/ 0 h 4583620"/>
              <a:gd name="connsiteX26" fmla="*/ 2251329 w 12191999"/>
              <a:gd name="connsiteY26" fmla="*/ 452342 h 4583620"/>
              <a:gd name="connsiteX27" fmla="*/ 2892076 w 12191999"/>
              <a:gd name="connsiteY27" fmla="*/ 0 h 4583620"/>
              <a:gd name="connsiteX28" fmla="*/ 3532918 w 12191999"/>
              <a:gd name="connsiteY28" fmla="*/ 452342 h 4583620"/>
              <a:gd name="connsiteX29" fmla="*/ 4173665 w 12191999"/>
              <a:gd name="connsiteY29" fmla="*/ 0 h 4583620"/>
              <a:gd name="connsiteX30" fmla="*/ 4814316 w 12191999"/>
              <a:gd name="connsiteY30" fmla="*/ 452342 h 4583620"/>
              <a:gd name="connsiteX31" fmla="*/ 5455063 w 12191999"/>
              <a:gd name="connsiteY31" fmla="*/ 0 h 4583620"/>
              <a:gd name="connsiteX32" fmla="*/ 6095810 w 12191999"/>
              <a:gd name="connsiteY32" fmla="*/ 452342 h 4583620"/>
              <a:gd name="connsiteX33" fmla="*/ 6736461 w 12191999"/>
              <a:gd name="connsiteY33" fmla="*/ 0 h 4583620"/>
              <a:gd name="connsiteX34" fmla="*/ 7377303 w 12191999"/>
              <a:gd name="connsiteY34" fmla="*/ 452342 h 4583620"/>
              <a:gd name="connsiteX35" fmla="*/ 8018050 w 12191999"/>
              <a:gd name="connsiteY35" fmla="*/ 0 h 4583620"/>
              <a:gd name="connsiteX36" fmla="*/ 8658796 w 12191999"/>
              <a:gd name="connsiteY36" fmla="*/ 452342 h 4583620"/>
              <a:gd name="connsiteX37" fmla="*/ 9299543 w 12191999"/>
              <a:gd name="connsiteY37" fmla="*/ 0 h 4583620"/>
              <a:gd name="connsiteX38" fmla="*/ 9940385 w 12191999"/>
              <a:gd name="connsiteY38" fmla="*/ 452342 h 4583620"/>
              <a:gd name="connsiteX39" fmla="*/ 10581132 w 12191999"/>
              <a:gd name="connsiteY39" fmla="*/ 0 h 4583620"/>
              <a:gd name="connsiteX40" fmla="*/ 11221879 w 12191999"/>
              <a:gd name="connsiteY40" fmla="*/ 452342 h 4583620"/>
              <a:gd name="connsiteX41" fmla="*/ 11862721 w 12191999"/>
              <a:gd name="connsiteY41" fmla="*/ 0 h 4583620"/>
              <a:gd name="connsiteX42" fmla="*/ 12192000 w 12191999"/>
              <a:gd name="connsiteY42" fmla="*/ 238792 h 458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12191999" h="4583620">
                <a:moveTo>
                  <a:pt x="12192000" y="238792"/>
                </a:moveTo>
                <a:lnTo>
                  <a:pt x="12192000" y="4344829"/>
                </a:lnTo>
                <a:cubicBezTo>
                  <a:pt x="12108847" y="4461987"/>
                  <a:pt x="12028837" y="4583621"/>
                  <a:pt x="11862721" y="4583621"/>
                </a:cubicBezTo>
                <a:cubicBezTo>
                  <a:pt x="11542300" y="4583621"/>
                  <a:pt x="11542300" y="4131278"/>
                  <a:pt x="11221879" y="4131278"/>
                </a:cubicBezTo>
                <a:cubicBezTo>
                  <a:pt x="10901458" y="4131278"/>
                  <a:pt x="10901458" y="4583621"/>
                  <a:pt x="10581132" y="4583621"/>
                </a:cubicBezTo>
                <a:cubicBezTo>
                  <a:pt x="10260806" y="4583621"/>
                  <a:pt x="10260711" y="4131278"/>
                  <a:pt x="9940385" y="4131278"/>
                </a:cubicBezTo>
                <a:cubicBezTo>
                  <a:pt x="9620059" y="4131278"/>
                  <a:pt x="9619964" y="4583621"/>
                  <a:pt x="9299543" y="4583621"/>
                </a:cubicBezTo>
                <a:cubicBezTo>
                  <a:pt x="8979122" y="4583621"/>
                  <a:pt x="8979218" y="4131278"/>
                  <a:pt x="8658796" y="4131278"/>
                </a:cubicBezTo>
                <a:cubicBezTo>
                  <a:pt x="8338376" y="4131278"/>
                  <a:pt x="8338376" y="4583621"/>
                  <a:pt x="8018050" y="4583621"/>
                </a:cubicBezTo>
                <a:cubicBezTo>
                  <a:pt x="7697724" y="4583621"/>
                  <a:pt x="7697629" y="4131278"/>
                  <a:pt x="7377303" y="4131278"/>
                </a:cubicBezTo>
                <a:cubicBezTo>
                  <a:pt x="7056978" y="4131278"/>
                  <a:pt x="7056882" y="4583621"/>
                  <a:pt x="6736461" y="4583621"/>
                </a:cubicBezTo>
                <a:cubicBezTo>
                  <a:pt x="6416040" y="4583621"/>
                  <a:pt x="6416135" y="4131278"/>
                  <a:pt x="6095810" y="4131278"/>
                </a:cubicBezTo>
                <a:cubicBezTo>
                  <a:pt x="5775484" y="4131278"/>
                  <a:pt x="5775389" y="4583621"/>
                  <a:pt x="5455063" y="4583621"/>
                </a:cubicBezTo>
                <a:cubicBezTo>
                  <a:pt x="5134737" y="4583621"/>
                  <a:pt x="5134737" y="4131278"/>
                  <a:pt x="4814316" y="4131278"/>
                </a:cubicBezTo>
                <a:cubicBezTo>
                  <a:pt x="4493895" y="4131278"/>
                  <a:pt x="4493990" y="4583621"/>
                  <a:pt x="4173665" y="4583621"/>
                </a:cubicBezTo>
                <a:cubicBezTo>
                  <a:pt x="3853339" y="4583621"/>
                  <a:pt x="3853244" y="4131278"/>
                  <a:pt x="3532918" y="4131278"/>
                </a:cubicBezTo>
                <a:cubicBezTo>
                  <a:pt x="3212592" y="4131278"/>
                  <a:pt x="3212497" y="4583621"/>
                  <a:pt x="2892076" y="4583621"/>
                </a:cubicBezTo>
                <a:cubicBezTo>
                  <a:pt x="2571655" y="4583621"/>
                  <a:pt x="2571750" y="4131278"/>
                  <a:pt x="2251329" y="4131278"/>
                </a:cubicBezTo>
                <a:cubicBezTo>
                  <a:pt x="1930908" y="4131278"/>
                  <a:pt x="1931003" y="4583621"/>
                  <a:pt x="1610582" y="4583621"/>
                </a:cubicBezTo>
                <a:cubicBezTo>
                  <a:pt x="1290161" y="4583621"/>
                  <a:pt x="1290257" y="4131278"/>
                  <a:pt x="969931" y="4131278"/>
                </a:cubicBezTo>
                <a:cubicBezTo>
                  <a:pt x="649605" y="4131278"/>
                  <a:pt x="649510" y="4583621"/>
                  <a:pt x="329184" y="4583621"/>
                </a:cubicBezTo>
                <a:cubicBezTo>
                  <a:pt x="163163" y="4583621"/>
                  <a:pt x="83153" y="4462177"/>
                  <a:pt x="0" y="4345115"/>
                </a:cubicBezTo>
                <a:lnTo>
                  <a:pt x="0" y="238506"/>
                </a:lnTo>
                <a:cubicBezTo>
                  <a:pt x="83153" y="121444"/>
                  <a:pt x="163163" y="0"/>
                  <a:pt x="329184" y="0"/>
                </a:cubicBezTo>
                <a:cubicBezTo>
                  <a:pt x="649510" y="0"/>
                  <a:pt x="649510" y="452342"/>
                  <a:pt x="969931" y="452342"/>
                </a:cubicBezTo>
                <a:cubicBezTo>
                  <a:pt x="1290352" y="452342"/>
                  <a:pt x="1290257" y="0"/>
                  <a:pt x="1610582" y="0"/>
                </a:cubicBezTo>
                <a:cubicBezTo>
                  <a:pt x="1930908" y="0"/>
                  <a:pt x="1931003" y="452342"/>
                  <a:pt x="2251329" y="452342"/>
                </a:cubicBezTo>
                <a:cubicBezTo>
                  <a:pt x="2571655" y="452342"/>
                  <a:pt x="2571750" y="0"/>
                  <a:pt x="2892076" y="0"/>
                </a:cubicBezTo>
                <a:cubicBezTo>
                  <a:pt x="3212402" y="0"/>
                  <a:pt x="3212497" y="452342"/>
                  <a:pt x="3532918" y="452342"/>
                </a:cubicBezTo>
                <a:cubicBezTo>
                  <a:pt x="3853339" y="452342"/>
                  <a:pt x="3853244" y="0"/>
                  <a:pt x="4173665" y="0"/>
                </a:cubicBezTo>
                <a:cubicBezTo>
                  <a:pt x="4494086" y="0"/>
                  <a:pt x="4493990" y="452342"/>
                  <a:pt x="4814316" y="452342"/>
                </a:cubicBezTo>
                <a:cubicBezTo>
                  <a:pt x="5134642" y="452342"/>
                  <a:pt x="5134737" y="0"/>
                  <a:pt x="5455063" y="0"/>
                </a:cubicBezTo>
                <a:cubicBezTo>
                  <a:pt x="5775389" y="0"/>
                  <a:pt x="5775389" y="452342"/>
                  <a:pt x="6095810" y="452342"/>
                </a:cubicBezTo>
                <a:cubicBezTo>
                  <a:pt x="6416231" y="452342"/>
                  <a:pt x="6416135" y="0"/>
                  <a:pt x="6736461" y="0"/>
                </a:cubicBezTo>
                <a:cubicBezTo>
                  <a:pt x="7056787" y="0"/>
                  <a:pt x="7056882" y="452342"/>
                  <a:pt x="7377303" y="452342"/>
                </a:cubicBezTo>
                <a:cubicBezTo>
                  <a:pt x="7697724" y="452342"/>
                  <a:pt x="7697629" y="0"/>
                  <a:pt x="8018050" y="0"/>
                </a:cubicBezTo>
                <a:cubicBezTo>
                  <a:pt x="8338471" y="0"/>
                  <a:pt x="8338376" y="452342"/>
                  <a:pt x="8658796" y="452342"/>
                </a:cubicBezTo>
                <a:cubicBezTo>
                  <a:pt x="8979218" y="452342"/>
                  <a:pt x="8979218" y="0"/>
                  <a:pt x="9299543" y="0"/>
                </a:cubicBezTo>
                <a:cubicBezTo>
                  <a:pt x="9619869" y="0"/>
                  <a:pt x="9619964" y="452342"/>
                  <a:pt x="9940385" y="452342"/>
                </a:cubicBezTo>
                <a:cubicBezTo>
                  <a:pt x="10260806" y="452342"/>
                  <a:pt x="10260711" y="0"/>
                  <a:pt x="10581132" y="0"/>
                </a:cubicBezTo>
                <a:cubicBezTo>
                  <a:pt x="10901553" y="0"/>
                  <a:pt x="10901458" y="452342"/>
                  <a:pt x="11221879" y="452342"/>
                </a:cubicBezTo>
                <a:cubicBezTo>
                  <a:pt x="11542300" y="452342"/>
                  <a:pt x="11542300" y="0"/>
                  <a:pt x="11862721" y="0"/>
                </a:cubicBezTo>
                <a:cubicBezTo>
                  <a:pt x="12028837" y="0"/>
                  <a:pt x="12108847" y="121634"/>
                  <a:pt x="12192000" y="238792"/>
                </a:cubicBezTo>
                <a:close/>
              </a:path>
            </a:pathLst>
          </a:custGeom>
          <a:solidFill>
            <a:srgbClr val="FFFFFF">
              <a:alpha val="92000"/>
            </a:srgb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820880C-D05E-445F-BA64-FD7A63886207}"/>
              </a:ext>
            </a:extLst>
          </p:cNvPr>
          <p:cNvSpPr txBox="1"/>
          <p:nvPr/>
        </p:nvSpPr>
        <p:spPr>
          <a:xfrm>
            <a:off x="2129209" y="2346333"/>
            <a:ext cx="793358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6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 Today’s</a:t>
            </a:r>
            <a:br>
              <a:rPr lang="en-US" sz="4600" dirty="0">
                <a:solidFill>
                  <a:srgbClr val="404040"/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600" dirty="0">
                <a:gradFill>
                  <a:gsLst>
                    <a:gs pos="0">
                      <a:srgbClr val="FE7C04"/>
                    </a:gs>
                    <a:gs pos="100000">
                      <a:srgbClr val="FFCA4E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8D2C579F-8A68-47E1-8B44-6F2553D7A7B7}"/>
              </a:ext>
            </a:extLst>
          </p:cNvPr>
          <p:cNvSpPr txBox="1"/>
          <p:nvPr/>
        </p:nvSpPr>
        <p:spPr>
          <a:xfrm>
            <a:off x="1428750" y="3821482"/>
            <a:ext cx="9334500" cy="9957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Presentation Content and It is Highly Recommended That You Replace This Demo Text Placeholder</a:t>
            </a:r>
          </a:p>
        </p:txBody>
      </p:sp>
      <p:sp>
        <p:nvSpPr>
          <p:cNvPr id="42" name="Graphic 11">
            <a:extLst>
              <a:ext uri="{FF2B5EF4-FFF2-40B4-BE49-F238E27FC236}">
                <a16:creationId xmlns:a16="http://schemas.microsoft.com/office/drawing/2014/main" id="{5AE873BD-3B18-4B7B-9CCD-81DE6738BCC0}"/>
              </a:ext>
            </a:extLst>
          </p:cNvPr>
          <p:cNvSpPr txBox="1"/>
          <p:nvPr/>
        </p:nvSpPr>
        <p:spPr>
          <a:xfrm>
            <a:off x="4887175" y="204073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</p:spTree>
    <p:extLst>
      <p:ext uri="{BB962C8B-B14F-4D97-AF65-F5344CB8AC3E}">
        <p14:creationId xmlns:p14="http://schemas.microsoft.com/office/powerpoint/2010/main" val="38183132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53333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42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5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 animBg="1"/>
      <p:bldP spid="37" grpId="0"/>
      <p:bldP spid="38" grpId="0"/>
      <p:bldP spid="42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A9EAE0A-6CF2-4A3F-86F0-7DB81FBC532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6" name="Graphic 5">
            <a:extLst>
              <a:ext uri="{FF2B5EF4-FFF2-40B4-BE49-F238E27FC236}">
                <a16:creationId xmlns:a16="http://schemas.microsoft.com/office/drawing/2014/main" id="{0DA62390-D28A-437A-80BA-A24011F4AAB7}"/>
              </a:ext>
            </a:extLst>
          </p:cNvPr>
          <p:cNvSpPr/>
          <p:nvPr/>
        </p:nvSpPr>
        <p:spPr>
          <a:xfrm>
            <a:off x="0" y="1137190"/>
            <a:ext cx="12191999" cy="4583620"/>
          </a:xfrm>
          <a:custGeom>
            <a:avLst/>
            <a:gdLst>
              <a:gd name="connsiteX0" fmla="*/ 12192000 w 12191999"/>
              <a:gd name="connsiteY0" fmla="*/ 238792 h 4583620"/>
              <a:gd name="connsiteX1" fmla="*/ 12192000 w 12191999"/>
              <a:gd name="connsiteY1" fmla="*/ 4344829 h 4583620"/>
              <a:gd name="connsiteX2" fmla="*/ 11862721 w 12191999"/>
              <a:gd name="connsiteY2" fmla="*/ 4583621 h 4583620"/>
              <a:gd name="connsiteX3" fmla="*/ 11221879 w 12191999"/>
              <a:gd name="connsiteY3" fmla="*/ 4131278 h 4583620"/>
              <a:gd name="connsiteX4" fmla="*/ 10581132 w 12191999"/>
              <a:gd name="connsiteY4" fmla="*/ 4583621 h 4583620"/>
              <a:gd name="connsiteX5" fmla="*/ 9940385 w 12191999"/>
              <a:gd name="connsiteY5" fmla="*/ 4131278 h 4583620"/>
              <a:gd name="connsiteX6" fmla="*/ 9299543 w 12191999"/>
              <a:gd name="connsiteY6" fmla="*/ 4583621 h 4583620"/>
              <a:gd name="connsiteX7" fmla="*/ 8658796 w 12191999"/>
              <a:gd name="connsiteY7" fmla="*/ 4131278 h 4583620"/>
              <a:gd name="connsiteX8" fmla="*/ 8018050 w 12191999"/>
              <a:gd name="connsiteY8" fmla="*/ 4583621 h 4583620"/>
              <a:gd name="connsiteX9" fmla="*/ 7377303 w 12191999"/>
              <a:gd name="connsiteY9" fmla="*/ 4131278 h 4583620"/>
              <a:gd name="connsiteX10" fmla="*/ 6736461 w 12191999"/>
              <a:gd name="connsiteY10" fmla="*/ 4583621 h 4583620"/>
              <a:gd name="connsiteX11" fmla="*/ 6095810 w 12191999"/>
              <a:gd name="connsiteY11" fmla="*/ 4131278 h 4583620"/>
              <a:gd name="connsiteX12" fmla="*/ 5455063 w 12191999"/>
              <a:gd name="connsiteY12" fmla="*/ 4583621 h 4583620"/>
              <a:gd name="connsiteX13" fmla="*/ 4814316 w 12191999"/>
              <a:gd name="connsiteY13" fmla="*/ 4131278 h 4583620"/>
              <a:gd name="connsiteX14" fmla="*/ 4173665 w 12191999"/>
              <a:gd name="connsiteY14" fmla="*/ 4583621 h 4583620"/>
              <a:gd name="connsiteX15" fmla="*/ 3532918 w 12191999"/>
              <a:gd name="connsiteY15" fmla="*/ 4131278 h 4583620"/>
              <a:gd name="connsiteX16" fmla="*/ 2892076 w 12191999"/>
              <a:gd name="connsiteY16" fmla="*/ 4583621 h 4583620"/>
              <a:gd name="connsiteX17" fmla="*/ 2251329 w 12191999"/>
              <a:gd name="connsiteY17" fmla="*/ 4131278 h 4583620"/>
              <a:gd name="connsiteX18" fmla="*/ 1610582 w 12191999"/>
              <a:gd name="connsiteY18" fmla="*/ 4583621 h 4583620"/>
              <a:gd name="connsiteX19" fmla="*/ 969931 w 12191999"/>
              <a:gd name="connsiteY19" fmla="*/ 4131278 h 4583620"/>
              <a:gd name="connsiteX20" fmla="*/ 329184 w 12191999"/>
              <a:gd name="connsiteY20" fmla="*/ 4583621 h 4583620"/>
              <a:gd name="connsiteX21" fmla="*/ 0 w 12191999"/>
              <a:gd name="connsiteY21" fmla="*/ 4345115 h 4583620"/>
              <a:gd name="connsiteX22" fmla="*/ 0 w 12191999"/>
              <a:gd name="connsiteY22" fmla="*/ 238506 h 4583620"/>
              <a:gd name="connsiteX23" fmla="*/ 329184 w 12191999"/>
              <a:gd name="connsiteY23" fmla="*/ 0 h 4583620"/>
              <a:gd name="connsiteX24" fmla="*/ 969931 w 12191999"/>
              <a:gd name="connsiteY24" fmla="*/ 452342 h 4583620"/>
              <a:gd name="connsiteX25" fmla="*/ 1610582 w 12191999"/>
              <a:gd name="connsiteY25" fmla="*/ 0 h 4583620"/>
              <a:gd name="connsiteX26" fmla="*/ 2251329 w 12191999"/>
              <a:gd name="connsiteY26" fmla="*/ 452342 h 4583620"/>
              <a:gd name="connsiteX27" fmla="*/ 2892076 w 12191999"/>
              <a:gd name="connsiteY27" fmla="*/ 0 h 4583620"/>
              <a:gd name="connsiteX28" fmla="*/ 3532918 w 12191999"/>
              <a:gd name="connsiteY28" fmla="*/ 452342 h 4583620"/>
              <a:gd name="connsiteX29" fmla="*/ 4173665 w 12191999"/>
              <a:gd name="connsiteY29" fmla="*/ 0 h 4583620"/>
              <a:gd name="connsiteX30" fmla="*/ 4814316 w 12191999"/>
              <a:gd name="connsiteY30" fmla="*/ 452342 h 4583620"/>
              <a:gd name="connsiteX31" fmla="*/ 5455063 w 12191999"/>
              <a:gd name="connsiteY31" fmla="*/ 0 h 4583620"/>
              <a:gd name="connsiteX32" fmla="*/ 6095810 w 12191999"/>
              <a:gd name="connsiteY32" fmla="*/ 452342 h 4583620"/>
              <a:gd name="connsiteX33" fmla="*/ 6736461 w 12191999"/>
              <a:gd name="connsiteY33" fmla="*/ 0 h 4583620"/>
              <a:gd name="connsiteX34" fmla="*/ 7377303 w 12191999"/>
              <a:gd name="connsiteY34" fmla="*/ 452342 h 4583620"/>
              <a:gd name="connsiteX35" fmla="*/ 8018050 w 12191999"/>
              <a:gd name="connsiteY35" fmla="*/ 0 h 4583620"/>
              <a:gd name="connsiteX36" fmla="*/ 8658796 w 12191999"/>
              <a:gd name="connsiteY36" fmla="*/ 452342 h 4583620"/>
              <a:gd name="connsiteX37" fmla="*/ 9299543 w 12191999"/>
              <a:gd name="connsiteY37" fmla="*/ 0 h 4583620"/>
              <a:gd name="connsiteX38" fmla="*/ 9940385 w 12191999"/>
              <a:gd name="connsiteY38" fmla="*/ 452342 h 4583620"/>
              <a:gd name="connsiteX39" fmla="*/ 10581132 w 12191999"/>
              <a:gd name="connsiteY39" fmla="*/ 0 h 4583620"/>
              <a:gd name="connsiteX40" fmla="*/ 11221879 w 12191999"/>
              <a:gd name="connsiteY40" fmla="*/ 452342 h 4583620"/>
              <a:gd name="connsiteX41" fmla="*/ 11862721 w 12191999"/>
              <a:gd name="connsiteY41" fmla="*/ 0 h 4583620"/>
              <a:gd name="connsiteX42" fmla="*/ 12192000 w 12191999"/>
              <a:gd name="connsiteY42" fmla="*/ 238792 h 458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12191999" h="4583620">
                <a:moveTo>
                  <a:pt x="12192000" y="238792"/>
                </a:moveTo>
                <a:lnTo>
                  <a:pt x="12192000" y="4344829"/>
                </a:lnTo>
                <a:cubicBezTo>
                  <a:pt x="12108847" y="4461987"/>
                  <a:pt x="12028837" y="4583621"/>
                  <a:pt x="11862721" y="4583621"/>
                </a:cubicBezTo>
                <a:cubicBezTo>
                  <a:pt x="11542300" y="4583621"/>
                  <a:pt x="11542300" y="4131278"/>
                  <a:pt x="11221879" y="4131278"/>
                </a:cubicBezTo>
                <a:cubicBezTo>
                  <a:pt x="10901458" y="4131278"/>
                  <a:pt x="10901458" y="4583621"/>
                  <a:pt x="10581132" y="4583621"/>
                </a:cubicBezTo>
                <a:cubicBezTo>
                  <a:pt x="10260806" y="4583621"/>
                  <a:pt x="10260711" y="4131278"/>
                  <a:pt x="9940385" y="4131278"/>
                </a:cubicBezTo>
                <a:cubicBezTo>
                  <a:pt x="9620059" y="4131278"/>
                  <a:pt x="9619964" y="4583621"/>
                  <a:pt x="9299543" y="4583621"/>
                </a:cubicBezTo>
                <a:cubicBezTo>
                  <a:pt x="8979122" y="4583621"/>
                  <a:pt x="8979218" y="4131278"/>
                  <a:pt x="8658796" y="4131278"/>
                </a:cubicBezTo>
                <a:cubicBezTo>
                  <a:pt x="8338376" y="4131278"/>
                  <a:pt x="8338376" y="4583621"/>
                  <a:pt x="8018050" y="4583621"/>
                </a:cubicBezTo>
                <a:cubicBezTo>
                  <a:pt x="7697724" y="4583621"/>
                  <a:pt x="7697629" y="4131278"/>
                  <a:pt x="7377303" y="4131278"/>
                </a:cubicBezTo>
                <a:cubicBezTo>
                  <a:pt x="7056978" y="4131278"/>
                  <a:pt x="7056882" y="4583621"/>
                  <a:pt x="6736461" y="4583621"/>
                </a:cubicBezTo>
                <a:cubicBezTo>
                  <a:pt x="6416040" y="4583621"/>
                  <a:pt x="6416135" y="4131278"/>
                  <a:pt x="6095810" y="4131278"/>
                </a:cubicBezTo>
                <a:cubicBezTo>
                  <a:pt x="5775484" y="4131278"/>
                  <a:pt x="5775389" y="4583621"/>
                  <a:pt x="5455063" y="4583621"/>
                </a:cubicBezTo>
                <a:cubicBezTo>
                  <a:pt x="5134737" y="4583621"/>
                  <a:pt x="5134737" y="4131278"/>
                  <a:pt x="4814316" y="4131278"/>
                </a:cubicBezTo>
                <a:cubicBezTo>
                  <a:pt x="4493895" y="4131278"/>
                  <a:pt x="4493990" y="4583621"/>
                  <a:pt x="4173665" y="4583621"/>
                </a:cubicBezTo>
                <a:cubicBezTo>
                  <a:pt x="3853339" y="4583621"/>
                  <a:pt x="3853244" y="4131278"/>
                  <a:pt x="3532918" y="4131278"/>
                </a:cubicBezTo>
                <a:cubicBezTo>
                  <a:pt x="3212592" y="4131278"/>
                  <a:pt x="3212497" y="4583621"/>
                  <a:pt x="2892076" y="4583621"/>
                </a:cubicBezTo>
                <a:cubicBezTo>
                  <a:pt x="2571655" y="4583621"/>
                  <a:pt x="2571750" y="4131278"/>
                  <a:pt x="2251329" y="4131278"/>
                </a:cubicBezTo>
                <a:cubicBezTo>
                  <a:pt x="1930908" y="4131278"/>
                  <a:pt x="1931003" y="4583621"/>
                  <a:pt x="1610582" y="4583621"/>
                </a:cubicBezTo>
                <a:cubicBezTo>
                  <a:pt x="1290161" y="4583621"/>
                  <a:pt x="1290257" y="4131278"/>
                  <a:pt x="969931" y="4131278"/>
                </a:cubicBezTo>
                <a:cubicBezTo>
                  <a:pt x="649605" y="4131278"/>
                  <a:pt x="649510" y="4583621"/>
                  <a:pt x="329184" y="4583621"/>
                </a:cubicBezTo>
                <a:cubicBezTo>
                  <a:pt x="163163" y="4583621"/>
                  <a:pt x="83153" y="4462177"/>
                  <a:pt x="0" y="4345115"/>
                </a:cubicBezTo>
                <a:lnTo>
                  <a:pt x="0" y="238506"/>
                </a:lnTo>
                <a:cubicBezTo>
                  <a:pt x="83153" y="121444"/>
                  <a:pt x="163163" y="0"/>
                  <a:pt x="329184" y="0"/>
                </a:cubicBezTo>
                <a:cubicBezTo>
                  <a:pt x="649510" y="0"/>
                  <a:pt x="649510" y="452342"/>
                  <a:pt x="969931" y="452342"/>
                </a:cubicBezTo>
                <a:cubicBezTo>
                  <a:pt x="1290352" y="452342"/>
                  <a:pt x="1290257" y="0"/>
                  <a:pt x="1610582" y="0"/>
                </a:cubicBezTo>
                <a:cubicBezTo>
                  <a:pt x="1930908" y="0"/>
                  <a:pt x="1931003" y="452342"/>
                  <a:pt x="2251329" y="452342"/>
                </a:cubicBezTo>
                <a:cubicBezTo>
                  <a:pt x="2571655" y="452342"/>
                  <a:pt x="2571750" y="0"/>
                  <a:pt x="2892076" y="0"/>
                </a:cubicBezTo>
                <a:cubicBezTo>
                  <a:pt x="3212402" y="0"/>
                  <a:pt x="3212497" y="452342"/>
                  <a:pt x="3532918" y="452342"/>
                </a:cubicBezTo>
                <a:cubicBezTo>
                  <a:pt x="3853339" y="452342"/>
                  <a:pt x="3853244" y="0"/>
                  <a:pt x="4173665" y="0"/>
                </a:cubicBezTo>
                <a:cubicBezTo>
                  <a:pt x="4494086" y="0"/>
                  <a:pt x="4493990" y="452342"/>
                  <a:pt x="4814316" y="452342"/>
                </a:cubicBezTo>
                <a:cubicBezTo>
                  <a:pt x="5134642" y="452342"/>
                  <a:pt x="5134737" y="0"/>
                  <a:pt x="5455063" y="0"/>
                </a:cubicBezTo>
                <a:cubicBezTo>
                  <a:pt x="5775389" y="0"/>
                  <a:pt x="5775389" y="452342"/>
                  <a:pt x="6095810" y="452342"/>
                </a:cubicBezTo>
                <a:cubicBezTo>
                  <a:pt x="6416231" y="452342"/>
                  <a:pt x="6416135" y="0"/>
                  <a:pt x="6736461" y="0"/>
                </a:cubicBezTo>
                <a:cubicBezTo>
                  <a:pt x="7056787" y="0"/>
                  <a:pt x="7056882" y="452342"/>
                  <a:pt x="7377303" y="452342"/>
                </a:cubicBezTo>
                <a:cubicBezTo>
                  <a:pt x="7697724" y="452342"/>
                  <a:pt x="7697629" y="0"/>
                  <a:pt x="8018050" y="0"/>
                </a:cubicBezTo>
                <a:cubicBezTo>
                  <a:pt x="8338471" y="0"/>
                  <a:pt x="8338376" y="452342"/>
                  <a:pt x="8658796" y="452342"/>
                </a:cubicBezTo>
                <a:cubicBezTo>
                  <a:pt x="8979218" y="452342"/>
                  <a:pt x="8979218" y="0"/>
                  <a:pt x="9299543" y="0"/>
                </a:cubicBezTo>
                <a:cubicBezTo>
                  <a:pt x="9619869" y="0"/>
                  <a:pt x="9619964" y="452342"/>
                  <a:pt x="9940385" y="452342"/>
                </a:cubicBezTo>
                <a:cubicBezTo>
                  <a:pt x="10260806" y="452342"/>
                  <a:pt x="10260711" y="0"/>
                  <a:pt x="10581132" y="0"/>
                </a:cubicBezTo>
                <a:cubicBezTo>
                  <a:pt x="10901553" y="0"/>
                  <a:pt x="10901458" y="452342"/>
                  <a:pt x="11221879" y="452342"/>
                </a:cubicBezTo>
                <a:cubicBezTo>
                  <a:pt x="11542300" y="452342"/>
                  <a:pt x="11542300" y="0"/>
                  <a:pt x="11862721" y="0"/>
                </a:cubicBezTo>
                <a:cubicBezTo>
                  <a:pt x="12028837" y="0"/>
                  <a:pt x="12108847" y="121634"/>
                  <a:pt x="12192000" y="238792"/>
                </a:cubicBezTo>
                <a:close/>
              </a:path>
            </a:pathLst>
          </a:custGeom>
          <a:solidFill>
            <a:srgbClr val="FFFFFF">
              <a:alpha val="92000"/>
            </a:srgb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820880C-D05E-445F-BA64-FD7A63886207}"/>
              </a:ext>
            </a:extLst>
          </p:cNvPr>
          <p:cNvSpPr txBox="1"/>
          <p:nvPr/>
        </p:nvSpPr>
        <p:spPr>
          <a:xfrm>
            <a:off x="2129209" y="2346333"/>
            <a:ext cx="793358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6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 Today’s</a:t>
            </a:r>
            <a:br>
              <a:rPr lang="en-US" sz="4600" dirty="0">
                <a:solidFill>
                  <a:srgbClr val="404040"/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600" dirty="0">
                <a:gradFill>
                  <a:gsLst>
                    <a:gs pos="0">
                      <a:srgbClr val="5D28FE"/>
                    </a:gs>
                    <a:gs pos="100000">
                      <a:srgbClr val="BB66DD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8D2C579F-8A68-47E1-8B44-6F2553D7A7B7}"/>
              </a:ext>
            </a:extLst>
          </p:cNvPr>
          <p:cNvSpPr txBox="1"/>
          <p:nvPr/>
        </p:nvSpPr>
        <p:spPr>
          <a:xfrm>
            <a:off x="1428750" y="3821482"/>
            <a:ext cx="9334500" cy="9957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Presentation Content and It is Highly Recommended That You Replace This Demo Text Placeholder</a:t>
            </a:r>
          </a:p>
        </p:txBody>
      </p:sp>
      <p:sp>
        <p:nvSpPr>
          <p:cNvPr id="42" name="Graphic 11">
            <a:extLst>
              <a:ext uri="{FF2B5EF4-FFF2-40B4-BE49-F238E27FC236}">
                <a16:creationId xmlns:a16="http://schemas.microsoft.com/office/drawing/2014/main" id="{5AE873BD-3B18-4B7B-9CCD-81DE6738BCC0}"/>
              </a:ext>
            </a:extLst>
          </p:cNvPr>
          <p:cNvSpPr txBox="1"/>
          <p:nvPr/>
        </p:nvSpPr>
        <p:spPr>
          <a:xfrm>
            <a:off x="4887175" y="204073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</p:spTree>
    <p:extLst>
      <p:ext uri="{BB962C8B-B14F-4D97-AF65-F5344CB8AC3E}">
        <p14:creationId xmlns:p14="http://schemas.microsoft.com/office/powerpoint/2010/main" val="335246048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53333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42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5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 animBg="1"/>
      <p:bldP spid="37" grpId="0"/>
      <p:bldP spid="38" grpId="0"/>
      <p:bldP spid="42" grpId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A9EAE0A-6CF2-4A3F-86F0-7DB81FBC532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6" name="Graphic 5">
            <a:extLst>
              <a:ext uri="{FF2B5EF4-FFF2-40B4-BE49-F238E27FC236}">
                <a16:creationId xmlns:a16="http://schemas.microsoft.com/office/drawing/2014/main" id="{0DA62390-D28A-437A-80BA-A24011F4AAB7}"/>
              </a:ext>
            </a:extLst>
          </p:cNvPr>
          <p:cNvSpPr/>
          <p:nvPr/>
        </p:nvSpPr>
        <p:spPr>
          <a:xfrm>
            <a:off x="0" y="1137190"/>
            <a:ext cx="12191999" cy="4583620"/>
          </a:xfrm>
          <a:custGeom>
            <a:avLst/>
            <a:gdLst>
              <a:gd name="connsiteX0" fmla="*/ 12192000 w 12191999"/>
              <a:gd name="connsiteY0" fmla="*/ 238792 h 4583620"/>
              <a:gd name="connsiteX1" fmla="*/ 12192000 w 12191999"/>
              <a:gd name="connsiteY1" fmla="*/ 4344829 h 4583620"/>
              <a:gd name="connsiteX2" fmla="*/ 11862721 w 12191999"/>
              <a:gd name="connsiteY2" fmla="*/ 4583621 h 4583620"/>
              <a:gd name="connsiteX3" fmla="*/ 11221879 w 12191999"/>
              <a:gd name="connsiteY3" fmla="*/ 4131278 h 4583620"/>
              <a:gd name="connsiteX4" fmla="*/ 10581132 w 12191999"/>
              <a:gd name="connsiteY4" fmla="*/ 4583621 h 4583620"/>
              <a:gd name="connsiteX5" fmla="*/ 9940385 w 12191999"/>
              <a:gd name="connsiteY5" fmla="*/ 4131278 h 4583620"/>
              <a:gd name="connsiteX6" fmla="*/ 9299543 w 12191999"/>
              <a:gd name="connsiteY6" fmla="*/ 4583621 h 4583620"/>
              <a:gd name="connsiteX7" fmla="*/ 8658796 w 12191999"/>
              <a:gd name="connsiteY7" fmla="*/ 4131278 h 4583620"/>
              <a:gd name="connsiteX8" fmla="*/ 8018050 w 12191999"/>
              <a:gd name="connsiteY8" fmla="*/ 4583621 h 4583620"/>
              <a:gd name="connsiteX9" fmla="*/ 7377303 w 12191999"/>
              <a:gd name="connsiteY9" fmla="*/ 4131278 h 4583620"/>
              <a:gd name="connsiteX10" fmla="*/ 6736461 w 12191999"/>
              <a:gd name="connsiteY10" fmla="*/ 4583621 h 4583620"/>
              <a:gd name="connsiteX11" fmla="*/ 6095810 w 12191999"/>
              <a:gd name="connsiteY11" fmla="*/ 4131278 h 4583620"/>
              <a:gd name="connsiteX12" fmla="*/ 5455063 w 12191999"/>
              <a:gd name="connsiteY12" fmla="*/ 4583621 h 4583620"/>
              <a:gd name="connsiteX13" fmla="*/ 4814316 w 12191999"/>
              <a:gd name="connsiteY13" fmla="*/ 4131278 h 4583620"/>
              <a:gd name="connsiteX14" fmla="*/ 4173665 w 12191999"/>
              <a:gd name="connsiteY14" fmla="*/ 4583621 h 4583620"/>
              <a:gd name="connsiteX15" fmla="*/ 3532918 w 12191999"/>
              <a:gd name="connsiteY15" fmla="*/ 4131278 h 4583620"/>
              <a:gd name="connsiteX16" fmla="*/ 2892076 w 12191999"/>
              <a:gd name="connsiteY16" fmla="*/ 4583621 h 4583620"/>
              <a:gd name="connsiteX17" fmla="*/ 2251329 w 12191999"/>
              <a:gd name="connsiteY17" fmla="*/ 4131278 h 4583620"/>
              <a:gd name="connsiteX18" fmla="*/ 1610582 w 12191999"/>
              <a:gd name="connsiteY18" fmla="*/ 4583621 h 4583620"/>
              <a:gd name="connsiteX19" fmla="*/ 969931 w 12191999"/>
              <a:gd name="connsiteY19" fmla="*/ 4131278 h 4583620"/>
              <a:gd name="connsiteX20" fmla="*/ 329184 w 12191999"/>
              <a:gd name="connsiteY20" fmla="*/ 4583621 h 4583620"/>
              <a:gd name="connsiteX21" fmla="*/ 0 w 12191999"/>
              <a:gd name="connsiteY21" fmla="*/ 4345115 h 4583620"/>
              <a:gd name="connsiteX22" fmla="*/ 0 w 12191999"/>
              <a:gd name="connsiteY22" fmla="*/ 238506 h 4583620"/>
              <a:gd name="connsiteX23" fmla="*/ 329184 w 12191999"/>
              <a:gd name="connsiteY23" fmla="*/ 0 h 4583620"/>
              <a:gd name="connsiteX24" fmla="*/ 969931 w 12191999"/>
              <a:gd name="connsiteY24" fmla="*/ 452342 h 4583620"/>
              <a:gd name="connsiteX25" fmla="*/ 1610582 w 12191999"/>
              <a:gd name="connsiteY25" fmla="*/ 0 h 4583620"/>
              <a:gd name="connsiteX26" fmla="*/ 2251329 w 12191999"/>
              <a:gd name="connsiteY26" fmla="*/ 452342 h 4583620"/>
              <a:gd name="connsiteX27" fmla="*/ 2892076 w 12191999"/>
              <a:gd name="connsiteY27" fmla="*/ 0 h 4583620"/>
              <a:gd name="connsiteX28" fmla="*/ 3532918 w 12191999"/>
              <a:gd name="connsiteY28" fmla="*/ 452342 h 4583620"/>
              <a:gd name="connsiteX29" fmla="*/ 4173665 w 12191999"/>
              <a:gd name="connsiteY29" fmla="*/ 0 h 4583620"/>
              <a:gd name="connsiteX30" fmla="*/ 4814316 w 12191999"/>
              <a:gd name="connsiteY30" fmla="*/ 452342 h 4583620"/>
              <a:gd name="connsiteX31" fmla="*/ 5455063 w 12191999"/>
              <a:gd name="connsiteY31" fmla="*/ 0 h 4583620"/>
              <a:gd name="connsiteX32" fmla="*/ 6095810 w 12191999"/>
              <a:gd name="connsiteY32" fmla="*/ 452342 h 4583620"/>
              <a:gd name="connsiteX33" fmla="*/ 6736461 w 12191999"/>
              <a:gd name="connsiteY33" fmla="*/ 0 h 4583620"/>
              <a:gd name="connsiteX34" fmla="*/ 7377303 w 12191999"/>
              <a:gd name="connsiteY34" fmla="*/ 452342 h 4583620"/>
              <a:gd name="connsiteX35" fmla="*/ 8018050 w 12191999"/>
              <a:gd name="connsiteY35" fmla="*/ 0 h 4583620"/>
              <a:gd name="connsiteX36" fmla="*/ 8658796 w 12191999"/>
              <a:gd name="connsiteY36" fmla="*/ 452342 h 4583620"/>
              <a:gd name="connsiteX37" fmla="*/ 9299543 w 12191999"/>
              <a:gd name="connsiteY37" fmla="*/ 0 h 4583620"/>
              <a:gd name="connsiteX38" fmla="*/ 9940385 w 12191999"/>
              <a:gd name="connsiteY38" fmla="*/ 452342 h 4583620"/>
              <a:gd name="connsiteX39" fmla="*/ 10581132 w 12191999"/>
              <a:gd name="connsiteY39" fmla="*/ 0 h 4583620"/>
              <a:gd name="connsiteX40" fmla="*/ 11221879 w 12191999"/>
              <a:gd name="connsiteY40" fmla="*/ 452342 h 4583620"/>
              <a:gd name="connsiteX41" fmla="*/ 11862721 w 12191999"/>
              <a:gd name="connsiteY41" fmla="*/ 0 h 4583620"/>
              <a:gd name="connsiteX42" fmla="*/ 12192000 w 12191999"/>
              <a:gd name="connsiteY42" fmla="*/ 238792 h 458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12191999" h="4583620">
                <a:moveTo>
                  <a:pt x="12192000" y="238792"/>
                </a:moveTo>
                <a:lnTo>
                  <a:pt x="12192000" y="4344829"/>
                </a:lnTo>
                <a:cubicBezTo>
                  <a:pt x="12108847" y="4461987"/>
                  <a:pt x="12028837" y="4583621"/>
                  <a:pt x="11862721" y="4583621"/>
                </a:cubicBezTo>
                <a:cubicBezTo>
                  <a:pt x="11542300" y="4583621"/>
                  <a:pt x="11542300" y="4131278"/>
                  <a:pt x="11221879" y="4131278"/>
                </a:cubicBezTo>
                <a:cubicBezTo>
                  <a:pt x="10901458" y="4131278"/>
                  <a:pt x="10901458" y="4583621"/>
                  <a:pt x="10581132" y="4583621"/>
                </a:cubicBezTo>
                <a:cubicBezTo>
                  <a:pt x="10260806" y="4583621"/>
                  <a:pt x="10260711" y="4131278"/>
                  <a:pt x="9940385" y="4131278"/>
                </a:cubicBezTo>
                <a:cubicBezTo>
                  <a:pt x="9620059" y="4131278"/>
                  <a:pt x="9619964" y="4583621"/>
                  <a:pt x="9299543" y="4583621"/>
                </a:cubicBezTo>
                <a:cubicBezTo>
                  <a:pt x="8979122" y="4583621"/>
                  <a:pt x="8979218" y="4131278"/>
                  <a:pt x="8658796" y="4131278"/>
                </a:cubicBezTo>
                <a:cubicBezTo>
                  <a:pt x="8338376" y="4131278"/>
                  <a:pt x="8338376" y="4583621"/>
                  <a:pt x="8018050" y="4583621"/>
                </a:cubicBezTo>
                <a:cubicBezTo>
                  <a:pt x="7697724" y="4583621"/>
                  <a:pt x="7697629" y="4131278"/>
                  <a:pt x="7377303" y="4131278"/>
                </a:cubicBezTo>
                <a:cubicBezTo>
                  <a:pt x="7056978" y="4131278"/>
                  <a:pt x="7056882" y="4583621"/>
                  <a:pt x="6736461" y="4583621"/>
                </a:cubicBezTo>
                <a:cubicBezTo>
                  <a:pt x="6416040" y="4583621"/>
                  <a:pt x="6416135" y="4131278"/>
                  <a:pt x="6095810" y="4131278"/>
                </a:cubicBezTo>
                <a:cubicBezTo>
                  <a:pt x="5775484" y="4131278"/>
                  <a:pt x="5775389" y="4583621"/>
                  <a:pt x="5455063" y="4583621"/>
                </a:cubicBezTo>
                <a:cubicBezTo>
                  <a:pt x="5134737" y="4583621"/>
                  <a:pt x="5134737" y="4131278"/>
                  <a:pt x="4814316" y="4131278"/>
                </a:cubicBezTo>
                <a:cubicBezTo>
                  <a:pt x="4493895" y="4131278"/>
                  <a:pt x="4493990" y="4583621"/>
                  <a:pt x="4173665" y="4583621"/>
                </a:cubicBezTo>
                <a:cubicBezTo>
                  <a:pt x="3853339" y="4583621"/>
                  <a:pt x="3853244" y="4131278"/>
                  <a:pt x="3532918" y="4131278"/>
                </a:cubicBezTo>
                <a:cubicBezTo>
                  <a:pt x="3212592" y="4131278"/>
                  <a:pt x="3212497" y="4583621"/>
                  <a:pt x="2892076" y="4583621"/>
                </a:cubicBezTo>
                <a:cubicBezTo>
                  <a:pt x="2571655" y="4583621"/>
                  <a:pt x="2571750" y="4131278"/>
                  <a:pt x="2251329" y="4131278"/>
                </a:cubicBezTo>
                <a:cubicBezTo>
                  <a:pt x="1930908" y="4131278"/>
                  <a:pt x="1931003" y="4583621"/>
                  <a:pt x="1610582" y="4583621"/>
                </a:cubicBezTo>
                <a:cubicBezTo>
                  <a:pt x="1290161" y="4583621"/>
                  <a:pt x="1290257" y="4131278"/>
                  <a:pt x="969931" y="4131278"/>
                </a:cubicBezTo>
                <a:cubicBezTo>
                  <a:pt x="649605" y="4131278"/>
                  <a:pt x="649510" y="4583621"/>
                  <a:pt x="329184" y="4583621"/>
                </a:cubicBezTo>
                <a:cubicBezTo>
                  <a:pt x="163163" y="4583621"/>
                  <a:pt x="83153" y="4462177"/>
                  <a:pt x="0" y="4345115"/>
                </a:cubicBezTo>
                <a:lnTo>
                  <a:pt x="0" y="238506"/>
                </a:lnTo>
                <a:cubicBezTo>
                  <a:pt x="83153" y="121444"/>
                  <a:pt x="163163" y="0"/>
                  <a:pt x="329184" y="0"/>
                </a:cubicBezTo>
                <a:cubicBezTo>
                  <a:pt x="649510" y="0"/>
                  <a:pt x="649510" y="452342"/>
                  <a:pt x="969931" y="452342"/>
                </a:cubicBezTo>
                <a:cubicBezTo>
                  <a:pt x="1290352" y="452342"/>
                  <a:pt x="1290257" y="0"/>
                  <a:pt x="1610582" y="0"/>
                </a:cubicBezTo>
                <a:cubicBezTo>
                  <a:pt x="1930908" y="0"/>
                  <a:pt x="1931003" y="452342"/>
                  <a:pt x="2251329" y="452342"/>
                </a:cubicBezTo>
                <a:cubicBezTo>
                  <a:pt x="2571655" y="452342"/>
                  <a:pt x="2571750" y="0"/>
                  <a:pt x="2892076" y="0"/>
                </a:cubicBezTo>
                <a:cubicBezTo>
                  <a:pt x="3212402" y="0"/>
                  <a:pt x="3212497" y="452342"/>
                  <a:pt x="3532918" y="452342"/>
                </a:cubicBezTo>
                <a:cubicBezTo>
                  <a:pt x="3853339" y="452342"/>
                  <a:pt x="3853244" y="0"/>
                  <a:pt x="4173665" y="0"/>
                </a:cubicBezTo>
                <a:cubicBezTo>
                  <a:pt x="4494086" y="0"/>
                  <a:pt x="4493990" y="452342"/>
                  <a:pt x="4814316" y="452342"/>
                </a:cubicBezTo>
                <a:cubicBezTo>
                  <a:pt x="5134642" y="452342"/>
                  <a:pt x="5134737" y="0"/>
                  <a:pt x="5455063" y="0"/>
                </a:cubicBezTo>
                <a:cubicBezTo>
                  <a:pt x="5775389" y="0"/>
                  <a:pt x="5775389" y="452342"/>
                  <a:pt x="6095810" y="452342"/>
                </a:cubicBezTo>
                <a:cubicBezTo>
                  <a:pt x="6416231" y="452342"/>
                  <a:pt x="6416135" y="0"/>
                  <a:pt x="6736461" y="0"/>
                </a:cubicBezTo>
                <a:cubicBezTo>
                  <a:pt x="7056787" y="0"/>
                  <a:pt x="7056882" y="452342"/>
                  <a:pt x="7377303" y="452342"/>
                </a:cubicBezTo>
                <a:cubicBezTo>
                  <a:pt x="7697724" y="452342"/>
                  <a:pt x="7697629" y="0"/>
                  <a:pt x="8018050" y="0"/>
                </a:cubicBezTo>
                <a:cubicBezTo>
                  <a:pt x="8338471" y="0"/>
                  <a:pt x="8338376" y="452342"/>
                  <a:pt x="8658796" y="452342"/>
                </a:cubicBezTo>
                <a:cubicBezTo>
                  <a:pt x="8979218" y="452342"/>
                  <a:pt x="8979218" y="0"/>
                  <a:pt x="9299543" y="0"/>
                </a:cubicBezTo>
                <a:cubicBezTo>
                  <a:pt x="9619869" y="0"/>
                  <a:pt x="9619964" y="452342"/>
                  <a:pt x="9940385" y="452342"/>
                </a:cubicBezTo>
                <a:cubicBezTo>
                  <a:pt x="10260806" y="452342"/>
                  <a:pt x="10260711" y="0"/>
                  <a:pt x="10581132" y="0"/>
                </a:cubicBezTo>
                <a:cubicBezTo>
                  <a:pt x="10901553" y="0"/>
                  <a:pt x="10901458" y="452342"/>
                  <a:pt x="11221879" y="452342"/>
                </a:cubicBezTo>
                <a:cubicBezTo>
                  <a:pt x="11542300" y="452342"/>
                  <a:pt x="11542300" y="0"/>
                  <a:pt x="11862721" y="0"/>
                </a:cubicBezTo>
                <a:cubicBezTo>
                  <a:pt x="12028837" y="0"/>
                  <a:pt x="12108847" y="121634"/>
                  <a:pt x="12192000" y="238792"/>
                </a:cubicBezTo>
                <a:close/>
              </a:path>
            </a:pathLst>
          </a:custGeom>
          <a:solidFill>
            <a:srgbClr val="FFFFFF">
              <a:alpha val="92000"/>
            </a:srgb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820880C-D05E-445F-BA64-FD7A63886207}"/>
              </a:ext>
            </a:extLst>
          </p:cNvPr>
          <p:cNvSpPr txBox="1"/>
          <p:nvPr/>
        </p:nvSpPr>
        <p:spPr>
          <a:xfrm>
            <a:off x="2129209" y="2346333"/>
            <a:ext cx="793358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6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 Today’s</a:t>
            </a:r>
            <a:br>
              <a:rPr lang="en-US" sz="4600" dirty="0">
                <a:solidFill>
                  <a:srgbClr val="404040"/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600" dirty="0">
                <a:gradFill>
                  <a:gsLst>
                    <a:gs pos="0">
                      <a:srgbClr val="DD421D"/>
                    </a:gs>
                    <a:gs pos="100000">
                      <a:srgbClr val="FF6F57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8D2C579F-8A68-47E1-8B44-6F2553D7A7B7}"/>
              </a:ext>
            </a:extLst>
          </p:cNvPr>
          <p:cNvSpPr txBox="1"/>
          <p:nvPr/>
        </p:nvSpPr>
        <p:spPr>
          <a:xfrm>
            <a:off x="1428750" y="3821482"/>
            <a:ext cx="9334500" cy="9957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Presentation Content and It is Highly Recommended That You Replace This Demo Text Placeholder</a:t>
            </a:r>
          </a:p>
        </p:txBody>
      </p:sp>
      <p:sp>
        <p:nvSpPr>
          <p:cNvPr id="42" name="Graphic 11">
            <a:extLst>
              <a:ext uri="{FF2B5EF4-FFF2-40B4-BE49-F238E27FC236}">
                <a16:creationId xmlns:a16="http://schemas.microsoft.com/office/drawing/2014/main" id="{5AE873BD-3B18-4B7B-9CCD-81DE6738BCC0}"/>
              </a:ext>
            </a:extLst>
          </p:cNvPr>
          <p:cNvSpPr txBox="1"/>
          <p:nvPr/>
        </p:nvSpPr>
        <p:spPr>
          <a:xfrm>
            <a:off x="4887175" y="204073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</p:spTree>
    <p:extLst>
      <p:ext uri="{BB962C8B-B14F-4D97-AF65-F5344CB8AC3E}">
        <p14:creationId xmlns:p14="http://schemas.microsoft.com/office/powerpoint/2010/main" val="83441363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53333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42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5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 animBg="1"/>
      <p:bldP spid="37" grpId="0"/>
      <p:bldP spid="38" grpId="0"/>
      <p:bldP spid="4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A9EAE0A-6CF2-4A3F-86F0-7DB81FBC532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6" name="Graphic 5">
            <a:extLst>
              <a:ext uri="{FF2B5EF4-FFF2-40B4-BE49-F238E27FC236}">
                <a16:creationId xmlns:a16="http://schemas.microsoft.com/office/drawing/2014/main" id="{0DA62390-D28A-437A-80BA-A24011F4AAB7}"/>
              </a:ext>
            </a:extLst>
          </p:cNvPr>
          <p:cNvSpPr/>
          <p:nvPr/>
        </p:nvSpPr>
        <p:spPr>
          <a:xfrm>
            <a:off x="0" y="1137190"/>
            <a:ext cx="12191999" cy="4583620"/>
          </a:xfrm>
          <a:custGeom>
            <a:avLst/>
            <a:gdLst>
              <a:gd name="connsiteX0" fmla="*/ 12192000 w 12191999"/>
              <a:gd name="connsiteY0" fmla="*/ 238792 h 4583620"/>
              <a:gd name="connsiteX1" fmla="*/ 12192000 w 12191999"/>
              <a:gd name="connsiteY1" fmla="*/ 4344829 h 4583620"/>
              <a:gd name="connsiteX2" fmla="*/ 11862721 w 12191999"/>
              <a:gd name="connsiteY2" fmla="*/ 4583621 h 4583620"/>
              <a:gd name="connsiteX3" fmla="*/ 11221879 w 12191999"/>
              <a:gd name="connsiteY3" fmla="*/ 4131278 h 4583620"/>
              <a:gd name="connsiteX4" fmla="*/ 10581132 w 12191999"/>
              <a:gd name="connsiteY4" fmla="*/ 4583621 h 4583620"/>
              <a:gd name="connsiteX5" fmla="*/ 9940385 w 12191999"/>
              <a:gd name="connsiteY5" fmla="*/ 4131278 h 4583620"/>
              <a:gd name="connsiteX6" fmla="*/ 9299543 w 12191999"/>
              <a:gd name="connsiteY6" fmla="*/ 4583621 h 4583620"/>
              <a:gd name="connsiteX7" fmla="*/ 8658796 w 12191999"/>
              <a:gd name="connsiteY7" fmla="*/ 4131278 h 4583620"/>
              <a:gd name="connsiteX8" fmla="*/ 8018050 w 12191999"/>
              <a:gd name="connsiteY8" fmla="*/ 4583621 h 4583620"/>
              <a:gd name="connsiteX9" fmla="*/ 7377303 w 12191999"/>
              <a:gd name="connsiteY9" fmla="*/ 4131278 h 4583620"/>
              <a:gd name="connsiteX10" fmla="*/ 6736461 w 12191999"/>
              <a:gd name="connsiteY10" fmla="*/ 4583621 h 4583620"/>
              <a:gd name="connsiteX11" fmla="*/ 6095810 w 12191999"/>
              <a:gd name="connsiteY11" fmla="*/ 4131278 h 4583620"/>
              <a:gd name="connsiteX12" fmla="*/ 5455063 w 12191999"/>
              <a:gd name="connsiteY12" fmla="*/ 4583621 h 4583620"/>
              <a:gd name="connsiteX13" fmla="*/ 4814316 w 12191999"/>
              <a:gd name="connsiteY13" fmla="*/ 4131278 h 4583620"/>
              <a:gd name="connsiteX14" fmla="*/ 4173665 w 12191999"/>
              <a:gd name="connsiteY14" fmla="*/ 4583621 h 4583620"/>
              <a:gd name="connsiteX15" fmla="*/ 3532918 w 12191999"/>
              <a:gd name="connsiteY15" fmla="*/ 4131278 h 4583620"/>
              <a:gd name="connsiteX16" fmla="*/ 2892076 w 12191999"/>
              <a:gd name="connsiteY16" fmla="*/ 4583621 h 4583620"/>
              <a:gd name="connsiteX17" fmla="*/ 2251329 w 12191999"/>
              <a:gd name="connsiteY17" fmla="*/ 4131278 h 4583620"/>
              <a:gd name="connsiteX18" fmla="*/ 1610582 w 12191999"/>
              <a:gd name="connsiteY18" fmla="*/ 4583621 h 4583620"/>
              <a:gd name="connsiteX19" fmla="*/ 969931 w 12191999"/>
              <a:gd name="connsiteY19" fmla="*/ 4131278 h 4583620"/>
              <a:gd name="connsiteX20" fmla="*/ 329184 w 12191999"/>
              <a:gd name="connsiteY20" fmla="*/ 4583621 h 4583620"/>
              <a:gd name="connsiteX21" fmla="*/ 0 w 12191999"/>
              <a:gd name="connsiteY21" fmla="*/ 4345115 h 4583620"/>
              <a:gd name="connsiteX22" fmla="*/ 0 w 12191999"/>
              <a:gd name="connsiteY22" fmla="*/ 238506 h 4583620"/>
              <a:gd name="connsiteX23" fmla="*/ 329184 w 12191999"/>
              <a:gd name="connsiteY23" fmla="*/ 0 h 4583620"/>
              <a:gd name="connsiteX24" fmla="*/ 969931 w 12191999"/>
              <a:gd name="connsiteY24" fmla="*/ 452342 h 4583620"/>
              <a:gd name="connsiteX25" fmla="*/ 1610582 w 12191999"/>
              <a:gd name="connsiteY25" fmla="*/ 0 h 4583620"/>
              <a:gd name="connsiteX26" fmla="*/ 2251329 w 12191999"/>
              <a:gd name="connsiteY26" fmla="*/ 452342 h 4583620"/>
              <a:gd name="connsiteX27" fmla="*/ 2892076 w 12191999"/>
              <a:gd name="connsiteY27" fmla="*/ 0 h 4583620"/>
              <a:gd name="connsiteX28" fmla="*/ 3532918 w 12191999"/>
              <a:gd name="connsiteY28" fmla="*/ 452342 h 4583620"/>
              <a:gd name="connsiteX29" fmla="*/ 4173665 w 12191999"/>
              <a:gd name="connsiteY29" fmla="*/ 0 h 4583620"/>
              <a:gd name="connsiteX30" fmla="*/ 4814316 w 12191999"/>
              <a:gd name="connsiteY30" fmla="*/ 452342 h 4583620"/>
              <a:gd name="connsiteX31" fmla="*/ 5455063 w 12191999"/>
              <a:gd name="connsiteY31" fmla="*/ 0 h 4583620"/>
              <a:gd name="connsiteX32" fmla="*/ 6095810 w 12191999"/>
              <a:gd name="connsiteY32" fmla="*/ 452342 h 4583620"/>
              <a:gd name="connsiteX33" fmla="*/ 6736461 w 12191999"/>
              <a:gd name="connsiteY33" fmla="*/ 0 h 4583620"/>
              <a:gd name="connsiteX34" fmla="*/ 7377303 w 12191999"/>
              <a:gd name="connsiteY34" fmla="*/ 452342 h 4583620"/>
              <a:gd name="connsiteX35" fmla="*/ 8018050 w 12191999"/>
              <a:gd name="connsiteY35" fmla="*/ 0 h 4583620"/>
              <a:gd name="connsiteX36" fmla="*/ 8658796 w 12191999"/>
              <a:gd name="connsiteY36" fmla="*/ 452342 h 4583620"/>
              <a:gd name="connsiteX37" fmla="*/ 9299543 w 12191999"/>
              <a:gd name="connsiteY37" fmla="*/ 0 h 4583620"/>
              <a:gd name="connsiteX38" fmla="*/ 9940385 w 12191999"/>
              <a:gd name="connsiteY38" fmla="*/ 452342 h 4583620"/>
              <a:gd name="connsiteX39" fmla="*/ 10581132 w 12191999"/>
              <a:gd name="connsiteY39" fmla="*/ 0 h 4583620"/>
              <a:gd name="connsiteX40" fmla="*/ 11221879 w 12191999"/>
              <a:gd name="connsiteY40" fmla="*/ 452342 h 4583620"/>
              <a:gd name="connsiteX41" fmla="*/ 11862721 w 12191999"/>
              <a:gd name="connsiteY41" fmla="*/ 0 h 4583620"/>
              <a:gd name="connsiteX42" fmla="*/ 12192000 w 12191999"/>
              <a:gd name="connsiteY42" fmla="*/ 238792 h 458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12191999" h="4583620">
                <a:moveTo>
                  <a:pt x="12192000" y="238792"/>
                </a:moveTo>
                <a:lnTo>
                  <a:pt x="12192000" y="4344829"/>
                </a:lnTo>
                <a:cubicBezTo>
                  <a:pt x="12108847" y="4461987"/>
                  <a:pt x="12028837" y="4583621"/>
                  <a:pt x="11862721" y="4583621"/>
                </a:cubicBezTo>
                <a:cubicBezTo>
                  <a:pt x="11542300" y="4583621"/>
                  <a:pt x="11542300" y="4131278"/>
                  <a:pt x="11221879" y="4131278"/>
                </a:cubicBezTo>
                <a:cubicBezTo>
                  <a:pt x="10901458" y="4131278"/>
                  <a:pt x="10901458" y="4583621"/>
                  <a:pt x="10581132" y="4583621"/>
                </a:cubicBezTo>
                <a:cubicBezTo>
                  <a:pt x="10260806" y="4583621"/>
                  <a:pt x="10260711" y="4131278"/>
                  <a:pt x="9940385" y="4131278"/>
                </a:cubicBezTo>
                <a:cubicBezTo>
                  <a:pt x="9620059" y="4131278"/>
                  <a:pt x="9619964" y="4583621"/>
                  <a:pt x="9299543" y="4583621"/>
                </a:cubicBezTo>
                <a:cubicBezTo>
                  <a:pt x="8979122" y="4583621"/>
                  <a:pt x="8979218" y="4131278"/>
                  <a:pt x="8658796" y="4131278"/>
                </a:cubicBezTo>
                <a:cubicBezTo>
                  <a:pt x="8338376" y="4131278"/>
                  <a:pt x="8338376" y="4583621"/>
                  <a:pt x="8018050" y="4583621"/>
                </a:cubicBezTo>
                <a:cubicBezTo>
                  <a:pt x="7697724" y="4583621"/>
                  <a:pt x="7697629" y="4131278"/>
                  <a:pt x="7377303" y="4131278"/>
                </a:cubicBezTo>
                <a:cubicBezTo>
                  <a:pt x="7056978" y="4131278"/>
                  <a:pt x="7056882" y="4583621"/>
                  <a:pt x="6736461" y="4583621"/>
                </a:cubicBezTo>
                <a:cubicBezTo>
                  <a:pt x="6416040" y="4583621"/>
                  <a:pt x="6416135" y="4131278"/>
                  <a:pt x="6095810" y="4131278"/>
                </a:cubicBezTo>
                <a:cubicBezTo>
                  <a:pt x="5775484" y="4131278"/>
                  <a:pt x="5775389" y="4583621"/>
                  <a:pt x="5455063" y="4583621"/>
                </a:cubicBezTo>
                <a:cubicBezTo>
                  <a:pt x="5134737" y="4583621"/>
                  <a:pt x="5134737" y="4131278"/>
                  <a:pt x="4814316" y="4131278"/>
                </a:cubicBezTo>
                <a:cubicBezTo>
                  <a:pt x="4493895" y="4131278"/>
                  <a:pt x="4493990" y="4583621"/>
                  <a:pt x="4173665" y="4583621"/>
                </a:cubicBezTo>
                <a:cubicBezTo>
                  <a:pt x="3853339" y="4583621"/>
                  <a:pt x="3853244" y="4131278"/>
                  <a:pt x="3532918" y="4131278"/>
                </a:cubicBezTo>
                <a:cubicBezTo>
                  <a:pt x="3212592" y="4131278"/>
                  <a:pt x="3212497" y="4583621"/>
                  <a:pt x="2892076" y="4583621"/>
                </a:cubicBezTo>
                <a:cubicBezTo>
                  <a:pt x="2571655" y="4583621"/>
                  <a:pt x="2571750" y="4131278"/>
                  <a:pt x="2251329" y="4131278"/>
                </a:cubicBezTo>
                <a:cubicBezTo>
                  <a:pt x="1930908" y="4131278"/>
                  <a:pt x="1931003" y="4583621"/>
                  <a:pt x="1610582" y="4583621"/>
                </a:cubicBezTo>
                <a:cubicBezTo>
                  <a:pt x="1290161" y="4583621"/>
                  <a:pt x="1290257" y="4131278"/>
                  <a:pt x="969931" y="4131278"/>
                </a:cubicBezTo>
                <a:cubicBezTo>
                  <a:pt x="649605" y="4131278"/>
                  <a:pt x="649510" y="4583621"/>
                  <a:pt x="329184" y="4583621"/>
                </a:cubicBezTo>
                <a:cubicBezTo>
                  <a:pt x="163163" y="4583621"/>
                  <a:pt x="83153" y="4462177"/>
                  <a:pt x="0" y="4345115"/>
                </a:cubicBezTo>
                <a:lnTo>
                  <a:pt x="0" y="238506"/>
                </a:lnTo>
                <a:cubicBezTo>
                  <a:pt x="83153" y="121444"/>
                  <a:pt x="163163" y="0"/>
                  <a:pt x="329184" y="0"/>
                </a:cubicBezTo>
                <a:cubicBezTo>
                  <a:pt x="649510" y="0"/>
                  <a:pt x="649510" y="452342"/>
                  <a:pt x="969931" y="452342"/>
                </a:cubicBezTo>
                <a:cubicBezTo>
                  <a:pt x="1290352" y="452342"/>
                  <a:pt x="1290257" y="0"/>
                  <a:pt x="1610582" y="0"/>
                </a:cubicBezTo>
                <a:cubicBezTo>
                  <a:pt x="1930908" y="0"/>
                  <a:pt x="1931003" y="452342"/>
                  <a:pt x="2251329" y="452342"/>
                </a:cubicBezTo>
                <a:cubicBezTo>
                  <a:pt x="2571655" y="452342"/>
                  <a:pt x="2571750" y="0"/>
                  <a:pt x="2892076" y="0"/>
                </a:cubicBezTo>
                <a:cubicBezTo>
                  <a:pt x="3212402" y="0"/>
                  <a:pt x="3212497" y="452342"/>
                  <a:pt x="3532918" y="452342"/>
                </a:cubicBezTo>
                <a:cubicBezTo>
                  <a:pt x="3853339" y="452342"/>
                  <a:pt x="3853244" y="0"/>
                  <a:pt x="4173665" y="0"/>
                </a:cubicBezTo>
                <a:cubicBezTo>
                  <a:pt x="4494086" y="0"/>
                  <a:pt x="4493990" y="452342"/>
                  <a:pt x="4814316" y="452342"/>
                </a:cubicBezTo>
                <a:cubicBezTo>
                  <a:pt x="5134642" y="452342"/>
                  <a:pt x="5134737" y="0"/>
                  <a:pt x="5455063" y="0"/>
                </a:cubicBezTo>
                <a:cubicBezTo>
                  <a:pt x="5775389" y="0"/>
                  <a:pt x="5775389" y="452342"/>
                  <a:pt x="6095810" y="452342"/>
                </a:cubicBezTo>
                <a:cubicBezTo>
                  <a:pt x="6416231" y="452342"/>
                  <a:pt x="6416135" y="0"/>
                  <a:pt x="6736461" y="0"/>
                </a:cubicBezTo>
                <a:cubicBezTo>
                  <a:pt x="7056787" y="0"/>
                  <a:pt x="7056882" y="452342"/>
                  <a:pt x="7377303" y="452342"/>
                </a:cubicBezTo>
                <a:cubicBezTo>
                  <a:pt x="7697724" y="452342"/>
                  <a:pt x="7697629" y="0"/>
                  <a:pt x="8018050" y="0"/>
                </a:cubicBezTo>
                <a:cubicBezTo>
                  <a:pt x="8338471" y="0"/>
                  <a:pt x="8338376" y="452342"/>
                  <a:pt x="8658796" y="452342"/>
                </a:cubicBezTo>
                <a:cubicBezTo>
                  <a:pt x="8979218" y="452342"/>
                  <a:pt x="8979218" y="0"/>
                  <a:pt x="9299543" y="0"/>
                </a:cubicBezTo>
                <a:cubicBezTo>
                  <a:pt x="9619869" y="0"/>
                  <a:pt x="9619964" y="452342"/>
                  <a:pt x="9940385" y="452342"/>
                </a:cubicBezTo>
                <a:cubicBezTo>
                  <a:pt x="10260806" y="452342"/>
                  <a:pt x="10260711" y="0"/>
                  <a:pt x="10581132" y="0"/>
                </a:cubicBezTo>
                <a:cubicBezTo>
                  <a:pt x="10901553" y="0"/>
                  <a:pt x="10901458" y="452342"/>
                  <a:pt x="11221879" y="452342"/>
                </a:cubicBezTo>
                <a:cubicBezTo>
                  <a:pt x="11542300" y="452342"/>
                  <a:pt x="11542300" y="0"/>
                  <a:pt x="11862721" y="0"/>
                </a:cubicBezTo>
                <a:cubicBezTo>
                  <a:pt x="12028837" y="0"/>
                  <a:pt x="12108847" y="121634"/>
                  <a:pt x="12192000" y="238792"/>
                </a:cubicBezTo>
                <a:close/>
              </a:path>
            </a:pathLst>
          </a:custGeom>
          <a:solidFill>
            <a:srgbClr val="FFFFFF">
              <a:alpha val="92000"/>
            </a:srgb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820880C-D05E-445F-BA64-FD7A63886207}"/>
              </a:ext>
            </a:extLst>
          </p:cNvPr>
          <p:cNvSpPr txBox="1"/>
          <p:nvPr/>
        </p:nvSpPr>
        <p:spPr>
          <a:xfrm>
            <a:off x="2129209" y="2346333"/>
            <a:ext cx="793358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6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 Today’s</a:t>
            </a:r>
            <a:br>
              <a:rPr lang="en-US" sz="4600" dirty="0">
                <a:solidFill>
                  <a:srgbClr val="404040"/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600" dirty="0">
                <a:gradFill>
                  <a:gsLst>
                    <a:gs pos="0">
                      <a:srgbClr val="81C123"/>
                    </a:gs>
                    <a:gs pos="100000">
                      <a:srgbClr val="B3DA7D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8D2C579F-8A68-47E1-8B44-6F2553D7A7B7}"/>
              </a:ext>
            </a:extLst>
          </p:cNvPr>
          <p:cNvSpPr txBox="1"/>
          <p:nvPr/>
        </p:nvSpPr>
        <p:spPr>
          <a:xfrm>
            <a:off x="1428750" y="3821482"/>
            <a:ext cx="9334500" cy="9957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Presentation Content and It is Highly Recommended That You Replace This Demo Text Placeholder</a:t>
            </a:r>
          </a:p>
        </p:txBody>
      </p:sp>
      <p:sp>
        <p:nvSpPr>
          <p:cNvPr id="42" name="Graphic 11">
            <a:extLst>
              <a:ext uri="{FF2B5EF4-FFF2-40B4-BE49-F238E27FC236}">
                <a16:creationId xmlns:a16="http://schemas.microsoft.com/office/drawing/2014/main" id="{5AE873BD-3B18-4B7B-9CCD-81DE6738BCC0}"/>
              </a:ext>
            </a:extLst>
          </p:cNvPr>
          <p:cNvSpPr txBox="1"/>
          <p:nvPr/>
        </p:nvSpPr>
        <p:spPr>
          <a:xfrm>
            <a:off x="4887175" y="204073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</p:spTree>
    <p:extLst>
      <p:ext uri="{BB962C8B-B14F-4D97-AF65-F5344CB8AC3E}">
        <p14:creationId xmlns:p14="http://schemas.microsoft.com/office/powerpoint/2010/main" val="1536280366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53333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42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5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 animBg="1"/>
      <p:bldP spid="37" grpId="0"/>
      <p:bldP spid="38" grpId="0"/>
      <p:bldP spid="4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2A9EAE0A-6CF2-4A3F-86F0-7DB81FBC5329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6" name="Graphic 5">
            <a:extLst>
              <a:ext uri="{FF2B5EF4-FFF2-40B4-BE49-F238E27FC236}">
                <a16:creationId xmlns:a16="http://schemas.microsoft.com/office/drawing/2014/main" id="{0DA62390-D28A-437A-80BA-A24011F4AAB7}"/>
              </a:ext>
            </a:extLst>
          </p:cNvPr>
          <p:cNvSpPr/>
          <p:nvPr/>
        </p:nvSpPr>
        <p:spPr>
          <a:xfrm>
            <a:off x="0" y="1137190"/>
            <a:ext cx="12191999" cy="4583620"/>
          </a:xfrm>
          <a:custGeom>
            <a:avLst/>
            <a:gdLst>
              <a:gd name="connsiteX0" fmla="*/ 12192000 w 12191999"/>
              <a:gd name="connsiteY0" fmla="*/ 238792 h 4583620"/>
              <a:gd name="connsiteX1" fmla="*/ 12192000 w 12191999"/>
              <a:gd name="connsiteY1" fmla="*/ 4344829 h 4583620"/>
              <a:gd name="connsiteX2" fmla="*/ 11862721 w 12191999"/>
              <a:gd name="connsiteY2" fmla="*/ 4583621 h 4583620"/>
              <a:gd name="connsiteX3" fmla="*/ 11221879 w 12191999"/>
              <a:gd name="connsiteY3" fmla="*/ 4131278 h 4583620"/>
              <a:gd name="connsiteX4" fmla="*/ 10581132 w 12191999"/>
              <a:gd name="connsiteY4" fmla="*/ 4583621 h 4583620"/>
              <a:gd name="connsiteX5" fmla="*/ 9940385 w 12191999"/>
              <a:gd name="connsiteY5" fmla="*/ 4131278 h 4583620"/>
              <a:gd name="connsiteX6" fmla="*/ 9299543 w 12191999"/>
              <a:gd name="connsiteY6" fmla="*/ 4583621 h 4583620"/>
              <a:gd name="connsiteX7" fmla="*/ 8658796 w 12191999"/>
              <a:gd name="connsiteY7" fmla="*/ 4131278 h 4583620"/>
              <a:gd name="connsiteX8" fmla="*/ 8018050 w 12191999"/>
              <a:gd name="connsiteY8" fmla="*/ 4583621 h 4583620"/>
              <a:gd name="connsiteX9" fmla="*/ 7377303 w 12191999"/>
              <a:gd name="connsiteY9" fmla="*/ 4131278 h 4583620"/>
              <a:gd name="connsiteX10" fmla="*/ 6736461 w 12191999"/>
              <a:gd name="connsiteY10" fmla="*/ 4583621 h 4583620"/>
              <a:gd name="connsiteX11" fmla="*/ 6095810 w 12191999"/>
              <a:gd name="connsiteY11" fmla="*/ 4131278 h 4583620"/>
              <a:gd name="connsiteX12" fmla="*/ 5455063 w 12191999"/>
              <a:gd name="connsiteY12" fmla="*/ 4583621 h 4583620"/>
              <a:gd name="connsiteX13" fmla="*/ 4814316 w 12191999"/>
              <a:gd name="connsiteY13" fmla="*/ 4131278 h 4583620"/>
              <a:gd name="connsiteX14" fmla="*/ 4173665 w 12191999"/>
              <a:gd name="connsiteY14" fmla="*/ 4583621 h 4583620"/>
              <a:gd name="connsiteX15" fmla="*/ 3532918 w 12191999"/>
              <a:gd name="connsiteY15" fmla="*/ 4131278 h 4583620"/>
              <a:gd name="connsiteX16" fmla="*/ 2892076 w 12191999"/>
              <a:gd name="connsiteY16" fmla="*/ 4583621 h 4583620"/>
              <a:gd name="connsiteX17" fmla="*/ 2251329 w 12191999"/>
              <a:gd name="connsiteY17" fmla="*/ 4131278 h 4583620"/>
              <a:gd name="connsiteX18" fmla="*/ 1610582 w 12191999"/>
              <a:gd name="connsiteY18" fmla="*/ 4583621 h 4583620"/>
              <a:gd name="connsiteX19" fmla="*/ 969931 w 12191999"/>
              <a:gd name="connsiteY19" fmla="*/ 4131278 h 4583620"/>
              <a:gd name="connsiteX20" fmla="*/ 329184 w 12191999"/>
              <a:gd name="connsiteY20" fmla="*/ 4583621 h 4583620"/>
              <a:gd name="connsiteX21" fmla="*/ 0 w 12191999"/>
              <a:gd name="connsiteY21" fmla="*/ 4345115 h 4583620"/>
              <a:gd name="connsiteX22" fmla="*/ 0 w 12191999"/>
              <a:gd name="connsiteY22" fmla="*/ 238506 h 4583620"/>
              <a:gd name="connsiteX23" fmla="*/ 329184 w 12191999"/>
              <a:gd name="connsiteY23" fmla="*/ 0 h 4583620"/>
              <a:gd name="connsiteX24" fmla="*/ 969931 w 12191999"/>
              <a:gd name="connsiteY24" fmla="*/ 452342 h 4583620"/>
              <a:gd name="connsiteX25" fmla="*/ 1610582 w 12191999"/>
              <a:gd name="connsiteY25" fmla="*/ 0 h 4583620"/>
              <a:gd name="connsiteX26" fmla="*/ 2251329 w 12191999"/>
              <a:gd name="connsiteY26" fmla="*/ 452342 h 4583620"/>
              <a:gd name="connsiteX27" fmla="*/ 2892076 w 12191999"/>
              <a:gd name="connsiteY27" fmla="*/ 0 h 4583620"/>
              <a:gd name="connsiteX28" fmla="*/ 3532918 w 12191999"/>
              <a:gd name="connsiteY28" fmla="*/ 452342 h 4583620"/>
              <a:gd name="connsiteX29" fmla="*/ 4173665 w 12191999"/>
              <a:gd name="connsiteY29" fmla="*/ 0 h 4583620"/>
              <a:gd name="connsiteX30" fmla="*/ 4814316 w 12191999"/>
              <a:gd name="connsiteY30" fmla="*/ 452342 h 4583620"/>
              <a:gd name="connsiteX31" fmla="*/ 5455063 w 12191999"/>
              <a:gd name="connsiteY31" fmla="*/ 0 h 4583620"/>
              <a:gd name="connsiteX32" fmla="*/ 6095810 w 12191999"/>
              <a:gd name="connsiteY32" fmla="*/ 452342 h 4583620"/>
              <a:gd name="connsiteX33" fmla="*/ 6736461 w 12191999"/>
              <a:gd name="connsiteY33" fmla="*/ 0 h 4583620"/>
              <a:gd name="connsiteX34" fmla="*/ 7377303 w 12191999"/>
              <a:gd name="connsiteY34" fmla="*/ 452342 h 4583620"/>
              <a:gd name="connsiteX35" fmla="*/ 8018050 w 12191999"/>
              <a:gd name="connsiteY35" fmla="*/ 0 h 4583620"/>
              <a:gd name="connsiteX36" fmla="*/ 8658796 w 12191999"/>
              <a:gd name="connsiteY36" fmla="*/ 452342 h 4583620"/>
              <a:gd name="connsiteX37" fmla="*/ 9299543 w 12191999"/>
              <a:gd name="connsiteY37" fmla="*/ 0 h 4583620"/>
              <a:gd name="connsiteX38" fmla="*/ 9940385 w 12191999"/>
              <a:gd name="connsiteY38" fmla="*/ 452342 h 4583620"/>
              <a:gd name="connsiteX39" fmla="*/ 10581132 w 12191999"/>
              <a:gd name="connsiteY39" fmla="*/ 0 h 4583620"/>
              <a:gd name="connsiteX40" fmla="*/ 11221879 w 12191999"/>
              <a:gd name="connsiteY40" fmla="*/ 452342 h 4583620"/>
              <a:gd name="connsiteX41" fmla="*/ 11862721 w 12191999"/>
              <a:gd name="connsiteY41" fmla="*/ 0 h 4583620"/>
              <a:gd name="connsiteX42" fmla="*/ 12192000 w 12191999"/>
              <a:gd name="connsiteY42" fmla="*/ 238792 h 458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12191999" h="4583620">
                <a:moveTo>
                  <a:pt x="12192000" y="238792"/>
                </a:moveTo>
                <a:lnTo>
                  <a:pt x="12192000" y="4344829"/>
                </a:lnTo>
                <a:cubicBezTo>
                  <a:pt x="12108847" y="4461987"/>
                  <a:pt x="12028837" y="4583621"/>
                  <a:pt x="11862721" y="4583621"/>
                </a:cubicBezTo>
                <a:cubicBezTo>
                  <a:pt x="11542300" y="4583621"/>
                  <a:pt x="11542300" y="4131278"/>
                  <a:pt x="11221879" y="4131278"/>
                </a:cubicBezTo>
                <a:cubicBezTo>
                  <a:pt x="10901458" y="4131278"/>
                  <a:pt x="10901458" y="4583621"/>
                  <a:pt x="10581132" y="4583621"/>
                </a:cubicBezTo>
                <a:cubicBezTo>
                  <a:pt x="10260806" y="4583621"/>
                  <a:pt x="10260711" y="4131278"/>
                  <a:pt x="9940385" y="4131278"/>
                </a:cubicBezTo>
                <a:cubicBezTo>
                  <a:pt x="9620059" y="4131278"/>
                  <a:pt x="9619964" y="4583621"/>
                  <a:pt x="9299543" y="4583621"/>
                </a:cubicBezTo>
                <a:cubicBezTo>
                  <a:pt x="8979122" y="4583621"/>
                  <a:pt x="8979218" y="4131278"/>
                  <a:pt x="8658796" y="4131278"/>
                </a:cubicBezTo>
                <a:cubicBezTo>
                  <a:pt x="8338376" y="4131278"/>
                  <a:pt x="8338376" y="4583621"/>
                  <a:pt x="8018050" y="4583621"/>
                </a:cubicBezTo>
                <a:cubicBezTo>
                  <a:pt x="7697724" y="4583621"/>
                  <a:pt x="7697629" y="4131278"/>
                  <a:pt x="7377303" y="4131278"/>
                </a:cubicBezTo>
                <a:cubicBezTo>
                  <a:pt x="7056978" y="4131278"/>
                  <a:pt x="7056882" y="4583621"/>
                  <a:pt x="6736461" y="4583621"/>
                </a:cubicBezTo>
                <a:cubicBezTo>
                  <a:pt x="6416040" y="4583621"/>
                  <a:pt x="6416135" y="4131278"/>
                  <a:pt x="6095810" y="4131278"/>
                </a:cubicBezTo>
                <a:cubicBezTo>
                  <a:pt x="5775484" y="4131278"/>
                  <a:pt x="5775389" y="4583621"/>
                  <a:pt x="5455063" y="4583621"/>
                </a:cubicBezTo>
                <a:cubicBezTo>
                  <a:pt x="5134737" y="4583621"/>
                  <a:pt x="5134737" y="4131278"/>
                  <a:pt x="4814316" y="4131278"/>
                </a:cubicBezTo>
                <a:cubicBezTo>
                  <a:pt x="4493895" y="4131278"/>
                  <a:pt x="4493990" y="4583621"/>
                  <a:pt x="4173665" y="4583621"/>
                </a:cubicBezTo>
                <a:cubicBezTo>
                  <a:pt x="3853339" y="4583621"/>
                  <a:pt x="3853244" y="4131278"/>
                  <a:pt x="3532918" y="4131278"/>
                </a:cubicBezTo>
                <a:cubicBezTo>
                  <a:pt x="3212592" y="4131278"/>
                  <a:pt x="3212497" y="4583621"/>
                  <a:pt x="2892076" y="4583621"/>
                </a:cubicBezTo>
                <a:cubicBezTo>
                  <a:pt x="2571655" y="4583621"/>
                  <a:pt x="2571750" y="4131278"/>
                  <a:pt x="2251329" y="4131278"/>
                </a:cubicBezTo>
                <a:cubicBezTo>
                  <a:pt x="1930908" y="4131278"/>
                  <a:pt x="1931003" y="4583621"/>
                  <a:pt x="1610582" y="4583621"/>
                </a:cubicBezTo>
                <a:cubicBezTo>
                  <a:pt x="1290161" y="4583621"/>
                  <a:pt x="1290257" y="4131278"/>
                  <a:pt x="969931" y="4131278"/>
                </a:cubicBezTo>
                <a:cubicBezTo>
                  <a:pt x="649605" y="4131278"/>
                  <a:pt x="649510" y="4583621"/>
                  <a:pt x="329184" y="4583621"/>
                </a:cubicBezTo>
                <a:cubicBezTo>
                  <a:pt x="163163" y="4583621"/>
                  <a:pt x="83153" y="4462177"/>
                  <a:pt x="0" y="4345115"/>
                </a:cubicBezTo>
                <a:lnTo>
                  <a:pt x="0" y="238506"/>
                </a:lnTo>
                <a:cubicBezTo>
                  <a:pt x="83153" y="121444"/>
                  <a:pt x="163163" y="0"/>
                  <a:pt x="329184" y="0"/>
                </a:cubicBezTo>
                <a:cubicBezTo>
                  <a:pt x="649510" y="0"/>
                  <a:pt x="649510" y="452342"/>
                  <a:pt x="969931" y="452342"/>
                </a:cubicBezTo>
                <a:cubicBezTo>
                  <a:pt x="1290352" y="452342"/>
                  <a:pt x="1290257" y="0"/>
                  <a:pt x="1610582" y="0"/>
                </a:cubicBezTo>
                <a:cubicBezTo>
                  <a:pt x="1930908" y="0"/>
                  <a:pt x="1931003" y="452342"/>
                  <a:pt x="2251329" y="452342"/>
                </a:cubicBezTo>
                <a:cubicBezTo>
                  <a:pt x="2571655" y="452342"/>
                  <a:pt x="2571750" y="0"/>
                  <a:pt x="2892076" y="0"/>
                </a:cubicBezTo>
                <a:cubicBezTo>
                  <a:pt x="3212402" y="0"/>
                  <a:pt x="3212497" y="452342"/>
                  <a:pt x="3532918" y="452342"/>
                </a:cubicBezTo>
                <a:cubicBezTo>
                  <a:pt x="3853339" y="452342"/>
                  <a:pt x="3853244" y="0"/>
                  <a:pt x="4173665" y="0"/>
                </a:cubicBezTo>
                <a:cubicBezTo>
                  <a:pt x="4494086" y="0"/>
                  <a:pt x="4493990" y="452342"/>
                  <a:pt x="4814316" y="452342"/>
                </a:cubicBezTo>
                <a:cubicBezTo>
                  <a:pt x="5134642" y="452342"/>
                  <a:pt x="5134737" y="0"/>
                  <a:pt x="5455063" y="0"/>
                </a:cubicBezTo>
                <a:cubicBezTo>
                  <a:pt x="5775389" y="0"/>
                  <a:pt x="5775389" y="452342"/>
                  <a:pt x="6095810" y="452342"/>
                </a:cubicBezTo>
                <a:cubicBezTo>
                  <a:pt x="6416231" y="452342"/>
                  <a:pt x="6416135" y="0"/>
                  <a:pt x="6736461" y="0"/>
                </a:cubicBezTo>
                <a:cubicBezTo>
                  <a:pt x="7056787" y="0"/>
                  <a:pt x="7056882" y="452342"/>
                  <a:pt x="7377303" y="452342"/>
                </a:cubicBezTo>
                <a:cubicBezTo>
                  <a:pt x="7697724" y="452342"/>
                  <a:pt x="7697629" y="0"/>
                  <a:pt x="8018050" y="0"/>
                </a:cubicBezTo>
                <a:cubicBezTo>
                  <a:pt x="8338471" y="0"/>
                  <a:pt x="8338376" y="452342"/>
                  <a:pt x="8658796" y="452342"/>
                </a:cubicBezTo>
                <a:cubicBezTo>
                  <a:pt x="8979218" y="452342"/>
                  <a:pt x="8979218" y="0"/>
                  <a:pt x="9299543" y="0"/>
                </a:cubicBezTo>
                <a:cubicBezTo>
                  <a:pt x="9619869" y="0"/>
                  <a:pt x="9619964" y="452342"/>
                  <a:pt x="9940385" y="452342"/>
                </a:cubicBezTo>
                <a:cubicBezTo>
                  <a:pt x="10260806" y="452342"/>
                  <a:pt x="10260711" y="0"/>
                  <a:pt x="10581132" y="0"/>
                </a:cubicBezTo>
                <a:cubicBezTo>
                  <a:pt x="10901553" y="0"/>
                  <a:pt x="10901458" y="452342"/>
                  <a:pt x="11221879" y="452342"/>
                </a:cubicBezTo>
                <a:cubicBezTo>
                  <a:pt x="11542300" y="452342"/>
                  <a:pt x="11542300" y="0"/>
                  <a:pt x="11862721" y="0"/>
                </a:cubicBezTo>
                <a:cubicBezTo>
                  <a:pt x="12028837" y="0"/>
                  <a:pt x="12108847" y="121634"/>
                  <a:pt x="12192000" y="238792"/>
                </a:cubicBezTo>
                <a:close/>
              </a:path>
            </a:pathLst>
          </a:custGeom>
          <a:solidFill>
            <a:srgbClr val="FFFFFF">
              <a:alpha val="92000"/>
            </a:srgb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820880C-D05E-445F-BA64-FD7A63886207}"/>
              </a:ext>
            </a:extLst>
          </p:cNvPr>
          <p:cNvSpPr txBox="1"/>
          <p:nvPr/>
        </p:nvSpPr>
        <p:spPr>
          <a:xfrm>
            <a:off x="2129209" y="2346333"/>
            <a:ext cx="793358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6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 Today’s</a:t>
            </a:r>
            <a:br>
              <a:rPr lang="en-US" sz="4600" dirty="0">
                <a:solidFill>
                  <a:srgbClr val="404040"/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600" dirty="0">
                <a:gradFill>
                  <a:gsLst>
                    <a:gs pos="0">
                      <a:srgbClr val="FF598A"/>
                    </a:gs>
                    <a:gs pos="100000">
                      <a:srgbClr val="FF8A9C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8D2C579F-8A68-47E1-8B44-6F2553D7A7B7}"/>
              </a:ext>
            </a:extLst>
          </p:cNvPr>
          <p:cNvSpPr txBox="1"/>
          <p:nvPr/>
        </p:nvSpPr>
        <p:spPr>
          <a:xfrm>
            <a:off x="1428750" y="3821482"/>
            <a:ext cx="9334500" cy="9957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Presentation Content and It is Highly Recommended That You Replace This Demo Text Placeholder</a:t>
            </a:r>
          </a:p>
        </p:txBody>
      </p:sp>
      <p:sp>
        <p:nvSpPr>
          <p:cNvPr id="42" name="Graphic 11">
            <a:extLst>
              <a:ext uri="{FF2B5EF4-FFF2-40B4-BE49-F238E27FC236}">
                <a16:creationId xmlns:a16="http://schemas.microsoft.com/office/drawing/2014/main" id="{5AE873BD-3B18-4B7B-9CCD-81DE6738BCC0}"/>
              </a:ext>
            </a:extLst>
          </p:cNvPr>
          <p:cNvSpPr txBox="1"/>
          <p:nvPr/>
        </p:nvSpPr>
        <p:spPr>
          <a:xfrm>
            <a:off x="4887175" y="204073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</p:spTree>
    <p:extLst>
      <p:ext uri="{BB962C8B-B14F-4D97-AF65-F5344CB8AC3E}">
        <p14:creationId xmlns:p14="http://schemas.microsoft.com/office/powerpoint/2010/main" val="193868009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decel="53333" fill="hold" grpId="0" nodeType="withEffect">
                                  <p:stCondLst>
                                    <p:cond delay="75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42" presetClass="entr" presetSubtype="0" fill="hold" grpId="0" nodeType="withEffect">
                                  <p:stCondLst>
                                    <p:cond delay="10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750"/>
                                        <p:tgtEl>
                                          <p:spTgt spid="4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4" presetID="42" presetClass="entr" presetSubtype="0" fill="hold" grpId="0" nodeType="withEffect">
                                  <p:stCondLst>
                                    <p:cond delay="125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6" dur="75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750" fill="hold"/>
                                        <p:tgtEl>
                                          <p:spTgt spid="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grpId="0" nodeType="withEffect">
                                  <p:stCondLst>
                                    <p:cond delay="17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" grpId="0" animBg="1"/>
      <p:bldP spid="37" grpId="0"/>
      <p:bldP spid="38" grpId="0"/>
      <p:bldP spid="4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82F12161-2EA5-47E7-83BB-F3498EA37355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/>
      </p:sp>
      <p:sp>
        <p:nvSpPr>
          <p:cNvPr id="3" name="Graphic 5">
            <a:extLst>
              <a:ext uri="{FF2B5EF4-FFF2-40B4-BE49-F238E27FC236}">
                <a16:creationId xmlns:a16="http://schemas.microsoft.com/office/drawing/2014/main" id="{CB2BB6EA-4AC3-4E72-BFF9-0923598CFBA6}"/>
              </a:ext>
            </a:extLst>
          </p:cNvPr>
          <p:cNvSpPr/>
          <p:nvPr/>
        </p:nvSpPr>
        <p:spPr>
          <a:xfrm>
            <a:off x="0" y="1137190"/>
            <a:ext cx="12191999" cy="4583620"/>
          </a:xfrm>
          <a:custGeom>
            <a:avLst/>
            <a:gdLst>
              <a:gd name="connsiteX0" fmla="*/ 12192000 w 12191999"/>
              <a:gd name="connsiteY0" fmla="*/ 238792 h 4583620"/>
              <a:gd name="connsiteX1" fmla="*/ 12192000 w 12191999"/>
              <a:gd name="connsiteY1" fmla="*/ 4344829 h 4583620"/>
              <a:gd name="connsiteX2" fmla="*/ 11862721 w 12191999"/>
              <a:gd name="connsiteY2" fmla="*/ 4583621 h 4583620"/>
              <a:gd name="connsiteX3" fmla="*/ 11221879 w 12191999"/>
              <a:gd name="connsiteY3" fmla="*/ 4131278 h 4583620"/>
              <a:gd name="connsiteX4" fmla="*/ 10581132 w 12191999"/>
              <a:gd name="connsiteY4" fmla="*/ 4583621 h 4583620"/>
              <a:gd name="connsiteX5" fmla="*/ 9940385 w 12191999"/>
              <a:gd name="connsiteY5" fmla="*/ 4131278 h 4583620"/>
              <a:gd name="connsiteX6" fmla="*/ 9299543 w 12191999"/>
              <a:gd name="connsiteY6" fmla="*/ 4583621 h 4583620"/>
              <a:gd name="connsiteX7" fmla="*/ 8658796 w 12191999"/>
              <a:gd name="connsiteY7" fmla="*/ 4131278 h 4583620"/>
              <a:gd name="connsiteX8" fmla="*/ 8018050 w 12191999"/>
              <a:gd name="connsiteY8" fmla="*/ 4583621 h 4583620"/>
              <a:gd name="connsiteX9" fmla="*/ 7377303 w 12191999"/>
              <a:gd name="connsiteY9" fmla="*/ 4131278 h 4583620"/>
              <a:gd name="connsiteX10" fmla="*/ 6736461 w 12191999"/>
              <a:gd name="connsiteY10" fmla="*/ 4583621 h 4583620"/>
              <a:gd name="connsiteX11" fmla="*/ 6095810 w 12191999"/>
              <a:gd name="connsiteY11" fmla="*/ 4131278 h 4583620"/>
              <a:gd name="connsiteX12" fmla="*/ 5455063 w 12191999"/>
              <a:gd name="connsiteY12" fmla="*/ 4583621 h 4583620"/>
              <a:gd name="connsiteX13" fmla="*/ 4814316 w 12191999"/>
              <a:gd name="connsiteY13" fmla="*/ 4131278 h 4583620"/>
              <a:gd name="connsiteX14" fmla="*/ 4173665 w 12191999"/>
              <a:gd name="connsiteY14" fmla="*/ 4583621 h 4583620"/>
              <a:gd name="connsiteX15" fmla="*/ 3532918 w 12191999"/>
              <a:gd name="connsiteY15" fmla="*/ 4131278 h 4583620"/>
              <a:gd name="connsiteX16" fmla="*/ 2892076 w 12191999"/>
              <a:gd name="connsiteY16" fmla="*/ 4583621 h 4583620"/>
              <a:gd name="connsiteX17" fmla="*/ 2251329 w 12191999"/>
              <a:gd name="connsiteY17" fmla="*/ 4131278 h 4583620"/>
              <a:gd name="connsiteX18" fmla="*/ 1610582 w 12191999"/>
              <a:gd name="connsiteY18" fmla="*/ 4583621 h 4583620"/>
              <a:gd name="connsiteX19" fmla="*/ 969931 w 12191999"/>
              <a:gd name="connsiteY19" fmla="*/ 4131278 h 4583620"/>
              <a:gd name="connsiteX20" fmla="*/ 329184 w 12191999"/>
              <a:gd name="connsiteY20" fmla="*/ 4583621 h 4583620"/>
              <a:gd name="connsiteX21" fmla="*/ 0 w 12191999"/>
              <a:gd name="connsiteY21" fmla="*/ 4345115 h 4583620"/>
              <a:gd name="connsiteX22" fmla="*/ 0 w 12191999"/>
              <a:gd name="connsiteY22" fmla="*/ 238506 h 4583620"/>
              <a:gd name="connsiteX23" fmla="*/ 329184 w 12191999"/>
              <a:gd name="connsiteY23" fmla="*/ 0 h 4583620"/>
              <a:gd name="connsiteX24" fmla="*/ 969931 w 12191999"/>
              <a:gd name="connsiteY24" fmla="*/ 452342 h 4583620"/>
              <a:gd name="connsiteX25" fmla="*/ 1610582 w 12191999"/>
              <a:gd name="connsiteY25" fmla="*/ 0 h 4583620"/>
              <a:gd name="connsiteX26" fmla="*/ 2251329 w 12191999"/>
              <a:gd name="connsiteY26" fmla="*/ 452342 h 4583620"/>
              <a:gd name="connsiteX27" fmla="*/ 2892076 w 12191999"/>
              <a:gd name="connsiteY27" fmla="*/ 0 h 4583620"/>
              <a:gd name="connsiteX28" fmla="*/ 3532918 w 12191999"/>
              <a:gd name="connsiteY28" fmla="*/ 452342 h 4583620"/>
              <a:gd name="connsiteX29" fmla="*/ 4173665 w 12191999"/>
              <a:gd name="connsiteY29" fmla="*/ 0 h 4583620"/>
              <a:gd name="connsiteX30" fmla="*/ 4814316 w 12191999"/>
              <a:gd name="connsiteY30" fmla="*/ 452342 h 4583620"/>
              <a:gd name="connsiteX31" fmla="*/ 5455063 w 12191999"/>
              <a:gd name="connsiteY31" fmla="*/ 0 h 4583620"/>
              <a:gd name="connsiteX32" fmla="*/ 6095810 w 12191999"/>
              <a:gd name="connsiteY32" fmla="*/ 452342 h 4583620"/>
              <a:gd name="connsiteX33" fmla="*/ 6736461 w 12191999"/>
              <a:gd name="connsiteY33" fmla="*/ 0 h 4583620"/>
              <a:gd name="connsiteX34" fmla="*/ 7377303 w 12191999"/>
              <a:gd name="connsiteY34" fmla="*/ 452342 h 4583620"/>
              <a:gd name="connsiteX35" fmla="*/ 8018050 w 12191999"/>
              <a:gd name="connsiteY35" fmla="*/ 0 h 4583620"/>
              <a:gd name="connsiteX36" fmla="*/ 8658796 w 12191999"/>
              <a:gd name="connsiteY36" fmla="*/ 452342 h 4583620"/>
              <a:gd name="connsiteX37" fmla="*/ 9299543 w 12191999"/>
              <a:gd name="connsiteY37" fmla="*/ 0 h 4583620"/>
              <a:gd name="connsiteX38" fmla="*/ 9940385 w 12191999"/>
              <a:gd name="connsiteY38" fmla="*/ 452342 h 4583620"/>
              <a:gd name="connsiteX39" fmla="*/ 10581132 w 12191999"/>
              <a:gd name="connsiteY39" fmla="*/ 0 h 4583620"/>
              <a:gd name="connsiteX40" fmla="*/ 11221879 w 12191999"/>
              <a:gd name="connsiteY40" fmla="*/ 452342 h 4583620"/>
              <a:gd name="connsiteX41" fmla="*/ 11862721 w 12191999"/>
              <a:gd name="connsiteY41" fmla="*/ 0 h 4583620"/>
              <a:gd name="connsiteX42" fmla="*/ 12192000 w 12191999"/>
              <a:gd name="connsiteY42" fmla="*/ 238792 h 45836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</a:cxnLst>
            <a:rect l="l" t="t" r="r" b="b"/>
            <a:pathLst>
              <a:path w="12191999" h="4583620">
                <a:moveTo>
                  <a:pt x="12192000" y="238792"/>
                </a:moveTo>
                <a:lnTo>
                  <a:pt x="12192000" y="4344829"/>
                </a:lnTo>
                <a:cubicBezTo>
                  <a:pt x="12108847" y="4461987"/>
                  <a:pt x="12028837" y="4583621"/>
                  <a:pt x="11862721" y="4583621"/>
                </a:cubicBezTo>
                <a:cubicBezTo>
                  <a:pt x="11542300" y="4583621"/>
                  <a:pt x="11542300" y="4131278"/>
                  <a:pt x="11221879" y="4131278"/>
                </a:cubicBezTo>
                <a:cubicBezTo>
                  <a:pt x="10901458" y="4131278"/>
                  <a:pt x="10901458" y="4583621"/>
                  <a:pt x="10581132" y="4583621"/>
                </a:cubicBezTo>
                <a:cubicBezTo>
                  <a:pt x="10260806" y="4583621"/>
                  <a:pt x="10260711" y="4131278"/>
                  <a:pt x="9940385" y="4131278"/>
                </a:cubicBezTo>
                <a:cubicBezTo>
                  <a:pt x="9620059" y="4131278"/>
                  <a:pt x="9619964" y="4583621"/>
                  <a:pt x="9299543" y="4583621"/>
                </a:cubicBezTo>
                <a:cubicBezTo>
                  <a:pt x="8979122" y="4583621"/>
                  <a:pt x="8979218" y="4131278"/>
                  <a:pt x="8658796" y="4131278"/>
                </a:cubicBezTo>
                <a:cubicBezTo>
                  <a:pt x="8338376" y="4131278"/>
                  <a:pt x="8338376" y="4583621"/>
                  <a:pt x="8018050" y="4583621"/>
                </a:cubicBezTo>
                <a:cubicBezTo>
                  <a:pt x="7697724" y="4583621"/>
                  <a:pt x="7697629" y="4131278"/>
                  <a:pt x="7377303" y="4131278"/>
                </a:cubicBezTo>
                <a:cubicBezTo>
                  <a:pt x="7056978" y="4131278"/>
                  <a:pt x="7056882" y="4583621"/>
                  <a:pt x="6736461" y="4583621"/>
                </a:cubicBezTo>
                <a:cubicBezTo>
                  <a:pt x="6416040" y="4583621"/>
                  <a:pt x="6416135" y="4131278"/>
                  <a:pt x="6095810" y="4131278"/>
                </a:cubicBezTo>
                <a:cubicBezTo>
                  <a:pt x="5775484" y="4131278"/>
                  <a:pt x="5775389" y="4583621"/>
                  <a:pt x="5455063" y="4583621"/>
                </a:cubicBezTo>
                <a:cubicBezTo>
                  <a:pt x="5134737" y="4583621"/>
                  <a:pt x="5134737" y="4131278"/>
                  <a:pt x="4814316" y="4131278"/>
                </a:cubicBezTo>
                <a:cubicBezTo>
                  <a:pt x="4493895" y="4131278"/>
                  <a:pt x="4493990" y="4583621"/>
                  <a:pt x="4173665" y="4583621"/>
                </a:cubicBezTo>
                <a:cubicBezTo>
                  <a:pt x="3853339" y="4583621"/>
                  <a:pt x="3853244" y="4131278"/>
                  <a:pt x="3532918" y="4131278"/>
                </a:cubicBezTo>
                <a:cubicBezTo>
                  <a:pt x="3212592" y="4131278"/>
                  <a:pt x="3212497" y="4583621"/>
                  <a:pt x="2892076" y="4583621"/>
                </a:cubicBezTo>
                <a:cubicBezTo>
                  <a:pt x="2571655" y="4583621"/>
                  <a:pt x="2571750" y="4131278"/>
                  <a:pt x="2251329" y="4131278"/>
                </a:cubicBezTo>
                <a:cubicBezTo>
                  <a:pt x="1930908" y="4131278"/>
                  <a:pt x="1931003" y="4583621"/>
                  <a:pt x="1610582" y="4583621"/>
                </a:cubicBezTo>
                <a:cubicBezTo>
                  <a:pt x="1290161" y="4583621"/>
                  <a:pt x="1290257" y="4131278"/>
                  <a:pt x="969931" y="4131278"/>
                </a:cubicBezTo>
                <a:cubicBezTo>
                  <a:pt x="649605" y="4131278"/>
                  <a:pt x="649510" y="4583621"/>
                  <a:pt x="329184" y="4583621"/>
                </a:cubicBezTo>
                <a:cubicBezTo>
                  <a:pt x="163163" y="4583621"/>
                  <a:pt x="83153" y="4462177"/>
                  <a:pt x="0" y="4345115"/>
                </a:cubicBezTo>
                <a:lnTo>
                  <a:pt x="0" y="238506"/>
                </a:lnTo>
                <a:cubicBezTo>
                  <a:pt x="83153" y="121444"/>
                  <a:pt x="163163" y="0"/>
                  <a:pt x="329184" y="0"/>
                </a:cubicBezTo>
                <a:cubicBezTo>
                  <a:pt x="649510" y="0"/>
                  <a:pt x="649510" y="452342"/>
                  <a:pt x="969931" y="452342"/>
                </a:cubicBezTo>
                <a:cubicBezTo>
                  <a:pt x="1290352" y="452342"/>
                  <a:pt x="1290257" y="0"/>
                  <a:pt x="1610582" y="0"/>
                </a:cubicBezTo>
                <a:cubicBezTo>
                  <a:pt x="1930908" y="0"/>
                  <a:pt x="1931003" y="452342"/>
                  <a:pt x="2251329" y="452342"/>
                </a:cubicBezTo>
                <a:cubicBezTo>
                  <a:pt x="2571655" y="452342"/>
                  <a:pt x="2571750" y="0"/>
                  <a:pt x="2892076" y="0"/>
                </a:cubicBezTo>
                <a:cubicBezTo>
                  <a:pt x="3212402" y="0"/>
                  <a:pt x="3212497" y="452342"/>
                  <a:pt x="3532918" y="452342"/>
                </a:cubicBezTo>
                <a:cubicBezTo>
                  <a:pt x="3853339" y="452342"/>
                  <a:pt x="3853244" y="0"/>
                  <a:pt x="4173665" y="0"/>
                </a:cubicBezTo>
                <a:cubicBezTo>
                  <a:pt x="4494086" y="0"/>
                  <a:pt x="4493990" y="452342"/>
                  <a:pt x="4814316" y="452342"/>
                </a:cubicBezTo>
                <a:cubicBezTo>
                  <a:pt x="5134642" y="452342"/>
                  <a:pt x="5134737" y="0"/>
                  <a:pt x="5455063" y="0"/>
                </a:cubicBezTo>
                <a:cubicBezTo>
                  <a:pt x="5775389" y="0"/>
                  <a:pt x="5775389" y="452342"/>
                  <a:pt x="6095810" y="452342"/>
                </a:cubicBezTo>
                <a:cubicBezTo>
                  <a:pt x="6416231" y="452342"/>
                  <a:pt x="6416135" y="0"/>
                  <a:pt x="6736461" y="0"/>
                </a:cubicBezTo>
                <a:cubicBezTo>
                  <a:pt x="7056787" y="0"/>
                  <a:pt x="7056882" y="452342"/>
                  <a:pt x="7377303" y="452342"/>
                </a:cubicBezTo>
                <a:cubicBezTo>
                  <a:pt x="7697724" y="452342"/>
                  <a:pt x="7697629" y="0"/>
                  <a:pt x="8018050" y="0"/>
                </a:cubicBezTo>
                <a:cubicBezTo>
                  <a:pt x="8338471" y="0"/>
                  <a:pt x="8338376" y="452342"/>
                  <a:pt x="8658796" y="452342"/>
                </a:cubicBezTo>
                <a:cubicBezTo>
                  <a:pt x="8979218" y="452342"/>
                  <a:pt x="8979218" y="0"/>
                  <a:pt x="9299543" y="0"/>
                </a:cubicBezTo>
                <a:cubicBezTo>
                  <a:pt x="9619869" y="0"/>
                  <a:pt x="9619964" y="452342"/>
                  <a:pt x="9940385" y="452342"/>
                </a:cubicBezTo>
                <a:cubicBezTo>
                  <a:pt x="10260806" y="452342"/>
                  <a:pt x="10260711" y="0"/>
                  <a:pt x="10581132" y="0"/>
                </a:cubicBezTo>
                <a:cubicBezTo>
                  <a:pt x="10901553" y="0"/>
                  <a:pt x="10901458" y="452342"/>
                  <a:pt x="11221879" y="452342"/>
                </a:cubicBezTo>
                <a:cubicBezTo>
                  <a:pt x="11542300" y="452342"/>
                  <a:pt x="11542300" y="0"/>
                  <a:pt x="11862721" y="0"/>
                </a:cubicBezTo>
                <a:cubicBezTo>
                  <a:pt x="12028837" y="0"/>
                  <a:pt x="12108847" y="121634"/>
                  <a:pt x="12192000" y="238792"/>
                </a:cubicBezTo>
                <a:close/>
              </a:path>
            </a:pathLst>
          </a:custGeom>
          <a:solidFill>
            <a:srgbClr val="FFFFFF">
              <a:alpha val="92000"/>
            </a:srgbClr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prstClr val="black"/>
              </a:solidFill>
              <a:latin typeface="Montserrat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16DD0B5E-E1EE-4010-A744-EC63A10A4C51}"/>
              </a:ext>
            </a:extLst>
          </p:cNvPr>
          <p:cNvSpPr txBox="1"/>
          <p:nvPr/>
        </p:nvSpPr>
        <p:spPr>
          <a:xfrm>
            <a:off x="2129209" y="2346333"/>
            <a:ext cx="7933582" cy="15081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600" dirty="0">
                <a:solidFill>
                  <a:schemeClr val="bg2">
                    <a:lumMod val="25000"/>
                  </a:schemeClr>
                </a:solidFill>
                <a:latin typeface="Montserrat ExtraBold"/>
                <a:cs typeface="Poppins"/>
                <a:sym typeface="Poppins"/>
                <a:rtl val="0"/>
              </a:rPr>
              <a:t>Welcome to Our Today’s</a:t>
            </a:r>
            <a:br>
              <a:rPr lang="en-US" sz="4600" dirty="0">
                <a:solidFill>
                  <a:srgbClr val="404040"/>
                </a:solidFill>
                <a:latin typeface="Montserrat ExtraBold"/>
                <a:cs typeface="Poppins"/>
                <a:sym typeface="Poppins"/>
                <a:rtl val="0"/>
              </a:rPr>
            </a:br>
            <a:r>
              <a:rPr lang="en-US" sz="4600" dirty="0">
                <a:gradFill>
                  <a:gsLst>
                    <a:gs pos="0">
                      <a:srgbClr val="1555FD"/>
                    </a:gs>
                    <a:gs pos="100000">
                      <a:srgbClr val="5680F8"/>
                    </a:gs>
                  </a:gsLst>
                  <a:lin ang="10800000" scaled="1"/>
                </a:gradFill>
                <a:latin typeface="Montserrat ExtraBold"/>
                <a:cs typeface="Poppins"/>
                <a:sym typeface="Poppins"/>
                <a:rtl val="0"/>
              </a:rPr>
              <a:t>Presentation</a:t>
            </a:r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4F76FB34-27A5-40A9-AF38-FE2AD90A2D39}"/>
              </a:ext>
            </a:extLst>
          </p:cNvPr>
          <p:cNvSpPr txBox="1"/>
          <p:nvPr/>
        </p:nvSpPr>
        <p:spPr>
          <a:xfrm>
            <a:off x="1428750" y="3821482"/>
            <a:ext cx="9334500" cy="9957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2400"/>
              </a:lnSpc>
            </a:pPr>
            <a:r>
              <a:rPr lang="en-US" sz="1700" dirty="0">
                <a:solidFill>
                  <a:schemeClr val="bg2">
                    <a:lumMod val="25000"/>
                  </a:schemeClr>
                </a:solidFill>
                <a:latin typeface="Montserrat"/>
                <a:cs typeface="Poppins"/>
                <a:sym typeface="Poppins"/>
                <a:rtl val="0"/>
              </a:rPr>
              <a:t>Here You Can Add Some Brief Text to Explain the Title this is Just a Demo So Consider Replacing This Text with Your Own Presentation Content and It is Highly Recommended That You Replace This Demo Text Placeholder</a:t>
            </a:r>
          </a:p>
        </p:txBody>
      </p:sp>
      <p:sp>
        <p:nvSpPr>
          <p:cNvPr id="6" name="Graphic 11">
            <a:extLst>
              <a:ext uri="{FF2B5EF4-FFF2-40B4-BE49-F238E27FC236}">
                <a16:creationId xmlns:a16="http://schemas.microsoft.com/office/drawing/2014/main" id="{891BD185-4132-4326-86EA-CF26BC6DF982}"/>
              </a:ext>
            </a:extLst>
          </p:cNvPr>
          <p:cNvSpPr txBox="1"/>
          <p:nvPr/>
        </p:nvSpPr>
        <p:spPr>
          <a:xfrm>
            <a:off x="4887175" y="2040734"/>
            <a:ext cx="241765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600" dirty="0">
                <a:solidFill>
                  <a:schemeClr val="bg2">
                    <a:lumMod val="25000"/>
                  </a:schemeClr>
                </a:solidFill>
                <a:latin typeface="Montserrat" panose="02000505000000020004" pitchFamily="2" charset="0"/>
                <a:cs typeface="Poppins"/>
                <a:sym typeface="Poppins"/>
                <a:rtl val="0"/>
              </a:rPr>
              <a:t>Company Name Here</a:t>
            </a:r>
          </a:p>
        </p:txBody>
      </p:sp>
    </p:spTree>
    <p:extLst>
      <p:ext uri="{BB962C8B-B14F-4D97-AF65-F5344CB8AC3E}">
        <p14:creationId xmlns:p14="http://schemas.microsoft.com/office/powerpoint/2010/main" val="292617907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Freeform 5">
            <a:extLst>
              <a:ext uri="{FF2B5EF4-FFF2-40B4-BE49-F238E27FC236}">
                <a16:creationId xmlns:a16="http://schemas.microsoft.com/office/drawing/2014/main" id="{F28D560B-9658-45D9-92B1-D8650DA5A7A5}"/>
              </a:ext>
            </a:extLst>
          </p:cNvPr>
          <p:cNvSpPr>
            <a:spLocks/>
          </p:cNvSpPr>
          <p:nvPr/>
        </p:nvSpPr>
        <p:spPr bwMode="auto">
          <a:xfrm>
            <a:off x="1236761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6" name="Oval 45">
            <a:extLst>
              <a:ext uri="{FF2B5EF4-FFF2-40B4-BE49-F238E27FC236}">
                <a16:creationId xmlns:a16="http://schemas.microsoft.com/office/drawing/2014/main" id="{6385E7D4-20B7-4CF9-84D7-1AEE9C76E7E6}"/>
              </a:ext>
            </a:extLst>
          </p:cNvPr>
          <p:cNvSpPr/>
          <p:nvPr/>
        </p:nvSpPr>
        <p:spPr>
          <a:xfrm>
            <a:off x="1388295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0" name="Oval 49">
            <a:extLst>
              <a:ext uri="{FF2B5EF4-FFF2-40B4-BE49-F238E27FC236}">
                <a16:creationId xmlns:a16="http://schemas.microsoft.com/office/drawing/2014/main" id="{A4245E3B-B02C-4590-A75E-1EA5277BBBCD}"/>
              </a:ext>
            </a:extLst>
          </p:cNvPr>
          <p:cNvSpPr/>
          <p:nvPr/>
        </p:nvSpPr>
        <p:spPr>
          <a:xfrm>
            <a:off x="1531908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1555FD"/>
              </a:gs>
              <a:gs pos="100000">
                <a:srgbClr val="5680F8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1" name="Freeform 5">
            <a:extLst>
              <a:ext uri="{FF2B5EF4-FFF2-40B4-BE49-F238E27FC236}">
                <a16:creationId xmlns:a16="http://schemas.microsoft.com/office/drawing/2014/main" id="{5E700CBF-F877-45BC-B8D4-32EC3999A17C}"/>
              </a:ext>
            </a:extLst>
          </p:cNvPr>
          <p:cNvSpPr>
            <a:spLocks/>
          </p:cNvSpPr>
          <p:nvPr/>
        </p:nvSpPr>
        <p:spPr bwMode="auto">
          <a:xfrm>
            <a:off x="3240239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2" name="Oval 51">
            <a:extLst>
              <a:ext uri="{FF2B5EF4-FFF2-40B4-BE49-F238E27FC236}">
                <a16:creationId xmlns:a16="http://schemas.microsoft.com/office/drawing/2014/main" id="{B645A29D-B0B6-4559-9A30-D0D0B2C8D978}"/>
              </a:ext>
            </a:extLst>
          </p:cNvPr>
          <p:cNvSpPr/>
          <p:nvPr/>
        </p:nvSpPr>
        <p:spPr>
          <a:xfrm>
            <a:off x="3391773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3" name="Oval 52">
            <a:extLst>
              <a:ext uri="{FF2B5EF4-FFF2-40B4-BE49-F238E27FC236}">
                <a16:creationId xmlns:a16="http://schemas.microsoft.com/office/drawing/2014/main" id="{4DD1F5AB-21B3-43FE-A418-11BFFC04CF91}"/>
              </a:ext>
            </a:extLst>
          </p:cNvPr>
          <p:cNvSpPr/>
          <p:nvPr/>
        </p:nvSpPr>
        <p:spPr>
          <a:xfrm>
            <a:off x="3535386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E7C04"/>
              </a:gs>
              <a:gs pos="100000">
                <a:srgbClr val="FFCA4E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4" name="Freeform 5">
            <a:extLst>
              <a:ext uri="{FF2B5EF4-FFF2-40B4-BE49-F238E27FC236}">
                <a16:creationId xmlns:a16="http://schemas.microsoft.com/office/drawing/2014/main" id="{606D2F46-59B2-441D-8AEB-40D7B0A41F63}"/>
              </a:ext>
            </a:extLst>
          </p:cNvPr>
          <p:cNvSpPr>
            <a:spLocks/>
          </p:cNvSpPr>
          <p:nvPr/>
        </p:nvSpPr>
        <p:spPr bwMode="auto">
          <a:xfrm>
            <a:off x="7247195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5" name="Oval 54">
            <a:extLst>
              <a:ext uri="{FF2B5EF4-FFF2-40B4-BE49-F238E27FC236}">
                <a16:creationId xmlns:a16="http://schemas.microsoft.com/office/drawing/2014/main" id="{685D4BE4-5677-4C4A-BF0F-AA19D257C9E4}"/>
              </a:ext>
            </a:extLst>
          </p:cNvPr>
          <p:cNvSpPr/>
          <p:nvPr/>
        </p:nvSpPr>
        <p:spPr>
          <a:xfrm>
            <a:off x="7398729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6" name="Oval 55">
            <a:extLst>
              <a:ext uri="{FF2B5EF4-FFF2-40B4-BE49-F238E27FC236}">
                <a16:creationId xmlns:a16="http://schemas.microsoft.com/office/drawing/2014/main" id="{1A1EB222-32E9-4CF0-BD79-C850CB023683}"/>
              </a:ext>
            </a:extLst>
          </p:cNvPr>
          <p:cNvSpPr/>
          <p:nvPr/>
        </p:nvSpPr>
        <p:spPr>
          <a:xfrm>
            <a:off x="7542342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DD421D"/>
              </a:gs>
              <a:gs pos="100000">
                <a:srgbClr val="FF6F5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7" name="Freeform 5">
            <a:extLst>
              <a:ext uri="{FF2B5EF4-FFF2-40B4-BE49-F238E27FC236}">
                <a16:creationId xmlns:a16="http://schemas.microsoft.com/office/drawing/2014/main" id="{F2683E30-605F-4889-9EA4-17868C35710C}"/>
              </a:ext>
            </a:extLst>
          </p:cNvPr>
          <p:cNvSpPr>
            <a:spLocks/>
          </p:cNvSpPr>
          <p:nvPr/>
        </p:nvSpPr>
        <p:spPr bwMode="auto">
          <a:xfrm>
            <a:off x="9250671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8" name="Oval 57">
            <a:extLst>
              <a:ext uri="{FF2B5EF4-FFF2-40B4-BE49-F238E27FC236}">
                <a16:creationId xmlns:a16="http://schemas.microsoft.com/office/drawing/2014/main" id="{1C3FE339-C0FF-48F3-AFC5-ACF4CF557D27}"/>
              </a:ext>
            </a:extLst>
          </p:cNvPr>
          <p:cNvSpPr/>
          <p:nvPr/>
        </p:nvSpPr>
        <p:spPr>
          <a:xfrm>
            <a:off x="9402205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59" name="Oval 58">
            <a:extLst>
              <a:ext uri="{FF2B5EF4-FFF2-40B4-BE49-F238E27FC236}">
                <a16:creationId xmlns:a16="http://schemas.microsoft.com/office/drawing/2014/main" id="{D15C583C-B4C6-43B0-9467-7703E05FE01A}"/>
              </a:ext>
            </a:extLst>
          </p:cNvPr>
          <p:cNvSpPr/>
          <p:nvPr/>
        </p:nvSpPr>
        <p:spPr>
          <a:xfrm>
            <a:off x="9545818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1C123"/>
              </a:gs>
              <a:gs pos="100000">
                <a:srgbClr val="B3DA7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0" name="Freeform 5">
            <a:extLst>
              <a:ext uri="{FF2B5EF4-FFF2-40B4-BE49-F238E27FC236}">
                <a16:creationId xmlns:a16="http://schemas.microsoft.com/office/drawing/2014/main" id="{6D1CCE7E-3D19-41A5-93F5-BBA0D638F41D}"/>
              </a:ext>
            </a:extLst>
          </p:cNvPr>
          <p:cNvSpPr>
            <a:spLocks/>
          </p:cNvSpPr>
          <p:nvPr/>
        </p:nvSpPr>
        <p:spPr bwMode="auto">
          <a:xfrm>
            <a:off x="5237588" y="234494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1" name="Oval 60">
            <a:extLst>
              <a:ext uri="{FF2B5EF4-FFF2-40B4-BE49-F238E27FC236}">
                <a16:creationId xmlns:a16="http://schemas.microsoft.com/office/drawing/2014/main" id="{A33B0CD5-269E-41D8-AB3E-FD6D6A2320F9}"/>
              </a:ext>
            </a:extLst>
          </p:cNvPr>
          <p:cNvSpPr/>
          <p:nvPr/>
        </p:nvSpPr>
        <p:spPr>
          <a:xfrm>
            <a:off x="5389122" y="2496480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2" name="Oval 61">
            <a:extLst>
              <a:ext uri="{FF2B5EF4-FFF2-40B4-BE49-F238E27FC236}">
                <a16:creationId xmlns:a16="http://schemas.microsoft.com/office/drawing/2014/main" id="{EE0DEB6F-A4FB-43AB-BEDA-448402E3EDDF}"/>
              </a:ext>
            </a:extLst>
          </p:cNvPr>
          <p:cNvSpPr/>
          <p:nvPr/>
        </p:nvSpPr>
        <p:spPr>
          <a:xfrm>
            <a:off x="5532735" y="2640093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5D28FE"/>
              </a:gs>
              <a:gs pos="100000">
                <a:srgbClr val="BB66DD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63" name="Group 62">
            <a:extLst>
              <a:ext uri="{FF2B5EF4-FFF2-40B4-BE49-F238E27FC236}">
                <a16:creationId xmlns:a16="http://schemas.microsoft.com/office/drawing/2014/main" id="{E8B66913-5581-41DC-89FE-C981FDFB5F92}"/>
              </a:ext>
            </a:extLst>
          </p:cNvPr>
          <p:cNvGrpSpPr/>
          <p:nvPr/>
        </p:nvGrpSpPr>
        <p:grpSpPr>
          <a:xfrm>
            <a:off x="2220278" y="709115"/>
            <a:ext cx="7751445" cy="1132213"/>
            <a:chOff x="2220278" y="709115"/>
            <a:chExt cx="7751445" cy="1132213"/>
          </a:xfrm>
        </p:grpSpPr>
        <p:sp>
          <p:nvSpPr>
            <p:cNvPr id="64" name="TextBox 63">
              <a:extLst>
                <a:ext uri="{FF2B5EF4-FFF2-40B4-BE49-F238E27FC236}">
                  <a16:creationId xmlns:a16="http://schemas.microsoft.com/office/drawing/2014/main" id="{FE399CCA-37BA-47BC-A01D-4ED9773C7F88}"/>
                </a:ext>
              </a:extLst>
            </p:cNvPr>
            <p:cNvSpPr txBox="1"/>
            <p:nvPr/>
          </p:nvSpPr>
          <p:spPr>
            <a:xfrm>
              <a:off x="2220278" y="709115"/>
              <a:ext cx="7751445" cy="1092708"/>
            </a:xfrm>
            <a:custGeom>
              <a:avLst/>
              <a:gdLst/>
              <a:ahLst/>
              <a:cxnLst/>
              <a:rect l="l" t="t" r="r" b="b"/>
              <a:pathLst>
                <a:path w="7751445" h="1092708">
                  <a:moveTo>
                    <a:pt x="2687955" y="333756"/>
                  </a:moveTo>
                  <a:lnTo>
                    <a:pt x="2573655" y="681228"/>
                  </a:lnTo>
                  <a:lnTo>
                    <a:pt x="2803779" y="681228"/>
                  </a:lnTo>
                  <a:close/>
                  <a:moveTo>
                    <a:pt x="3649980" y="269748"/>
                  </a:moveTo>
                  <a:lnTo>
                    <a:pt x="3649980" y="821436"/>
                  </a:lnTo>
                  <a:lnTo>
                    <a:pt x="3753612" y="821436"/>
                  </a:lnTo>
                  <a:cubicBezTo>
                    <a:pt x="3840988" y="821436"/>
                    <a:pt x="3909568" y="797560"/>
                    <a:pt x="3959352" y="749808"/>
                  </a:cubicBezTo>
                  <a:cubicBezTo>
                    <a:pt x="4009136" y="702056"/>
                    <a:pt x="4034028" y="634492"/>
                    <a:pt x="4034028" y="547116"/>
                  </a:cubicBezTo>
                  <a:cubicBezTo>
                    <a:pt x="4034028" y="458724"/>
                    <a:pt x="4009136" y="390398"/>
                    <a:pt x="3959352" y="342138"/>
                  </a:cubicBezTo>
                  <a:cubicBezTo>
                    <a:pt x="3909568" y="293878"/>
                    <a:pt x="3840988" y="269748"/>
                    <a:pt x="3753612" y="269748"/>
                  </a:cubicBezTo>
                  <a:close/>
                  <a:moveTo>
                    <a:pt x="1487805" y="260604"/>
                  </a:moveTo>
                  <a:lnTo>
                    <a:pt x="1487805" y="484632"/>
                  </a:lnTo>
                  <a:lnTo>
                    <a:pt x="1635633" y="484632"/>
                  </a:lnTo>
                  <a:cubicBezTo>
                    <a:pt x="1676273" y="484632"/>
                    <a:pt x="1706753" y="474980"/>
                    <a:pt x="1727073" y="455676"/>
                  </a:cubicBezTo>
                  <a:cubicBezTo>
                    <a:pt x="1747393" y="436372"/>
                    <a:pt x="1757554" y="408432"/>
                    <a:pt x="1757554" y="371856"/>
                  </a:cubicBezTo>
                  <a:cubicBezTo>
                    <a:pt x="1757554" y="337312"/>
                    <a:pt x="1747139" y="310134"/>
                    <a:pt x="1726311" y="290322"/>
                  </a:cubicBezTo>
                  <a:cubicBezTo>
                    <a:pt x="1705483" y="270510"/>
                    <a:pt x="1675257" y="260604"/>
                    <a:pt x="1635633" y="260604"/>
                  </a:cubicBezTo>
                  <a:close/>
                  <a:moveTo>
                    <a:pt x="6882764" y="10668"/>
                  </a:moveTo>
                  <a:lnTo>
                    <a:pt x="7751445" y="10668"/>
                  </a:lnTo>
                  <a:lnTo>
                    <a:pt x="7751445" y="248412"/>
                  </a:lnTo>
                  <a:lnTo>
                    <a:pt x="7464933" y="248412"/>
                  </a:lnTo>
                  <a:lnTo>
                    <a:pt x="7464933" y="1085088"/>
                  </a:lnTo>
                  <a:lnTo>
                    <a:pt x="7166229" y="1085088"/>
                  </a:lnTo>
                  <a:lnTo>
                    <a:pt x="7166229" y="248412"/>
                  </a:lnTo>
                  <a:lnTo>
                    <a:pt x="6882764" y="248412"/>
                  </a:lnTo>
                  <a:close/>
                  <a:moveTo>
                    <a:pt x="5780151" y="10668"/>
                  </a:moveTo>
                  <a:lnTo>
                    <a:pt x="6078855" y="10668"/>
                  </a:lnTo>
                  <a:lnTo>
                    <a:pt x="6476619" y="618744"/>
                  </a:lnTo>
                  <a:lnTo>
                    <a:pt x="6476619" y="10668"/>
                  </a:lnTo>
                  <a:lnTo>
                    <a:pt x="6775322" y="10668"/>
                  </a:lnTo>
                  <a:lnTo>
                    <a:pt x="6775322" y="1085088"/>
                  </a:lnTo>
                  <a:lnTo>
                    <a:pt x="6476619" y="1085088"/>
                  </a:lnTo>
                  <a:lnTo>
                    <a:pt x="6078855" y="484632"/>
                  </a:lnTo>
                  <a:lnTo>
                    <a:pt x="6078855" y="1085088"/>
                  </a:lnTo>
                  <a:lnTo>
                    <a:pt x="5780151" y="1085088"/>
                  </a:lnTo>
                  <a:close/>
                  <a:moveTo>
                    <a:pt x="4941951" y="10668"/>
                  </a:moveTo>
                  <a:lnTo>
                    <a:pt x="5629275" y="10668"/>
                  </a:lnTo>
                  <a:lnTo>
                    <a:pt x="5629275" y="249936"/>
                  </a:lnTo>
                  <a:lnTo>
                    <a:pt x="5240655" y="249936"/>
                  </a:lnTo>
                  <a:lnTo>
                    <a:pt x="5240655" y="425196"/>
                  </a:lnTo>
                  <a:lnTo>
                    <a:pt x="5583555" y="425196"/>
                  </a:lnTo>
                  <a:lnTo>
                    <a:pt x="5583555" y="652272"/>
                  </a:lnTo>
                  <a:lnTo>
                    <a:pt x="5240655" y="652272"/>
                  </a:lnTo>
                  <a:lnTo>
                    <a:pt x="5240655" y="845820"/>
                  </a:lnTo>
                  <a:lnTo>
                    <a:pt x="5629275" y="845820"/>
                  </a:lnTo>
                  <a:lnTo>
                    <a:pt x="5629275" y="1085088"/>
                  </a:lnTo>
                  <a:lnTo>
                    <a:pt x="4941951" y="1085088"/>
                  </a:lnTo>
                  <a:close/>
                  <a:moveTo>
                    <a:pt x="4475226" y="10668"/>
                  </a:moveTo>
                  <a:lnTo>
                    <a:pt x="4773930" y="10668"/>
                  </a:lnTo>
                  <a:lnTo>
                    <a:pt x="4773930" y="1085088"/>
                  </a:lnTo>
                  <a:lnTo>
                    <a:pt x="4475226" y="1085088"/>
                  </a:lnTo>
                  <a:close/>
                  <a:moveTo>
                    <a:pt x="3351276" y="10668"/>
                  </a:moveTo>
                  <a:lnTo>
                    <a:pt x="3776472" y="10668"/>
                  </a:lnTo>
                  <a:cubicBezTo>
                    <a:pt x="3889248" y="10668"/>
                    <a:pt x="3988054" y="33274"/>
                    <a:pt x="4072890" y="78486"/>
                  </a:cubicBezTo>
                  <a:cubicBezTo>
                    <a:pt x="4157726" y="123698"/>
                    <a:pt x="4223004" y="186944"/>
                    <a:pt x="4268724" y="268224"/>
                  </a:cubicBezTo>
                  <a:cubicBezTo>
                    <a:pt x="4314444" y="349504"/>
                    <a:pt x="4337304" y="442468"/>
                    <a:pt x="4337304" y="547116"/>
                  </a:cubicBezTo>
                  <a:cubicBezTo>
                    <a:pt x="4337304" y="650748"/>
                    <a:pt x="4314190" y="743204"/>
                    <a:pt x="4267962" y="824484"/>
                  </a:cubicBezTo>
                  <a:cubicBezTo>
                    <a:pt x="4221734" y="905764"/>
                    <a:pt x="4156202" y="969518"/>
                    <a:pt x="4071366" y="1015746"/>
                  </a:cubicBezTo>
                  <a:cubicBezTo>
                    <a:pt x="3986530" y="1061974"/>
                    <a:pt x="3888232" y="1085088"/>
                    <a:pt x="3776472" y="1085088"/>
                  </a:cubicBezTo>
                  <a:lnTo>
                    <a:pt x="3351276" y="1085088"/>
                  </a:lnTo>
                  <a:close/>
                  <a:moveTo>
                    <a:pt x="2517267" y="10668"/>
                  </a:moveTo>
                  <a:lnTo>
                    <a:pt x="2861691" y="10668"/>
                  </a:lnTo>
                  <a:lnTo>
                    <a:pt x="3251835" y="1085088"/>
                  </a:lnTo>
                  <a:lnTo>
                    <a:pt x="2936367" y="1085088"/>
                  </a:lnTo>
                  <a:lnTo>
                    <a:pt x="2878455" y="909828"/>
                  </a:lnTo>
                  <a:lnTo>
                    <a:pt x="2497455" y="909828"/>
                  </a:lnTo>
                  <a:lnTo>
                    <a:pt x="2439543" y="1085088"/>
                  </a:lnTo>
                  <a:lnTo>
                    <a:pt x="2125599" y="1085088"/>
                  </a:lnTo>
                  <a:close/>
                  <a:moveTo>
                    <a:pt x="1189102" y="10668"/>
                  </a:moveTo>
                  <a:lnTo>
                    <a:pt x="1660017" y="10668"/>
                  </a:lnTo>
                  <a:cubicBezTo>
                    <a:pt x="1746377" y="10668"/>
                    <a:pt x="1819529" y="25654"/>
                    <a:pt x="1879473" y="55626"/>
                  </a:cubicBezTo>
                  <a:cubicBezTo>
                    <a:pt x="1939417" y="85598"/>
                    <a:pt x="1984629" y="126746"/>
                    <a:pt x="2015109" y="179070"/>
                  </a:cubicBezTo>
                  <a:cubicBezTo>
                    <a:pt x="2045589" y="231394"/>
                    <a:pt x="2060829" y="290068"/>
                    <a:pt x="2060829" y="355092"/>
                  </a:cubicBezTo>
                  <a:cubicBezTo>
                    <a:pt x="2060829" y="428244"/>
                    <a:pt x="2040763" y="492506"/>
                    <a:pt x="2000631" y="547878"/>
                  </a:cubicBezTo>
                  <a:cubicBezTo>
                    <a:pt x="1960499" y="603250"/>
                    <a:pt x="1901825" y="642620"/>
                    <a:pt x="1824609" y="665988"/>
                  </a:cubicBezTo>
                  <a:lnTo>
                    <a:pt x="2066925" y="1085088"/>
                  </a:lnTo>
                  <a:lnTo>
                    <a:pt x="1733170" y="1085088"/>
                  </a:lnTo>
                  <a:lnTo>
                    <a:pt x="1519809" y="688848"/>
                  </a:lnTo>
                  <a:lnTo>
                    <a:pt x="1487805" y="688848"/>
                  </a:lnTo>
                  <a:lnTo>
                    <a:pt x="1487805" y="1085088"/>
                  </a:lnTo>
                  <a:lnTo>
                    <a:pt x="1189102" y="1085088"/>
                  </a:lnTo>
                  <a:close/>
                  <a:moveTo>
                    <a:pt x="544069" y="0"/>
                  </a:moveTo>
                  <a:cubicBezTo>
                    <a:pt x="679196" y="0"/>
                    <a:pt x="790957" y="32512"/>
                    <a:pt x="879349" y="97536"/>
                  </a:cubicBezTo>
                  <a:cubicBezTo>
                    <a:pt x="967741" y="162560"/>
                    <a:pt x="1022604" y="251460"/>
                    <a:pt x="1043941" y="364236"/>
                  </a:cubicBezTo>
                  <a:lnTo>
                    <a:pt x="722376" y="364236"/>
                  </a:lnTo>
                  <a:cubicBezTo>
                    <a:pt x="705104" y="335788"/>
                    <a:pt x="681482" y="313944"/>
                    <a:pt x="651510" y="298704"/>
                  </a:cubicBezTo>
                  <a:cubicBezTo>
                    <a:pt x="621538" y="283464"/>
                    <a:pt x="586232" y="275844"/>
                    <a:pt x="545592" y="275844"/>
                  </a:cubicBezTo>
                  <a:cubicBezTo>
                    <a:pt x="470408" y="275844"/>
                    <a:pt x="411226" y="300228"/>
                    <a:pt x="368046" y="348996"/>
                  </a:cubicBezTo>
                  <a:cubicBezTo>
                    <a:pt x="324866" y="397764"/>
                    <a:pt x="303276" y="463296"/>
                    <a:pt x="303276" y="545592"/>
                  </a:cubicBezTo>
                  <a:cubicBezTo>
                    <a:pt x="303276" y="638048"/>
                    <a:pt x="326390" y="708406"/>
                    <a:pt x="372618" y="756666"/>
                  </a:cubicBezTo>
                  <a:cubicBezTo>
                    <a:pt x="418846" y="804926"/>
                    <a:pt x="486156" y="829056"/>
                    <a:pt x="574548" y="829056"/>
                  </a:cubicBezTo>
                  <a:cubicBezTo>
                    <a:pt x="679196" y="829056"/>
                    <a:pt x="753872" y="781812"/>
                    <a:pt x="798576" y="687324"/>
                  </a:cubicBezTo>
                  <a:lnTo>
                    <a:pt x="498348" y="687324"/>
                  </a:lnTo>
                  <a:lnTo>
                    <a:pt x="498348" y="472440"/>
                  </a:lnTo>
                  <a:lnTo>
                    <a:pt x="1056133" y="472440"/>
                  </a:lnTo>
                  <a:lnTo>
                    <a:pt x="1056133" y="762000"/>
                  </a:lnTo>
                  <a:cubicBezTo>
                    <a:pt x="1032764" y="818896"/>
                    <a:pt x="998474" y="872236"/>
                    <a:pt x="953262" y="922020"/>
                  </a:cubicBezTo>
                  <a:cubicBezTo>
                    <a:pt x="908050" y="971804"/>
                    <a:pt x="850900" y="1012698"/>
                    <a:pt x="781812" y="1044702"/>
                  </a:cubicBezTo>
                  <a:cubicBezTo>
                    <a:pt x="712724" y="1076706"/>
                    <a:pt x="633984" y="1092708"/>
                    <a:pt x="545592" y="1092708"/>
                  </a:cubicBezTo>
                  <a:cubicBezTo>
                    <a:pt x="437897" y="1092708"/>
                    <a:pt x="342646" y="1069594"/>
                    <a:pt x="259842" y="1023366"/>
                  </a:cubicBezTo>
                  <a:cubicBezTo>
                    <a:pt x="177038" y="977138"/>
                    <a:pt x="113030" y="912622"/>
                    <a:pt x="67818" y="829818"/>
                  </a:cubicBezTo>
                  <a:cubicBezTo>
                    <a:pt x="22606" y="747014"/>
                    <a:pt x="0" y="652272"/>
                    <a:pt x="0" y="545592"/>
                  </a:cubicBezTo>
                  <a:cubicBezTo>
                    <a:pt x="0" y="439928"/>
                    <a:pt x="22606" y="345694"/>
                    <a:pt x="67818" y="262890"/>
                  </a:cubicBezTo>
                  <a:cubicBezTo>
                    <a:pt x="113030" y="180086"/>
                    <a:pt x="176784" y="115570"/>
                    <a:pt x="259080" y="69342"/>
                  </a:cubicBezTo>
                  <a:cubicBezTo>
                    <a:pt x="341376" y="23114"/>
                    <a:pt x="436372" y="0"/>
                    <a:pt x="544069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/>
            </a:p>
          </p:txBody>
        </p:sp>
        <p:sp>
          <p:nvSpPr>
            <p:cNvPr id="65" name="TextBox 64">
              <a:extLst>
                <a:ext uri="{FF2B5EF4-FFF2-40B4-BE49-F238E27FC236}">
                  <a16:creationId xmlns:a16="http://schemas.microsoft.com/office/drawing/2014/main" id="{E57B9A34-9FA5-4A5A-B1FC-C5101B16AE38}"/>
                </a:ext>
              </a:extLst>
            </p:cNvPr>
            <p:cNvSpPr txBox="1"/>
            <p:nvPr/>
          </p:nvSpPr>
          <p:spPr>
            <a:xfrm>
              <a:off x="4404840" y="1297899"/>
              <a:ext cx="3475263" cy="543429"/>
            </a:xfrm>
            <a:custGeom>
              <a:avLst/>
              <a:gdLst/>
              <a:ahLst/>
              <a:cxnLst/>
              <a:rect l="l" t="t" r="r" b="b"/>
              <a:pathLst>
                <a:path w="3475263" h="543429">
                  <a:moveTo>
                    <a:pt x="2541861" y="325383"/>
                  </a:moveTo>
                  <a:cubicBezTo>
                    <a:pt x="2526875" y="325383"/>
                    <a:pt x="2514418" y="332595"/>
                    <a:pt x="2504490" y="347019"/>
                  </a:cubicBezTo>
                  <a:cubicBezTo>
                    <a:pt x="2494561" y="361443"/>
                    <a:pt x="2489597" y="381768"/>
                    <a:pt x="2489597" y="407993"/>
                  </a:cubicBezTo>
                  <a:cubicBezTo>
                    <a:pt x="2489597" y="428599"/>
                    <a:pt x="2493625" y="444334"/>
                    <a:pt x="2501680" y="455199"/>
                  </a:cubicBezTo>
                  <a:cubicBezTo>
                    <a:pt x="2509735" y="466064"/>
                    <a:pt x="2519194" y="471497"/>
                    <a:pt x="2530059" y="471497"/>
                  </a:cubicBezTo>
                  <a:cubicBezTo>
                    <a:pt x="2542048" y="471497"/>
                    <a:pt x="2552445" y="466626"/>
                    <a:pt x="2561249" y="456885"/>
                  </a:cubicBezTo>
                  <a:cubicBezTo>
                    <a:pt x="2570053" y="447144"/>
                    <a:pt x="2575954" y="433095"/>
                    <a:pt x="2578951" y="414737"/>
                  </a:cubicBezTo>
                  <a:cubicBezTo>
                    <a:pt x="2567337" y="406869"/>
                    <a:pt x="2558439" y="396567"/>
                    <a:pt x="2552257" y="383829"/>
                  </a:cubicBezTo>
                  <a:cubicBezTo>
                    <a:pt x="2546076" y="371090"/>
                    <a:pt x="2542985" y="357603"/>
                    <a:pt x="2542985" y="343366"/>
                  </a:cubicBezTo>
                  <a:cubicBezTo>
                    <a:pt x="2542985" y="337372"/>
                    <a:pt x="2543547" y="331377"/>
                    <a:pt x="2544671" y="325383"/>
                  </a:cubicBezTo>
                  <a:close/>
                  <a:moveTo>
                    <a:pt x="1684611" y="325383"/>
                  </a:moveTo>
                  <a:cubicBezTo>
                    <a:pt x="1669625" y="325383"/>
                    <a:pt x="1657168" y="332595"/>
                    <a:pt x="1647240" y="347019"/>
                  </a:cubicBezTo>
                  <a:cubicBezTo>
                    <a:pt x="1637311" y="361443"/>
                    <a:pt x="1632347" y="381768"/>
                    <a:pt x="1632347" y="407993"/>
                  </a:cubicBezTo>
                  <a:cubicBezTo>
                    <a:pt x="1632347" y="428599"/>
                    <a:pt x="1636375" y="444334"/>
                    <a:pt x="1644430" y="455199"/>
                  </a:cubicBezTo>
                  <a:cubicBezTo>
                    <a:pt x="1652485" y="466064"/>
                    <a:pt x="1661944" y="471497"/>
                    <a:pt x="1672810" y="471497"/>
                  </a:cubicBezTo>
                  <a:cubicBezTo>
                    <a:pt x="1684798" y="471497"/>
                    <a:pt x="1695195" y="466626"/>
                    <a:pt x="1703999" y="456885"/>
                  </a:cubicBezTo>
                  <a:cubicBezTo>
                    <a:pt x="1712803" y="447144"/>
                    <a:pt x="1718704" y="433095"/>
                    <a:pt x="1721701" y="414737"/>
                  </a:cubicBezTo>
                  <a:cubicBezTo>
                    <a:pt x="1710087" y="406869"/>
                    <a:pt x="1701189" y="396567"/>
                    <a:pt x="1695008" y="383829"/>
                  </a:cubicBezTo>
                  <a:cubicBezTo>
                    <a:pt x="1688826" y="371090"/>
                    <a:pt x="1685735" y="357603"/>
                    <a:pt x="1685735" y="343366"/>
                  </a:cubicBezTo>
                  <a:cubicBezTo>
                    <a:pt x="1685735" y="337372"/>
                    <a:pt x="1686297" y="331377"/>
                    <a:pt x="1687421" y="325383"/>
                  </a:cubicBezTo>
                  <a:close/>
                  <a:moveTo>
                    <a:pt x="1246461" y="325383"/>
                  </a:moveTo>
                  <a:cubicBezTo>
                    <a:pt x="1231475" y="325383"/>
                    <a:pt x="1219018" y="332595"/>
                    <a:pt x="1209090" y="347019"/>
                  </a:cubicBezTo>
                  <a:cubicBezTo>
                    <a:pt x="1199161" y="361443"/>
                    <a:pt x="1194197" y="381768"/>
                    <a:pt x="1194197" y="407993"/>
                  </a:cubicBezTo>
                  <a:cubicBezTo>
                    <a:pt x="1194197" y="428599"/>
                    <a:pt x="1198225" y="444334"/>
                    <a:pt x="1206280" y="455199"/>
                  </a:cubicBezTo>
                  <a:cubicBezTo>
                    <a:pt x="1214335" y="466064"/>
                    <a:pt x="1223795" y="471497"/>
                    <a:pt x="1234659" y="471497"/>
                  </a:cubicBezTo>
                  <a:cubicBezTo>
                    <a:pt x="1246648" y="471497"/>
                    <a:pt x="1257045" y="466626"/>
                    <a:pt x="1265849" y="456885"/>
                  </a:cubicBezTo>
                  <a:cubicBezTo>
                    <a:pt x="1274653" y="447144"/>
                    <a:pt x="1280554" y="433095"/>
                    <a:pt x="1283551" y="414737"/>
                  </a:cubicBezTo>
                  <a:cubicBezTo>
                    <a:pt x="1271937" y="406869"/>
                    <a:pt x="1263039" y="396567"/>
                    <a:pt x="1256857" y="383829"/>
                  </a:cubicBezTo>
                  <a:cubicBezTo>
                    <a:pt x="1250676" y="371090"/>
                    <a:pt x="1247585" y="357603"/>
                    <a:pt x="1247585" y="343366"/>
                  </a:cubicBezTo>
                  <a:cubicBezTo>
                    <a:pt x="1247585" y="337372"/>
                    <a:pt x="1248147" y="331377"/>
                    <a:pt x="1249271" y="325383"/>
                  </a:cubicBezTo>
                  <a:close/>
                  <a:moveTo>
                    <a:pt x="122511" y="325383"/>
                  </a:moveTo>
                  <a:cubicBezTo>
                    <a:pt x="107525" y="325383"/>
                    <a:pt x="95068" y="332595"/>
                    <a:pt x="85140" y="347019"/>
                  </a:cubicBezTo>
                  <a:cubicBezTo>
                    <a:pt x="75211" y="361443"/>
                    <a:pt x="70247" y="381768"/>
                    <a:pt x="70247" y="407993"/>
                  </a:cubicBezTo>
                  <a:cubicBezTo>
                    <a:pt x="70247" y="428599"/>
                    <a:pt x="74275" y="444334"/>
                    <a:pt x="82330" y="455199"/>
                  </a:cubicBezTo>
                  <a:cubicBezTo>
                    <a:pt x="90385" y="466064"/>
                    <a:pt x="99845" y="471497"/>
                    <a:pt x="110709" y="471497"/>
                  </a:cubicBezTo>
                  <a:cubicBezTo>
                    <a:pt x="122698" y="471497"/>
                    <a:pt x="133095" y="466626"/>
                    <a:pt x="141899" y="456885"/>
                  </a:cubicBezTo>
                  <a:cubicBezTo>
                    <a:pt x="150703" y="447144"/>
                    <a:pt x="156604" y="433095"/>
                    <a:pt x="159601" y="414737"/>
                  </a:cubicBezTo>
                  <a:cubicBezTo>
                    <a:pt x="147987" y="406869"/>
                    <a:pt x="139089" y="396567"/>
                    <a:pt x="132908" y="383829"/>
                  </a:cubicBezTo>
                  <a:cubicBezTo>
                    <a:pt x="126726" y="371090"/>
                    <a:pt x="123635" y="357603"/>
                    <a:pt x="123635" y="343366"/>
                  </a:cubicBezTo>
                  <a:cubicBezTo>
                    <a:pt x="123635" y="337372"/>
                    <a:pt x="124197" y="331377"/>
                    <a:pt x="125321" y="325383"/>
                  </a:cubicBezTo>
                  <a:close/>
                  <a:moveTo>
                    <a:pt x="3079728" y="321449"/>
                  </a:moveTo>
                  <a:cubicBezTo>
                    <a:pt x="3065866" y="321449"/>
                    <a:pt x="3054158" y="329504"/>
                    <a:pt x="3044605" y="345614"/>
                  </a:cubicBezTo>
                  <a:cubicBezTo>
                    <a:pt x="3035051" y="361724"/>
                    <a:pt x="3030274" y="381206"/>
                    <a:pt x="3030274" y="404060"/>
                  </a:cubicBezTo>
                  <a:lnTo>
                    <a:pt x="3030274" y="405184"/>
                  </a:lnTo>
                  <a:cubicBezTo>
                    <a:pt x="3052378" y="399938"/>
                    <a:pt x="3069800" y="392071"/>
                    <a:pt x="3082538" y="381581"/>
                  </a:cubicBezTo>
                  <a:cubicBezTo>
                    <a:pt x="3095276" y="371090"/>
                    <a:pt x="3101645" y="358914"/>
                    <a:pt x="3101645" y="345052"/>
                  </a:cubicBezTo>
                  <a:cubicBezTo>
                    <a:pt x="3101645" y="337934"/>
                    <a:pt x="3099678" y="332220"/>
                    <a:pt x="3095744" y="327912"/>
                  </a:cubicBezTo>
                  <a:cubicBezTo>
                    <a:pt x="3091811" y="323604"/>
                    <a:pt x="3086472" y="321449"/>
                    <a:pt x="3079728" y="321449"/>
                  </a:cubicBezTo>
                  <a:close/>
                  <a:moveTo>
                    <a:pt x="2819829" y="321449"/>
                  </a:moveTo>
                  <a:cubicBezTo>
                    <a:pt x="2799223" y="327818"/>
                    <a:pt x="2782083" y="341587"/>
                    <a:pt x="2768408" y="362754"/>
                  </a:cubicBezTo>
                  <a:cubicBezTo>
                    <a:pt x="2754733" y="383922"/>
                    <a:pt x="2747896" y="407431"/>
                    <a:pt x="2747896" y="433282"/>
                  </a:cubicBezTo>
                  <a:cubicBezTo>
                    <a:pt x="2747896" y="460632"/>
                    <a:pt x="2757262" y="474306"/>
                    <a:pt x="2775995" y="474306"/>
                  </a:cubicBezTo>
                  <a:cubicBezTo>
                    <a:pt x="2783113" y="474306"/>
                    <a:pt x="2790231" y="471403"/>
                    <a:pt x="2797350" y="465596"/>
                  </a:cubicBezTo>
                  <a:cubicBezTo>
                    <a:pt x="2804468" y="459789"/>
                    <a:pt x="2813460" y="449018"/>
                    <a:pt x="2824325" y="433282"/>
                  </a:cubicBezTo>
                  <a:cubicBezTo>
                    <a:pt x="2820578" y="413051"/>
                    <a:pt x="2818705" y="390385"/>
                    <a:pt x="2818705" y="365283"/>
                  </a:cubicBezTo>
                  <a:cubicBezTo>
                    <a:pt x="2818705" y="356292"/>
                    <a:pt x="2819080" y="341680"/>
                    <a:pt x="2819829" y="321449"/>
                  </a:cubicBezTo>
                  <a:close/>
                  <a:moveTo>
                    <a:pt x="124759" y="265814"/>
                  </a:moveTo>
                  <a:cubicBezTo>
                    <a:pt x="153232" y="265814"/>
                    <a:pt x="176180" y="275648"/>
                    <a:pt x="193601" y="295317"/>
                  </a:cubicBezTo>
                  <a:cubicBezTo>
                    <a:pt x="211022" y="314987"/>
                    <a:pt x="221231" y="339245"/>
                    <a:pt x="224228" y="368093"/>
                  </a:cubicBezTo>
                  <a:cubicBezTo>
                    <a:pt x="233033" y="367531"/>
                    <a:pt x="242680" y="366314"/>
                    <a:pt x="253170" y="364440"/>
                  </a:cubicBezTo>
                  <a:lnTo>
                    <a:pt x="273791" y="359839"/>
                  </a:lnTo>
                  <a:lnTo>
                    <a:pt x="278671" y="336131"/>
                  </a:lnTo>
                  <a:cubicBezTo>
                    <a:pt x="281762" y="323721"/>
                    <a:pt x="285461" y="310959"/>
                    <a:pt x="289770" y="297846"/>
                  </a:cubicBezTo>
                  <a:cubicBezTo>
                    <a:pt x="293516" y="286607"/>
                    <a:pt x="298762" y="278552"/>
                    <a:pt x="305505" y="273681"/>
                  </a:cubicBezTo>
                  <a:cubicBezTo>
                    <a:pt x="312249" y="268811"/>
                    <a:pt x="322926" y="266376"/>
                    <a:pt x="337538" y="266376"/>
                  </a:cubicBezTo>
                  <a:cubicBezTo>
                    <a:pt x="345780" y="266376"/>
                    <a:pt x="351494" y="267687"/>
                    <a:pt x="354678" y="270310"/>
                  </a:cubicBezTo>
                  <a:cubicBezTo>
                    <a:pt x="357863" y="272932"/>
                    <a:pt x="359455" y="276866"/>
                    <a:pt x="359455" y="282111"/>
                  </a:cubicBezTo>
                  <a:cubicBezTo>
                    <a:pt x="359455" y="285108"/>
                    <a:pt x="357394" y="295224"/>
                    <a:pt x="353273" y="312458"/>
                  </a:cubicBezTo>
                  <a:cubicBezTo>
                    <a:pt x="349527" y="326320"/>
                    <a:pt x="346529" y="338871"/>
                    <a:pt x="344281" y="350110"/>
                  </a:cubicBezTo>
                  <a:cubicBezTo>
                    <a:pt x="336788" y="389448"/>
                    <a:pt x="333042" y="415674"/>
                    <a:pt x="333042" y="428786"/>
                  </a:cubicBezTo>
                  <a:cubicBezTo>
                    <a:pt x="333042" y="436654"/>
                    <a:pt x="333979" y="442180"/>
                    <a:pt x="335852" y="445365"/>
                  </a:cubicBezTo>
                  <a:cubicBezTo>
                    <a:pt x="337725" y="448549"/>
                    <a:pt x="340722" y="450142"/>
                    <a:pt x="344844" y="450142"/>
                  </a:cubicBezTo>
                  <a:cubicBezTo>
                    <a:pt x="350463" y="450142"/>
                    <a:pt x="357488" y="444522"/>
                    <a:pt x="365918" y="433282"/>
                  </a:cubicBezTo>
                  <a:cubicBezTo>
                    <a:pt x="374347" y="422043"/>
                    <a:pt x="383339" y="404996"/>
                    <a:pt x="392892" y="382143"/>
                  </a:cubicBezTo>
                  <a:cubicBezTo>
                    <a:pt x="402446" y="359289"/>
                    <a:pt x="411719" y="331190"/>
                    <a:pt x="420710" y="297846"/>
                  </a:cubicBezTo>
                  <a:cubicBezTo>
                    <a:pt x="423707" y="286607"/>
                    <a:pt x="428297" y="278552"/>
                    <a:pt x="434478" y="273681"/>
                  </a:cubicBezTo>
                  <a:cubicBezTo>
                    <a:pt x="440660" y="268811"/>
                    <a:pt x="449933" y="266376"/>
                    <a:pt x="462296" y="266376"/>
                  </a:cubicBezTo>
                  <a:cubicBezTo>
                    <a:pt x="470913" y="266376"/>
                    <a:pt x="476908" y="267406"/>
                    <a:pt x="480279" y="269467"/>
                  </a:cubicBezTo>
                  <a:cubicBezTo>
                    <a:pt x="483651" y="271527"/>
                    <a:pt x="485337" y="275367"/>
                    <a:pt x="485337" y="280987"/>
                  </a:cubicBezTo>
                  <a:cubicBezTo>
                    <a:pt x="485337" y="290353"/>
                    <a:pt x="480654" y="316017"/>
                    <a:pt x="471288" y="357978"/>
                  </a:cubicBezTo>
                  <a:cubicBezTo>
                    <a:pt x="460798" y="405933"/>
                    <a:pt x="455553" y="435530"/>
                    <a:pt x="455553" y="446770"/>
                  </a:cubicBezTo>
                  <a:cubicBezTo>
                    <a:pt x="455553" y="453888"/>
                    <a:pt x="457051" y="459414"/>
                    <a:pt x="460048" y="463348"/>
                  </a:cubicBezTo>
                  <a:cubicBezTo>
                    <a:pt x="463045" y="467282"/>
                    <a:pt x="466979" y="469249"/>
                    <a:pt x="471850" y="469249"/>
                  </a:cubicBezTo>
                  <a:cubicBezTo>
                    <a:pt x="479343" y="469249"/>
                    <a:pt x="488241" y="464659"/>
                    <a:pt x="498544" y="455480"/>
                  </a:cubicBezTo>
                  <a:cubicBezTo>
                    <a:pt x="503695" y="450891"/>
                    <a:pt x="509713" y="444873"/>
                    <a:pt x="516597" y="437427"/>
                  </a:cubicBezTo>
                  <a:lnTo>
                    <a:pt x="525277" y="427488"/>
                  </a:lnTo>
                  <a:lnTo>
                    <a:pt x="544697" y="297846"/>
                  </a:lnTo>
                  <a:cubicBezTo>
                    <a:pt x="548069" y="286981"/>
                    <a:pt x="553595" y="279020"/>
                    <a:pt x="561275" y="273962"/>
                  </a:cubicBezTo>
                  <a:cubicBezTo>
                    <a:pt x="568956" y="268905"/>
                    <a:pt x="579727" y="266376"/>
                    <a:pt x="593589" y="266376"/>
                  </a:cubicBezTo>
                  <a:cubicBezTo>
                    <a:pt x="601082" y="266376"/>
                    <a:pt x="606327" y="267312"/>
                    <a:pt x="609324" y="269186"/>
                  </a:cubicBezTo>
                  <a:cubicBezTo>
                    <a:pt x="612321" y="271059"/>
                    <a:pt x="613820" y="274618"/>
                    <a:pt x="613820" y="279863"/>
                  </a:cubicBezTo>
                  <a:cubicBezTo>
                    <a:pt x="613820" y="285858"/>
                    <a:pt x="611010" y="299345"/>
                    <a:pt x="605390" y="320325"/>
                  </a:cubicBezTo>
                  <a:cubicBezTo>
                    <a:pt x="601644" y="335311"/>
                    <a:pt x="598647" y="348424"/>
                    <a:pt x="596399" y="359664"/>
                  </a:cubicBezTo>
                  <a:cubicBezTo>
                    <a:pt x="594151" y="370903"/>
                    <a:pt x="592278" y="384765"/>
                    <a:pt x="590779" y="401250"/>
                  </a:cubicBezTo>
                  <a:cubicBezTo>
                    <a:pt x="603142" y="369030"/>
                    <a:pt x="617005" y="342804"/>
                    <a:pt x="632365" y="322573"/>
                  </a:cubicBezTo>
                  <a:cubicBezTo>
                    <a:pt x="647726" y="302342"/>
                    <a:pt x="662805" y="287918"/>
                    <a:pt x="677604" y="279301"/>
                  </a:cubicBezTo>
                  <a:cubicBezTo>
                    <a:pt x="692403" y="270684"/>
                    <a:pt x="705984" y="266376"/>
                    <a:pt x="718347" y="266376"/>
                  </a:cubicBezTo>
                  <a:cubicBezTo>
                    <a:pt x="742699" y="266376"/>
                    <a:pt x="754876" y="278552"/>
                    <a:pt x="754876" y="302904"/>
                  </a:cubicBezTo>
                  <a:cubicBezTo>
                    <a:pt x="754876" y="307775"/>
                    <a:pt x="753190" y="319576"/>
                    <a:pt x="749818" y="338309"/>
                  </a:cubicBezTo>
                  <a:cubicBezTo>
                    <a:pt x="746821" y="353295"/>
                    <a:pt x="745322" y="362661"/>
                    <a:pt x="745322" y="366407"/>
                  </a:cubicBezTo>
                  <a:cubicBezTo>
                    <a:pt x="745322" y="379520"/>
                    <a:pt x="750005" y="386076"/>
                    <a:pt x="759371" y="386076"/>
                  </a:cubicBezTo>
                  <a:cubicBezTo>
                    <a:pt x="769862" y="386076"/>
                    <a:pt x="783349" y="377834"/>
                    <a:pt x="799834" y="361350"/>
                  </a:cubicBezTo>
                  <a:cubicBezTo>
                    <a:pt x="804704" y="356479"/>
                    <a:pt x="809762" y="354044"/>
                    <a:pt x="815007" y="354044"/>
                  </a:cubicBezTo>
                  <a:cubicBezTo>
                    <a:pt x="819877" y="354044"/>
                    <a:pt x="823718" y="356198"/>
                    <a:pt x="826527" y="360507"/>
                  </a:cubicBezTo>
                  <a:cubicBezTo>
                    <a:pt x="829337" y="364815"/>
                    <a:pt x="830742" y="370528"/>
                    <a:pt x="830742" y="377647"/>
                  </a:cubicBezTo>
                  <a:cubicBezTo>
                    <a:pt x="830742" y="391509"/>
                    <a:pt x="826996" y="402374"/>
                    <a:pt x="819503" y="410241"/>
                  </a:cubicBezTo>
                  <a:cubicBezTo>
                    <a:pt x="809013" y="421106"/>
                    <a:pt x="796743" y="430379"/>
                    <a:pt x="782693" y="438059"/>
                  </a:cubicBezTo>
                  <a:cubicBezTo>
                    <a:pt x="768644" y="445739"/>
                    <a:pt x="753752" y="449580"/>
                    <a:pt x="738016" y="449580"/>
                  </a:cubicBezTo>
                  <a:cubicBezTo>
                    <a:pt x="718160" y="449580"/>
                    <a:pt x="703080" y="444522"/>
                    <a:pt x="692777" y="434406"/>
                  </a:cubicBezTo>
                  <a:cubicBezTo>
                    <a:pt x="682475" y="424291"/>
                    <a:pt x="677323" y="410616"/>
                    <a:pt x="677323" y="393382"/>
                  </a:cubicBezTo>
                  <a:cubicBezTo>
                    <a:pt x="677323" y="387762"/>
                    <a:pt x="677885" y="382143"/>
                    <a:pt x="679009" y="376523"/>
                  </a:cubicBezTo>
                  <a:cubicBezTo>
                    <a:pt x="679758" y="369030"/>
                    <a:pt x="680133" y="363972"/>
                    <a:pt x="680133" y="361350"/>
                  </a:cubicBezTo>
                  <a:cubicBezTo>
                    <a:pt x="680133" y="355355"/>
                    <a:pt x="678072" y="352358"/>
                    <a:pt x="673951" y="352358"/>
                  </a:cubicBezTo>
                  <a:cubicBezTo>
                    <a:pt x="668331" y="352358"/>
                    <a:pt x="660932" y="358633"/>
                    <a:pt x="651753" y="371184"/>
                  </a:cubicBezTo>
                  <a:cubicBezTo>
                    <a:pt x="642574" y="383735"/>
                    <a:pt x="633489" y="400313"/>
                    <a:pt x="624498" y="420919"/>
                  </a:cubicBezTo>
                  <a:cubicBezTo>
                    <a:pt x="615506" y="441525"/>
                    <a:pt x="608200" y="463254"/>
                    <a:pt x="602580" y="486108"/>
                  </a:cubicBezTo>
                  <a:cubicBezTo>
                    <a:pt x="598459" y="503717"/>
                    <a:pt x="593683" y="515612"/>
                    <a:pt x="588250" y="521793"/>
                  </a:cubicBezTo>
                  <a:cubicBezTo>
                    <a:pt x="582818" y="527975"/>
                    <a:pt x="574294" y="531066"/>
                    <a:pt x="562680" y="531066"/>
                  </a:cubicBezTo>
                  <a:cubicBezTo>
                    <a:pt x="548443" y="531066"/>
                    <a:pt x="538422" y="523573"/>
                    <a:pt x="532615" y="508587"/>
                  </a:cubicBezTo>
                  <a:lnTo>
                    <a:pt x="528978" y="492320"/>
                  </a:lnTo>
                  <a:lnTo>
                    <a:pt x="508097" y="511959"/>
                  </a:lnTo>
                  <a:cubicBezTo>
                    <a:pt x="489552" y="524697"/>
                    <a:pt x="468478" y="531066"/>
                    <a:pt x="444875" y="531066"/>
                  </a:cubicBezTo>
                  <a:cubicBezTo>
                    <a:pt x="426892" y="531066"/>
                    <a:pt x="413685" y="524135"/>
                    <a:pt x="405256" y="510273"/>
                  </a:cubicBezTo>
                  <a:cubicBezTo>
                    <a:pt x="396826" y="496411"/>
                    <a:pt x="392611" y="476929"/>
                    <a:pt x="392611" y="451827"/>
                  </a:cubicBezTo>
                  <a:cubicBezTo>
                    <a:pt x="386242" y="477304"/>
                    <a:pt x="376689" y="496879"/>
                    <a:pt x="363951" y="510554"/>
                  </a:cubicBezTo>
                  <a:cubicBezTo>
                    <a:pt x="351212" y="524229"/>
                    <a:pt x="337538" y="531066"/>
                    <a:pt x="322926" y="531066"/>
                  </a:cubicBezTo>
                  <a:cubicBezTo>
                    <a:pt x="306067" y="531066"/>
                    <a:pt x="292299" y="523292"/>
                    <a:pt x="281621" y="507744"/>
                  </a:cubicBezTo>
                  <a:cubicBezTo>
                    <a:pt x="270944" y="492196"/>
                    <a:pt x="265605" y="472808"/>
                    <a:pt x="265605" y="449580"/>
                  </a:cubicBezTo>
                  <a:lnTo>
                    <a:pt x="266607" y="420765"/>
                  </a:lnTo>
                  <a:lnTo>
                    <a:pt x="258509" y="422886"/>
                  </a:lnTo>
                  <a:cubicBezTo>
                    <a:pt x="246145" y="425134"/>
                    <a:pt x="233220" y="426539"/>
                    <a:pt x="219733" y="427101"/>
                  </a:cubicBezTo>
                  <a:cubicBezTo>
                    <a:pt x="212614" y="458571"/>
                    <a:pt x="198565" y="483766"/>
                    <a:pt x="177584" y="502686"/>
                  </a:cubicBezTo>
                  <a:cubicBezTo>
                    <a:pt x="156604" y="521606"/>
                    <a:pt x="132814" y="531066"/>
                    <a:pt x="106214" y="531066"/>
                  </a:cubicBezTo>
                  <a:cubicBezTo>
                    <a:pt x="83735" y="531066"/>
                    <a:pt x="64534" y="525634"/>
                    <a:pt x="48611" y="514769"/>
                  </a:cubicBezTo>
                  <a:cubicBezTo>
                    <a:pt x="32689" y="503904"/>
                    <a:pt x="20606" y="489480"/>
                    <a:pt x="12364" y="471497"/>
                  </a:cubicBezTo>
                  <a:cubicBezTo>
                    <a:pt x="4122" y="453513"/>
                    <a:pt x="0" y="434032"/>
                    <a:pt x="0" y="413051"/>
                  </a:cubicBezTo>
                  <a:cubicBezTo>
                    <a:pt x="0" y="384578"/>
                    <a:pt x="5433" y="359195"/>
                    <a:pt x="16298" y="336904"/>
                  </a:cubicBezTo>
                  <a:cubicBezTo>
                    <a:pt x="27163" y="314612"/>
                    <a:pt x="42149" y="297191"/>
                    <a:pt x="61256" y="284640"/>
                  </a:cubicBezTo>
                  <a:cubicBezTo>
                    <a:pt x="80363" y="272089"/>
                    <a:pt x="101531" y="265814"/>
                    <a:pt x="124759" y="265814"/>
                  </a:cubicBezTo>
                  <a:close/>
                  <a:moveTo>
                    <a:pt x="1533421" y="55635"/>
                  </a:moveTo>
                  <a:cubicBezTo>
                    <a:pt x="1524804" y="55635"/>
                    <a:pt x="1515063" y="71183"/>
                    <a:pt x="1504198" y="102279"/>
                  </a:cubicBezTo>
                  <a:cubicBezTo>
                    <a:pt x="1493333" y="133375"/>
                    <a:pt x="1483779" y="171964"/>
                    <a:pt x="1475537" y="218046"/>
                  </a:cubicBezTo>
                  <a:cubicBezTo>
                    <a:pt x="1467295" y="264128"/>
                    <a:pt x="1462799" y="308337"/>
                    <a:pt x="1462050" y="350672"/>
                  </a:cubicBezTo>
                  <a:cubicBezTo>
                    <a:pt x="1488650" y="306838"/>
                    <a:pt x="1509818" y="262910"/>
                    <a:pt x="1525553" y="218889"/>
                  </a:cubicBezTo>
                  <a:cubicBezTo>
                    <a:pt x="1541288" y="174867"/>
                    <a:pt x="1549156" y="134686"/>
                    <a:pt x="1549156" y="98345"/>
                  </a:cubicBezTo>
                  <a:cubicBezTo>
                    <a:pt x="1549156" y="69872"/>
                    <a:pt x="1543911" y="55635"/>
                    <a:pt x="1533421" y="55635"/>
                  </a:cubicBezTo>
                  <a:close/>
                  <a:moveTo>
                    <a:pt x="2937844" y="55073"/>
                  </a:moveTo>
                  <a:cubicBezTo>
                    <a:pt x="2930725" y="55073"/>
                    <a:pt x="2923607" y="67718"/>
                    <a:pt x="2916489" y="93006"/>
                  </a:cubicBezTo>
                  <a:cubicBezTo>
                    <a:pt x="2909370" y="118295"/>
                    <a:pt x="2903282" y="151358"/>
                    <a:pt x="2898225" y="192195"/>
                  </a:cubicBezTo>
                  <a:cubicBezTo>
                    <a:pt x="2893167" y="233032"/>
                    <a:pt x="2889514" y="275742"/>
                    <a:pt x="2887266" y="320325"/>
                  </a:cubicBezTo>
                  <a:cubicBezTo>
                    <a:pt x="2929227" y="228911"/>
                    <a:pt x="2950207" y="155479"/>
                    <a:pt x="2950207" y="100031"/>
                  </a:cubicBezTo>
                  <a:cubicBezTo>
                    <a:pt x="2950207" y="85794"/>
                    <a:pt x="2948989" y="74742"/>
                    <a:pt x="2946554" y="66875"/>
                  </a:cubicBezTo>
                  <a:cubicBezTo>
                    <a:pt x="2944119" y="59007"/>
                    <a:pt x="2941216" y="55073"/>
                    <a:pt x="2937844" y="55073"/>
                  </a:cubicBezTo>
                  <a:close/>
                  <a:moveTo>
                    <a:pt x="2944026" y="0"/>
                  </a:moveTo>
                  <a:cubicBezTo>
                    <a:pt x="2960135" y="0"/>
                    <a:pt x="2973529" y="7305"/>
                    <a:pt x="2984206" y="21917"/>
                  </a:cubicBezTo>
                  <a:cubicBezTo>
                    <a:pt x="2994884" y="36528"/>
                    <a:pt x="3000223" y="58632"/>
                    <a:pt x="3000223" y="88230"/>
                  </a:cubicBezTo>
                  <a:cubicBezTo>
                    <a:pt x="3000223" y="130190"/>
                    <a:pt x="2989920" y="179270"/>
                    <a:pt x="2969314" y="235467"/>
                  </a:cubicBezTo>
                  <a:cubicBezTo>
                    <a:pt x="2948708" y="291665"/>
                    <a:pt x="2921172" y="349361"/>
                    <a:pt x="2886704" y="408555"/>
                  </a:cubicBezTo>
                  <a:cubicBezTo>
                    <a:pt x="2888202" y="430285"/>
                    <a:pt x="2891481" y="445833"/>
                    <a:pt x="2896539" y="455199"/>
                  </a:cubicBezTo>
                  <a:cubicBezTo>
                    <a:pt x="2901596" y="464566"/>
                    <a:pt x="2908059" y="469249"/>
                    <a:pt x="2915927" y="469249"/>
                  </a:cubicBezTo>
                  <a:cubicBezTo>
                    <a:pt x="2926042" y="469249"/>
                    <a:pt x="2936345" y="464753"/>
                    <a:pt x="2946835" y="455761"/>
                  </a:cubicBezTo>
                  <a:cubicBezTo>
                    <a:pt x="2949458" y="453513"/>
                    <a:pt x="2952303" y="450891"/>
                    <a:pt x="2955370" y="447894"/>
                  </a:cubicBezTo>
                  <a:lnTo>
                    <a:pt x="2964523" y="438513"/>
                  </a:lnTo>
                  <a:lnTo>
                    <a:pt x="2964312" y="437708"/>
                  </a:lnTo>
                  <a:cubicBezTo>
                    <a:pt x="2962954" y="429419"/>
                    <a:pt x="2962275" y="420638"/>
                    <a:pt x="2962275" y="411365"/>
                  </a:cubicBezTo>
                  <a:cubicBezTo>
                    <a:pt x="2962275" y="385514"/>
                    <a:pt x="2967708" y="361443"/>
                    <a:pt x="2978573" y="339151"/>
                  </a:cubicBezTo>
                  <a:cubicBezTo>
                    <a:pt x="2989437" y="316860"/>
                    <a:pt x="3004517" y="299158"/>
                    <a:pt x="3023812" y="286045"/>
                  </a:cubicBezTo>
                  <a:cubicBezTo>
                    <a:pt x="3043106" y="272932"/>
                    <a:pt x="3064929" y="266376"/>
                    <a:pt x="3089282" y="266376"/>
                  </a:cubicBezTo>
                  <a:cubicBezTo>
                    <a:pt x="3111011" y="266376"/>
                    <a:pt x="3128433" y="272838"/>
                    <a:pt x="3141545" y="285764"/>
                  </a:cubicBezTo>
                  <a:cubicBezTo>
                    <a:pt x="3154658" y="298689"/>
                    <a:pt x="3161215" y="316204"/>
                    <a:pt x="3161215" y="338309"/>
                  </a:cubicBezTo>
                  <a:cubicBezTo>
                    <a:pt x="3161215" y="364159"/>
                    <a:pt x="3151942" y="386357"/>
                    <a:pt x="3133397" y="404903"/>
                  </a:cubicBezTo>
                  <a:cubicBezTo>
                    <a:pt x="3114851" y="423448"/>
                    <a:pt x="3083475" y="438153"/>
                    <a:pt x="3039266" y="449018"/>
                  </a:cubicBezTo>
                  <a:cubicBezTo>
                    <a:pt x="3048632" y="466251"/>
                    <a:pt x="3066428" y="474868"/>
                    <a:pt x="3092654" y="474868"/>
                  </a:cubicBezTo>
                  <a:cubicBezTo>
                    <a:pt x="3109513" y="474868"/>
                    <a:pt x="3128713" y="468968"/>
                    <a:pt x="3150256" y="457166"/>
                  </a:cubicBezTo>
                  <a:cubicBezTo>
                    <a:pt x="3161027" y="451265"/>
                    <a:pt x="3171072" y="444452"/>
                    <a:pt x="3180392" y="436724"/>
                  </a:cubicBezTo>
                  <a:lnTo>
                    <a:pt x="3180838" y="436276"/>
                  </a:lnTo>
                  <a:lnTo>
                    <a:pt x="3198912" y="413051"/>
                  </a:lnTo>
                  <a:cubicBezTo>
                    <a:pt x="3206686" y="402561"/>
                    <a:pt x="3213195" y="393195"/>
                    <a:pt x="3218440" y="384952"/>
                  </a:cubicBezTo>
                  <a:cubicBezTo>
                    <a:pt x="3224810" y="374088"/>
                    <a:pt x="3232303" y="359570"/>
                    <a:pt x="3240920" y="341399"/>
                  </a:cubicBezTo>
                  <a:cubicBezTo>
                    <a:pt x="3249537" y="323229"/>
                    <a:pt x="3257966" y="304403"/>
                    <a:pt x="3266208" y="284921"/>
                  </a:cubicBezTo>
                  <a:cubicBezTo>
                    <a:pt x="3273327" y="268436"/>
                    <a:pt x="3288125" y="260194"/>
                    <a:pt x="3310605" y="260194"/>
                  </a:cubicBezTo>
                  <a:cubicBezTo>
                    <a:pt x="3321095" y="260194"/>
                    <a:pt x="3328400" y="261131"/>
                    <a:pt x="3332522" y="263004"/>
                  </a:cubicBezTo>
                  <a:cubicBezTo>
                    <a:pt x="3336643" y="264877"/>
                    <a:pt x="3338703" y="267874"/>
                    <a:pt x="3338703" y="271995"/>
                  </a:cubicBezTo>
                  <a:cubicBezTo>
                    <a:pt x="3338703" y="274243"/>
                    <a:pt x="3337954" y="277803"/>
                    <a:pt x="3336455" y="282673"/>
                  </a:cubicBezTo>
                  <a:cubicBezTo>
                    <a:pt x="3334957" y="287543"/>
                    <a:pt x="3332896" y="292414"/>
                    <a:pt x="3330274" y="297284"/>
                  </a:cubicBezTo>
                  <a:cubicBezTo>
                    <a:pt x="3323530" y="310772"/>
                    <a:pt x="3320158" y="322199"/>
                    <a:pt x="3320158" y="331565"/>
                  </a:cubicBezTo>
                  <a:cubicBezTo>
                    <a:pt x="3320158" y="337185"/>
                    <a:pt x="3322125" y="343366"/>
                    <a:pt x="3326059" y="350110"/>
                  </a:cubicBezTo>
                  <a:cubicBezTo>
                    <a:pt x="3329993" y="356854"/>
                    <a:pt x="3336081" y="365283"/>
                    <a:pt x="3344323" y="375399"/>
                  </a:cubicBezTo>
                  <a:cubicBezTo>
                    <a:pt x="3356312" y="391134"/>
                    <a:pt x="3365397" y="404528"/>
                    <a:pt x="3371579" y="415580"/>
                  </a:cubicBezTo>
                  <a:cubicBezTo>
                    <a:pt x="3377760" y="426632"/>
                    <a:pt x="3380852" y="438715"/>
                    <a:pt x="3380852" y="451827"/>
                  </a:cubicBezTo>
                  <a:cubicBezTo>
                    <a:pt x="3380852" y="455574"/>
                    <a:pt x="3380477" y="460819"/>
                    <a:pt x="3379728" y="467563"/>
                  </a:cubicBezTo>
                  <a:cubicBezTo>
                    <a:pt x="3398085" y="460444"/>
                    <a:pt x="3419628" y="441525"/>
                    <a:pt x="3444355" y="410803"/>
                  </a:cubicBezTo>
                  <a:cubicBezTo>
                    <a:pt x="3448851" y="405558"/>
                    <a:pt x="3453908" y="402936"/>
                    <a:pt x="3459528" y="402936"/>
                  </a:cubicBezTo>
                  <a:cubicBezTo>
                    <a:pt x="3464399" y="402936"/>
                    <a:pt x="3468239" y="405184"/>
                    <a:pt x="3471049" y="409679"/>
                  </a:cubicBezTo>
                  <a:cubicBezTo>
                    <a:pt x="3473858" y="414175"/>
                    <a:pt x="3475263" y="420357"/>
                    <a:pt x="3475263" y="428225"/>
                  </a:cubicBezTo>
                  <a:cubicBezTo>
                    <a:pt x="3475263" y="442461"/>
                    <a:pt x="3471704" y="454075"/>
                    <a:pt x="3464586" y="463067"/>
                  </a:cubicBezTo>
                  <a:cubicBezTo>
                    <a:pt x="3445853" y="486295"/>
                    <a:pt x="3427964" y="502124"/>
                    <a:pt x="3410917" y="510554"/>
                  </a:cubicBezTo>
                  <a:cubicBezTo>
                    <a:pt x="3393871" y="518984"/>
                    <a:pt x="3372797" y="523573"/>
                    <a:pt x="3347695" y="524322"/>
                  </a:cubicBezTo>
                  <a:cubicBezTo>
                    <a:pt x="3332709" y="537060"/>
                    <a:pt x="3314913" y="543429"/>
                    <a:pt x="3294307" y="543429"/>
                  </a:cubicBezTo>
                  <a:cubicBezTo>
                    <a:pt x="3274825" y="543429"/>
                    <a:pt x="3259933" y="538934"/>
                    <a:pt x="3249630" y="529942"/>
                  </a:cubicBezTo>
                  <a:cubicBezTo>
                    <a:pt x="3239327" y="520950"/>
                    <a:pt x="3234176" y="510835"/>
                    <a:pt x="3234176" y="499595"/>
                  </a:cubicBezTo>
                  <a:cubicBezTo>
                    <a:pt x="3234176" y="489854"/>
                    <a:pt x="3237735" y="481425"/>
                    <a:pt x="3244853" y="474306"/>
                  </a:cubicBezTo>
                  <a:cubicBezTo>
                    <a:pt x="3251972" y="467188"/>
                    <a:pt x="3262462" y="463629"/>
                    <a:pt x="3276324" y="463629"/>
                  </a:cubicBezTo>
                  <a:cubicBezTo>
                    <a:pt x="3281194" y="463629"/>
                    <a:pt x="3286908" y="464097"/>
                    <a:pt x="3293464" y="465034"/>
                  </a:cubicBezTo>
                  <a:cubicBezTo>
                    <a:pt x="3300021" y="465971"/>
                    <a:pt x="3304985" y="466626"/>
                    <a:pt x="3308357" y="467001"/>
                  </a:cubicBezTo>
                  <a:cubicBezTo>
                    <a:pt x="3307982" y="457260"/>
                    <a:pt x="3305828" y="448081"/>
                    <a:pt x="3301894" y="439464"/>
                  </a:cubicBezTo>
                  <a:cubicBezTo>
                    <a:pt x="3297960" y="430847"/>
                    <a:pt x="3292996" y="422511"/>
                    <a:pt x="3287002" y="414456"/>
                  </a:cubicBezTo>
                  <a:cubicBezTo>
                    <a:pt x="3281007" y="406401"/>
                    <a:pt x="3275388" y="399376"/>
                    <a:pt x="3270142" y="393382"/>
                  </a:cubicBezTo>
                  <a:cubicBezTo>
                    <a:pt x="3258528" y="415486"/>
                    <a:pt x="3247008" y="433844"/>
                    <a:pt x="3235581" y="448456"/>
                  </a:cubicBezTo>
                  <a:lnTo>
                    <a:pt x="3232294" y="452113"/>
                  </a:lnTo>
                  <a:lnTo>
                    <a:pt x="3226404" y="463067"/>
                  </a:lnTo>
                  <a:cubicBezTo>
                    <a:pt x="3219472" y="471497"/>
                    <a:pt x="3211113" y="479598"/>
                    <a:pt x="3201326" y="487372"/>
                  </a:cubicBezTo>
                  <a:lnTo>
                    <a:pt x="3199548" y="488553"/>
                  </a:lnTo>
                  <a:lnTo>
                    <a:pt x="3198209" y="490042"/>
                  </a:lnTo>
                  <a:cubicBezTo>
                    <a:pt x="3194838" y="493414"/>
                    <a:pt x="3191372" y="495943"/>
                    <a:pt x="3187813" y="497628"/>
                  </a:cubicBezTo>
                  <a:lnTo>
                    <a:pt x="3184845" y="498313"/>
                  </a:lnTo>
                  <a:lnTo>
                    <a:pt x="3167677" y="509711"/>
                  </a:lnTo>
                  <a:cubicBezTo>
                    <a:pt x="3142388" y="523948"/>
                    <a:pt x="3115320" y="531066"/>
                    <a:pt x="3086472" y="531066"/>
                  </a:cubicBezTo>
                  <a:cubicBezTo>
                    <a:pt x="3047133" y="531066"/>
                    <a:pt x="3016600" y="520388"/>
                    <a:pt x="2994870" y="499033"/>
                  </a:cubicBezTo>
                  <a:lnTo>
                    <a:pt x="2985978" y="488127"/>
                  </a:lnTo>
                  <a:lnTo>
                    <a:pt x="2985050" y="489129"/>
                  </a:lnTo>
                  <a:cubicBezTo>
                    <a:pt x="2976620" y="497137"/>
                    <a:pt x="2967816" y="504466"/>
                    <a:pt x="2958637" y="511116"/>
                  </a:cubicBezTo>
                  <a:cubicBezTo>
                    <a:pt x="2940279" y="524416"/>
                    <a:pt x="2922108" y="531066"/>
                    <a:pt x="2904125" y="531066"/>
                  </a:cubicBezTo>
                  <a:cubicBezTo>
                    <a:pt x="2875652" y="531066"/>
                    <a:pt x="2853922" y="514394"/>
                    <a:pt x="2838936" y="481050"/>
                  </a:cubicBezTo>
                  <a:cubicBezTo>
                    <a:pt x="2823201" y="500907"/>
                    <a:pt x="2809432" y="514207"/>
                    <a:pt x="2797631" y="520950"/>
                  </a:cubicBezTo>
                  <a:cubicBezTo>
                    <a:pt x="2785829" y="527694"/>
                    <a:pt x="2772061" y="531066"/>
                    <a:pt x="2756326" y="531066"/>
                  </a:cubicBezTo>
                  <a:cubicBezTo>
                    <a:pt x="2733472" y="531066"/>
                    <a:pt x="2714646" y="522543"/>
                    <a:pt x="2699847" y="505496"/>
                  </a:cubicBezTo>
                  <a:cubicBezTo>
                    <a:pt x="2685049" y="488450"/>
                    <a:pt x="2677649" y="466251"/>
                    <a:pt x="2677649" y="438902"/>
                  </a:cubicBezTo>
                  <a:lnTo>
                    <a:pt x="2679461" y="422466"/>
                  </a:lnTo>
                  <a:lnTo>
                    <a:pt x="2677859" y="422886"/>
                  </a:lnTo>
                  <a:cubicBezTo>
                    <a:pt x="2665495" y="425134"/>
                    <a:pt x="2652570" y="426539"/>
                    <a:pt x="2639082" y="427101"/>
                  </a:cubicBezTo>
                  <a:cubicBezTo>
                    <a:pt x="2631964" y="458571"/>
                    <a:pt x="2617915" y="483766"/>
                    <a:pt x="2596934" y="502686"/>
                  </a:cubicBezTo>
                  <a:cubicBezTo>
                    <a:pt x="2575954" y="521606"/>
                    <a:pt x="2552164" y="531066"/>
                    <a:pt x="2525564" y="531066"/>
                  </a:cubicBezTo>
                  <a:cubicBezTo>
                    <a:pt x="2503084" y="531066"/>
                    <a:pt x="2483884" y="525634"/>
                    <a:pt x="2467961" y="514769"/>
                  </a:cubicBezTo>
                  <a:cubicBezTo>
                    <a:pt x="2460000" y="509336"/>
                    <a:pt x="2452999" y="503014"/>
                    <a:pt x="2446957" y="495802"/>
                  </a:cubicBezTo>
                  <a:lnTo>
                    <a:pt x="2439634" y="484126"/>
                  </a:lnTo>
                  <a:lnTo>
                    <a:pt x="2430867" y="491938"/>
                  </a:lnTo>
                  <a:cubicBezTo>
                    <a:pt x="2420330" y="500321"/>
                    <a:pt x="2408927" y="507463"/>
                    <a:pt x="2396657" y="513364"/>
                  </a:cubicBezTo>
                  <a:cubicBezTo>
                    <a:pt x="2372117" y="525165"/>
                    <a:pt x="2348421" y="531066"/>
                    <a:pt x="2325567" y="531066"/>
                  </a:cubicBezTo>
                  <a:cubicBezTo>
                    <a:pt x="2288852" y="531066"/>
                    <a:pt x="2260284" y="520669"/>
                    <a:pt x="2239866" y="499876"/>
                  </a:cubicBezTo>
                  <a:cubicBezTo>
                    <a:pt x="2219448" y="479083"/>
                    <a:pt x="2209238" y="451640"/>
                    <a:pt x="2209238" y="417547"/>
                  </a:cubicBezTo>
                  <a:cubicBezTo>
                    <a:pt x="2209238" y="387200"/>
                    <a:pt x="2215233" y="360600"/>
                    <a:pt x="2227222" y="337747"/>
                  </a:cubicBezTo>
                  <a:cubicBezTo>
                    <a:pt x="2239210" y="314893"/>
                    <a:pt x="2254758" y="297284"/>
                    <a:pt x="2273866" y="284921"/>
                  </a:cubicBezTo>
                  <a:cubicBezTo>
                    <a:pt x="2292973" y="272557"/>
                    <a:pt x="2313016" y="266376"/>
                    <a:pt x="2333997" y="266376"/>
                  </a:cubicBezTo>
                  <a:cubicBezTo>
                    <a:pt x="2354602" y="266376"/>
                    <a:pt x="2370619" y="272464"/>
                    <a:pt x="2382046" y="284640"/>
                  </a:cubicBezTo>
                  <a:cubicBezTo>
                    <a:pt x="2393472" y="296816"/>
                    <a:pt x="2399186" y="312458"/>
                    <a:pt x="2399186" y="331565"/>
                  </a:cubicBezTo>
                  <a:cubicBezTo>
                    <a:pt x="2399186" y="347300"/>
                    <a:pt x="2395720" y="360600"/>
                    <a:pt x="2388789" y="371465"/>
                  </a:cubicBezTo>
                  <a:cubicBezTo>
                    <a:pt x="2381858" y="382330"/>
                    <a:pt x="2372773" y="387762"/>
                    <a:pt x="2361533" y="387762"/>
                  </a:cubicBezTo>
                  <a:cubicBezTo>
                    <a:pt x="2354415" y="387762"/>
                    <a:pt x="2348702" y="386076"/>
                    <a:pt x="2344393" y="382705"/>
                  </a:cubicBezTo>
                  <a:cubicBezTo>
                    <a:pt x="2340085" y="379333"/>
                    <a:pt x="2337931" y="374650"/>
                    <a:pt x="2337931" y="368655"/>
                  </a:cubicBezTo>
                  <a:cubicBezTo>
                    <a:pt x="2337931" y="366033"/>
                    <a:pt x="2338305" y="363035"/>
                    <a:pt x="2339055" y="359664"/>
                  </a:cubicBezTo>
                  <a:cubicBezTo>
                    <a:pt x="2339804" y="356292"/>
                    <a:pt x="2340366" y="353857"/>
                    <a:pt x="2340741" y="352358"/>
                  </a:cubicBezTo>
                  <a:cubicBezTo>
                    <a:pt x="2342614" y="346738"/>
                    <a:pt x="2343550" y="341493"/>
                    <a:pt x="2343550" y="336623"/>
                  </a:cubicBezTo>
                  <a:cubicBezTo>
                    <a:pt x="2343550" y="331752"/>
                    <a:pt x="2342333" y="328006"/>
                    <a:pt x="2339898" y="325383"/>
                  </a:cubicBezTo>
                  <a:cubicBezTo>
                    <a:pt x="2337462" y="322761"/>
                    <a:pt x="2333997" y="321449"/>
                    <a:pt x="2329501" y="321449"/>
                  </a:cubicBezTo>
                  <a:cubicBezTo>
                    <a:pt x="2320884" y="321449"/>
                    <a:pt x="2312829" y="325289"/>
                    <a:pt x="2305336" y="332970"/>
                  </a:cubicBezTo>
                  <a:cubicBezTo>
                    <a:pt x="2297843" y="340650"/>
                    <a:pt x="2291849" y="351047"/>
                    <a:pt x="2287353" y="364159"/>
                  </a:cubicBezTo>
                  <a:cubicBezTo>
                    <a:pt x="2282857" y="377272"/>
                    <a:pt x="2280609" y="391696"/>
                    <a:pt x="2280609" y="407431"/>
                  </a:cubicBezTo>
                  <a:cubicBezTo>
                    <a:pt x="2280609" y="450891"/>
                    <a:pt x="2299529" y="472621"/>
                    <a:pt x="2337369" y="472621"/>
                  </a:cubicBezTo>
                  <a:cubicBezTo>
                    <a:pt x="2352729" y="472621"/>
                    <a:pt x="2369307" y="467469"/>
                    <a:pt x="2387103" y="457166"/>
                  </a:cubicBezTo>
                  <a:cubicBezTo>
                    <a:pt x="2396001" y="452015"/>
                    <a:pt x="2404829" y="445576"/>
                    <a:pt x="2413586" y="437848"/>
                  </a:cubicBezTo>
                  <a:lnTo>
                    <a:pt x="2421138" y="430601"/>
                  </a:lnTo>
                  <a:lnTo>
                    <a:pt x="2419350" y="413051"/>
                  </a:lnTo>
                  <a:cubicBezTo>
                    <a:pt x="2419350" y="384578"/>
                    <a:pt x="2424783" y="359195"/>
                    <a:pt x="2435648" y="336904"/>
                  </a:cubicBezTo>
                  <a:cubicBezTo>
                    <a:pt x="2446512" y="314612"/>
                    <a:pt x="2461498" y="297191"/>
                    <a:pt x="2480606" y="284640"/>
                  </a:cubicBezTo>
                  <a:cubicBezTo>
                    <a:pt x="2499713" y="272089"/>
                    <a:pt x="2520880" y="265814"/>
                    <a:pt x="2544109" y="265814"/>
                  </a:cubicBezTo>
                  <a:cubicBezTo>
                    <a:pt x="2572582" y="265814"/>
                    <a:pt x="2595529" y="275648"/>
                    <a:pt x="2612951" y="295317"/>
                  </a:cubicBezTo>
                  <a:cubicBezTo>
                    <a:pt x="2630372" y="314987"/>
                    <a:pt x="2640581" y="339245"/>
                    <a:pt x="2643578" y="368093"/>
                  </a:cubicBezTo>
                  <a:cubicBezTo>
                    <a:pt x="2652383" y="367531"/>
                    <a:pt x="2662030" y="366314"/>
                    <a:pt x="2672520" y="364440"/>
                  </a:cubicBezTo>
                  <a:lnTo>
                    <a:pt x="2695365" y="359343"/>
                  </a:lnTo>
                  <a:lnTo>
                    <a:pt x="2696756" y="355449"/>
                  </a:lnTo>
                  <a:cubicBezTo>
                    <a:pt x="2709494" y="329785"/>
                    <a:pt x="2727009" y="308805"/>
                    <a:pt x="2749301" y="292508"/>
                  </a:cubicBezTo>
                  <a:cubicBezTo>
                    <a:pt x="2771593" y="276210"/>
                    <a:pt x="2796600" y="266563"/>
                    <a:pt x="2824325" y="263566"/>
                  </a:cubicBezTo>
                  <a:cubicBezTo>
                    <a:pt x="2831443" y="190884"/>
                    <a:pt x="2845024" y="128786"/>
                    <a:pt x="2865068" y="77271"/>
                  </a:cubicBezTo>
                  <a:cubicBezTo>
                    <a:pt x="2885112" y="25757"/>
                    <a:pt x="2911431" y="0"/>
                    <a:pt x="2944026" y="0"/>
                  </a:cubicBezTo>
                  <a:close/>
                  <a:moveTo>
                    <a:pt x="1545784" y="0"/>
                  </a:moveTo>
                  <a:cubicBezTo>
                    <a:pt x="1563767" y="0"/>
                    <a:pt x="1577910" y="8336"/>
                    <a:pt x="1588213" y="25007"/>
                  </a:cubicBezTo>
                  <a:cubicBezTo>
                    <a:pt x="1598516" y="41679"/>
                    <a:pt x="1603668" y="65563"/>
                    <a:pt x="1603668" y="96659"/>
                  </a:cubicBezTo>
                  <a:cubicBezTo>
                    <a:pt x="1603668" y="141243"/>
                    <a:pt x="1591304" y="192944"/>
                    <a:pt x="1566577" y="251764"/>
                  </a:cubicBezTo>
                  <a:cubicBezTo>
                    <a:pt x="1541850" y="310584"/>
                    <a:pt x="1508319" y="368843"/>
                    <a:pt x="1465984" y="426539"/>
                  </a:cubicBezTo>
                  <a:cubicBezTo>
                    <a:pt x="1468606" y="441899"/>
                    <a:pt x="1472915" y="452858"/>
                    <a:pt x="1478909" y="459414"/>
                  </a:cubicBezTo>
                  <a:cubicBezTo>
                    <a:pt x="1484903" y="465971"/>
                    <a:pt x="1492771" y="469249"/>
                    <a:pt x="1502512" y="469249"/>
                  </a:cubicBezTo>
                  <a:cubicBezTo>
                    <a:pt x="1517873" y="469249"/>
                    <a:pt x="1531360" y="464847"/>
                    <a:pt x="1542974" y="456042"/>
                  </a:cubicBezTo>
                  <a:cubicBezTo>
                    <a:pt x="1548781" y="451640"/>
                    <a:pt x="1555384" y="445669"/>
                    <a:pt x="1562784" y="438129"/>
                  </a:cubicBezTo>
                  <a:lnTo>
                    <a:pt x="1564471" y="436328"/>
                  </a:lnTo>
                  <a:lnTo>
                    <a:pt x="1562100" y="413051"/>
                  </a:lnTo>
                  <a:cubicBezTo>
                    <a:pt x="1562100" y="384578"/>
                    <a:pt x="1567533" y="359195"/>
                    <a:pt x="1578398" y="336904"/>
                  </a:cubicBezTo>
                  <a:cubicBezTo>
                    <a:pt x="1589263" y="314612"/>
                    <a:pt x="1604249" y="297191"/>
                    <a:pt x="1623356" y="284640"/>
                  </a:cubicBezTo>
                  <a:cubicBezTo>
                    <a:pt x="1642463" y="272089"/>
                    <a:pt x="1663630" y="265814"/>
                    <a:pt x="1686859" y="265814"/>
                  </a:cubicBezTo>
                  <a:cubicBezTo>
                    <a:pt x="1715332" y="265814"/>
                    <a:pt x="1738280" y="275648"/>
                    <a:pt x="1755701" y="295317"/>
                  </a:cubicBezTo>
                  <a:cubicBezTo>
                    <a:pt x="1773122" y="314987"/>
                    <a:pt x="1783331" y="339245"/>
                    <a:pt x="1786328" y="368093"/>
                  </a:cubicBezTo>
                  <a:cubicBezTo>
                    <a:pt x="1795133" y="367531"/>
                    <a:pt x="1804780" y="366314"/>
                    <a:pt x="1815270" y="364440"/>
                  </a:cubicBezTo>
                  <a:lnTo>
                    <a:pt x="1835285" y="359974"/>
                  </a:lnTo>
                  <a:lnTo>
                    <a:pt x="1849622" y="297846"/>
                  </a:lnTo>
                  <a:cubicBezTo>
                    <a:pt x="1852994" y="286981"/>
                    <a:pt x="1858520" y="279020"/>
                    <a:pt x="1866200" y="273962"/>
                  </a:cubicBezTo>
                  <a:cubicBezTo>
                    <a:pt x="1873881" y="268905"/>
                    <a:pt x="1884652" y="266376"/>
                    <a:pt x="1898514" y="266376"/>
                  </a:cubicBezTo>
                  <a:cubicBezTo>
                    <a:pt x="1906007" y="266376"/>
                    <a:pt x="1911252" y="267312"/>
                    <a:pt x="1914249" y="269186"/>
                  </a:cubicBezTo>
                  <a:cubicBezTo>
                    <a:pt x="1917246" y="271059"/>
                    <a:pt x="1918745" y="274618"/>
                    <a:pt x="1918745" y="279863"/>
                  </a:cubicBezTo>
                  <a:cubicBezTo>
                    <a:pt x="1918745" y="285858"/>
                    <a:pt x="1915935" y="299345"/>
                    <a:pt x="1910315" y="320325"/>
                  </a:cubicBezTo>
                  <a:cubicBezTo>
                    <a:pt x="1906569" y="335311"/>
                    <a:pt x="1903572" y="348424"/>
                    <a:pt x="1901324" y="359664"/>
                  </a:cubicBezTo>
                  <a:cubicBezTo>
                    <a:pt x="1899076" y="370903"/>
                    <a:pt x="1897202" y="384765"/>
                    <a:pt x="1895704" y="401250"/>
                  </a:cubicBezTo>
                  <a:cubicBezTo>
                    <a:pt x="1908067" y="369030"/>
                    <a:pt x="1921929" y="342804"/>
                    <a:pt x="1937290" y="322573"/>
                  </a:cubicBezTo>
                  <a:cubicBezTo>
                    <a:pt x="1952651" y="302342"/>
                    <a:pt x="1967730" y="287918"/>
                    <a:pt x="1982529" y="279301"/>
                  </a:cubicBezTo>
                  <a:cubicBezTo>
                    <a:pt x="1997328" y="270684"/>
                    <a:pt x="2010909" y="266376"/>
                    <a:pt x="2023272" y="266376"/>
                  </a:cubicBezTo>
                  <a:cubicBezTo>
                    <a:pt x="2047625" y="266376"/>
                    <a:pt x="2059801" y="278552"/>
                    <a:pt x="2059801" y="302904"/>
                  </a:cubicBezTo>
                  <a:cubicBezTo>
                    <a:pt x="2059801" y="307775"/>
                    <a:pt x="2058115" y="319576"/>
                    <a:pt x="2054743" y="338309"/>
                  </a:cubicBezTo>
                  <a:cubicBezTo>
                    <a:pt x="2051746" y="353295"/>
                    <a:pt x="2050247" y="362661"/>
                    <a:pt x="2050247" y="366407"/>
                  </a:cubicBezTo>
                  <a:cubicBezTo>
                    <a:pt x="2050247" y="379520"/>
                    <a:pt x="2054930" y="386076"/>
                    <a:pt x="2064296" y="386076"/>
                  </a:cubicBezTo>
                  <a:cubicBezTo>
                    <a:pt x="2074787" y="386076"/>
                    <a:pt x="2088274" y="377834"/>
                    <a:pt x="2104759" y="361350"/>
                  </a:cubicBezTo>
                  <a:cubicBezTo>
                    <a:pt x="2109629" y="356479"/>
                    <a:pt x="2114687" y="354044"/>
                    <a:pt x="2119932" y="354044"/>
                  </a:cubicBezTo>
                  <a:cubicBezTo>
                    <a:pt x="2124803" y="354044"/>
                    <a:pt x="2128643" y="356198"/>
                    <a:pt x="2131452" y="360507"/>
                  </a:cubicBezTo>
                  <a:cubicBezTo>
                    <a:pt x="2134262" y="364815"/>
                    <a:pt x="2135667" y="370528"/>
                    <a:pt x="2135667" y="377647"/>
                  </a:cubicBezTo>
                  <a:cubicBezTo>
                    <a:pt x="2135667" y="391509"/>
                    <a:pt x="2131921" y="402374"/>
                    <a:pt x="2124428" y="410241"/>
                  </a:cubicBezTo>
                  <a:cubicBezTo>
                    <a:pt x="2113938" y="421106"/>
                    <a:pt x="2101668" y="430379"/>
                    <a:pt x="2087618" y="438059"/>
                  </a:cubicBezTo>
                  <a:cubicBezTo>
                    <a:pt x="2073569" y="445739"/>
                    <a:pt x="2058677" y="449580"/>
                    <a:pt x="2042941" y="449580"/>
                  </a:cubicBezTo>
                  <a:cubicBezTo>
                    <a:pt x="2023085" y="449580"/>
                    <a:pt x="2008005" y="444522"/>
                    <a:pt x="1997702" y="434406"/>
                  </a:cubicBezTo>
                  <a:cubicBezTo>
                    <a:pt x="1987400" y="424291"/>
                    <a:pt x="1982248" y="410616"/>
                    <a:pt x="1982248" y="393382"/>
                  </a:cubicBezTo>
                  <a:cubicBezTo>
                    <a:pt x="1982248" y="387762"/>
                    <a:pt x="1982810" y="382143"/>
                    <a:pt x="1983934" y="376523"/>
                  </a:cubicBezTo>
                  <a:cubicBezTo>
                    <a:pt x="1984683" y="369030"/>
                    <a:pt x="1985058" y="363972"/>
                    <a:pt x="1985058" y="361350"/>
                  </a:cubicBezTo>
                  <a:cubicBezTo>
                    <a:pt x="1985058" y="355355"/>
                    <a:pt x="1982997" y="352358"/>
                    <a:pt x="1978876" y="352358"/>
                  </a:cubicBezTo>
                  <a:cubicBezTo>
                    <a:pt x="1973257" y="352358"/>
                    <a:pt x="1965857" y="358633"/>
                    <a:pt x="1956678" y="371184"/>
                  </a:cubicBezTo>
                  <a:cubicBezTo>
                    <a:pt x="1947499" y="383735"/>
                    <a:pt x="1938414" y="400313"/>
                    <a:pt x="1929422" y="420919"/>
                  </a:cubicBezTo>
                  <a:cubicBezTo>
                    <a:pt x="1920431" y="441525"/>
                    <a:pt x="1913125" y="463254"/>
                    <a:pt x="1907505" y="486108"/>
                  </a:cubicBezTo>
                  <a:cubicBezTo>
                    <a:pt x="1903384" y="503717"/>
                    <a:pt x="1898607" y="515612"/>
                    <a:pt x="1893175" y="521793"/>
                  </a:cubicBezTo>
                  <a:cubicBezTo>
                    <a:pt x="1887743" y="527975"/>
                    <a:pt x="1879219" y="531066"/>
                    <a:pt x="1867605" y="531066"/>
                  </a:cubicBezTo>
                  <a:cubicBezTo>
                    <a:pt x="1853369" y="531066"/>
                    <a:pt x="1843347" y="523573"/>
                    <a:pt x="1837540" y="508587"/>
                  </a:cubicBezTo>
                  <a:cubicBezTo>
                    <a:pt x="1831732" y="493601"/>
                    <a:pt x="1828829" y="469623"/>
                    <a:pt x="1828829" y="436654"/>
                  </a:cubicBezTo>
                  <a:lnTo>
                    <a:pt x="1830014" y="420423"/>
                  </a:lnTo>
                  <a:lnTo>
                    <a:pt x="1820609" y="422886"/>
                  </a:lnTo>
                  <a:cubicBezTo>
                    <a:pt x="1808245" y="425134"/>
                    <a:pt x="1795320" y="426539"/>
                    <a:pt x="1781832" y="427101"/>
                  </a:cubicBezTo>
                  <a:cubicBezTo>
                    <a:pt x="1774714" y="458571"/>
                    <a:pt x="1760665" y="483766"/>
                    <a:pt x="1739684" y="502686"/>
                  </a:cubicBezTo>
                  <a:cubicBezTo>
                    <a:pt x="1718704" y="521606"/>
                    <a:pt x="1694914" y="531066"/>
                    <a:pt x="1668314" y="531066"/>
                  </a:cubicBezTo>
                  <a:cubicBezTo>
                    <a:pt x="1645835" y="531066"/>
                    <a:pt x="1626634" y="525634"/>
                    <a:pt x="1610711" y="514769"/>
                  </a:cubicBezTo>
                  <a:cubicBezTo>
                    <a:pt x="1602750" y="509336"/>
                    <a:pt x="1595749" y="503014"/>
                    <a:pt x="1589707" y="495802"/>
                  </a:cubicBezTo>
                  <a:lnTo>
                    <a:pt x="1584652" y="487742"/>
                  </a:lnTo>
                  <a:lnTo>
                    <a:pt x="1582383" y="490182"/>
                  </a:lnTo>
                  <a:cubicBezTo>
                    <a:pt x="1573625" y="498331"/>
                    <a:pt x="1564516" y="505590"/>
                    <a:pt x="1555057" y="511959"/>
                  </a:cubicBezTo>
                  <a:cubicBezTo>
                    <a:pt x="1536137" y="524697"/>
                    <a:pt x="1514688" y="531066"/>
                    <a:pt x="1490710" y="531066"/>
                  </a:cubicBezTo>
                  <a:cubicBezTo>
                    <a:pt x="1457741" y="531066"/>
                    <a:pt x="1433295" y="516080"/>
                    <a:pt x="1417373" y="486108"/>
                  </a:cubicBezTo>
                  <a:cubicBezTo>
                    <a:pt x="1409411" y="471122"/>
                    <a:pt x="1403440" y="453935"/>
                    <a:pt x="1399460" y="434547"/>
                  </a:cubicBezTo>
                  <a:lnTo>
                    <a:pt x="1397198" y="419025"/>
                  </a:lnTo>
                  <a:lnTo>
                    <a:pt x="1382459" y="422886"/>
                  </a:lnTo>
                  <a:cubicBezTo>
                    <a:pt x="1370095" y="425134"/>
                    <a:pt x="1357170" y="426539"/>
                    <a:pt x="1343683" y="427101"/>
                  </a:cubicBezTo>
                  <a:cubicBezTo>
                    <a:pt x="1336564" y="458571"/>
                    <a:pt x="1322515" y="483766"/>
                    <a:pt x="1301534" y="502686"/>
                  </a:cubicBezTo>
                  <a:cubicBezTo>
                    <a:pt x="1280554" y="521606"/>
                    <a:pt x="1256764" y="531066"/>
                    <a:pt x="1230164" y="531066"/>
                  </a:cubicBezTo>
                  <a:cubicBezTo>
                    <a:pt x="1207685" y="531066"/>
                    <a:pt x="1188484" y="525634"/>
                    <a:pt x="1172561" y="514769"/>
                  </a:cubicBezTo>
                  <a:lnTo>
                    <a:pt x="1143340" y="479884"/>
                  </a:lnTo>
                  <a:lnTo>
                    <a:pt x="1101257" y="513364"/>
                  </a:lnTo>
                  <a:cubicBezTo>
                    <a:pt x="1076717" y="525165"/>
                    <a:pt x="1053021" y="531066"/>
                    <a:pt x="1030167" y="531066"/>
                  </a:cubicBezTo>
                  <a:cubicBezTo>
                    <a:pt x="993451" y="531066"/>
                    <a:pt x="964884" y="520669"/>
                    <a:pt x="944466" y="499876"/>
                  </a:cubicBezTo>
                  <a:cubicBezTo>
                    <a:pt x="924048" y="479083"/>
                    <a:pt x="913838" y="451640"/>
                    <a:pt x="913838" y="417547"/>
                  </a:cubicBezTo>
                  <a:cubicBezTo>
                    <a:pt x="913838" y="387200"/>
                    <a:pt x="919833" y="360600"/>
                    <a:pt x="931822" y="337747"/>
                  </a:cubicBezTo>
                  <a:cubicBezTo>
                    <a:pt x="943810" y="314893"/>
                    <a:pt x="959358" y="297284"/>
                    <a:pt x="978465" y="284921"/>
                  </a:cubicBezTo>
                  <a:cubicBezTo>
                    <a:pt x="997573" y="272557"/>
                    <a:pt x="1017616" y="266376"/>
                    <a:pt x="1038597" y="266376"/>
                  </a:cubicBezTo>
                  <a:cubicBezTo>
                    <a:pt x="1059203" y="266376"/>
                    <a:pt x="1075219" y="272464"/>
                    <a:pt x="1086646" y="284640"/>
                  </a:cubicBezTo>
                  <a:cubicBezTo>
                    <a:pt x="1098073" y="296816"/>
                    <a:pt x="1103786" y="312458"/>
                    <a:pt x="1103786" y="331565"/>
                  </a:cubicBezTo>
                  <a:cubicBezTo>
                    <a:pt x="1103786" y="347300"/>
                    <a:pt x="1100320" y="360600"/>
                    <a:pt x="1093389" y="371465"/>
                  </a:cubicBezTo>
                  <a:cubicBezTo>
                    <a:pt x="1086458" y="382330"/>
                    <a:pt x="1077373" y="387762"/>
                    <a:pt x="1066134" y="387762"/>
                  </a:cubicBezTo>
                  <a:cubicBezTo>
                    <a:pt x="1059015" y="387762"/>
                    <a:pt x="1053302" y="386076"/>
                    <a:pt x="1048993" y="382705"/>
                  </a:cubicBezTo>
                  <a:cubicBezTo>
                    <a:pt x="1044685" y="379333"/>
                    <a:pt x="1042531" y="374650"/>
                    <a:pt x="1042531" y="368655"/>
                  </a:cubicBezTo>
                  <a:cubicBezTo>
                    <a:pt x="1042531" y="366033"/>
                    <a:pt x="1042905" y="363035"/>
                    <a:pt x="1043655" y="359664"/>
                  </a:cubicBezTo>
                  <a:cubicBezTo>
                    <a:pt x="1044404" y="356292"/>
                    <a:pt x="1044966" y="353857"/>
                    <a:pt x="1045341" y="352358"/>
                  </a:cubicBezTo>
                  <a:cubicBezTo>
                    <a:pt x="1047214" y="346738"/>
                    <a:pt x="1048150" y="341493"/>
                    <a:pt x="1048150" y="336623"/>
                  </a:cubicBezTo>
                  <a:cubicBezTo>
                    <a:pt x="1048150" y="331752"/>
                    <a:pt x="1046933" y="328006"/>
                    <a:pt x="1044498" y="325383"/>
                  </a:cubicBezTo>
                  <a:cubicBezTo>
                    <a:pt x="1042062" y="322761"/>
                    <a:pt x="1038597" y="321449"/>
                    <a:pt x="1034101" y="321449"/>
                  </a:cubicBezTo>
                  <a:cubicBezTo>
                    <a:pt x="1025484" y="321449"/>
                    <a:pt x="1017429" y="325289"/>
                    <a:pt x="1009936" y="332970"/>
                  </a:cubicBezTo>
                  <a:cubicBezTo>
                    <a:pt x="1002443" y="340650"/>
                    <a:pt x="996449" y="351047"/>
                    <a:pt x="991953" y="364159"/>
                  </a:cubicBezTo>
                  <a:cubicBezTo>
                    <a:pt x="987457" y="377272"/>
                    <a:pt x="985209" y="391696"/>
                    <a:pt x="985209" y="407431"/>
                  </a:cubicBezTo>
                  <a:cubicBezTo>
                    <a:pt x="985209" y="450891"/>
                    <a:pt x="1004129" y="472621"/>
                    <a:pt x="1041969" y="472621"/>
                  </a:cubicBezTo>
                  <a:cubicBezTo>
                    <a:pt x="1057329" y="472621"/>
                    <a:pt x="1073908" y="467469"/>
                    <a:pt x="1091703" y="457166"/>
                  </a:cubicBezTo>
                  <a:cubicBezTo>
                    <a:pt x="1100601" y="452015"/>
                    <a:pt x="1109429" y="445575"/>
                    <a:pt x="1118187" y="437848"/>
                  </a:cubicBezTo>
                  <a:lnTo>
                    <a:pt x="1127214" y="428480"/>
                  </a:lnTo>
                  <a:lnTo>
                    <a:pt x="1123950" y="413051"/>
                  </a:lnTo>
                  <a:cubicBezTo>
                    <a:pt x="1123950" y="384578"/>
                    <a:pt x="1129383" y="359195"/>
                    <a:pt x="1140248" y="336904"/>
                  </a:cubicBezTo>
                  <a:cubicBezTo>
                    <a:pt x="1151112" y="314612"/>
                    <a:pt x="1166098" y="297191"/>
                    <a:pt x="1185206" y="284640"/>
                  </a:cubicBezTo>
                  <a:cubicBezTo>
                    <a:pt x="1204313" y="272089"/>
                    <a:pt x="1225481" y="265814"/>
                    <a:pt x="1248709" y="265814"/>
                  </a:cubicBezTo>
                  <a:cubicBezTo>
                    <a:pt x="1277182" y="265814"/>
                    <a:pt x="1300129" y="275648"/>
                    <a:pt x="1317551" y="295317"/>
                  </a:cubicBezTo>
                  <a:cubicBezTo>
                    <a:pt x="1334972" y="314987"/>
                    <a:pt x="1345181" y="339245"/>
                    <a:pt x="1348178" y="368093"/>
                  </a:cubicBezTo>
                  <a:cubicBezTo>
                    <a:pt x="1356983" y="367531"/>
                    <a:pt x="1366630" y="366314"/>
                    <a:pt x="1377120" y="364440"/>
                  </a:cubicBezTo>
                  <a:lnTo>
                    <a:pt x="1393771" y="360725"/>
                  </a:lnTo>
                  <a:lnTo>
                    <a:pt x="1394595" y="334304"/>
                  </a:lnTo>
                  <a:cubicBezTo>
                    <a:pt x="1396808" y="297636"/>
                    <a:pt x="1402340" y="257384"/>
                    <a:pt x="1411191" y="213550"/>
                  </a:cubicBezTo>
                  <a:cubicBezTo>
                    <a:pt x="1422992" y="155105"/>
                    <a:pt x="1440414" y="104902"/>
                    <a:pt x="1463455" y="62941"/>
                  </a:cubicBezTo>
                  <a:cubicBezTo>
                    <a:pt x="1486496" y="20980"/>
                    <a:pt x="1513939" y="0"/>
                    <a:pt x="1545784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4400" dirty="0">
                <a:solidFill>
                  <a:schemeClr val="bg2">
                    <a:lumMod val="25000"/>
                  </a:schemeClr>
                </a:solidFill>
                <a:latin typeface="Pacifico" panose="00000500000000000000" pitchFamily="2" charset="0"/>
              </a:endParaRPr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ACA63724-C793-474C-8A2A-8C5BA4FA7E02}"/>
              </a:ext>
            </a:extLst>
          </p:cNvPr>
          <p:cNvGrpSpPr/>
          <p:nvPr/>
        </p:nvGrpSpPr>
        <p:grpSpPr>
          <a:xfrm>
            <a:off x="3567979" y="6204446"/>
            <a:ext cx="4321102" cy="135731"/>
            <a:chOff x="3567979" y="6204446"/>
            <a:chExt cx="4321102" cy="135731"/>
          </a:xfrm>
        </p:grpSpPr>
        <p:sp>
          <p:nvSpPr>
            <p:cNvPr id="67" name="TextBox 66">
              <a:extLst>
                <a:ext uri="{FF2B5EF4-FFF2-40B4-BE49-F238E27FC236}">
                  <a16:creationId xmlns:a16="http://schemas.microsoft.com/office/drawing/2014/main" id="{DA1705B0-2332-4C51-A05C-7EBD1724064A}"/>
                </a:ext>
              </a:extLst>
            </p:cNvPr>
            <p:cNvSpPr txBox="1"/>
            <p:nvPr/>
          </p:nvSpPr>
          <p:spPr>
            <a:xfrm>
              <a:off x="3567979" y="6204446"/>
              <a:ext cx="1314194" cy="135731"/>
            </a:xfrm>
            <a:custGeom>
              <a:avLst/>
              <a:gdLst/>
              <a:ahLst/>
              <a:cxnLst/>
              <a:rect l="l" t="t" r="r" b="b"/>
              <a:pathLst>
                <a:path w="1314194" h="135731">
                  <a:moveTo>
                    <a:pt x="745570" y="36557"/>
                  </a:moveTo>
                  <a:lnTo>
                    <a:pt x="745570" y="63884"/>
                  </a:lnTo>
                  <a:lnTo>
                    <a:pt x="761858" y="63884"/>
                  </a:lnTo>
                  <a:cubicBezTo>
                    <a:pt x="765356" y="63884"/>
                    <a:pt x="767649" y="62979"/>
                    <a:pt x="768735" y="61169"/>
                  </a:cubicBezTo>
                  <a:cubicBezTo>
                    <a:pt x="769820" y="59359"/>
                    <a:pt x="770363" y="57308"/>
                    <a:pt x="770363" y="55016"/>
                  </a:cubicBezTo>
                  <a:lnTo>
                    <a:pt x="770363" y="45424"/>
                  </a:lnTo>
                  <a:cubicBezTo>
                    <a:pt x="770363" y="43132"/>
                    <a:pt x="769820" y="41081"/>
                    <a:pt x="768735" y="39271"/>
                  </a:cubicBezTo>
                  <a:cubicBezTo>
                    <a:pt x="767649" y="37461"/>
                    <a:pt x="765356" y="36557"/>
                    <a:pt x="761858" y="36557"/>
                  </a:cubicBezTo>
                  <a:close/>
                  <a:moveTo>
                    <a:pt x="40720" y="36557"/>
                  </a:moveTo>
                  <a:lnTo>
                    <a:pt x="40720" y="63884"/>
                  </a:lnTo>
                  <a:lnTo>
                    <a:pt x="57008" y="63884"/>
                  </a:lnTo>
                  <a:cubicBezTo>
                    <a:pt x="60506" y="63884"/>
                    <a:pt x="62799" y="62979"/>
                    <a:pt x="63885" y="61169"/>
                  </a:cubicBezTo>
                  <a:cubicBezTo>
                    <a:pt x="64970" y="59359"/>
                    <a:pt x="65513" y="57308"/>
                    <a:pt x="65513" y="55016"/>
                  </a:cubicBezTo>
                  <a:lnTo>
                    <a:pt x="65513" y="45424"/>
                  </a:lnTo>
                  <a:cubicBezTo>
                    <a:pt x="65513" y="43132"/>
                    <a:pt x="64970" y="41081"/>
                    <a:pt x="63885" y="39271"/>
                  </a:cubicBezTo>
                  <a:cubicBezTo>
                    <a:pt x="62799" y="37461"/>
                    <a:pt x="60506" y="36557"/>
                    <a:pt x="57008" y="36557"/>
                  </a:cubicBezTo>
                  <a:close/>
                  <a:moveTo>
                    <a:pt x="882968" y="35290"/>
                  </a:moveTo>
                  <a:cubicBezTo>
                    <a:pt x="876453" y="35290"/>
                    <a:pt x="872290" y="36104"/>
                    <a:pt x="870481" y="37733"/>
                  </a:cubicBezTo>
                  <a:cubicBezTo>
                    <a:pt x="868671" y="39362"/>
                    <a:pt x="867766" y="41322"/>
                    <a:pt x="867766" y="43615"/>
                  </a:cubicBezTo>
                  <a:lnTo>
                    <a:pt x="867766" y="92297"/>
                  </a:lnTo>
                  <a:cubicBezTo>
                    <a:pt x="867766" y="94710"/>
                    <a:pt x="868671" y="96731"/>
                    <a:pt x="870481" y="98360"/>
                  </a:cubicBezTo>
                  <a:cubicBezTo>
                    <a:pt x="872290" y="99988"/>
                    <a:pt x="876453" y="100803"/>
                    <a:pt x="882968" y="100803"/>
                  </a:cubicBezTo>
                  <a:cubicBezTo>
                    <a:pt x="889483" y="100803"/>
                    <a:pt x="893645" y="99988"/>
                    <a:pt x="895455" y="98360"/>
                  </a:cubicBezTo>
                  <a:cubicBezTo>
                    <a:pt x="897265" y="96731"/>
                    <a:pt x="898170" y="94710"/>
                    <a:pt x="898170" y="92297"/>
                  </a:cubicBezTo>
                  <a:lnTo>
                    <a:pt x="898170" y="43615"/>
                  </a:lnTo>
                  <a:cubicBezTo>
                    <a:pt x="898170" y="41322"/>
                    <a:pt x="897265" y="39362"/>
                    <a:pt x="895455" y="37733"/>
                  </a:cubicBezTo>
                  <a:cubicBezTo>
                    <a:pt x="893645" y="36104"/>
                    <a:pt x="889483" y="35290"/>
                    <a:pt x="882968" y="35290"/>
                  </a:cubicBezTo>
                  <a:close/>
                  <a:moveTo>
                    <a:pt x="602876" y="35290"/>
                  </a:moveTo>
                  <a:lnTo>
                    <a:pt x="602876" y="58455"/>
                  </a:lnTo>
                  <a:lnTo>
                    <a:pt x="616449" y="58455"/>
                  </a:lnTo>
                  <a:cubicBezTo>
                    <a:pt x="619586" y="58455"/>
                    <a:pt x="621697" y="57640"/>
                    <a:pt x="622783" y="56011"/>
                  </a:cubicBezTo>
                  <a:cubicBezTo>
                    <a:pt x="623869" y="54383"/>
                    <a:pt x="624412" y="52362"/>
                    <a:pt x="624412" y="49949"/>
                  </a:cubicBezTo>
                  <a:lnTo>
                    <a:pt x="624412" y="43796"/>
                  </a:lnTo>
                  <a:cubicBezTo>
                    <a:pt x="624412" y="41383"/>
                    <a:pt x="623869" y="39362"/>
                    <a:pt x="622783" y="37733"/>
                  </a:cubicBezTo>
                  <a:cubicBezTo>
                    <a:pt x="621697" y="36104"/>
                    <a:pt x="619586" y="35290"/>
                    <a:pt x="616449" y="35290"/>
                  </a:cubicBezTo>
                  <a:close/>
                  <a:moveTo>
                    <a:pt x="187643" y="35290"/>
                  </a:moveTo>
                  <a:cubicBezTo>
                    <a:pt x="181128" y="35290"/>
                    <a:pt x="176965" y="36104"/>
                    <a:pt x="175156" y="37733"/>
                  </a:cubicBezTo>
                  <a:cubicBezTo>
                    <a:pt x="173346" y="39362"/>
                    <a:pt x="172441" y="41322"/>
                    <a:pt x="172441" y="43615"/>
                  </a:cubicBezTo>
                  <a:lnTo>
                    <a:pt x="172441" y="92297"/>
                  </a:lnTo>
                  <a:cubicBezTo>
                    <a:pt x="172441" y="94710"/>
                    <a:pt x="173346" y="96731"/>
                    <a:pt x="175156" y="98360"/>
                  </a:cubicBezTo>
                  <a:cubicBezTo>
                    <a:pt x="176965" y="99988"/>
                    <a:pt x="181128" y="100803"/>
                    <a:pt x="187643" y="100803"/>
                  </a:cubicBezTo>
                  <a:cubicBezTo>
                    <a:pt x="194158" y="100803"/>
                    <a:pt x="198320" y="99988"/>
                    <a:pt x="200130" y="98360"/>
                  </a:cubicBezTo>
                  <a:cubicBezTo>
                    <a:pt x="201940" y="96731"/>
                    <a:pt x="202845" y="94710"/>
                    <a:pt x="202845" y="92297"/>
                  </a:cubicBezTo>
                  <a:lnTo>
                    <a:pt x="202845" y="43615"/>
                  </a:lnTo>
                  <a:cubicBezTo>
                    <a:pt x="202845" y="41322"/>
                    <a:pt x="201940" y="39362"/>
                    <a:pt x="200130" y="37733"/>
                  </a:cubicBezTo>
                  <a:cubicBezTo>
                    <a:pt x="198320" y="36104"/>
                    <a:pt x="194158" y="35290"/>
                    <a:pt x="187643" y="35290"/>
                  </a:cubicBezTo>
                  <a:close/>
                  <a:moveTo>
                    <a:pt x="1218296" y="2714"/>
                  </a:moveTo>
                  <a:lnTo>
                    <a:pt x="1313850" y="2714"/>
                  </a:lnTo>
                  <a:lnTo>
                    <a:pt x="1314194" y="2821"/>
                  </a:lnTo>
                  <a:lnTo>
                    <a:pt x="1314194" y="37536"/>
                  </a:lnTo>
                  <a:lnTo>
                    <a:pt x="1313850" y="37642"/>
                  </a:lnTo>
                  <a:lnTo>
                    <a:pt x="1287247" y="37642"/>
                  </a:lnTo>
                  <a:lnTo>
                    <a:pt x="1287247" y="126501"/>
                  </a:lnTo>
                  <a:cubicBezTo>
                    <a:pt x="1287247" y="128793"/>
                    <a:pt x="1286734" y="130452"/>
                    <a:pt x="1285709" y="131478"/>
                  </a:cubicBezTo>
                  <a:cubicBezTo>
                    <a:pt x="1284683" y="132503"/>
                    <a:pt x="1283024" y="133016"/>
                    <a:pt x="1280732" y="133016"/>
                  </a:cubicBezTo>
                  <a:lnTo>
                    <a:pt x="1251414" y="133016"/>
                  </a:lnTo>
                  <a:cubicBezTo>
                    <a:pt x="1249122" y="133016"/>
                    <a:pt x="1247463" y="132503"/>
                    <a:pt x="1246437" y="131478"/>
                  </a:cubicBezTo>
                  <a:cubicBezTo>
                    <a:pt x="1245412" y="130452"/>
                    <a:pt x="1244899" y="128793"/>
                    <a:pt x="1244899" y="126501"/>
                  </a:cubicBezTo>
                  <a:lnTo>
                    <a:pt x="1244899" y="37642"/>
                  </a:lnTo>
                  <a:lnTo>
                    <a:pt x="1218296" y="37642"/>
                  </a:lnTo>
                  <a:cubicBezTo>
                    <a:pt x="1216003" y="37642"/>
                    <a:pt x="1214344" y="37130"/>
                    <a:pt x="1213319" y="36104"/>
                  </a:cubicBezTo>
                  <a:cubicBezTo>
                    <a:pt x="1212293" y="35079"/>
                    <a:pt x="1211781" y="33420"/>
                    <a:pt x="1211781" y="31127"/>
                  </a:cubicBezTo>
                  <a:lnTo>
                    <a:pt x="1211781" y="9229"/>
                  </a:lnTo>
                  <a:cubicBezTo>
                    <a:pt x="1211781" y="6937"/>
                    <a:pt x="1212293" y="5278"/>
                    <a:pt x="1213319" y="4253"/>
                  </a:cubicBezTo>
                  <a:cubicBezTo>
                    <a:pt x="1214344" y="3227"/>
                    <a:pt x="1216003" y="2714"/>
                    <a:pt x="1218296" y="2714"/>
                  </a:cubicBezTo>
                  <a:close/>
                  <a:moveTo>
                    <a:pt x="1082841" y="2714"/>
                  </a:moveTo>
                  <a:lnTo>
                    <a:pt x="1101662" y="2714"/>
                  </a:lnTo>
                  <a:cubicBezTo>
                    <a:pt x="1103954" y="2714"/>
                    <a:pt x="1105915" y="3076"/>
                    <a:pt x="1107544" y="3800"/>
                  </a:cubicBezTo>
                  <a:cubicBezTo>
                    <a:pt x="1109172" y="4524"/>
                    <a:pt x="1110771" y="5791"/>
                    <a:pt x="1112340" y="7601"/>
                  </a:cubicBezTo>
                  <a:lnTo>
                    <a:pt x="1147449" y="47777"/>
                  </a:lnTo>
                  <a:lnTo>
                    <a:pt x="1147449" y="9229"/>
                  </a:lnTo>
                  <a:cubicBezTo>
                    <a:pt x="1147449" y="6937"/>
                    <a:pt x="1147961" y="5278"/>
                    <a:pt x="1148987" y="4253"/>
                  </a:cubicBezTo>
                  <a:cubicBezTo>
                    <a:pt x="1150012" y="3227"/>
                    <a:pt x="1151671" y="2714"/>
                    <a:pt x="1153964" y="2714"/>
                  </a:cubicBezTo>
                  <a:lnTo>
                    <a:pt x="1181110" y="2714"/>
                  </a:lnTo>
                  <a:cubicBezTo>
                    <a:pt x="1183402" y="2714"/>
                    <a:pt x="1185061" y="3227"/>
                    <a:pt x="1186087" y="4253"/>
                  </a:cubicBezTo>
                  <a:cubicBezTo>
                    <a:pt x="1187112" y="5278"/>
                    <a:pt x="1187625" y="6937"/>
                    <a:pt x="1187625" y="9229"/>
                  </a:cubicBezTo>
                  <a:lnTo>
                    <a:pt x="1187625" y="126501"/>
                  </a:lnTo>
                  <a:cubicBezTo>
                    <a:pt x="1187625" y="128793"/>
                    <a:pt x="1187112" y="130452"/>
                    <a:pt x="1186087" y="131478"/>
                  </a:cubicBezTo>
                  <a:cubicBezTo>
                    <a:pt x="1185061" y="132503"/>
                    <a:pt x="1183402" y="133016"/>
                    <a:pt x="1181110" y="133016"/>
                  </a:cubicBezTo>
                  <a:lnTo>
                    <a:pt x="1153964" y="133016"/>
                  </a:lnTo>
                  <a:cubicBezTo>
                    <a:pt x="1151671" y="133016"/>
                    <a:pt x="1150012" y="132503"/>
                    <a:pt x="1148987" y="131478"/>
                  </a:cubicBezTo>
                  <a:cubicBezTo>
                    <a:pt x="1147961" y="130452"/>
                    <a:pt x="1147449" y="128793"/>
                    <a:pt x="1147449" y="126501"/>
                  </a:cubicBezTo>
                  <a:lnTo>
                    <a:pt x="1147449" y="104241"/>
                  </a:lnTo>
                  <a:lnTo>
                    <a:pt x="1116502" y="66779"/>
                  </a:lnTo>
                  <a:lnTo>
                    <a:pt x="1116502" y="126501"/>
                  </a:lnTo>
                  <a:cubicBezTo>
                    <a:pt x="1116502" y="128793"/>
                    <a:pt x="1115989" y="130452"/>
                    <a:pt x="1114964" y="131478"/>
                  </a:cubicBezTo>
                  <a:cubicBezTo>
                    <a:pt x="1113938" y="132503"/>
                    <a:pt x="1112279" y="133016"/>
                    <a:pt x="1109987" y="133016"/>
                  </a:cubicBezTo>
                  <a:lnTo>
                    <a:pt x="1082841" y="133016"/>
                  </a:lnTo>
                  <a:cubicBezTo>
                    <a:pt x="1080548" y="133016"/>
                    <a:pt x="1078889" y="132503"/>
                    <a:pt x="1077864" y="131478"/>
                  </a:cubicBezTo>
                  <a:cubicBezTo>
                    <a:pt x="1076838" y="130452"/>
                    <a:pt x="1076325" y="128793"/>
                    <a:pt x="1076325" y="126501"/>
                  </a:cubicBezTo>
                  <a:lnTo>
                    <a:pt x="1076325" y="9229"/>
                  </a:lnTo>
                  <a:cubicBezTo>
                    <a:pt x="1076325" y="6937"/>
                    <a:pt x="1076838" y="5278"/>
                    <a:pt x="1077864" y="4253"/>
                  </a:cubicBezTo>
                  <a:cubicBezTo>
                    <a:pt x="1078889" y="3227"/>
                    <a:pt x="1080548" y="2714"/>
                    <a:pt x="1082841" y="2714"/>
                  </a:cubicBezTo>
                  <a:close/>
                  <a:moveTo>
                    <a:pt x="965645" y="2714"/>
                  </a:moveTo>
                  <a:lnTo>
                    <a:pt x="1042740" y="2714"/>
                  </a:lnTo>
                  <a:cubicBezTo>
                    <a:pt x="1045033" y="2714"/>
                    <a:pt x="1046692" y="3227"/>
                    <a:pt x="1047717" y="4253"/>
                  </a:cubicBezTo>
                  <a:cubicBezTo>
                    <a:pt x="1048743" y="5278"/>
                    <a:pt x="1049255" y="6937"/>
                    <a:pt x="1049255" y="9229"/>
                  </a:cubicBezTo>
                  <a:lnTo>
                    <a:pt x="1049255" y="31127"/>
                  </a:lnTo>
                  <a:cubicBezTo>
                    <a:pt x="1049255" y="33420"/>
                    <a:pt x="1048743" y="35079"/>
                    <a:pt x="1047717" y="36104"/>
                  </a:cubicBezTo>
                  <a:cubicBezTo>
                    <a:pt x="1046692" y="37130"/>
                    <a:pt x="1045033" y="37642"/>
                    <a:pt x="1042740" y="37642"/>
                  </a:cubicBezTo>
                  <a:lnTo>
                    <a:pt x="1025186" y="37642"/>
                  </a:lnTo>
                  <a:lnTo>
                    <a:pt x="1025186" y="98450"/>
                  </a:lnTo>
                  <a:lnTo>
                    <a:pt x="1042740" y="98450"/>
                  </a:lnTo>
                  <a:cubicBezTo>
                    <a:pt x="1045033" y="98450"/>
                    <a:pt x="1046692" y="98963"/>
                    <a:pt x="1047717" y="99988"/>
                  </a:cubicBezTo>
                  <a:cubicBezTo>
                    <a:pt x="1048743" y="101014"/>
                    <a:pt x="1049255" y="102673"/>
                    <a:pt x="1049255" y="104965"/>
                  </a:cubicBezTo>
                  <a:lnTo>
                    <a:pt x="1049255" y="126501"/>
                  </a:lnTo>
                  <a:cubicBezTo>
                    <a:pt x="1049255" y="128793"/>
                    <a:pt x="1048743" y="130452"/>
                    <a:pt x="1047717" y="131478"/>
                  </a:cubicBezTo>
                  <a:cubicBezTo>
                    <a:pt x="1046692" y="132503"/>
                    <a:pt x="1045033" y="133016"/>
                    <a:pt x="1042740" y="133016"/>
                  </a:cubicBezTo>
                  <a:lnTo>
                    <a:pt x="965645" y="133016"/>
                  </a:lnTo>
                  <a:cubicBezTo>
                    <a:pt x="963353" y="133016"/>
                    <a:pt x="961694" y="132503"/>
                    <a:pt x="960668" y="131478"/>
                  </a:cubicBezTo>
                  <a:cubicBezTo>
                    <a:pt x="959643" y="130452"/>
                    <a:pt x="959130" y="128793"/>
                    <a:pt x="959130" y="126501"/>
                  </a:cubicBezTo>
                  <a:lnTo>
                    <a:pt x="959130" y="104965"/>
                  </a:lnTo>
                  <a:cubicBezTo>
                    <a:pt x="959130" y="102673"/>
                    <a:pt x="959643" y="101014"/>
                    <a:pt x="960668" y="99988"/>
                  </a:cubicBezTo>
                  <a:cubicBezTo>
                    <a:pt x="961694" y="98963"/>
                    <a:pt x="963353" y="98450"/>
                    <a:pt x="965645" y="98450"/>
                  </a:cubicBezTo>
                  <a:lnTo>
                    <a:pt x="983561" y="98450"/>
                  </a:lnTo>
                  <a:lnTo>
                    <a:pt x="983561" y="37642"/>
                  </a:lnTo>
                  <a:lnTo>
                    <a:pt x="965645" y="37642"/>
                  </a:lnTo>
                  <a:cubicBezTo>
                    <a:pt x="963353" y="37642"/>
                    <a:pt x="961694" y="37130"/>
                    <a:pt x="960668" y="36104"/>
                  </a:cubicBezTo>
                  <a:cubicBezTo>
                    <a:pt x="959643" y="35079"/>
                    <a:pt x="959130" y="33420"/>
                    <a:pt x="959130" y="31127"/>
                  </a:cubicBezTo>
                  <a:lnTo>
                    <a:pt x="959130" y="9229"/>
                  </a:lnTo>
                  <a:cubicBezTo>
                    <a:pt x="959130" y="6937"/>
                    <a:pt x="959643" y="5278"/>
                    <a:pt x="960668" y="4253"/>
                  </a:cubicBezTo>
                  <a:cubicBezTo>
                    <a:pt x="961694" y="3227"/>
                    <a:pt x="963353" y="2714"/>
                    <a:pt x="965645" y="2714"/>
                  </a:cubicBezTo>
                  <a:close/>
                  <a:moveTo>
                    <a:pt x="711366" y="2714"/>
                  </a:moveTo>
                  <a:lnTo>
                    <a:pt x="766744" y="2714"/>
                  </a:lnTo>
                  <a:cubicBezTo>
                    <a:pt x="783152" y="2714"/>
                    <a:pt x="794373" y="5972"/>
                    <a:pt x="800405" y="12487"/>
                  </a:cubicBezTo>
                  <a:cubicBezTo>
                    <a:pt x="806438" y="19002"/>
                    <a:pt x="809454" y="27508"/>
                    <a:pt x="809454" y="38004"/>
                  </a:cubicBezTo>
                  <a:lnTo>
                    <a:pt x="809454" y="61169"/>
                  </a:lnTo>
                  <a:cubicBezTo>
                    <a:pt x="809454" y="71666"/>
                    <a:pt x="806438" y="80172"/>
                    <a:pt x="800405" y="86687"/>
                  </a:cubicBezTo>
                  <a:cubicBezTo>
                    <a:pt x="794373" y="93202"/>
                    <a:pt x="783152" y="96459"/>
                    <a:pt x="766744" y="96459"/>
                  </a:cubicBezTo>
                  <a:lnTo>
                    <a:pt x="745932" y="96459"/>
                  </a:lnTo>
                  <a:lnTo>
                    <a:pt x="745932" y="126501"/>
                  </a:lnTo>
                  <a:cubicBezTo>
                    <a:pt x="745932" y="128793"/>
                    <a:pt x="745419" y="130452"/>
                    <a:pt x="744394" y="131478"/>
                  </a:cubicBezTo>
                  <a:cubicBezTo>
                    <a:pt x="743368" y="132503"/>
                    <a:pt x="741709" y="133016"/>
                    <a:pt x="739417" y="133016"/>
                  </a:cubicBezTo>
                  <a:lnTo>
                    <a:pt x="711366" y="133016"/>
                  </a:lnTo>
                  <a:cubicBezTo>
                    <a:pt x="709073" y="133016"/>
                    <a:pt x="707414" y="132503"/>
                    <a:pt x="706389" y="131478"/>
                  </a:cubicBezTo>
                  <a:cubicBezTo>
                    <a:pt x="705363" y="130452"/>
                    <a:pt x="704850" y="128793"/>
                    <a:pt x="704850" y="126501"/>
                  </a:cubicBezTo>
                  <a:lnTo>
                    <a:pt x="704850" y="9229"/>
                  </a:lnTo>
                  <a:cubicBezTo>
                    <a:pt x="704850" y="6937"/>
                    <a:pt x="705363" y="5278"/>
                    <a:pt x="706389" y="4253"/>
                  </a:cubicBezTo>
                  <a:cubicBezTo>
                    <a:pt x="707414" y="3227"/>
                    <a:pt x="709073" y="2714"/>
                    <a:pt x="711366" y="2714"/>
                  </a:cubicBezTo>
                  <a:close/>
                  <a:moveTo>
                    <a:pt x="568491" y="2714"/>
                  </a:moveTo>
                  <a:lnTo>
                    <a:pt x="628755" y="2714"/>
                  </a:lnTo>
                  <a:cubicBezTo>
                    <a:pt x="642268" y="2714"/>
                    <a:pt x="651588" y="5519"/>
                    <a:pt x="656716" y="11130"/>
                  </a:cubicBezTo>
                  <a:cubicBezTo>
                    <a:pt x="661843" y="16740"/>
                    <a:pt x="664407" y="24009"/>
                    <a:pt x="664407" y="32937"/>
                  </a:cubicBezTo>
                  <a:lnTo>
                    <a:pt x="664407" y="41262"/>
                  </a:lnTo>
                  <a:cubicBezTo>
                    <a:pt x="664407" y="46329"/>
                    <a:pt x="663653" y="50642"/>
                    <a:pt x="662145" y="54202"/>
                  </a:cubicBezTo>
                  <a:cubicBezTo>
                    <a:pt x="660637" y="57761"/>
                    <a:pt x="658013" y="60325"/>
                    <a:pt x="654273" y="61893"/>
                  </a:cubicBezTo>
                  <a:cubicBezTo>
                    <a:pt x="660788" y="62617"/>
                    <a:pt x="666066" y="65271"/>
                    <a:pt x="670108" y="69856"/>
                  </a:cubicBezTo>
                  <a:cubicBezTo>
                    <a:pt x="674150" y="74441"/>
                    <a:pt x="676171" y="80533"/>
                    <a:pt x="676171" y="88134"/>
                  </a:cubicBezTo>
                  <a:lnTo>
                    <a:pt x="676171" y="126501"/>
                  </a:lnTo>
                  <a:cubicBezTo>
                    <a:pt x="676171" y="128793"/>
                    <a:pt x="675658" y="130452"/>
                    <a:pt x="674632" y="131478"/>
                  </a:cubicBezTo>
                  <a:cubicBezTo>
                    <a:pt x="673607" y="132503"/>
                    <a:pt x="671948" y="133016"/>
                    <a:pt x="669656" y="133016"/>
                  </a:cubicBezTo>
                  <a:lnTo>
                    <a:pt x="641604" y="133016"/>
                  </a:lnTo>
                  <a:cubicBezTo>
                    <a:pt x="639312" y="133016"/>
                    <a:pt x="637653" y="132503"/>
                    <a:pt x="636628" y="131478"/>
                  </a:cubicBezTo>
                  <a:cubicBezTo>
                    <a:pt x="635602" y="130452"/>
                    <a:pt x="635089" y="128793"/>
                    <a:pt x="635089" y="126501"/>
                  </a:cubicBezTo>
                  <a:lnTo>
                    <a:pt x="635089" y="98812"/>
                  </a:lnTo>
                  <a:cubicBezTo>
                    <a:pt x="635089" y="96158"/>
                    <a:pt x="634577" y="94197"/>
                    <a:pt x="633551" y="92930"/>
                  </a:cubicBezTo>
                  <a:cubicBezTo>
                    <a:pt x="632526" y="91663"/>
                    <a:pt x="630746" y="91030"/>
                    <a:pt x="628212" y="91030"/>
                  </a:cubicBezTo>
                  <a:lnTo>
                    <a:pt x="602876" y="91030"/>
                  </a:lnTo>
                  <a:lnTo>
                    <a:pt x="602876" y="126501"/>
                  </a:lnTo>
                  <a:cubicBezTo>
                    <a:pt x="602876" y="128793"/>
                    <a:pt x="602363" y="130452"/>
                    <a:pt x="601337" y="131478"/>
                  </a:cubicBezTo>
                  <a:cubicBezTo>
                    <a:pt x="600312" y="132503"/>
                    <a:pt x="598653" y="133016"/>
                    <a:pt x="596361" y="133016"/>
                  </a:cubicBezTo>
                  <a:lnTo>
                    <a:pt x="568491" y="133016"/>
                  </a:lnTo>
                  <a:cubicBezTo>
                    <a:pt x="566198" y="133016"/>
                    <a:pt x="564539" y="132503"/>
                    <a:pt x="563514" y="131478"/>
                  </a:cubicBezTo>
                  <a:cubicBezTo>
                    <a:pt x="562488" y="130452"/>
                    <a:pt x="561975" y="128793"/>
                    <a:pt x="561975" y="126501"/>
                  </a:cubicBezTo>
                  <a:lnTo>
                    <a:pt x="561975" y="9229"/>
                  </a:lnTo>
                  <a:cubicBezTo>
                    <a:pt x="561975" y="6937"/>
                    <a:pt x="562488" y="5278"/>
                    <a:pt x="563514" y="4253"/>
                  </a:cubicBezTo>
                  <a:cubicBezTo>
                    <a:pt x="564539" y="3227"/>
                    <a:pt x="566198" y="2714"/>
                    <a:pt x="568491" y="2714"/>
                  </a:cubicBezTo>
                  <a:close/>
                  <a:moveTo>
                    <a:pt x="444666" y="2714"/>
                  </a:moveTo>
                  <a:lnTo>
                    <a:pt x="528638" y="2714"/>
                  </a:lnTo>
                  <a:cubicBezTo>
                    <a:pt x="530930" y="2714"/>
                    <a:pt x="532589" y="3227"/>
                    <a:pt x="533615" y="4253"/>
                  </a:cubicBezTo>
                  <a:cubicBezTo>
                    <a:pt x="534640" y="5278"/>
                    <a:pt x="535153" y="6937"/>
                    <a:pt x="535153" y="9229"/>
                  </a:cubicBezTo>
                  <a:lnTo>
                    <a:pt x="535153" y="30403"/>
                  </a:lnTo>
                  <a:cubicBezTo>
                    <a:pt x="535153" y="32696"/>
                    <a:pt x="534640" y="34355"/>
                    <a:pt x="533615" y="35380"/>
                  </a:cubicBezTo>
                  <a:cubicBezTo>
                    <a:pt x="532589" y="36406"/>
                    <a:pt x="530930" y="36919"/>
                    <a:pt x="528638" y="36919"/>
                  </a:cubicBezTo>
                  <a:lnTo>
                    <a:pt x="478689" y="36919"/>
                  </a:lnTo>
                  <a:lnTo>
                    <a:pt x="478689" y="50854"/>
                  </a:lnTo>
                  <a:lnTo>
                    <a:pt x="513979" y="50854"/>
                  </a:lnTo>
                  <a:cubicBezTo>
                    <a:pt x="516271" y="50854"/>
                    <a:pt x="517930" y="51366"/>
                    <a:pt x="518956" y="52392"/>
                  </a:cubicBezTo>
                  <a:cubicBezTo>
                    <a:pt x="519981" y="53417"/>
                    <a:pt x="520494" y="55076"/>
                    <a:pt x="520494" y="57369"/>
                  </a:cubicBezTo>
                  <a:lnTo>
                    <a:pt x="520494" y="76733"/>
                  </a:lnTo>
                  <a:cubicBezTo>
                    <a:pt x="520494" y="79025"/>
                    <a:pt x="519981" y="80684"/>
                    <a:pt x="518956" y="81710"/>
                  </a:cubicBezTo>
                  <a:cubicBezTo>
                    <a:pt x="517930" y="82735"/>
                    <a:pt x="516271" y="83248"/>
                    <a:pt x="513979" y="83248"/>
                  </a:cubicBezTo>
                  <a:lnTo>
                    <a:pt x="478689" y="83248"/>
                  </a:lnTo>
                  <a:lnTo>
                    <a:pt x="478689" y="98812"/>
                  </a:lnTo>
                  <a:lnTo>
                    <a:pt x="528638" y="98812"/>
                  </a:lnTo>
                  <a:cubicBezTo>
                    <a:pt x="530930" y="98812"/>
                    <a:pt x="532589" y="99325"/>
                    <a:pt x="533615" y="100350"/>
                  </a:cubicBezTo>
                  <a:cubicBezTo>
                    <a:pt x="534640" y="101376"/>
                    <a:pt x="535153" y="103035"/>
                    <a:pt x="535153" y="105327"/>
                  </a:cubicBezTo>
                  <a:lnTo>
                    <a:pt x="535153" y="126501"/>
                  </a:lnTo>
                  <a:cubicBezTo>
                    <a:pt x="535153" y="128793"/>
                    <a:pt x="534640" y="130452"/>
                    <a:pt x="533615" y="131478"/>
                  </a:cubicBezTo>
                  <a:cubicBezTo>
                    <a:pt x="532589" y="132503"/>
                    <a:pt x="530930" y="133016"/>
                    <a:pt x="528638" y="133016"/>
                  </a:cubicBezTo>
                  <a:lnTo>
                    <a:pt x="444666" y="133016"/>
                  </a:lnTo>
                  <a:cubicBezTo>
                    <a:pt x="442373" y="133016"/>
                    <a:pt x="440714" y="132503"/>
                    <a:pt x="439689" y="131478"/>
                  </a:cubicBezTo>
                  <a:cubicBezTo>
                    <a:pt x="438663" y="130452"/>
                    <a:pt x="438150" y="128793"/>
                    <a:pt x="438150" y="126501"/>
                  </a:cubicBezTo>
                  <a:lnTo>
                    <a:pt x="438150" y="9229"/>
                  </a:lnTo>
                  <a:cubicBezTo>
                    <a:pt x="438150" y="6937"/>
                    <a:pt x="438663" y="5278"/>
                    <a:pt x="439689" y="4253"/>
                  </a:cubicBezTo>
                  <a:cubicBezTo>
                    <a:pt x="440714" y="3227"/>
                    <a:pt x="442373" y="2714"/>
                    <a:pt x="444666" y="2714"/>
                  </a:cubicBezTo>
                  <a:close/>
                  <a:moveTo>
                    <a:pt x="281112" y="2714"/>
                  </a:moveTo>
                  <a:lnTo>
                    <a:pt x="308982" y="2714"/>
                  </a:lnTo>
                  <a:cubicBezTo>
                    <a:pt x="311274" y="2714"/>
                    <a:pt x="312933" y="3227"/>
                    <a:pt x="313959" y="4253"/>
                  </a:cubicBezTo>
                  <a:cubicBezTo>
                    <a:pt x="314984" y="5278"/>
                    <a:pt x="315497" y="6937"/>
                    <a:pt x="315497" y="9229"/>
                  </a:cubicBezTo>
                  <a:lnTo>
                    <a:pt x="315497" y="75828"/>
                  </a:lnTo>
                  <a:lnTo>
                    <a:pt x="325994" y="53025"/>
                  </a:lnTo>
                  <a:cubicBezTo>
                    <a:pt x="326959" y="50974"/>
                    <a:pt x="328226" y="49526"/>
                    <a:pt x="329794" y="48682"/>
                  </a:cubicBezTo>
                  <a:cubicBezTo>
                    <a:pt x="331362" y="47837"/>
                    <a:pt x="333293" y="47415"/>
                    <a:pt x="335585" y="47415"/>
                  </a:cubicBezTo>
                  <a:lnTo>
                    <a:pt x="343186" y="47415"/>
                  </a:lnTo>
                  <a:cubicBezTo>
                    <a:pt x="345478" y="47415"/>
                    <a:pt x="347409" y="47837"/>
                    <a:pt x="348977" y="48682"/>
                  </a:cubicBezTo>
                  <a:cubicBezTo>
                    <a:pt x="350546" y="49526"/>
                    <a:pt x="351813" y="50974"/>
                    <a:pt x="352778" y="53025"/>
                  </a:cubicBezTo>
                  <a:lnTo>
                    <a:pt x="363274" y="75828"/>
                  </a:lnTo>
                  <a:lnTo>
                    <a:pt x="363274" y="9229"/>
                  </a:lnTo>
                  <a:cubicBezTo>
                    <a:pt x="363274" y="6937"/>
                    <a:pt x="363787" y="5278"/>
                    <a:pt x="364813" y="4253"/>
                  </a:cubicBezTo>
                  <a:cubicBezTo>
                    <a:pt x="365838" y="3227"/>
                    <a:pt x="367497" y="2714"/>
                    <a:pt x="369790" y="2714"/>
                  </a:cubicBezTo>
                  <a:lnTo>
                    <a:pt x="396755" y="2714"/>
                  </a:lnTo>
                  <a:cubicBezTo>
                    <a:pt x="399047" y="2714"/>
                    <a:pt x="400706" y="3227"/>
                    <a:pt x="401732" y="4253"/>
                  </a:cubicBezTo>
                  <a:cubicBezTo>
                    <a:pt x="402757" y="5278"/>
                    <a:pt x="403270" y="6937"/>
                    <a:pt x="403270" y="9229"/>
                  </a:cubicBezTo>
                  <a:lnTo>
                    <a:pt x="403270" y="79448"/>
                  </a:lnTo>
                  <a:cubicBezTo>
                    <a:pt x="403270" y="83308"/>
                    <a:pt x="403119" y="86898"/>
                    <a:pt x="402817" y="90216"/>
                  </a:cubicBezTo>
                  <a:cubicBezTo>
                    <a:pt x="402516" y="93534"/>
                    <a:pt x="401581" y="97424"/>
                    <a:pt x="400012" y="101889"/>
                  </a:cubicBezTo>
                  <a:lnTo>
                    <a:pt x="390964" y="126501"/>
                  </a:lnTo>
                  <a:cubicBezTo>
                    <a:pt x="390360" y="128311"/>
                    <a:pt x="389486" y="129849"/>
                    <a:pt x="388339" y="131116"/>
                  </a:cubicBezTo>
                  <a:cubicBezTo>
                    <a:pt x="387193" y="132383"/>
                    <a:pt x="385655" y="133016"/>
                    <a:pt x="383725" y="133016"/>
                  </a:cubicBezTo>
                  <a:lnTo>
                    <a:pt x="359655" y="133016"/>
                  </a:lnTo>
                  <a:cubicBezTo>
                    <a:pt x="357724" y="133016"/>
                    <a:pt x="355975" y="132594"/>
                    <a:pt x="354407" y="131749"/>
                  </a:cubicBezTo>
                  <a:cubicBezTo>
                    <a:pt x="352838" y="130905"/>
                    <a:pt x="351813" y="129517"/>
                    <a:pt x="351330" y="127587"/>
                  </a:cubicBezTo>
                  <a:lnTo>
                    <a:pt x="343005" y="98088"/>
                  </a:lnTo>
                  <a:cubicBezTo>
                    <a:pt x="342643" y="96882"/>
                    <a:pt x="342191" y="96067"/>
                    <a:pt x="341648" y="95645"/>
                  </a:cubicBezTo>
                  <a:cubicBezTo>
                    <a:pt x="341105" y="95223"/>
                    <a:pt x="340472" y="95011"/>
                    <a:pt x="339748" y="95011"/>
                  </a:cubicBezTo>
                  <a:lnTo>
                    <a:pt x="338119" y="95011"/>
                  </a:lnTo>
                  <a:cubicBezTo>
                    <a:pt x="337395" y="95011"/>
                    <a:pt x="336762" y="95223"/>
                    <a:pt x="336219" y="95645"/>
                  </a:cubicBezTo>
                  <a:cubicBezTo>
                    <a:pt x="335676" y="96067"/>
                    <a:pt x="335223" y="96882"/>
                    <a:pt x="334861" y="98088"/>
                  </a:cubicBezTo>
                  <a:lnTo>
                    <a:pt x="326356" y="127587"/>
                  </a:lnTo>
                  <a:cubicBezTo>
                    <a:pt x="325873" y="129397"/>
                    <a:pt x="324968" y="130754"/>
                    <a:pt x="323641" y="131659"/>
                  </a:cubicBezTo>
                  <a:cubicBezTo>
                    <a:pt x="322314" y="132564"/>
                    <a:pt x="320685" y="133016"/>
                    <a:pt x="318755" y="133016"/>
                  </a:cubicBezTo>
                  <a:lnTo>
                    <a:pt x="294866" y="133016"/>
                  </a:lnTo>
                  <a:cubicBezTo>
                    <a:pt x="292935" y="133016"/>
                    <a:pt x="291277" y="132413"/>
                    <a:pt x="289889" y="131206"/>
                  </a:cubicBezTo>
                  <a:cubicBezTo>
                    <a:pt x="288502" y="130000"/>
                    <a:pt x="287506" y="128432"/>
                    <a:pt x="286903" y="126501"/>
                  </a:cubicBezTo>
                  <a:lnTo>
                    <a:pt x="277854" y="101527"/>
                  </a:lnTo>
                  <a:cubicBezTo>
                    <a:pt x="276286" y="97063"/>
                    <a:pt x="275351" y="93172"/>
                    <a:pt x="275049" y="89854"/>
                  </a:cubicBezTo>
                  <a:cubicBezTo>
                    <a:pt x="274747" y="86536"/>
                    <a:pt x="274597" y="82946"/>
                    <a:pt x="274597" y="79086"/>
                  </a:cubicBezTo>
                  <a:lnTo>
                    <a:pt x="274597" y="9229"/>
                  </a:lnTo>
                  <a:cubicBezTo>
                    <a:pt x="274597" y="6937"/>
                    <a:pt x="275109" y="5278"/>
                    <a:pt x="276135" y="4253"/>
                  </a:cubicBezTo>
                  <a:cubicBezTo>
                    <a:pt x="277160" y="3227"/>
                    <a:pt x="278819" y="2714"/>
                    <a:pt x="281112" y="2714"/>
                  </a:cubicBezTo>
                  <a:close/>
                  <a:moveTo>
                    <a:pt x="6516" y="2714"/>
                  </a:moveTo>
                  <a:lnTo>
                    <a:pt x="61894" y="2714"/>
                  </a:lnTo>
                  <a:cubicBezTo>
                    <a:pt x="78302" y="2714"/>
                    <a:pt x="89523" y="5972"/>
                    <a:pt x="95555" y="12487"/>
                  </a:cubicBezTo>
                  <a:cubicBezTo>
                    <a:pt x="101588" y="19002"/>
                    <a:pt x="104604" y="27508"/>
                    <a:pt x="104604" y="38004"/>
                  </a:cubicBezTo>
                  <a:lnTo>
                    <a:pt x="104604" y="61169"/>
                  </a:lnTo>
                  <a:cubicBezTo>
                    <a:pt x="104604" y="71666"/>
                    <a:pt x="101588" y="80172"/>
                    <a:pt x="95555" y="86687"/>
                  </a:cubicBezTo>
                  <a:cubicBezTo>
                    <a:pt x="89523" y="93202"/>
                    <a:pt x="78302" y="96459"/>
                    <a:pt x="61894" y="96459"/>
                  </a:cubicBezTo>
                  <a:lnTo>
                    <a:pt x="41082" y="96459"/>
                  </a:lnTo>
                  <a:lnTo>
                    <a:pt x="41082" y="126501"/>
                  </a:lnTo>
                  <a:cubicBezTo>
                    <a:pt x="41082" y="128793"/>
                    <a:pt x="40569" y="130452"/>
                    <a:pt x="39543" y="131478"/>
                  </a:cubicBezTo>
                  <a:cubicBezTo>
                    <a:pt x="38518" y="132503"/>
                    <a:pt x="36859" y="133016"/>
                    <a:pt x="34567" y="133016"/>
                  </a:cubicBezTo>
                  <a:lnTo>
                    <a:pt x="6516" y="133016"/>
                  </a:lnTo>
                  <a:cubicBezTo>
                    <a:pt x="4223" y="133016"/>
                    <a:pt x="2564" y="132503"/>
                    <a:pt x="1539" y="131478"/>
                  </a:cubicBezTo>
                  <a:cubicBezTo>
                    <a:pt x="513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3" y="5278"/>
                    <a:pt x="1539" y="4253"/>
                  </a:cubicBezTo>
                  <a:cubicBezTo>
                    <a:pt x="2564" y="3227"/>
                    <a:pt x="4223" y="2714"/>
                    <a:pt x="6516" y="2714"/>
                  </a:cubicBezTo>
                  <a:close/>
                  <a:moveTo>
                    <a:pt x="882968" y="0"/>
                  </a:moveTo>
                  <a:cubicBezTo>
                    <a:pt x="894188" y="0"/>
                    <a:pt x="903448" y="905"/>
                    <a:pt x="910748" y="2714"/>
                  </a:cubicBezTo>
                  <a:cubicBezTo>
                    <a:pt x="918047" y="4524"/>
                    <a:pt x="923778" y="7058"/>
                    <a:pt x="927940" y="10315"/>
                  </a:cubicBezTo>
                  <a:cubicBezTo>
                    <a:pt x="932103" y="13573"/>
                    <a:pt x="934998" y="17464"/>
                    <a:pt x="936627" y="21988"/>
                  </a:cubicBezTo>
                  <a:cubicBezTo>
                    <a:pt x="938256" y="26512"/>
                    <a:pt x="939070" y="31550"/>
                    <a:pt x="939070" y="37100"/>
                  </a:cubicBezTo>
                  <a:lnTo>
                    <a:pt x="939070" y="98812"/>
                  </a:lnTo>
                  <a:cubicBezTo>
                    <a:pt x="939070" y="104362"/>
                    <a:pt x="938256" y="109399"/>
                    <a:pt x="936627" y="113923"/>
                  </a:cubicBezTo>
                  <a:cubicBezTo>
                    <a:pt x="934998" y="118448"/>
                    <a:pt x="932103" y="122309"/>
                    <a:pt x="927940" y="125506"/>
                  </a:cubicBezTo>
                  <a:cubicBezTo>
                    <a:pt x="923778" y="128703"/>
                    <a:pt x="918047" y="131206"/>
                    <a:pt x="910748" y="133016"/>
                  </a:cubicBezTo>
                  <a:cubicBezTo>
                    <a:pt x="903448" y="134826"/>
                    <a:pt x="894188" y="135731"/>
                    <a:pt x="882968" y="135731"/>
                  </a:cubicBezTo>
                  <a:cubicBezTo>
                    <a:pt x="871748" y="135731"/>
                    <a:pt x="862458" y="134826"/>
                    <a:pt x="855098" y="133016"/>
                  </a:cubicBezTo>
                  <a:cubicBezTo>
                    <a:pt x="847738" y="131206"/>
                    <a:pt x="841977" y="128703"/>
                    <a:pt x="837815" y="125506"/>
                  </a:cubicBezTo>
                  <a:cubicBezTo>
                    <a:pt x="833652" y="122309"/>
                    <a:pt x="830757" y="118448"/>
                    <a:pt x="829128" y="113923"/>
                  </a:cubicBezTo>
                  <a:cubicBezTo>
                    <a:pt x="827499" y="109399"/>
                    <a:pt x="826685" y="104362"/>
                    <a:pt x="826685" y="98812"/>
                  </a:cubicBezTo>
                  <a:lnTo>
                    <a:pt x="826685" y="37100"/>
                  </a:lnTo>
                  <a:cubicBezTo>
                    <a:pt x="826685" y="31550"/>
                    <a:pt x="827499" y="26512"/>
                    <a:pt x="829128" y="21988"/>
                  </a:cubicBezTo>
                  <a:cubicBezTo>
                    <a:pt x="830757" y="17464"/>
                    <a:pt x="833652" y="13573"/>
                    <a:pt x="837815" y="10315"/>
                  </a:cubicBezTo>
                  <a:cubicBezTo>
                    <a:pt x="841977" y="7058"/>
                    <a:pt x="847738" y="4524"/>
                    <a:pt x="855098" y="2714"/>
                  </a:cubicBezTo>
                  <a:cubicBezTo>
                    <a:pt x="862458" y="905"/>
                    <a:pt x="871748" y="0"/>
                    <a:pt x="882968" y="0"/>
                  </a:cubicBezTo>
                  <a:close/>
                  <a:moveTo>
                    <a:pt x="187643" y="0"/>
                  </a:moveTo>
                  <a:cubicBezTo>
                    <a:pt x="198863" y="0"/>
                    <a:pt x="208123" y="905"/>
                    <a:pt x="215423" y="2714"/>
                  </a:cubicBezTo>
                  <a:cubicBezTo>
                    <a:pt x="222722" y="4524"/>
                    <a:pt x="228453" y="7058"/>
                    <a:pt x="232615" y="10315"/>
                  </a:cubicBezTo>
                  <a:cubicBezTo>
                    <a:pt x="236778" y="13573"/>
                    <a:pt x="239673" y="17464"/>
                    <a:pt x="241302" y="21988"/>
                  </a:cubicBezTo>
                  <a:cubicBezTo>
                    <a:pt x="242931" y="26512"/>
                    <a:pt x="243745" y="31550"/>
                    <a:pt x="243745" y="37100"/>
                  </a:cubicBezTo>
                  <a:lnTo>
                    <a:pt x="243745" y="98812"/>
                  </a:lnTo>
                  <a:cubicBezTo>
                    <a:pt x="243745" y="104362"/>
                    <a:pt x="242931" y="109399"/>
                    <a:pt x="241302" y="113923"/>
                  </a:cubicBezTo>
                  <a:cubicBezTo>
                    <a:pt x="239673" y="118448"/>
                    <a:pt x="236778" y="122309"/>
                    <a:pt x="232615" y="125506"/>
                  </a:cubicBezTo>
                  <a:cubicBezTo>
                    <a:pt x="228453" y="128703"/>
                    <a:pt x="222722" y="131206"/>
                    <a:pt x="215423" y="133016"/>
                  </a:cubicBezTo>
                  <a:cubicBezTo>
                    <a:pt x="208123" y="134826"/>
                    <a:pt x="198863" y="135731"/>
                    <a:pt x="187643" y="135731"/>
                  </a:cubicBezTo>
                  <a:cubicBezTo>
                    <a:pt x="176422" y="135731"/>
                    <a:pt x="167132" y="134826"/>
                    <a:pt x="159773" y="133016"/>
                  </a:cubicBezTo>
                  <a:cubicBezTo>
                    <a:pt x="152413" y="131206"/>
                    <a:pt x="146652" y="128703"/>
                    <a:pt x="142490" y="125506"/>
                  </a:cubicBezTo>
                  <a:cubicBezTo>
                    <a:pt x="138327" y="122309"/>
                    <a:pt x="135432" y="118448"/>
                    <a:pt x="133803" y="113923"/>
                  </a:cubicBezTo>
                  <a:cubicBezTo>
                    <a:pt x="132174" y="109399"/>
                    <a:pt x="131360" y="104362"/>
                    <a:pt x="131360" y="98812"/>
                  </a:cubicBezTo>
                  <a:lnTo>
                    <a:pt x="131360" y="37100"/>
                  </a:lnTo>
                  <a:cubicBezTo>
                    <a:pt x="131360" y="31550"/>
                    <a:pt x="132174" y="26512"/>
                    <a:pt x="133803" y="21988"/>
                  </a:cubicBezTo>
                  <a:cubicBezTo>
                    <a:pt x="135432" y="17464"/>
                    <a:pt x="138327" y="13573"/>
                    <a:pt x="142490" y="10315"/>
                  </a:cubicBezTo>
                  <a:cubicBezTo>
                    <a:pt x="146652" y="7058"/>
                    <a:pt x="152413" y="4524"/>
                    <a:pt x="159773" y="2714"/>
                  </a:cubicBezTo>
                  <a:cubicBezTo>
                    <a:pt x="167132" y="905"/>
                    <a:pt x="176422" y="0"/>
                    <a:pt x="18764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68" name="TextBox 67">
              <a:extLst>
                <a:ext uri="{FF2B5EF4-FFF2-40B4-BE49-F238E27FC236}">
                  <a16:creationId xmlns:a16="http://schemas.microsoft.com/office/drawing/2014/main" id="{B5AFC10A-7404-441F-830E-C50218F612C7}"/>
                </a:ext>
              </a:extLst>
            </p:cNvPr>
            <p:cNvSpPr txBox="1"/>
            <p:nvPr/>
          </p:nvSpPr>
          <p:spPr>
            <a:xfrm>
              <a:off x="5143876" y="6204446"/>
              <a:ext cx="1576273" cy="135731"/>
            </a:xfrm>
            <a:custGeom>
              <a:avLst/>
              <a:gdLst/>
              <a:ahLst/>
              <a:cxnLst/>
              <a:rect l="l" t="t" r="r" b="b"/>
              <a:pathLst>
                <a:path w="1576273" h="135731">
                  <a:moveTo>
                    <a:pt x="1252747" y="37280"/>
                  </a:moveTo>
                  <a:lnTo>
                    <a:pt x="1252747" y="98812"/>
                  </a:lnTo>
                  <a:lnTo>
                    <a:pt x="1274283" y="98812"/>
                  </a:lnTo>
                  <a:cubicBezTo>
                    <a:pt x="1277178" y="98812"/>
                    <a:pt x="1279320" y="98088"/>
                    <a:pt x="1280707" y="96640"/>
                  </a:cubicBezTo>
                  <a:cubicBezTo>
                    <a:pt x="1282095" y="95192"/>
                    <a:pt x="1282789" y="92960"/>
                    <a:pt x="1282789" y="89944"/>
                  </a:cubicBezTo>
                  <a:lnTo>
                    <a:pt x="1282789" y="45967"/>
                  </a:lnTo>
                  <a:cubicBezTo>
                    <a:pt x="1282789" y="42951"/>
                    <a:pt x="1282095" y="40749"/>
                    <a:pt x="1280707" y="39362"/>
                  </a:cubicBezTo>
                  <a:cubicBezTo>
                    <a:pt x="1279320" y="37974"/>
                    <a:pt x="1277178" y="37280"/>
                    <a:pt x="1274283" y="37280"/>
                  </a:cubicBezTo>
                  <a:close/>
                  <a:moveTo>
                    <a:pt x="332508" y="35290"/>
                  </a:moveTo>
                  <a:cubicBezTo>
                    <a:pt x="325993" y="35290"/>
                    <a:pt x="321831" y="36104"/>
                    <a:pt x="320021" y="37733"/>
                  </a:cubicBezTo>
                  <a:cubicBezTo>
                    <a:pt x="318211" y="39362"/>
                    <a:pt x="317306" y="41322"/>
                    <a:pt x="317306" y="43615"/>
                  </a:cubicBezTo>
                  <a:lnTo>
                    <a:pt x="317306" y="92297"/>
                  </a:lnTo>
                  <a:cubicBezTo>
                    <a:pt x="317306" y="94710"/>
                    <a:pt x="318211" y="96731"/>
                    <a:pt x="320021" y="98360"/>
                  </a:cubicBezTo>
                  <a:cubicBezTo>
                    <a:pt x="321831" y="99988"/>
                    <a:pt x="325993" y="100803"/>
                    <a:pt x="332508" y="100803"/>
                  </a:cubicBezTo>
                  <a:cubicBezTo>
                    <a:pt x="339023" y="100803"/>
                    <a:pt x="343186" y="99988"/>
                    <a:pt x="344995" y="98360"/>
                  </a:cubicBezTo>
                  <a:cubicBezTo>
                    <a:pt x="346805" y="96731"/>
                    <a:pt x="347710" y="94710"/>
                    <a:pt x="347710" y="92297"/>
                  </a:cubicBezTo>
                  <a:lnTo>
                    <a:pt x="347710" y="43615"/>
                  </a:lnTo>
                  <a:cubicBezTo>
                    <a:pt x="347710" y="41322"/>
                    <a:pt x="346805" y="39362"/>
                    <a:pt x="344995" y="37733"/>
                  </a:cubicBezTo>
                  <a:cubicBezTo>
                    <a:pt x="343186" y="36104"/>
                    <a:pt x="339023" y="35290"/>
                    <a:pt x="332508" y="35290"/>
                  </a:cubicBezTo>
                  <a:close/>
                  <a:moveTo>
                    <a:pt x="189633" y="35290"/>
                  </a:moveTo>
                  <a:cubicBezTo>
                    <a:pt x="183118" y="35290"/>
                    <a:pt x="178956" y="36104"/>
                    <a:pt x="177146" y="37733"/>
                  </a:cubicBezTo>
                  <a:cubicBezTo>
                    <a:pt x="175336" y="39362"/>
                    <a:pt x="174431" y="41322"/>
                    <a:pt x="174431" y="43615"/>
                  </a:cubicBezTo>
                  <a:lnTo>
                    <a:pt x="174431" y="92297"/>
                  </a:lnTo>
                  <a:cubicBezTo>
                    <a:pt x="174431" y="94710"/>
                    <a:pt x="175336" y="96731"/>
                    <a:pt x="177146" y="98360"/>
                  </a:cubicBezTo>
                  <a:cubicBezTo>
                    <a:pt x="178956" y="99988"/>
                    <a:pt x="183118" y="100803"/>
                    <a:pt x="189633" y="100803"/>
                  </a:cubicBezTo>
                  <a:cubicBezTo>
                    <a:pt x="196148" y="100803"/>
                    <a:pt x="200311" y="99988"/>
                    <a:pt x="202120" y="98360"/>
                  </a:cubicBezTo>
                  <a:cubicBezTo>
                    <a:pt x="203930" y="96731"/>
                    <a:pt x="204835" y="94710"/>
                    <a:pt x="204835" y="92297"/>
                  </a:cubicBezTo>
                  <a:lnTo>
                    <a:pt x="204835" y="43615"/>
                  </a:lnTo>
                  <a:cubicBezTo>
                    <a:pt x="204835" y="41322"/>
                    <a:pt x="203930" y="39362"/>
                    <a:pt x="202120" y="37733"/>
                  </a:cubicBezTo>
                  <a:cubicBezTo>
                    <a:pt x="200311" y="36104"/>
                    <a:pt x="196148" y="35290"/>
                    <a:pt x="189633" y="35290"/>
                  </a:cubicBezTo>
                  <a:close/>
                  <a:moveTo>
                    <a:pt x="1512570" y="2714"/>
                  </a:moveTo>
                  <a:lnTo>
                    <a:pt x="1563243" y="2714"/>
                  </a:lnTo>
                  <a:cubicBezTo>
                    <a:pt x="1565535" y="2714"/>
                    <a:pt x="1567194" y="3227"/>
                    <a:pt x="1568220" y="4253"/>
                  </a:cubicBezTo>
                  <a:cubicBezTo>
                    <a:pt x="1569245" y="5278"/>
                    <a:pt x="1569758" y="6937"/>
                    <a:pt x="1569758" y="9229"/>
                  </a:cubicBezTo>
                  <a:lnTo>
                    <a:pt x="1569758" y="30765"/>
                  </a:lnTo>
                  <a:cubicBezTo>
                    <a:pt x="1569758" y="33058"/>
                    <a:pt x="1569245" y="34717"/>
                    <a:pt x="1568220" y="35742"/>
                  </a:cubicBezTo>
                  <a:cubicBezTo>
                    <a:pt x="1567194" y="36768"/>
                    <a:pt x="1565535" y="37280"/>
                    <a:pt x="1563243" y="37280"/>
                  </a:cubicBezTo>
                  <a:lnTo>
                    <a:pt x="1521076" y="37280"/>
                  </a:lnTo>
                  <a:cubicBezTo>
                    <a:pt x="1519507" y="37280"/>
                    <a:pt x="1518301" y="37793"/>
                    <a:pt x="1517456" y="38819"/>
                  </a:cubicBezTo>
                  <a:cubicBezTo>
                    <a:pt x="1516612" y="39844"/>
                    <a:pt x="1516189" y="41141"/>
                    <a:pt x="1516189" y="42710"/>
                  </a:cubicBezTo>
                  <a:cubicBezTo>
                    <a:pt x="1516189" y="44278"/>
                    <a:pt x="1516612" y="45605"/>
                    <a:pt x="1517456" y="46691"/>
                  </a:cubicBezTo>
                  <a:cubicBezTo>
                    <a:pt x="1518301" y="47777"/>
                    <a:pt x="1519507" y="48380"/>
                    <a:pt x="1521076" y="48501"/>
                  </a:cubicBezTo>
                  <a:lnTo>
                    <a:pt x="1548041" y="52120"/>
                  </a:lnTo>
                  <a:cubicBezTo>
                    <a:pt x="1556486" y="53327"/>
                    <a:pt x="1563303" y="56102"/>
                    <a:pt x="1568491" y="60445"/>
                  </a:cubicBezTo>
                  <a:cubicBezTo>
                    <a:pt x="1573679" y="64789"/>
                    <a:pt x="1576273" y="72028"/>
                    <a:pt x="1576273" y="82162"/>
                  </a:cubicBezTo>
                  <a:lnTo>
                    <a:pt x="1576273" y="101165"/>
                  </a:lnTo>
                  <a:cubicBezTo>
                    <a:pt x="1576273" y="111420"/>
                    <a:pt x="1572925" y="119292"/>
                    <a:pt x="1566229" y="124782"/>
                  </a:cubicBezTo>
                  <a:cubicBezTo>
                    <a:pt x="1559533" y="130271"/>
                    <a:pt x="1550394" y="133016"/>
                    <a:pt x="1538811" y="133016"/>
                  </a:cubicBezTo>
                  <a:lnTo>
                    <a:pt x="1481623" y="133016"/>
                  </a:lnTo>
                  <a:cubicBezTo>
                    <a:pt x="1479331" y="133016"/>
                    <a:pt x="1477672" y="132503"/>
                    <a:pt x="1476646" y="131478"/>
                  </a:cubicBezTo>
                  <a:cubicBezTo>
                    <a:pt x="1475621" y="130452"/>
                    <a:pt x="1475108" y="128793"/>
                    <a:pt x="1475108" y="126501"/>
                  </a:cubicBezTo>
                  <a:lnTo>
                    <a:pt x="1475108" y="105327"/>
                  </a:lnTo>
                  <a:cubicBezTo>
                    <a:pt x="1475108" y="103035"/>
                    <a:pt x="1475621" y="101376"/>
                    <a:pt x="1476646" y="100350"/>
                  </a:cubicBezTo>
                  <a:cubicBezTo>
                    <a:pt x="1477672" y="99325"/>
                    <a:pt x="1479331" y="98812"/>
                    <a:pt x="1481623" y="98812"/>
                  </a:cubicBezTo>
                  <a:lnTo>
                    <a:pt x="1530305" y="98812"/>
                  </a:lnTo>
                  <a:cubicBezTo>
                    <a:pt x="1531874" y="98812"/>
                    <a:pt x="1533050" y="98299"/>
                    <a:pt x="1533834" y="97274"/>
                  </a:cubicBezTo>
                  <a:cubicBezTo>
                    <a:pt x="1534619" y="96248"/>
                    <a:pt x="1535011" y="95011"/>
                    <a:pt x="1535011" y="93564"/>
                  </a:cubicBezTo>
                  <a:cubicBezTo>
                    <a:pt x="1535011" y="91513"/>
                    <a:pt x="1534619" y="90005"/>
                    <a:pt x="1533834" y="89039"/>
                  </a:cubicBezTo>
                  <a:cubicBezTo>
                    <a:pt x="1533050" y="88074"/>
                    <a:pt x="1531874" y="87531"/>
                    <a:pt x="1530305" y="87411"/>
                  </a:cubicBezTo>
                  <a:lnTo>
                    <a:pt x="1503159" y="83610"/>
                  </a:lnTo>
                  <a:cubicBezTo>
                    <a:pt x="1494714" y="82404"/>
                    <a:pt x="1487927" y="79629"/>
                    <a:pt x="1482799" y="75285"/>
                  </a:cubicBezTo>
                  <a:cubicBezTo>
                    <a:pt x="1477672" y="70942"/>
                    <a:pt x="1475108" y="63703"/>
                    <a:pt x="1475108" y="53568"/>
                  </a:cubicBezTo>
                  <a:lnTo>
                    <a:pt x="1475108" y="34566"/>
                  </a:lnTo>
                  <a:cubicBezTo>
                    <a:pt x="1475108" y="24311"/>
                    <a:pt x="1478426" y="16438"/>
                    <a:pt x="1485062" y="10949"/>
                  </a:cubicBezTo>
                  <a:cubicBezTo>
                    <a:pt x="1491697" y="5459"/>
                    <a:pt x="1500867" y="2714"/>
                    <a:pt x="1512570" y="2714"/>
                  </a:cubicBezTo>
                  <a:close/>
                  <a:moveTo>
                    <a:pt x="1361056" y="2714"/>
                  </a:moveTo>
                  <a:lnTo>
                    <a:pt x="1445028" y="2714"/>
                  </a:lnTo>
                  <a:cubicBezTo>
                    <a:pt x="1447320" y="2714"/>
                    <a:pt x="1448979" y="3227"/>
                    <a:pt x="1450005" y="4253"/>
                  </a:cubicBezTo>
                  <a:cubicBezTo>
                    <a:pt x="1451030" y="5278"/>
                    <a:pt x="1451543" y="6937"/>
                    <a:pt x="1451543" y="9229"/>
                  </a:cubicBezTo>
                  <a:lnTo>
                    <a:pt x="1451543" y="30403"/>
                  </a:lnTo>
                  <a:cubicBezTo>
                    <a:pt x="1451543" y="32696"/>
                    <a:pt x="1451030" y="34355"/>
                    <a:pt x="1450005" y="35380"/>
                  </a:cubicBezTo>
                  <a:cubicBezTo>
                    <a:pt x="1448979" y="36406"/>
                    <a:pt x="1447320" y="36919"/>
                    <a:pt x="1445028" y="36919"/>
                  </a:cubicBezTo>
                  <a:lnTo>
                    <a:pt x="1395079" y="36919"/>
                  </a:lnTo>
                  <a:lnTo>
                    <a:pt x="1395079" y="50854"/>
                  </a:lnTo>
                  <a:lnTo>
                    <a:pt x="1430369" y="50854"/>
                  </a:lnTo>
                  <a:cubicBezTo>
                    <a:pt x="1432661" y="50854"/>
                    <a:pt x="1434320" y="51366"/>
                    <a:pt x="1435346" y="52392"/>
                  </a:cubicBezTo>
                  <a:cubicBezTo>
                    <a:pt x="1436371" y="53417"/>
                    <a:pt x="1436884" y="55076"/>
                    <a:pt x="1436884" y="57369"/>
                  </a:cubicBezTo>
                  <a:lnTo>
                    <a:pt x="1436884" y="76733"/>
                  </a:lnTo>
                  <a:cubicBezTo>
                    <a:pt x="1436884" y="79025"/>
                    <a:pt x="1436371" y="80684"/>
                    <a:pt x="1435346" y="81710"/>
                  </a:cubicBezTo>
                  <a:cubicBezTo>
                    <a:pt x="1434320" y="82735"/>
                    <a:pt x="1432661" y="83248"/>
                    <a:pt x="1430369" y="83248"/>
                  </a:cubicBezTo>
                  <a:lnTo>
                    <a:pt x="1395079" y="83248"/>
                  </a:lnTo>
                  <a:lnTo>
                    <a:pt x="1395079" y="98812"/>
                  </a:lnTo>
                  <a:lnTo>
                    <a:pt x="1445028" y="98812"/>
                  </a:lnTo>
                  <a:cubicBezTo>
                    <a:pt x="1447320" y="98812"/>
                    <a:pt x="1448979" y="99325"/>
                    <a:pt x="1450005" y="100350"/>
                  </a:cubicBezTo>
                  <a:cubicBezTo>
                    <a:pt x="1451030" y="101376"/>
                    <a:pt x="1451543" y="103035"/>
                    <a:pt x="1451543" y="105327"/>
                  </a:cubicBezTo>
                  <a:lnTo>
                    <a:pt x="1451543" y="126501"/>
                  </a:lnTo>
                  <a:cubicBezTo>
                    <a:pt x="1451543" y="128793"/>
                    <a:pt x="1451030" y="130452"/>
                    <a:pt x="1450005" y="131478"/>
                  </a:cubicBezTo>
                  <a:cubicBezTo>
                    <a:pt x="1448979" y="132503"/>
                    <a:pt x="1447320" y="133016"/>
                    <a:pt x="1445028" y="133016"/>
                  </a:cubicBezTo>
                  <a:lnTo>
                    <a:pt x="1361056" y="133016"/>
                  </a:lnTo>
                  <a:cubicBezTo>
                    <a:pt x="1358763" y="133016"/>
                    <a:pt x="1357104" y="132503"/>
                    <a:pt x="1356079" y="131478"/>
                  </a:cubicBezTo>
                  <a:cubicBezTo>
                    <a:pt x="1355053" y="130452"/>
                    <a:pt x="1354541" y="128793"/>
                    <a:pt x="1354541" y="126501"/>
                  </a:cubicBezTo>
                  <a:lnTo>
                    <a:pt x="1354541" y="9229"/>
                  </a:lnTo>
                  <a:cubicBezTo>
                    <a:pt x="1354541" y="6937"/>
                    <a:pt x="1355053" y="5278"/>
                    <a:pt x="1356079" y="4253"/>
                  </a:cubicBezTo>
                  <a:cubicBezTo>
                    <a:pt x="1357104" y="3227"/>
                    <a:pt x="1358763" y="2714"/>
                    <a:pt x="1361056" y="2714"/>
                  </a:cubicBezTo>
                  <a:close/>
                  <a:moveTo>
                    <a:pt x="1218181" y="2714"/>
                  </a:moveTo>
                  <a:lnTo>
                    <a:pt x="1279169" y="2714"/>
                  </a:lnTo>
                  <a:cubicBezTo>
                    <a:pt x="1294250" y="2714"/>
                    <a:pt x="1305441" y="5731"/>
                    <a:pt x="1312740" y="11763"/>
                  </a:cubicBezTo>
                  <a:cubicBezTo>
                    <a:pt x="1320039" y="17795"/>
                    <a:pt x="1323689" y="27086"/>
                    <a:pt x="1323689" y="39633"/>
                  </a:cubicBezTo>
                  <a:lnTo>
                    <a:pt x="1323689" y="96097"/>
                  </a:lnTo>
                  <a:cubicBezTo>
                    <a:pt x="1323689" y="108645"/>
                    <a:pt x="1320039" y="117935"/>
                    <a:pt x="1312740" y="123967"/>
                  </a:cubicBezTo>
                  <a:cubicBezTo>
                    <a:pt x="1305441" y="130000"/>
                    <a:pt x="1294250" y="133016"/>
                    <a:pt x="1279169" y="133016"/>
                  </a:cubicBezTo>
                  <a:lnTo>
                    <a:pt x="1218181" y="133016"/>
                  </a:lnTo>
                  <a:cubicBezTo>
                    <a:pt x="1215888" y="133016"/>
                    <a:pt x="1214229" y="132503"/>
                    <a:pt x="1213204" y="131478"/>
                  </a:cubicBezTo>
                  <a:cubicBezTo>
                    <a:pt x="1212178" y="130452"/>
                    <a:pt x="1211666" y="128793"/>
                    <a:pt x="1211666" y="126501"/>
                  </a:cubicBezTo>
                  <a:lnTo>
                    <a:pt x="1211666" y="9229"/>
                  </a:lnTo>
                  <a:cubicBezTo>
                    <a:pt x="1211666" y="6937"/>
                    <a:pt x="1212178" y="5278"/>
                    <a:pt x="1213204" y="4253"/>
                  </a:cubicBezTo>
                  <a:cubicBezTo>
                    <a:pt x="1214229" y="3227"/>
                    <a:pt x="1215888" y="2714"/>
                    <a:pt x="1218181" y="2714"/>
                  </a:cubicBezTo>
                  <a:close/>
                  <a:moveTo>
                    <a:pt x="1100985" y="2714"/>
                  </a:moveTo>
                  <a:lnTo>
                    <a:pt x="1178080" y="2714"/>
                  </a:lnTo>
                  <a:cubicBezTo>
                    <a:pt x="1180373" y="2714"/>
                    <a:pt x="1182032" y="3227"/>
                    <a:pt x="1183057" y="4253"/>
                  </a:cubicBezTo>
                  <a:cubicBezTo>
                    <a:pt x="1184083" y="5278"/>
                    <a:pt x="1184595" y="6937"/>
                    <a:pt x="1184595" y="9229"/>
                  </a:cubicBezTo>
                  <a:lnTo>
                    <a:pt x="1184595" y="31127"/>
                  </a:lnTo>
                  <a:cubicBezTo>
                    <a:pt x="1184595" y="33420"/>
                    <a:pt x="1184083" y="35079"/>
                    <a:pt x="1183057" y="36104"/>
                  </a:cubicBezTo>
                  <a:cubicBezTo>
                    <a:pt x="1182032" y="37130"/>
                    <a:pt x="1180373" y="37642"/>
                    <a:pt x="1178080" y="37642"/>
                  </a:cubicBezTo>
                  <a:lnTo>
                    <a:pt x="1160526" y="37642"/>
                  </a:lnTo>
                  <a:lnTo>
                    <a:pt x="1160526" y="98450"/>
                  </a:lnTo>
                  <a:lnTo>
                    <a:pt x="1178080" y="98450"/>
                  </a:lnTo>
                  <a:cubicBezTo>
                    <a:pt x="1180373" y="98450"/>
                    <a:pt x="1182032" y="98963"/>
                    <a:pt x="1183057" y="99988"/>
                  </a:cubicBezTo>
                  <a:cubicBezTo>
                    <a:pt x="1184083" y="101014"/>
                    <a:pt x="1184595" y="102673"/>
                    <a:pt x="1184595" y="104965"/>
                  </a:cubicBezTo>
                  <a:lnTo>
                    <a:pt x="1184595" y="126501"/>
                  </a:lnTo>
                  <a:cubicBezTo>
                    <a:pt x="1184595" y="128793"/>
                    <a:pt x="1184083" y="130452"/>
                    <a:pt x="1183057" y="131478"/>
                  </a:cubicBezTo>
                  <a:cubicBezTo>
                    <a:pt x="1182032" y="132503"/>
                    <a:pt x="1180373" y="133016"/>
                    <a:pt x="1178080" y="133016"/>
                  </a:cubicBezTo>
                  <a:lnTo>
                    <a:pt x="1100985" y="133016"/>
                  </a:lnTo>
                  <a:cubicBezTo>
                    <a:pt x="1098693" y="133016"/>
                    <a:pt x="1097034" y="132503"/>
                    <a:pt x="1096008" y="131478"/>
                  </a:cubicBezTo>
                  <a:cubicBezTo>
                    <a:pt x="1094983" y="130452"/>
                    <a:pt x="1094470" y="128793"/>
                    <a:pt x="1094470" y="126501"/>
                  </a:cubicBezTo>
                  <a:lnTo>
                    <a:pt x="1094470" y="104965"/>
                  </a:lnTo>
                  <a:cubicBezTo>
                    <a:pt x="1094470" y="102673"/>
                    <a:pt x="1094983" y="101014"/>
                    <a:pt x="1096008" y="99988"/>
                  </a:cubicBezTo>
                  <a:cubicBezTo>
                    <a:pt x="1097034" y="98963"/>
                    <a:pt x="1098693" y="98450"/>
                    <a:pt x="1100985" y="98450"/>
                  </a:cubicBezTo>
                  <a:lnTo>
                    <a:pt x="1118901" y="98450"/>
                  </a:lnTo>
                  <a:lnTo>
                    <a:pt x="1118901" y="37642"/>
                  </a:lnTo>
                  <a:lnTo>
                    <a:pt x="1100985" y="37642"/>
                  </a:lnTo>
                  <a:cubicBezTo>
                    <a:pt x="1098693" y="37642"/>
                    <a:pt x="1097034" y="37130"/>
                    <a:pt x="1096008" y="36104"/>
                  </a:cubicBezTo>
                  <a:cubicBezTo>
                    <a:pt x="1094983" y="35079"/>
                    <a:pt x="1094470" y="33420"/>
                    <a:pt x="1094470" y="31127"/>
                  </a:cubicBezTo>
                  <a:lnTo>
                    <a:pt x="1094470" y="9229"/>
                  </a:lnTo>
                  <a:cubicBezTo>
                    <a:pt x="1094470" y="6937"/>
                    <a:pt x="1094983" y="5278"/>
                    <a:pt x="1096008" y="4253"/>
                  </a:cubicBezTo>
                  <a:cubicBezTo>
                    <a:pt x="1097034" y="3227"/>
                    <a:pt x="1098693" y="2714"/>
                    <a:pt x="1100985" y="2714"/>
                  </a:cubicBezTo>
                  <a:close/>
                  <a:moveTo>
                    <a:pt x="970531" y="2714"/>
                  </a:moveTo>
                  <a:lnTo>
                    <a:pt x="998582" y="2714"/>
                  </a:lnTo>
                  <a:cubicBezTo>
                    <a:pt x="1000874" y="2714"/>
                    <a:pt x="1002533" y="3227"/>
                    <a:pt x="1003558" y="4253"/>
                  </a:cubicBezTo>
                  <a:cubicBezTo>
                    <a:pt x="1004584" y="5278"/>
                    <a:pt x="1005097" y="6937"/>
                    <a:pt x="1005097" y="9229"/>
                  </a:cubicBezTo>
                  <a:lnTo>
                    <a:pt x="1005097" y="98812"/>
                  </a:lnTo>
                  <a:lnTo>
                    <a:pt x="1029890" y="98812"/>
                  </a:lnTo>
                  <a:lnTo>
                    <a:pt x="1029890" y="69494"/>
                  </a:lnTo>
                  <a:cubicBezTo>
                    <a:pt x="1029890" y="67202"/>
                    <a:pt x="1030403" y="65543"/>
                    <a:pt x="1031429" y="64517"/>
                  </a:cubicBezTo>
                  <a:cubicBezTo>
                    <a:pt x="1032454" y="63492"/>
                    <a:pt x="1034113" y="62979"/>
                    <a:pt x="1036405" y="62979"/>
                  </a:cubicBezTo>
                  <a:lnTo>
                    <a:pt x="1062647" y="62979"/>
                  </a:lnTo>
                  <a:cubicBezTo>
                    <a:pt x="1064939" y="62979"/>
                    <a:pt x="1066598" y="63492"/>
                    <a:pt x="1067624" y="64517"/>
                  </a:cubicBezTo>
                  <a:cubicBezTo>
                    <a:pt x="1068649" y="65543"/>
                    <a:pt x="1069162" y="67202"/>
                    <a:pt x="1069162" y="69494"/>
                  </a:cubicBezTo>
                  <a:lnTo>
                    <a:pt x="1069162" y="126501"/>
                  </a:lnTo>
                  <a:cubicBezTo>
                    <a:pt x="1069162" y="128793"/>
                    <a:pt x="1068649" y="130452"/>
                    <a:pt x="1067624" y="131478"/>
                  </a:cubicBezTo>
                  <a:cubicBezTo>
                    <a:pt x="1066598" y="132503"/>
                    <a:pt x="1064939" y="133016"/>
                    <a:pt x="1062647" y="133016"/>
                  </a:cubicBezTo>
                  <a:lnTo>
                    <a:pt x="970531" y="133016"/>
                  </a:lnTo>
                  <a:cubicBezTo>
                    <a:pt x="968238" y="133016"/>
                    <a:pt x="966579" y="132503"/>
                    <a:pt x="965554" y="131478"/>
                  </a:cubicBezTo>
                  <a:cubicBezTo>
                    <a:pt x="964528" y="130452"/>
                    <a:pt x="964015" y="128793"/>
                    <a:pt x="964015" y="126501"/>
                  </a:cubicBezTo>
                  <a:lnTo>
                    <a:pt x="964015" y="9229"/>
                  </a:lnTo>
                  <a:cubicBezTo>
                    <a:pt x="964015" y="6937"/>
                    <a:pt x="964528" y="5278"/>
                    <a:pt x="965554" y="4253"/>
                  </a:cubicBezTo>
                  <a:cubicBezTo>
                    <a:pt x="966579" y="3227"/>
                    <a:pt x="968238" y="2714"/>
                    <a:pt x="970531" y="2714"/>
                  </a:cubicBezTo>
                  <a:close/>
                  <a:moveTo>
                    <a:pt x="874395" y="2714"/>
                  </a:moveTo>
                  <a:lnTo>
                    <a:pt x="925068" y="2714"/>
                  </a:lnTo>
                  <a:cubicBezTo>
                    <a:pt x="927360" y="2714"/>
                    <a:pt x="929019" y="3227"/>
                    <a:pt x="930045" y="4253"/>
                  </a:cubicBezTo>
                  <a:cubicBezTo>
                    <a:pt x="931070" y="5278"/>
                    <a:pt x="931583" y="6937"/>
                    <a:pt x="931583" y="9229"/>
                  </a:cubicBezTo>
                  <a:lnTo>
                    <a:pt x="931583" y="30765"/>
                  </a:lnTo>
                  <a:cubicBezTo>
                    <a:pt x="931583" y="33058"/>
                    <a:pt x="931070" y="34717"/>
                    <a:pt x="930045" y="35742"/>
                  </a:cubicBezTo>
                  <a:cubicBezTo>
                    <a:pt x="929019" y="36768"/>
                    <a:pt x="927360" y="37280"/>
                    <a:pt x="925068" y="37280"/>
                  </a:cubicBezTo>
                  <a:lnTo>
                    <a:pt x="882901" y="37280"/>
                  </a:lnTo>
                  <a:cubicBezTo>
                    <a:pt x="881332" y="37280"/>
                    <a:pt x="880126" y="37793"/>
                    <a:pt x="879281" y="38819"/>
                  </a:cubicBezTo>
                  <a:cubicBezTo>
                    <a:pt x="878437" y="39844"/>
                    <a:pt x="878014" y="41141"/>
                    <a:pt x="878014" y="42710"/>
                  </a:cubicBezTo>
                  <a:cubicBezTo>
                    <a:pt x="878014" y="44278"/>
                    <a:pt x="878437" y="45605"/>
                    <a:pt x="879281" y="46691"/>
                  </a:cubicBezTo>
                  <a:cubicBezTo>
                    <a:pt x="880126" y="47777"/>
                    <a:pt x="881332" y="48380"/>
                    <a:pt x="882901" y="48501"/>
                  </a:cubicBezTo>
                  <a:lnTo>
                    <a:pt x="909866" y="52120"/>
                  </a:lnTo>
                  <a:cubicBezTo>
                    <a:pt x="918311" y="53327"/>
                    <a:pt x="925128" y="56102"/>
                    <a:pt x="930316" y="60445"/>
                  </a:cubicBezTo>
                  <a:cubicBezTo>
                    <a:pt x="935504" y="64789"/>
                    <a:pt x="938098" y="72028"/>
                    <a:pt x="938098" y="82162"/>
                  </a:cubicBezTo>
                  <a:lnTo>
                    <a:pt x="938098" y="101165"/>
                  </a:lnTo>
                  <a:cubicBezTo>
                    <a:pt x="938098" y="111420"/>
                    <a:pt x="934750" y="119292"/>
                    <a:pt x="928054" y="124782"/>
                  </a:cubicBezTo>
                  <a:cubicBezTo>
                    <a:pt x="921358" y="130271"/>
                    <a:pt x="912219" y="133016"/>
                    <a:pt x="900636" y="133016"/>
                  </a:cubicBezTo>
                  <a:lnTo>
                    <a:pt x="843448" y="133016"/>
                  </a:lnTo>
                  <a:cubicBezTo>
                    <a:pt x="841156" y="133016"/>
                    <a:pt x="839497" y="132503"/>
                    <a:pt x="838471" y="131478"/>
                  </a:cubicBezTo>
                  <a:cubicBezTo>
                    <a:pt x="837446" y="130452"/>
                    <a:pt x="836933" y="128793"/>
                    <a:pt x="836933" y="126501"/>
                  </a:cubicBezTo>
                  <a:lnTo>
                    <a:pt x="836933" y="105327"/>
                  </a:lnTo>
                  <a:cubicBezTo>
                    <a:pt x="836933" y="103035"/>
                    <a:pt x="837446" y="101376"/>
                    <a:pt x="838471" y="100350"/>
                  </a:cubicBezTo>
                  <a:cubicBezTo>
                    <a:pt x="839497" y="99325"/>
                    <a:pt x="841156" y="98812"/>
                    <a:pt x="843448" y="98812"/>
                  </a:cubicBezTo>
                  <a:lnTo>
                    <a:pt x="892130" y="98812"/>
                  </a:lnTo>
                  <a:cubicBezTo>
                    <a:pt x="893699" y="98812"/>
                    <a:pt x="894875" y="98299"/>
                    <a:pt x="895659" y="97274"/>
                  </a:cubicBezTo>
                  <a:cubicBezTo>
                    <a:pt x="896443" y="96248"/>
                    <a:pt x="896836" y="95011"/>
                    <a:pt x="896836" y="93564"/>
                  </a:cubicBezTo>
                  <a:cubicBezTo>
                    <a:pt x="896836" y="91513"/>
                    <a:pt x="896443" y="90005"/>
                    <a:pt x="895659" y="89039"/>
                  </a:cubicBezTo>
                  <a:cubicBezTo>
                    <a:pt x="894875" y="88074"/>
                    <a:pt x="893699" y="87531"/>
                    <a:pt x="892130" y="87411"/>
                  </a:cubicBezTo>
                  <a:lnTo>
                    <a:pt x="864984" y="83610"/>
                  </a:lnTo>
                  <a:cubicBezTo>
                    <a:pt x="856539" y="82404"/>
                    <a:pt x="849752" y="79629"/>
                    <a:pt x="844624" y="75285"/>
                  </a:cubicBezTo>
                  <a:cubicBezTo>
                    <a:pt x="839497" y="70942"/>
                    <a:pt x="836933" y="63703"/>
                    <a:pt x="836933" y="53568"/>
                  </a:cubicBezTo>
                  <a:lnTo>
                    <a:pt x="836933" y="34566"/>
                  </a:lnTo>
                  <a:cubicBezTo>
                    <a:pt x="836933" y="24311"/>
                    <a:pt x="840251" y="16438"/>
                    <a:pt x="846887" y="10949"/>
                  </a:cubicBezTo>
                  <a:cubicBezTo>
                    <a:pt x="853522" y="5459"/>
                    <a:pt x="862692" y="2714"/>
                    <a:pt x="874395" y="2714"/>
                  </a:cubicBezTo>
                  <a:close/>
                  <a:moveTo>
                    <a:pt x="694306" y="2714"/>
                  </a:moveTo>
                  <a:lnTo>
                    <a:pt x="778278" y="2714"/>
                  </a:lnTo>
                  <a:cubicBezTo>
                    <a:pt x="780570" y="2714"/>
                    <a:pt x="782229" y="3227"/>
                    <a:pt x="783255" y="4253"/>
                  </a:cubicBezTo>
                  <a:cubicBezTo>
                    <a:pt x="784280" y="5278"/>
                    <a:pt x="784793" y="6937"/>
                    <a:pt x="784793" y="9229"/>
                  </a:cubicBezTo>
                  <a:lnTo>
                    <a:pt x="784793" y="30403"/>
                  </a:lnTo>
                  <a:cubicBezTo>
                    <a:pt x="784793" y="32696"/>
                    <a:pt x="784280" y="34355"/>
                    <a:pt x="783255" y="35380"/>
                  </a:cubicBezTo>
                  <a:cubicBezTo>
                    <a:pt x="782229" y="36406"/>
                    <a:pt x="780570" y="36919"/>
                    <a:pt x="778278" y="36919"/>
                  </a:cubicBezTo>
                  <a:lnTo>
                    <a:pt x="728329" y="36919"/>
                  </a:lnTo>
                  <a:lnTo>
                    <a:pt x="728329" y="50854"/>
                  </a:lnTo>
                  <a:lnTo>
                    <a:pt x="763619" y="50854"/>
                  </a:lnTo>
                  <a:cubicBezTo>
                    <a:pt x="765911" y="50854"/>
                    <a:pt x="767570" y="51366"/>
                    <a:pt x="768596" y="52392"/>
                  </a:cubicBezTo>
                  <a:cubicBezTo>
                    <a:pt x="769621" y="53417"/>
                    <a:pt x="770134" y="55076"/>
                    <a:pt x="770134" y="57369"/>
                  </a:cubicBezTo>
                  <a:lnTo>
                    <a:pt x="770134" y="76733"/>
                  </a:lnTo>
                  <a:cubicBezTo>
                    <a:pt x="770134" y="79025"/>
                    <a:pt x="769621" y="80684"/>
                    <a:pt x="768596" y="81710"/>
                  </a:cubicBezTo>
                  <a:cubicBezTo>
                    <a:pt x="767570" y="82735"/>
                    <a:pt x="765911" y="83248"/>
                    <a:pt x="763619" y="83248"/>
                  </a:cubicBezTo>
                  <a:lnTo>
                    <a:pt x="728329" y="83248"/>
                  </a:lnTo>
                  <a:lnTo>
                    <a:pt x="728329" y="98812"/>
                  </a:lnTo>
                  <a:lnTo>
                    <a:pt x="778278" y="98812"/>
                  </a:lnTo>
                  <a:cubicBezTo>
                    <a:pt x="780570" y="98812"/>
                    <a:pt x="782229" y="99325"/>
                    <a:pt x="783255" y="100350"/>
                  </a:cubicBezTo>
                  <a:cubicBezTo>
                    <a:pt x="784280" y="101376"/>
                    <a:pt x="784793" y="103035"/>
                    <a:pt x="784793" y="105327"/>
                  </a:cubicBezTo>
                  <a:lnTo>
                    <a:pt x="784793" y="126501"/>
                  </a:lnTo>
                  <a:cubicBezTo>
                    <a:pt x="784793" y="128793"/>
                    <a:pt x="784280" y="130452"/>
                    <a:pt x="783255" y="131478"/>
                  </a:cubicBezTo>
                  <a:cubicBezTo>
                    <a:pt x="782229" y="132503"/>
                    <a:pt x="780570" y="133016"/>
                    <a:pt x="778278" y="133016"/>
                  </a:cubicBezTo>
                  <a:lnTo>
                    <a:pt x="694306" y="133016"/>
                  </a:lnTo>
                  <a:cubicBezTo>
                    <a:pt x="692013" y="133016"/>
                    <a:pt x="690354" y="132503"/>
                    <a:pt x="689329" y="131478"/>
                  </a:cubicBezTo>
                  <a:cubicBezTo>
                    <a:pt x="688303" y="130452"/>
                    <a:pt x="687790" y="128793"/>
                    <a:pt x="687790" y="126501"/>
                  </a:cubicBezTo>
                  <a:lnTo>
                    <a:pt x="687790" y="9229"/>
                  </a:lnTo>
                  <a:cubicBezTo>
                    <a:pt x="687790" y="6937"/>
                    <a:pt x="688303" y="5278"/>
                    <a:pt x="689329" y="4253"/>
                  </a:cubicBezTo>
                  <a:cubicBezTo>
                    <a:pt x="690354" y="3227"/>
                    <a:pt x="692013" y="2714"/>
                    <a:pt x="694306" y="2714"/>
                  </a:cubicBezTo>
                  <a:close/>
                  <a:moveTo>
                    <a:pt x="560956" y="2714"/>
                  </a:moveTo>
                  <a:lnTo>
                    <a:pt x="589007" y="2714"/>
                  </a:lnTo>
                  <a:cubicBezTo>
                    <a:pt x="591299" y="2714"/>
                    <a:pt x="592958" y="3227"/>
                    <a:pt x="593984" y="4253"/>
                  </a:cubicBezTo>
                  <a:cubicBezTo>
                    <a:pt x="595009" y="5278"/>
                    <a:pt x="595522" y="6937"/>
                    <a:pt x="595522" y="9229"/>
                  </a:cubicBezTo>
                  <a:lnTo>
                    <a:pt x="595522" y="98812"/>
                  </a:lnTo>
                  <a:lnTo>
                    <a:pt x="620315" y="98812"/>
                  </a:lnTo>
                  <a:lnTo>
                    <a:pt x="620315" y="69494"/>
                  </a:lnTo>
                  <a:cubicBezTo>
                    <a:pt x="620315" y="67202"/>
                    <a:pt x="620828" y="65543"/>
                    <a:pt x="621854" y="64517"/>
                  </a:cubicBezTo>
                  <a:cubicBezTo>
                    <a:pt x="622879" y="63492"/>
                    <a:pt x="624538" y="62979"/>
                    <a:pt x="626831" y="62979"/>
                  </a:cubicBezTo>
                  <a:lnTo>
                    <a:pt x="653072" y="62979"/>
                  </a:lnTo>
                  <a:cubicBezTo>
                    <a:pt x="655364" y="62979"/>
                    <a:pt x="657023" y="63492"/>
                    <a:pt x="658049" y="64517"/>
                  </a:cubicBezTo>
                  <a:cubicBezTo>
                    <a:pt x="659074" y="65543"/>
                    <a:pt x="659587" y="67202"/>
                    <a:pt x="659587" y="69494"/>
                  </a:cubicBezTo>
                  <a:lnTo>
                    <a:pt x="659587" y="126501"/>
                  </a:lnTo>
                  <a:cubicBezTo>
                    <a:pt x="659587" y="128793"/>
                    <a:pt x="659074" y="130452"/>
                    <a:pt x="658049" y="131478"/>
                  </a:cubicBezTo>
                  <a:cubicBezTo>
                    <a:pt x="657023" y="132503"/>
                    <a:pt x="655364" y="133016"/>
                    <a:pt x="653072" y="133016"/>
                  </a:cubicBezTo>
                  <a:lnTo>
                    <a:pt x="560956" y="133016"/>
                  </a:lnTo>
                  <a:cubicBezTo>
                    <a:pt x="558663" y="133016"/>
                    <a:pt x="557004" y="132503"/>
                    <a:pt x="555979" y="131478"/>
                  </a:cubicBezTo>
                  <a:cubicBezTo>
                    <a:pt x="554953" y="130452"/>
                    <a:pt x="554441" y="128793"/>
                    <a:pt x="554441" y="126501"/>
                  </a:cubicBezTo>
                  <a:lnTo>
                    <a:pt x="554441" y="9229"/>
                  </a:lnTo>
                  <a:cubicBezTo>
                    <a:pt x="554441" y="6937"/>
                    <a:pt x="554953" y="5278"/>
                    <a:pt x="555979" y="4253"/>
                  </a:cubicBezTo>
                  <a:cubicBezTo>
                    <a:pt x="557004" y="3227"/>
                    <a:pt x="558663" y="2714"/>
                    <a:pt x="560956" y="2714"/>
                  </a:cubicBezTo>
                  <a:close/>
                  <a:moveTo>
                    <a:pt x="463620" y="2714"/>
                  </a:moveTo>
                  <a:lnTo>
                    <a:pt x="508863" y="2714"/>
                  </a:lnTo>
                  <a:cubicBezTo>
                    <a:pt x="511156" y="2714"/>
                    <a:pt x="512815" y="3227"/>
                    <a:pt x="513840" y="4253"/>
                  </a:cubicBezTo>
                  <a:cubicBezTo>
                    <a:pt x="514866" y="5278"/>
                    <a:pt x="515379" y="6937"/>
                    <a:pt x="515379" y="9229"/>
                  </a:cubicBezTo>
                  <a:lnTo>
                    <a:pt x="515379" y="31127"/>
                  </a:lnTo>
                  <a:cubicBezTo>
                    <a:pt x="515379" y="33420"/>
                    <a:pt x="514866" y="35079"/>
                    <a:pt x="513840" y="36104"/>
                  </a:cubicBezTo>
                  <a:cubicBezTo>
                    <a:pt x="512815" y="37130"/>
                    <a:pt x="511156" y="37642"/>
                    <a:pt x="508863" y="37642"/>
                  </a:cubicBezTo>
                  <a:lnTo>
                    <a:pt x="471221" y="37642"/>
                  </a:lnTo>
                  <a:cubicBezTo>
                    <a:pt x="467480" y="37642"/>
                    <a:pt x="464706" y="38396"/>
                    <a:pt x="462896" y="39905"/>
                  </a:cubicBezTo>
                  <a:cubicBezTo>
                    <a:pt x="461086" y="41413"/>
                    <a:pt x="460181" y="43675"/>
                    <a:pt x="460181" y="46691"/>
                  </a:cubicBezTo>
                  <a:lnTo>
                    <a:pt x="460181" y="89944"/>
                  </a:lnTo>
                  <a:cubicBezTo>
                    <a:pt x="460181" y="92960"/>
                    <a:pt x="460875" y="95192"/>
                    <a:pt x="462262" y="96640"/>
                  </a:cubicBezTo>
                  <a:cubicBezTo>
                    <a:pt x="463650" y="98088"/>
                    <a:pt x="465731" y="98812"/>
                    <a:pt x="468506" y="98812"/>
                  </a:cubicBezTo>
                  <a:lnTo>
                    <a:pt x="486061" y="98812"/>
                  </a:lnTo>
                  <a:lnTo>
                    <a:pt x="486061" y="70580"/>
                  </a:lnTo>
                  <a:cubicBezTo>
                    <a:pt x="486061" y="68288"/>
                    <a:pt x="486573" y="66629"/>
                    <a:pt x="487599" y="65603"/>
                  </a:cubicBezTo>
                  <a:cubicBezTo>
                    <a:pt x="488624" y="64578"/>
                    <a:pt x="490283" y="64065"/>
                    <a:pt x="492576" y="64065"/>
                  </a:cubicBezTo>
                  <a:lnTo>
                    <a:pt x="520627" y="64065"/>
                  </a:lnTo>
                  <a:cubicBezTo>
                    <a:pt x="522919" y="64065"/>
                    <a:pt x="524578" y="64578"/>
                    <a:pt x="525604" y="65603"/>
                  </a:cubicBezTo>
                  <a:cubicBezTo>
                    <a:pt x="526629" y="66629"/>
                    <a:pt x="527142" y="68288"/>
                    <a:pt x="527142" y="70580"/>
                  </a:cubicBezTo>
                  <a:lnTo>
                    <a:pt x="527142" y="126501"/>
                  </a:lnTo>
                  <a:cubicBezTo>
                    <a:pt x="527142" y="128793"/>
                    <a:pt x="526629" y="130452"/>
                    <a:pt x="525604" y="131478"/>
                  </a:cubicBezTo>
                  <a:cubicBezTo>
                    <a:pt x="524578" y="132503"/>
                    <a:pt x="522919" y="133016"/>
                    <a:pt x="520627" y="133016"/>
                  </a:cubicBezTo>
                  <a:lnTo>
                    <a:pt x="463620" y="133016"/>
                  </a:lnTo>
                  <a:cubicBezTo>
                    <a:pt x="448538" y="133016"/>
                    <a:pt x="437348" y="130000"/>
                    <a:pt x="430049" y="123967"/>
                  </a:cubicBezTo>
                  <a:cubicBezTo>
                    <a:pt x="422749" y="117935"/>
                    <a:pt x="419100" y="108645"/>
                    <a:pt x="419100" y="96097"/>
                  </a:cubicBezTo>
                  <a:lnTo>
                    <a:pt x="419100" y="39633"/>
                  </a:lnTo>
                  <a:cubicBezTo>
                    <a:pt x="419100" y="27086"/>
                    <a:pt x="422749" y="17795"/>
                    <a:pt x="430049" y="11763"/>
                  </a:cubicBezTo>
                  <a:cubicBezTo>
                    <a:pt x="437348" y="5731"/>
                    <a:pt x="448538" y="2714"/>
                    <a:pt x="463620" y="2714"/>
                  </a:cubicBezTo>
                  <a:close/>
                  <a:moveTo>
                    <a:pt x="44520" y="2714"/>
                  </a:moveTo>
                  <a:lnTo>
                    <a:pt x="89763" y="2714"/>
                  </a:lnTo>
                  <a:cubicBezTo>
                    <a:pt x="92056" y="2714"/>
                    <a:pt x="93715" y="3227"/>
                    <a:pt x="94740" y="4253"/>
                  </a:cubicBezTo>
                  <a:cubicBezTo>
                    <a:pt x="95766" y="5278"/>
                    <a:pt x="96279" y="6937"/>
                    <a:pt x="96279" y="9229"/>
                  </a:cubicBezTo>
                  <a:lnTo>
                    <a:pt x="96279" y="31127"/>
                  </a:lnTo>
                  <a:cubicBezTo>
                    <a:pt x="96279" y="33420"/>
                    <a:pt x="95766" y="35079"/>
                    <a:pt x="94740" y="36104"/>
                  </a:cubicBezTo>
                  <a:cubicBezTo>
                    <a:pt x="93715" y="37130"/>
                    <a:pt x="92056" y="37642"/>
                    <a:pt x="89763" y="37642"/>
                  </a:cubicBezTo>
                  <a:lnTo>
                    <a:pt x="52121" y="37642"/>
                  </a:lnTo>
                  <a:cubicBezTo>
                    <a:pt x="48380" y="37642"/>
                    <a:pt x="45606" y="38396"/>
                    <a:pt x="43796" y="39905"/>
                  </a:cubicBezTo>
                  <a:cubicBezTo>
                    <a:pt x="41986" y="41413"/>
                    <a:pt x="41081" y="43675"/>
                    <a:pt x="41081" y="46691"/>
                  </a:cubicBezTo>
                  <a:lnTo>
                    <a:pt x="41081" y="89944"/>
                  </a:lnTo>
                  <a:cubicBezTo>
                    <a:pt x="41081" y="92960"/>
                    <a:pt x="41775" y="95192"/>
                    <a:pt x="43162" y="96640"/>
                  </a:cubicBezTo>
                  <a:cubicBezTo>
                    <a:pt x="44550" y="98088"/>
                    <a:pt x="46631" y="98812"/>
                    <a:pt x="49406" y="98812"/>
                  </a:cubicBezTo>
                  <a:lnTo>
                    <a:pt x="66961" y="98812"/>
                  </a:lnTo>
                  <a:lnTo>
                    <a:pt x="66961" y="70580"/>
                  </a:lnTo>
                  <a:cubicBezTo>
                    <a:pt x="66961" y="68288"/>
                    <a:pt x="67473" y="66629"/>
                    <a:pt x="68499" y="65603"/>
                  </a:cubicBezTo>
                  <a:cubicBezTo>
                    <a:pt x="69524" y="64578"/>
                    <a:pt x="71183" y="64065"/>
                    <a:pt x="73476" y="64065"/>
                  </a:cubicBezTo>
                  <a:lnTo>
                    <a:pt x="101527" y="64065"/>
                  </a:lnTo>
                  <a:cubicBezTo>
                    <a:pt x="103819" y="64065"/>
                    <a:pt x="105478" y="64578"/>
                    <a:pt x="106504" y="65603"/>
                  </a:cubicBezTo>
                  <a:cubicBezTo>
                    <a:pt x="107529" y="66629"/>
                    <a:pt x="108042" y="68288"/>
                    <a:pt x="108042" y="70580"/>
                  </a:cubicBezTo>
                  <a:lnTo>
                    <a:pt x="108042" y="126501"/>
                  </a:lnTo>
                  <a:cubicBezTo>
                    <a:pt x="108042" y="128793"/>
                    <a:pt x="107529" y="130452"/>
                    <a:pt x="106504" y="131478"/>
                  </a:cubicBezTo>
                  <a:cubicBezTo>
                    <a:pt x="105478" y="132503"/>
                    <a:pt x="103819" y="133016"/>
                    <a:pt x="101527" y="133016"/>
                  </a:cubicBezTo>
                  <a:lnTo>
                    <a:pt x="44520" y="133016"/>
                  </a:lnTo>
                  <a:cubicBezTo>
                    <a:pt x="29438" y="133016"/>
                    <a:pt x="18248" y="130000"/>
                    <a:pt x="10949" y="123967"/>
                  </a:cubicBezTo>
                  <a:cubicBezTo>
                    <a:pt x="3649" y="117935"/>
                    <a:pt x="0" y="108645"/>
                    <a:pt x="0" y="96097"/>
                  </a:cubicBezTo>
                  <a:lnTo>
                    <a:pt x="0" y="39633"/>
                  </a:lnTo>
                  <a:cubicBezTo>
                    <a:pt x="0" y="27086"/>
                    <a:pt x="3649" y="17795"/>
                    <a:pt x="10949" y="11763"/>
                  </a:cubicBezTo>
                  <a:cubicBezTo>
                    <a:pt x="18248" y="5731"/>
                    <a:pt x="29438" y="2714"/>
                    <a:pt x="44520" y="2714"/>
                  </a:cubicBezTo>
                  <a:close/>
                  <a:moveTo>
                    <a:pt x="332508" y="0"/>
                  </a:moveTo>
                  <a:cubicBezTo>
                    <a:pt x="343728" y="0"/>
                    <a:pt x="352988" y="905"/>
                    <a:pt x="360288" y="2714"/>
                  </a:cubicBezTo>
                  <a:cubicBezTo>
                    <a:pt x="367587" y="4524"/>
                    <a:pt x="373318" y="7058"/>
                    <a:pt x="377480" y="10315"/>
                  </a:cubicBezTo>
                  <a:cubicBezTo>
                    <a:pt x="381643" y="13573"/>
                    <a:pt x="384538" y="17464"/>
                    <a:pt x="386167" y="21988"/>
                  </a:cubicBezTo>
                  <a:cubicBezTo>
                    <a:pt x="387796" y="26512"/>
                    <a:pt x="388610" y="31550"/>
                    <a:pt x="388610" y="37100"/>
                  </a:cubicBezTo>
                  <a:lnTo>
                    <a:pt x="388610" y="98812"/>
                  </a:lnTo>
                  <a:cubicBezTo>
                    <a:pt x="388610" y="104362"/>
                    <a:pt x="387796" y="109399"/>
                    <a:pt x="386167" y="113923"/>
                  </a:cubicBezTo>
                  <a:cubicBezTo>
                    <a:pt x="384538" y="118448"/>
                    <a:pt x="381643" y="122309"/>
                    <a:pt x="377480" y="125506"/>
                  </a:cubicBezTo>
                  <a:cubicBezTo>
                    <a:pt x="373318" y="128703"/>
                    <a:pt x="367587" y="131206"/>
                    <a:pt x="360288" y="133016"/>
                  </a:cubicBezTo>
                  <a:cubicBezTo>
                    <a:pt x="352988" y="134826"/>
                    <a:pt x="343728" y="135731"/>
                    <a:pt x="332508" y="135731"/>
                  </a:cubicBezTo>
                  <a:cubicBezTo>
                    <a:pt x="321288" y="135731"/>
                    <a:pt x="311998" y="134826"/>
                    <a:pt x="304638" y="133016"/>
                  </a:cubicBezTo>
                  <a:cubicBezTo>
                    <a:pt x="297278" y="131206"/>
                    <a:pt x="291517" y="128703"/>
                    <a:pt x="287355" y="125506"/>
                  </a:cubicBezTo>
                  <a:cubicBezTo>
                    <a:pt x="283192" y="122309"/>
                    <a:pt x="280297" y="118448"/>
                    <a:pt x="278668" y="113923"/>
                  </a:cubicBezTo>
                  <a:cubicBezTo>
                    <a:pt x="277039" y="109399"/>
                    <a:pt x="276225" y="104362"/>
                    <a:pt x="276225" y="98812"/>
                  </a:cubicBezTo>
                  <a:lnTo>
                    <a:pt x="276225" y="37100"/>
                  </a:lnTo>
                  <a:cubicBezTo>
                    <a:pt x="276225" y="31550"/>
                    <a:pt x="277039" y="26512"/>
                    <a:pt x="278668" y="21988"/>
                  </a:cubicBezTo>
                  <a:cubicBezTo>
                    <a:pt x="280297" y="17464"/>
                    <a:pt x="283192" y="13573"/>
                    <a:pt x="287355" y="10315"/>
                  </a:cubicBezTo>
                  <a:cubicBezTo>
                    <a:pt x="291517" y="7058"/>
                    <a:pt x="297278" y="4524"/>
                    <a:pt x="304638" y="2714"/>
                  </a:cubicBezTo>
                  <a:cubicBezTo>
                    <a:pt x="311998" y="905"/>
                    <a:pt x="321288" y="0"/>
                    <a:pt x="332508" y="0"/>
                  </a:cubicBezTo>
                  <a:close/>
                  <a:moveTo>
                    <a:pt x="189633" y="0"/>
                  </a:moveTo>
                  <a:cubicBezTo>
                    <a:pt x="200854" y="0"/>
                    <a:pt x="210113" y="905"/>
                    <a:pt x="217413" y="2714"/>
                  </a:cubicBezTo>
                  <a:cubicBezTo>
                    <a:pt x="224712" y="4524"/>
                    <a:pt x="230443" y="7058"/>
                    <a:pt x="234605" y="10315"/>
                  </a:cubicBezTo>
                  <a:cubicBezTo>
                    <a:pt x="238768" y="13573"/>
                    <a:pt x="241663" y="17464"/>
                    <a:pt x="243292" y="21988"/>
                  </a:cubicBezTo>
                  <a:cubicBezTo>
                    <a:pt x="244921" y="26512"/>
                    <a:pt x="245735" y="31550"/>
                    <a:pt x="245735" y="37100"/>
                  </a:cubicBezTo>
                  <a:lnTo>
                    <a:pt x="245735" y="98812"/>
                  </a:lnTo>
                  <a:cubicBezTo>
                    <a:pt x="245735" y="104362"/>
                    <a:pt x="244921" y="109399"/>
                    <a:pt x="243292" y="113923"/>
                  </a:cubicBezTo>
                  <a:cubicBezTo>
                    <a:pt x="241663" y="118448"/>
                    <a:pt x="238768" y="122309"/>
                    <a:pt x="234605" y="125506"/>
                  </a:cubicBezTo>
                  <a:cubicBezTo>
                    <a:pt x="230443" y="128703"/>
                    <a:pt x="224712" y="131206"/>
                    <a:pt x="217413" y="133016"/>
                  </a:cubicBezTo>
                  <a:cubicBezTo>
                    <a:pt x="210113" y="134826"/>
                    <a:pt x="200854" y="135731"/>
                    <a:pt x="189633" y="135731"/>
                  </a:cubicBezTo>
                  <a:cubicBezTo>
                    <a:pt x="178413" y="135731"/>
                    <a:pt x="169123" y="134826"/>
                    <a:pt x="161763" y="133016"/>
                  </a:cubicBezTo>
                  <a:cubicBezTo>
                    <a:pt x="154403" y="131206"/>
                    <a:pt x="148642" y="128703"/>
                    <a:pt x="144480" y="125506"/>
                  </a:cubicBezTo>
                  <a:cubicBezTo>
                    <a:pt x="140317" y="122309"/>
                    <a:pt x="137422" y="118448"/>
                    <a:pt x="135793" y="113923"/>
                  </a:cubicBezTo>
                  <a:cubicBezTo>
                    <a:pt x="134164" y="109399"/>
                    <a:pt x="133350" y="104362"/>
                    <a:pt x="133350" y="98812"/>
                  </a:cubicBezTo>
                  <a:lnTo>
                    <a:pt x="133350" y="37100"/>
                  </a:lnTo>
                  <a:cubicBezTo>
                    <a:pt x="133350" y="31550"/>
                    <a:pt x="134164" y="26512"/>
                    <a:pt x="135793" y="21988"/>
                  </a:cubicBezTo>
                  <a:cubicBezTo>
                    <a:pt x="137422" y="17464"/>
                    <a:pt x="140317" y="13573"/>
                    <a:pt x="144480" y="10315"/>
                  </a:cubicBezTo>
                  <a:cubicBezTo>
                    <a:pt x="148642" y="7058"/>
                    <a:pt x="154403" y="4524"/>
                    <a:pt x="161763" y="2714"/>
                  </a:cubicBezTo>
                  <a:cubicBezTo>
                    <a:pt x="169123" y="905"/>
                    <a:pt x="178413" y="0"/>
                    <a:pt x="189633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69" name="TextBox 68">
              <a:extLst>
                <a:ext uri="{FF2B5EF4-FFF2-40B4-BE49-F238E27FC236}">
                  <a16:creationId xmlns:a16="http://schemas.microsoft.com/office/drawing/2014/main" id="{9E7B5060-0D9E-400D-BE05-E219F99D1FCB}"/>
                </a:ext>
              </a:extLst>
            </p:cNvPr>
            <p:cNvSpPr txBox="1"/>
            <p:nvPr/>
          </p:nvSpPr>
          <p:spPr>
            <a:xfrm>
              <a:off x="6982454" y="6204446"/>
              <a:ext cx="906627" cy="135731"/>
            </a:xfrm>
            <a:custGeom>
              <a:avLst/>
              <a:gdLst/>
              <a:ahLst/>
              <a:cxnLst/>
              <a:rect l="l" t="t" r="r" b="b"/>
              <a:pathLst>
                <a:path w="906627" h="135731">
                  <a:moveTo>
                    <a:pt x="597217" y="35290"/>
                  </a:moveTo>
                  <a:cubicBezTo>
                    <a:pt x="590702" y="35290"/>
                    <a:pt x="586539" y="36104"/>
                    <a:pt x="584730" y="37733"/>
                  </a:cubicBezTo>
                  <a:cubicBezTo>
                    <a:pt x="582920" y="39362"/>
                    <a:pt x="582015" y="41322"/>
                    <a:pt x="582015" y="43615"/>
                  </a:cubicBezTo>
                  <a:lnTo>
                    <a:pt x="582015" y="92297"/>
                  </a:lnTo>
                  <a:cubicBezTo>
                    <a:pt x="582015" y="94710"/>
                    <a:pt x="582920" y="96731"/>
                    <a:pt x="584730" y="98360"/>
                  </a:cubicBezTo>
                  <a:cubicBezTo>
                    <a:pt x="586539" y="99988"/>
                    <a:pt x="590702" y="100803"/>
                    <a:pt x="597217" y="100803"/>
                  </a:cubicBezTo>
                  <a:cubicBezTo>
                    <a:pt x="603732" y="100803"/>
                    <a:pt x="607895" y="99988"/>
                    <a:pt x="609704" y="98360"/>
                  </a:cubicBezTo>
                  <a:cubicBezTo>
                    <a:pt x="611514" y="96731"/>
                    <a:pt x="612419" y="94710"/>
                    <a:pt x="612419" y="92297"/>
                  </a:cubicBezTo>
                  <a:lnTo>
                    <a:pt x="612419" y="43615"/>
                  </a:lnTo>
                  <a:cubicBezTo>
                    <a:pt x="612419" y="41322"/>
                    <a:pt x="611514" y="39362"/>
                    <a:pt x="609704" y="37733"/>
                  </a:cubicBezTo>
                  <a:cubicBezTo>
                    <a:pt x="607895" y="36104"/>
                    <a:pt x="603732" y="35290"/>
                    <a:pt x="597217" y="35290"/>
                  </a:cubicBezTo>
                  <a:close/>
                  <a:moveTo>
                    <a:pt x="816140" y="2714"/>
                  </a:moveTo>
                  <a:lnTo>
                    <a:pt x="900112" y="2714"/>
                  </a:lnTo>
                  <a:cubicBezTo>
                    <a:pt x="902404" y="2714"/>
                    <a:pt x="904063" y="3227"/>
                    <a:pt x="905089" y="4253"/>
                  </a:cubicBezTo>
                  <a:cubicBezTo>
                    <a:pt x="906114" y="5278"/>
                    <a:pt x="906627" y="6937"/>
                    <a:pt x="906627" y="9229"/>
                  </a:cubicBezTo>
                  <a:lnTo>
                    <a:pt x="906627" y="30403"/>
                  </a:lnTo>
                  <a:cubicBezTo>
                    <a:pt x="906627" y="32696"/>
                    <a:pt x="906114" y="34355"/>
                    <a:pt x="905089" y="35380"/>
                  </a:cubicBezTo>
                  <a:cubicBezTo>
                    <a:pt x="904063" y="36406"/>
                    <a:pt x="902404" y="36919"/>
                    <a:pt x="900112" y="36919"/>
                  </a:cubicBezTo>
                  <a:lnTo>
                    <a:pt x="850163" y="36919"/>
                  </a:lnTo>
                  <a:lnTo>
                    <a:pt x="850163" y="50854"/>
                  </a:lnTo>
                  <a:lnTo>
                    <a:pt x="885453" y="50854"/>
                  </a:lnTo>
                  <a:cubicBezTo>
                    <a:pt x="887745" y="50854"/>
                    <a:pt x="889404" y="51366"/>
                    <a:pt x="890430" y="52392"/>
                  </a:cubicBezTo>
                  <a:cubicBezTo>
                    <a:pt x="891455" y="53417"/>
                    <a:pt x="891968" y="55076"/>
                    <a:pt x="891968" y="57369"/>
                  </a:cubicBezTo>
                  <a:lnTo>
                    <a:pt x="891968" y="76733"/>
                  </a:lnTo>
                  <a:cubicBezTo>
                    <a:pt x="891968" y="79025"/>
                    <a:pt x="891455" y="80684"/>
                    <a:pt x="890430" y="81710"/>
                  </a:cubicBezTo>
                  <a:cubicBezTo>
                    <a:pt x="889404" y="82735"/>
                    <a:pt x="887745" y="83248"/>
                    <a:pt x="885453" y="83248"/>
                  </a:cubicBezTo>
                  <a:lnTo>
                    <a:pt x="850163" y="83248"/>
                  </a:lnTo>
                  <a:lnTo>
                    <a:pt x="850163" y="98812"/>
                  </a:lnTo>
                  <a:lnTo>
                    <a:pt x="900112" y="98812"/>
                  </a:lnTo>
                  <a:cubicBezTo>
                    <a:pt x="902404" y="98812"/>
                    <a:pt x="904063" y="99325"/>
                    <a:pt x="905089" y="100350"/>
                  </a:cubicBezTo>
                  <a:cubicBezTo>
                    <a:pt x="906114" y="101376"/>
                    <a:pt x="906627" y="103035"/>
                    <a:pt x="906627" y="105327"/>
                  </a:cubicBezTo>
                  <a:lnTo>
                    <a:pt x="906627" y="126501"/>
                  </a:lnTo>
                  <a:cubicBezTo>
                    <a:pt x="906627" y="128793"/>
                    <a:pt x="906114" y="130452"/>
                    <a:pt x="905089" y="131478"/>
                  </a:cubicBezTo>
                  <a:cubicBezTo>
                    <a:pt x="904063" y="132503"/>
                    <a:pt x="902404" y="133016"/>
                    <a:pt x="900112" y="133016"/>
                  </a:cubicBezTo>
                  <a:lnTo>
                    <a:pt x="816140" y="133016"/>
                  </a:lnTo>
                  <a:cubicBezTo>
                    <a:pt x="813847" y="133016"/>
                    <a:pt x="812188" y="132503"/>
                    <a:pt x="811163" y="131478"/>
                  </a:cubicBezTo>
                  <a:cubicBezTo>
                    <a:pt x="810137" y="130452"/>
                    <a:pt x="809624" y="128793"/>
                    <a:pt x="809624" y="126501"/>
                  </a:cubicBezTo>
                  <a:lnTo>
                    <a:pt x="809624" y="9229"/>
                  </a:lnTo>
                  <a:cubicBezTo>
                    <a:pt x="809624" y="6937"/>
                    <a:pt x="810137" y="5278"/>
                    <a:pt x="811163" y="4253"/>
                  </a:cubicBezTo>
                  <a:cubicBezTo>
                    <a:pt x="812188" y="3227"/>
                    <a:pt x="813847" y="2714"/>
                    <a:pt x="816140" y="2714"/>
                  </a:cubicBezTo>
                  <a:close/>
                  <a:moveTo>
                    <a:pt x="684895" y="2714"/>
                  </a:moveTo>
                  <a:lnTo>
                    <a:pt x="780449" y="2714"/>
                  </a:lnTo>
                  <a:cubicBezTo>
                    <a:pt x="782742" y="2714"/>
                    <a:pt x="784401" y="3227"/>
                    <a:pt x="785426" y="4253"/>
                  </a:cubicBezTo>
                  <a:cubicBezTo>
                    <a:pt x="786452" y="5278"/>
                    <a:pt x="786964" y="6937"/>
                    <a:pt x="786964" y="9229"/>
                  </a:cubicBezTo>
                  <a:lnTo>
                    <a:pt x="786964" y="31127"/>
                  </a:lnTo>
                  <a:cubicBezTo>
                    <a:pt x="786964" y="33420"/>
                    <a:pt x="786452" y="35079"/>
                    <a:pt x="785426" y="36104"/>
                  </a:cubicBezTo>
                  <a:cubicBezTo>
                    <a:pt x="784401" y="37130"/>
                    <a:pt x="782742" y="37642"/>
                    <a:pt x="780449" y="37642"/>
                  </a:cubicBezTo>
                  <a:lnTo>
                    <a:pt x="753846" y="37642"/>
                  </a:lnTo>
                  <a:lnTo>
                    <a:pt x="753846" y="126501"/>
                  </a:lnTo>
                  <a:cubicBezTo>
                    <a:pt x="753846" y="128793"/>
                    <a:pt x="753333" y="130452"/>
                    <a:pt x="752308" y="131478"/>
                  </a:cubicBezTo>
                  <a:cubicBezTo>
                    <a:pt x="751282" y="132503"/>
                    <a:pt x="749623" y="133016"/>
                    <a:pt x="747331" y="133016"/>
                  </a:cubicBezTo>
                  <a:lnTo>
                    <a:pt x="718013" y="133016"/>
                  </a:lnTo>
                  <a:cubicBezTo>
                    <a:pt x="715721" y="133016"/>
                    <a:pt x="714062" y="132503"/>
                    <a:pt x="713036" y="131478"/>
                  </a:cubicBezTo>
                  <a:cubicBezTo>
                    <a:pt x="712011" y="130452"/>
                    <a:pt x="711498" y="128793"/>
                    <a:pt x="711498" y="126501"/>
                  </a:cubicBezTo>
                  <a:lnTo>
                    <a:pt x="711498" y="37642"/>
                  </a:lnTo>
                  <a:lnTo>
                    <a:pt x="684895" y="37642"/>
                  </a:lnTo>
                  <a:cubicBezTo>
                    <a:pt x="682602" y="37642"/>
                    <a:pt x="680943" y="37130"/>
                    <a:pt x="679918" y="36104"/>
                  </a:cubicBezTo>
                  <a:cubicBezTo>
                    <a:pt x="678892" y="35079"/>
                    <a:pt x="678379" y="33420"/>
                    <a:pt x="678379" y="31127"/>
                  </a:cubicBezTo>
                  <a:lnTo>
                    <a:pt x="678379" y="9229"/>
                  </a:lnTo>
                  <a:cubicBezTo>
                    <a:pt x="678379" y="6937"/>
                    <a:pt x="678892" y="5278"/>
                    <a:pt x="679918" y="4253"/>
                  </a:cubicBezTo>
                  <a:cubicBezTo>
                    <a:pt x="680943" y="3227"/>
                    <a:pt x="682602" y="2714"/>
                    <a:pt x="684895" y="2714"/>
                  </a:cubicBezTo>
                  <a:close/>
                  <a:moveTo>
                    <a:pt x="406565" y="2714"/>
                  </a:moveTo>
                  <a:lnTo>
                    <a:pt x="425386" y="2714"/>
                  </a:lnTo>
                  <a:cubicBezTo>
                    <a:pt x="427678" y="2714"/>
                    <a:pt x="429639" y="3076"/>
                    <a:pt x="431268" y="3800"/>
                  </a:cubicBezTo>
                  <a:cubicBezTo>
                    <a:pt x="432897" y="4524"/>
                    <a:pt x="434495" y="5791"/>
                    <a:pt x="436064" y="7601"/>
                  </a:cubicBezTo>
                  <a:lnTo>
                    <a:pt x="471173" y="47777"/>
                  </a:lnTo>
                  <a:lnTo>
                    <a:pt x="471173" y="9229"/>
                  </a:lnTo>
                  <a:cubicBezTo>
                    <a:pt x="471173" y="6937"/>
                    <a:pt x="471685" y="5278"/>
                    <a:pt x="472711" y="4253"/>
                  </a:cubicBezTo>
                  <a:cubicBezTo>
                    <a:pt x="473736" y="3227"/>
                    <a:pt x="475395" y="2714"/>
                    <a:pt x="477688" y="2714"/>
                  </a:cubicBezTo>
                  <a:lnTo>
                    <a:pt x="504834" y="2714"/>
                  </a:lnTo>
                  <a:cubicBezTo>
                    <a:pt x="507126" y="2714"/>
                    <a:pt x="508785" y="3227"/>
                    <a:pt x="509811" y="4253"/>
                  </a:cubicBezTo>
                  <a:cubicBezTo>
                    <a:pt x="510836" y="5278"/>
                    <a:pt x="511349" y="6937"/>
                    <a:pt x="511349" y="9229"/>
                  </a:cubicBezTo>
                  <a:lnTo>
                    <a:pt x="511349" y="126501"/>
                  </a:lnTo>
                  <a:cubicBezTo>
                    <a:pt x="511349" y="128793"/>
                    <a:pt x="510836" y="130452"/>
                    <a:pt x="509811" y="131478"/>
                  </a:cubicBezTo>
                  <a:cubicBezTo>
                    <a:pt x="508785" y="132503"/>
                    <a:pt x="507126" y="133016"/>
                    <a:pt x="504834" y="133016"/>
                  </a:cubicBezTo>
                  <a:lnTo>
                    <a:pt x="477688" y="133016"/>
                  </a:lnTo>
                  <a:cubicBezTo>
                    <a:pt x="475395" y="133016"/>
                    <a:pt x="473736" y="132503"/>
                    <a:pt x="472711" y="131478"/>
                  </a:cubicBezTo>
                  <a:cubicBezTo>
                    <a:pt x="471685" y="130452"/>
                    <a:pt x="471173" y="128793"/>
                    <a:pt x="471173" y="126501"/>
                  </a:cubicBezTo>
                  <a:lnTo>
                    <a:pt x="471173" y="104241"/>
                  </a:lnTo>
                  <a:lnTo>
                    <a:pt x="440226" y="66779"/>
                  </a:lnTo>
                  <a:lnTo>
                    <a:pt x="440226" y="126501"/>
                  </a:lnTo>
                  <a:cubicBezTo>
                    <a:pt x="440226" y="128793"/>
                    <a:pt x="439713" y="130452"/>
                    <a:pt x="438688" y="131478"/>
                  </a:cubicBezTo>
                  <a:cubicBezTo>
                    <a:pt x="437662" y="132503"/>
                    <a:pt x="436003" y="133016"/>
                    <a:pt x="433711" y="133016"/>
                  </a:cubicBezTo>
                  <a:lnTo>
                    <a:pt x="406565" y="133016"/>
                  </a:lnTo>
                  <a:cubicBezTo>
                    <a:pt x="404272" y="133016"/>
                    <a:pt x="402613" y="132503"/>
                    <a:pt x="401588" y="131478"/>
                  </a:cubicBezTo>
                  <a:cubicBezTo>
                    <a:pt x="400562" y="130452"/>
                    <a:pt x="400050" y="128793"/>
                    <a:pt x="400050" y="126501"/>
                  </a:cubicBezTo>
                  <a:lnTo>
                    <a:pt x="400050" y="9229"/>
                  </a:lnTo>
                  <a:cubicBezTo>
                    <a:pt x="400050" y="6937"/>
                    <a:pt x="400562" y="5278"/>
                    <a:pt x="401588" y="4253"/>
                  </a:cubicBezTo>
                  <a:cubicBezTo>
                    <a:pt x="402613" y="3227"/>
                    <a:pt x="404272" y="2714"/>
                    <a:pt x="406565" y="2714"/>
                  </a:cubicBezTo>
                  <a:close/>
                  <a:moveTo>
                    <a:pt x="268871" y="2714"/>
                  </a:moveTo>
                  <a:lnTo>
                    <a:pt x="296741" y="2714"/>
                  </a:lnTo>
                  <a:cubicBezTo>
                    <a:pt x="299034" y="2714"/>
                    <a:pt x="300693" y="3227"/>
                    <a:pt x="301718" y="4253"/>
                  </a:cubicBezTo>
                  <a:cubicBezTo>
                    <a:pt x="302744" y="5278"/>
                    <a:pt x="303256" y="6937"/>
                    <a:pt x="303256" y="9229"/>
                  </a:cubicBezTo>
                  <a:lnTo>
                    <a:pt x="303256" y="38909"/>
                  </a:lnTo>
                  <a:cubicBezTo>
                    <a:pt x="303256" y="40116"/>
                    <a:pt x="303317" y="41383"/>
                    <a:pt x="303437" y="42710"/>
                  </a:cubicBezTo>
                  <a:cubicBezTo>
                    <a:pt x="303558" y="44037"/>
                    <a:pt x="304041" y="45304"/>
                    <a:pt x="304885" y="46510"/>
                  </a:cubicBezTo>
                  <a:lnTo>
                    <a:pt x="313210" y="59540"/>
                  </a:lnTo>
                  <a:cubicBezTo>
                    <a:pt x="313813" y="60626"/>
                    <a:pt x="314447" y="61410"/>
                    <a:pt x="315110" y="61893"/>
                  </a:cubicBezTo>
                  <a:cubicBezTo>
                    <a:pt x="315774" y="62376"/>
                    <a:pt x="316588" y="62617"/>
                    <a:pt x="317553" y="62617"/>
                  </a:cubicBezTo>
                  <a:lnTo>
                    <a:pt x="319363" y="62617"/>
                  </a:lnTo>
                  <a:cubicBezTo>
                    <a:pt x="320328" y="62617"/>
                    <a:pt x="321143" y="62376"/>
                    <a:pt x="321806" y="61893"/>
                  </a:cubicBezTo>
                  <a:cubicBezTo>
                    <a:pt x="322470" y="61410"/>
                    <a:pt x="323103" y="60626"/>
                    <a:pt x="323707" y="59540"/>
                  </a:cubicBezTo>
                  <a:lnTo>
                    <a:pt x="332031" y="46510"/>
                  </a:lnTo>
                  <a:cubicBezTo>
                    <a:pt x="332876" y="45304"/>
                    <a:pt x="333359" y="44037"/>
                    <a:pt x="333479" y="42710"/>
                  </a:cubicBezTo>
                  <a:cubicBezTo>
                    <a:pt x="333600" y="41383"/>
                    <a:pt x="333660" y="40116"/>
                    <a:pt x="333660" y="38909"/>
                  </a:cubicBezTo>
                  <a:lnTo>
                    <a:pt x="333660" y="9229"/>
                  </a:lnTo>
                  <a:cubicBezTo>
                    <a:pt x="333660" y="6937"/>
                    <a:pt x="334173" y="5278"/>
                    <a:pt x="335199" y="4253"/>
                  </a:cubicBezTo>
                  <a:cubicBezTo>
                    <a:pt x="336224" y="3227"/>
                    <a:pt x="337883" y="2714"/>
                    <a:pt x="340175" y="2714"/>
                  </a:cubicBezTo>
                  <a:lnTo>
                    <a:pt x="367141" y="2714"/>
                  </a:lnTo>
                  <a:cubicBezTo>
                    <a:pt x="369433" y="2714"/>
                    <a:pt x="371092" y="3227"/>
                    <a:pt x="372117" y="4253"/>
                  </a:cubicBezTo>
                  <a:cubicBezTo>
                    <a:pt x="373143" y="5278"/>
                    <a:pt x="373656" y="6937"/>
                    <a:pt x="373656" y="9229"/>
                  </a:cubicBezTo>
                  <a:lnTo>
                    <a:pt x="373656" y="43977"/>
                  </a:lnTo>
                  <a:cubicBezTo>
                    <a:pt x="373656" y="49526"/>
                    <a:pt x="373173" y="53689"/>
                    <a:pt x="372208" y="56464"/>
                  </a:cubicBezTo>
                  <a:cubicBezTo>
                    <a:pt x="371243" y="59239"/>
                    <a:pt x="369433" y="62496"/>
                    <a:pt x="366779" y="66236"/>
                  </a:cubicBezTo>
                  <a:lnTo>
                    <a:pt x="339270" y="103517"/>
                  </a:lnTo>
                  <a:lnTo>
                    <a:pt x="339270" y="126501"/>
                  </a:lnTo>
                  <a:cubicBezTo>
                    <a:pt x="339270" y="128793"/>
                    <a:pt x="338758" y="130452"/>
                    <a:pt x="337732" y="131478"/>
                  </a:cubicBezTo>
                  <a:cubicBezTo>
                    <a:pt x="336707" y="132503"/>
                    <a:pt x="335048" y="133016"/>
                    <a:pt x="332755" y="133016"/>
                  </a:cubicBezTo>
                  <a:lnTo>
                    <a:pt x="303437" y="133016"/>
                  </a:lnTo>
                  <a:cubicBezTo>
                    <a:pt x="301145" y="133016"/>
                    <a:pt x="299486" y="132503"/>
                    <a:pt x="298461" y="131478"/>
                  </a:cubicBezTo>
                  <a:cubicBezTo>
                    <a:pt x="297435" y="130452"/>
                    <a:pt x="296922" y="128793"/>
                    <a:pt x="296922" y="126501"/>
                  </a:cubicBezTo>
                  <a:lnTo>
                    <a:pt x="296922" y="103336"/>
                  </a:lnTo>
                  <a:lnTo>
                    <a:pt x="269233" y="66236"/>
                  </a:lnTo>
                  <a:cubicBezTo>
                    <a:pt x="266458" y="62496"/>
                    <a:pt x="264618" y="59239"/>
                    <a:pt x="263713" y="56464"/>
                  </a:cubicBezTo>
                  <a:cubicBezTo>
                    <a:pt x="262809" y="53689"/>
                    <a:pt x="262356" y="49526"/>
                    <a:pt x="262356" y="43977"/>
                  </a:cubicBezTo>
                  <a:lnTo>
                    <a:pt x="262356" y="9229"/>
                  </a:lnTo>
                  <a:cubicBezTo>
                    <a:pt x="262356" y="6937"/>
                    <a:pt x="262869" y="5278"/>
                    <a:pt x="263894" y="4253"/>
                  </a:cubicBezTo>
                  <a:cubicBezTo>
                    <a:pt x="264920" y="3227"/>
                    <a:pt x="266579" y="2714"/>
                    <a:pt x="268871" y="2714"/>
                  </a:cubicBezTo>
                  <a:close/>
                  <a:moveTo>
                    <a:pt x="149390" y="2714"/>
                  </a:moveTo>
                  <a:lnTo>
                    <a:pt x="233362" y="2714"/>
                  </a:lnTo>
                  <a:cubicBezTo>
                    <a:pt x="235654" y="2714"/>
                    <a:pt x="237313" y="3227"/>
                    <a:pt x="238339" y="4253"/>
                  </a:cubicBezTo>
                  <a:cubicBezTo>
                    <a:pt x="239364" y="5278"/>
                    <a:pt x="239877" y="6937"/>
                    <a:pt x="239877" y="9229"/>
                  </a:cubicBezTo>
                  <a:lnTo>
                    <a:pt x="239877" y="30403"/>
                  </a:lnTo>
                  <a:cubicBezTo>
                    <a:pt x="239877" y="32696"/>
                    <a:pt x="239364" y="34355"/>
                    <a:pt x="238339" y="35380"/>
                  </a:cubicBezTo>
                  <a:cubicBezTo>
                    <a:pt x="237313" y="36406"/>
                    <a:pt x="235654" y="36919"/>
                    <a:pt x="233362" y="36919"/>
                  </a:cubicBezTo>
                  <a:lnTo>
                    <a:pt x="183413" y="36919"/>
                  </a:lnTo>
                  <a:lnTo>
                    <a:pt x="183413" y="50854"/>
                  </a:lnTo>
                  <a:lnTo>
                    <a:pt x="218703" y="50854"/>
                  </a:lnTo>
                  <a:cubicBezTo>
                    <a:pt x="220995" y="50854"/>
                    <a:pt x="222654" y="51366"/>
                    <a:pt x="223680" y="52392"/>
                  </a:cubicBezTo>
                  <a:cubicBezTo>
                    <a:pt x="224705" y="53417"/>
                    <a:pt x="225218" y="55076"/>
                    <a:pt x="225218" y="57369"/>
                  </a:cubicBezTo>
                  <a:lnTo>
                    <a:pt x="225218" y="76733"/>
                  </a:lnTo>
                  <a:cubicBezTo>
                    <a:pt x="225218" y="79025"/>
                    <a:pt x="224705" y="80684"/>
                    <a:pt x="223680" y="81710"/>
                  </a:cubicBezTo>
                  <a:cubicBezTo>
                    <a:pt x="222654" y="82735"/>
                    <a:pt x="220995" y="83248"/>
                    <a:pt x="218703" y="83248"/>
                  </a:cubicBezTo>
                  <a:lnTo>
                    <a:pt x="183413" y="83248"/>
                  </a:lnTo>
                  <a:lnTo>
                    <a:pt x="183413" y="98812"/>
                  </a:lnTo>
                  <a:lnTo>
                    <a:pt x="233362" y="98812"/>
                  </a:lnTo>
                  <a:cubicBezTo>
                    <a:pt x="235654" y="98812"/>
                    <a:pt x="237313" y="99325"/>
                    <a:pt x="238339" y="100350"/>
                  </a:cubicBezTo>
                  <a:cubicBezTo>
                    <a:pt x="239364" y="101376"/>
                    <a:pt x="239877" y="103035"/>
                    <a:pt x="239877" y="105327"/>
                  </a:cubicBezTo>
                  <a:lnTo>
                    <a:pt x="239877" y="126501"/>
                  </a:lnTo>
                  <a:cubicBezTo>
                    <a:pt x="239877" y="128793"/>
                    <a:pt x="239364" y="130452"/>
                    <a:pt x="238339" y="131478"/>
                  </a:cubicBezTo>
                  <a:cubicBezTo>
                    <a:pt x="237313" y="132503"/>
                    <a:pt x="235654" y="133016"/>
                    <a:pt x="233362" y="133016"/>
                  </a:cubicBezTo>
                  <a:lnTo>
                    <a:pt x="149390" y="133016"/>
                  </a:lnTo>
                  <a:cubicBezTo>
                    <a:pt x="147097" y="133016"/>
                    <a:pt x="145438" y="132503"/>
                    <a:pt x="144413" y="131478"/>
                  </a:cubicBezTo>
                  <a:cubicBezTo>
                    <a:pt x="143387" y="130452"/>
                    <a:pt x="142875" y="128793"/>
                    <a:pt x="142875" y="126501"/>
                  </a:cubicBezTo>
                  <a:lnTo>
                    <a:pt x="142875" y="9229"/>
                  </a:lnTo>
                  <a:cubicBezTo>
                    <a:pt x="142875" y="6937"/>
                    <a:pt x="143387" y="5278"/>
                    <a:pt x="144413" y="4253"/>
                  </a:cubicBezTo>
                  <a:cubicBezTo>
                    <a:pt x="145438" y="3227"/>
                    <a:pt x="147097" y="2714"/>
                    <a:pt x="149390" y="2714"/>
                  </a:cubicBezTo>
                  <a:close/>
                  <a:moveTo>
                    <a:pt x="6515" y="2714"/>
                  </a:moveTo>
                  <a:lnTo>
                    <a:pt x="34566" y="2714"/>
                  </a:lnTo>
                  <a:cubicBezTo>
                    <a:pt x="36858" y="2714"/>
                    <a:pt x="38517" y="3227"/>
                    <a:pt x="39543" y="4253"/>
                  </a:cubicBezTo>
                  <a:cubicBezTo>
                    <a:pt x="40568" y="5278"/>
                    <a:pt x="41081" y="6937"/>
                    <a:pt x="41081" y="9229"/>
                  </a:cubicBezTo>
                  <a:lnTo>
                    <a:pt x="41081" y="50854"/>
                  </a:lnTo>
                  <a:lnTo>
                    <a:pt x="48320" y="50854"/>
                  </a:lnTo>
                  <a:lnTo>
                    <a:pt x="66960" y="8686"/>
                  </a:lnTo>
                  <a:cubicBezTo>
                    <a:pt x="67805" y="6515"/>
                    <a:pt x="68951" y="4976"/>
                    <a:pt x="70399" y="4072"/>
                  </a:cubicBezTo>
                  <a:cubicBezTo>
                    <a:pt x="71847" y="3167"/>
                    <a:pt x="73717" y="2714"/>
                    <a:pt x="76009" y="2714"/>
                  </a:cubicBezTo>
                  <a:lnTo>
                    <a:pt x="103879" y="2714"/>
                  </a:lnTo>
                  <a:cubicBezTo>
                    <a:pt x="105930" y="2714"/>
                    <a:pt x="107318" y="3227"/>
                    <a:pt x="108042" y="4253"/>
                  </a:cubicBezTo>
                  <a:cubicBezTo>
                    <a:pt x="108765" y="5278"/>
                    <a:pt x="108705" y="6756"/>
                    <a:pt x="107861" y="8686"/>
                  </a:cubicBezTo>
                  <a:lnTo>
                    <a:pt x="89401" y="50854"/>
                  </a:lnTo>
                  <a:cubicBezTo>
                    <a:pt x="96158" y="51216"/>
                    <a:pt x="101557" y="53598"/>
                    <a:pt x="105598" y="58002"/>
                  </a:cubicBezTo>
                  <a:cubicBezTo>
                    <a:pt x="109640" y="62406"/>
                    <a:pt x="111661" y="68227"/>
                    <a:pt x="111661" y="75466"/>
                  </a:cubicBezTo>
                  <a:lnTo>
                    <a:pt x="111661" y="126501"/>
                  </a:lnTo>
                  <a:cubicBezTo>
                    <a:pt x="111661" y="128793"/>
                    <a:pt x="111148" y="130452"/>
                    <a:pt x="110123" y="131478"/>
                  </a:cubicBezTo>
                  <a:cubicBezTo>
                    <a:pt x="109097" y="132503"/>
                    <a:pt x="107438" y="133016"/>
                    <a:pt x="105146" y="133016"/>
                  </a:cubicBezTo>
                  <a:lnTo>
                    <a:pt x="77276" y="133016"/>
                  </a:lnTo>
                  <a:cubicBezTo>
                    <a:pt x="74984" y="133016"/>
                    <a:pt x="73325" y="132503"/>
                    <a:pt x="72299" y="131478"/>
                  </a:cubicBezTo>
                  <a:cubicBezTo>
                    <a:pt x="71274" y="130452"/>
                    <a:pt x="70761" y="128793"/>
                    <a:pt x="70761" y="126501"/>
                  </a:cubicBezTo>
                  <a:lnTo>
                    <a:pt x="70761" y="91211"/>
                  </a:lnTo>
                  <a:cubicBezTo>
                    <a:pt x="70761" y="89281"/>
                    <a:pt x="70278" y="87772"/>
                    <a:pt x="69313" y="86687"/>
                  </a:cubicBezTo>
                  <a:cubicBezTo>
                    <a:pt x="68348" y="85601"/>
                    <a:pt x="66900" y="85058"/>
                    <a:pt x="64970" y="85058"/>
                  </a:cubicBezTo>
                  <a:lnTo>
                    <a:pt x="41081" y="85058"/>
                  </a:lnTo>
                  <a:lnTo>
                    <a:pt x="41081" y="126501"/>
                  </a:lnTo>
                  <a:cubicBezTo>
                    <a:pt x="41081" y="128793"/>
                    <a:pt x="40568" y="130452"/>
                    <a:pt x="39543" y="131478"/>
                  </a:cubicBezTo>
                  <a:cubicBezTo>
                    <a:pt x="38517" y="132503"/>
                    <a:pt x="36858" y="133016"/>
                    <a:pt x="34566" y="133016"/>
                  </a:cubicBezTo>
                  <a:lnTo>
                    <a:pt x="6515" y="133016"/>
                  </a:lnTo>
                  <a:cubicBezTo>
                    <a:pt x="4222" y="133016"/>
                    <a:pt x="2563" y="132503"/>
                    <a:pt x="1538" y="131478"/>
                  </a:cubicBezTo>
                  <a:cubicBezTo>
                    <a:pt x="512" y="130452"/>
                    <a:pt x="0" y="128793"/>
                    <a:pt x="0" y="126501"/>
                  </a:cubicBezTo>
                  <a:lnTo>
                    <a:pt x="0" y="9229"/>
                  </a:lnTo>
                  <a:cubicBezTo>
                    <a:pt x="0" y="6937"/>
                    <a:pt x="512" y="5278"/>
                    <a:pt x="1538" y="4253"/>
                  </a:cubicBezTo>
                  <a:cubicBezTo>
                    <a:pt x="2563" y="3227"/>
                    <a:pt x="4222" y="2714"/>
                    <a:pt x="6515" y="2714"/>
                  </a:cubicBezTo>
                  <a:close/>
                  <a:moveTo>
                    <a:pt x="597217" y="0"/>
                  </a:moveTo>
                  <a:cubicBezTo>
                    <a:pt x="608437" y="0"/>
                    <a:pt x="617697" y="905"/>
                    <a:pt x="624997" y="2714"/>
                  </a:cubicBezTo>
                  <a:cubicBezTo>
                    <a:pt x="632296" y="4524"/>
                    <a:pt x="638027" y="7058"/>
                    <a:pt x="642189" y="10315"/>
                  </a:cubicBezTo>
                  <a:cubicBezTo>
                    <a:pt x="646352" y="13573"/>
                    <a:pt x="649247" y="17464"/>
                    <a:pt x="650876" y="21988"/>
                  </a:cubicBezTo>
                  <a:cubicBezTo>
                    <a:pt x="652505" y="26512"/>
                    <a:pt x="653319" y="31550"/>
                    <a:pt x="653319" y="37100"/>
                  </a:cubicBezTo>
                  <a:lnTo>
                    <a:pt x="653319" y="98812"/>
                  </a:lnTo>
                  <a:cubicBezTo>
                    <a:pt x="653319" y="104362"/>
                    <a:pt x="652505" y="109399"/>
                    <a:pt x="650876" y="113923"/>
                  </a:cubicBezTo>
                  <a:cubicBezTo>
                    <a:pt x="649247" y="118448"/>
                    <a:pt x="646352" y="122309"/>
                    <a:pt x="642189" y="125506"/>
                  </a:cubicBezTo>
                  <a:cubicBezTo>
                    <a:pt x="638027" y="128703"/>
                    <a:pt x="632296" y="131206"/>
                    <a:pt x="624997" y="133016"/>
                  </a:cubicBezTo>
                  <a:cubicBezTo>
                    <a:pt x="617697" y="134826"/>
                    <a:pt x="608437" y="135731"/>
                    <a:pt x="597217" y="135731"/>
                  </a:cubicBezTo>
                  <a:cubicBezTo>
                    <a:pt x="585997" y="135731"/>
                    <a:pt x="576707" y="134826"/>
                    <a:pt x="569347" y="133016"/>
                  </a:cubicBezTo>
                  <a:cubicBezTo>
                    <a:pt x="561987" y="131206"/>
                    <a:pt x="556226" y="128703"/>
                    <a:pt x="552064" y="125506"/>
                  </a:cubicBezTo>
                  <a:cubicBezTo>
                    <a:pt x="547901" y="122309"/>
                    <a:pt x="545006" y="118448"/>
                    <a:pt x="543377" y="113923"/>
                  </a:cubicBezTo>
                  <a:cubicBezTo>
                    <a:pt x="541748" y="109399"/>
                    <a:pt x="540934" y="104362"/>
                    <a:pt x="540934" y="98812"/>
                  </a:cubicBezTo>
                  <a:lnTo>
                    <a:pt x="540934" y="37100"/>
                  </a:lnTo>
                  <a:cubicBezTo>
                    <a:pt x="540934" y="31550"/>
                    <a:pt x="541748" y="26512"/>
                    <a:pt x="543377" y="21988"/>
                  </a:cubicBezTo>
                  <a:cubicBezTo>
                    <a:pt x="545006" y="17464"/>
                    <a:pt x="547901" y="13573"/>
                    <a:pt x="552064" y="10315"/>
                  </a:cubicBezTo>
                  <a:cubicBezTo>
                    <a:pt x="556226" y="7058"/>
                    <a:pt x="561987" y="4524"/>
                    <a:pt x="569347" y="2714"/>
                  </a:cubicBezTo>
                  <a:cubicBezTo>
                    <a:pt x="576707" y="905"/>
                    <a:pt x="585997" y="0"/>
                    <a:pt x="597217" y="0"/>
                  </a:cubicBezTo>
                  <a:close/>
                </a:path>
              </a:pathLst>
            </a:custGeom>
            <a:solidFill>
              <a:schemeClr val="bg2">
                <a:lumMod val="25000"/>
              </a:schemeClr>
            </a:solidFill>
            <a:ln>
              <a:noFill/>
            </a:ln>
            <a:effectLst/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endParaRPr lang="en-US" sz="1400" spc="40" dirty="0">
                <a:solidFill>
                  <a:schemeClr val="bg2">
                    <a:lumMod val="25000"/>
                  </a:schemeClr>
                </a:solidFill>
                <a:latin typeface="Bungee" pitchFamily="2" charset="0"/>
                <a:cs typeface="Prompt ExtraBold" panose="00000900000000000000" pitchFamily="2" charset="-34"/>
              </a:endParaRPr>
            </a:p>
          </p:txBody>
        </p:sp>
        <p:sp>
          <p:nvSpPr>
            <p:cNvPr id="70" name="Oval 69">
              <a:extLst>
                <a:ext uri="{FF2B5EF4-FFF2-40B4-BE49-F238E27FC236}">
                  <a16:creationId xmlns:a16="http://schemas.microsoft.com/office/drawing/2014/main" id="{0559ECED-B184-481C-BDEE-3CDF7B75D310}"/>
                </a:ext>
              </a:extLst>
            </p:cNvPr>
            <p:cNvSpPr/>
            <p:nvPr/>
          </p:nvSpPr>
          <p:spPr>
            <a:xfrm flipH="1">
              <a:off x="496741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71" name="Oval 70">
              <a:extLst>
                <a:ext uri="{FF2B5EF4-FFF2-40B4-BE49-F238E27FC236}">
                  <a16:creationId xmlns:a16="http://schemas.microsoft.com/office/drawing/2014/main" id="{214E786B-95AB-4B92-B508-B5B3DFC1BE35}"/>
                </a:ext>
              </a:extLst>
            </p:cNvPr>
            <p:cNvSpPr/>
            <p:nvPr/>
          </p:nvSpPr>
          <p:spPr>
            <a:xfrm flipH="1">
              <a:off x="6804845" y="6265990"/>
              <a:ext cx="63598" cy="63598"/>
            </a:xfrm>
            <a:prstGeom prst="ellipse">
              <a:avLst/>
            </a:prstGeom>
            <a:gradFill>
              <a:gsLst>
                <a:gs pos="0">
                  <a:srgbClr val="DD421D"/>
                </a:gs>
                <a:gs pos="100000">
                  <a:srgbClr val="FF6F57"/>
                </a:gs>
              </a:gsLst>
              <a:lin ang="10800000" scaled="1"/>
            </a:gra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72" name="Group 71">
            <a:extLst>
              <a:ext uri="{FF2B5EF4-FFF2-40B4-BE49-F238E27FC236}">
                <a16:creationId xmlns:a16="http://schemas.microsoft.com/office/drawing/2014/main" id="{2B8CCCDD-0D1E-42A5-B992-53C63CA73139}"/>
              </a:ext>
            </a:extLst>
          </p:cNvPr>
          <p:cNvGrpSpPr/>
          <p:nvPr/>
        </p:nvGrpSpPr>
        <p:grpSpPr>
          <a:xfrm>
            <a:off x="1560470" y="4250028"/>
            <a:ext cx="1054152" cy="164592"/>
            <a:chOff x="1560470" y="4250028"/>
            <a:chExt cx="1054152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73" name="Freeform: Shape 72">
              <a:extLst>
                <a:ext uri="{FF2B5EF4-FFF2-40B4-BE49-F238E27FC236}">
                  <a16:creationId xmlns:a16="http://schemas.microsoft.com/office/drawing/2014/main" id="{99E14DCC-6DD0-4AF6-A47F-F6AE34A16849}"/>
                </a:ext>
              </a:extLst>
            </p:cNvPr>
            <p:cNvSpPr/>
            <p:nvPr/>
          </p:nvSpPr>
          <p:spPr>
            <a:xfrm>
              <a:off x="1560470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4" name="Freeform: Shape 73">
              <a:extLst>
                <a:ext uri="{FF2B5EF4-FFF2-40B4-BE49-F238E27FC236}">
                  <a16:creationId xmlns:a16="http://schemas.microsoft.com/office/drawing/2014/main" id="{689B9D34-075A-4763-B557-2FC9DA151C66}"/>
                </a:ext>
              </a:extLst>
            </p:cNvPr>
            <p:cNvSpPr/>
            <p:nvPr/>
          </p:nvSpPr>
          <p:spPr>
            <a:xfrm>
              <a:off x="1734892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6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5" name="Freeform: Shape 74">
              <a:extLst>
                <a:ext uri="{FF2B5EF4-FFF2-40B4-BE49-F238E27FC236}">
                  <a16:creationId xmlns:a16="http://schemas.microsoft.com/office/drawing/2014/main" id="{A0EC19CC-DE9A-46F7-90A9-CC9412AFBA76}"/>
                </a:ext>
              </a:extLst>
            </p:cNvPr>
            <p:cNvSpPr/>
            <p:nvPr/>
          </p:nvSpPr>
          <p:spPr>
            <a:xfrm>
              <a:off x="18698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6" name="Freeform: Shape 75">
              <a:extLst>
                <a:ext uri="{FF2B5EF4-FFF2-40B4-BE49-F238E27FC236}">
                  <a16:creationId xmlns:a16="http://schemas.microsoft.com/office/drawing/2014/main" id="{78D41473-F7F7-45E9-9751-615F8252AFA2}"/>
                </a:ext>
              </a:extLst>
            </p:cNvPr>
            <p:cNvSpPr/>
            <p:nvPr/>
          </p:nvSpPr>
          <p:spPr>
            <a:xfrm>
              <a:off x="20222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77" name="Freeform: Shape 76">
              <a:extLst>
                <a:ext uri="{FF2B5EF4-FFF2-40B4-BE49-F238E27FC236}">
                  <a16:creationId xmlns:a16="http://schemas.microsoft.com/office/drawing/2014/main" id="{BE86EA69-A4B4-476F-94E3-A9BF5C5C172A}"/>
                </a:ext>
              </a:extLst>
            </p:cNvPr>
            <p:cNvSpPr/>
            <p:nvPr/>
          </p:nvSpPr>
          <p:spPr>
            <a:xfrm>
              <a:off x="2174642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88" name="Freeform: Shape 87">
              <a:extLst>
                <a:ext uri="{FF2B5EF4-FFF2-40B4-BE49-F238E27FC236}">
                  <a16:creationId xmlns:a16="http://schemas.microsoft.com/office/drawing/2014/main" id="{2D379DC7-3598-4F31-8CE1-0BD8755DC932}"/>
                </a:ext>
              </a:extLst>
            </p:cNvPr>
            <p:cNvSpPr/>
            <p:nvPr/>
          </p:nvSpPr>
          <p:spPr>
            <a:xfrm>
              <a:off x="2330243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1" name="Freeform: Shape 90">
              <a:extLst>
                <a:ext uri="{FF2B5EF4-FFF2-40B4-BE49-F238E27FC236}">
                  <a16:creationId xmlns:a16="http://schemas.microsoft.com/office/drawing/2014/main" id="{AD4F7309-63B4-4F60-9CE7-41232383EED4}"/>
                </a:ext>
              </a:extLst>
            </p:cNvPr>
            <p:cNvSpPr/>
            <p:nvPr/>
          </p:nvSpPr>
          <p:spPr>
            <a:xfrm>
              <a:off x="2473119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94" name="Group 93">
            <a:extLst>
              <a:ext uri="{FF2B5EF4-FFF2-40B4-BE49-F238E27FC236}">
                <a16:creationId xmlns:a16="http://schemas.microsoft.com/office/drawing/2014/main" id="{B83F064E-6DCC-4BE7-BBA5-4C6DD5A90113}"/>
              </a:ext>
            </a:extLst>
          </p:cNvPr>
          <p:cNvGrpSpPr/>
          <p:nvPr/>
        </p:nvGrpSpPr>
        <p:grpSpPr>
          <a:xfrm>
            <a:off x="3563399" y="4246599"/>
            <a:ext cx="1052703" cy="171450"/>
            <a:chOff x="3563399" y="4246599"/>
            <a:chExt cx="1052703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97" name="Freeform: Shape 96">
              <a:extLst>
                <a:ext uri="{FF2B5EF4-FFF2-40B4-BE49-F238E27FC236}">
                  <a16:creationId xmlns:a16="http://schemas.microsoft.com/office/drawing/2014/main" id="{D97C7660-C8F0-47D8-8A36-CC34B5BD1B2E}"/>
                </a:ext>
              </a:extLst>
            </p:cNvPr>
            <p:cNvSpPr/>
            <p:nvPr/>
          </p:nvSpPr>
          <p:spPr>
            <a:xfrm>
              <a:off x="4321133" y="4246599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4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4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6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6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98" name="Freeform: Shape 97">
              <a:extLst>
                <a:ext uri="{FF2B5EF4-FFF2-40B4-BE49-F238E27FC236}">
                  <a16:creationId xmlns:a16="http://schemas.microsoft.com/office/drawing/2014/main" id="{181451C0-843C-403C-B0F1-5D93293D72D4}"/>
                </a:ext>
              </a:extLst>
            </p:cNvPr>
            <p:cNvSpPr/>
            <p:nvPr/>
          </p:nvSpPr>
          <p:spPr>
            <a:xfrm>
              <a:off x="356339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1" name="Freeform: Shape 100">
              <a:extLst>
                <a:ext uri="{FF2B5EF4-FFF2-40B4-BE49-F238E27FC236}">
                  <a16:creationId xmlns:a16="http://schemas.microsoft.com/office/drawing/2014/main" id="{98F19800-BF6F-42CD-94D9-969BD127BFF3}"/>
                </a:ext>
              </a:extLst>
            </p:cNvPr>
            <p:cNvSpPr/>
            <p:nvPr/>
          </p:nvSpPr>
          <p:spPr>
            <a:xfrm>
              <a:off x="3742622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2" name="Freeform: Shape 101">
              <a:extLst>
                <a:ext uri="{FF2B5EF4-FFF2-40B4-BE49-F238E27FC236}">
                  <a16:creationId xmlns:a16="http://schemas.microsoft.com/office/drawing/2014/main" id="{7FF8691D-3F1A-45E0-9FF4-5E3544761FF8}"/>
                </a:ext>
              </a:extLst>
            </p:cNvPr>
            <p:cNvSpPr/>
            <p:nvPr/>
          </p:nvSpPr>
          <p:spPr>
            <a:xfrm>
              <a:off x="3885498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3" name="Freeform: Shape 102">
              <a:extLst>
                <a:ext uri="{FF2B5EF4-FFF2-40B4-BE49-F238E27FC236}">
                  <a16:creationId xmlns:a16="http://schemas.microsoft.com/office/drawing/2014/main" id="{EDE46891-F34F-458E-94A4-ED833754163F}"/>
                </a:ext>
              </a:extLst>
            </p:cNvPr>
            <p:cNvSpPr/>
            <p:nvPr/>
          </p:nvSpPr>
          <p:spPr>
            <a:xfrm>
              <a:off x="4030810" y="4250028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9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5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4" name="Freeform: Shape 103">
              <a:extLst>
                <a:ext uri="{FF2B5EF4-FFF2-40B4-BE49-F238E27FC236}">
                  <a16:creationId xmlns:a16="http://schemas.microsoft.com/office/drawing/2014/main" id="{538671D0-3A6C-4F01-922A-171038338C12}"/>
                </a:ext>
              </a:extLst>
            </p:cNvPr>
            <p:cNvSpPr/>
            <p:nvPr/>
          </p:nvSpPr>
          <p:spPr>
            <a:xfrm>
              <a:off x="4178257" y="4250028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1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1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1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1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5" name="Freeform: Shape 104">
              <a:extLst>
                <a:ext uri="{FF2B5EF4-FFF2-40B4-BE49-F238E27FC236}">
                  <a16:creationId xmlns:a16="http://schemas.microsoft.com/office/drawing/2014/main" id="{52D22781-7618-4F2A-844F-6678D635503C}"/>
                </a:ext>
              </a:extLst>
            </p:cNvPr>
            <p:cNvSpPr/>
            <p:nvPr/>
          </p:nvSpPr>
          <p:spPr>
            <a:xfrm>
              <a:off x="448420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5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06" name="Group 105">
            <a:extLst>
              <a:ext uri="{FF2B5EF4-FFF2-40B4-BE49-F238E27FC236}">
                <a16:creationId xmlns:a16="http://schemas.microsoft.com/office/drawing/2014/main" id="{0662B71B-DB24-4140-9AA3-4DF85EDB6786}"/>
              </a:ext>
            </a:extLst>
          </p:cNvPr>
          <p:cNvGrpSpPr/>
          <p:nvPr/>
        </p:nvGrpSpPr>
        <p:grpSpPr>
          <a:xfrm>
            <a:off x="5550258" y="4246599"/>
            <a:ext cx="1073278" cy="171450"/>
            <a:chOff x="5550258" y="4246599"/>
            <a:chExt cx="1073278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07" name="Freeform: Shape 106">
              <a:extLst>
                <a:ext uri="{FF2B5EF4-FFF2-40B4-BE49-F238E27FC236}">
                  <a16:creationId xmlns:a16="http://schemas.microsoft.com/office/drawing/2014/main" id="{B08AB5C3-295A-4245-B204-9D9E6AEE8D3C}"/>
                </a:ext>
              </a:extLst>
            </p:cNvPr>
            <p:cNvSpPr/>
            <p:nvPr/>
          </p:nvSpPr>
          <p:spPr>
            <a:xfrm>
              <a:off x="6191177" y="4246599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4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7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7" y="65951"/>
                    <a:pt x="64237" y="66751"/>
                    <a:pt x="70638" y="66751"/>
                  </a:cubicBezTo>
                  <a:cubicBezTo>
                    <a:pt x="77191" y="66751"/>
                    <a:pt x="81192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2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40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40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8" name="Freeform: Shape 107">
              <a:extLst>
                <a:ext uri="{FF2B5EF4-FFF2-40B4-BE49-F238E27FC236}">
                  <a16:creationId xmlns:a16="http://schemas.microsoft.com/office/drawing/2014/main" id="{EF5E702B-2F61-4E95-A581-37812AEDDD99}"/>
                </a:ext>
              </a:extLst>
            </p:cNvPr>
            <p:cNvSpPr/>
            <p:nvPr/>
          </p:nvSpPr>
          <p:spPr>
            <a:xfrm>
              <a:off x="5550258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09" name="Freeform: Shape 108">
              <a:extLst>
                <a:ext uri="{FF2B5EF4-FFF2-40B4-BE49-F238E27FC236}">
                  <a16:creationId xmlns:a16="http://schemas.microsoft.com/office/drawing/2014/main" id="{2D9BC03C-5B81-4053-81BE-360D41B6E031}"/>
                </a:ext>
              </a:extLst>
            </p:cNvPr>
            <p:cNvSpPr/>
            <p:nvPr/>
          </p:nvSpPr>
          <p:spPr>
            <a:xfrm>
              <a:off x="5726280" y="4250028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4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4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7" y="58522"/>
                  </a:lnTo>
                  <a:cubicBezTo>
                    <a:pt x="97841" y="58522"/>
                    <a:pt x="107595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5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0" name="Freeform: Shape 109">
              <a:extLst>
                <a:ext uri="{FF2B5EF4-FFF2-40B4-BE49-F238E27FC236}">
                  <a16:creationId xmlns:a16="http://schemas.microsoft.com/office/drawing/2014/main" id="{282701D6-BEEC-44D3-8CE7-578BDC7220AA}"/>
                </a:ext>
              </a:extLst>
            </p:cNvPr>
            <p:cNvSpPr/>
            <p:nvPr/>
          </p:nvSpPr>
          <p:spPr>
            <a:xfrm>
              <a:off x="5881882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1" name="Freeform: Shape 110">
              <a:extLst>
                <a:ext uri="{FF2B5EF4-FFF2-40B4-BE49-F238E27FC236}">
                  <a16:creationId xmlns:a16="http://schemas.microsoft.com/office/drawing/2014/main" id="{404F6D97-0F33-4769-9D7D-03AE8486D7B9}"/>
                </a:ext>
              </a:extLst>
            </p:cNvPr>
            <p:cNvSpPr/>
            <p:nvPr/>
          </p:nvSpPr>
          <p:spPr>
            <a:xfrm>
              <a:off x="6046702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6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6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2" name="Freeform: Shape 111">
              <a:extLst>
                <a:ext uri="{FF2B5EF4-FFF2-40B4-BE49-F238E27FC236}">
                  <a16:creationId xmlns:a16="http://schemas.microsoft.com/office/drawing/2014/main" id="{BEA37968-C7C9-45EA-95EF-F222F5347BB8}"/>
                </a:ext>
              </a:extLst>
            </p:cNvPr>
            <p:cNvSpPr/>
            <p:nvPr/>
          </p:nvSpPr>
          <p:spPr>
            <a:xfrm>
              <a:off x="6358131" y="4250028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3" name="Freeform: Shape 112">
              <a:extLst>
                <a:ext uri="{FF2B5EF4-FFF2-40B4-BE49-F238E27FC236}">
                  <a16:creationId xmlns:a16="http://schemas.microsoft.com/office/drawing/2014/main" id="{BF3AAC63-D5DB-45AE-AB43-D70EAE97EECF}"/>
                </a:ext>
              </a:extLst>
            </p:cNvPr>
            <p:cNvSpPr/>
            <p:nvPr/>
          </p:nvSpPr>
          <p:spPr>
            <a:xfrm>
              <a:off x="6501007" y="4250028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14" name="Group 113">
            <a:extLst>
              <a:ext uri="{FF2B5EF4-FFF2-40B4-BE49-F238E27FC236}">
                <a16:creationId xmlns:a16="http://schemas.microsoft.com/office/drawing/2014/main" id="{682AB132-0BF1-42CC-94E1-2F392497A37E}"/>
              </a:ext>
            </a:extLst>
          </p:cNvPr>
          <p:cNvGrpSpPr/>
          <p:nvPr/>
        </p:nvGrpSpPr>
        <p:grpSpPr>
          <a:xfrm>
            <a:off x="7542329" y="4250028"/>
            <a:ext cx="1101776" cy="164592"/>
            <a:chOff x="7542329" y="4250028"/>
            <a:chExt cx="1101776" cy="164592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15" name="Freeform: Shape 114">
              <a:extLst>
                <a:ext uri="{FF2B5EF4-FFF2-40B4-BE49-F238E27FC236}">
                  <a16:creationId xmlns:a16="http://schemas.microsoft.com/office/drawing/2014/main" id="{60D8CA8F-B43C-41E1-B812-2AD1A783A2AE}"/>
                </a:ext>
              </a:extLst>
            </p:cNvPr>
            <p:cNvSpPr/>
            <p:nvPr/>
          </p:nvSpPr>
          <p:spPr>
            <a:xfrm>
              <a:off x="7542329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6" name="Freeform: Shape 115">
              <a:extLst>
                <a:ext uri="{FF2B5EF4-FFF2-40B4-BE49-F238E27FC236}">
                  <a16:creationId xmlns:a16="http://schemas.microsoft.com/office/drawing/2014/main" id="{AC04BFE5-964F-4DBF-A439-6C4A99B1A61C}"/>
                </a:ext>
              </a:extLst>
            </p:cNvPr>
            <p:cNvSpPr/>
            <p:nvPr/>
          </p:nvSpPr>
          <p:spPr>
            <a:xfrm>
              <a:off x="772155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7" name="Freeform: Shape 116">
              <a:extLst>
                <a:ext uri="{FF2B5EF4-FFF2-40B4-BE49-F238E27FC236}">
                  <a16:creationId xmlns:a16="http://schemas.microsoft.com/office/drawing/2014/main" id="{B44CF265-DACB-48A9-B623-52AB0E03A94E}"/>
                </a:ext>
              </a:extLst>
            </p:cNvPr>
            <p:cNvSpPr/>
            <p:nvPr/>
          </p:nvSpPr>
          <p:spPr>
            <a:xfrm>
              <a:off x="7893003" y="4250028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3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3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8" name="Freeform: Shape 117">
              <a:extLst>
                <a:ext uri="{FF2B5EF4-FFF2-40B4-BE49-F238E27FC236}">
                  <a16:creationId xmlns:a16="http://schemas.microsoft.com/office/drawing/2014/main" id="{A6D5E321-11C0-4B0A-B181-D9996155CAB4}"/>
                </a:ext>
              </a:extLst>
            </p:cNvPr>
            <p:cNvSpPr/>
            <p:nvPr/>
          </p:nvSpPr>
          <p:spPr>
            <a:xfrm>
              <a:off x="8063080" y="4250028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5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4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4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19" name="Freeform: Shape 118">
              <a:extLst>
                <a:ext uri="{FF2B5EF4-FFF2-40B4-BE49-F238E27FC236}">
                  <a16:creationId xmlns:a16="http://schemas.microsoft.com/office/drawing/2014/main" id="{12E99551-E892-4F84-A857-D3CA21D5A2FF}"/>
                </a:ext>
              </a:extLst>
            </p:cNvPr>
            <p:cNvSpPr/>
            <p:nvPr/>
          </p:nvSpPr>
          <p:spPr>
            <a:xfrm>
              <a:off x="8219748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7" y="0"/>
                  </a:moveTo>
                  <a:lnTo>
                    <a:pt x="84354" y="0"/>
                  </a:lnTo>
                  <a:cubicBezTo>
                    <a:pt x="97308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6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2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5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5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7" y="100927"/>
                    <a:pt x="2629" y="95212"/>
                  </a:cubicBezTo>
                  <a:cubicBezTo>
                    <a:pt x="4382" y="89497"/>
                    <a:pt x="6858" y="84811"/>
                    <a:pt x="10059" y="81153"/>
                  </a:cubicBezTo>
                  <a:cubicBezTo>
                    <a:pt x="13259" y="77496"/>
                    <a:pt x="17069" y="74600"/>
                    <a:pt x="21489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600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7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5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5" y="3239"/>
                    <a:pt x="10630" y="1943"/>
                  </a:cubicBezTo>
                  <a:cubicBezTo>
                    <a:pt x="11925" y="648"/>
                    <a:pt x="14021" y="0"/>
                    <a:pt x="16917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0" name="Freeform: Shape 119">
              <a:extLst>
                <a:ext uri="{FF2B5EF4-FFF2-40B4-BE49-F238E27FC236}">
                  <a16:creationId xmlns:a16="http://schemas.microsoft.com/office/drawing/2014/main" id="{8A163922-2556-4A1C-874A-3F929D4488B9}"/>
                </a:ext>
              </a:extLst>
            </p:cNvPr>
            <p:cNvSpPr/>
            <p:nvPr/>
          </p:nvSpPr>
          <p:spPr>
            <a:xfrm>
              <a:off x="8364451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3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3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30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1" name="Freeform: Shape 120">
              <a:extLst>
                <a:ext uri="{FF2B5EF4-FFF2-40B4-BE49-F238E27FC236}">
                  <a16:creationId xmlns:a16="http://schemas.microsoft.com/office/drawing/2014/main" id="{BA907984-E9E3-4C3F-87B1-8C60D5C3A618}"/>
                </a:ext>
              </a:extLst>
            </p:cNvPr>
            <p:cNvSpPr/>
            <p:nvPr/>
          </p:nvSpPr>
          <p:spPr>
            <a:xfrm>
              <a:off x="8502601" y="4250028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3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3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22" name="Group 121">
            <a:extLst>
              <a:ext uri="{FF2B5EF4-FFF2-40B4-BE49-F238E27FC236}">
                <a16:creationId xmlns:a16="http://schemas.microsoft.com/office/drawing/2014/main" id="{1D627A48-E5FF-4442-9808-BE6E58957F6A}"/>
              </a:ext>
            </a:extLst>
          </p:cNvPr>
          <p:cNvGrpSpPr/>
          <p:nvPr/>
        </p:nvGrpSpPr>
        <p:grpSpPr>
          <a:xfrm>
            <a:off x="9593431" y="4246599"/>
            <a:ext cx="1013841" cy="171450"/>
            <a:chOff x="9593431" y="4246599"/>
            <a:chExt cx="1013841" cy="171450"/>
          </a:xfrm>
          <a:solidFill>
            <a:schemeClr val="tx1">
              <a:lumMod val="75000"/>
              <a:lumOff val="25000"/>
            </a:schemeClr>
          </a:solidFill>
        </p:grpSpPr>
        <p:sp>
          <p:nvSpPr>
            <p:cNvPr id="123" name="Freeform: Shape 122">
              <a:extLst>
                <a:ext uri="{FF2B5EF4-FFF2-40B4-BE49-F238E27FC236}">
                  <a16:creationId xmlns:a16="http://schemas.microsoft.com/office/drawing/2014/main" id="{C7235F8F-A369-454A-AF4E-358671462A57}"/>
                </a:ext>
              </a:extLst>
            </p:cNvPr>
            <p:cNvSpPr/>
            <p:nvPr/>
          </p:nvSpPr>
          <p:spPr>
            <a:xfrm>
              <a:off x="9767624" y="4246599"/>
              <a:ext cx="141046" cy="171450"/>
            </a:xfrm>
            <a:custGeom>
              <a:avLst/>
              <a:gdLst/>
              <a:ahLst/>
              <a:cxnLst/>
              <a:rect l="l" t="t" r="r" b="b"/>
              <a:pathLst>
                <a:path w="141046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6" y="98832"/>
                    <a:pt x="141046" y="109500"/>
                  </a:cubicBezTo>
                  <a:lnTo>
                    <a:pt x="141046" y="131674"/>
                  </a:lnTo>
                  <a:cubicBezTo>
                    <a:pt x="141046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7" y="68733"/>
                    <a:pt x="13716" y="64465"/>
                  </a:cubicBezTo>
                  <a:cubicBezTo>
                    <a:pt x="11735" y="60198"/>
                    <a:pt x="10744" y="55169"/>
                    <a:pt x="10744" y="49378"/>
                  </a:cubicBezTo>
                  <a:lnTo>
                    <a:pt x="10744" y="36119"/>
                  </a:lnTo>
                  <a:cubicBezTo>
                    <a:pt x="10744" y="30480"/>
                    <a:pt x="11735" y="25451"/>
                    <a:pt x="13716" y="21031"/>
                  </a:cubicBezTo>
                  <a:cubicBezTo>
                    <a:pt x="15697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8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8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4" name="Freeform: Shape 123">
              <a:extLst>
                <a:ext uri="{FF2B5EF4-FFF2-40B4-BE49-F238E27FC236}">
                  <a16:creationId xmlns:a16="http://schemas.microsoft.com/office/drawing/2014/main" id="{126D00B7-D739-4B35-9F0B-F52DF8646002}"/>
                </a:ext>
              </a:extLst>
            </p:cNvPr>
            <p:cNvSpPr/>
            <p:nvPr/>
          </p:nvSpPr>
          <p:spPr>
            <a:xfrm>
              <a:off x="9593431" y="4250028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09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09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1" y="162649"/>
                  </a:cubicBezTo>
                  <a:cubicBezTo>
                    <a:pt x="117157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49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5" name="Freeform: Shape 124">
              <a:extLst>
                <a:ext uri="{FF2B5EF4-FFF2-40B4-BE49-F238E27FC236}">
                  <a16:creationId xmlns:a16="http://schemas.microsoft.com/office/drawing/2014/main" id="{17061A1B-BAA3-4FBB-A761-070FB1B43E92}"/>
                </a:ext>
              </a:extLst>
            </p:cNvPr>
            <p:cNvSpPr/>
            <p:nvPr/>
          </p:nvSpPr>
          <p:spPr>
            <a:xfrm>
              <a:off x="9929778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2" y="0"/>
                  </a:moveTo>
                  <a:lnTo>
                    <a:pt x="79095" y="0"/>
                  </a:lnTo>
                  <a:cubicBezTo>
                    <a:pt x="81991" y="0"/>
                    <a:pt x="84086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8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2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20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20" y="3239"/>
                    <a:pt x="6515" y="1943"/>
                  </a:cubicBezTo>
                  <a:cubicBezTo>
                    <a:pt x="7810" y="648"/>
                    <a:pt x="9906" y="0"/>
                    <a:pt x="12802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6" name="Freeform: Shape 125">
              <a:extLst>
                <a:ext uri="{FF2B5EF4-FFF2-40B4-BE49-F238E27FC236}">
                  <a16:creationId xmlns:a16="http://schemas.microsoft.com/office/drawing/2014/main" id="{4B566601-29B4-4AD5-8034-CBA3C5D97D31}"/>
                </a:ext>
              </a:extLst>
            </p:cNvPr>
            <p:cNvSpPr/>
            <p:nvPr/>
          </p:nvSpPr>
          <p:spPr>
            <a:xfrm>
              <a:off x="10065415" y="4250028"/>
              <a:ext cx="120243" cy="164592"/>
            </a:xfrm>
            <a:custGeom>
              <a:avLst/>
              <a:gdLst/>
              <a:ahLst/>
              <a:cxnLst/>
              <a:rect l="l" t="t" r="r" b="b"/>
              <a:pathLst>
                <a:path w="120243" h="164592">
                  <a:moveTo>
                    <a:pt x="56235" y="0"/>
                  </a:moveTo>
                  <a:lnTo>
                    <a:pt x="112014" y="0"/>
                  </a:lnTo>
                  <a:cubicBezTo>
                    <a:pt x="114909" y="0"/>
                    <a:pt x="117005" y="648"/>
                    <a:pt x="118300" y="1943"/>
                  </a:cubicBezTo>
                  <a:cubicBezTo>
                    <a:pt x="119596" y="3239"/>
                    <a:pt x="120243" y="5334"/>
                    <a:pt x="120243" y="8230"/>
                  </a:cubicBezTo>
                  <a:lnTo>
                    <a:pt x="120243" y="35890"/>
                  </a:lnTo>
                  <a:cubicBezTo>
                    <a:pt x="120243" y="38786"/>
                    <a:pt x="119596" y="40882"/>
                    <a:pt x="118300" y="42177"/>
                  </a:cubicBezTo>
                  <a:cubicBezTo>
                    <a:pt x="117005" y="43472"/>
                    <a:pt x="114909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09" y="120930"/>
                    <a:pt x="117005" y="121577"/>
                    <a:pt x="118300" y="122873"/>
                  </a:cubicBezTo>
                  <a:cubicBezTo>
                    <a:pt x="119596" y="124168"/>
                    <a:pt x="120243" y="126264"/>
                    <a:pt x="120243" y="129159"/>
                  </a:cubicBezTo>
                  <a:lnTo>
                    <a:pt x="120243" y="156363"/>
                  </a:lnTo>
                  <a:cubicBezTo>
                    <a:pt x="120243" y="159258"/>
                    <a:pt x="119596" y="161354"/>
                    <a:pt x="118300" y="162649"/>
                  </a:cubicBezTo>
                  <a:cubicBezTo>
                    <a:pt x="117005" y="163945"/>
                    <a:pt x="114909" y="164592"/>
                    <a:pt x="112014" y="164592"/>
                  </a:cubicBezTo>
                  <a:lnTo>
                    <a:pt x="56235" y="164592"/>
                  </a:lnTo>
                  <a:cubicBezTo>
                    <a:pt x="37185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5" y="0"/>
                    <a:pt x="56235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7" name="Freeform: Shape 126">
              <a:extLst>
                <a:ext uri="{FF2B5EF4-FFF2-40B4-BE49-F238E27FC236}">
                  <a16:creationId xmlns:a16="http://schemas.microsoft.com/office/drawing/2014/main" id="{1773642F-E198-4C54-A661-26A28B71A86B}"/>
                </a:ext>
              </a:extLst>
            </p:cNvPr>
            <p:cNvSpPr/>
            <p:nvPr/>
          </p:nvSpPr>
          <p:spPr>
            <a:xfrm>
              <a:off x="10206003" y="4250028"/>
              <a:ext cx="117500" cy="164592"/>
            </a:xfrm>
            <a:custGeom>
              <a:avLst/>
              <a:gdLst/>
              <a:ahLst/>
              <a:cxnLst/>
              <a:rect l="l" t="t" r="r" b="b"/>
              <a:pathLst>
                <a:path w="117500" h="164592">
                  <a:moveTo>
                    <a:pt x="12801" y="0"/>
                  </a:moveTo>
                  <a:lnTo>
                    <a:pt x="79095" y="0"/>
                  </a:lnTo>
                  <a:cubicBezTo>
                    <a:pt x="81991" y="0"/>
                    <a:pt x="84087" y="648"/>
                    <a:pt x="85382" y="1943"/>
                  </a:cubicBezTo>
                  <a:cubicBezTo>
                    <a:pt x="86677" y="3239"/>
                    <a:pt x="87325" y="5334"/>
                    <a:pt x="87325" y="8230"/>
                  </a:cubicBezTo>
                  <a:lnTo>
                    <a:pt x="87325" y="120472"/>
                  </a:lnTo>
                  <a:lnTo>
                    <a:pt x="109271" y="120472"/>
                  </a:lnTo>
                  <a:cubicBezTo>
                    <a:pt x="112166" y="120472"/>
                    <a:pt x="114262" y="121120"/>
                    <a:pt x="115557" y="122416"/>
                  </a:cubicBezTo>
                  <a:cubicBezTo>
                    <a:pt x="116852" y="123711"/>
                    <a:pt x="117500" y="125806"/>
                    <a:pt x="117500" y="128702"/>
                  </a:cubicBezTo>
                  <a:lnTo>
                    <a:pt x="117500" y="156363"/>
                  </a:lnTo>
                  <a:cubicBezTo>
                    <a:pt x="117500" y="159258"/>
                    <a:pt x="116852" y="161354"/>
                    <a:pt x="115557" y="162649"/>
                  </a:cubicBezTo>
                  <a:cubicBezTo>
                    <a:pt x="114262" y="163945"/>
                    <a:pt x="112166" y="164592"/>
                    <a:pt x="109271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128702"/>
                  </a:lnTo>
                  <a:cubicBezTo>
                    <a:pt x="0" y="125806"/>
                    <a:pt x="647" y="123711"/>
                    <a:pt x="1943" y="122416"/>
                  </a:cubicBezTo>
                  <a:cubicBezTo>
                    <a:pt x="3238" y="121120"/>
                    <a:pt x="5334" y="120472"/>
                    <a:pt x="8229" y="120472"/>
                  </a:cubicBezTo>
                  <a:lnTo>
                    <a:pt x="33833" y="120472"/>
                  </a:lnTo>
                  <a:lnTo>
                    <a:pt x="33833" y="44120"/>
                  </a:lnTo>
                  <a:lnTo>
                    <a:pt x="12801" y="44120"/>
                  </a:lnTo>
                  <a:cubicBezTo>
                    <a:pt x="9906" y="44120"/>
                    <a:pt x="7810" y="43472"/>
                    <a:pt x="6515" y="42177"/>
                  </a:cubicBezTo>
                  <a:cubicBezTo>
                    <a:pt x="5219" y="40882"/>
                    <a:pt x="4572" y="38786"/>
                    <a:pt x="4572" y="35890"/>
                  </a:cubicBezTo>
                  <a:lnTo>
                    <a:pt x="4572" y="8230"/>
                  </a:lnTo>
                  <a:cubicBezTo>
                    <a:pt x="4572" y="5334"/>
                    <a:pt x="5219" y="3239"/>
                    <a:pt x="6515" y="1943"/>
                  </a:cubicBezTo>
                  <a:cubicBezTo>
                    <a:pt x="7810" y="648"/>
                    <a:pt x="9906" y="0"/>
                    <a:pt x="12801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8" name="Freeform: Shape 127">
              <a:extLst>
                <a:ext uri="{FF2B5EF4-FFF2-40B4-BE49-F238E27FC236}">
                  <a16:creationId xmlns:a16="http://schemas.microsoft.com/office/drawing/2014/main" id="{54CEBB2B-870A-4964-8824-B0F5963ECE85}"/>
                </a:ext>
              </a:extLst>
            </p:cNvPr>
            <p:cNvSpPr/>
            <p:nvPr/>
          </p:nvSpPr>
          <p:spPr>
            <a:xfrm>
              <a:off x="10337525" y="4250028"/>
              <a:ext cx="125273" cy="164592"/>
            </a:xfrm>
            <a:custGeom>
              <a:avLst/>
              <a:gdLst/>
              <a:ahLst/>
              <a:cxnLst/>
              <a:rect l="l" t="t" r="r" b="b"/>
              <a:pathLst>
                <a:path w="125273" h="164592">
                  <a:moveTo>
                    <a:pt x="16916" y="0"/>
                  </a:moveTo>
                  <a:lnTo>
                    <a:pt x="84353" y="0"/>
                  </a:lnTo>
                  <a:cubicBezTo>
                    <a:pt x="97307" y="0"/>
                    <a:pt x="107252" y="3239"/>
                    <a:pt x="114186" y="9716"/>
                  </a:cubicBezTo>
                  <a:cubicBezTo>
                    <a:pt x="121120" y="16193"/>
                    <a:pt x="124587" y="25603"/>
                    <a:pt x="124587" y="37948"/>
                  </a:cubicBezTo>
                  <a:lnTo>
                    <a:pt x="124587" y="59436"/>
                  </a:lnTo>
                  <a:cubicBezTo>
                    <a:pt x="124587" y="70866"/>
                    <a:pt x="121387" y="79629"/>
                    <a:pt x="114986" y="85725"/>
                  </a:cubicBezTo>
                  <a:cubicBezTo>
                    <a:pt x="108585" y="91821"/>
                    <a:pt x="99898" y="96546"/>
                    <a:pt x="88925" y="99898"/>
                  </a:cubicBezTo>
                  <a:lnTo>
                    <a:pt x="57836" y="109728"/>
                  </a:lnTo>
                  <a:cubicBezTo>
                    <a:pt x="55550" y="110338"/>
                    <a:pt x="53988" y="111024"/>
                    <a:pt x="53150" y="111786"/>
                  </a:cubicBezTo>
                  <a:cubicBezTo>
                    <a:pt x="52311" y="112548"/>
                    <a:pt x="51892" y="114148"/>
                    <a:pt x="51892" y="116586"/>
                  </a:cubicBezTo>
                  <a:lnTo>
                    <a:pt x="51892" y="121387"/>
                  </a:lnTo>
                  <a:lnTo>
                    <a:pt x="117043" y="121387"/>
                  </a:lnTo>
                  <a:cubicBezTo>
                    <a:pt x="119939" y="121387"/>
                    <a:pt x="122034" y="122035"/>
                    <a:pt x="123330" y="123330"/>
                  </a:cubicBezTo>
                  <a:cubicBezTo>
                    <a:pt x="124625" y="124625"/>
                    <a:pt x="125273" y="126721"/>
                    <a:pt x="125273" y="129616"/>
                  </a:cubicBezTo>
                  <a:lnTo>
                    <a:pt x="125273" y="156363"/>
                  </a:lnTo>
                  <a:cubicBezTo>
                    <a:pt x="125273" y="159258"/>
                    <a:pt x="124625" y="161354"/>
                    <a:pt x="123330" y="162649"/>
                  </a:cubicBezTo>
                  <a:cubicBezTo>
                    <a:pt x="122034" y="163945"/>
                    <a:pt x="119939" y="164592"/>
                    <a:pt x="117043" y="164592"/>
                  </a:cubicBezTo>
                  <a:lnTo>
                    <a:pt x="8230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17043"/>
                  </a:lnTo>
                  <a:cubicBezTo>
                    <a:pt x="0" y="108204"/>
                    <a:pt x="876" y="100927"/>
                    <a:pt x="2629" y="95212"/>
                  </a:cubicBezTo>
                  <a:cubicBezTo>
                    <a:pt x="4381" y="89497"/>
                    <a:pt x="6858" y="84811"/>
                    <a:pt x="10058" y="81153"/>
                  </a:cubicBezTo>
                  <a:cubicBezTo>
                    <a:pt x="13259" y="77496"/>
                    <a:pt x="17069" y="74600"/>
                    <a:pt x="21488" y="72466"/>
                  </a:cubicBezTo>
                  <a:cubicBezTo>
                    <a:pt x="25908" y="70333"/>
                    <a:pt x="30709" y="68504"/>
                    <a:pt x="35890" y="66980"/>
                  </a:cubicBezTo>
                  <a:lnTo>
                    <a:pt x="66523" y="57379"/>
                  </a:lnTo>
                  <a:cubicBezTo>
                    <a:pt x="68961" y="56769"/>
                    <a:pt x="70599" y="55855"/>
                    <a:pt x="71438" y="54636"/>
                  </a:cubicBezTo>
                  <a:cubicBezTo>
                    <a:pt x="72276" y="53416"/>
                    <a:pt x="72695" y="51588"/>
                    <a:pt x="72695" y="49149"/>
                  </a:cubicBezTo>
                  <a:cubicBezTo>
                    <a:pt x="72695" y="46863"/>
                    <a:pt x="72238" y="45301"/>
                    <a:pt x="71323" y="44463"/>
                  </a:cubicBezTo>
                  <a:cubicBezTo>
                    <a:pt x="70409" y="43625"/>
                    <a:pt x="68809" y="43206"/>
                    <a:pt x="66523" y="43206"/>
                  </a:cubicBezTo>
                  <a:lnTo>
                    <a:pt x="16916" y="43206"/>
                  </a:lnTo>
                  <a:cubicBezTo>
                    <a:pt x="14021" y="43206"/>
                    <a:pt x="11925" y="42558"/>
                    <a:pt x="10630" y="41263"/>
                  </a:cubicBezTo>
                  <a:cubicBezTo>
                    <a:pt x="9334" y="39967"/>
                    <a:pt x="8687" y="37872"/>
                    <a:pt x="8687" y="34976"/>
                  </a:cubicBezTo>
                  <a:lnTo>
                    <a:pt x="8687" y="8230"/>
                  </a:lnTo>
                  <a:cubicBezTo>
                    <a:pt x="8687" y="5334"/>
                    <a:pt x="9334" y="3239"/>
                    <a:pt x="10630" y="1943"/>
                  </a:cubicBezTo>
                  <a:cubicBezTo>
                    <a:pt x="11925" y="648"/>
                    <a:pt x="14021" y="0"/>
                    <a:pt x="169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  <p:sp>
          <p:nvSpPr>
            <p:cNvPr id="129" name="Freeform: Shape 128">
              <a:extLst>
                <a:ext uri="{FF2B5EF4-FFF2-40B4-BE49-F238E27FC236}">
                  <a16:creationId xmlns:a16="http://schemas.microsoft.com/office/drawing/2014/main" id="{7A2AAB82-C6D9-49DC-9B29-377D5D226B12}"/>
                </a:ext>
              </a:extLst>
            </p:cNvPr>
            <p:cNvSpPr/>
            <p:nvPr/>
          </p:nvSpPr>
          <p:spPr>
            <a:xfrm>
              <a:off x="10482456" y="4250028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8" y="75172"/>
                    <a:pt x="118530" y="80582"/>
                  </a:cubicBezTo>
                  <a:cubicBezTo>
                    <a:pt x="122720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4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4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6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6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70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70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4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>
                <a:solidFill>
                  <a:schemeClr val="tx1">
                    <a:lumMod val="75000"/>
                    <a:lumOff val="25000"/>
                  </a:schemeClr>
                </a:solidFill>
              </a:endParaRPr>
            </a:p>
          </p:txBody>
        </p:sp>
      </p:grpSp>
      <p:grpSp>
        <p:nvGrpSpPr>
          <p:cNvPr id="130" name="Group 129">
            <a:extLst>
              <a:ext uri="{FF2B5EF4-FFF2-40B4-BE49-F238E27FC236}">
                <a16:creationId xmlns:a16="http://schemas.microsoft.com/office/drawing/2014/main" id="{32BD6184-3D40-4C9E-AD8E-4BA7018C0A23}"/>
              </a:ext>
            </a:extLst>
          </p:cNvPr>
          <p:cNvGrpSpPr/>
          <p:nvPr/>
        </p:nvGrpSpPr>
        <p:grpSpPr>
          <a:xfrm>
            <a:off x="1541452" y="4612743"/>
            <a:ext cx="1096291" cy="171450"/>
            <a:chOff x="1541452" y="4612743"/>
            <a:chExt cx="1096291" cy="171450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31" name="Freeform: Shape 130">
              <a:extLst>
                <a:ext uri="{FF2B5EF4-FFF2-40B4-BE49-F238E27FC236}">
                  <a16:creationId xmlns:a16="http://schemas.microsoft.com/office/drawing/2014/main" id="{A09601E7-3FA8-479E-B20A-4E7CB05B7498}"/>
                </a:ext>
              </a:extLst>
            </p:cNvPr>
            <p:cNvSpPr/>
            <p:nvPr/>
          </p:nvSpPr>
          <p:spPr>
            <a:xfrm>
              <a:off x="2029971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59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39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1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2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4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2" name="Freeform: Shape 131">
              <a:extLst>
                <a:ext uri="{FF2B5EF4-FFF2-40B4-BE49-F238E27FC236}">
                  <a16:creationId xmlns:a16="http://schemas.microsoft.com/office/drawing/2014/main" id="{E7EBDC93-81C7-42AD-A5B2-FCC7784B6902}"/>
                </a:ext>
              </a:extLst>
            </p:cNvPr>
            <p:cNvSpPr/>
            <p:nvPr/>
          </p:nvSpPr>
          <p:spPr>
            <a:xfrm>
              <a:off x="2194411" y="4612743"/>
              <a:ext cx="139675" cy="171450"/>
            </a:xfrm>
            <a:custGeom>
              <a:avLst/>
              <a:gdLst/>
              <a:ahLst/>
              <a:cxnLst/>
              <a:rect l="l" t="t" r="r" b="b"/>
              <a:pathLst>
                <a:path w="139675" h="171450">
                  <a:moveTo>
                    <a:pt x="69952" y="0"/>
                  </a:moveTo>
                  <a:cubicBezTo>
                    <a:pt x="83972" y="0"/>
                    <a:pt x="95517" y="1143"/>
                    <a:pt x="104585" y="3429"/>
                  </a:cubicBezTo>
                  <a:cubicBezTo>
                    <a:pt x="113652" y="5715"/>
                    <a:pt x="120777" y="8916"/>
                    <a:pt x="125959" y="13030"/>
                  </a:cubicBezTo>
                  <a:cubicBezTo>
                    <a:pt x="131140" y="17145"/>
                    <a:pt x="134722" y="22060"/>
                    <a:pt x="136703" y="27775"/>
                  </a:cubicBezTo>
                  <a:cubicBezTo>
                    <a:pt x="138684" y="33490"/>
                    <a:pt x="139675" y="39853"/>
                    <a:pt x="139675" y="46863"/>
                  </a:cubicBezTo>
                  <a:lnTo>
                    <a:pt x="139675" y="124816"/>
                  </a:lnTo>
                  <a:cubicBezTo>
                    <a:pt x="139675" y="131826"/>
                    <a:pt x="138684" y="138189"/>
                    <a:pt x="136703" y="143904"/>
                  </a:cubicBezTo>
                  <a:cubicBezTo>
                    <a:pt x="134722" y="149619"/>
                    <a:pt x="131140" y="154496"/>
                    <a:pt x="125959" y="158534"/>
                  </a:cubicBezTo>
                  <a:cubicBezTo>
                    <a:pt x="120777" y="162573"/>
                    <a:pt x="113652" y="165735"/>
                    <a:pt x="104585" y="168021"/>
                  </a:cubicBezTo>
                  <a:cubicBezTo>
                    <a:pt x="95517" y="170307"/>
                    <a:pt x="83972" y="171450"/>
                    <a:pt x="69952" y="171450"/>
                  </a:cubicBezTo>
                  <a:cubicBezTo>
                    <a:pt x="55931" y="171450"/>
                    <a:pt x="44387" y="170307"/>
                    <a:pt x="35319" y="168021"/>
                  </a:cubicBezTo>
                  <a:cubicBezTo>
                    <a:pt x="26251" y="165735"/>
                    <a:pt x="19126" y="162573"/>
                    <a:pt x="13945" y="158534"/>
                  </a:cubicBezTo>
                  <a:cubicBezTo>
                    <a:pt x="8763" y="154496"/>
                    <a:pt x="5143" y="149619"/>
                    <a:pt x="3086" y="143904"/>
                  </a:cubicBezTo>
                  <a:cubicBezTo>
                    <a:pt x="1029" y="138189"/>
                    <a:pt x="0" y="131826"/>
                    <a:pt x="0" y="124816"/>
                  </a:cubicBezTo>
                  <a:lnTo>
                    <a:pt x="0" y="46863"/>
                  </a:lnTo>
                  <a:cubicBezTo>
                    <a:pt x="0" y="39853"/>
                    <a:pt x="1029" y="33490"/>
                    <a:pt x="3086" y="27775"/>
                  </a:cubicBezTo>
                  <a:cubicBezTo>
                    <a:pt x="5143" y="22060"/>
                    <a:pt x="8763" y="17145"/>
                    <a:pt x="13945" y="13030"/>
                  </a:cubicBezTo>
                  <a:cubicBezTo>
                    <a:pt x="19126" y="8916"/>
                    <a:pt x="26251" y="5715"/>
                    <a:pt x="35319" y="3429"/>
                  </a:cubicBezTo>
                  <a:cubicBezTo>
                    <a:pt x="44387" y="1143"/>
                    <a:pt x="55931" y="0"/>
                    <a:pt x="69952" y="0"/>
                  </a:cubicBezTo>
                  <a:close/>
                  <a:moveTo>
                    <a:pt x="69952" y="44577"/>
                  </a:moveTo>
                  <a:cubicBezTo>
                    <a:pt x="62179" y="44577"/>
                    <a:pt x="57188" y="45606"/>
                    <a:pt x="54978" y="47663"/>
                  </a:cubicBezTo>
                  <a:cubicBezTo>
                    <a:pt x="52768" y="49721"/>
                    <a:pt x="51664" y="52197"/>
                    <a:pt x="51664" y="55093"/>
                  </a:cubicBezTo>
                  <a:lnTo>
                    <a:pt x="51664" y="116586"/>
                  </a:lnTo>
                  <a:cubicBezTo>
                    <a:pt x="51664" y="119634"/>
                    <a:pt x="52768" y="122187"/>
                    <a:pt x="54978" y="124244"/>
                  </a:cubicBezTo>
                  <a:cubicBezTo>
                    <a:pt x="57188" y="126302"/>
                    <a:pt x="62179" y="127330"/>
                    <a:pt x="69952" y="127330"/>
                  </a:cubicBezTo>
                  <a:cubicBezTo>
                    <a:pt x="77724" y="127330"/>
                    <a:pt x="82715" y="126302"/>
                    <a:pt x="84925" y="124244"/>
                  </a:cubicBezTo>
                  <a:cubicBezTo>
                    <a:pt x="87135" y="122187"/>
                    <a:pt x="88240" y="119634"/>
                    <a:pt x="88240" y="116586"/>
                  </a:cubicBezTo>
                  <a:lnTo>
                    <a:pt x="88240" y="55093"/>
                  </a:lnTo>
                  <a:cubicBezTo>
                    <a:pt x="88240" y="52197"/>
                    <a:pt x="87135" y="49721"/>
                    <a:pt x="84925" y="47663"/>
                  </a:cubicBezTo>
                  <a:cubicBezTo>
                    <a:pt x="82715" y="45606"/>
                    <a:pt x="77724" y="44577"/>
                    <a:pt x="69952" y="44577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3" name="Freeform: Shape 132">
              <a:extLst>
                <a:ext uri="{FF2B5EF4-FFF2-40B4-BE49-F238E27FC236}">
                  <a16:creationId xmlns:a16="http://schemas.microsoft.com/office/drawing/2014/main" id="{4478994A-301B-4D55-A7BB-C395B831805D}"/>
                </a:ext>
              </a:extLst>
            </p:cNvPr>
            <p:cNvSpPr/>
            <p:nvPr/>
          </p:nvSpPr>
          <p:spPr>
            <a:xfrm>
              <a:off x="2496696" y="4612743"/>
              <a:ext cx="141047" cy="171450"/>
            </a:xfrm>
            <a:custGeom>
              <a:avLst/>
              <a:gdLst/>
              <a:ahLst/>
              <a:cxnLst/>
              <a:rect l="l" t="t" r="r" b="b"/>
              <a:pathLst>
                <a:path w="141047" h="171450">
                  <a:moveTo>
                    <a:pt x="70866" y="0"/>
                  </a:moveTo>
                  <a:cubicBezTo>
                    <a:pt x="82296" y="0"/>
                    <a:pt x="91860" y="838"/>
                    <a:pt x="99556" y="2515"/>
                  </a:cubicBezTo>
                  <a:cubicBezTo>
                    <a:pt x="107252" y="4191"/>
                    <a:pt x="113348" y="6592"/>
                    <a:pt x="117844" y="9716"/>
                  </a:cubicBezTo>
                  <a:cubicBezTo>
                    <a:pt x="122340" y="12840"/>
                    <a:pt x="125540" y="16612"/>
                    <a:pt x="127445" y="21031"/>
                  </a:cubicBezTo>
                  <a:cubicBezTo>
                    <a:pt x="129350" y="25451"/>
                    <a:pt x="130302" y="30480"/>
                    <a:pt x="130302" y="36119"/>
                  </a:cubicBezTo>
                  <a:lnTo>
                    <a:pt x="130302" y="49378"/>
                  </a:lnTo>
                  <a:cubicBezTo>
                    <a:pt x="130302" y="55169"/>
                    <a:pt x="129312" y="60198"/>
                    <a:pt x="127330" y="64465"/>
                  </a:cubicBezTo>
                  <a:cubicBezTo>
                    <a:pt x="125349" y="68733"/>
                    <a:pt x="121844" y="71933"/>
                    <a:pt x="116815" y="74067"/>
                  </a:cubicBezTo>
                  <a:cubicBezTo>
                    <a:pt x="123673" y="75438"/>
                    <a:pt x="129426" y="79020"/>
                    <a:pt x="134074" y="84811"/>
                  </a:cubicBezTo>
                  <a:cubicBezTo>
                    <a:pt x="138723" y="90602"/>
                    <a:pt x="141047" y="98832"/>
                    <a:pt x="141047" y="109500"/>
                  </a:cubicBezTo>
                  <a:lnTo>
                    <a:pt x="141047" y="131674"/>
                  </a:lnTo>
                  <a:cubicBezTo>
                    <a:pt x="141047" y="137617"/>
                    <a:pt x="139942" y="143028"/>
                    <a:pt x="137732" y="147904"/>
                  </a:cubicBezTo>
                  <a:cubicBezTo>
                    <a:pt x="135522" y="152781"/>
                    <a:pt x="131750" y="156972"/>
                    <a:pt x="126416" y="160477"/>
                  </a:cubicBezTo>
                  <a:cubicBezTo>
                    <a:pt x="121082" y="163983"/>
                    <a:pt x="113881" y="166688"/>
                    <a:pt x="104813" y="168593"/>
                  </a:cubicBezTo>
                  <a:cubicBezTo>
                    <a:pt x="95746" y="170498"/>
                    <a:pt x="84354" y="171450"/>
                    <a:pt x="70638" y="171450"/>
                  </a:cubicBezTo>
                  <a:cubicBezTo>
                    <a:pt x="56922" y="171450"/>
                    <a:pt x="45492" y="170498"/>
                    <a:pt x="36348" y="168593"/>
                  </a:cubicBezTo>
                  <a:cubicBezTo>
                    <a:pt x="27204" y="166688"/>
                    <a:pt x="19965" y="163983"/>
                    <a:pt x="14631" y="160477"/>
                  </a:cubicBezTo>
                  <a:cubicBezTo>
                    <a:pt x="9297" y="156972"/>
                    <a:pt x="5525" y="152781"/>
                    <a:pt x="3315" y="147904"/>
                  </a:cubicBezTo>
                  <a:cubicBezTo>
                    <a:pt x="1105" y="143028"/>
                    <a:pt x="0" y="137617"/>
                    <a:pt x="0" y="131674"/>
                  </a:cubicBezTo>
                  <a:lnTo>
                    <a:pt x="0" y="109500"/>
                  </a:lnTo>
                  <a:cubicBezTo>
                    <a:pt x="0" y="98832"/>
                    <a:pt x="2325" y="90602"/>
                    <a:pt x="6973" y="84811"/>
                  </a:cubicBezTo>
                  <a:cubicBezTo>
                    <a:pt x="11621" y="79020"/>
                    <a:pt x="17374" y="75438"/>
                    <a:pt x="24232" y="74067"/>
                  </a:cubicBezTo>
                  <a:cubicBezTo>
                    <a:pt x="19203" y="71933"/>
                    <a:pt x="15698" y="68733"/>
                    <a:pt x="13716" y="64465"/>
                  </a:cubicBezTo>
                  <a:cubicBezTo>
                    <a:pt x="11735" y="60198"/>
                    <a:pt x="10745" y="55169"/>
                    <a:pt x="10745" y="49378"/>
                  </a:cubicBezTo>
                  <a:lnTo>
                    <a:pt x="10745" y="36119"/>
                  </a:lnTo>
                  <a:cubicBezTo>
                    <a:pt x="10745" y="30480"/>
                    <a:pt x="11735" y="25451"/>
                    <a:pt x="13716" y="21031"/>
                  </a:cubicBezTo>
                  <a:cubicBezTo>
                    <a:pt x="15698" y="16612"/>
                    <a:pt x="18974" y="12840"/>
                    <a:pt x="23546" y="9716"/>
                  </a:cubicBezTo>
                  <a:cubicBezTo>
                    <a:pt x="28118" y="6592"/>
                    <a:pt x="34290" y="4191"/>
                    <a:pt x="42063" y="2515"/>
                  </a:cubicBezTo>
                  <a:cubicBezTo>
                    <a:pt x="49835" y="838"/>
                    <a:pt x="59436" y="0"/>
                    <a:pt x="70866" y="0"/>
                  </a:cubicBezTo>
                  <a:close/>
                  <a:moveTo>
                    <a:pt x="70638" y="40005"/>
                  </a:moveTo>
                  <a:cubicBezTo>
                    <a:pt x="64237" y="40005"/>
                    <a:pt x="60236" y="40805"/>
                    <a:pt x="58636" y="42406"/>
                  </a:cubicBezTo>
                  <a:cubicBezTo>
                    <a:pt x="57036" y="44006"/>
                    <a:pt x="56236" y="45949"/>
                    <a:pt x="56236" y="48235"/>
                  </a:cubicBezTo>
                  <a:lnTo>
                    <a:pt x="56236" y="58293"/>
                  </a:lnTo>
                  <a:cubicBezTo>
                    <a:pt x="56236" y="60732"/>
                    <a:pt x="57036" y="62751"/>
                    <a:pt x="58636" y="64351"/>
                  </a:cubicBezTo>
                  <a:cubicBezTo>
                    <a:pt x="60236" y="65951"/>
                    <a:pt x="64237" y="66751"/>
                    <a:pt x="70638" y="66751"/>
                  </a:cubicBezTo>
                  <a:cubicBezTo>
                    <a:pt x="77191" y="66751"/>
                    <a:pt x="81191" y="65951"/>
                    <a:pt x="82639" y="64351"/>
                  </a:cubicBezTo>
                  <a:cubicBezTo>
                    <a:pt x="84087" y="62751"/>
                    <a:pt x="84811" y="60732"/>
                    <a:pt x="84811" y="58293"/>
                  </a:cubicBezTo>
                  <a:lnTo>
                    <a:pt x="84811" y="48235"/>
                  </a:lnTo>
                  <a:cubicBezTo>
                    <a:pt x="84811" y="45949"/>
                    <a:pt x="84087" y="44006"/>
                    <a:pt x="82639" y="42406"/>
                  </a:cubicBezTo>
                  <a:cubicBezTo>
                    <a:pt x="81191" y="40805"/>
                    <a:pt x="77191" y="40005"/>
                    <a:pt x="70638" y="40005"/>
                  </a:cubicBezTo>
                  <a:close/>
                  <a:moveTo>
                    <a:pt x="70638" y="102642"/>
                  </a:moveTo>
                  <a:cubicBezTo>
                    <a:pt x="62408" y="102642"/>
                    <a:pt x="56998" y="103442"/>
                    <a:pt x="54407" y="105042"/>
                  </a:cubicBezTo>
                  <a:cubicBezTo>
                    <a:pt x="51816" y="106642"/>
                    <a:pt x="50521" y="108585"/>
                    <a:pt x="50521" y="110871"/>
                  </a:cubicBezTo>
                  <a:lnTo>
                    <a:pt x="50521" y="122987"/>
                  </a:lnTo>
                  <a:cubicBezTo>
                    <a:pt x="50521" y="125425"/>
                    <a:pt x="51816" y="127445"/>
                    <a:pt x="54407" y="129045"/>
                  </a:cubicBezTo>
                  <a:cubicBezTo>
                    <a:pt x="56998" y="130645"/>
                    <a:pt x="62408" y="131445"/>
                    <a:pt x="70638" y="131445"/>
                  </a:cubicBezTo>
                  <a:cubicBezTo>
                    <a:pt x="78867" y="131445"/>
                    <a:pt x="84239" y="130645"/>
                    <a:pt x="86754" y="129045"/>
                  </a:cubicBezTo>
                  <a:cubicBezTo>
                    <a:pt x="89269" y="127445"/>
                    <a:pt x="90526" y="125425"/>
                    <a:pt x="90526" y="122987"/>
                  </a:cubicBezTo>
                  <a:lnTo>
                    <a:pt x="90526" y="110871"/>
                  </a:lnTo>
                  <a:cubicBezTo>
                    <a:pt x="90526" y="108585"/>
                    <a:pt x="89269" y="106642"/>
                    <a:pt x="86754" y="105042"/>
                  </a:cubicBezTo>
                  <a:cubicBezTo>
                    <a:pt x="84239" y="103442"/>
                    <a:pt x="78867" y="102642"/>
                    <a:pt x="70638" y="102642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4" name="Freeform: Shape 133">
              <a:extLst>
                <a:ext uri="{FF2B5EF4-FFF2-40B4-BE49-F238E27FC236}">
                  <a16:creationId xmlns:a16="http://schemas.microsoft.com/office/drawing/2014/main" id="{D2FA459A-CD03-4DB0-95F2-78DD85AD7730}"/>
                </a:ext>
              </a:extLst>
            </p:cNvPr>
            <p:cNvSpPr/>
            <p:nvPr/>
          </p:nvSpPr>
          <p:spPr>
            <a:xfrm>
              <a:off x="1541452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5" name="Freeform: Shape 134">
              <a:extLst>
                <a:ext uri="{FF2B5EF4-FFF2-40B4-BE49-F238E27FC236}">
                  <a16:creationId xmlns:a16="http://schemas.microsoft.com/office/drawing/2014/main" id="{AE4D6A61-2EB4-4494-BD05-9BE75E51D222}"/>
                </a:ext>
              </a:extLst>
            </p:cNvPr>
            <p:cNvSpPr/>
            <p:nvPr/>
          </p:nvSpPr>
          <p:spPr>
            <a:xfrm>
              <a:off x="1717474" y="4616172"/>
              <a:ext cx="125502" cy="164592"/>
            </a:xfrm>
            <a:custGeom>
              <a:avLst/>
              <a:gdLst/>
              <a:ahLst/>
              <a:cxnLst/>
              <a:rect l="l" t="t" r="r" b="b"/>
              <a:pathLst>
                <a:path w="125502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2" y="82830"/>
                    <a:pt x="125502" y="94869"/>
                  </a:cubicBezTo>
                  <a:lnTo>
                    <a:pt x="125502" y="126645"/>
                  </a:lnTo>
                  <a:cubicBezTo>
                    <a:pt x="125502" y="138227"/>
                    <a:pt x="121501" y="147447"/>
                    <a:pt x="113500" y="154305"/>
                  </a:cubicBezTo>
                  <a:cubicBezTo>
                    <a:pt x="105499" y="161163"/>
                    <a:pt x="94641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9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9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6" name="Freeform: Shape 135">
              <a:extLst>
                <a:ext uri="{FF2B5EF4-FFF2-40B4-BE49-F238E27FC236}">
                  <a16:creationId xmlns:a16="http://schemas.microsoft.com/office/drawing/2014/main" id="{15DD4AD6-0382-4D18-9919-B714E50308E2}"/>
                </a:ext>
              </a:extLst>
            </p:cNvPr>
            <p:cNvSpPr/>
            <p:nvPr/>
          </p:nvSpPr>
          <p:spPr>
            <a:xfrm>
              <a:off x="1870561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5" y="0"/>
                  </a:moveTo>
                  <a:lnTo>
                    <a:pt x="108813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3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1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29" y="151295"/>
                    <a:pt x="4762" y="146457"/>
                    <a:pt x="2857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1" y="13030"/>
                  </a:cubicBezTo>
                  <a:cubicBezTo>
                    <a:pt x="20002" y="4344"/>
                    <a:pt x="34747" y="0"/>
                    <a:pt x="56235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5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5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37" name="Freeform: Shape 136">
              <a:extLst>
                <a:ext uri="{FF2B5EF4-FFF2-40B4-BE49-F238E27FC236}">
                  <a16:creationId xmlns:a16="http://schemas.microsoft.com/office/drawing/2014/main" id="{84D19D74-3899-472B-A602-7A9D5A48DB47}"/>
                </a:ext>
              </a:extLst>
            </p:cNvPr>
            <p:cNvSpPr/>
            <p:nvPr/>
          </p:nvSpPr>
          <p:spPr>
            <a:xfrm>
              <a:off x="2358850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38" name="Group 137">
            <a:extLst>
              <a:ext uri="{FF2B5EF4-FFF2-40B4-BE49-F238E27FC236}">
                <a16:creationId xmlns:a16="http://schemas.microsoft.com/office/drawing/2014/main" id="{BBBE99E2-66F0-4C8D-97FC-F25C17BCBB9F}"/>
              </a:ext>
            </a:extLst>
          </p:cNvPr>
          <p:cNvGrpSpPr/>
          <p:nvPr/>
        </p:nvGrpSpPr>
        <p:grpSpPr>
          <a:xfrm>
            <a:off x="3553906" y="4616172"/>
            <a:ext cx="1063753" cy="164592"/>
            <a:chOff x="3553906" y="4616172"/>
            <a:chExt cx="1063753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39" name="Freeform: Shape 138">
              <a:extLst>
                <a:ext uri="{FF2B5EF4-FFF2-40B4-BE49-F238E27FC236}">
                  <a16:creationId xmlns:a16="http://schemas.microsoft.com/office/drawing/2014/main" id="{64DED1EB-7E23-406B-BC62-9FFB56397B2D}"/>
                </a:ext>
              </a:extLst>
            </p:cNvPr>
            <p:cNvSpPr/>
            <p:nvPr/>
          </p:nvSpPr>
          <p:spPr>
            <a:xfrm>
              <a:off x="355390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5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5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0" name="Freeform: Shape 139">
              <a:extLst>
                <a:ext uri="{FF2B5EF4-FFF2-40B4-BE49-F238E27FC236}">
                  <a16:creationId xmlns:a16="http://schemas.microsoft.com/office/drawing/2014/main" id="{9CD7F9E9-E9B0-442E-8341-A0E6F32CC6DE}"/>
                </a:ext>
              </a:extLst>
            </p:cNvPr>
            <p:cNvSpPr/>
            <p:nvPr/>
          </p:nvSpPr>
          <p:spPr>
            <a:xfrm>
              <a:off x="3733129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1" name="Freeform: Shape 140">
              <a:extLst>
                <a:ext uri="{FF2B5EF4-FFF2-40B4-BE49-F238E27FC236}">
                  <a16:creationId xmlns:a16="http://schemas.microsoft.com/office/drawing/2014/main" id="{168F14D8-9A4C-479B-A642-F92EB093724D}"/>
                </a:ext>
              </a:extLst>
            </p:cNvPr>
            <p:cNvSpPr/>
            <p:nvPr/>
          </p:nvSpPr>
          <p:spPr>
            <a:xfrm>
              <a:off x="3876004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2" name="Freeform: Shape 141">
              <a:extLst>
                <a:ext uri="{FF2B5EF4-FFF2-40B4-BE49-F238E27FC236}">
                  <a16:creationId xmlns:a16="http://schemas.microsoft.com/office/drawing/2014/main" id="{01D33498-7ACE-4299-8ACF-1F6211A25378}"/>
                </a:ext>
              </a:extLst>
            </p:cNvPr>
            <p:cNvSpPr/>
            <p:nvPr/>
          </p:nvSpPr>
          <p:spPr>
            <a:xfrm>
              <a:off x="4016364" y="4616172"/>
              <a:ext cx="120244" cy="164592"/>
            </a:xfrm>
            <a:custGeom>
              <a:avLst/>
              <a:gdLst/>
              <a:ahLst/>
              <a:cxnLst/>
              <a:rect l="l" t="t" r="r" b="b"/>
              <a:pathLst>
                <a:path w="120244" h="164592">
                  <a:moveTo>
                    <a:pt x="56236" y="0"/>
                  </a:moveTo>
                  <a:lnTo>
                    <a:pt x="112014" y="0"/>
                  </a:lnTo>
                  <a:cubicBezTo>
                    <a:pt x="114910" y="0"/>
                    <a:pt x="117005" y="648"/>
                    <a:pt x="118300" y="1943"/>
                  </a:cubicBezTo>
                  <a:cubicBezTo>
                    <a:pt x="119596" y="3239"/>
                    <a:pt x="120244" y="5334"/>
                    <a:pt x="120244" y="8230"/>
                  </a:cubicBezTo>
                  <a:lnTo>
                    <a:pt x="120244" y="35890"/>
                  </a:lnTo>
                  <a:cubicBezTo>
                    <a:pt x="120244" y="38786"/>
                    <a:pt x="119596" y="40882"/>
                    <a:pt x="118300" y="42177"/>
                  </a:cubicBezTo>
                  <a:cubicBezTo>
                    <a:pt x="117005" y="43472"/>
                    <a:pt x="114910" y="44120"/>
                    <a:pt x="112014" y="44120"/>
                  </a:cubicBezTo>
                  <a:lnTo>
                    <a:pt x="66065" y="44120"/>
                  </a:lnTo>
                  <a:cubicBezTo>
                    <a:pt x="61341" y="44120"/>
                    <a:pt x="57836" y="45073"/>
                    <a:pt x="55550" y="46978"/>
                  </a:cubicBezTo>
                  <a:cubicBezTo>
                    <a:pt x="53264" y="48883"/>
                    <a:pt x="52121" y="51740"/>
                    <a:pt x="52121" y="55550"/>
                  </a:cubicBezTo>
                  <a:lnTo>
                    <a:pt x="52121" y="109957"/>
                  </a:lnTo>
                  <a:cubicBezTo>
                    <a:pt x="52121" y="113767"/>
                    <a:pt x="53264" y="116548"/>
                    <a:pt x="55550" y="118301"/>
                  </a:cubicBezTo>
                  <a:cubicBezTo>
                    <a:pt x="57836" y="120053"/>
                    <a:pt x="61341" y="120930"/>
                    <a:pt x="66065" y="120930"/>
                  </a:cubicBezTo>
                  <a:lnTo>
                    <a:pt x="112014" y="120930"/>
                  </a:lnTo>
                  <a:cubicBezTo>
                    <a:pt x="114910" y="120930"/>
                    <a:pt x="117005" y="121577"/>
                    <a:pt x="118300" y="122873"/>
                  </a:cubicBezTo>
                  <a:cubicBezTo>
                    <a:pt x="119596" y="124168"/>
                    <a:pt x="120244" y="126264"/>
                    <a:pt x="120244" y="129159"/>
                  </a:cubicBezTo>
                  <a:lnTo>
                    <a:pt x="120244" y="156363"/>
                  </a:lnTo>
                  <a:cubicBezTo>
                    <a:pt x="120244" y="159258"/>
                    <a:pt x="119596" y="161354"/>
                    <a:pt x="118300" y="162649"/>
                  </a:cubicBezTo>
                  <a:cubicBezTo>
                    <a:pt x="117005" y="163945"/>
                    <a:pt x="114910" y="164592"/>
                    <a:pt x="112014" y="164592"/>
                  </a:cubicBezTo>
                  <a:lnTo>
                    <a:pt x="56236" y="164592"/>
                  </a:lnTo>
                  <a:cubicBezTo>
                    <a:pt x="37186" y="164592"/>
                    <a:pt x="23050" y="160782"/>
                    <a:pt x="13830" y="153162"/>
                  </a:cubicBezTo>
                  <a:cubicBezTo>
                    <a:pt x="4610" y="145542"/>
                    <a:pt x="0" y="133807"/>
                    <a:pt x="0" y="117958"/>
                  </a:cubicBezTo>
                  <a:lnTo>
                    <a:pt x="0" y="46863"/>
                  </a:lnTo>
                  <a:cubicBezTo>
                    <a:pt x="0" y="31014"/>
                    <a:pt x="4610" y="19241"/>
                    <a:pt x="13830" y="11545"/>
                  </a:cubicBezTo>
                  <a:cubicBezTo>
                    <a:pt x="23050" y="3848"/>
                    <a:pt x="37186" y="0"/>
                    <a:pt x="5623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3" name="Freeform: Shape 142">
              <a:extLst>
                <a:ext uri="{FF2B5EF4-FFF2-40B4-BE49-F238E27FC236}">
                  <a16:creationId xmlns:a16="http://schemas.microsoft.com/office/drawing/2014/main" id="{00733722-B736-46AB-A5CB-E0113CA0FD7D}"/>
                </a:ext>
              </a:extLst>
            </p:cNvPr>
            <p:cNvSpPr/>
            <p:nvPr/>
          </p:nvSpPr>
          <p:spPr>
            <a:xfrm>
              <a:off x="4158326" y="4616172"/>
              <a:ext cx="142189" cy="164592"/>
            </a:xfrm>
            <a:custGeom>
              <a:avLst/>
              <a:gdLst/>
              <a:ahLst/>
              <a:cxnLst/>
              <a:rect l="l" t="t" r="r" b="b"/>
              <a:pathLst>
                <a:path w="142189" h="164592">
                  <a:moveTo>
                    <a:pt x="40462" y="0"/>
                  </a:moveTo>
                  <a:lnTo>
                    <a:pt x="101955" y="0"/>
                  </a:lnTo>
                  <a:cubicBezTo>
                    <a:pt x="104851" y="0"/>
                    <a:pt x="107251" y="610"/>
                    <a:pt x="109156" y="1829"/>
                  </a:cubicBezTo>
                  <a:cubicBezTo>
                    <a:pt x="111061" y="3048"/>
                    <a:pt x="112471" y="4953"/>
                    <a:pt x="113385" y="7544"/>
                  </a:cubicBezTo>
                  <a:lnTo>
                    <a:pt x="133273" y="59436"/>
                  </a:lnTo>
                  <a:cubicBezTo>
                    <a:pt x="136321" y="67361"/>
                    <a:pt x="138569" y="74295"/>
                    <a:pt x="140017" y="80239"/>
                  </a:cubicBezTo>
                  <a:cubicBezTo>
                    <a:pt x="141465" y="86182"/>
                    <a:pt x="142189" y="91440"/>
                    <a:pt x="142189" y="96012"/>
                  </a:cubicBezTo>
                  <a:lnTo>
                    <a:pt x="142189" y="156363"/>
                  </a:lnTo>
                  <a:cubicBezTo>
                    <a:pt x="142189" y="159258"/>
                    <a:pt x="141541" y="161354"/>
                    <a:pt x="140246" y="162649"/>
                  </a:cubicBezTo>
                  <a:cubicBezTo>
                    <a:pt x="138950" y="163945"/>
                    <a:pt x="136855" y="164592"/>
                    <a:pt x="133959" y="164592"/>
                  </a:cubicBezTo>
                  <a:lnTo>
                    <a:pt x="99441" y="164592"/>
                  </a:lnTo>
                  <a:cubicBezTo>
                    <a:pt x="96393" y="164592"/>
                    <a:pt x="94145" y="163945"/>
                    <a:pt x="92697" y="162649"/>
                  </a:cubicBezTo>
                  <a:cubicBezTo>
                    <a:pt x="91249" y="161354"/>
                    <a:pt x="90525" y="159258"/>
                    <a:pt x="90525" y="156363"/>
                  </a:cubicBezTo>
                  <a:lnTo>
                    <a:pt x="90525" y="124359"/>
                  </a:lnTo>
                  <a:lnTo>
                    <a:pt x="50063" y="124359"/>
                  </a:lnTo>
                  <a:lnTo>
                    <a:pt x="50063" y="156363"/>
                  </a:lnTo>
                  <a:cubicBezTo>
                    <a:pt x="50063" y="159258"/>
                    <a:pt x="49415" y="161354"/>
                    <a:pt x="48120" y="162649"/>
                  </a:cubicBezTo>
                  <a:cubicBezTo>
                    <a:pt x="46825" y="163945"/>
                    <a:pt x="44729" y="164592"/>
                    <a:pt x="41833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1" y="80239"/>
                  </a:cubicBezTo>
                  <a:cubicBezTo>
                    <a:pt x="3619" y="74295"/>
                    <a:pt x="5867" y="67361"/>
                    <a:pt x="8915" y="59436"/>
                  </a:cubicBezTo>
                  <a:lnTo>
                    <a:pt x="28803" y="7544"/>
                  </a:lnTo>
                  <a:cubicBezTo>
                    <a:pt x="29718" y="4953"/>
                    <a:pt x="31127" y="3048"/>
                    <a:pt x="33032" y="1829"/>
                  </a:cubicBezTo>
                  <a:cubicBezTo>
                    <a:pt x="34937" y="610"/>
                    <a:pt x="37414" y="0"/>
                    <a:pt x="40462" y="0"/>
                  </a:cubicBezTo>
                  <a:close/>
                  <a:moveTo>
                    <a:pt x="67437" y="44120"/>
                  </a:moveTo>
                  <a:cubicBezTo>
                    <a:pt x="66522" y="44120"/>
                    <a:pt x="65722" y="44425"/>
                    <a:pt x="65036" y="45034"/>
                  </a:cubicBezTo>
                  <a:cubicBezTo>
                    <a:pt x="64351" y="45644"/>
                    <a:pt x="63703" y="46635"/>
                    <a:pt x="63093" y="48006"/>
                  </a:cubicBezTo>
                  <a:lnTo>
                    <a:pt x="52349" y="82753"/>
                  </a:lnTo>
                  <a:lnTo>
                    <a:pt x="88239" y="82753"/>
                  </a:lnTo>
                  <a:lnTo>
                    <a:pt x="77495" y="48006"/>
                  </a:lnTo>
                  <a:cubicBezTo>
                    <a:pt x="76885" y="46635"/>
                    <a:pt x="76238" y="45644"/>
                    <a:pt x="75552" y="45034"/>
                  </a:cubicBezTo>
                  <a:cubicBezTo>
                    <a:pt x="74866" y="44425"/>
                    <a:pt x="74066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4" name="Freeform: Shape 143">
              <a:extLst>
                <a:ext uri="{FF2B5EF4-FFF2-40B4-BE49-F238E27FC236}">
                  <a16:creationId xmlns:a16="http://schemas.microsoft.com/office/drawing/2014/main" id="{89A8E2A6-BA11-4390-AA55-241FE9C2DEEB}"/>
                </a:ext>
              </a:extLst>
            </p:cNvPr>
            <p:cNvSpPr/>
            <p:nvPr/>
          </p:nvSpPr>
          <p:spPr>
            <a:xfrm>
              <a:off x="4331832" y="4616172"/>
              <a:ext cx="131902" cy="164592"/>
            </a:xfrm>
            <a:custGeom>
              <a:avLst/>
              <a:gdLst/>
              <a:ahLst/>
              <a:cxnLst/>
              <a:rect l="l" t="t" r="r" b="b"/>
              <a:pathLst>
                <a:path w="131902" h="164592">
                  <a:moveTo>
                    <a:pt x="8230" y="0"/>
                  </a:moveTo>
                  <a:lnTo>
                    <a:pt x="43663" y="0"/>
                  </a:lnTo>
                  <a:cubicBezTo>
                    <a:pt x="46558" y="0"/>
                    <a:pt x="48654" y="648"/>
                    <a:pt x="49949" y="1943"/>
                  </a:cubicBezTo>
                  <a:cubicBezTo>
                    <a:pt x="51244" y="3239"/>
                    <a:pt x="51892" y="5334"/>
                    <a:pt x="51892" y="8230"/>
                  </a:cubicBezTo>
                  <a:lnTo>
                    <a:pt x="51892" y="70866"/>
                  </a:lnTo>
                  <a:cubicBezTo>
                    <a:pt x="51892" y="73305"/>
                    <a:pt x="52540" y="75210"/>
                    <a:pt x="53835" y="76581"/>
                  </a:cubicBezTo>
                  <a:cubicBezTo>
                    <a:pt x="55131" y="77953"/>
                    <a:pt x="56845" y="78639"/>
                    <a:pt x="58979" y="78639"/>
                  </a:cubicBezTo>
                  <a:lnTo>
                    <a:pt x="80239" y="78639"/>
                  </a:lnTo>
                  <a:lnTo>
                    <a:pt x="80239" y="8230"/>
                  </a:lnTo>
                  <a:cubicBezTo>
                    <a:pt x="80239" y="5334"/>
                    <a:pt x="80886" y="3239"/>
                    <a:pt x="82182" y="1943"/>
                  </a:cubicBezTo>
                  <a:cubicBezTo>
                    <a:pt x="83477" y="648"/>
                    <a:pt x="85573" y="0"/>
                    <a:pt x="88468" y="0"/>
                  </a:cubicBezTo>
                  <a:lnTo>
                    <a:pt x="123673" y="0"/>
                  </a:lnTo>
                  <a:cubicBezTo>
                    <a:pt x="126568" y="0"/>
                    <a:pt x="128664" y="648"/>
                    <a:pt x="129959" y="1943"/>
                  </a:cubicBezTo>
                  <a:cubicBezTo>
                    <a:pt x="131255" y="3239"/>
                    <a:pt x="131902" y="5334"/>
                    <a:pt x="131902" y="8230"/>
                  </a:cubicBezTo>
                  <a:lnTo>
                    <a:pt x="131902" y="156363"/>
                  </a:lnTo>
                  <a:cubicBezTo>
                    <a:pt x="131902" y="159258"/>
                    <a:pt x="131255" y="161354"/>
                    <a:pt x="129959" y="162649"/>
                  </a:cubicBezTo>
                  <a:cubicBezTo>
                    <a:pt x="128664" y="163945"/>
                    <a:pt x="126568" y="164592"/>
                    <a:pt x="123673" y="164592"/>
                  </a:cubicBezTo>
                  <a:lnTo>
                    <a:pt x="88468" y="164592"/>
                  </a:lnTo>
                  <a:cubicBezTo>
                    <a:pt x="85573" y="164592"/>
                    <a:pt x="83477" y="163945"/>
                    <a:pt x="82182" y="162649"/>
                  </a:cubicBezTo>
                  <a:cubicBezTo>
                    <a:pt x="80886" y="161354"/>
                    <a:pt x="80239" y="159258"/>
                    <a:pt x="80239" y="156363"/>
                  </a:cubicBezTo>
                  <a:lnTo>
                    <a:pt x="80239" y="126416"/>
                  </a:lnTo>
                  <a:lnTo>
                    <a:pt x="41605" y="126416"/>
                  </a:lnTo>
                  <a:cubicBezTo>
                    <a:pt x="26822" y="126416"/>
                    <a:pt x="16193" y="123330"/>
                    <a:pt x="9716" y="117158"/>
                  </a:cubicBezTo>
                  <a:cubicBezTo>
                    <a:pt x="3239" y="110986"/>
                    <a:pt x="0" y="101422"/>
                    <a:pt x="0" y="88468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5" name="Freeform: Shape 144">
              <a:extLst>
                <a:ext uri="{FF2B5EF4-FFF2-40B4-BE49-F238E27FC236}">
                  <a16:creationId xmlns:a16="http://schemas.microsoft.com/office/drawing/2014/main" id="{70216C92-B88B-45E7-BE41-32BE13E63EA0}"/>
                </a:ext>
              </a:extLst>
            </p:cNvPr>
            <p:cNvSpPr/>
            <p:nvPr/>
          </p:nvSpPr>
          <p:spPr>
            <a:xfrm>
              <a:off x="4495130" y="4616172"/>
              <a:ext cx="122529" cy="164592"/>
            </a:xfrm>
            <a:custGeom>
              <a:avLst/>
              <a:gdLst/>
              <a:ahLst/>
              <a:cxnLst/>
              <a:rect l="l" t="t" r="r" b="b"/>
              <a:pathLst>
                <a:path w="122529" h="164592">
                  <a:moveTo>
                    <a:pt x="8229" y="0"/>
                  </a:moveTo>
                  <a:lnTo>
                    <a:pt x="114300" y="0"/>
                  </a:lnTo>
                  <a:cubicBezTo>
                    <a:pt x="117195" y="0"/>
                    <a:pt x="119291" y="648"/>
                    <a:pt x="120586" y="1943"/>
                  </a:cubicBezTo>
                  <a:cubicBezTo>
                    <a:pt x="121881" y="3239"/>
                    <a:pt x="122529" y="5334"/>
                    <a:pt x="122529" y="8230"/>
                  </a:cubicBezTo>
                  <a:lnTo>
                    <a:pt x="122529" y="34976"/>
                  </a:lnTo>
                  <a:cubicBezTo>
                    <a:pt x="122529" y="37872"/>
                    <a:pt x="121881" y="39967"/>
                    <a:pt x="120586" y="41263"/>
                  </a:cubicBezTo>
                  <a:cubicBezTo>
                    <a:pt x="119291" y="42558"/>
                    <a:pt x="117195" y="43206"/>
                    <a:pt x="114300" y="43206"/>
                  </a:cubicBezTo>
                  <a:lnTo>
                    <a:pt x="51206" y="43206"/>
                  </a:lnTo>
                  <a:lnTo>
                    <a:pt x="51206" y="60808"/>
                  </a:lnTo>
                  <a:lnTo>
                    <a:pt x="95783" y="60808"/>
                  </a:lnTo>
                  <a:cubicBezTo>
                    <a:pt x="98679" y="60808"/>
                    <a:pt x="100774" y="61456"/>
                    <a:pt x="102069" y="62751"/>
                  </a:cubicBezTo>
                  <a:cubicBezTo>
                    <a:pt x="103365" y="64046"/>
                    <a:pt x="104013" y="66142"/>
                    <a:pt x="104013" y="69037"/>
                  </a:cubicBezTo>
                  <a:lnTo>
                    <a:pt x="104013" y="93498"/>
                  </a:lnTo>
                  <a:cubicBezTo>
                    <a:pt x="104013" y="96393"/>
                    <a:pt x="103365" y="98489"/>
                    <a:pt x="102069" y="99784"/>
                  </a:cubicBezTo>
                  <a:cubicBezTo>
                    <a:pt x="100774" y="101080"/>
                    <a:pt x="98679" y="101727"/>
                    <a:pt x="95783" y="101727"/>
                  </a:cubicBezTo>
                  <a:lnTo>
                    <a:pt x="51206" y="101727"/>
                  </a:lnTo>
                  <a:lnTo>
                    <a:pt x="51206" y="121387"/>
                  </a:lnTo>
                  <a:lnTo>
                    <a:pt x="114300" y="121387"/>
                  </a:lnTo>
                  <a:cubicBezTo>
                    <a:pt x="117195" y="121387"/>
                    <a:pt x="119291" y="122035"/>
                    <a:pt x="120586" y="123330"/>
                  </a:cubicBezTo>
                  <a:cubicBezTo>
                    <a:pt x="121881" y="124625"/>
                    <a:pt x="122529" y="126721"/>
                    <a:pt x="122529" y="129616"/>
                  </a:cubicBezTo>
                  <a:lnTo>
                    <a:pt x="122529" y="156363"/>
                  </a:lnTo>
                  <a:cubicBezTo>
                    <a:pt x="122529" y="159258"/>
                    <a:pt x="121881" y="161354"/>
                    <a:pt x="120586" y="162649"/>
                  </a:cubicBezTo>
                  <a:cubicBezTo>
                    <a:pt x="119291" y="163945"/>
                    <a:pt x="117195" y="164592"/>
                    <a:pt x="114300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46" name="Group 145">
            <a:extLst>
              <a:ext uri="{FF2B5EF4-FFF2-40B4-BE49-F238E27FC236}">
                <a16:creationId xmlns:a16="http://schemas.microsoft.com/office/drawing/2014/main" id="{A22471D9-FAB4-4E1E-8646-083E19BBC4B0}"/>
              </a:ext>
            </a:extLst>
          </p:cNvPr>
          <p:cNvGrpSpPr/>
          <p:nvPr/>
        </p:nvGrpSpPr>
        <p:grpSpPr>
          <a:xfrm>
            <a:off x="5512126" y="4616172"/>
            <a:ext cx="1139877" cy="168021"/>
            <a:chOff x="5512126" y="4616172"/>
            <a:chExt cx="1139877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47" name="Freeform: Shape 146">
              <a:extLst>
                <a:ext uri="{FF2B5EF4-FFF2-40B4-BE49-F238E27FC236}">
                  <a16:creationId xmlns:a16="http://schemas.microsoft.com/office/drawing/2014/main" id="{08931AEC-71F9-46ED-A504-61BF1B54BA5C}"/>
                </a:ext>
              </a:extLst>
            </p:cNvPr>
            <p:cNvSpPr/>
            <p:nvPr/>
          </p:nvSpPr>
          <p:spPr>
            <a:xfrm>
              <a:off x="5512126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8" name="Freeform: Shape 147">
              <a:extLst>
                <a:ext uri="{FF2B5EF4-FFF2-40B4-BE49-F238E27FC236}">
                  <a16:creationId xmlns:a16="http://schemas.microsoft.com/office/drawing/2014/main" id="{0A7F244D-FFC4-476F-AFA1-975BD333F3AF}"/>
                </a:ext>
              </a:extLst>
            </p:cNvPr>
            <p:cNvSpPr/>
            <p:nvPr/>
          </p:nvSpPr>
          <p:spPr>
            <a:xfrm>
              <a:off x="5691349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49" name="Freeform: Shape 148">
              <a:extLst>
                <a:ext uri="{FF2B5EF4-FFF2-40B4-BE49-F238E27FC236}">
                  <a16:creationId xmlns:a16="http://schemas.microsoft.com/office/drawing/2014/main" id="{58F54568-C937-4CC1-B4E9-BCBBABCE83F7}"/>
                </a:ext>
              </a:extLst>
            </p:cNvPr>
            <p:cNvSpPr/>
            <p:nvPr/>
          </p:nvSpPr>
          <p:spPr>
            <a:xfrm>
              <a:off x="5853274" y="4616172"/>
              <a:ext cx="140360" cy="164592"/>
            </a:xfrm>
            <a:custGeom>
              <a:avLst/>
              <a:gdLst/>
              <a:ahLst/>
              <a:cxnLst/>
              <a:rect l="l" t="t" r="r" b="b"/>
              <a:pathLst>
                <a:path w="140360" h="164592">
                  <a:moveTo>
                    <a:pt x="8229" y="0"/>
                  </a:moveTo>
                  <a:lnTo>
                    <a:pt x="81153" y="0"/>
                  </a:lnTo>
                  <a:cubicBezTo>
                    <a:pt x="96088" y="0"/>
                    <a:pt x="107137" y="2858"/>
                    <a:pt x="114300" y="8573"/>
                  </a:cubicBezTo>
                  <a:cubicBezTo>
                    <a:pt x="121462" y="14288"/>
                    <a:pt x="125044" y="23089"/>
                    <a:pt x="125044" y="34976"/>
                  </a:cubicBezTo>
                  <a:lnTo>
                    <a:pt x="125044" y="45949"/>
                  </a:lnTo>
                  <a:cubicBezTo>
                    <a:pt x="125044" y="52350"/>
                    <a:pt x="123939" y="57569"/>
                    <a:pt x="121729" y="61608"/>
                  </a:cubicBezTo>
                  <a:cubicBezTo>
                    <a:pt x="119519" y="65647"/>
                    <a:pt x="116128" y="68656"/>
                    <a:pt x="111556" y="70638"/>
                  </a:cubicBezTo>
                  <a:cubicBezTo>
                    <a:pt x="121310" y="71552"/>
                    <a:pt x="128549" y="74905"/>
                    <a:pt x="133273" y="80696"/>
                  </a:cubicBezTo>
                  <a:cubicBezTo>
                    <a:pt x="137998" y="86487"/>
                    <a:pt x="140360" y="94945"/>
                    <a:pt x="140360" y="106071"/>
                  </a:cubicBezTo>
                  <a:lnTo>
                    <a:pt x="140360" y="127102"/>
                  </a:lnTo>
                  <a:cubicBezTo>
                    <a:pt x="140360" y="139903"/>
                    <a:pt x="136741" y="149352"/>
                    <a:pt x="129502" y="155448"/>
                  </a:cubicBezTo>
                  <a:cubicBezTo>
                    <a:pt x="122263" y="161544"/>
                    <a:pt x="111099" y="164592"/>
                    <a:pt x="9601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1" y="63551"/>
                    <a:pt x="75933" y="62789"/>
                    <a:pt x="77381" y="61265"/>
                  </a:cubicBezTo>
                  <a:cubicBezTo>
                    <a:pt x="78829" y="59741"/>
                    <a:pt x="79552" y="57455"/>
                    <a:pt x="79552" y="54407"/>
                  </a:cubicBezTo>
                  <a:lnTo>
                    <a:pt x="79552" y="48006"/>
                  </a:lnTo>
                  <a:cubicBezTo>
                    <a:pt x="79552" y="44958"/>
                    <a:pt x="78829" y="42672"/>
                    <a:pt x="77381" y="41148"/>
                  </a:cubicBezTo>
                  <a:cubicBezTo>
                    <a:pt x="75933" y="39624"/>
                    <a:pt x="73761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8" y="125730"/>
                    <a:pt x="86220" y="124968"/>
                    <a:pt x="87668" y="123444"/>
                  </a:cubicBezTo>
                  <a:cubicBezTo>
                    <a:pt x="89116" y="121920"/>
                    <a:pt x="89839" y="119634"/>
                    <a:pt x="89839" y="116586"/>
                  </a:cubicBezTo>
                  <a:lnTo>
                    <a:pt x="89839" y="107671"/>
                  </a:lnTo>
                  <a:cubicBezTo>
                    <a:pt x="89839" y="104623"/>
                    <a:pt x="89116" y="102375"/>
                    <a:pt x="87668" y="100927"/>
                  </a:cubicBezTo>
                  <a:cubicBezTo>
                    <a:pt x="86220" y="99479"/>
                    <a:pt x="84048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0" name="Freeform: Shape 149">
              <a:extLst>
                <a:ext uri="{FF2B5EF4-FFF2-40B4-BE49-F238E27FC236}">
                  <a16:creationId xmlns:a16="http://schemas.microsoft.com/office/drawing/2014/main" id="{D714D9D4-4F6B-4D61-99A1-CF59F8001625}"/>
                </a:ext>
              </a:extLst>
            </p:cNvPr>
            <p:cNvSpPr/>
            <p:nvPr/>
          </p:nvSpPr>
          <p:spPr>
            <a:xfrm>
              <a:off x="6012685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6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2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1" name="Freeform: Shape 150">
              <a:extLst>
                <a:ext uri="{FF2B5EF4-FFF2-40B4-BE49-F238E27FC236}">
                  <a16:creationId xmlns:a16="http://schemas.microsoft.com/office/drawing/2014/main" id="{F7262819-2A98-48AD-AF35-DEFE29053CD1}"/>
                </a:ext>
              </a:extLst>
            </p:cNvPr>
            <p:cNvSpPr/>
            <p:nvPr/>
          </p:nvSpPr>
          <p:spPr>
            <a:xfrm>
              <a:off x="6174610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5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5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0" y="21717"/>
                    <a:pt x="12002" y="13030"/>
                  </a:cubicBezTo>
                  <a:cubicBezTo>
                    <a:pt x="20002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2" name="Freeform: Shape 151">
              <a:extLst>
                <a:ext uri="{FF2B5EF4-FFF2-40B4-BE49-F238E27FC236}">
                  <a16:creationId xmlns:a16="http://schemas.microsoft.com/office/drawing/2014/main" id="{C04669C3-CDBF-4111-AF66-ECC6B1768834}"/>
                </a:ext>
              </a:extLst>
            </p:cNvPr>
            <p:cNvSpPr/>
            <p:nvPr/>
          </p:nvSpPr>
          <p:spPr>
            <a:xfrm>
              <a:off x="633905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3" name="Freeform: Shape 152">
              <a:extLst>
                <a:ext uri="{FF2B5EF4-FFF2-40B4-BE49-F238E27FC236}">
                  <a16:creationId xmlns:a16="http://schemas.microsoft.com/office/drawing/2014/main" id="{3B3F4D2F-F74B-49C1-B373-B8F689B86D6E}"/>
                </a:ext>
              </a:extLst>
            </p:cNvPr>
            <p:cNvSpPr/>
            <p:nvPr/>
          </p:nvSpPr>
          <p:spPr>
            <a:xfrm>
              <a:off x="6510500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3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3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1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1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54" name="Group 153">
            <a:extLst>
              <a:ext uri="{FF2B5EF4-FFF2-40B4-BE49-F238E27FC236}">
                <a16:creationId xmlns:a16="http://schemas.microsoft.com/office/drawing/2014/main" id="{4EB4A380-3A86-4009-BAF8-F640D60BA294}"/>
              </a:ext>
            </a:extLst>
          </p:cNvPr>
          <p:cNvGrpSpPr/>
          <p:nvPr/>
        </p:nvGrpSpPr>
        <p:grpSpPr>
          <a:xfrm>
            <a:off x="7580429" y="4616172"/>
            <a:ext cx="1037844" cy="168021"/>
            <a:chOff x="7580429" y="4616172"/>
            <a:chExt cx="1037844" cy="168021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55" name="Freeform: Shape 154">
              <a:extLst>
                <a:ext uri="{FF2B5EF4-FFF2-40B4-BE49-F238E27FC236}">
                  <a16:creationId xmlns:a16="http://schemas.microsoft.com/office/drawing/2014/main" id="{BE4A49F0-0C24-4A24-947F-8589B68921D0}"/>
                </a:ext>
              </a:extLst>
            </p:cNvPr>
            <p:cNvSpPr/>
            <p:nvPr/>
          </p:nvSpPr>
          <p:spPr>
            <a:xfrm>
              <a:off x="7580429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6" y="0"/>
                  </a:moveTo>
                  <a:lnTo>
                    <a:pt x="67209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2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9" y="3239"/>
                    <a:pt x="103442" y="1943"/>
                  </a:cubicBezTo>
                  <a:cubicBezTo>
                    <a:pt x="104585" y="648"/>
                    <a:pt x="106604" y="0"/>
                    <a:pt x="109500" y="0"/>
                  </a:cubicBezTo>
                  <a:lnTo>
                    <a:pt x="133503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6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9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1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1" y="67399"/>
                    <a:pt x="153505" y="68695"/>
                  </a:cubicBezTo>
                  <a:cubicBezTo>
                    <a:pt x="152210" y="69990"/>
                    <a:pt x="150114" y="70638"/>
                    <a:pt x="147219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5" y="92812"/>
                    <a:pt x="143980" y="93460"/>
                    <a:pt x="145276" y="94755"/>
                  </a:cubicBezTo>
                  <a:cubicBezTo>
                    <a:pt x="146571" y="96050"/>
                    <a:pt x="147219" y="98146"/>
                    <a:pt x="147219" y="101041"/>
                  </a:cubicBezTo>
                  <a:lnTo>
                    <a:pt x="147219" y="125502"/>
                  </a:lnTo>
                  <a:cubicBezTo>
                    <a:pt x="147219" y="128397"/>
                    <a:pt x="146571" y="130493"/>
                    <a:pt x="145276" y="131788"/>
                  </a:cubicBezTo>
                  <a:cubicBezTo>
                    <a:pt x="143980" y="133084"/>
                    <a:pt x="141885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8" y="159258"/>
                    <a:pt x="119444" y="161354"/>
                    <a:pt x="118301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3" y="163945"/>
                    <a:pt x="81725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1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4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9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7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1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8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8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5" y="3239"/>
                    <a:pt x="37148" y="1943"/>
                  </a:cubicBezTo>
                  <a:cubicBezTo>
                    <a:pt x="38291" y="648"/>
                    <a:pt x="40310" y="0"/>
                    <a:pt x="43206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5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6" name="Freeform: Shape 155">
              <a:extLst>
                <a:ext uri="{FF2B5EF4-FFF2-40B4-BE49-F238E27FC236}">
                  <a16:creationId xmlns:a16="http://schemas.microsoft.com/office/drawing/2014/main" id="{8B2E7DF3-EF6E-40D8-80E8-DAAC683A98BD}"/>
                </a:ext>
              </a:extLst>
            </p:cNvPr>
            <p:cNvSpPr/>
            <p:nvPr/>
          </p:nvSpPr>
          <p:spPr>
            <a:xfrm>
              <a:off x="7759652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7" name="Freeform: Shape 156">
              <a:extLst>
                <a:ext uri="{FF2B5EF4-FFF2-40B4-BE49-F238E27FC236}">
                  <a16:creationId xmlns:a16="http://schemas.microsoft.com/office/drawing/2014/main" id="{14AB79B8-4206-4C26-BB95-E1F6CFC8697D}"/>
                </a:ext>
              </a:extLst>
            </p:cNvPr>
            <p:cNvSpPr/>
            <p:nvPr/>
          </p:nvSpPr>
          <p:spPr>
            <a:xfrm>
              <a:off x="79025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8" name="Freeform: Shape 157">
              <a:extLst>
                <a:ext uri="{FF2B5EF4-FFF2-40B4-BE49-F238E27FC236}">
                  <a16:creationId xmlns:a16="http://schemas.microsoft.com/office/drawing/2014/main" id="{D75BA796-DAC7-47CE-88D7-ED6FC17DF544}"/>
                </a:ext>
              </a:extLst>
            </p:cNvPr>
            <p:cNvSpPr/>
            <p:nvPr/>
          </p:nvSpPr>
          <p:spPr>
            <a:xfrm>
              <a:off x="8042888" y="4616172"/>
              <a:ext cx="134417" cy="168021"/>
            </a:xfrm>
            <a:custGeom>
              <a:avLst/>
              <a:gdLst/>
              <a:ahLst/>
              <a:cxnLst/>
              <a:rect l="l" t="t" r="r" b="b"/>
              <a:pathLst>
                <a:path w="134417" h="168021">
                  <a:moveTo>
                    <a:pt x="56236" y="0"/>
                  </a:moveTo>
                  <a:lnTo>
                    <a:pt x="108814" y="0"/>
                  </a:lnTo>
                  <a:cubicBezTo>
                    <a:pt x="111709" y="0"/>
                    <a:pt x="113805" y="648"/>
                    <a:pt x="115100" y="1943"/>
                  </a:cubicBezTo>
                  <a:cubicBezTo>
                    <a:pt x="116396" y="3239"/>
                    <a:pt x="117043" y="5334"/>
                    <a:pt x="117043" y="8230"/>
                  </a:cubicBezTo>
                  <a:lnTo>
                    <a:pt x="117043" y="35205"/>
                  </a:lnTo>
                  <a:cubicBezTo>
                    <a:pt x="117043" y="38100"/>
                    <a:pt x="116396" y="40196"/>
                    <a:pt x="115100" y="41491"/>
                  </a:cubicBezTo>
                  <a:cubicBezTo>
                    <a:pt x="113805" y="42787"/>
                    <a:pt x="111709" y="43434"/>
                    <a:pt x="108814" y="43434"/>
                  </a:cubicBezTo>
                  <a:lnTo>
                    <a:pt x="66065" y="43434"/>
                  </a:lnTo>
                  <a:cubicBezTo>
                    <a:pt x="60427" y="43434"/>
                    <a:pt x="56617" y="44311"/>
                    <a:pt x="54635" y="46063"/>
                  </a:cubicBezTo>
                  <a:cubicBezTo>
                    <a:pt x="52654" y="47816"/>
                    <a:pt x="51664" y="51511"/>
                    <a:pt x="51664" y="57150"/>
                  </a:cubicBezTo>
                  <a:lnTo>
                    <a:pt x="51664" y="62179"/>
                  </a:lnTo>
                  <a:cubicBezTo>
                    <a:pt x="55321" y="61113"/>
                    <a:pt x="59550" y="60274"/>
                    <a:pt x="64351" y="59665"/>
                  </a:cubicBezTo>
                  <a:cubicBezTo>
                    <a:pt x="69152" y="59055"/>
                    <a:pt x="74600" y="58750"/>
                    <a:pt x="80696" y="58750"/>
                  </a:cubicBezTo>
                  <a:cubicBezTo>
                    <a:pt x="101270" y="58750"/>
                    <a:pt x="115367" y="62218"/>
                    <a:pt x="122987" y="69152"/>
                  </a:cubicBezTo>
                  <a:cubicBezTo>
                    <a:pt x="130607" y="76086"/>
                    <a:pt x="134417" y="86335"/>
                    <a:pt x="134417" y="99898"/>
                  </a:cubicBezTo>
                  <a:lnTo>
                    <a:pt x="134417" y="121844"/>
                  </a:lnTo>
                  <a:cubicBezTo>
                    <a:pt x="134417" y="128854"/>
                    <a:pt x="133464" y="135179"/>
                    <a:pt x="131559" y="140818"/>
                  </a:cubicBezTo>
                  <a:cubicBezTo>
                    <a:pt x="129654" y="146457"/>
                    <a:pt x="126225" y="151295"/>
                    <a:pt x="121272" y="155334"/>
                  </a:cubicBezTo>
                  <a:cubicBezTo>
                    <a:pt x="116319" y="159373"/>
                    <a:pt x="109576" y="162497"/>
                    <a:pt x="101041" y="164707"/>
                  </a:cubicBezTo>
                  <a:cubicBezTo>
                    <a:pt x="92507" y="166916"/>
                    <a:pt x="81686" y="168021"/>
                    <a:pt x="68580" y="168021"/>
                  </a:cubicBezTo>
                  <a:cubicBezTo>
                    <a:pt x="54559" y="168021"/>
                    <a:pt x="43091" y="166916"/>
                    <a:pt x="34176" y="164707"/>
                  </a:cubicBezTo>
                  <a:cubicBezTo>
                    <a:pt x="25260" y="162497"/>
                    <a:pt x="18288" y="159373"/>
                    <a:pt x="13259" y="155334"/>
                  </a:cubicBezTo>
                  <a:cubicBezTo>
                    <a:pt x="8230" y="151295"/>
                    <a:pt x="4762" y="146457"/>
                    <a:pt x="2858" y="140818"/>
                  </a:cubicBezTo>
                  <a:cubicBezTo>
                    <a:pt x="953" y="135179"/>
                    <a:pt x="0" y="128854"/>
                    <a:pt x="0" y="121844"/>
                  </a:cubicBezTo>
                  <a:lnTo>
                    <a:pt x="0" y="46863"/>
                  </a:lnTo>
                  <a:cubicBezTo>
                    <a:pt x="0" y="32995"/>
                    <a:pt x="4001" y="21717"/>
                    <a:pt x="12002" y="13030"/>
                  </a:cubicBezTo>
                  <a:cubicBezTo>
                    <a:pt x="20003" y="4344"/>
                    <a:pt x="34747" y="0"/>
                    <a:pt x="56236" y="0"/>
                  </a:cubicBezTo>
                  <a:close/>
                  <a:moveTo>
                    <a:pt x="66980" y="96469"/>
                  </a:moveTo>
                  <a:cubicBezTo>
                    <a:pt x="60427" y="96469"/>
                    <a:pt x="56236" y="97270"/>
                    <a:pt x="54407" y="98870"/>
                  </a:cubicBezTo>
                  <a:cubicBezTo>
                    <a:pt x="52578" y="100470"/>
                    <a:pt x="51664" y="102413"/>
                    <a:pt x="51664" y="104699"/>
                  </a:cubicBezTo>
                  <a:lnTo>
                    <a:pt x="51664" y="118186"/>
                  </a:lnTo>
                  <a:cubicBezTo>
                    <a:pt x="51664" y="120625"/>
                    <a:pt x="52578" y="122644"/>
                    <a:pt x="54407" y="124244"/>
                  </a:cubicBezTo>
                  <a:cubicBezTo>
                    <a:pt x="56236" y="125845"/>
                    <a:pt x="60427" y="126645"/>
                    <a:pt x="66980" y="126645"/>
                  </a:cubicBezTo>
                  <a:cubicBezTo>
                    <a:pt x="73838" y="126645"/>
                    <a:pt x="78181" y="125845"/>
                    <a:pt x="80010" y="124244"/>
                  </a:cubicBezTo>
                  <a:cubicBezTo>
                    <a:pt x="81839" y="122644"/>
                    <a:pt x="82753" y="120625"/>
                    <a:pt x="82753" y="118186"/>
                  </a:cubicBezTo>
                  <a:lnTo>
                    <a:pt x="82753" y="104699"/>
                  </a:lnTo>
                  <a:cubicBezTo>
                    <a:pt x="82753" y="102413"/>
                    <a:pt x="81839" y="100470"/>
                    <a:pt x="80010" y="98870"/>
                  </a:cubicBezTo>
                  <a:cubicBezTo>
                    <a:pt x="78181" y="97270"/>
                    <a:pt x="73838" y="96469"/>
                    <a:pt x="66980" y="96469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59" name="Freeform: Shape 158">
              <a:extLst>
                <a:ext uri="{FF2B5EF4-FFF2-40B4-BE49-F238E27FC236}">
                  <a16:creationId xmlns:a16="http://schemas.microsoft.com/office/drawing/2014/main" id="{D0F43946-1E59-4FCE-B7FC-DD98FF6F25F1}"/>
                </a:ext>
              </a:extLst>
            </p:cNvPr>
            <p:cNvSpPr/>
            <p:nvPr/>
          </p:nvSpPr>
          <p:spPr>
            <a:xfrm>
              <a:off x="8207327" y="4616172"/>
              <a:ext cx="118414" cy="164592"/>
            </a:xfrm>
            <a:custGeom>
              <a:avLst/>
              <a:gdLst/>
              <a:ahLst/>
              <a:cxnLst/>
              <a:rect l="l" t="t" r="r" b="b"/>
              <a:pathLst>
                <a:path w="118414" h="164592">
                  <a:moveTo>
                    <a:pt x="8229" y="0"/>
                  </a:moveTo>
                  <a:lnTo>
                    <a:pt x="110185" y="0"/>
                  </a:lnTo>
                  <a:cubicBezTo>
                    <a:pt x="113080" y="0"/>
                    <a:pt x="115176" y="648"/>
                    <a:pt x="116471" y="1943"/>
                  </a:cubicBezTo>
                  <a:cubicBezTo>
                    <a:pt x="117767" y="3239"/>
                    <a:pt x="118414" y="5334"/>
                    <a:pt x="118414" y="8230"/>
                  </a:cubicBezTo>
                  <a:lnTo>
                    <a:pt x="118414" y="35433"/>
                  </a:lnTo>
                  <a:cubicBezTo>
                    <a:pt x="118414" y="38329"/>
                    <a:pt x="117767" y="40424"/>
                    <a:pt x="116471" y="41720"/>
                  </a:cubicBezTo>
                  <a:cubicBezTo>
                    <a:pt x="115176" y="43015"/>
                    <a:pt x="113080" y="43663"/>
                    <a:pt x="110185" y="43663"/>
                  </a:cubicBezTo>
                  <a:lnTo>
                    <a:pt x="51892" y="43663"/>
                  </a:lnTo>
                  <a:lnTo>
                    <a:pt x="51892" y="67437"/>
                  </a:lnTo>
                  <a:lnTo>
                    <a:pt x="91668" y="67437"/>
                  </a:lnTo>
                  <a:cubicBezTo>
                    <a:pt x="94564" y="67437"/>
                    <a:pt x="96659" y="68085"/>
                    <a:pt x="97955" y="69380"/>
                  </a:cubicBezTo>
                  <a:cubicBezTo>
                    <a:pt x="99250" y="70676"/>
                    <a:pt x="99898" y="72771"/>
                    <a:pt x="99898" y="75667"/>
                  </a:cubicBezTo>
                  <a:lnTo>
                    <a:pt x="99898" y="103099"/>
                  </a:lnTo>
                  <a:cubicBezTo>
                    <a:pt x="99898" y="105994"/>
                    <a:pt x="99250" y="108090"/>
                    <a:pt x="97955" y="109385"/>
                  </a:cubicBezTo>
                  <a:cubicBezTo>
                    <a:pt x="96659" y="110681"/>
                    <a:pt x="94564" y="111328"/>
                    <a:pt x="91668" y="111328"/>
                  </a:cubicBezTo>
                  <a:lnTo>
                    <a:pt x="51892" y="111328"/>
                  </a:lnTo>
                  <a:lnTo>
                    <a:pt x="51892" y="156363"/>
                  </a:lnTo>
                  <a:cubicBezTo>
                    <a:pt x="51892" y="159258"/>
                    <a:pt x="51244" y="161354"/>
                    <a:pt x="49949" y="162649"/>
                  </a:cubicBezTo>
                  <a:cubicBezTo>
                    <a:pt x="48653" y="163945"/>
                    <a:pt x="46558" y="164592"/>
                    <a:pt x="43662" y="164592"/>
                  </a:cubicBezTo>
                  <a:lnTo>
                    <a:pt x="8229" y="164592"/>
                  </a:lnTo>
                  <a:cubicBezTo>
                    <a:pt x="5334" y="164592"/>
                    <a:pt x="3238" y="163945"/>
                    <a:pt x="1943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0" name="Freeform: Shape 159">
              <a:extLst>
                <a:ext uri="{FF2B5EF4-FFF2-40B4-BE49-F238E27FC236}">
                  <a16:creationId xmlns:a16="http://schemas.microsoft.com/office/drawing/2014/main" id="{DE2574F9-6391-4919-B873-BB522A51C41A}"/>
                </a:ext>
              </a:extLst>
            </p:cNvPr>
            <p:cNvSpPr/>
            <p:nvPr/>
          </p:nvSpPr>
          <p:spPr>
            <a:xfrm>
              <a:off x="8347002" y="4616172"/>
              <a:ext cx="125501" cy="164592"/>
            </a:xfrm>
            <a:custGeom>
              <a:avLst/>
              <a:gdLst/>
              <a:ahLst/>
              <a:cxnLst/>
              <a:rect l="l" t="t" r="r" b="b"/>
              <a:pathLst>
                <a:path w="125501" h="164592">
                  <a:moveTo>
                    <a:pt x="10516" y="0"/>
                  </a:moveTo>
                  <a:lnTo>
                    <a:pt x="109042" y="0"/>
                  </a:lnTo>
                  <a:cubicBezTo>
                    <a:pt x="111938" y="0"/>
                    <a:pt x="114033" y="648"/>
                    <a:pt x="115329" y="1943"/>
                  </a:cubicBezTo>
                  <a:cubicBezTo>
                    <a:pt x="116624" y="3239"/>
                    <a:pt x="117272" y="5334"/>
                    <a:pt x="117272" y="8230"/>
                  </a:cubicBezTo>
                  <a:lnTo>
                    <a:pt x="117272" y="35433"/>
                  </a:lnTo>
                  <a:cubicBezTo>
                    <a:pt x="117272" y="38329"/>
                    <a:pt x="116624" y="40424"/>
                    <a:pt x="115329" y="41720"/>
                  </a:cubicBezTo>
                  <a:cubicBezTo>
                    <a:pt x="114033" y="43015"/>
                    <a:pt x="111938" y="43663"/>
                    <a:pt x="109042" y="43663"/>
                  </a:cubicBezTo>
                  <a:lnTo>
                    <a:pt x="54178" y="43663"/>
                  </a:lnTo>
                  <a:lnTo>
                    <a:pt x="54178" y="58522"/>
                  </a:lnTo>
                  <a:lnTo>
                    <a:pt x="85496" y="58522"/>
                  </a:lnTo>
                  <a:cubicBezTo>
                    <a:pt x="97841" y="58522"/>
                    <a:pt x="107594" y="61570"/>
                    <a:pt x="114757" y="67666"/>
                  </a:cubicBezTo>
                  <a:cubicBezTo>
                    <a:pt x="121920" y="73762"/>
                    <a:pt x="125501" y="82830"/>
                    <a:pt x="125501" y="94869"/>
                  </a:cubicBezTo>
                  <a:lnTo>
                    <a:pt x="125501" y="126645"/>
                  </a:lnTo>
                  <a:cubicBezTo>
                    <a:pt x="125501" y="138227"/>
                    <a:pt x="121501" y="147447"/>
                    <a:pt x="113500" y="154305"/>
                  </a:cubicBezTo>
                  <a:cubicBezTo>
                    <a:pt x="105499" y="161163"/>
                    <a:pt x="94640" y="164592"/>
                    <a:pt x="8092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7208" y="121387"/>
                  </a:lnTo>
                  <a:cubicBezTo>
                    <a:pt x="69037" y="121387"/>
                    <a:pt x="70523" y="120968"/>
                    <a:pt x="71666" y="120130"/>
                  </a:cubicBezTo>
                  <a:cubicBezTo>
                    <a:pt x="72809" y="119291"/>
                    <a:pt x="73381" y="117958"/>
                    <a:pt x="73381" y="116129"/>
                  </a:cubicBezTo>
                  <a:lnTo>
                    <a:pt x="73381" y="107214"/>
                  </a:lnTo>
                  <a:cubicBezTo>
                    <a:pt x="73381" y="105385"/>
                    <a:pt x="72809" y="104051"/>
                    <a:pt x="71666" y="103213"/>
                  </a:cubicBezTo>
                  <a:cubicBezTo>
                    <a:pt x="70523" y="102375"/>
                    <a:pt x="69037" y="101956"/>
                    <a:pt x="67208" y="101956"/>
                  </a:cubicBezTo>
                  <a:lnTo>
                    <a:pt x="10516" y="101956"/>
                  </a:lnTo>
                  <a:cubicBezTo>
                    <a:pt x="7620" y="101956"/>
                    <a:pt x="5525" y="101308"/>
                    <a:pt x="4229" y="100013"/>
                  </a:cubicBezTo>
                  <a:cubicBezTo>
                    <a:pt x="2934" y="98717"/>
                    <a:pt x="2286" y="96622"/>
                    <a:pt x="2286" y="93726"/>
                  </a:cubicBezTo>
                  <a:lnTo>
                    <a:pt x="2286" y="8230"/>
                  </a:lnTo>
                  <a:cubicBezTo>
                    <a:pt x="2286" y="5334"/>
                    <a:pt x="2934" y="3239"/>
                    <a:pt x="4229" y="1943"/>
                  </a:cubicBezTo>
                  <a:cubicBezTo>
                    <a:pt x="5525" y="648"/>
                    <a:pt x="7620" y="0"/>
                    <a:pt x="10516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1" name="Freeform: Shape 160">
              <a:extLst>
                <a:ext uri="{FF2B5EF4-FFF2-40B4-BE49-F238E27FC236}">
                  <a16:creationId xmlns:a16="http://schemas.microsoft.com/office/drawing/2014/main" id="{6772C38F-59EA-416E-968F-C28E1D872C2D}"/>
                </a:ext>
              </a:extLst>
            </p:cNvPr>
            <p:cNvSpPr/>
            <p:nvPr/>
          </p:nvSpPr>
          <p:spPr>
            <a:xfrm>
              <a:off x="8495515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29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9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3" y="109500"/>
                    <a:pt x="87097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1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1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1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29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7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3" y="1943"/>
                  </a:cubicBezTo>
                  <a:cubicBezTo>
                    <a:pt x="3238" y="648"/>
                    <a:pt x="5334" y="0"/>
                    <a:pt x="8229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grpSp>
        <p:nvGrpSpPr>
          <p:cNvPr id="162" name="Group 161">
            <a:extLst>
              <a:ext uri="{FF2B5EF4-FFF2-40B4-BE49-F238E27FC236}">
                <a16:creationId xmlns:a16="http://schemas.microsoft.com/office/drawing/2014/main" id="{372F9A46-C5F9-416B-9522-A78F2F6BE3E4}"/>
              </a:ext>
            </a:extLst>
          </p:cNvPr>
          <p:cNvGrpSpPr/>
          <p:nvPr/>
        </p:nvGrpSpPr>
        <p:grpSpPr>
          <a:xfrm>
            <a:off x="9545838" y="4616172"/>
            <a:ext cx="1111302" cy="164592"/>
            <a:chOff x="9545838" y="4616172"/>
            <a:chExt cx="1111302" cy="164592"/>
          </a:xfrm>
          <a:solidFill>
            <a:schemeClr val="tx1">
              <a:lumMod val="65000"/>
              <a:lumOff val="35000"/>
            </a:schemeClr>
          </a:solidFill>
        </p:grpSpPr>
        <p:sp>
          <p:nvSpPr>
            <p:cNvPr id="163" name="Freeform: Shape 162">
              <a:extLst>
                <a:ext uri="{FF2B5EF4-FFF2-40B4-BE49-F238E27FC236}">
                  <a16:creationId xmlns:a16="http://schemas.microsoft.com/office/drawing/2014/main" id="{B9F2348C-D82D-402D-B27F-E81779ADB6BE}"/>
                </a:ext>
              </a:extLst>
            </p:cNvPr>
            <p:cNvSpPr/>
            <p:nvPr/>
          </p:nvSpPr>
          <p:spPr>
            <a:xfrm>
              <a:off x="9545838" y="4616172"/>
              <a:ext cx="155448" cy="164592"/>
            </a:xfrm>
            <a:custGeom>
              <a:avLst/>
              <a:gdLst/>
              <a:ahLst/>
              <a:cxnLst/>
              <a:rect l="l" t="t" r="r" b="b"/>
              <a:pathLst>
                <a:path w="155448" h="164592">
                  <a:moveTo>
                    <a:pt x="43205" y="0"/>
                  </a:moveTo>
                  <a:lnTo>
                    <a:pt x="67208" y="0"/>
                  </a:lnTo>
                  <a:cubicBezTo>
                    <a:pt x="70104" y="0"/>
                    <a:pt x="72276" y="648"/>
                    <a:pt x="73724" y="1943"/>
                  </a:cubicBezTo>
                  <a:cubicBezTo>
                    <a:pt x="75171" y="3239"/>
                    <a:pt x="75743" y="5334"/>
                    <a:pt x="75438" y="8230"/>
                  </a:cubicBezTo>
                  <a:lnTo>
                    <a:pt x="72466" y="29718"/>
                  </a:lnTo>
                  <a:lnTo>
                    <a:pt x="98298" y="29718"/>
                  </a:lnTo>
                  <a:lnTo>
                    <a:pt x="101270" y="8230"/>
                  </a:lnTo>
                  <a:cubicBezTo>
                    <a:pt x="101575" y="5334"/>
                    <a:pt x="102298" y="3239"/>
                    <a:pt x="103442" y="1943"/>
                  </a:cubicBezTo>
                  <a:cubicBezTo>
                    <a:pt x="104585" y="648"/>
                    <a:pt x="106604" y="0"/>
                    <a:pt x="109499" y="0"/>
                  </a:cubicBezTo>
                  <a:lnTo>
                    <a:pt x="133502" y="0"/>
                  </a:lnTo>
                  <a:cubicBezTo>
                    <a:pt x="136398" y="0"/>
                    <a:pt x="138570" y="648"/>
                    <a:pt x="140018" y="1943"/>
                  </a:cubicBezTo>
                  <a:cubicBezTo>
                    <a:pt x="141465" y="3239"/>
                    <a:pt x="142037" y="5334"/>
                    <a:pt x="141732" y="8230"/>
                  </a:cubicBezTo>
                  <a:lnTo>
                    <a:pt x="138760" y="29718"/>
                  </a:lnTo>
                  <a:lnTo>
                    <a:pt x="147218" y="29718"/>
                  </a:lnTo>
                  <a:cubicBezTo>
                    <a:pt x="150114" y="29718"/>
                    <a:pt x="152210" y="30366"/>
                    <a:pt x="153505" y="31661"/>
                  </a:cubicBezTo>
                  <a:cubicBezTo>
                    <a:pt x="154800" y="32957"/>
                    <a:pt x="155448" y="35052"/>
                    <a:pt x="155448" y="37948"/>
                  </a:cubicBezTo>
                  <a:lnTo>
                    <a:pt x="155448" y="62408"/>
                  </a:lnTo>
                  <a:cubicBezTo>
                    <a:pt x="155448" y="65304"/>
                    <a:pt x="154800" y="67399"/>
                    <a:pt x="153505" y="68695"/>
                  </a:cubicBezTo>
                  <a:cubicBezTo>
                    <a:pt x="152210" y="69990"/>
                    <a:pt x="150114" y="70638"/>
                    <a:pt x="147218" y="70638"/>
                  </a:cubicBezTo>
                  <a:lnTo>
                    <a:pt x="132817" y="70638"/>
                  </a:lnTo>
                  <a:lnTo>
                    <a:pt x="129616" y="92812"/>
                  </a:lnTo>
                  <a:lnTo>
                    <a:pt x="138989" y="92812"/>
                  </a:lnTo>
                  <a:cubicBezTo>
                    <a:pt x="141884" y="92812"/>
                    <a:pt x="143980" y="93460"/>
                    <a:pt x="145275" y="94755"/>
                  </a:cubicBezTo>
                  <a:cubicBezTo>
                    <a:pt x="146571" y="96050"/>
                    <a:pt x="147218" y="98146"/>
                    <a:pt x="147218" y="101041"/>
                  </a:cubicBezTo>
                  <a:lnTo>
                    <a:pt x="147218" y="125502"/>
                  </a:lnTo>
                  <a:cubicBezTo>
                    <a:pt x="147218" y="128397"/>
                    <a:pt x="146571" y="130493"/>
                    <a:pt x="145275" y="131788"/>
                  </a:cubicBezTo>
                  <a:cubicBezTo>
                    <a:pt x="143980" y="133084"/>
                    <a:pt x="141884" y="133731"/>
                    <a:pt x="138989" y="133731"/>
                  </a:cubicBezTo>
                  <a:lnTo>
                    <a:pt x="123673" y="133731"/>
                  </a:lnTo>
                  <a:lnTo>
                    <a:pt x="120472" y="156363"/>
                  </a:lnTo>
                  <a:cubicBezTo>
                    <a:pt x="120167" y="159258"/>
                    <a:pt x="119444" y="161354"/>
                    <a:pt x="118300" y="162649"/>
                  </a:cubicBezTo>
                  <a:cubicBezTo>
                    <a:pt x="117158" y="163945"/>
                    <a:pt x="115138" y="164592"/>
                    <a:pt x="112243" y="164592"/>
                  </a:cubicBezTo>
                  <a:lnTo>
                    <a:pt x="88240" y="164592"/>
                  </a:lnTo>
                  <a:cubicBezTo>
                    <a:pt x="85344" y="164592"/>
                    <a:pt x="83172" y="163945"/>
                    <a:pt x="81724" y="162649"/>
                  </a:cubicBezTo>
                  <a:cubicBezTo>
                    <a:pt x="80277" y="161354"/>
                    <a:pt x="79705" y="159258"/>
                    <a:pt x="80010" y="156363"/>
                  </a:cubicBezTo>
                  <a:lnTo>
                    <a:pt x="83210" y="133731"/>
                  </a:lnTo>
                  <a:lnTo>
                    <a:pt x="57379" y="133731"/>
                  </a:lnTo>
                  <a:lnTo>
                    <a:pt x="54178" y="156363"/>
                  </a:lnTo>
                  <a:cubicBezTo>
                    <a:pt x="53873" y="159258"/>
                    <a:pt x="53150" y="161354"/>
                    <a:pt x="52007" y="162649"/>
                  </a:cubicBezTo>
                  <a:cubicBezTo>
                    <a:pt x="50864" y="163945"/>
                    <a:pt x="48844" y="164592"/>
                    <a:pt x="45949" y="164592"/>
                  </a:cubicBezTo>
                  <a:lnTo>
                    <a:pt x="21946" y="164592"/>
                  </a:lnTo>
                  <a:cubicBezTo>
                    <a:pt x="19050" y="164592"/>
                    <a:pt x="16878" y="163945"/>
                    <a:pt x="15431" y="162649"/>
                  </a:cubicBezTo>
                  <a:cubicBezTo>
                    <a:pt x="13983" y="161354"/>
                    <a:pt x="13411" y="159258"/>
                    <a:pt x="13716" y="156363"/>
                  </a:cubicBezTo>
                  <a:lnTo>
                    <a:pt x="16916" y="133731"/>
                  </a:lnTo>
                  <a:lnTo>
                    <a:pt x="8230" y="133731"/>
                  </a:lnTo>
                  <a:cubicBezTo>
                    <a:pt x="5334" y="133731"/>
                    <a:pt x="3239" y="133084"/>
                    <a:pt x="1943" y="131788"/>
                  </a:cubicBezTo>
                  <a:cubicBezTo>
                    <a:pt x="648" y="130493"/>
                    <a:pt x="0" y="128397"/>
                    <a:pt x="0" y="125502"/>
                  </a:cubicBezTo>
                  <a:lnTo>
                    <a:pt x="0" y="101041"/>
                  </a:lnTo>
                  <a:cubicBezTo>
                    <a:pt x="0" y="98146"/>
                    <a:pt x="648" y="96050"/>
                    <a:pt x="1943" y="94755"/>
                  </a:cubicBezTo>
                  <a:cubicBezTo>
                    <a:pt x="3239" y="93460"/>
                    <a:pt x="5334" y="92812"/>
                    <a:pt x="8230" y="92812"/>
                  </a:cubicBezTo>
                  <a:lnTo>
                    <a:pt x="22860" y="92812"/>
                  </a:lnTo>
                  <a:lnTo>
                    <a:pt x="26060" y="70638"/>
                  </a:lnTo>
                  <a:lnTo>
                    <a:pt x="16459" y="70638"/>
                  </a:lnTo>
                  <a:cubicBezTo>
                    <a:pt x="13564" y="70638"/>
                    <a:pt x="11468" y="69990"/>
                    <a:pt x="10173" y="68695"/>
                  </a:cubicBezTo>
                  <a:cubicBezTo>
                    <a:pt x="8877" y="67399"/>
                    <a:pt x="8230" y="65304"/>
                    <a:pt x="8230" y="62408"/>
                  </a:cubicBezTo>
                  <a:lnTo>
                    <a:pt x="8230" y="37948"/>
                  </a:lnTo>
                  <a:cubicBezTo>
                    <a:pt x="8230" y="35052"/>
                    <a:pt x="8877" y="32957"/>
                    <a:pt x="10173" y="31661"/>
                  </a:cubicBezTo>
                  <a:cubicBezTo>
                    <a:pt x="11468" y="30366"/>
                    <a:pt x="13564" y="29718"/>
                    <a:pt x="16459" y="29718"/>
                  </a:cubicBezTo>
                  <a:lnTo>
                    <a:pt x="32004" y="29718"/>
                  </a:lnTo>
                  <a:lnTo>
                    <a:pt x="34976" y="8230"/>
                  </a:lnTo>
                  <a:cubicBezTo>
                    <a:pt x="35281" y="5334"/>
                    <a:pt x="36004" y="3239"/>
                    <a:pt x="37148" y="1943"/>
                  </a:cubicBezTo>
                  <a:cubicBezTo>
                    <a:pt x="38291" y="648"/>
                    <a:pt x="40310" y="0"/>
                    <a:pt x="43205" y="0"/>
                  </a:cubicBezTo>
                  <a:close/>
                  <a:moveTo>
                    <a:pt x="66523" y="70638"/>
                  </a:moveTo>
                  <a:lnTo>
                    <a:pt x="63322" y="92812"/>
                  </a:lnTo>
                  <a:lnTo>
                    <a:pt x="89154" y="92812"/>
                  </a:lnTo>
                  <a:lnTo>
                    <a:pt x="92354" y="70638"/>
                  </a:lnTo>
                  <a:lnTo>
                    <a:pt x="66523" y="70638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4" name="Freeform: Shape 163">
              <a:extLst>
                <a:ext uri="{FF2B5EF4-FFF2-40B4-BE49-F238E27FC236}">
                  <a16:creationId xmlns:a16="http://schemas.microsoft.com/office/drawing/2014/main" id="{F5AF355C-BB36-4A6B-9EC8-25B4EC6A7818}"/>
                </a:ext>
              </a:extLst>
            </p:cNvPr>
            <p:cNvSpPr/>
            <p:nvPr/>
          </p:nvSpPr>
          <p:spPr>
            <a:xfrm>
              <a:off x="9725061" y="4616172"/>
              <a:ext cx="140361" cy="164592"/>
            </a:xfrm>
            <a:custGeom>
              <a:avLst/>
              <a:gdLst/>
              <a:ahLst/>
              <a:cxnLst/>
              <a:rect l="l" t="t" r="r" b="b"/>
              <a:pathLst>
                <a:path w="140361" h="164592">
                  <a:moveTo>
                    <a:pt x="8230" y="0"/>
                  </a:moveTo>
                  <a:lnTo>
                    <a:pt x="81153" y="0"/>
                  </a:lnTo>
                  <a:cubicBezTo>
                    <a:pt x="96089" y="0"/>
                    <a:pt x="107138" y="2858"/>
                    <a:pt x="114300" y="8573"/>
                  </a:cubicBezTo>
                  <a:cubicBezTo>
                    <a:pt x="121463" y="14288"/>
                    <a:pt x="125045" y="23089"/>
                    <a:pt x="125045" y="34976"/>
                  </a:cubicBezTo>
                  <a:lnTo>
                    <a:pt x="125045" y="45949"/>
                  </a:lnTo>
                  <a:cubicBezTo>
                    <a:pt x="125045" y="52350"/>
                    <a:pt x="123940" y="57569"/>
                    <a:pt x="121730" y="61608"/>
                  </a:cubicBezTo>
                  <a:cubicBezTo>
                    <a:pt x="119520" y="65647"/>
                    <a:pt x="116129" y="68656"/>
                    <a:pt x="111557" y="70638"/>
                  </a:cubicBezTo>
                  <a:cubicBezTo>
                    <a:pt x="121311" y="71552"/>
                    <a:pt x="128550" y="74905"/>
                    <a:pt x="133274" y="80696"/>
                  </a:cubicBezTo>
                  <a:cubicBezTo>
                    <a:pt x="137999" y="86487"/>
                    <a:pt x="140361" y="94945"/>
                    <a:pt x="140361" y="106071"/>
                  </a:cubicBezTo>
                  <a:lnTo>
                    <a:pt x="140361" y="127102"/>
                  </a:lnTo>
                  <a:cubicBezTo>
                    <a:pt x="140361" y="139903"/>
                    <a:pt x="136741" y="149352"/>
                    <a:pt x="129502" y="155448"/>
                  </a:cubicBezTo>
                  <a:cubicBezTo>
                    <a:pt x="122263" y="161544"/>
                    <a:pt x="111100" y="164592"/>
                    <a:pt x="96012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4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4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435" y="38862"/>
                  </a:moveTo>
                  <a:lnTo>
                    <a:pt x="51435" y="63551"/>
                  </a:lnTo>
                  <a:lnTo>
                    <a:pt x="70866" y="63551"/>
                  </a:lnTo>
                  <a:cubicBezTo>
                    <a:pt x="73762" y="63551"/>
                    <a:pt x="75934" y="62789"/>
                    <a:pt x="77382" y="61265"/>
                  </a:cubicBezTo>
                  <a:cubicBezTo>
                    <a:pt x="78829" y="59741"/>
                    <a:pt x="79553" y="57455"/>
                    <a:pt x="79553" y="54407"/>
                  </a:cubicBezTo>
                  <a:lnTo>
                    <a:pt x="79553" y="48006"/>
                  </a:lnTo>
                  <a:cubicBezTo>
                    <a:pt x="79553" y="44958"/>
                    <a:pt x="78829" y="42672"/>
                    <a:pt x="77382" y="41148"/>
                  </a:cubicBezTo>
                  <a:cubicBezTo>
                    <a:pt x="75934" y="39624"/>
                    <a:pt x="73762" y="38862"/>
                    <a:pt x="70866" y="38862"/>
                  </a:cubicBezTo>
                  <a:lnTo>
                    <a:pt x="51435" y="38862"/>
                  </a:lnTo>
                  <a:close/>
                  <a:moveTo>
                    <a:pt x="51435" y="98755"/>
                  </a:moveTo>
                  <a:lnTo>
                    <a:pt x="51435" y="125730"/>
                  </a:lnTo>
                  <a:lnTo>
                    <a:pt x="81153" y="125730"/>
                  </a:lnTo>
                  <a:cubicBezTo>
                    <a:pt x="84049" y="125730"/>
                    <a:pt x="86221" y="124968"/>
                    <a:pt x="87669" y="123444"/>
                  </a:cubicBezTo>
                  <a:cubicBezTo>
                    <a:pt x="89116" y="121920"/>
                    <a:pt x="89840" y="119634"/>
                    <a:pt x="89840" y="116586"/>
                  </a:cubicBezTo>
                  <a:lnTo>
                    <a:pt x="89840" y="107671"/>
                  </a:lnTo>
                  <a:cubicBezTo>
                    <a:pt x="89840" y="104623"/>
                    <a:pt x="89116" y="102375"/>
                    <a:pt x="87669" y="100927"/>
                  </a:cubicBezTo>
                  <a:cubicBezTo>
                    <a:pt x="86221" y="99479"/>
                    <a:pt x="84049" y="98755"/>
                    <a:pt x="81153" y="98755"/>
                  </a:cubicBezTo>
                  <a:lnTo>
                    <a:pt x="51435" y="98755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5" name="Freeform: Shape 164">
              <a:extLst>
                <a:ext uri="{FF2B5EF4-FFF2-40B4-BE49-F238E27FC236}">
                  <a16:creationId xmlns:a16="http://schemas.microsoft.com/office/drawing/2014/main" id="{0B5F4FDB-D6C8-4E37-BF88-38E0AD234F1B}"/>
                </a:ext>
              </a:extLst>
            </p:cNvPr>
            <p:cNvSpPr/>
            <p:nvPr/>
          </p:nvSpPr>
          <p:spPr>
            <a:xfrm>
              <a:off x="9882413" y="4616172"/>
              <a:ext cx="124816" cy="164592"/>
            </a:xfrm>
            <a:custGeom>
              <a:avLst/>
              <a:gdLst/>
              <a:ahLst/>
              <a:cxnLst/>
              <a:rect l="l" t="t" r="r" b="b"/>
              <a:pathLst>
                <a:path w="124816" h="164592">
                  <a:moveTo>
                    <a:pt x="8230" y="0"/>
                  </a:moveTo>
                  <a:lnTo>
                    <a:pt x="72009" y="0"/>
                  </a:lnTo>
                  <a:cubicBezTo>
                    <a:pt x="84659" y="0"/>
                    <a:pt x="94069" y="2934"/>
                    <a:pt x="100242" y="8801"/>
                  </a:cubicBezTo>
                  <a:cubicBezTo>
                    <a:pt x="106414" y="14669"/>
                    <a:pt x="109500" y="22632"/>
                    <a:pt x="109500" y="32690"/>
                  </a:cubicBezTo>
                  <a:lnTo>
                    <a:pt x="109500" y="45949"/>
                  </a:lnTo>
                  <a:cubicBezTo>
                    <a:pt x="109500" y="51740"/>
                    <a:pt x="108509" y="56769"/>
                    <a:pt x="106528" y="61036"/>
                  </a:cubicBezTo>
                  <a:cubicBezTo>
                    <a:pt x="104547" y="65304"/>
                    <a:pt x="101042" y="68504"/>
                    <a:pt x="96012" y="70638"/>
                  </a:cubicBezTo>
                  <a:cubicBezTo>
                    <a:pt x="106833" y="71857"/>
                    <a:pt x="114339" y="75172"/>
                    <a:pt x="118530" y="80582"/>
                  </a:cubicBezTo>
                  <a:cubicBezTo>
                    <a:pt x="122721" y="85992"/>
                    <a:pt x="124816" y="93726"/>
                    <a:pt x="124816" y="103785"/>
                  </a:cubicBezTo>
                  <a:lnTo>
                    <a:pt x="124816" y="126645"/>
                  </a:lnTo>
                  <a:cubicBezTo>
                    <a:pt x="124816" y="138379"/>
                    <a:pt x="121082" y="147638"/>
                    <a:pt x="113615" y="154420"/>
                  </a:cubicBezTo>
                  <a:cubicBezTo>
                    <a:pt x="106147" y="161201"/>
                    <a:pt x="95098" y="164592"/>
                    <a:pt x="804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129616"/>
                  </a:lnTo>
                  <a:cubicBezTo>
                    <a:pt x="0" y="126721"/>
                    <a:pt x="648" y="124625"/>
                    <a:pt x="1943" y="123330"/>
                  </a:cubicBezTo>
                  <a:cubicBezTo>
                    <a:pt x="3239" y="122035"/>
                    <a:pt x="5334" y="121387"/>
                    <a:pt x="8230" y="121387"/>
                  </a:cubicBezTo>
                  <a:lnTo>
                    <a:pt x="65609" y="121387"/>
                  </a:lnTo>
                  <a:cubicBezTo>
                    <a:pt x="69266" y="121387"/>
                    <a:pt x="71628" y="120701"/>
                    <a:pt x="72695" y="119329"/>
                  </a:cubicBezTo>
                  <a:cubicBezTo>
                    <a:pt x="73762" y="117958"/>
                    <a:pt x="74295" y="116358"/>
                    <a:pt x="74295" y="114529"/>
                  </a:cubicBezTo>
                  <a:lnTo>
                    <a:pt x="74295" y="108357"/>
                  </a:lnTo>
                  <a:cubicBezTo>
                    <a:pt x="74295" y="106528"/>
                    <a:pt x="73762" y="104966"/>
                    <a:pt x="72695" y="103670"/>
                  </a:cubicBezTo>
                  <a:cubicBezTo>
                    <a:pt x="71628" y="102375"/>
                    <a:pt x="69266" y="101727"/>
                    <a:pt x="65609" y="101727"/>
                  </a:cubicBezTo>
                  <a:lnTo>
                    <a:pt x="26747" y="101727"/>
                  </a:lnTo>
                  <a:cubicBezTo>
                    <a:pt x="23851" y="101727"/>
                    <a:pt x="21755" y="101080"/>
                    <a:pt x="20460" y="99784"/>
                  </a:cubicBezTo>
                  <a:cubicBezTo>
                    <a:pt x="19165" y="98489"/>
                    <a:pt x="18517" y="96393"/>
                    <a:pt x="18517" y="93498"/>
                  </a:cubicBezTo>
                  <a:lnTo>
                    <a:pt x="18517" y="69037"/>
                  </a:lnTo>
                  <a:cubicBezTo>
                    <a:pt x="18517" y="66142"/>
                    <a:pt x="19165" y="64046"/>
                    <a:pt x="20460" y="62751"/>
                  </a:cubicBezTo>
                  <a:cubicBezTo>
                    <a:pt x="21755" y="61456"/>
                    <a:pt x="23851" y="60808"/>
                    <a:pt x="26747" y="60808"/>
                  </a:cubicBezTo>
                  <a:lnTo>
                    <a:pt x="50750" y="60808"/>
                  </a:lnTo>
                  <a:cubicBezTo>
                    <a:pt x="54407" y="60808"/>
                    <a:pt x="56769" y="60122"/>
                    <a:pt x="57836" y="58750"/>
                  </a:cubicBezTo>
                  <a:cubicBezTo>
                    <a:pt x="58903" y="57379"/>
                    <a:pt x="59436" y="55779"/>
                    <a:pt x="59436" y="53950"/>
                  </a:cubicBezTo>
                  <a:lnTo>
                    <a:pt x="59436" y="50521"/>
                  </a:lnTo>
                  <a:cubicBezTo>
                    <a:pt x="59436" y="48692"/>
                    <a:pt x="58903" y="47092"/>
                    <a:pt x="57836" y="45720"/>
                  </a:cubicBezTo>
                  <a:cubicBezTo>
                    <a:pt x="56769" y="44349"/>
                    <a:pt x="54407" y="43663"/>
                    <a:pt x="50750" y="43663"/>
                  </a:cubicBezTo>
                  <a:lnTo>
                    <a:pt x="8230" y="43663"/>
                  </a:lnTo>
                  <a:cubicBezTo>
                    <a:pt x="5334" y="43663"/>
                    <a:pt x="3239" y="43015"/>
                    <a:pt x="1943" y="41720"/>
                  </a:cubicBezTo>
                  <a:cubicBezTo>
                    <a:pt x="648" y="40424"/>
                    <a:pt x="0" y="38329"/>
                    <a:pt x="0" y="3543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6" name="Freeform: Shape 165">
              <a:extLst>
                <a:ext uri="{FF2B5EF4-FFF2-40B4-BE49-F238E27FC236}">
                  <a16:creationId xmlns:a16="http://schemas.microsoft.com/office/drawing/2014/main" id="{8ED4167E-76E0-4E5B-8090-DA5787D39904}"/>
                </a:ext>
              </a:extLst>
            </p:cNvPr>
            <p:cNvSpPr/>
            <p:nvPr/>
          </p:nvSpPr>
          <p:spPr>
            <a:xfrm>
              <a:off x="10029860" y="4616172"/>
              <a:ext cx="141504" cy="164592"/>
            </a:xfrm>
            <a:custGeom>
              <a:avLst/>
              <a:gdLst/>
              <a:ahLst/>
              <a:cxnLst/>
              <a:rect l="l" t="t" r="r" b="b"/>
              <a:pathLst>
                <a:path w="141504" h="164592">
                  <a:moveTo>
                    <a:pt x="8230" y="0"/>
                  </a:moveTo>
                  <a:lnTo>
                    <a:pt x="85268" y="0"/>
                  </a:lnTo>
                  <a:cubicBezTo>
                    <a:pt x="104318" y="0"/>
                    <a:pt x="118453" y="3810"/>
                    <a:pt x="127674" y="11430"/>
                  </a:cubicBezTo>
                  <a:cubicBezTo>
                    <a:pt x="136894" y="19050"/>
                    <a:pt x="141504" y="30785"/>
                    <a:pt x="141504" y="46635"/>
                  </a:cubicBezTo>
                  <a:lnTo>
                    <a:pt x="141504" y="117958"/>
                  </a:lnTo>
                  <a:cubicBezTo>
                    <a:pt x="141504" y="133807"/>
                    <a:pt x="136894" y="145542"/>
                    <a:pt x="127674" y="153162"/>
                  </a:cubicBezTo>
                  <a:cubicBezTo>
                    <a:pt x="118453" y="160782"/>
                    <a:pt x="104318" y="164592"/>
                    <a:pt x="85268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9" y="648"/>
                    <a:pt x="5334" y="0"/>
                    <a:pt x="8230" y="0"/>
                  </a:cubicBezTo>
                  <a:close/>
                  <a:moveTo>
                    <a:pt x="51893" y="43663"/>
                  </a:moveTo>
                  <a:lnTo>
                    <a:pt x="51893" y="121387"/>
                  </a:lnTo>
                  <a:lnTo>
                    <a:pt x="79096" y="121387"/>
                  </a:lnTo>
                  <a:cubicBezTo>
                    <a:pt x="82754" y="121387"/>
                    <a:pt x="85459" y="120472"/>
                    <a:pt x="87211" y="118644"/>
                  </a:cubicBezTo>
                  <a:cubicBezTo>
                    <a:pt x="88964" y="116815"/>
                    <a:pt x="89840" y="113995"/>
                    <a:pt x="89840" y="110185"/>
                  </a:cubicBezTo>
                  <a:lnTo>
                    <a:pt x="89840" y="54636"/>
                  </a:lnTo>
                  <a:cubicBezTo>
                    <a:pt x="89840" y="50826"/>
                    <a:pt x="88964" y="48044"/>
                    <a:pt x="87211" y="46292"/>
                  </a:cubicBezTo>
                  <a:cubicBezTo>
                    <a:pt x="85459" y="44539"/>
                    <a:pt x="82754" y="43663"/>
                    <a:pt x="79096" y="43663"/>
                  </a:cubicBezTo>
                  <a:lnTo>
                    <a:pt x="51893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7" name="Freeform: Shape 166">
              <a:extLst>
                <a:ext uri="{FF2B5EF4-FFF2-40B4-BE49-F238E27FC236}">
                  <a16:creationId xmlns:a16="http://schemas.microsoft.com/office/drawing/2014/main" id="{76A74D9E-8435-4E92-AADF-7BC6F2F3172E}"/>
                </a:ext>
              </a:extLst>
            </p:cNvPr>
            <p:cNvSpPr/>
            <p:nvPr/>
          </p:nvSpPr>
          <p:spPr>
            <a:xfrm>
              <a:off x="10197881" y="4616172"/>
              <a:ext cx="142190" cy="164592"/>
            </a:xfrm>
            <a:custGeom>
              <a:avLst/>
              <a:gdLst/>
              <a:ahLst/>
              <a:cxnLst/>
              <a:rect l="l" t="t" r="r" b="b"/>
              <a:pathLst>
                <a:path w="142190" h="164592">
                  <a:moveTo>
                    <a:pt x="40463" y="0"/>
                  </a:moveTo>
                  <a:lnTo>
                    <a:pt x="101956" y="0"/>
                  </a:lnTo>
                  <a:cubicBezTo>
                    <a:pt x="104852" y="0"/>
                    <a:pt x="107252" y="610"/>
                    <a:pt x="109157" y="1829"/>
                  </a:cubicBezTo>
                  <a:cubicBezTo>
                    <a:pt x="111062" y="3048"/>
                    <a:pt x="112472" y="4953"/>
                    <a:pt x="113386" y="7544"/>
                  </a:cubicBezTo>
                  <a:lnTo>
                    <a:pt x="133274" y="59436"/>
                  </a:lnTo>
                  <a:cubicBezTo>
                    <a:pt x="136322" y="67361"/>
                    <a:pt x="138570" y="74295"/>
                    <a:pt x="140018" y="80239"/>
                  </a:cubicBezTo>
                  <a:cubicBezTo>
                    <a:pt x="141466" y="86182"/>
                    <a:pt x="142190" y="91440"/>
                    <a:pt x="142190" y="96012"/>
                  </a:cubicBezTo>
                  <a:lnTo>
                    <a:pt x="142190" y="156363"/>
                  </a:lnTo>
                  <a:cubicBezTo>
                    <a:pt x="142190" y="159258"/>
                    <a:pt x="141542" y="161354"/>
                    <a:pt x="140247" y="162649"/>
                  </a:cubicBezTo>
                  <a:cubicBezTo>
                    <a:pt x="138951" y="163945"/>
                    <a:pt x="136856" y="164592"/>
                    <a:pt x="133960" y="164592"/>
                  </a:cubicBezTo>
                  <a:lnTo>
                    <a:pt x="99441" y="164592"/>
                  </a:lnTo>
                  <a:cubicBezTo>
                    <a:pt x="96393" y="164592"/>
                    <a:pt x="94146" y="163945"/>
                    <a:pt x="92698" y="162649"/>
                  </a:cubicBezTo>
                  <a:cubicBezTo>
                    <a:pt x="91250" y="161354"/>
                    <a:pt x="90526" y="159258"/>
                    <a:pt x="90526" y="156363"/>
                  </a:cubicBezTo>
                  <a:lnTo>
                    <a:pt x="90526" y="124359"/>
                  </a:lnTo>
                  <a:lnTo>
                    <a:pt x="50064" y="124359"/>
                  </a:lnTo>
                  <a:lnTo>
                    <a:pt x="50064" y="156363"/>
                  </a:lnTo>
                  <a:cubicBezTo>
                    <a:pt x="50064" y="159258"/>
                    <a:pt x="49416" y="161354"/>
                    <a:pt x="48121" y="162649"/>
                  </a:cubicBezTo>
                  <a:cubicBezTo>
                    <a:pt x="46825" y="163945"/>
                    <a:pt x="44730" y="164592"/>
                    <a:pt x="41834" y="164592"/>
                  </a:cubicBezTo>
                  <a:lnTo>
                    <a:pt x="8230" y="164592"/>
                  </a:lnTo>
                  <a:cubicBezTo>
                    <a:pt x="5334" y="164592"/>
                    <a:pt x="3239" y="163945"/>
                    <a:pt x="1943" y="162649"/>
                  </a:cubicBezTo>
                  <a:cubicBezTo>
                    <a:pt x="648" y="161354"/>
                    <a:pt x="0" y="159258"/>
                    <a:pt x="0" y="156363"/>
                  </a:cubicBezTo>
                  <a:lnTo>
                    <a:pt x="0" y="96012"/>
                  </a:lnTo>
                  <a:cubicBezTo>
                    <a:pt x="0" y="91440"/>
                    <a:pt x="724" y="86182"/>
                    <a:pt x="2172" y="80239"/>
                  </a:cubicBezTo>
                  <a:cubicBezTo>
                    <a:pt x="3620" y="74295"/>
                    <a:pt x="5868" y="67361"/>
                    <a:pt x="8916" y="59436"/>
                  </a:cubicBezTo>
                  <a:lnTo>
                    <a:pt x="28804" y="7544"/>
                  </a:lnTo>
                  <a:cubicBezTo>
                    <a:pt x="29718" y="4953"/>
                    <a:pt x="31128" y="3048"/>
                    <a:pt x="33033" y="1829"/>
                  </a:cubicBezTo>
                  <a:cubicBezTo>
                    <a:pt x="34938" y="610"/>
                    <a:pt x="37415" y="0"/>
                    <a:pt x="40463" y="0"/>
                  </a:cubicBezTo>
                  <a:close/>
                  <a:moveTo>
                    <a:pt x="67437" y="44120"/>
                  </a:moveTo>
                  <a:cubicBezTo>
                    <a:pt x="66523" y="44120"/>
                    <a:pt x="65723" y="44425"/>
                    <a:pt x="65037" y="45034"/>
                  </a:cubicBezTo>
                  <a:cubicBezTo>
                    <a:pt x="64351" y="45644"/>
                    <a:pt x="63704" y="46635"/>
                    <a:pt x="63094" y="48006"/>
                  </a:cubicBezTo>
                  <a:lnTo>
                    <a:pt x="52350" y="82753"/>
                  </a:lnTo>
                  <a:lnTo>
                    <a:pt x="88240" y="82753"/>
                  </a:lnTo>
                  <a:lnTo>
                    <a:pt x="77496" y="48006"/>
                  </a:lnTo>
                  <a:cubicBezTo>
                    <a:pt x="76886" y="46635"/>
                    <a:pt x="76239" y="45644"/>
                    <a:pt x="75553" y="45034"/>
                  </a:cubicBezTo>
                  <a:cubicBezTo>
                    <a:pt x="74867" y="44425"/>
                    <a:pt x="74067" y="44120"/>
                    <a:pt x="73152" y="44120"/>
                  </a:cubicBezTo>
                  <a:lnTo>
                    <a:pt x="67437" y="44120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8" name="Freeform: Shape 167">
              <a:extLst>
                <a:ext uri="{FF2B5EF4-FFF2-40B4-BE49-F238E27FC236}">
                  <a16:creationId xmlns:a16="http://schemas.microsoft.com/office/drawing/2014/main" id="{C0F559E4-A22F-48C4-9BFB-DD90B643DCB5}"/>
                </a:ext>
              </a:extLst>
            </p:cNvPr>
            <p:cNvSpPr/>
            <p:nvPr/>
          </p:nvSpPr>
          <p:spPr>
            <a:xfrm>
              <a:off x="10365674" y="4616172"/>
              <a:ext cx="122758" cy="164592"/>
            </a:xfrm>
            <a:custGeom>
              <a:avLst/>
              <a:gdLst/>
              <a:ahLst/>
              <a:cxnLst/>
              <a:rect l="l" t="t" r="r" b="b"/>
              <a:pathLst>
                <a:path w="122758" h="164592">
                  <a:moveTo>
                    <a:pt x="8230" y="0"/>
                  </a:moveTo>
                  <a:lnTo>
                    <a:pt x="114528" y="0"/>
                  </a:lnTo>
                  <a:cubicBezTo>
                    <a:pt x="117424" y="0"/>
                    <a:pt x="119520" y="648"/>
                    <a:pt x="120815" y="1943"/>
                  </a:cubicBezTo>
                  <a:cubicBezTo>
                    <a:pt x="122110" y="3239"/>
                    <a:pt x="122758" y="5334"/>
                    <a:pt x="122758" y="8230"/>
                  </a:cubicBezTo>
                  <a:lnTo>
                    <a:pt x="122758" y="66066"/>
                  </a:lnTo>
                  <a:cubicBezTo>
                    <a:pt x="122758" y="73228"/>
                    <a:pt x="122034" y="79324"/>
                    <a:pt x="120586" y="84354"/>
                  </a:cubicBezTo>
                  <a:cubicBezTo>
                    <a:pt x="119138" y="89383"/>
                    <a:pt x="116967" y="93574"/>
                    <a:pt x="114071" y="96927"/>
                  </a:cubicBezTo>
                  <a:cubicBezTo>
                    <a:pt x="111176" y="100279"/>
                    <a:pt x="107480" y="103061"/>
                    <a:pt x="102984" y="105271"/>
                  </a:cubicBezTo>
                  <a:cubicBezTo>
                    <a:pt x="98488" y="107480"/>
                    <a:pt x="93192" y="109500"/>
                    <a:pt x="87096" y="111328"/>
                  </a:cubicBezTo>
                  <a:lnTo>
                    <a:pt x="70180" y="116358"/>
                  </a:lnTo>
                  <a:lnTo>
                    <a:pt x="70180" y="156363"/>
                  </a:lnTo>
                  <a:cubicBezTo>
                    <a:pt x="70180" y="159258"/>
                    <a:pt x="69532" y="161354"/>
                    <a:pt x="68237" y="162649"/>
                  </a:cubicBezTo>
                  <a:cubicBezTo>
                    <a:pt x="66942" y="163945"/>
                    <a:pt x="64846" y="164592"/>
                    <a:pt x="61950" y="164592"/>
                  </a:cubicBezTo>
                  <a:lnTo>
                    <a:pt x="24917" y="164592"/>
                  </a:lnTo>
                  <a:cubicBezTo>
                    <a:pt x="22022" y="164592"/>
                    <a:pt x="19926" y="163945"/>
                    <a:pt x="18631" y="162649"/>
                  </a:cubicBezTo>
                  <a:cubicBezTo>
                    <a:pt x="17335" y="161354"/>
                    <a:pt x="16688" y="159258"/>
                    <a:pt x="16688" y="156363"/>
                  </a:cubicBezTo>
                  <a:lnTo>
                    <a:pt x="16688" y="114986"/>
                  </a:lnTo>
                  <a:cubicBezTo>
                    <a:pt x="16688" y="107823"/>
                    <a:pt x="17412" y="101727"/>
                    <a:pt x="18859" y="96698"/>
                  </a:cubicBezTo>
                  <a:cubicBezTo>
                    <a:pt x="20307" y="91669"/>
                    <a:pt x="22479" y="87478"/>
                    <a:pt x="25374" y="84125"/>
                  </a:cubicBezTo>
                  <a:cubicBezTo>
                    <a:pt x="28270" y="80772"/>
                    <a:pt x="31966" y="77991"/>
                    <a:pt x="36462" y="75781"/>
                  </a:cubicBezTo>
                  <a:cubicBezTo>
                    <a:pt x="40957" y="73571"/>
                    <a:pt x="46253" y="71552"/>
                    <a:pt x="52349" y="69723"/>
                  </a:cubicBezTo>
                  <a:lnTo>
                    <a:pt x="70866" y="64694"/>
                  </a:lnTo>
                  <a:lnTo>
                    <a:pt x="70866" y="44120"/>
                  </a:lnTo>
                  <a:lnTo>
                    <a:pt x="8230" y="44120"/>
                  </a:lnTo>
                  <a:cubicBezTo>
                    <a:pt x="5334" y="44120"/>
                    <a:pt x="3238" y="43472"/>
                    <a:pt x="1943" y="42177"/>
                  </a:cubicBezTo>
                  <a:cubicBezTo>
                    <a:pt x="648" y="40882"/>
                    <a:pt x="0" y="38786"/>
                    <a:pt x="0" y="35890"/>
                  </a:cubicBezTo>
                  <a:lnTo>
                    <a:pt x="0" y="8230"/>
                  </a:lnTo>
                  <a:cubicBezTo>
                    <a:pt x="0" y="5334"/>
                    <a:pt x="648" y="3239"/>
                    <a:pt x="1943" y="1943"/>
                  </a:cubicBezTo>
                  <a:cubicBezTo>
                    <a:pt x="3238" y="648"/>
                    <a:pt x="5334" y="0"/>
                    <a:pt x="8230" y="0"/>
                  </a:cubicBez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  <p:sp>
          <p:nvSpPr>
            <p:cNvPr id="169" name="Freeform: Shape 168">
              <a:extLst>
                <a:ext uri="{FF2B5EF4-FFF2-40B4-BE49-F238E27FC236}">
                  <a16:creationId xmlns:a16="http://schemas.microsoft.com/office/drawing/2014/main" id="{6E660902-6F77-42EE-A5D4-82D3018DA1E8}"/>
                </a:ext>
              </a:extLst>
            </p:cNvPr>
            <p:cNvSpPr/>
            <p:nvPr/>
          </p:nvSpPr>
          <p:spPr>
            <a:xfrm>
              <a:off x="10515637" y="4616172"/>
              <a:ext cx="141503" cy="164592"/>
            </a:xfrm>
            <a:custGeom>
              <a:avLst/>
              <a:gdLst/>
              <a:ahLst/>
              <a:cxnLst/>
              <a:rect l="l" t="t" r="r" b="b"/>
              <a:pathLst>
                <a:path w="141503" h="164592">
                  <a:moveTo>
                    <a:pt x="8229" y="0"/>
                  </a:moveTo>
                  <a:lnTo>
                    <a:pt x="85267" y="0"/>
                  </a:lnTo>
                  <a:cubicBezTo>
                    <a:pt x="104317" y="0"/>
                    <a:pt x="118452" y="3810"/>
                    <a:pt x="127672" y="11430"/>
                  </a:cubicBezTo>
                  <a:cubicBezTo>
                    <a:pt x="136893" y="19050"/>
                    <a:pt x="141503" y="30785"/>
                    <a:pt x="141503" y="46635"/>
                  </a:cubicBezTo>
                  <a:lnTo>
                    <a:pt x="141503" y="117958"/>
                  </a:lnTo>
                  <a:cubicBezTo>
                    <a:pt x="141503" y="133807"/>
                    <a:pt x="136893" y="145542"/>
                    <a:pt x="127672" y="153162"/>
                  </a:cubicBezTo>
                  <a:cubicBezTo>
                    <a:pt x="118452" y="160782"/>
                    <a:pt x="104317" y="164592"/>
                    <a:pt x="85267" y="164592"/>
                  </a:cubicBezTo>
                  <a:lnTo>
                    <a:pt x="8229" y="164592"/>
                  </a:lnTo>
                  <a:cubicBezTo>
                    <a:pt x="5333" y="164592"/>
                    <a:pt x="3238" y="163945"/>
                    <a:pt x="1942" y="162649"/>
                  </a:cubicBezTo>
                  <a:cubicBezTo>
                    <a:pt x="647" y="161354"/>
                    <a:pt x="0" y="159258"/>
                    <a:pt x="0" y="156363"/>
                  </a:cubicBezTo>
                  <a:lnTo>
                    <a:pt x="0" y="8230"/>
                  </a:lnTo>
                  <a:cubicBezTo>
                    <a:pt x="0" y="5334"/>
                    <a:pt x="647" y="3239"/>
                    <a:pt x="1942" y="1943"/>
                  </a:cubicBezTo>
                  <a:cubicBezTo>
                    <a:pt x="3238" y="648"/>
                    <a:pt x="5333" y="0"/>
                    <a:pt x="8229" y="0"/>
                  </a:cubicBezTo>
                  <a:close/>
                  <a:moveTo>
                    <a:pt x="51892" y="43663"/>
                  </a:moveTo>
                  <a:lnTo>
                    <a:pt x="51892" y="121387"/>
                  </a:lnTo>
                  <a:lnTo>
                    <a:pt x="79095" y="121387"/>
                  </a:lnTo>
                  <a:cubicBezTo>
                    <a:pt x="82753" y="121387"/>
                    <a:pt x="85458" y="120472"/>
                    <a:pt x="87210" y="118644"/>
                  </a:cubicBezTo>
                  <a:cubicBezTo>
                    <a:pt x="88963" y="116815"/>
                    <a:pt x="89839" y="113995"/>
                    <a:pt x="89839" y="110185"/>
                  </a:cubicBezTo>
                  <a:lnTo>
                    <a:pt x="89839" y="54636"/>
                  </a:lnTo>
                  <a:cubicBezTo>
                    <a:pt x="89839" y="50826"/>
                    <a:pt x="88963" y="48044"/>
                    <a:pt x="87210" y="46292"/>
                  </a:cubicBezTo>
                  <a:cubicBezTo>
                    <a:pt x="85458" y="44539"/>
                    <a:pt x="82753" y="43663"/>
                    <a:pt x="79095" y="43663"/>
                  </a:cubicBezTo>
                  <a:lnTo>
                    <a:pt x="51892" y="43663"/>
                  </a:lnTo>
                  <a:close/>
                </a:path>
              </a:pathLst>
            </a:cu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170" name="Freeform: Shape 169">
            <a:extLst>
              <a:ext uri="{FF2B5EF4-FFF2-40B4-BE49-F238E27FC236}">
                <a16:creationId xmlns:a16="http://schemas.microsoft.com/office/drawing/2014/main" id="{63B74A67-20E5-4C4E-87A3-703670AA71A8}"/>
              </a:ext>
            </a:extLst>
          </p:cNvPr>
          <p:cNvSpPr/>
          <p:nvPr/>
        </p:nvSpPr>
        <p:spPr>
          <a:xfrm>
            <a:off x="1864678" y="5278409"/>
            <a:ext cx="8456828" cy="514883"/>
          </a:xfrm>
          <a:custGeom>
            <a:avLst/>
            <a:gdLst/>
            <a:ahLst/>
            <a:cxnLst/>
            <a:rect l="l" t="t" r="r" b="b"/>
            <a:pathLst>
              <a:path w="8456828" h="514883">
                <a:moveTo>
                  <a:pt x="6343878" y="347320"/>
                </a:moveTo>
                <a:cubicBezTo>
                  <a:pt x="6337173" y="347320"/>
                  <a:pt x="6330925" y="348958"/>
                  <a:pt x="6325134" y="352235"/>
                </a:cubicBezTo>
                <a:cubicBezTo>
                  <a:pt x="6319342" y="355511"/>
                  <a:pt x="6314656" y="360312"/>
                  <a:pt x="6311075" y="366636"/>
                </a:cubicBezTo>
                <a:cubicBezTo>
                  <a:pt x="6307493" y="372961"/>
                  <a:pt x="6305702" y="380467"/>
                  <a:pt x="6305702" y="389153"/>
                </a:cubicBezTo>
                <a:cubicBezTo>
                  <a:pt x="6305702" y="397840"/>
                  <a:pt x="6307493" y="405460"/>
                  <a:pt x="6311075" y="412013"/>
                </a:cubicBezTo>
                <a:cubicBezTo>
                  <a:pt x="6314656" y="418567"/>
                  <a:pt x="6319380" y="423558"/>
                  <a:pt x="6325248" y="426987"/>
                </a:cubicBezTo>
                <a:cubicBezTo>
                  <a:pt x="6331115" y="430416"/>
                  <a:pt x="6337325" y="432130"/>
                  <a:pt x="6343878" y="432130"/>
                </a:cubicBezTo>
                <a:cubicBezTo>
                  <a:pt x="6350584" y="432130"/>
                  <a:pt x="6356832" y="430454"/>
                  <a:pt x="6362624" y="427101"/>
                </a:cubicBezTo>
                <a:cubicBezTo>
                  <a:pt x="6368415" y="423748"/>
                  <a:pt x="6373101" y="418833"/>
                  <a:pt x="6376683" y="412356"/>
                </a:cubicBezTo>
                <a:cubicBezTo>
                  <a:pt x="6380264" y="405879"/>
                  <a:pt x="6382055" y="398297"/>
                  <a:pt x="6382055" y="389611"/>
                </a:cubicBezTo>
                <a:cubicBezTo>
                  <a:pt x="6382055" y="380924"/>
                  <a:pt x="6380264" y="373380"/>
                  <a:pt x="6376683" y="366979"/>
                </a:cubicBezTo>
                <a:cubicBezTo>
                  <a:pt x="6373101" y="360578"/>
                  <a:pt x="6368415" y="355702"/>
                  <a:pt x="6362624" y="352349"/>
                </a:cubicBezTo>
                <a:cubicBezTo>
                  <a:pt x="6356832" y="348996"/>
                  <a:pt x="6350584" y="347320"/>
                  <a:pt x="6343878" y="347320"/>
                </a:cubicBezTo>
                <a:close/>
                <a:moveTo>
                  <a:pt x="5380939" y="347320"/>
                </a:moveTo>
                <a:cubicBezTo>
                  <a:pt x="5374234" y="347320"/>
                  <a:pt x="5368023" y="348920"/>
                  <a:pt x="5362308" y="352120"/>
                </a:cubicBezTo>
                <a:cubicBezTo>
                  <a:pt x="5356593" y="355321"/>
                  <a:pt x="5352059" y="360083"/>
                  <a:pt x="5348707" y="366408"/>
                </a:cubicBezTo>
                <a:cubicBezTo>
                  <a:pt x="5345353" y="372732"/>
                  <a:pt x="5343677" y="380467"/>
                  <a:pt x="5343677" y="389611"/>
                </a:cubicBezTo>
                <a:cubicBezTo>
                  <a:pt x="5343677" y="403174"/>
                  <a:pt x="5347144" y="413652"/>
                  <a:pt x="5354078" y="421043"/>
                </a:cubicBezTo>
                <a:cubicBezTo>
                  <a:pt x="5361013" y="428435"/>
                  <a:pt x="5369738" y="432130"/>
                  <a:pt x="5380254" y="432130"/>
                </a:cubicBezTo>
                <a:cubicBezTo>
                  <a:pt x="5386959" y="432130"/>
                  <a:pt x="5393245" y="430530"/>
                  <a:pt x="5399113" y="427330"/>
                </a:cubicBezTo>
                <a:cubicBezTo>
                  <a:pt x="5404980" y="424129"/>
                  <a:pt x="5409742" y="419329"/>
                  <a:pt x="5413400" y="412928"/>
                </a:cubicBezTo>
                <a:cubicBezTo>
                  <a:pt x="5417058" y="406527"/>
                  <a:pt x="5418887" y="398755"/>
                  <a:pt x="5418887" y="389611"/>
                </a:cubicBezTo>
                <a:cubicBezTo>
                  <a:pt x="5418887" y="380467"/>
                  <a:pt x="5417134" y="372732"/>
                  <a:pt x="5413629" y="366408"/>
                </a:cubicBezTo>
                <a:cubicBezTo>
                  <a:pt x="5410124" y="360083"/>
                  <a:pt x="5405475" y="355321"/>
                  <a:pt x="5399684" y="352120"/>
                </a:cubicBezTo>
                <a:cubicBezTo>
                  <a:pt x="5393893" y="348920"/>
                  <a:pt x="5387644" y="347320"/>
                  <a:pt x="5380939" y="347320"/>
                </a:cubicBezTo>
                <a:close/>
                <a:moveTo>
                  <a:pt x="5180914" y="347320"/>
                </a:moveTo>
                <a:cubicBezTo>
                  <a:pt x="5174209" y="347320"/>
                  <a:pt x="5167998" y="348920"/>
                  <a:pt x="5162283" y="352120"/>
                </a:cubicBezTo>
                <a:cubicBezTo>
                  <a:pt x="5156568" y="355321"/>
                  <a:pt x="5152034" y="360083"/>
                  <a:pt x="5148682" y="366408"/>
                </a:cubicBezTo>
                <a:cubicBezTo>
                  <a:pt x="5145328" y="372732"/>
                  <a:pt x="5143652" y="380467"/>
                  <a:pt x="5143652" y="389611"/>
                </a:cubicBezTo>
                <a:cubicBezTo>
                  <a:pt x="5143652" y="403174"/>
                  <a:pt x="5147119" y="413652"/>
                  <a:pt x="5154053" y="421043"/>
                </a:cubicBezTo>
                <a:cubicBezTo>
                  <a:pt x="5160988" y="428435"/>
                  <a:pt x="5169713" y="432130"/>
                  <a:pt x="5180229" y="432130"/>
                </a:cubicBezTo>
                <a:cubicBezTo>
                  <a:pt x="5186934" y="432130"/>
                  <a:pt x="5193220" y="430530"/>
                  <a:pt x="5199088" y="427330"/>
                </a:cubicBezTo>
                <a:cubicBezTo>
                  <a:pt x="5204955" y="424129"/>
                  <a:pt x="5209717" y="419329"/>
                  <a:pt x="5213375" y="412928"/>
                </a:cubicBezTo>
                <a:cubicBezTo>
                  <a:pt x="5217033" y="406527"/>
                  <a:pt x="5218862" y="398755"/>
                  <a:pt x="5218862" y="389611"/>
                </a:cubicBezTo>
                <a:cubicBezTo>
                  <a:pt x="5218862" y="380467"/>
                  <a:pt x="5217109" y="372732"/>
                  <a:pt x="5213604" y="366408"/>
                </a:cubicBezTo>
                <a:cubicBezTo>
                  <a:pt x="5210099" y="360083"/>
                  <a:pt x="5205450" y="355321"/>
                  <a:pt x="5199659" y="352120"/>
                </a:cubicBezTo>
                <a:cubicBezTo>
                  <a:pt x="5193868" y="348920"/>
                  <a:pt x="5187619" y="347320"/>
                  <a:pt x="5180914" y="347320"/>
                </a:cubicBezTo>
                <a:close/>
                <a:moveTo>
                  <a:pt x="4362678" y="347320"/>
                </a:moveTo>
                <a:cubicBezTo>
                  <a:pt x="4355973" y="347320"/>
                  <a:pt x="4349725" y="348958"/>
                  <a:pt x="4343933" y="352235"/>
                </a:cubicBezTo>
                <a:cubicBezTo>
                  <a:pt x="4338142" y="355511"/>
                  <a:pt x="4333456" y="360312"/>
                  <a:pt x="4329875" y="366636"/>
                </a:cubicBezTo>
                <a:cubicBezTo>
                  <a:pt x="4326293" y="372961"/>
                  <a:pt x="4324502" y="380467"/>
                  <a:pt x="4324502" y="389153"/>
                </a:cubicBezTo>
                <a:cubicBezTo>
                  <a:pt x="4324502" y="397840"/>
                  <a:pt x="4326293" y="405460"/>
                  <a:pt x="4329875" y="412013"/>
                </a:cubicBezTo>
                <a:cubicBezTo>
                  <a:pt x="4333456" y="418567"/>
                  <a:pt x="4338180" y="423558"/>
                  <a:pt x="4344048" y="426987"/>
                </a:cubicBezTo>
                <a:cubicBezTo>
                  <a:pt x="4349915" y="430416"/>
                  <a:pt x="4356125" y="432130"/>
                  <a:pt x="4362678" y="432130"/>
                </a:cubicBezTo>
                <a:cubicBezTo>
                  <a:pt x="4369384" y="432130"/>
                  <a:pt x="4375632" y="430454"/>
                  <a:pt x="4381424" y="427101"/>
                </a:cubicBezTo>
                <a:cubicBezTo>
                  <a:pt x="4387215" y="423748"/>
                  <a:pt x="4391901" y="418833"/>
                  <a:pt x="4395483" y="412356"/>
                </a:cubicBezTo>
                <a:cubicBezTo>
                  <a:pt x="4399064" y="405879"/>
                  <a:pt x="4400855" y="398297"/>
                  <a:pt x="4400855" y="389611"/>
                </a:cubicBezTo>
                <a:cubicBezTo>
                  <a:pt x="4400855" y="380924"/>
                  <a:pt x="4399064" y="373380"/>
                  <a:pt x="4395483" y="366979"/>
                </a:cubicBezTo>
                <a:cubicBezTo>
                  <a:pt x="4391901" y="360578"/>
                  <a:pt x="4387215" y="355702"/>
                  <a:pt x="4381424" y="352349"/>
                </a:cubicBezTo>
                <a:cubicBezTo>
                  <a:pt x="4375632" y="348996"/>
                  <a:pt x="4369384" y="347320"/>
                  <a:pt x="4362678" y="347320"/>
                </a:cubicBezTo>
                <a:close/>
                <a:moveTo>
                  <a:pt x="4210278" y="347320"/>
                </a:moveTo>
                <a:cubicBezTo>
                  <a:pt x="4203573" y="347320"/>
                  <a:pt x="4197325" y="348958"/>
                  <a:pt x="4191533" y="352235"/>
                </a:cubicBezTo>
                <a:cubicBezTo>
                  <a:pt x="4185742" y="355511"/>
                  <a:pt x="4181056" y="360312"/>
                  <a:pt x="4177474" y="366636"/>
                </a:cubicBezTo>
                <a:cubicBezTo>
                  <a:pt x="4173893" y="372961"/>
                  <a:pt x="4172102" y="380467"/>
                  <a:pt x="4172102" y="389153"/>
                </a:cubicBezTo>
                <a:cubicBezTo>
                  <a:pt x="4172102" y="397840"/>
                  <a:pt x="4173893" y="405460"/>
                  <a:pt x="4177474" y="412013"/>
                </a:cubicBezTo>
                <a:cubicBezTo>
                  <a:pt x="4181056" y="418567"/>
                  <a:pt x="4185780" y="423558"/>
                  <a:pt x="4191648" y="426987"/>
                </a:cubicBezTo>
                <a:cubicBezTo>
                  <a:pt x="4197515" y="430416"/>
                  <a:pt x="4203725" y="432130"/>
                  <a:pt x="4210278" y="432130"/>
                </a:cubicBezTo>
                <a:cubicBezTo>
                  <a:pt x="4216984" y="432130"/>
                  <a:pt x="4223232" y="430454"/>
                  <a:pt x="4229024" y="427101"/>
                </a:cubicBezTo>
                <a:cubicBezTo>
                  <a:pt x="4234815" y="423748"/>
                  <a:pt x="4239501" y="418833"/>
                  <a:pt x="4243082" y="412356"/>
                </a:cubicBezTo>
                <a:cubicBezTo>
                  <a:pt x="4246664" y="405879"/>
                  <a:pt x="4248455" y="398297"/>
                  <a:pt x="4248455" y="389611"/>
                </a:cubicBezTo>
                <a:cubicBezTo>
                  <a:pt x="4248455" y="380924"/>
                  <a:pt x="4246664" y="373380"/>
                  <a:pt x="4243082" y="366979"/>
                </a:cubicBezTo>
                <a:cubicBezTo>
                  <a:pt x="4239501" y="360578"/>
                  <a:pt x="4234815" y="355702"/>
                  <a:pt x="4229024" y="352349"/>
                </a:cubicBezTo>
                <a:cubicBezTo>
                  <a:pt x="4223232" y="348996"/>
                  <a:pt x="4216984" y="347320"/>
                  <a:pt x="4210278" y="347320"/>
                </a:cubicBezTo>
                <a:close/>
                <a:moveTo>
                  <a:pt x="3972153" y="347320"/>
                </a:moveTo>
                <a:cubicBezTo>
                  <a:pt x="3965448" y="347320"/>
                  <a:pt x="3959200" y="348958"/>
                  <a:pt x="3953408" y="352235"/>
                </a:cubicBezTo>
                <a:cubicBezTo>
                  <a:pt x="3947617" y="355511"/>
                  <a:pt x="3942931" y="360312"/>
                  <a:pt x="3939349" y="366636"/>
                </a:cubicBezTo>
                <a:cubicBezTo>
                  <a:pt x="3935768" y="372961"/>
                  <a:pt x="3933977" y="380467"/>
                  <a:pt x="3933977" y="389153"/>
                </a:cubicBezTo>
                <a:cubicBezTo>
                  <a:pt x="3933977" y="397840"/>
                  <a:pt x="3935768" y="405460"/>
                  <a:pt x="3939349" y="412013"/>
                </a:cubicBezTo>
                <a:cubicBezTo>
                  <a:pt x="3942931" y="418567"/>
                  <a:pt x="3947655" y="423558"/>
                  <a:pt x="3953523" y="426987"/>
                </a:cubicBezTo>
                <a:cubicBezTo>
                  <a:pt x="3959390" y="430416"/>
                  <a:pt x="3965600" y="432130"/>
                  <a:pt x="3972153" y="432130"/>
                </a:cubicBezTo>
                <a:cubicBezTo>
                  <a:pt x="3978859" y="432130"/>
                  <a:pt x="3985107" y="430454"/>
                  <a:pt x="3990899" y="427101"/>
                </a:cubicBezTo>
                <a:cubicBezTo>
                  <a:pt x="3996690" y="423748"/>
                  <a:pt x="4001376" y="418833"/>
                  <a:pt x="4004957" y="412356"/>
                </a:cubicBezTo>
                <a:cubicBezTo>
                  <a:pt x="4008539" y="405879"/>
                  <a:pt x="4010330" y="398297"/>
                  <a:pt x="4010330" y="389611"/>
                </a:cubicBezTo>
                <a:cubicBezTo>
                  <a:pt x="4010330" y="380924"/>
                  <a:pt x="4008539" y="373380"/>
                  <a:pt x="4004957" y="366979"/>
                </a:cubicBezTo>
                <a:cubicBezTo>
                  <a:pt x="4001376" y="360578"/>
                  <a:pt x="3996690" y="355702"/>
                  <a:pt x="3990899" y="352349"/>
                </a:cubicBezTo>
                <a:cubicBezTo>
                  <a:pt x="3985107" y="348996"/>
                  <a:pt x="3978859" y="347320"/>
                  <a:pt x="3972153" y="347320"/>
                </a:cubicBezTo>
                <a:close/>
                <a:moveTo>
                  <a:pt x="3524478" y="347320"/>
                </a:moveTo>
                <a:cubicBezTo>
                  <a:pt x="3517773" y="347320"/>
                  <a:pt x="3511525" y="348958"/>
                  <a:pt x="3505733" y="352235"/>
                </a:cubicBezTo>
                <a:cubicBezTo>
                  <a:pt x="3499942" y="355511"/>
                  <a:pt x="3495256" y="360312"/>
                  <a:pt x="3491674" y="366636"/>
                </a:cubicBezTo>
                <a:cubicBezTo>
                  <a:pt x="3488093" y="372961"/>
                  <a:pt x="3486302" y="380467"/>
                  <a:pt x="3486302" y="389153"/>
                </a:cubicBezTo>
                <a:cubicBezTo>
                  <a:pt x="3486302" y="397840"/>
                  <a:pt x="3488093" y="405460"/>
                  <a:pt x="3491674" y="412013"/>
                </a:cubicBezTo>
                <a:cubicBezTo>
                  <a:pt x="3495256" y="418567"/>
                  <a:pt x="3499980" y="423558"/>
                  <a:pt x="3505848" y="426987"/>
                </a:cubicBezTo>
                <a:cubicBezTo>
                  <a:pt x="3511715" y="430416"/>
                  <a:pt x="3517925" y="432130"/>
                  <a:pt x="3524478" y="432130"/>
                </a:cubicBezTo>
                <a:cubicBezTo>
                  <a:pt x="3531184" y="432130"/>
                  <a:pt x="3537432" y="430454"/>
                  <a:pt x="3543224" y="427101"/>
                </a:cubicBezTo>
                <a:cubicBezTo>
                  <a:pt x="3549015" y="423748"/>
                  <a:pt x="3553701" y="418833"/>
                  <a:pt x="3557282" y="412356"/>
                </a:cubicBezTo>
                <a:cubicBezTo>
                  <a:pt x="3560864" y="405879"/>
                  <a:pt x="3562655" y="398297"/>
                  <a:pt x="3562655" y="389611"/>
                </a:cubicBezTo>
                <a:cubicBezTo>
                  <a:pt x="3562655" y="380924"/>
                  <a:pt x="3560864" y="373380"/>
                  <a:pt x="3557282" y="366979"/>
                </a:cubicBezTo>
                <a:cubicBezTo>
                  <a:pt x="3553701" y="360578"/>
                  <a:pt x="3549015" y="355702"/>
                  <a:pt x="3543224" y="352349"/>
                </a:cubicBezTo>
                <a:cubicBezTo>
                  <a:pt x="3537432" y="348996"/>
                  <a:pt x="3531184" y="347320"/>
                  <a:pt x="3524478" y="347320"/>
                </a:cubicBezTo>
                <a:close/>
                <a:moveTo>
                  <a:pt x="2284705" y="347320"/>
                </a:moveTo>
                <a:cubicBezTo>
                  <a:pt x="2278152" y="347320"/>
                  <a:pt x="2271941" y="348996"/>
                  <a:pt x="2266073" y="352349"/>
                </a:cubicBezTo>
                <a:cubicBezTo>
                  <a:pt x="2260207" y="355702"/>
                  <a:pt x="2255482" y="360578"/>
                  <a:pt x="2251901" y="366979"/>
                </a:cubicBezTo>
                <a:cubicBezTo>
                  <a:pt x="2248319" y="373380"/>
                  <a:pt x="2246528" y="380924"/>
                  <a:pt x="2246528" y="389611"/>
                </a:cubicBezTo>
                <a:cubicBezTo>
                  <a:pt x="2246528" y="398297"/>
                  <a:pt x="2248319" y="405879"/>
                  <a:pt x="2251901" y="412356"/>
                </a:cubicBezTo>
                <a:cubicBezTo>
                  <a:pt x="2255482" y="418833"/>
                  <a:pt x="2260207" y="423748"/>
                  <a:pt x="2266073" y="427101"/>
                </a:cubicBezTo>
                <a:cubicBezTo>
                  <a:pt x="2271941" y="430454"/>
                  <a:pt x="2278152" y="432130"/>
                  <a:pt x="2284705" y="432130"/>
                </a:cubicBezTo>
                <a:cubicBezTo>
                  <a:pt x="2291410" y="432130"/>
                  <a:pt x="2297696" y="430416"/>
                  <a:pt x="2303564" y="426987"/>
                </a:cubicBezTo>
                <a:cubicBezTo>
                  <a:pt x="2309431" y="423558"/>
                  <a:pt x="2314156" y="418567"/>
                  <a:pt x="2317737" y="412013"/>
                </a:cubicBezTo>
                <a:cubicBezTo>
                  <a:pt x="2321319" y="405460"/>
                  <a:pt x="2323109" y="397840"/>
                  <a:pt x="2323109" y="389153"/>
                </a:cubicBezTo>
                <a:cubicBezTo>
                  <a:pt x="2323109" y="380467"/>
                  <a:pt x="2321319" y="372961"/>
                  <a:pt x="2317737" y="366636"/>
                </a:cubicBezTo>
                <a:cubicBezTo>
                  <a:pt x="2314156" y="360312"/>
                  <a:pt x="2309431" y="355511"/>
                  <a:pt x="2303564" y="352235"/>
                </a:cubicBezTo>
                <a:cubicBezTo>
                  <a:pt x="2297696" y="348958"/>
                  <a:pt x="2291410" y="347320"/>
                  <a:pt x="2284705" y="347320"/>
                </a:cubicBezTo>
                <a:close/>
                <a:moveTo>
                  <a:pt x="2066239" y="347320"/>
                </a:moveTo>
                <a:cubicBezTo>
                  <a:pt x="2059533" y="347320"/>
                  <a:pt x="2053323" y="348920"/>
                  <a:pt x="2047608" y="352120"/>
                </a:cubicBezTo>
                <a:cubicBezTo>
                  <a:pt x="2041893" y="355321"/>
                  <a:pt x="2037359" y="360083"/>
                  <a:pt x="2034007" y="366408"/>
                </a:cubicBezTo>
                <a:cubicBezTo>
                  <a:pt x="2030653" y="372732"/>
                  <a:pt x="2028977" y="380467"/>
                  <a:pt x="2028977" y="389611"/>
                </a:cubicBezTo>
                <a:cubicBezTo>
                  <a:pt x="2028977" y="403174"/>
                  <a:pt x="2032445" y="413652"/>
                  <a:pt x="2039378" y="421043"/>
                </a:cubicBezTo>
                <a:cubicBezTo>
                  <a:pt x="2046313" y="428435"/>
                  <a:pt x="2055038" y="432130"/>
                  <a:pt x="2065554" y="432130"/>
                </a:cubicBezTo>
                <a:cubicBezTo>
                  <a:pt x="2072259" y="432130"/>
                  <a:pt x="2078545" y="430530"/>
                  <a:pt x="2084413" y="427330"/>
                </a:cubicBezTo>
                <a:cubicBezTo>
                  <a:pt x="2090280" y="424129"/>
                  <a:pt x="2095043" y="419329"/>
                  <a:pt x="2098701" y="412928"/>
                </a:cubicBezTo>
                <a:cubicBezTo>
                  <a:pt x="2102358" y="406527"/>
                  <a:pt x="2104187" y="398755"/>
                  <a:pt x="2104187" y="389611"/>
                </a:cubicBezTo>
                <a:cubicBezTo>
                  <a:pt x="2104187" y="380467"/>
                  <a:pt x="2102434" y="372732"/>
                  <a:pt x="2098929" y="366408"/>
                </a:cubicBezTo>
                <a:cubicBezTo>
                  <a:pt x="2095424" y="360083"/>
                  <a:pt x="2090776" y="355321"/>
                  <a:pt x="2084984" y="352120"/>
                </a:cubicBezTo>
                <a:cubicBezTo>
                  <a:pt x="2079193" y="348920"/>
                  <a:pt x="2072945" y="347320"/>
                  <a:pt x="2066239" y="347320"/>
                </a:cubicBezTo>
                <a:close/>
                <a:moveTo>
                  <a:pt x="5816803" y="346634"/>
                </a:moveTo>
                <a:cubicBezTo>
                  <a:pt x="5807812" y="346634"/>
                  <a:pt x="5800115" y="349491"/>
                  <a:pt x="5793714" y="355206"/>
                </a:cubicBezTo>
                <a:cubicBezTo>
                  <a:pt x="5787314" y="360921"/>
                  <a:pt x="5783504" y="368656"/>
                  <a:pt x="5782284" y="378409"/>
                </a:cubicBezTo>
                <a:lnTo>
                  <a:pt x="5852007" y="378409"/>
                </a:lnTo>
                <a:cubicBezTo>
                  <a:pt x="5851855" y="368808"/>
                  <a:pt x="5848426" y="361112"/>
                  <a:pt x="5841720" y="355321"/>
                </a:cubicBezTo>
                <a:cubicBezTo>
                  <a:pt x="5835015" y="349529"/>
                  <a:pt x="5826709" y="346634"/>
                  <a:pt x="5816803" y="346634"/>
                </a:cubicBezTo>
                <a:close/>
                <a:moveTo>
                  <a:pt x="4569028" y="346634"/>
                </a:moveTo>
                <a:cubicBezTo>
                  <a:pt x="4560037" y="346634"/>
                  <a:pt x="4552340" y="349491"/>
                  <a:pt x="4545939" y="355206"/>
                </a:cubicBezTo>
                <a:cubicBezTo>
                  <a:pt x="4539539" y="360921"/>
                  <a:pt x="4535729" y="368656"/>
                  <a:pt x="4534509" y="378409"/>
                </a:cubicBezTo>
                <a:lnTo>
                  <a:pt x="4604232" y="378409"/>
                </a:lnTo>
                <a:cubicBezTo>
                  <a:pt x="4604080" y="368808"/>
                  <a:pt x="4600651" y="361112"/>
                  <a:pt x="4593945" y="355321"/>
                </a:cubicBezTo>
                <a:cubicBezTo>
                  <a:pt x="4587240" y="349529"/>
                  <a:pt x="4578934" y="346634"/>
                  <a:pt x="4569028" y="346634"/>
                </a:cubicBezTo>
                <a:close/>
                <a:moveTo>
                  <a:pt x="3264103" y="346634"/>
                </a:moveTo>
                <a:cubicBezTo>
                  <a:pt x="3255111" y="346634"/>
                  <a:pt x="3247415" y="349491"/>
                  <a:pt x="3241015" y="355206"/>
                </a:cubicBezTo>
                <a:cubicBezTo>
                  <a:pt x="3234614" y="360921"/>
                  <a:pt x="3230804" y="368656"/>
                  <a:pt x="3229584" y="378409"/>
                </a:cubicBezTo>
                <a:lnTo>
                  <a:pt x="3299308" y="378409"/>
                </a:lnTo>
                <a:cubicBezTo>
                  <a:pt x="3299155" y="368808"/>
                  <a:pt x="3295726" y="361112"/>
                  <a:pt x="3289020" y="355321"/>
                </a:cubicBezTo>
                <a:cubicBezTo>
                  <a:pt x="3282315" y="349529"/>
                  <a:pt x="3274009" y="346634"/>
                  <a:pt x="3264103" y="346634"/>
                </a:cubicBezTo>
                <a:close/>
                <a:moveTo>
                  <a:pt x="3064078" y="346634"/>
                </a:moveTo>
                <a:cubicBezTo>
                  <a:pt x="3055086" y="346634"/>
                  <a:pt x="3047390" y="349491"/>
                  <a:pt x="3040989" y="355206"/>
                </a:cubicBezTo>
                <a:cubicBezTo>
                  <a:pt x="3034589" y="360921"/>
                  <a:pt x="3030779" y="368656"/>
                  <a:pt x="3029559" y="378409"/>
                </a:cubicBezTo>
                <a:lnTo>
                  <a:pt x="3099283" y="378409"/>
                </a:lnTo>
                <a:cubicBezTo>
                  <a:pt x="3099130" y="368808"/>
                  <a:pt x="3095701" y="361112"/>
                  <a:pt x="3088995" y="355321"/>
                </a:cubicBezTo>
                <a:cubicBezTo>
                  <a:pt x="3082290" y="349529"/>
                  <a:pt x="3073984" y="346634"/>
                  <a:pt x="3064078" y="346634"/>
                </a:cubicBezTo>
                <a:close/>
                <a:moveTo>
                  <a:pt x="6078093" y="326746"/>
                </a:moveTo>
                <a:lnTo>
                  <a:pt x="6104153" y="326746"/>
                </a:lnTo>
                <a:lnTo>
                  <a:pt x="6104153" y="452704"/>
                </a:lnTo>
                <a:lnTo>
                  <a:pt x="6078093" y="452704"/>
                </a:lnTo>
                <a:close/>
                <a:moveTo>
                  <a:pt x="4458843" y="326746"/>
                </a:moveTo>
                <a:lnTo>
                  <a:pt x="4484903" y="326746"/>
                </a:lnTo>
                <a:lnTo>
                  <a:pt x="4484903" y="452704"/>
                </a:lnTo>
                <a:lnTo>
                  <a:pt x="4458843" y="452704"/>
                </a:lnTo>
                <a:close/>
                <a:moveTo>
                  <a:pt x="3339084" y="326746"/>
                </a:moveTo>
                <a:lnTo>
                  <a:pt x="3368573" y="326746"/>
                </a:lnTo>
                <a:lnTo>
                  <a:pt x="3395777" y="369494"/>
                </a:lnTo>
                <a:lnTo>
                  <a:pt x="3421380" y="326746"/>
                </a:lnTo>
                <a:lnTo>
                  <a:pt x="3448583" y="326746"/>
                </a:lnTo>
                <a:lnTo>
                  <a:pt x="3407893" y="388925"/>
                </a:lnTo>
                <a:lnTo>
                  <a:pt x="3448583" y="452704"/>
                </a:lnTo>
                <a:lnTo>
                  <a:pt x="3419094" y="452704"/>
                </a:lnTo>
                <a:lnTo>
                  <a:pt x="3391891" y="409956"/>
                </a:lnTo>
                <a:lnTo>
                  <a:pt x="3366287" y="452704"/>
                </a:lnTo>
                <a:lnTo>
                  <a:pt x="3339084" y="452704"/>
                </a:lnTo>
                <a:lnTo>
                  <a:pt x="3379774" y="390754"/>
                </a:lnTo>
                <a:close/>
                <a:moveTo>
                  <a:pt x="2372868" y="326746"/>
                </a:moveTo>
                <a:lnTo>
                  <a:pt x="2398928" y="326746"/>
                </a:lnTo>
                <a:lnTo>
                  <a:pt x="2398928" y="452704"/>
                </a:lnTo>
                <a:lnTo>
                  <a:pt x="2372868" y="452704"/>
                </a:lnTo>
                <a:close/>
                <a:moveTo>
                  <a:pt x="6483705" y="324688"/>
                </a:moveTo>
                <a:cubicBezTo>
                  <a:pt x="6498031" y="324688"/>
                  <a:pt x="6509575" y="328308"/>
                  <a:pt x="6518338" y="335547"/>
                </a:cubicBezTo>
                <a:cubicBezTo>
                  <a:pt x="6527102" y="342786"/>
                  <a:pt x="6531788" y="352654"/>
                  <a:pt x="6532397" y="365150"/>
                </a:cubicBezTo>
                <a:lnTo>
                  <a:pt x="6506337" y="365150"/>
                </a:lnTo>
                <a:cubicBezTo>
                  <a:pt x="6505880" y="359512"/>
                  <a:pt x="6503594" y="355016"/>
                  <a:pt x="6499479" y="351663"/>
                </a:cubicBezTo>
                <a:cubicBezTo>
                  <a:pt x="6495364" y="348310"/>
                  <a:pt x="6489801" y="346634"/>
                  <a:pt x="6482791" y="346634"/>
                </a:cubicBezTo>
                <a:cubicBezTo>
                  <a:pt x="6475933" y="346634"/>
                  <a:pt x="6470675" y="347929"/>
                  <a:pt x="6467017" y="350520"/>
                </a:cubicBezTo>
                <a:cubicBezTo>
                  <a:pt x="6463360" y="353111"/>
                  <a:pt x="6461531" y="356540"/>
                  <a:pt x="6461531" y="360807"/>
                </a:cubicBezTo>
                <a:cubicBezTo>
                  <a:pt x="6461531" y="364160"/>
                  <a:pt x="6462751" y="366979"/>
                  <a:pt x="6465189" y="369265"/>
                </a:cubicBezTo>
                <a:cubicBezTo>
                  <a:pt x="6467627" y="371551"/>
                  <a:pt x="6470599" y="373342"/>
                  <a:pt x="6474104" y="374637"/>
                </a:cubicBezTo>
                <a:cubicBezTo>
                  <a:pt x="6477610" y="375933"/>
                  <a:pt x="6482791" y="377571"/>
                  <a:pt x="6489649" y="379552"/>
                </a:cubicBezTo>
                <a:cubicBezTo>
                  <a:pt x="6498793" y="381991"/>
                  <a:pt x="6506299" y="384467"/>
                  <a:pt x="6512166" y="386982"/>
                </a:cubicBezTo>
                <a:cubicBezTo>
                  <a:pt x="6518033" y="389496"/>
                  <a:pt x="6523101" y="393192"/>
                  <a:pt x="6527368" y="398069"/>
                </a:cubicBezTo>
                <a:cubicBezTo>
                  <a:pt x="6531634" y="402946"/>
                  <a:pt x="6533845" y="409423"/>
                  <a:pt x="6533998" y="417500"/>
                </a:cubicBezTo>
                <a:cubicBezTo>
                  <a:pt x="6533998" y="424663"/>
                  <a:pt x="6532016" y="431063"/>
                  <a:pt x="6528054" y="436702"/>
                </a:cubicBezTo>
                <a:cubicBezTo>
                  <a:pt x="6524091" y="442341"/>
                  <a:pt x="6518490" y="446761"/>
                  <a:pt x="6511252" y="449961"/>
                </a:cubicBezTo>
                <a:cubicBezTo>
                  <a:pt x="6504013" y="453161"/>
                  <a:pt x="6495516" y="454762"/>
                  <a:pt x="6485763" y="454762"/>
                </a:cubicBezTo>
                <a:cubicBezTo>
                  <a:pt x="6475857" y="454762"/>
                  <a:pt x="6466980" y="452971"/>
                  <a:pt x="6459131" y="449390"/>
                </a:cubicBezTo>
                <a:cubicBezTo>
                  <a:pt x="6451282" y="445808"/>
                  <a:pt x="6445072" y="440931"/>
                  <a:pt x="6440500" y="434759"/>
                </a:cubicBezTo>
                <a:cubicBezTo>
                  <a:pt x="6435928" y="428587"/>
                  <a:pt x="6433490" y="421691"/>
                  <a:pt x="6433185" y="414071"/>
                </a:cubicBezTo>
                <a:lnTo>
                  <a:pt x="6460160" y="414071"/>
                </a:lnTo>
                <a:cubicBezTo>
                  <a:pt x="6460617" y="419405"/>
                  <a:pt x="6463169" y="423863"/>
                  <a:pt x="6467818" y="427444"/>
                </a:cubicBezTo>
                <a:cubicBezTo>
                  <a:pt x="6472466" y="431025"/>
                  <a:pt x="6478295" y="432816"/>
                  <a:pt x="6485306" y="432816"/>
                </a:cubicBezTo>
                <a:cubicBezTo>
                  <a:pt x="6492621" y="432816"/>
                  <a:pt x="6498298" y="431406"/>
                  <a:pt x="6502336" y="428587"/>
                </a:cubicBezTo>
                <a:cubicBezTo>
                  <a:pt x="6506375" y="425768"/>
                  <a:pt x="6508395" y="422148"/>
                  <a:pt x="6508395" y="417728"/>
                </a:cubicBezTo>
                <a:cubicBezTo>
                  <a:pt x="6508395" y="413004"/>
                  <a:pt x="6506146" y="409499"/>
                  <a:pt x="6501651" y="407213"/>
                </a:cubicBezTo>
                <a:cubicBezTo>
                  <a:pt x="6497155" y="404927"/>
                  <a:pt x="6490030" y="402412"/>
                  <a:pt x="6480276" y="399669"/>
                </a:cubicBezTo>
                <a:cubicBezTo>
                  <a:pt x="6470828" y="397078"/>
                  <a:pt x="6463132" y="394564"/>
                  <a:pt x="6457188" y="392125"/>
                </a:cubicBezTo>
                <a:cubicBezTo>
                  <a:pt x="6451245" y="389687"/>
                  <a:pt x="6446101" y="385953"/>
                  <a:pt x="6441757" y="380924"/>
                </a:cubicBezTo>
                <a:cubicBezTo>
                  <a:pt x="6437414" y="375895"/>
                  <a:pt x="6435242" y="369265"/>
                  <a:pt x="6435242" y="361036"/>
                </a:cubicBezTo>
                <a:cubicBezTo>
                  <a:pt x="6435242" y="354330"/>
                  <a:pt x="6437223" y="348196"/>
                  <a:pt x="6441186" y="342633"/>
                </a:cubicBezTo>
                <a:cubicBezTo>
                  <a:pt x="6445148" y="337071"/>
                  <a:pt x="6450825" y="332689"/>
                  <a:pt x="6458217" y="329489"/>
                </a:cubicBezTo>
                <a:cubicBezTo>
                  <a:pt x="6465608" y="326288"/>
                  <a:pt x="6474104" y="324688"/>
                  <a:pt x="6483705" y="324688"/>
                </a:cubicBezTo>
                <a:close/>
                <a:moveTo>
                  <a:pt x="6338392" y="324688"/>
                </a:moveTo>
                <a:cubicBezTo>
                  <a:pt x="6348146" y="324688"/>
                  <a:pt x="6356794" y="326631"/>
                  <a:pt x="6364338" y="330518"/>
                </a:cubicBezTo>
                <a:cubicBezTo>
                  <a:pt x="6371882" y="334404"/>
                  <a:pt x="6377787" y="339242"/>
                  <a:pt x="6382055" y="345034"/>
                </a:cubicBezTo>
                <a:lnTo>
                  <a:pt x="6382055" y="326746"/>
                </a:lnTo>
                <a:lnTo>
                  <a:pt x="6408344" y="326746"/>
                </a:lnTo>
                <a:lnTo>
                  <a:pt x="6408344" y="454762"/>
                </a:lnTo>
                <a:cubicBezTo>
                  <a:pt x="6408344" y="466344"/>
                  <a:pt x="6405905" y="476669"/>
                  <a:pt x="6401028" y="485737"/>
                </a:cubicBezTo>
                <a:cubicBezTo>
                  <a:pt x="6396151" y="494805"/>
                  <a:pt x="6389103" y="501929"/>
                  <a:pt x="6379883" y="507111"/>
                </a:cubicBezTo>
                <a:cubicBezTo>
                  <a:pt x="6370663" y="512293"/>
                  <a:pt x="6359652" y="514883"/>
                  <a:pt x="6346850" y="514883"/>
                </a:cubicBezTo>
                <a:cubicBezTo>
                  <a:pt x="6329782" y="514883"/>
                  <a:pt x="6315608" y="510883"/>
                  <a:pt x="6304331" y="502882"/>
                </a:cubicBezTo>
                <a:cubicBezTo>
                  <a:pt x="6293053" y="494881"/>
                  <a:pt x="6286652" y="484022"/>
                  <a:pt x="6285129" y="470306"/>
                </a:cubicBezTo>
                <a:lnTo>
                  <a:pt x="6310960" y="470306"/>
                </a:lnTo>
                <a:cubicBezTo>
                  <a:pt x="6312941" y="476860"/>
                  <a:pt x="6317170" y="482156"/>
                  <a:pt x="6323648" y="486194"/>
                </a:cubicBezTo>
                <a:cubicBezTo>
                  <a:pt x="6330124" y="490233"/>
                  <a:pt x="6337858" y="492252"/>
                  <a:pt x="6346850" y="492252"/>
                </a:cubicBezTo>
                <a:cubicBezTo>
                  <a:pt x="6357366" y="492252"/>
                  <a:pt x="6365862" y="489052"/>
                  <a:pt x="6372339" y="482651"/>
                </a:cubicBezTo>
                <a:cubicBezTo>
                  <a:pt x="6378816" y="476250"/>
                  <a:pt x="6382055" y="466954"/>
                  <a:pt x="6382055" y="454762"/>
                </a:cubicBezTo>
                <a:lnTo>
                  <a:pt x="6382055" y="433730"/>
                </a:lnTo>
                <a:cubicBezTo>
                  <a:pt x="6377635" y="439674"/>
                  <a:pt x="6371653" y="444665"/>
                  <a:pt x="6364110" y="448704"/>
                </a:cubicBezTo>
                <a:cubicBezTo>
                  <a:pt x="6356566" y="452742"/>
                  <a:pt x="6347993" y="454762"/>
                  <a:pt x="6338392" y="454762"/>
                </a:cubicBezTo>
                <a:cubicBezTo>
                  <a:pt x="6327420" y="454762"/>
                  <a:pt x="6317399" y="451980"/>
                  <a:pt x="6308331" y="446418"/>
                </a:cubicBezTo>
                <a:cubicBezTo>
                  <a:pt x="6299263" y="440855"/>
                  <a:pt x="6292101" y="433083"/>
                  <a:pt x="6286843" y="423101"/>
                </a:cubicBezTo>
                <a:cubicBezTo>
                  <a:pt x="6281585" y="413118"/>
                  <a:pt x="6278956" y="401803"/>
                  <a:pt x="6278956" y="389153"/>
                </a:cubicBezTo>
                <a:cubicBezTo>
                  <a:pt x="6278956" y="376504"/>
                  <a:pt x="6281585" y="365303"/>
                  <a:pt x="6286843" y="355549"/>
                </a:cubicBezTo>
                <a:cubicBezTo>
                  <a:pt x="6292101" y="345796"/>
                  <a:pt x="6299263" y="338214"/>
                  <a:pt x="6308331" y="332804"/>
                </a:cubicBezTo>
                <a:cubicBezTo>
                  <a:pt x="6317399" y="327393"/>
                  <a:pt x="6327420" y="324688"/>
                  <a:pt x="6338392" y="324688"/>
                </a:cubicBezTo>
                <a:close/>
                <a:moveTo>
                  <a:pt x="6198794" y="324688"/>
                </a:moveTo>
                <a:cubicBezTo>
                  <a:pt x="6208699" y="324688"/>
                  <a:pt x="6217577" y="326746"/>
                  <a:pt x="6225425" y="330860"/>
                </a:cubicBezTo>
                <a:cubicBezTo>
                  <a:pt x="6233274" y="334975"/>
                  <a:pt x="6239409" y="341071"/>
                  <a:pt x="6243828" y="349148"/>
                </a:cubicBezTo>
                <a:cubicBezTo>
                  <a:pt x="6248248" y="357226"/>
                  <a:pt x="6250457" y="366979"/>
                  <a:pt x="6250457" y="378409"/>
                </a:cubicBezTo>
                <a:lnTo>
                  <a:pt x="6250457" y="452704"/>
                </a:lnTo>
                <a:lnTo>
                  <a:pt x="6224625" y="452704"/>
                </a:lnTo>
                <a:lnTo>
                  <a:pt x="6224625" y="382295"/>
                </a:lnTo>
                <a:cubicBezTo>
                  <a:pt x="6224625" y="371018"/>
                  <a:pt x="6221806" y="362369"/>
                  <a:pt x="6216167" y="356349"/>
                </a:cubicBezTo>
                <a:cubicBezTo>
                  <a:pt x="6210528" y="350330"/>
                  <a:pt x="6202832" y="347320"/>
                  <a:pt x="6193078" y="347320"/>
                </a:cubicBezTo>
                <a:cubicBezTo>
                  <a:pt x="6183325" y="347320"/>
                  <a:pt x="6175590" y="350330"/>
                  <a:pt x="6169876" y="356349"/>
                </a:cubicBezTo>
                <a:cubicBezTo>
                  <a:pt x="6164161" y="362369"/>
                  <a:pt x="6161303" y="371018"/>
                  <a:pt x="6161303" y="382295"/>
                </a:cubicBezTo>
                <a:lnTo>
                  <a:pt x="6161303" y="452704"/>
                </a:lnTo>
                <a:lnTo>
                  <a:pt x="6135243" y="452704"/>
                </a:lnTo>
                <a:lnTo>
                  <a:pt x="6135243" y="326746"/>
                </a:lnTo>
                <a:lnTo>
                  <a:pt x="6161303" y="326746"/>
                </a:lnTo>
                <a:lnTo>
                  <a:pt x="6161303" y="341147"/>
                </a:lnTo>
                <a:cubicBezTo>
                  <a:pt x="6165571" y="335966"/>
                  <a:pt x="6171019" y="331927"/>
                  <a:pt x="6177648" y="329032"/>
                </a:cubicBezTo>
                <a:cubicBezTo>
                  <a:pt x="6184278" y="326136"/>
                  <a:pt x="6191326" y="324688"/>
                  <a:pt x="6198794" y="324688"/>
                </a:cubicBezTo>
                <a:close/>
                <a:moveTo>
                  <a:pt x="5817946" y="324688"/>
                </a:moveTo>
                <a:cubicBezTo>
                  <a:pt x="5829833" y="324688"/>
                  <a:pt x="5840425" y="327279"/>
                  <a:pt x="5849721" y="332461"/>
                </a:cubicBezTo>
                <a:cubicBezTo>
                  <a:pt x="5859018" y="337642"/>
                  <a:pt x="5866257" y="344919"/>
                  <a:pt x="5871438" y="354292"/>
                </a:cubicBezTo>
                <a:cubicBezTo>
                  <a:pt x="5876620" y="363665"/>
                  <a:pt x="5879211" y="374447"/>
                  <a:pt x="5879211" y="386639"/>
                </a:cubicBezTo>
                <a:cubicBezTo>
                  <a:pt x="5879211" y="391363"/>
                  <a:pt x="5878906" y="395630"/>
                  <a:pt x="5878296" y="399440"/>
                </a:cubicBezTo>
                <a:lnTo>
                  <a:pt x="5782056" y="399440"/>
                </a:lnTo>
                <a:cubicBezTo>
                  <a:pt x="5782818" y="409499"/>
                  <a:pt x="5786552" y="417576"/>
                  <a:pt x="5793257" y="423672"/>
                </a:cubicBezTo>
                <a:cubicBezTo>
                  <a:pt x="5799963" y="429768"/>
                  <a:pt x="5808193" y="432816"/>
                  <a:pt x="5817946" y="432816"/>
                </a:cubicBezTo>
                <a:cubicBezTo>
                  <a:pt x="5831967" y="432816"/>
                  <a:pt x="5841873" y="426949"/>
                  <a:pt x="5847664" y="415214"/>
                </a:cubicBezTo>
                <a:lnTo>
                  <a:pt x="5875782" y="415214"/>
                </a:lnTo>
                <a:cubicBezTo>
                  <a:pt x="5871972" y="426796"/>
                  <a:pt x="5865076" y="436283"/>
                  <a:pt x="5855093" y="443675"/>
                </a:cubicBezTo>
                <a:cubicBezTo>
                  <a:pt x="5845111" y="451066"/>
                  <a:pt x="5832729" y="454762"/>
                  <a:pt x="5817946" y="454762"/>
                </a:cubicBezTo>
                <a:cubicBezTo>
                  <a:pt x="5805907" y="454762"/>
                  <a:pt x="5795124" y="452057"/>
                  <a:pt x="5785599" y="446646"/>
                </a:cubicBezTo>
                <a:cubicBezTo>
                  <a:pt x="5776074" y="441236"/>
                  <a:pt x="5768607" y="433616"/>
                  <a:pt x="5763196" y="423786"/>
                </a:cubicBezTo>
                <a:cubicBezTo>
                  <a:pt x="5757786" y="413957"/>
                  <a:pt x="5755081" y="402565"/>
                  <a:pt x="5755081" y="389611"/>
                </a:cubicBezTo>
                <a:cubicBezTo>
                  <a:pt x="5755081" y="376657"/>
                  <a:pt x="5757710" y="365265"/>
                  <a:pt x="5762967" y="355435"/>
                </a:cubicBezTo>
                <a:cubicBezTo>
                  <a:pt x="5768225" y="345605"/>
                  <a:pt x="5775617" y="338023"/>
                  <a:pt x="5785142" y="332689"/>
                </a:cubicBezTo>
                <a:cubicBezTo>
                  <a:pt x="5794667" y="327355"/>
                  <a:pt x="5805601" y="324688"/>
                  <a:pt x="5817946" y="324688"/>
                </a:cubicBezTo>
                <a:close/>
                <a:moveTo>
                  <a:pt x="5683605" y="324688"/>
                </a:moveTo>
                <a:cubicBezTo>
                  <a:pt x="5697931" y="324688"/>
                  <a:pt x="5709475" y="328308"/>
                  <a:pt x="5718238" y="335547"/>
                </a:cubicBezTo>
                <a:cubicBezTo>
                  <a:pt x="5727002" y="342786"/>
                  <a:pt x="5731688" y="352654"/>
                  <a:pt x="5732297" y="365150"/>
                </a:cubicBezTo>
                <a:lnTo>
                  <a:pt x="5706237" y="365150"/>
                </a:lnTo>
                <a:cubicBezTo>
                  <a:pt x="5705780" y="359512"/>
                  <a:pt x="5703494" y="355016"/>
                  <a:pt x="5699379" y="351663"/>
                </a:cubicBezTo>
                <a:cubicBezTo>
                  <a:pt x="5695264" y="348310"/>
                  <a:pt x="5689701" y="346634"/>
                  <a:pt x="5682691" y="346634"/>
                </a:cubicBezTo>
                <a:cubicBezTo>
                  <a:pt x="5675833" y="346634"/>
                  <a:pt x="5670575" y="347929"/>
                  <a:pt x="5666917" y="350520"/>
                </a:cubicBezTo>
                <a:cubicBezTo>
                  <a:pt x="5663260" y="353111"/>
                  <a:pt x="5661431" y="356540"/>
                  <a:pt x="5661431" y="360807"/>
                </a:cubicBezTo>
                <a:cubicBezTo>
                  <a:pt x="5661431" y="364160"/>
                  <a:pt x="5662651" y="366979"/>
                  <a:pt x="5665089" y="369265"/>
                </a:cubicBezTo>
                <a:cubicBezTo>
                  <a:pt x="5667527" y="371551"/>
                  <a:pt x="5670499" y="373342"/>
                  <a:pt x="5674004" y="374637"/>
                </a:cubicBezTo>
                <a:cubicBezTo>
                  <a:pt x="5677510" y="375933"/>
                  <a:pt x="5682691" y="377571"/>
                  <a:pt x="5689549" y="379552"/>
                </a:cubicBezTo>
                <a:cubicBezTo>
                  <a:pt x="5698693" y="381991"/>
                  <a:pt x="5706199" y="384467"/>
                  <a:pt x="5712066" y="386982"/>
                </a:cubicBezTo>
                <a:cubicBezTo>
                  <a:pt x="5717933" y="389496"/>
                  <a:pt x="5723001" y="393192"/>
                  <a:pt x="5727268" y="398069"/>
                </a:cubicBezTo>
                <a:cubicBezTo>
                  <a:pt x="5731535" y="402946"/>
                  <a:pt x="5733745" y="409423"/>
                  <a:pt x="5733898" y="417500"/>
                </a:cubicBezTo>
                <a:cubicBezTo>
                  <a:pt x="5733898" y="424663"/>
                  <a:pt x="5731916" y="431063"/>
                  <a:pt x="5727954" y="436702"/>
                </a:cubicBezTo>
                <a:cubicBezTo>
                  <a:pt x="5723991" y="442341"/>
                  <a:pt x="5718390" y="446761"/>
                  <a:pt x="5711152" y="449961"/>
                </a:cubicBezTo>
                <a:cubicBezTo>
                  <a:pt x="5703913" y="453161"/>
                  <a:pt x="5695416" y="454762"/>
                  <a:pt x="5685663" y="454762"/>
                </a:cubicBezTo>
                <a:cubicBezTo>
                  <a:pt x="5675757" y="454762"/>
                  <a:pt x="5666880" y="452971"/>
                  <a:pt x="5659031" y="449390"/>
                </a:cubicBezTo>
                <a:cubicBezTo>
                  <a:pt x="5651182" y="445808"/>
                  <a:pt x="5644972" y="440931"/>
                  <a:pt x="5640400" y="434759"/>
                </a:cubicBezTo>
                <a:cubicBezTo>
                  <a:pt x="5635828" y="428587"/>
                  <a:pt x="5633390" y="421691"/>
                  <a:pt x="5633085" y="414071"/>
                </a:cubicBezTo>
                <a:lnTo>
                  <a:pt x="5660060" y="414071"/>
                </a:lnTo>
                <a:cubicBezTo>
                  <a:pt x="5660517" y="419405"/>
                  <a:pt x="5663069" y="423863"/>
                  <a:pt x="5667718" y="427444"/>
                </a:cubicBezTo>
                <a:cubicBezTo>
                  <a:pt x="5672366" y="431025"/>
                  <a:pt x="5678195" y="432816"/>
                  <a:pt x="5685206" y="432816"/>
                </a:cubicBezTo>
                <a:cubicBezTo>
                  <a:pt x="5692521" y="432816"/>
                  <a:pt x="5698198" y="431406"/>
                  <a:pt x="5702236" y="428587"/>
                </a:cubicBezTo>
                <a:cubicBezTo>
                  <a:pt x="5706275" y="425768"/>
                  <a:pt x="5708295" y="422148"/>
                  <a:pt x="5708295" y="417728"/>
                </a:cubicBezTo>
                <a:cubicBezTo>
                  <a:pt x="5708295" y="413004"/>
                  <a:pt x="5706046" y="409499"/>
                  <a:pt x="5701551" y="407213"/>
                </a:cubicBezTo>
                <a:cubicBezTo>
                  <a:pt x="5697055" y="404927"/>
                  <a:pt x="5689930" y="402412"/>
                  <a:pt x="5680176" y="399669"/>
                </a:cubicBezTo>
                <a:cubicBezTo>
                  <a:pt x="5670728" y="397078"/>
                  <a:pt x="5663032" y="394564"/>
                  <a:pt x="5657088" y="392125"/>
                </a:cubicBezTo>
                <a:cubicBezTo>
                  <a:pt x="5651145" y="389687"/>
                  <a:pt x="5646001" y="385953"/>
                  <a:pt x="5641657" y="380924"/>
                </a:cubicBezTo>
                <a:cubicBezTo>
                  <a:pt x="5637314" y="375895"/>
                  <a:pt x="5635142" y="369265"/>
                  <a:pt x="5635142" y="361036"/>
                </a:cubicBezTo>
                <a:cubicBezTo>
                  <a:pt x="5635142" y="354330"/>
                  <a:pt x="5637123" y="348196"/>
                  <a:pt x="5641086" y="342633"/>
                </a:cubicBezTo>
                <a:cubicBezTo>
                  <a:pt x="5645048" y="337071"/>
                  <a:pt x="5650725" y="332689"/>
                  <a:pt x="5658117" y="329489"/>
                </a:cubicBezTo>
                <a:cubicBezTo>
                  <a:pt x="5665508" y="326288"/>
                  <a:pt x="5674004" y="324688"/>
                  <a:pt x="5683605" y="324688"/>
                </a:cubicBezTo>
                <a:close/>
                <a:moveTo>
                  <a:pt x="5532272" y="324688"/>
                </a:moveTo>
                <a:lnTo>
                  <a:pt x="5532272" y="351663"/>
                </a:lnTo>
                <a:lnTo>
                  <a:pt x="5525643" y="351663"/>
                </a:lnTo>
                <a:cubicBezTo>
                  <a:pt x="5515432" y="351663"/>
                  <a:pt x="5507697" y="354254"/>
                  <a:pt x="5502440" y="359435"/>
                </a:cubicBezTo>
                <a:cubicBezTo>
                  <a:pt x="5497182" y="364617"/>
                  <a:pt x="5494554" y="373609"/>
                  <a:pt x="5494554" y="386410"/>
                </a:cubicBezTo>
                <a:lnTo>
                  <a:pt x="5494554" y="452704"/>
                </a:lnTo>
                <a:lnTo>
                  <a:pt x="5468493" y="452704"/>
                </a:lnTo>
                <a:lnTo>
                  <a:pt x="5468493" y="326746"/>
                </a:lnTo>
                <a:lnTo>
                  <a:pt x="5494554" y="326746"/>
                </a:lnTo>
                <a:lnTo>
                  <a:pt x="5494554" y="345034"/>
                </a:lnTo>
                <a:cubicBezTo>
                  <a:pt x="5498363" y="338633"/>
                  <a:pt x="5503430" y="333642"/>
                  <a:pt x="5509755" y="330060"/>
                </a:cubicBezTo>
                <a:cubicBezTo>
                  <a:pt x="5516080" y="326479"/>
                  <a:pt x="5523585" y="324688"/>
                  <a:pt x="5532272" y="324688"/>
                </a:cubicBezTo>
                <a:close/>
                <a:moveTo>
                  <a:pt x="5381396" y="324688"/>
                </a:moveTo>
                <a:cubicBezTo>
                  <a:pt x="5393436" y="324688"/>
                  <a:pt x="5404332" y="327355"/>
                  <a:pt x="5414086" y="332689"/>
                </a:cubicBezTo>
                <a:cubicBezTo>
                  <a:pt x="5423840" y="338023"/>
                  <a:pt x="5431536" y="345643"/>
                  <a:pt x="5437174" y="355549"/>
                </a:cubicBezTo>
                <a:cubicBezTo>
                  <a:pt x="5442814" y="365455"/>
                  <a:pt x="5445633" y="376809"/>
                  <a:pt x="5445633" y="389611"/>
                </a:cubicBezTo>
                <a:cubicBezTo>
                  <a:pt x="5445633" y="402412"/>
                  <a:pt x="5442737" y="413766"/>
                  <a:pt x="5436946" y="423672"/>
                </a:cubicBezTo>
                <a:cubicBezTo>
                  <a:pt x="5431155" y="433578"/>
                  <a:pt x="5423268" y="441236"/>
                  <a:pt x="5413286" y="446646"/>
                </a:cubicBezTo>
                <a:cubicBezTo>
                  <a:pt x="5403304" y="452057"/>
                  <a:pt x="5392293" y="454762"/>
                  <a:pt x="5380254" y="454762"/>
                </a:cubicBezTo>
                <a:cubicBezTo>
                  <a:pt x="5368366" y="454762"/>
                  <a:pt x="5357622" y="452057"/>
                  <a:pt x="5348021" y="446646"/>
                </a:cubicBezTo>
                <a:cubicBezTo>
                  <a:pt x="5338419" y="441236"/>
                  <a:pt x="5330876" y="433616"/>
                  <a:pt x="5325389" y="423786"/>
                </a:cubicBezTo>
                <a:cubicBezTo>
                  <a:pt x="5319903" y="413957"/>
                  <a:pt x="5317160" y="402565"/>
                  <a:pt x="5317160" y="389611"/>
                </a:cubicBezTo>
                <a:cubicBezTo>
                  <a:pt x="5317160" y="376809"/>
                  <a:pt x="5319979" y="365455"/>
                  <a:pt x="5325618" y="355549"/>
                </a:cubicBezTo>
                <a:cubicBezTo>
                  <a:pt x="5331257" y="345643"/>
                  <a:pt x="5338953" y="338023"/>
                  <a:pt x="5348707" y="332689"/>
                </a:cubicBezTo>
                <a:cubicBezTo>
                  <a:pt x="5358460" y="327355"/>
                  <a:pt x="5369357" y="324688"/>
                  <a:pt x="5381396" y="324688"/>
                </a:cubicBezTo>
                <a:close/>
                <a:moveTo>
                  <a:pt x="5181371" y="324688"/>
                </a:moveTo>
                <a:cubicBezTo>
                  <a:pt x="5193411" y="324688"/>
                  <a:pt x="5204307" y="327355"/>
                  <a:pt x="5214061" y="332689"/>
                </a:cubicBezTo>
                <a:cubicBezTo>
                  <a:pt x="5223815" y="338023"/>
                  <a:pt x="5231511" y="345643"/>
                  <a:pt x="5237149" y="355549"/>
                </a:cubicBezTo>
                <a:cubicBezTo>
                  <a:pt x="5242789" y="365455"/>
                  <a:pt x="5245608" y="376809"/>
                  <a:pt x="5245608" y="389611"/>
                </a:cubicBezTo>
                <a:cubicBezTo>
                  <a:pt x="5245608" y="402412"/>
                  <a:pt x="5242712" y="413766"/>
                  <a:pt x="5236921" y="423672"/>
                </a:cubicBezTo>
                <a:cubicBezTo>
                  <a:pt x="5231130" y="433578"/>
                  <a:pt x="5223243" y="441236"/>
                  <a:pt x="5213261" y="446646"/>
                </a:cubicBezTo>
                <a:cubicBezTo>
                  <a:pt x="5203279" y="452057"/>
                  <a:pt x="5192268" y="454762"/>
                  <a:pt x="5180229" y="454762"/>
                </a:cubicBezTo>
                <a:cubicBezTo>
                  <a:pt x="5168341" y="454762"/>
                  <a:pt x="5157597" y="452057"/>
                  <a:pt x="5147996" y="446646"/>
                </a:cubicBezTo>
                <a:cubicBezTo>
                  <a:pt x="5138394" y="441236"/>
                  <a:pt x="5130851" y="433616"/>
                  <a:pt x="5125364" y="423786"/>
                </a:cubicBezTo>
                <a:cubicBezTo>
                  <a:pt x="5119878" y="413957"/>
                  <a:pt x="5117135" y="402565"/>
                  <a:pt x="5117135" y="389611"/>
                </a:cubicBezTo>
                <a:cubicBezTo>
                  <a:pt x="5117135" y="376809"/>
                  <a:pt x="5119954" y="365455"/>
                  <a:pt x="5125593" y="355549"/>
                </a:cubicBezTo>
                <a:cubicBezTo>
                  <a:pt x="5131232" y="345643"/>
                  <a:pt x="5138928" y="338023"/>
                  <a:pt x="5148682" y="332689"/>
                </a:cubicBezTo>
                <a:cubicBezTo>
                  <a:pt x="5158435" y="327355"/>
                  <a:pt x="5169332" y="324688"/>
                  <a:pt x="5181371" y="324688"/>
                </a:cubicBezTo>
                <a:close/>
                <a:moveTo>
                  <a:pt x="5045278" y="324688"/>
                </a:moveTo>
                <a:cubicBezTo>
                  <a:pt x="5060518" y="324688"/>
                  <a:pt x="5073129" y="328308"/>
                  <a:pt x="5083111" y="335547"/>
                </a:cubicBezTo>
                <a:cubicBezTo>
                  <a:pt x="5093094" y="342786"/>
                  <a:pt x="5099837" y="353111"/>
                  <a:pt x="5103343" y="366522"/>
                </a:cubicBezTo>
                <a:lnTo>
                  <a:pt x="5075224" y="366522"/>
                </a:lnTo>
                <a:cubicBezTo>
                  <a:pt x="5072939" y="360274"/>
                  <a:pt x="5069281" y="355397"/>
                  <a:pt x="5064252" y="351892"/>
                </a:cubicBezTo>
                <a:cubicBezTo>
                  <a:pt x="5059223" y="348386"/>
                  <a:pt x="5052898" y="346634"/>
                  <a:pt x="5045278" y="346634"/>
                </a:cubicBezTo>
                <a:cubicBezTo>
                  <a:pt x="5034610" y="346634"/>
                  <a:pt x="5026114" y="350406"/>
                  <a:pt x="5019789" y="357950"/>
                </a:cubicBezTo>
                <a:cubicBezTo>
                  <a:pt x="5013465" y="365493"/>
                  <a:pt x="5010302" y="376047"/>
                  <a:pt x="5010302" y="389611"/>
                </a:cubicBezTo>
                <a:cubicBezTo>
                  <a:pt x="5010302" y="403174"/>
                  <a:pt x="5013465" y="413766"/>
                  <a:pt x="5019789" y="421386"/>
                </a:cubicBezTo>
                <a:cubicBezTo>
                  <a:pt x="5026114" y="429006"/>
                  <a:pt x="5034610" y="432816"/>
                  <a:pt x="5045278" y="432816"/>
                </a:cubicBezTo>
                <a:cubicBezTo>
                  <a:pt x="5060365" y="432816"/>
                  <a:pt x="5070348" y="426187"/>
                  <a:pt x="5075224" y="412928"/>
                </a:cubicBezTo>
                <a:lnTo>
                  <a:pt x="5103343" y="412928"/>
                </a:lnTo>
                <a:cubicBezTo>
                  <a:pt x="5099685" y="425729"/>
                  <a:pt x="5092827" y="435902"/>
                  <a:pt x="5082769" y="443446"/>
                </a:cubicBezTo>
                <a:cubicBezTo>
                  <a:pt x="5072710" y="450990"/>
                  <a:pt x="5060213" y="454762"/>
                  <a:pt x="5045278" y="454762"/>
                </a:cubicBezTo>
                <a:cubicBezTo>
                  <a:pt x="5033239" y="454762"/>
                  <a:pt x="5022570" y="452057"/>
                  <a:pt x="5013274" y="446646"/>
                </a:cubicBezTo>
                <a:cubicBezTo>
                  <a:pt x="5003978" y="441236"/>
                  <a:pt x="4996701" y="433616"/>
                  <a:pt x="4991443" y="423786"/>
                </a:cubicBezTo>
                <a:cubicBezTo>
                  <a:pt x="4986185" y="413957"/>
                  <a:pt x="4983556" y="402565"/>
                  <a:pt x="4983556" y="389611"/>
                </a:cubicBezTo>
                <a:cubicBezTo>
                  <a:pt x="4983556" y="376657"/>
                  <a:pt x="4986185" y="365265"/>
                  <a:pt x="4991443" y="355435"/>
                </a:cubicBezTo>
                <a:cubicBezTo>
                  <a:pt x="4996701" y="345605"/>
                  <a:pt x="5003978" y="338023"/>
                  <a:pt x="5013274" y="332689"/>
                </a:cubicBezTo>
                <a:cubicBezTo>
                  <a:pt x="5022570" y="327355"/>
                  <a:pt x="5033239" y="324688"/>
                  <a:pt x="5045278" y="324688"/>
                </a:cubicBezTo>
                <a:close/>
                <a:moveTo>
                  <a:pt x="4722419" y="324688"/>
                </a:moveTo>
                <a:cubicBezTo>
                  <a:pt x="4732324" y="324688"/>
                  <a:pt x="4741202" y="326746"/>
                  <a:pt x="4749051" y="330860"/>
                </a:cubicBezTo>
                <a:cubicBezTo>
                  <a:pt x="4756899" y="334975"/>
                  <a:pt x="4763033" y="341071"/>
                  <a:pt x="4767453" y="349148"/>
                </a:cubicBezTo>
                <a:cubicBezTo>
                  <a:pt x="4771873" y="357226"/>
                  <a:pt x="4774082" y="366979"/>
                  <a:pt x="4774082" y="378409"/>
                </a:cubicBezTo>
                <a:lnTo>
                  <a:pt x="4774082" y="452704"/>
                </a:lnTo>
                <a:lnTo>
                  <a:pt x="4748250" y="452704"/>
                </a:lnTo>
                <a:lnTo>
                  <a:pt x="4748250" y="382295"/>
                </a:lnTo>
                <a:cubicBezTo>
                  <a:pt x="4748250" y="371018"/>
                  <a:pt x="4745431" y="362369"/>
                  <a:pt x="4739792" y="356349"/>
                </a:cubicBezTo>
                <a:cubicBezTo>
                  <a:pt x="4734153" y="350330"/>
                  <a:pt x="4726457" y="347320"/>
                  <a:pt x="4716703" y="347320"/>
                </a:cubicBezTo>
                <a:cubicBezTo>
                  <a:pt x="4706950" y="347320"/>
                  <a:pt x="4699215" y="350330"/>
                  <a:pt x="4693501" y="356349"/>
                </a:cubicBezTo>
                <a:cubicBezTo>
                  <a:pt x="4687786" y="362369"/>
                  <a:pt x="4684928" y="371018"/>
                  <a:pt x="4684928" y="382295"/>
                </a:cubicBezTo>
                <a:lnTo>
                  <a:pt x="4684928" y="452704"/>
                </a:lnTo>
                <a:lnTo>
                  <a:pt x="4658868" y="452704"/>
                </a:lnTo>
                <a:lnTo>
                  <a:pt x="4658868" y="326746"/>
                </a:lnTo>
                <a:lnTo>
                  <a:pt x="4684928" y="326746"/>
                </a:lnTo>
                <a:lnTo>
                  <a:pt x="4684928" y="341147"/>
                </a:lnTo>
                <a:cubicBezTo>
                  <a:pt x="4689196" y="335966"/>
                  <a:pt x="4694644" y="331927"/>
                  <a:pt x="4701273" y="329032"/>
                </a:cubicBezTo>
                <a:cubicBezTo>
                  <a:pt x="4707903" y="326136"/>
                  <a:pt x="4714951" y="324688"/>
                  <a:pt x="4722419" y="324688"/>
                </a:cubicBezTo>
                <a:close/>
                <a:moveTo>
                  <a:pt x="4570171" y="324688"/>
                </a:moveTo>
                <a:cubicBezTo>
                  <a:pt x="4582058" y="324688"/>
                  <a:pt x="4592650" y="327279"/>
                  <a:pt x="4601946" y="332461"/>
                </a:cubicBezTo>
                <a:cubicBezTo>
                  <a:pt x="4611243" y="337642"/>
                  <a:pt x="4618482" y="344919"/>
                  <a:pt x="4623664" y="354292"/>
                </a:cubicBezTo>
                <a:cubicBezTo>
                  <a:pt x="4628845" y="363665"/>
                  <a:pt x="4631436" y="374447"/>
                  <a:pt x="4631436" y="386639"/>
                </a:cubicBezTo>
                <a:cubicBezTo>
                  <a:pt x="4631436" y="391363"/>
                  <a:pt x="4631131" y="395630"/>
                  <a:pt x="4630521" y="399440"/>
                </a:cubicBezTo>
                <a:lnTo>
                  <a:pt x="4534281" y="399440"/>
                </a:lnTo>
                <a:cubicBezTo>
                  <a:pt x="4535043" y="409499"/>
                  <a:pt x="4538776" y="417576"/>
                  <a:pt x="4545482" y="423672"/>
                </a:cubicBezTo>
                <a:cubicBezTo>
                  <a:pt x="4552188" y="429768"/>
                  <a:pt x="4560418" y="432816"/>
                  <a:pt x="4570171" y="432816"/>
                </a:cubicBezTo>
                <a:cubicBezTo>
                  <a:pt x="4584192" y="432816"/>
                  <a:pt x="4594098" y="426949"/>
                  <a:pt x="4599889" y="415214"/>
                </a:cubicBezTo>
                <a:lnTo>
                  <a:pt x="4628007" y="415214"/>
                </a:lnTo>
                <a:cubicBezTo>
                  <a:pt x="4624197" y="426796"/>
                  <a:pt x="4617301" y="436283"/>
                  <a:pt x="4607319" y="443675"/>
                </a:cubicBezTo>
                <a:cubicBezTo>
                  <a:pt x="4597336" y="451066"/>
                  <a:pt x="4584954" y="454762"/>
                  <a:pt x="4570171" y="454762"/>
                </a:cubicBezTo>
                <a:cubicBezTo>
                  <a:pt x="4558132" y="454762"/>
                  <a:pt x="4547349" y="452057"/>
                  <a:pt x="4537824" y="446646"/>
                </a:cubicBezTo>
                <a:cubicBezTo>
                  <a:pt x="4528299" y="441236"/>
                  <a:pt x="4520832" y="433616"/>
                  <a:pt x="4515421" y="423786"/>
                </a:cubicBezTo>
                <a:cubicBezTo>
                  <a:pt x="4510011" y="413957"/>
                  <a:pt x="4507306" y="402565"/>
                  <a:pt x="4507306" y="389611"/>
                </a:cubicBezTo>
                <a:cubicBezTo>
                  <a:pt x="4507306" y="376657"/>
                  <a:pt x="4509935" y="365265"/>
                  <a:pt x="4515193" y="355435"/>
                </a:cubicBezTo>
                <a:cubicBezTo>
                  <a:pt x="4520451" y="345605"/>
                  <a:pt x="4527842" y="338023"/>
                  <a:pt x="4537367" y="332689"/>
                </a:cubicBezTo>
                <a:cubicBezTo>
                  <a:pt x="4546892" y="327355"/>
                  <a:pt x="4557826" y="324688"/>
                  <a:pt x="4570171" y="324688"/>
                </a:cubicBezTo>
                <a:close/>
                <a:moveTo>
                  <a:pt x="4204792" y="324688"/>
                </a:moveTo>
                <a:cubicBezTo>
                  <a:pt x="4214698" y="324688"/>
                  <a:pt x="4223347" y="326631"/>
                  <a:pt x="4230738" y="330518"/>
                </a:cubicBezTo>
                <a:cubicBezTo>
                  <a:pt x="4238130" y="334404"/>
                  <a:pt x="4244035" y="339242"/>
                  <a:pt x="4248455" y="345034"/>
                </a:cubicBezTo>
                <a:lnTo>
                  <a:pt x="4248455" y="326746"/>
                </a:lnTo>
                <a:lnTo>
                  <a:pt x="4274744" y="326746"/>
                </a:lnTo>
                <a:lnTo>
                  <a:pt x="4274744" y="452704"/>
                </a:lnTo>
                <a:lnTo>
                  <a:pt x="4248455" y="452704"/>
                </a:lnTo>
                <a:lnTo>
                  <a:pt x="4248455" y="433959"/>
                </a:lnTo>
                <a:cubicBezTo>
                  <a:pt x="4244035" y="439903"/>
                  <a:pt x="4238015" y="444856"/>
                  <a:pt x="4230395" y="448818"/>
                </a:cubicBezTo>
                <a:cubicBezTo>
                  <a:pt x="4222775" y="452780"/>
                  <a:pt x="4214089" y="454762"/>
                  <a:pt x="4204335" y="454762"/>
                </a:cubicBezTo>
                <a:cubicBezTo>
                  <a:pt x="4193514" y="454762"/>
                  <a:pt x="4183609" y="451980"/>
                  <a:pt x="4174617" y="446418"/>
                </a:cubicBezTo>
                <a:cubicBezTo>
                  <a:pt x="4165625" y="440855"/>
                  <a:pt x="4158501" y="433083"/>
                  <a:pt x="4153243" y="423101"/>
                </a:cubicBezTo>
                <a:cubicBezTo>
                  <a:pt x="4147985" y="413118"/>
                  <a:pt x="4145356" y="401803"/>
                  <a:pt x="4145356" y="389153"/>
                </a:cubicBezTo>
                <a:cubicBezTo>
                  <a:pt x="4145356" y="376504"/>
                  <a:pt x="4147985" y="365303"/>
                  <a:pt x="4153243" y="355549"/>
                </a:cubicBezTo>
                <a:cubicBezTo>
                  <a:pt x="4158501" y="345796"/>
                  <a:pt x="4165663" y="338214"/>
                  <a:pt x="4174731" y="332804"/>
                </a:cubicBezTo>
                <a:cubicBezTo>
                  <a:pt x="4183799" y="327393"/>
                  <a:pt x="4193820" y="324688"/>
                  <a:pt x="4204792" y="324688"/>
                </a:cubicBezTo>
                <a:close/>
                <a:moveTo>
                  <a:pt x="4132097" y="324688"/>
                </a:moveTo>
                <a:lnTo>
                  <a:pt x="4132097" y="351663"/>
                </a:lnTo>
                <a:lnTo>
                  <a:pt x="4125468" y="351663"/>
                </a:lnTo>
                <a:cubicBezTo>
                  <a:pt x="4115257" y="351663"/>
                  <a:pt x="4107523" y="354254"/>
                  <a:pt x="4102265" y="359435"/>
                </a:cubicBezTo>
                <a:cubicBezTo>
                  <a:pt x="4097007" y="364617"/>
                  <a:pt x="4094378" y="373609"/>
                  <a:pt x="4094378" y="386410"/>
                </a:cubicBezTo>
                <a:lnTo>
                  <a:pt x="4094378" y="452704"/>
                </a:lnTo>
                <a:lnTo>
                  <a:pt x="4068318" y="452704"/>
                </a:lnTo>
                <a:lnTo>
                  <a:pt x="4068318" y="326746"/>
                </a:lnTo>
                <a:lnTo>
                  <a:pt x="4094378" y="326746"/>
                </a:lnTo>
                <a:lnTo>
                  <a:pt x="4094378" y="345034"/>
                </a:lnTo>
                <a:cubicBezTo>
                  <a:pt x="4098188" y="338633"/>
                  <a:pt x="4103255" y="333642"/>
                  <a:pt x="4109580" y="330060"/>
                </a:cubicBezTo>
                <a:cubicBezTo>
                  <a:pt x="4115905" y="326479"/>
                  <a:pt x="4123410" y="324688"/>
                  <a:pt x="4132097" y="324688"/>
                </a:cubicBezTo>
                <a:close/>
                <a:moveTo>
                  <a:pt x="3966667" y="324688"/>
                </a:moveTo>
                <a:cubicBezTo>
                  <a:pt x="3976421" y="324688"/>
                  <a:pt x="3985069" y="326631"/>
                  <a:pt x="3992613" y="330518"/>
                </a:cubicBezTo>
                <a:cubicBezTo>
                  <a:pt x="4000157" y="334404"/>
                  <a:pt x="4006062" y="339242"/>
                  <a:pt x="4010330" y="345034"/>
                </a:cubicBezTo>
                <a:lnTo>
                  <a:pt x="4010330" y="326746"/>
                </a:lnTo>
                <a:lnTo>
                  <a:pt x="4036619" y="326746"/>
                </a:lnTo>
                <a:lnTo>
                  <a:pt x="4036619" y="454762"/>
                </a:lnTo>
                <a:cubicBezTo>
                  <a:pt x="4036619" y="466344"/>
                  <a:pt x="4034180" y="476669"/>
                  <a:pt x="4029303" y="485737"/>
                </a:cubicBezTo>
                <a:cubicBezTo>
                  <a:pt x="4024427" y="494805"/>
                  <a:pt x="4017379" y="501929"/>
                  <a:pt x="4008158" y="507111"/>
                </a:cubicBezTo>
                <a:cubicBezTo>
                  <a:pt x="3998938" y="512293"/>
                  <a:pt x="3987927" y="514883"/>
                  <a:pt x="3975125" y="514883"/>
                </a:cubicBezTo>
                <a:cubicBezTo>
                  <a:pt x="3958057" y="514883"/>
                  <a:pt x="3943884" y="510883"/>
                  <a:pt x="3932606" y="502882"/>
                </a:cubicBezTo>
                <a:cubicBezTo>
                  <a:pt x="3921328" y="494881"/>
                  <a:pt x="3914927" y="484022"/>
                  <a:pt x="3913404" y="470306"/>
                </a:cubicBezTo>
                <a:lnTo>
                  <a:pt x="3939235" y="470306"/>
                </a:lnTo>
                <a:cubicBezTo>
                  <a:pt x="3941216" y="476860"/>
                  <a:pt x="3945445" y="482156"/>
                  <a:pt x="3951922" y="486194"/>
                </a:cubicBezTo>
                <a:cubicBezTo>
                  <a:pt x="3958400" y="490233"/>
                  <a:pt x="3966134" y="492252"/>
                  <a:pt x="3975125" y="492252"/>
                </a:cubicBezTo>
                <a:cubicBezTo>
                  <a:pt x="3985641" y="492252"/>
                  <a:pt x="3994137" y="489052"/>
                  <a:pt x="4000614" y="482651"/>
                </a:cubicBezTo>
                <a:cubicBezTo>
                  <a:pt x="4007091" y="476250"/>
                  <a:pt x="4010330" y="466954"/>
                  <a:pt x="4010330" y="454762"/>
                </a:cubicBezTo>
                <a:lnTo>
                  <a:pt x="4010330" y="433730"/>
                </a:lnTo>
                <a:cubicBezTo>
                  <a:pt x="4005910" y="439674"/>
                  <a:pt x="3999928" y="444665"/>
                  <a:pt x="3992385" y="448704"/>
                </a:cubicBezTo>
                <a:cubicBezTo>
                  <a:pt x="3984841" y="452742"/>
                  <a:pt x="3976268" y="454762"/>
                  <a:pt x="3966667" y="454762"/>
                </a:cubicBezTo>
                <a:cubicBezTo>
                  <a:pt x="3955695" y="454762"/>
                  <a:pt x="3945674" y="451980"/>
                  <a:pt x="3936606" y="446418"/>
                </a:cubicBezTo>
                <a:cubicBezTo>
                  <a:pt x="3927539" y="440855"/>
                  <a:pt x="3920376" y="433083"/>
                  <a:pt x="3915118" y="423101"/>
                </a:cubicBezTo>
                <a:cubicBezTo>
                  <a:pt x="3909860" y="413118"/>
                  <a:pt x="3907231" y="401803"/>
                  <a:pt x="3907231" y="389153"/>
                </a:cubicBezTo>
                <a:cubicBezTo>
                  <a:pt x="3907231" y="376504"/>
                  <a:pt x="3909860" y="365303"/>
                  <a:pt x="3915118" y="355549"/>
                </a:cubicBezTo>
                <a:cubicBezTo>
                  <a:pt x="3920376" y="345796"/>
                  <a:pt x="3927539" y="338214"/>
                  <a:pt x="3936606" y="332804"/>
                </a:cubicBezTo>
                <a:cubicBezTo>
                  <a:pt x="3945674" y="327393"/>
                  <a:pt x="3955695" y="324688"/>
                  <a:pt x="3966667" y="324688"/>
                </a:cubicBezTo>
                <a:close/>
                <a:moveTo>
                  <a:pt x="3673678" y="324688"/>
                </a:moveTo>
                <a:cubicBezTo>
                  <a:pt x="3688918" y="324688"/>
                  <a:pt x="3701529" y="328308"/>
                  <a:pt x="3711511" y="335547"/>
                </a:cubicBezTo>
                <a:cubicBezTo>
                  <a:pt x="3721494" y="342786"/>
                  <a:pt x="3728237" y="353111"/>
                  <a:pt x="3731743" y="366522"/>
                </a:cubicBezTo>
                <a:lnTo>
                  <a:pt x="3703624" y="366522"/>
                </a:lnTo>
                <a:cubicBezTo>
                  <a:pt x="3701339" y="360274"/>
                  <a:pt x="3697681" y="355397"/>
                  <a:pt x="3692652" y="351892"/>
                </a:cubicBezTo>
                <a:cubicBezTo>
                  <a:pt x="3687623" y="348386"/>
                  <a:pt x="3681298" y="346634"/>
                  <a:pt x="3673678" y="346634"/>
                </a:cubicBezTo>
                <a:cubicBezTo>
                  <a:pt x="3663010" y="346634"/>
                  <a:pt x="3654514" y="350406"/>
                  <a:pt x="3648189" y="357950"/>
                </a:cubicBezTo>
                <a:cubicBezTo>
                  <a:pt x="3641865" y="365493"/>
                  <a:pt x="3638702" y="376047"/>
                  <a:pt x="3638702" y="389611"/>
                </a:cubicBezTo>
                <a:cubicBezTo>
                  <a:pt x="3638702" y="403174"/>
                  <a:pt x="3641865" y="413766"/>
                  <a:pt x="3648189" y="421386"/>
                </a:cubicBezTo>
                <a:cubicBezTo>
                  <a:pt x="3654514" y="429006"/>
                  <a:pt x="3663010" y="432816"/>
                  <a:pt x="3673678" y="432816"/>
                </a:cubicBezTo>
                <a:cubicBezTo>
                  <a:pt x="3688765" y="432816"/>
                  <a:pt x="3698748" y="426187"/>
                  <a:pt x="3703624" y="412928"/>
                </a:cubicBezTo>
                <a:lnTo>
                  <a:pt x="3731743" y="412928"/>
                </a:lnTo>
                <a:cubicBezTo>
                  <a:pt x="3728085" y="425729"/>
                  <a:pt x="3721227" y="435902"/>
                  <a:pt x="3711169" y="443446"/>
                </a:cubicBezTo>
                <a:cubicBezTo>
                  <a:pt x="3701110" y="450990"/>
                  <a:pt x="3688613" y="454762"/>
                  <a:pt x="3673678" y="454762"/>
                </a:cubicBezTo>
                <a:cubicBezTo>
                  <a:pt x="3661639" y="454762"/>
                  <a:pt x="3650971" y="452057"/>
                  <a:pt x="3641674" y="446646"/>
                </a:cubicBezTo>
                <a:cubicBezTo>
                  <a:pt x="3632378" y="441236"/>
                  <a:pt x="3625100" y="433616"/>
                  <a:pt x="3619843" y="423786"/>
                </a:cubicBezTo>
                <a:cubicBezTo>
                  <a:pt x="3614585" y="413957"/>
                  <a:pt x="3611956" y="402565"/>
                  <a:pt x="3611956" y="389611"/>
                </a:cubicBezTo>
                <a:cubicBezTo>
                  <a:pt x="3611956" y="376657"/>
                  <a:pt x="3614585" y="365265"/>
                  <a:pt x="3619843" y="355435"/>
                </a:cubicBezTo>
                <a:cubicBezTo>
                  <a:pt x="3625100" y="345605"/>
                  <a:pt x="3632378" y="338023"/>
                  <a:pt x="3641674" y="332689"/>
                </a:cubicBezTo>
                <a:cubicBezTo>
                  <a:pt x="3650971" y="327355"/>
                  <a:pt x="3661639" y="324688"/>
                  <a:pt x="3673678" y="324688"/>
                </a:cubicBezTo>
                <a:close/>
                <a:moveTo>
                  <a:pt x="3518992" y="324688"/>
                </a:moveTo>
                <a:cubicBezTo>
                  <a:pt x="3528898" y="324688"/>
                  <a:pt x="3537547" y="326631"/>
                  <a:pt x="3544938" y="330518"/>
                </a:cubicBezTo>
                <a:cubicBezTo>
                  <a:pt x="3552330" y="334404"/>
                  <a:pt x="3558235" y="339242"/>
                  <a:pt x="3562655" y="345034"/>
                </a:cubicBezTo>
                <a:lnTo>
                  <a:pt x="3562655" y="326746"/>
                </a:lnTo>
                <a:lnTo>
                  <a:pt x="3588944" y="326746"/>
                </a:lnTo>
                <a:lnTo>
                  <a:pt x="3588944" y="452704"/>
                </a:lnTo>
                <a:lnTo>
                  <a:pt x="3562655" y="452704"/>
                </a:lnTo>
                <a:lnTo>
                  <a:pt x="3562655" y="433959"/>
                </a:lnTo>
                <a:cubicBezTo>
                  <a:pt x="3558235" y="439903"/>
                  <a:pt x="3552215" y="444856"/>
                  <a:pt x="3544595" y="448818"/>
                </a:cubicBezTo>
                <a:cubicBezTo>
                  <a:pt x="3536975" y="452780"/>
                  <a:pt x="3528289" y="454762"/>
                  <a:pt x="3518535" y="454762"/>
                </a:cubicBezTo>
                <a:cubicBezTo>
                  <a:pt x="3507714" y="454762"/>
                  <a:pt x="3497809" y="451980"/>
                  <a:pt x="3488817" y="446418"/>
                </a:cubicBezTo>
                <a:cubicBezTo>
                  <a:pt x="3479825" y="440855"/>
                  <a:pt x="3472701" y="433083"/>
                  <a:pt x="3467443" y="423101"/>
                </a:cubicBezTo>
                <a:cubicBezTo>
                  <a:pt x="3462185" y="413118"/>
                  <a:pt x="3459556" y="401803"/>
                  <a:pt x="3459556" y="389153"/>
                </a:cubicBezTo>
                <a:cubicBezTo>
                  <a:pt x="3459556" y="376504"/>
                  <a:pt x="3462185" y="365303"/>
                  <a:pt x="3467443" y="355549"/>
                </a:cubicBezTo>
                <a:cubicBezTo>
                  <a:pt x="3472701" y="345796"/>
                  <a:pt x="3479863" y="338214"/>
                  <a:pt x="3488931" y="332804"/>
                </a:cubicBezTo>
                <a:cubicBezTo>
                  <a:pt x="3497999" y="327393"/>
                  <a:pt x="3508019" y="324688"/>
                  <a:pt x="3518992" y="324688"/>
                </a:cubicBezTo>
                <a:close/>
                <a:moveTo>
                  <a:pt x="3265246" y="324688"/>
                </a:moveTo>
                <a:cubicBezTo>
                  <a:pt x="3277133" y="324688"/>
                  <a:pt x="3287725" y="327279"/>
                  <a:pt x="3297021" y="332461"/>
                </a:cubicBezTo>
                <a:cubicBezTo>
                  <a:pt x="3306318" y="337642"/>
                  <a:pt x="3313557" y="344919"/>
                  <a:pt x="3318738" y="354292"/>
                </a:cubicBezTo>
                <a:cubicBezTo>
                  <a:pt x="3323920" y="363665"/>
                  <a:pt x="3326511" y="374447"/>
                  <a:pt x="3326511" y="386639"/>
                </a:cubicBezTo>
                <a:cubicBezTo>
                  <a:pt x="3326511" y="391363"/>
                  <a:pt x="3326206" y="395630"/>
                  <a:pt x="3325596" y="399440"/>
                </a:cubicBezTo>
                <a:lnTo>
                  <a:pt x="3229356" y="399440"/>
                </a:lnTo>
                <a:cubicBezTo>
                  <a:pt x="3230118" y="409499"/>
                  <a:pt x="3233852" y="417576"/>
                  <a:pt x="3240557" y="423672"/>
                </a:cubicBezTo>
                <a:cubicBezTo>
                  <a:pt x="3247263" y="429768"/>
                  <a:pt x="3255493" y="432816"/>
                  <a:pt x="3265246" y="432816"/>
                </a:cubicBezTo>
                <a:cubicBezTo>
                  <a:pt x="3279267" y="432816"/>
                  <a:pt x="3289173" y="426949"/>
                  <a:pt x="3294964" y="415214"/>
                </a:cubicBezTo>
                <a:lnTo>
                  <a:pt x="3323082" y="415214"/>
                </a:lnTo>
                <a:cubicBezTo>
                  <a:pt x="3319272" y="426796"/>
                  <a:pt x="3312376" y="436283"/>
                  <a:pt x="3302394" y="443675"/>
                </a:cubicBezTo>
                <a:cubicBezTo>
                  <a:pt x="3292411" y="451066"/>
                  <a:pt x="3280029" y="454762"/>
                  <a:pt x="3265246" y="454762"/>
                </a:cubicBezTo>
                <a:cubicBezTo>
                  <a:pt x="3253206" y="454762"/>
                  <a:pt x="3242424" y="452057"/>
                  <a:pt x="3232899" y="446646"/>
                </a:cubicBezTo>
                <a:cubicBezTo>
                  <a:pt x="3223374" y="441236"/>
                  <a:pt x="3215907" y="433616"/>
                  <a:pt x="3210496" y="423786"/>
                </a:cubicBezTo>
                <a:cubicBezTo>
                  <a:pt x="3205086" y="413957"/>
                  <a:pt x="3202381" y="402565"/>
                  <a:pt x="3202381" y="389611"/>
                </a:cubicBezTo>
                <a:cubicBezTo>
                  <a:pt x="3202381" y="376657"/>
                  <a:pt x="3205010" y="365265"/>
                  <a:pt x="3210268" y="355435"/>
                </a:cubicBezTo>
                <a:cubicBezTo>
                  <a:pt x="3215525" y="345605"/>
                  <a:pt x="3222917" y="338023"/>
                  <a:pt x="3232442" y="332689"/>
                </a:cubicBezTo>
                <a:cubicBezTo>
                  <a:pt x="3241967" y="327355"/>
                  <a:pt x="3252902" y="324688"/>
                  <a:pt x="3265246" y="324688"/>
                </a:cubicBezTo>
                <a:close/>
                <a:moveTo>
                  <a:pt x="3065221" y="324688"/>
                </a:moveTo>
                <a:cubicBezTo>
                  <a:pt x="3077108" y="324688"/>
                  <a:pt x="3087700" y="327279"/>
                  <a:pt x="3096996" y="332461"/>
                </a:cubicBezTo>
                <a:cubicBezTo>
                  <a:pt x="3106293" y="337642"/>
                  <a:pt x="3113532" y="344919"/>
                  <a:pt x="3118713" y="354292"/>
                </a:cubicBezTo>
                <a:cubicBezTo>
                  <a:pt x="3123895" y="363665"/>
                  <a:pt x="3126486" y="374447"/>
                  <a:pt x="3126486" y="386639"/>
                </a:cubicBezTo>
                <a:cubicBezTo>
                  <a:pt x="3126486" y="391363"/>
                  <a:pt x="3126181" y="395630"/>
                  <a:pt x="3125571" y="399440"/>
                </a:cubicBezTo>
                <a:lnTo>
                  <a:pt x="3029331" y="399440"/>
                </a:lnTo>
                <a:cubicBezTo>
                  <a:pt x="3030093" y="409499"/>
                  <a:pt x="3033827" y="417576"/>
                  <a:pt x="3040532" y="423672"/>
                </a:cubicBezTo>
                <a:cubicBezTo>
                  <a:pt x="3047238" y="429768"/>
                  <a:pt x="3055468" y="432816"/>
                  <a:pt x="3065221" y="432816"/>
                </a:cubicBezTo>
                <a:cubicBezTo>
                  <a:pt x="3079242" y="432816"/>
                  <a:pt x="3089148" y="426949"/>
                  <a:pt x="3094939" y="415214"/>
                </a:cubicBezTo>
                <a:lnTo>
                  <a:pt x="3123057" y="415214"/>
                </a:lnTo>
                <a:cubicBezTo>
                  <a:pt x="3119247" y="426796"/>
                  <a:pt x="3112351" y="436283"/>
                  <a:pt x="3102368" y="443675"/>
                </a:cubicBezTo>
                <a:cubicBezTo>
                  <a:pt x="3092386" y="451066"/>
                  <a:pt x="3080004" y="454762"/>
                  <a:pt x="3065221" y="454762"/>
                </a:cubicBezTo>
                <a:cubicBezTo>
                  <a:pt x="3053182" y="454762"/>
                  <a:pt x="3042399" y="452057"/>
                  <a:pt x="3032874" y="446646"/>
                </a:cubicBezTo>
                <a:cubicBezTo>
                  <a:pt x="3023349" y="441236"/>
                  <a:pt x="3015882" y="433616"/>
                  <a:pt x="3010471" y="423786"/>
                </a:cubicBezTo>
                <a:cubicBezTo>
                  <a:pt x="3005061" y="413957"/>
                  <a:pt x="3002356" y="402565"/>
                  <a:pt x="3002356" y="389611"/>
                </a:cubicBezTo>
                <a:cubicBezTo>
                  <a:pt x="3002356" y="376657"/>
                  <a:pt x="3004985" y="365265"/>
                  <a:pt x="3010243" y="355435"/>
                </a:cubicBezTo>
                <a:cubicBezTo>
                  <a:pt x="3015500" y="345605"/>
                  <a:pt x="3022892" y="338023"/>
                  <a:pt x="3032417" y="332689"/>
                </a:cubicBezTo>
                <a:cubicBezTo>
                  <a:pt x="3041942" y="327355"/>
                  <a:pt x="3052877" y="324688"/>
                  <a:pt x="3065221" y="324688"/>
                </a:cubicBezTo>
                <a:close/>
                <a:moveTo>
                  <a:pt x="2483053" y="324688"/>
                </a:moveTo>
                <a:cubicBezTo>
                  <a:pt x="2498293" y="324688"/>
                  <a:pt x="2510904" y="328308"/>
                  <a:pt x="2520886" y="335547"/>
                </a:cubicBezTo>
                <a:cubicBezTo>
                  <a:pt x="2530868" y="342786"/>
                  <a:pt x="2537612" y="353111"/>
                  <a:pt x="2541117" y="366522"/>
                </a:cubicBezTo>
                <a:lnTo>
                  <a:pt x="2512999" y="366522"/>
                </a:lnTo>
                <a:cubicBezTo>
                  <a:pt x="2510713" y="360274"/>
                  <a:pt x="2507056" y="355397"/>
                  <a:pt x="2502027" y="351892"/>
                </a:cubicBezTo>
                <a:cubicBezTo>
                  <a:pt x="2496997" y="348386"/>
                  <a:pt x="2490673" y="346634"/>
                  <a:pt x="2483053" y="346634"/>
                </a:cubicBezTo>
                <a:cubicBezTo>
                  <a:pt x="2472385" y="346634"/>
                  <a:pt x="2463889" y="350406"/>
                  <a:pt x="2457564" y="357950"/>
                </a:cubicBezTo>
                <a:cubicBezTo>
                  <a:pt x="2451239" y="365493"/>
                  <a:pt x="2448077" y="376047"/>
                  <a:pt x="2448077" y="389611"/>
                </a:cubicBezTo>
                <a:cubicBezTo>
                  <a:pt x="2448077" y="403174"/>
                  <a:pt x="2451239" y="413766"/>
                  <a:pt x="2457564" y="421386"/>
                </a:cubicBezTo>
                <a:cubicBezTo>
                  <a:pt x="2463889" y="429006"/>
                  <a:pt x="2472385" y="432816"/>
                  <a:pt x="2483053" y="432816"/>
                </a:cubicBezTo>
                <a:cubicBezTo>
                  <a:pt x="2498140" y="432816"/>
                  <a:pt x="2508123" y="426187"/>
                  <a:pt x="2512999" y="412928"/>
                </a:cubicBezTo>
                <a:lnTo>
                  <a:pt x="2541117" y="412928"/>
                </a:lnTo>
                <a:cubicBezTo>
                  <a:pt x="2537460" y="425729"/>
                  <a:pt x="2530602" y="435902"/>
                  <a:pt x="2520543" y="443446"/>
                </a:cubicBezTo>
                <a:cubicBezTo>
                  <a:pt x="2510485" y="450990"/>
                  <a:pt x="2497988" y="454762"/>
                  <a:pt x="2483053" y="454762"/>
                </a:cubicBezTo>
                <a:cubicBezTo>
                  <a:pt x="2471013" y="454762"/>
                  <a:pt x="2460345" y="452057"/>
                  <a:pt x="2451049" y="446646"/>
                </a:cubicBezTo>
                <a:cubicBezTo>
                  <a:pt x="2441753" y="441236"/>
                  <a:pt x="2434475" y="433616"/>
                  <a:pt x="2429218" y="423786"/>
                </a:cubicBezTo>
                <a:cubicBezTo>
                  <a:pt x="2423960" y="413957"/>
                  <a:pt x="2421331" y="402565"/>
                  <a:pt x="2421331" y="389611"/>
                </a:cubicBezTo>
                <a:cubicBezTo>
                  <a:pt x="2421331" y="376657"/>
                  <a:pt x="2423960" y="365265"/>
                  <a:pt x="2429218" y="355435"/>
                </a:cubicBezTo>
                <a:cubicBezTo>
                  <a:pt x="2434475" y="345605"/>
                  <a:pt x="2441753" y="338023"/>
                  <a:pt x="2451049" y="332689"/>
                </a:cubicBezTo>
                <a:cubicBezTo>
                  <a:pt x="2460345" y="327355"/>
                  <a:pt x="2471013" y="324688"/>
                  <a:pt x="2483053" y="324688"/>
                </a:cubicBezTo>
                <a:close/>
                <a:moveTo>
                  <a:pt x="2290420" y="324688"/>
                </a:moveTo>
                <a:cubicBezTo>
                  <a:pt x="2301393" y="324688"/>
                  <a:pt x="2311413" y="327393"/>
                  <a:pt x="2320480" y="332804"/>
                </a:cubicBezTo>
                <a:cubicBezTo>
                  <a:pt x="2329549" y="338214"/>
                  <a:pt x="2336673" y="345796"/>
                  <a:pt x="2341854" y="355549"/>
                </a:cubicBezTo>
                <a:cubicBezTo>
                  <a:pt x="2347036" y="365303"/>
                  <a:pt x="2349627" y="376504"/>
                  <a:pt x="2349627" y="389153"/>
                </a:cubicBezTo>
                <a:cubicBezTo>
                  <a:pt x="2349627" y="401803"/>
                  <a:pt x="2347036" y="413118"/>
                  <a:pt x="2341854" y="423101"/>
                </a:cubicBezTo>
                <a:cubicBezTo>
                  <a:pt x="2336673" y="433083"/>
                  <a:pt x="2329549" y="440855"/>
                  <a:pt x="2320480" y="446418"/>
                </a:cubicBezTo>
                <a:cubicBezTo>
                  <a:pt x="2311413" y="451980"/>
                  <a:pt x="2301393" y="454762"/>
                  <a:pt x="2290420" y="454762"/>
                </a:cubicBezTo>
                <a:cubicBezTo>
                  <a:pt x="2280819" y="454762"/>
                  <a:pt x="2272284" y="452819"/>
                  <a:pt x="2264816" y="448932"/>
                </a:cubicBezTo>
                <a:cubicBezTo>
                  <a:pt x="2257349" y="445046"/>
                  <a:pt x="2251253" y="440207"/>
                  <a:pt x="2246528" y="434416"/>
                </a:cubicBezTo>
                <a:lnTo>
                  <a:pt x="2246528" y="512597"/>
                </a:lnTo>
                <a:lnTo>
                  <a:pt x="2220468" y="512597"/>
                </a:lnTo>
                <a:lnTo>
                  <a:pt x="2220468" y="326746"/>
                </a:lnTo>
                <a:lnTo>
                  <a:pt x="2246528" y="326746"/>
                </a:lnTo>
                <a:lnTo>
                  <a:pt x="2246528" y="345262"/>
                </a:lnTo>
                <a:cubicBezTo>
                  <a:pt x="2250948" y="339471"/>
                  <a:pt x="2256968" y="334594"/>
                  <a:pt x="2264587" y="330632"/>
                </a:cubicBezTo>
                <a:cubicBezTo>
                  <a:pt x="2272208" y="326669"/>
                  <a:pt x="2280819" y="324688"/>
                  <a:pt x="2290420" y="324688"/>
                </a:cubicBezTo>
                <a:close/>
                <a:moveTo>
                  <a:pt x="2066696" y="324688"/>
                </a:moveTo>
                <a:cubicBezTo>
                  <a:pt x="2078736" y="324688"/>
                  <a:pt x="2089632" y="327355"/>
                  <a:pt x="2099386" y="332689"/>
                </a:cubicBezTo>
                <a:cubicBezTo>
                  <a:pt x="2109140" y="338023"/>
                  <a:pt x="2116836" y="345643"/>
                  <a:pt x="2122475" y="355549"/>
                </a:cubicBezTo>
                <a:cubicBezTo>
                  <a:pt x="2128113" y="365455"/>
                  <a:pt x="2130933" y="376809"/>
                  <a:pt x="2130933" y="389611"/>
                </a:cubicBezTo>
                <a:cubicBezTo>
                  <a:pt x="2130933" y="402412"/>
                  <a:pt x="2128037" y="413766"/>
                  <a:pt x="2122246" y="423672"/>
                </a:cubicBezTo>
                <a:cubicBezTo>
                  <a:pt x="2116455" y="433578"/>
                  <a:pt x="2108568" y="441236"/>
                  <a:pt x="2098586" y="446646"/>
                </a:cubicBezTo>
                <a:cubicBezTo>
                  <a:pt x="2088604" y="452057"/>
                  <a:pt x="2077593" y="454762"/>
                  <a:pt x="2065554" y="454762"/>
                </a:cubicBezTo>
                <a:cubicBezTo>
                  <a:pt x="2053666" y="454762"/>
                  <a:pt x="2042922" y="452057"/>
                  <a:pt x="2033321" y="446646"/>
                </a:cubicBezTo>
                <a:cubicBezTo>
                  <a:pt x="2023720" y="441236"/>
                  <a:pt x="2016176" y="433616"/>
                  <a:pt x="2010689" y="423786"/>
                </a:cubicBezTo>
                <a:cubicBezTo>
                  <a:pt x="2005203" y="413957"/>
                  <a:pt x="2002460" y="402565"/>
                  <a:pt x="2002460" y="389611"/>
                </a:cubicBezTo>
                <a:cubicBezTo>
                  <a:pt x="2002460" y="376809"/>
                  <a:pt x="2005279" y="365455"/>
                  <a:pt x="2010918" y="355549"/>
                </a:cubicBezTo>
                <a:cubicBezTo>
                  <a:pt x="2016557" y="345643"/>
                  <a:pt x="2024253" y="338023"/>
                  <a:pt x="2034007" y="332689"/>
                </a:cubicBezTo>
                <a:cubicBezTo>
                  <a:pt x="2043760" y="327355"/>
                  <a:pt x="2054657" y="324688"/>
                  <a:pt x="2066696" y="324688"/>
                </a:cubicBezTo>
                <a:close/>
                <a:moveTo>
                  <a:pt x="5996483" y="295427"/>
                </a:moveTo>
                <a:lnTo>
                  <a:pt x="6022771" y="295427"/>
                </a:lnTo>
                <a:lnTo>
                  <a:pt x="6022771" y="326746"/>
                </a:lnTo>
                <a:lnTo>
                  <a:pt x="6053404" y="326746"/>
                </a:lnTo>
                <a:lnTo>
                  <a:pt x="6053404" y="348005"/>
                </a:lnTo>
                <a:lnTo>
                  <a:pt x="6022771" y="348005"/>
                </a:lnTo>
                <a:lnTo>
                  <a:pt x="6022771" y="417728"/>
                </a:lnTo>
                <a:cubicBezTo>
                  <a:pt x="6022771" y="422453"/>
                  <a:pt x="6023876" y="425844"/>
                  <a:pt x="6026086" y="427901"/>
                </a:cubicBezTo>
                <a:cubicBezTo>
                  <a:pt x="6028297" y="429959"/>
                  <a:pt x="6032068" y="430987"/>
                  <a:pt x="6037402" y="430987"/>
                </a:cubicBezTo>
                <a:lnTo>
                  <a:pt x="6053404" y="430987"/>
                </a:lnTo>
                <a:lnTo>
                  <a:pt x="6053404" y="452704"/>
                </a:lnTo>
                <a:lnTo>
                  <a:pt x="6032830" y="452704"/>
                </a:lnTo>
                <a:cubicBezTo>
                  <a:pt x="6021095" y="452704"/>
                  <a:pt x="6012104" y="449961"/>
                  <a:pt x="6005855" y="444475"/>
                </a:cubicBezTo>
                <a:cubicBezTo>
                  <a:pt x="5999607" y="438988"/>
                  <a:pt x="5996483" y="430073"/>
                  <a:pt x="5996483" y="417728"/>
                </a:cubicBezTo>
                <a:lnTo>
                  <a:pt x="5996483" y="348005"/>
                </a:lnTo>
                <a:lnTo>
                  <a:pt x="5981624" y="348005"/>
                </a:lnTo>
                <a:lnTo>
                  <a:pt x="5981624" y="326746"/>
                </a:lnTo>
                <a:lnTo>
                  <a:pt x="5996483" y="326746"/>
                </a:lnTo>
                <a:close/>
                <a:moveTo>
                  <a:pt x="5910758" y="295427"/>
                </a:moveTo>
                <a:lnTo>
                  <a:pt x="5937046" y="295427"/>
                </a:lnTo>
                <a:lnTo>
                  <a:pt x="5937046" y="326746"/>
                </a:lnTo>
                <a:lnTo>
                  <a:pt x="5967679" y="326746"/>
                </a:lnTo>
                <a:lnTo>
                  <a:pt x="5967679" y="348005"/>
                </a:lnTo>
                <a:lnTo>
                  <a:pt x="5937046" y="348005"/>
                </a:lnTo>
                <a:lnTo>
                  <a:pt x="5937046" y="417728"/>
                </a:lnTo>
                <a:cubicBezTo>
                  <a:pt x="5937046" y="422453"/>
                  <a:pt x="5938151" y="425844"/>
                  <a:pt x="5940361" y="427901"/>
                </a:cubicBezTo>
                <a:cubicBezTo>
                  <a:pt x="5942572" y="429959"/>
                  <a:pt x="5946343" y="430987"/>
                  <a:pt x="5951677" y="430987"/>
                </a:cubicBezTo>
                <a:lnTo>
                  <a:pt x="5967679" y="430987"/>
                </a:lnTo>
                <a:lnTo>
                  <a:pt x="5967679" y="452704"/>
                </a:lnTo>
                <a:lnTo>
                  <a:pt x="5947105" y="452704"/>
                </a:lnTo>
                <a:cubicBezTo>
                  <a:pt x="5935370" y="452704"/>
                  <a:pt x="5926379" y="449961"/>
                  <a:pt x="5920130" y="444475"/>
                </a:cubicBezTo>
                <a:cubicBezTo>
                  <a:pt x="5913882" y="438988"/>
                  <a:pt x="5910758" y="430073"/>
                  <a:pt x="5910758" y="417728"/>
                </a:cubicBezTo>
                <a:lnTo>
                  <a:pt x="5910758" y="348005"/>
                </a:lnTo>
                <a:lnTo>
                  <a:pt x="5895899" y="348005"/>
                </a:lnTo>
                <a:lnTo>
                  <a:pt x="5895899" y="326746"/>
                </a:lnTo>
                <a:lnTo>
                  <a:pt x="5910758" y="326746"/>
                </a:lnTo>
                <a:close/>
                <a:moveTo>
                  <a:pt x="4815383" y="295427"/>
                </a:moveTo>
                <a:lnTo>
                  <a:pt x="4841672" y="295427"/>
                </a:lnTo>
                <a:lnTo>
                  <a:pt x="4841672" y="326746"/>
                </a:lnTo>
                <a:lnTo>
                  <a:pt x="4872304" y="326746"/>
                </a:lnTo>
                <a:lnTo>
                  <a:pt x="4872304" y="348005"/>
                </a:lnTo>
                <a:lnTo>
                  <a:pt x="4841672" y="348005"/>
                </a:lnTo>
                <a:lnTo>
                  <a:pt x="4841672" y="417728"/>
                </a:lnTo>
                <a:cubicBezTo>
                  <a:pt x="4841672" y="422453"/>
                  <a:pt x="4842776" y="425844"/>
                  <a:pt x="4844986" y="427901"/>
                </a:cubicBezTo>
                <a:cubicBezTo>
                  <a:pt x="4847197" y="429959"/>
                  <a:pt x="4850968" y="430987"/>
                  <a:pt x="4856302" y="430987"/>
                </a:cubicBezTo>
                <a:lnTo>
                  <a:pt x="4872304" y="430987"/>
                </a:lnTo>
                <a:lnTo>
                  <a:pt x="4872304" y="452704"/>
                </a:lnTo>
                <a:lnTo>
                  <a:pt x="4851730" y="452704"/>
                </a:lnTo>
                <a:cubicBezTo>
                  <a:pt x="4839995" y="452704"/>
                  <a:pt x="4831003" y="449961"/>
                  <a:pt x="4824755" y="444475"/>
                </a:cubicBezTo>
                <a:cubicBezTo>
                  <a:pt x="4818507" y="438988"/>
                  <a:pt x="4815383" y="430073"/>
                  <a:pt x="4815383" y="417728"/>
                </a:cubicBezTo>
                <a:lnTo>
                  <a:pt x="4815383" y="348005"/>
                </a:lnTo>
                <a:lnTo>
                  <a:pt x="4800524" y="348005"/>
                </a:lnTo>
                <a:lnTo>
                  <a:pt x="4800524" y="326746"/>
                </a:lnTo>
                <a:lnTo>
                  <a:pt x="4815383" y="326746"/>
                </a:lnTo>
                <a:close/>
                <a:moveTo>
                  <a:pt x="3758108" y="295427"/>
                </a:moveTo>
                <a:lnTo>
                  <a:pt x="3784397" y="295427"/>
                </a:lnTo>
                <a:lnTo>
                  <a:pt x="3784397" y="326746"/>
                </a:lnTo>
                <a:lnTo>
                  <a:pt x="3815029" y="326746"/>
                </a:lnTo>
                <a:lnTo>
                  <a:pt x="3815029" y="348005"/>
                </a:lnTo>
                <a:lnTo>
                  <a:pt x="3784397" y="348005"/>
                </a:lnTo>
                <a:lnTo>
                  <a:pt x="3784397" y="417728"/>
                </a:lnTo>
                <a:cubicBezTo>
                  <a:pt x="3784397" y="422453"/>
                  <a:pt x="3785501" y="425844"/>
                  <a:pt x="3787711" y="427901"/>
                </a:cubicBezTo>
                <a:cubicBezTo>
                  <a:pt x="3789922" y="429959"/>
                  <a:pt x="3793693" y="430987"/>
                  <a:pt x="3799027" y="430987"/>
                </a:cubicBezTo>
                <a:lnTo>
                  <a:pt x="3815029" y="430987"/>
                </a:lnTo>
                <a:lnTo>
                  <a:pt x="3815029" y="452704"/>
                </a:lnTo>
                <a:lnTo>
                  <a:pt x="3794455" y="452704"/>
                </a:lnTo>
                <a:cubicBezTo>
                  <a:pt x="3782720" y="452704"/>
                  <a:pt x="3773729" y="449961"/>
                  <a:pt x="3767480" y="444475"/>
                </a:cubicBezTo>
                <a:cubicBezTo>
                  <a:pt x="3761232" y="438988"/>
                  <a:pt x="3758108" y="430073"/>
                  <a:pt x="3758108" y="417728"/>
                </a:cubicBezTo>
                <a:lnTo>
                  <a:pt x="3758108" y="348005"/>
                </a:lnTo>
                <a:lnTo>
                  <a:pt x="3743249" y="348005"/>
                </a:lnTo>
                <a:lnTo>
                  <a:pt x="3743249" y="326746"/>
                </a:lnTo>
                <a:lnTo>
                  <a:pt x="3758108" y="326746"/>
                </a:lnTo>
                <a:close/>
                <a:moveTo>
                  <a:pt x="2777032" y="295427"/>
                </a:moveTo>
                <a:lnTo>
                  <a:pt x="2803322" y="295427"/>
                </a:lnTo>
                <a:lnTo>
                  <a:pt x="2803322" y="326746"/>
                </a:lnTo>
                <a:lnTo>
                  <a:pt x="2833954" y="326746"/>
                </a:lnTo>
                <a:lnTo>
                  <a:pt x="2833954" y="348005"/>
                </a:lnTo>
                <a:lnTo>
                  <a:pt x="2803322" y="348005"/>
                </a:lnTo>
                <a:lnTo>
                  <a:pt x="2803322" y="417728"/>
                </a:lnTo>
                <a:cubicBezTo>
                  <a:pt x="2803322" y="422453"/>
                  <a:pt x="2804426" y="425844"/>
                  <a:pt x="2806636" y="427901"/>
                </a:cubicBezTo>
                <a:cubicBezTo>
                  <a:pt x="2808846" y="429959"/>
                  <a:pt x="2812618" y="430987"/>
                  <a:pt x="2817952" y="430987"/>
                </a:cubicBezTo>
                <a:lnTo>
                  <a:pt x="2833954" y="430987"/>
                </a:lnTo>
                <a:lnTo>
                  <a:pt x="2833954" y="452704"/>
                </a:lnTo>
                <a:lnTo>
                  <a:pt x="2813380" y="452704"/>
                </a:lnTo>
                <a:cubicBezTo>
                  <a:pt x="2801645" y="452704"/>
                  <a:pt x="2792654" y="449961"/>
                  <a:pt x="2786405" y="444475"/>
                </a:cubicBezTo>
                <a:cubicBezTo>
                  <a:pt x="2780157" y="438988"/>
                  <a:pt x="2777032" y="430073"/>
                  <a:pt x="2777032" y="417728"/>
                </a:cubicBezTo>
                <a:lnTo>
                  <a:pt x="2777032" y="348005"/>
                </a:lnTo>
                <a:lnTo>
                  <a:pt x="2762173" y="348005"/>
                </a:lnTo>
                <a:lnTo>
                  <a:pt x="2762173" y="326746"/>
                </a:lnTo>
                <a:lnTo>
                  <a:pt x="2777032" y="326746"/>
                </a:lnTo>
                <a:close/>
                <a:moveTo>
                  <a:pt x="1929308" y="295427"/>
                </a:moveTo>
                <a:lnTo>
                  <a:pt x="1955597" y="295427"/>
                </a:lnTo>
                <a:lnTo>
                  <a:pt x="1955597" y="326746"/>
                </a:lnTo>
                <a:lnTo>
                  <a:pt x="1986229" y="326746"/>
                </a:lnTo>
                <a:lnTo>
                  <a:pt x="1986229" y="348005"/>
                </a:lnTo>
                <a:lnTo>
                  <a:pt x="1955597" y="348005"/>
                </a:lnTo>
                <a:lnTo>
                  <a:pt x="1955597" y="417728"/>
                </a:lnTo>
                <a:cubicBezTo>
                  <a:pt x="1955597" y="422453"/>
                  <a:pt x="1956702" y="425844"/>
                  <a:pt x="1958912" y="427901"/>
                </a:cubicBezTo>
                <a:cubicBezTo>
                  <a:pt x="1961121" y="429959"/>
                  <a:pt x="1964893" y="430987"/>
                  <a:pt x="1970227" y="430987"/>
                </a:cubicBezTo>
                <a:lnTo>
                  <a:pt x="1986229" y="430987"/>
                </a:lnTo>
                <a:lnTo>
                  <a:pt x="1986229" y="452704"/>
                </a:lnTo>
                <a:lnTo>
                  <a:pt x="1965655" y="452704"/>
                </a:lnTo>
                <a:cubicBezTo>
                  <a:pt x="1953920" y="452704"/>
                  <a:pt x="1944928" y="449961"/>
                  <a:pt x="1938680" y="444475"/>
                </a:cubicBezTo>
                <a:cubicBezTo>
                  <a:pt x="1932432" y="438988"/>
                  <a:pt x="1929308" y="430073"/>
                  <a:pt x="1929308" y="417728"/>
                </a:cubicBezTo>
                <a:lnTo>
                  <a:pt x="1929308" y="348005"/>
                </a:lnTo>
                <a:lnTo>
                  <a:pt x="1914449" y="348005"/>
                </a:lnTo>
                <a:lnTo>
                  <a:pt x="1914449" y="326746"/>
                </a:lnTo>
                <a:lnTo>
                  <a:pt x="1929308" y="326746"/>
                </a:lnTo>
                <a:close/>
                <a:moveTo>
                  <a:pt x="5268468" y="283540"/>
                </a:moveTo>
                <a:lnTo>
                  <a:pt x="5294529" y="283540"/>
                </a:lnTo>
                <a:lnTo>
                  <a:pt x="5294529" y="452704"/>
                </a:lnTo>
                <a:lnTo>
                  <a:pt x="5268468" y="452704"/>
                </a:lnTo>
                <a:close/>
                <a:moveTo>
                  <a:pt x="4400855" y="283540"/>
                </a:moveTo>
                <a:lnTo>
                  <a:pt x="4427144" y="283540"/>
                </a:lnTo>
                <a:lnTo>
                  <a:pt x="4427144" y="452704"/>
                </a:lnTo>
                <a:lnTo>
                  <a:pt x="4400855" y="452704"/>
                </a:lnTo>
                <a:lnTo>
                  <a:pt x="4400855" y="433730"/>
                </a:lnTo>
                <a:cubicBezTo>
                  <a:pt x="4396587" y="439826"/>
                  <a:pt x="4390682" y="444856"/>
                  <a:pt x="4383138" y="448818"/>
                </a:cubicBezTo>
                <a:cubicBezTo>
                  <a:pt x="4375594" y="452780"/>
                  <a:pt x="4366946" y="454762"/>
                  <a:pt x="4357192" y="454762"/>
                </a:cubicBezTo>
                <a:cubicBezTo>
                  <a:pt x="4346220" y="454762"/>
                  <a:pt x="4336199" y="451980"/>
                  <a:pt x="4327131" y="446418"/>
                </a:cubicBezTo>
                <a:cubicBezTo>
                  <a:pt x="4318063" y="440855"/>
                  <a:pt x="4310901" y="433083"/>
                  <a:pt x="4305643" y="423101"/>
                </a:cubicBezTo>
                <a:cubicBezTo>
                  <a:pt x="4300385" y="413118"/>
                  <a:pt x="4297756" y="401803"/>
                  <a:pt x="4297756" y="389153"/>
                </a:cubicBezTo>
                <a:cubicBezTo>
                  <a:pt x="4297756" y="376504"/>
                  <a:pt x="4300385" y="365303"/>
                  <a:pt x="4305643" y="355549"/>
                </a:cubicBezTo>
                <a:cubicBezTo>
                  <a:pt x="4310901" y="345796"/>
                  <a:pt x="4318063" y="338214"/>
                  <a:pt x="4327131" y="332804"/>
                </a:cubicBezTo>
                <a:cubicBezTo>
                  <a:pt x="4336199" y="327393"/>
                  <a:pt x="4346295" y="324688"/>
                  <a:pt x="4357421" y="324688"/>
                </a:cubicBezTo>
                <a:cubicBezTo>
                  <a:pt x="4365650" y="324688"/>
                  <a:pt x="4373766" y="326479"/>
                  <a:pt x="4381767" y="330060"/>
                </a:cubicBezTo>
                <a:cubicBezTo>
                  <a:pt x="4389767" y="333642"/>
                  <a:pt x="4396130" y="338404"/>
                  <a:pt x="4400855" y="344348"/>
                </a:cubicBezTo>
                <a:close/>
                <a:moveTo>
                  <a:pt x="2858643" y="283540"/>
                </a:moveTo>
                <a:lnTo>
                  <a:pt x="2884703" y="283540"/>
                </a:lnTo>
                <a:lnTo>
                  <a:pt x="2884703" y="341376"/>
                </a:lnTo>
                <a:cubicBezTo>
                  <a:pt x="2889123" y="336042"/>
                  <a:pt x="2894724" y="331927"/>
                  <a:pt x="2901505" y="329032"/>
                </a:cubicBezTo>
                <a:cubicBezTo>
                  <a:pt x="2908287" y="326136"/>
                  <a:pt x="2915717" y="324688"/>
                  <a:pt x="2923794" y="324688"/>
                </a:cubicBezTo>
                <a:cubicBezTo>
                  <a:pt x="2933395" y="324688"/>
                  <a:pt x="2941967" y="326746"/>
                  <a:pt x="2949511" y="330860"/>
                </a:cubicBezTo>
                <a:cubicBezTo>
                  <a:pt x="2957055" y="334975"/>
                  <a:pt x="2962999" y="341071"/>
                  <a:pt x="2967342" y="349148"/>
                </a:cubicBezTo>
                <a:cubicBezTo>
                  <a:pt x="2971686" y="357226"/>
                  <a:pt x="2973857" y="366979"/>
                  <a:pt x="2973857" y="378409"/>
                </a:cubicBezTo>
                <a:lnTo>
                  <a:pt x="2973857" y="452704"/>
                </a:lnTo>
                <a:lnTo>
                  <a:pt x="2948026" y="452704"/>
                </a:lnTo>
                <a:lnTo>
                  <a:pt x="2948026" y="382295"/>
                </a:lnTo>
                <a:cubicBezTo>
                  <a:pt x="2948026" y="371018"/>
                  <a:pt x="2945206" y="362369"/>
                  <a:pt x="2939567" y="356349"/>
                </a:cubicBezTo>
                <a:cubicBezTo>
                  <a:pt x="2933928" y="350330"/>
                  <a:pt x="2926232" y="347320"/>
                  <a:pt x="2916479" y="347320"/>
                </a:cubicBezTo>
                <a:cubicBezTo>
                  <a:pt x="2906725" y="347320"/>
                  <a:pt x="2898991" y="350330"/>
                  <a:pt x="2893276" y="356349"/>
                </a:cubicBezTo>
                <a:cubicBezTo>
                  <a:pt x="2887561" y="362369"/>
                  <a:pt x="2884703" y="371018"/>
                  <a:pt x="2884703" y="382295"/>
                </a:cubicBezTo>
                <a:lnTo>
                  <a:pt x="2884703" y="452704"/>
                </a:lnTo>
                <a:lnTo>
                  <a:pt x="2858643" y="452704"/>
                </a:lnTo>
                <a:close/>
                <a:moveTo>
                  <a:pt x="2563368" y="283540"/>
                </a:moveTo>
                <a:lnTo>
                  <a:pt x="2589428" y="283540"/>
                </a:lnTo>
                <a:lnTo>
                  <a:pt x="2589428" y="381838"/>
                </a:lnTo>
                <a:lnTo>
                  <a:pt x="2635148" y="326746"/>
                </a:lnTo>
                <a:lnTo>
                  <a:pt x="2671267" y="326746"/>
                </a:lnTo>
                <a:lnTo>
                  <a:pt x="2613203" y="389839"/>
                </a:lnTo>
                <a:lnTo>
                  <a:pt x="2671267" y="452704"/>
                </a:lnTo>
                <a:lnTo>
                  <a:pt x="2636062" y="452704"/>
                </a:lnTo>
                <a:lnTo>
                  <a:pt x="2589428" y="398526"/>
                </a:lnTo>
                <a:lnTo>
                  <a:pt x="2589428" y="452704"/>
                </a:lnTo>
                <a:lnTo>
                  <a:pt x="2563368" y="452704"/>
                </a:lnTo>
                <a:close/>
                <a:moveTo>
                  <a:pt x="6091351" y="276682"/>
                </a:moveTo>
                <a:cubicBezTo>
                  <a:pt x="6095924" y="276682"/>
                  <a:pt x="6099810" y="278282"/>
                  <a:pt x="6103010" y="281483"/>
                </a:cubicBezTo>
                <a:cubicBezTo>
                  <a:pt x="6106210" y="284683"/>
                  <a:pt x="6107811" y="288646"/>
                  <a:pt x="6107811" y="293370"/>
                </a:cubicBezTo>
                <a:cubicBezTo>
                  <a:pt x="6107811" y="298094"/>
                  <a:pt x="6106210" y="302057"/>
                  <a:pt x="6103010" y="305257"/>
                </a:cubicBezTo>
                <a:cubicBezTo>
                  <a:pt x="6099810" y="308458"/>
                  <a:pt x="6095924" y="310058"/>
                  <a:pt x="6091351" y="310058"/>
                </a:cubicBezTo>
                <a:cubicBezTo>
                  <a:pt x="6086627" y="310058"/>
                  <a:pt x="6082665" y="308458"/>
                  <a:pt x="6079464" y="305257"/>
                </a:cubicBezTo>
                <a:cubicBezTo>
                  <a:pt x="6076264" y="302057"/>
                  <a:pt x="6074663" y="298094"/>
                  <a:pt x="6074663" y="293370"/>
                </a:cubicBezTo>
                <a:cubicBezTo>
                  <a:pt x="6074663" y="288646"/>
                  <a:pt x="6076264" y="284683"/>
                  <a:pt x="6079464" y="281483"/>
                </a:cubicBezTo>
                <a:cubicBezTo>
                  <a:pt x="6082665" y="278282"/>
                  <a:pt x="6086627" y="276682"/>
                  <a:pt x="6091351" y="276682"/>
                </a:cubicBezTo>
                <a:close/>
                <a:moveTo>
                  <a:pt x="4472101" y="276682"/>
                </a:moveTo>
                <a:cubicBezTo>
                  <a:pt x="4476674" y="276682"/>
                  <a:pt x="4480560" y="278282"/>
                  <a:pt x="4483760" y="281483"/>
                </a:cubicBezTo>
                <a:cubicBezTo>
                  <a:pt x="4486960" y="284683"/>
                  <a:pt x="4488561" y="288646"/>
                  <a:pt x="4488561" y="293370"/>
                </a:cubicBezTo>
                <a:cubicBezTo>
                  <a:pt x="4488561" y="298094"/>
                  <a:pt x="4486960" y="302057"/>
                  <a:pt x="4483760" y="305257"/>
                </a:cubicBezTo>
                <a:cubicBezTo>
                  <a:pt x="4480560" y="308458"/>
                  <a:pt x="4476674" y="310058"/>
                  <a:pt x="4472101" y="310058"/>
                </a:cubicBezTo>
                <a:cubicBezTo>
                  <a:pt x="4467377" y="310058"/>
                  <a:pt x="4463415" y="308458"/>
                  <a:pt x="4460214" y="305257"/>
                </a:cubicBezTo>
                <a:cubicBezTo>
                  <a:pt x="4457014" y="302057"/>
                  <a:pt x="4455414" y="298094"/>
                  <a:pt x="4455414" y="293370"/>
                </a:cubicBezTo>
                <a:cubicBezTo>
                  <a:pt x="4455414" y="288646"/>
                  <a:pt x="4457014" y="284683"/>
                  <a:pt x="4460214" y="281483"/>
                </a:cubicBezTo>
                <a:cubicBezTo>
                  <a:pt x="4463415" y="278282"/>
                  <a:pt x="4467377" y="276682"/>
                  <a:pt x="4472101" y="276682"/>
                </a:cubicBezTo>
                <a:close/>
                <a:moveTo>
                  <a:pt x="2386127" y="276682"/>
                </a:moveTo>
                <a:cubicBezTo>
                  <a:pt x="2390698" y="276682"/>
                  <a:pt x="2394585" y="278282"/>
                  <a:pt x="2397785" y="281483"/>
                </a:cubicBezTo>
                <a:cubicBezTo>
                  <a:pt x="2400986" y="284683"/>
                  <a:pt x="2402586" y="288646"/>
                  <a:pt x="2402586" y="293370"/>
                </a:cubicBezTo>
                <a:cubicBezTo>
                  <a:pt x="2402586" y="298094"/>
                  <a:pt x="2400986" y="302057"/>
                  <a:pt x="2397785" y="305257"/>
                </a:cubicBezTo>
                <a:cubicBezTo>
                  <a:pt x="2394585" y="308458"/>
                  <a:pt x="2390698" y="310058"/>
                  <a:pt x="2386127" y="310058"/>
                </a:cubicBezTo>
                <a:cubicBezTo>
                  <a:pt x="2381402" y="310058"/>
                  <a:pt x="2377440" y="308458"/>
                  <a:pt x="2374239" y="305257"/>
                </a:cubicBezTo>
                <a:cubicBezTo>
                  <a:pt x="2371039" y="302057"/>
                  <a:pt x="2369439" y="298094"/>
                  <a:pt x="2369439" y="293370"/>
                </a:cubicBezTo>
                <a:cubicBezTo>
                  <a:pt x="2369439" y="288646"/>
                  <a:pt x="2371039" y="284683"/>
                  <a:pt x="2374239" y="281483"/>
                </a:cubicBezTo>
                <a:cubicBezTo>
                  <a:pt x="2377440" y="278282"/>
                  <a:pt x="2381402" y="276682"/>
                  <a:pt x="2386127" y="276682"/>
                </a:cubicBezTo>
                <a:close/>
                <a:moveTo>
                  <a:pt x="8343214" y="71095"/>
                </a:moveTo>
                <a:cubicBezTo>
                  <a:pt x="8336508" y="71095"/>
                  <a:pt x="8330298" y="72695"/>
                  <a:pt x="8324583" y="75895"/>
                </a:cubicBezTo>
                <a:cubicBezTo>
                  <a:pt x="8318868" y="79096"/>
                  <a:pt x="8314334" y="83858"/>
                  <a:pt x="8310981" y="90183"/>
                </a:cubicBezTo>
                <a:cubicBezTo>
                  <a:pt x="8307629" y="96507"/>
                  <a:pt x="8305952" y="104242"/>
                  <a:pt x="8305952" y="113386"/>
                </a:cubicBezTo>
                <a:cubicBezTo>
                  <a:pt x="8305952" y="126949"/>
                  <a:pt x="8309419" y="137427"/>
                  <a:pt x="8316354" y="144818"/>
                </a:cubicBezTo>
                <a:cubicBezTo>
                  <a:pt x="8323287" y="152210"/>
                  <a:pt x="8332012" y="155905"/>
                  <a:pt x="8342528" y="155905"/>
                </a:cubicBezTo>
                <a:cubicBezTo>
                  <a:pt x="8349233" y="155905"/>
                  <a:pt x="8355520" y="154305"/>
                  <a:pt x="8361387" y="151105"/>
                </a:cubicBezTo>
                <a:cubicBezTo>
                  <a:pt x="8367255" y="147904"/>
                  <a:pt x="8372018" y="143104"/>
                  <a:pt x="8375674" y="136703"/>
                </a:cubicBezTo>
                <a:cubicBezTo>
                  <a:pt x="8379332" y="130302"/>
                  <a:pt x="8381161" y="122530"/>
                  <a:pt x="8381161" y="113386"/>
                </a:cubicBezTo>
                <a:cubicBezTo>
                  <a:pt x="8381161" y="104242"/>
                  <a:pt x="8379408" y="96507"/>
                  <a:pt x="8375904" y="90183"/>
                </a:cubicBezTo>
                <a:cubicBezTo>
                  <a:pt x="8372398" y="83858"/>
                  <a:pt x="8367749" y="79096"/>
                  <a:pt x="8361959" y="75895"/>
                </a:cubicBezTo>
                <a:cubicBezTo>
                  <a:pt x="8356168" y="72695"/>
                  <a:pt x="8349919" y="71095"/>
                  <a:pt x="8343214" y="71095"/>
                </a:cubicBezTo>
                <a:close/>
                <a:moveTo>
                  <a:pt x="8200339" y="71095"/>
                </a:moveTo>
                <a:cubicBezTo>
                  <a:pt x="8193633" y="71095"/>
                  <a:pt x="8187423" y="72695"/>
                  <a:pt x="8181708" y="75895"/>
                </a:cubicBezTo>
                <a:cubicBezTo>
                  <a:pt x="8175993" y="79096"/>
                  <a:pt x="8171459" y="83858"/>
                  <a:pt x="8168106" y="90183"/>
                </a:cubicBezTo>
                <a:cubicBezTo>
                  <a:pt x="8164754" y="96507"/>
                  <a:pt x="8163078" y="104242"/>
                  <a:pt x="8163078" y="113386"/>
                </a:cubicBezTo>
                <a:cubicBezTo>
                  <a:pt x="8163078" y="126949"/>
                  <a:pt x="8166544" y="137427"/>
                  <a:pt x="8173479" y="144818"/>
                </a:cubicBezTo>
                <a:cubicBezTo>
                  <a:pt x="8180413" y="152210"/>
                  <a:pt x="8189138" y="155905"/>
                  <a:pt x="8199653" y="155905"/>
                </a:cubicBezTo>
                <a:cubicBezTo>
                  <a:pt x="8206359" y="155905"/>
                  <a:pt x="8212645" y="154305"/>
                  <a:pt x="8218513" y="151105"/>
                </a:cubicBezTo>
                <a:cubicBezTo>
                  <a:pt x="8224380" y="147904"/>
                  <a:pt x="8229143" y="143104"/>
                  <a:pt x="8232800" y="136703"/>
                </a:cubicBezTo>
                <a:cubicBezTo>
                  <a:pt x="8236458" y="130302"/>
                  <a:pt x="8238287" y="122530"/>
                  <a:pt x="8238287" y="113386"/>
                </a:cubicBezTo>
                <a:cubicBezTo>
                  <a:pt x="8238287" y="104242"/>
                  <a:pt x="8236534" y="96507"/>
                  <a:pt x="8233029" y="90183"/>
                </a:cubicBezTo>
                <a:cubicBezTo>
                  <a:pt x="8229524" y="83858"/>
                  <a:pt x="8224875" y="79096"/>
                  <a:pt x="8219084" y="75895"/>
                </a:cubicBezTo>
                <a:cubicBezTo>
                  <a:pt x="8213293" y="72695"/>
                  <a:pt x="8207045" y="71095"/>
                  <a:pt x="8200339" y="71095"/>
                </a:cubicBezTo>
                <a:close/>
                <a:moveTo>
                  <a:pt x="7353528" y="71095"/>
                </a:moveTo>
                <a:cubicBezTo>
                  <a:pt x="7346823" y="71095"/>
                  <a:pt x="7340574" y="72733"/>
                  <a:pt x="7334783" y="76010"/>
                </a:cubicBezTo>
                <a:cubicBezTo>
                  <a:pt x="7328992" y="79286"/>
                  <a:pt x="7324306" y="84087"/>
                  <a:pt x="7320724" y="90411"/>
                </a:cubicBezTo>
                <a:cubicBezTo>
                  <a:pt x="7317143" y="96736"/>
                  <a:pt x="7315352" y="104242"/>
                  <a:pt x="7315352" y="112928"/>
                </a:cubicBezTo>
                <a:cubicBezTo>
                  <a:pt x="7315352" y="121615"/>
                  <a:pt x="7317143" y="129235"/>
                  <a:pt x="7320724" y="135788"/>
                </a:cubicBezTo>
                <a:cubicBezTo>
                  <a:pt x="7324306" y="142342"/>
                  <a:pt x="7329030" y="147333"/>
                  <a:pt x="7334897" y="150762"/>
                </a:cubicBezTo>
                <a:cubicBezTo>
                  <a:pt x="7340765" y="154191"/>
                  <a:pt x="7346975" y="155905"/>
                  <a:pt x="7353528" y="155905"/>
                </a:cubicBezTo>
                <a:cubicBezTo>
                  <a:pt x="7360234" y="155905"/>
                  <a:pt x="7366482" y="154229"/>
                  <a:pt x="7372274" y="150876"/>
                </a:cubicBezTo>
                <a:cubicBezTo>
                  <a:pt x="7378065" y="147523"/>
                  <a:pt x="7382751" y="142608"/>
                  <a:pt x="7386333" y="136131"/>
                </a:cubicBezTo>
                <a:cubicBezTo>
                  <a:pt x="7389914" y="129654"/>
                  <a:pt x="7391704" y="122072"/>
                  <a:pt x="7391704" y="113386"/>
                </a:cubicBezTo>
                <a:cubicBezTo>
                  <a:pt x="7391704" y="104699"/>
                  <a:pt x="7389914" y="97155"/>
                  <a:pt x="7386333" y="90754"/>
                </a:cubicBezTo>
                <a:cubicBezTo>
                  <a:pt x="7382751" y="84353"/>
                  <a:pt x="7378065" y="79477"/>
                  <a:pt x="7372274" y="76124"/>
                </a:cubicBezTo>
                <a:cubicBezTo>
                  <a:pt x="7366482" y="72771"/>
                  <a:pt x="7360234" y="71095"/>
                  <a:pt x="7353528" y="71095"/>
                </a:cubicBezTo>
                <a:close/>
                <a:moveTo>
                  <a:pt x="7209129" y="71095"/>
                </a:moveTo>
                <a:cubicBezTo>
                  <a:pt x="7202576" y="71095"/>
                  <a:pt x="7196366" y="72771"/>
                  <a:pt x="7190499" y="76124"/>
                </a:cubicBezTo>
                <a:cubicBezTo>
                  <a:pt x="7184631" y="79477"/>
                  <a:pt x="7179907" y="84353"/>
                  <a:pt x="7176326" y="90754"/>
                </a:cubicBezTo>
                <a:cubicBezTo>
                  <a:pt x="7172744" y="97155"/>
                  <a:pt x="7170953" y="104699"/>
                  <a:pt x="7170953" y="113386"/>
                </a:cubicBezTo>
                <a:cubicBezTo>
                  <a:pt x="7170953" y="122072"/>
                  <a:pt x="7172744" y="129654"/>
                  <a:pt x="7176326" y="136131"/>
                </a:cubicBezTo>
                <a:cubicBezTo>
                  <a:pt x="7179907" y="142608"/>
                  <a:pt x="7184631" y="147523"/>
                  <a:pt x="7190499" y="150876"/>
                </a:cubicBezTo>
                <a:cubicBezTo>
                  <a:pt x="7196366" y="154229"/>
                  <a:pt x="7202576" y="155905"/>
                  <a:pt x="7209129" y="155905"/>
                </a:cubicBezTo>
                <a:cubicBezTo>
                  <a:pt x="7215835" y="155905"/>
                  <a:pt x="7222121" y="154191"/>
                  <a:pt x="7227989" y="150762"/>
                </a:cubicBezTo>
                <a:cubicBezTo>
                  <a:pt x="7233856" y="147333"/>
                  <a:pt x="7238581" y="142342"/>
                  <a:pt x="7242162" y="135788"/>
                </a:cubicBezTo>
                <a:cubicBezTo>
                  <a:pt x="7245743" y="129235"/>
                  <a:pt x="7247534" y="121615"/>
                  <a:pt x="7247534" y="112928"/>
                </a:cubicBezTo>
                <a:cubicBezTo>
                  <a:pt x="7247534" y="104242"/>
                  <a:pt x="7245743" y="96736"/>
                  <a:pt x="7242162" y="90411"/>
                </a:cubicBezTo>
                <a:cubicBezTo>
                  <a:pt x="7238581" y="84087"/>
                  <a:pt x="7233856" y="79286"/>
                  <a:pt x="7227989" y="76010"/>
                </a:cubicBezTo>
                <a:cubicBezTo>
                  <a:pt x="7222121" y="72733"/>
                  <a:pt x="7215835" y="71095"/>
                  <a:pt x="7209129" y="71095"/>
                </a:cubicBezTo>
                <a:close/>
                <a:moveTo>
                  <a:pt x="6877278" y="71095"/>
                </a:moveTo>
                <a:cubicBezTo>
                  <a:pt x="6870573" y="71095"/>
                  <a:pt x="6864324" y="72733"/>
                  <a:pt x="6858533" y="76010"/>
                </a:cubicBezTo>
                <a:cubicBezTo>
                  <a:pt x="6852742" y="79286"/>
                  <a:pt x="6848056" y="84087"/>
                  <a:pt x="6844474" y="90411"/>
                </a:cubicBezTo>
                <a:cubicBezTo>
                  <a:pt x="6840892" y="96736"/>
                  <a:pt x="6839102" y="104242"/>
                  <a:pt x="6839102" y="112928"/>
                </a:cubicBezTo>
                <a:cubicBezTo>
                  <a:pt x="6839102" y="121615"/>
                  <a:pt x="6840892" y="129235"/>
                  <a:pt x="6844474" y="135788"/>
                </a:cubicBezTo>
                <a:cubicBezTo>
                  <a:pt x="6848056" y="142342"/>
                  <a:pt x="6852780" y="147333"/>
                  <a:pt x="6858648" y="150762"/>
                </a:cubicBezTo>
                <a:cubicBezTo>
                  <a:pt x="6864515" y="154191"/>
                  <a:pt x="6870725" y="155905"/>
                  <a:pt x="6877278" y="155905"/>
                </a:cubicBezTo>
                <a:cubicBezTo>
                  <a:pt x="6883984" y="155905"/>
                  <a:pt x="6890232" y="154229"/>
                  <a:pt x="6896024" y="150876"/>
                </a:cubicBezTo>
                <a:cubicBezTo>
                  <a:pt x="6901815" y="147523"/>
                  <a:pt x="6906501" y="142608"/>
                  <a:pt x="6910083" y="136131"/>
                </a:cubicBezTo>
                <a:cubicBezTo>
                  <a:pt x="6913664" y="129654"/>
                  <a:pt x="6915454" y="122072"/>
                  <a:pt x="6915454" y="113386"/>
                </a:cubicBezTo>
                <a:cubicBezTo>
                  <a:pt x="6915454" y="104699"/>
                  <a:pt x="6913664" y="97155"/>
                  <a:pt x="6910083" y="90754"/>
                </a:cubicBezTo>
                <a:cubicBezTo>
                  <a:pt x="6906501" y="84353"/>
                  <a:pt x="6901815" y="79477"/>
                  <a:pt x="6896024" y="76124"/>
                </a:cubicBezTo>
                <a:cubicBezTo>
                  <a:pt x="6890232" y="72771"/>
                  <a:pt x="6883984" y="71095"/>
                  <a:pt x="6877278" y="71095"/>
                </a:cubicBezTo>
                <a:close/>
                <a:moveTo>
                  <a:pt x="6409639" y="71095"/>
                </a:moveTo>
                <a:cubicBezTo>
                  <a:pt x="6402934" y="71095"/>
                  <a:pt x="6396723" y="72695"/>
                  <a:pt x="6391008" y="75895"/>
                </a:cubicBezTo>
                <a:cubicBezTo>
                  <a:pt x="6385293" y="79096"/>
                  <a:pt x="6380759" y="83858"/>
                  <a:pt x="6377407" y="90183"/>
                </a:cubicBezTo>
                <a:cubicBezTo>
                  <a:pt x="6374054" y="96507"/>
                  <a:pt x="6372377" y="104242"/>
                  <a:pt x="6372377" y="113386"/>
                </a:cubicBezTo>
                <a:cubicBezTo>
                  <a:pt x="6372377" y="126949"/>
                  <a:pt x="6375844" y="137427"/>
                  <a:pt x="6382778" y="144818"/>
                </a:cubicBezTo>
                <a:cubicBezTo>
                  <a:pt x="6389713" y="152210"/>
                  <a:pt x="6398438" y="155905"/>
                  <a:pt x="6408954" y="155905"/>
                </a:cubicBezTo>
                <a:cubicBezTo>
                  <a:pt x="6415659" y="155905"/>
                  <a:pt x="6421946" y="154305"/>
                  <a:pt x="6427813" y="151105"/>
                </a:cubicBezTo>
                <a:cubicBezTo>
                  <a:pt x="6433680" y="147904"/>
                  <a:pt x="6438442" y="143104"/>
                  <a:pt x="6442100" y="136703"/>
                </a:cubicBezTo>
                <a:cubicBezTo>
                  <a:pt x="6445758" y="130302"/>
                  <a:pt x="6447587" y="122530"/>
                  <a:pt x="6447587" y="113386"/>
                </a:cubicBezTo>
                <a:cubicBezTo>
                  <a:pt x="6447587" y="104242"/>
                  <a:pt x="6445834" y="96507"/>
                  <a:pt x="6442329" y="90183"/>
                </a:cubicBezTo>
                <a:cubicBezTo>
                  <a:pt x="6438824" y="83858"/>
                  <a:pt x="6434176" y="79096"/>
                  <a:pt x="6428384" y="75895"/>
                </a:cubicBezTo>
                <a:cubicBezTo>
                  <a:pt x="6422593" y="72695"/>
                  <a:pt x="6416345" y="71095"/>
                  <a:pt x="6409639" y="71095"/>
                </a:cubicBezTo>
                <a:close/>
                <a:moveTo>
                  <a:pt x="4999330" y="71095"/>
                </a:moveTo>
                <a:cubicBezTo>
                  <a:pt x="4992776" y="71095"/>
                  <a:pt x="4986566" y="72771"/>
                  <a:pt x="4980699" y="76124"/>
                </a:cubicBezTo>
                <a:cubicBezTo>
                  <a:pt x="4974831" y="79477"/>
                  <a:pt x="4970106" y="84353"/>
                  <a:pt x="4966525" y="90754"/>
                </a:cubicBezTo>
                <a:cubicBezTo>
                  <a:pt x="4962944" y="97155"/>
                  <a:pt x="4961154" y="104699"/>
                  <a:pt x="4961154" y="113386"/>
                </a:cubicBezTo>
                <a:cubicBezTo>
                  <a:pt x="4961154" y="122072"/>
                  <a:pt x="4962944" y="129654"/>
                  <a:pt x="4966525" y="136131"/>
                </a:cubicBezTo>
                <a:cubicBezTo>
                  <a:pt x="4970106" y="142608"/>
                  <a:pt x="4974831" y="147523"/>
                  <a:pt x="4980699" y="150876"/>
                </a:cubicBezTo>
                <a:cubicBezTo>
                  <a:pt x="4986566" y="154229"/>
                  <a:pt x="4992776" y="155905"/>
                  <a:pt x="4999330" y="155905"/>
                </a:cubicBezTo>
                <a:cubicBezTo>
                  <a:pt x="5006035" y="155905"/>
                  <a:pt x="5012321" y="154191"/>
                  <a:pt x="5018189" y="150762"/>
                </a:cubicBezTo>
                <a:cubicBezTo>
                  <a:pt x="5024056" y="147333"/>
                  <a:pt x="5028781" y="142342"/>
                  <a:pt x="5032362" y="135788"/>
                </a:cubicBezTo>
                <a:cubicBezTo>
                  <a:pt x="5035944" y="129235"/>
                  <a:pt x="5037734" y="121615"/>
                  <a:pt x="5037734" y="112928"/>
                </a:cubicBezTo>
                <a:cubicBezTo>
                  <a:pt x="5037734" y="104242"/>
                  <a:pt x="5035944" y="96736"/>
                  <a:pt x="5032362" y="90411"/>
                </a:cubicBezTo>
                <a:cubicBezTo>
                  <a:pt x="5028781" y="84087"/>
                  <a:pt x="5024056" y="79286"/>
                  <a:pt x="5018189" y="76010"/>
                </a:cubicBezTo>
                <a:cubicBezTo>
                  <a:pt x="5012321" y="72733"/>
                  <a:pt x="5006035" y="71095"/>
                  <a:pt x="4999330" y="71095"/>
                </a:cubicBezTo>
                <a:close/>
                <a:moveTo>
                  <a:pt x="4276039" y="71095"/>
                </a:moveTo>
                <a:cubicBezTo>
                  <a:pt x="4269334" y="71095"/>
                  <a:pt x="4263123" y="72695"/>
                  <a:pt x="4257409" y="75895"/>
                </a:cubicBezTo>
                <a:cubicBezTo>
                  <a:pt x="4251693" y="79096"/>
                  <a:pt x="4247159" y="83858"/>
                  <a:pt x="4243807" y="90183"/>
                </a:cubicBezTo>
                <a:cubicBezTo>
                  <a:pt x="4240454" y="96507"/>
                  <a:pt x="4238777" y="104242"/>
                  <a:pt x="4238777" y="113386"/>
                </a:cubicBezTo>
                <a:cubicBezTo>
                  <a:pt x="4238777" y="126949"/>
                  <a:pt x="4242244" y="137427"/>
                  <a:pt x="4249178" y="144818"/>
                </a:cubicBezTo>
                <a:cubicBezTo>
                  <a:pt x="4256113" y="152210"/>
                  <a:pt x="4264838" y="155905"/>
                  <a:pt x="4275354" y="155905"/>
                </a:cubicBezTo>
                <a:cubicBezTo>
                  <a:pt x="4282059" y="155905"/>
                  <a:pt x="4288345" y="154305"/>
                  <a:pt x="4294213" y="151105"/>
                </a:cubicBezTo>
                <a:cubicBezTo>
                  <a:pt x="4300080" y="147904"/>
                  <a:pt x="4304843" y="143104"/>
                  <a:pt x="4308500" y="136703"/>
                </a:cubicBezTo>
                <a:cubicBezTo>
                  <a:pt x="4312158" y="130302"/>
                  <a:pt x="4313987" y="122530"/>
                  <a:pt x="4313987" y="113386"/>
                </a:cubicBezTo>
                <a:cubicBezTo>
                  <a:pt x="4313987" y="104242"/>
                  <a:pt x="4312234" y="96507"/>
                  <a:pt x="4308729" y="90183"/>
                </a:cubicBezTo>
                <a:cubicBezTo>
                  <a:pt x="4305224" y="83858"/>
                  <a:pt x="4300575" y="79096"/>
                  <a:pt x="4294784" y="75895"/>
                </a:cubicBezTo>
                <a:cubicBezTo>
                  <a:pt x="4288993" y="72695"/>
                  <a:pt x="4282745" y="71095"/>
                  <a:pt x="4276039" y="71095"/>
                </a:cubicBezTo>
                <a:close/>
                <a:moveTo>
                  <a:pt x="3772128" y="71095"/>
                </a:moveTo>
                <a:cubicBezTo>
                  <a:pt x="3765423" y="71095"/>
                  <a:pt x="3759175" y="72733"/>
                  <a:pt x="3753383" y="76010"/>
                </a:cubicBezTo>
                <a:cubicBezTo>
                  <a:pt x="3747592" y="79286"/>
                  <a:pt x="3742906" y="84087"/>
                  <a:pt x="3739325" y="90411"/>
                </a:cubicBezTo>
                <a:cubicBezTo>
                  <a:pt x="3735743" y="96736"/>
                  <a:pt x="3733952" y="104242"/>
                  <a:pt x="3733952" y="112928"/>
                </a:cubicBezTo>
                <a:cubicBezTo>
                  <a:pt x="3733952" y="121615"/>
                  <a:pt x="3735743" y="129235"/>
                  <a:pt x="3739325" y="135788"/>
                </a:cubicBezTo>
                <a:cubicBezTo>
                  <a:pt x="3742906" y="142342"/>
                  <a:pt x="3747630" y="147333"/>
                  <a:pt x="3753498" y="150762"/>
                </a:cubicBezTo>
                <a:cubicBezTo>
                  <a:pt x="3759365" y="154191"/>
                  <a:pt x="3765575" y="155905"/>
                  <a:pt x="3772128" y="155905"/>
                </a:cubicBezTo>
                <a:cubicBezTo>
                  <a:pt x="3778834" y="155905"/>
                  <a:pt x="3785082" y="154229"/>
                  <a:pt x="3790874" y="150876"/>
                </a:cubicBezTo>
                <a:cubicBezTo>
                  <a:pt x="3796665" y="147523"/>
                  <a:pt x="3801351" y="142608"/>
                  <a:pt x="3804933" y="136131"/>
                </a:cubicBezTo>
                <a:cubicBezTo>
                  <a:pt x="3808514" y="129654"/>
                  <a:pt x="3810305" y="122072"/>
                  <a:pt x="3810305" y="113386"/>
                </a:cubicBezTo>
                <a:cubicBezTo>
                  <a:pt x="3810305" y="104699"/>
                  <a:pt x="3808514" y="97155"/>
                  <a:pt x="3804933" y="90754"/>
                </a:cubicBezTo>
                <a:cubicBezTo>
                  <a:pt x="3801351" y="84353"/>
                  <a:pt x="3796665" y="79477"/>
                  <a:pt x="3790874" y="76124"/>
                </a:cubicBezTo>
                <a:cubicBezTo>
                  <a:pt x="3785082" y="72771"/>
                  <a:pt x="3778834" y="71095"/>
                  <a:pt x="3772128" y="71095"/>
                </a:cubicBezTo>
                <a:close/>
                <a:moveTo>
                  <a:pt x="3628339" y="71095"/>
                </a:moveTo>
                <a:cubicBezTo>
                  <a:pt x="3621634" y="71095"/>
                  <a:pt x="3615423" y="72695"/>
                  <a:pt x="3609708" y="75895"/>
                </a:cubicBezTo>
                <a:cubicBezTo>
                  <a:pt x="3603993" y="79096"/>
                  <a:pt x="3599459" y="83858"/>
                  <a:pt x="3596107" y="90183"/>
                </a:cubicBezTo>
                <a:cubicBezTo>
                  <a:pt x="3592754" y="96507"/>
                  <a:pt x="3591077" y="104242"/>
                  <a:pt x="3591077" y="113386"/>
                </a:cubicBezTo>
                <a:cubicBezTo>
                  <a:pt x="3591077" y="126949"/>
                  <a:pt x="3594544" y="137427"/>
                  <a:pt x="3601478" y="144818"/>
                </a:cubicBezTo>
                <a:cubicBezTo>
                  <a:pt x="3608413" y="152210"/>
                  <a:pt x="3617138" y="155905"/>
                  <a:pt x="3627654" y="155905"/>
                </a:cubicBezTo>
                <a:cubicBezTo>
                  <a:pt x="3634359" y="155905"/>
                  <a:pt x="3640646" y="154305"/>
                  <a:pt x="3646513" y="151105"/>
                </a:cubicBezTo>
                <a:cubicBezTo>
                  <a:pt x="3652380" y="147904"/>
                  <a:pt x="3657142" y="143104"/>
                  <a:pt x="3660800" y="136703"/>
                </a:cubicBezTo>
                <a:cubicBezTo>
                  <a:pt x="3664458" y="130302"/>
                  <a:pt x="3666287" y="122530"/>
                  <a:pt x="3666287" y="113386"/>
                </a:cubicBezTo>
                <a:cubicBezTo>
                  <a:pt x="3666287" y="104242"/>
                  <a:pt x="3664534" y="96507"/>
                  <a:pt x="3661029" y="90183"/>
                </a:cubicBezTo>
                <a:cubicBezTo>
                  <a:pt x="3657524" y="83858"/>
                  <a:pt x="3652875" y="79096"/>
                  <a:pt x="3647084" y="75895"/>
                </a:cubicBezTo>
                <a:cubicBezTo>
                  <a:pt x="3641293" y="72695"/>
                  <a:pt x="3635045" y="71095"/>
                  <a:pt x="3628339" y="71095"/>
                </a:cubicBezTo>
                <a:close/>
                <a:moveTo>
                  <a:pt x="3180664" y="71095"/>
                </a:moveTo>
                <a:cubicBezTo>
                  <a:pt x="3173959" y="71095"/>
                  <a:pt x="3167748" y="72695"/>
                  <a:pt x="3162033" y="75895"/>
                </a:cubicBezTo>
                <a:cubicBezTo>
                  <a:pt x="3156318" y="79096"/>
                  <a:pt x="3151784" y="83858"/>
                  <a:pt x="3148432" y="90183"/>
                </a:cubicBezTo>
                <a:cubicBezTo>
                  <a:pt x="3145079" y="96507"/>
                  <a:pt x="3143402" y="104242"/>
                  <a:pt x="3143402" y="113386"/>
                </a:cubicBezTo>
                <a:cubicBezTo>
                  <a:pt x="3143402" y="126949"/>
                  <a:pt x="3146869" y="137427"/>
                  <a:pt x="3153804" y="144818"/>
                </a:cubicBezTo>
                <a:cubicBezTo>
                  <a:pt x="3160738" y="152210"/>
                  <a:pt x="3169463" y="155905"/>
                  <a:pt x="3179978" y="155905"/>
                </a:cubicBezTo>
                <a:cubicBezTo>
                  <a:pt x="3186684" y="155905"/>
                  <a:pt x="3192970" y="154305"/>
                  <a:pt x="3198838" y="151105"/>
                </a:cubicBezTo>
                <a:cubicBezTo>
                  <a:pt x="3204705" y="147904"/>
                  <a:pt x="3209468" y="143104"/>
                  <a:pt x="3213125" y="136703"/>
                </a:cubicBezTo>
                <a:cubicBezTo>
                  <a:pt x="3216783" y="130302"/>
                  <a:pt x="3218612" y="122530"/>
                  <a:pt x="3218612" y="113386"/>
                </a:cubicBezTo>
                <a:cubicBezTo>
                  <a:pt x="3218612" y="104242"/>
                  <a:pt x="3216859" y="96507"/>
                  <a:pt x="3213354" y="90183"/>
                </a:cubicBezTo>
                <a:cubicBezTo>
                  <a:pt x="3209848" y="83858"/>
                  <a:pt x="3205201" y="79096"/>
                  <a:pt x="3199409" y="75895"/>
                </a:cubicBezTo>
                <a:cubicBezTo>
                  <a:pt x="3193618" y="72695"/>
                  <a:pt x="3187370" y="71095"/>
                  <a:pt x="3180664" y="71095"/>
                </a:cubicBezTo>
                <a:close/>
                <a:moveTo>
                  <a:pt x="2980639" y="71095"/>
                </a:moveTo>
                <a:cubicBezTo>
                  <a:pt x="2973933" y="71095"/>
                  <a:pt x="2967723" y="72695"/>
                  <a:pt x="2962008" y="75895"/>
                </a:cubicBezTo>
                <a:cubicBezTo>
                  <a:pt x="2956293" y="79096"/>
                  <a:pt x="2951759" y="83858"/>
                  <a:pt x="2948407" y="90183"/>
                </a:cubicBezTo>
                <a:cubicBezTo>
                  <a:pt x="2945054" y="96507"/>
                  <a:pt x="2943377" y="104242"/>
                  <a:pt x="2943377" y="113386"/>
                </a:cubicBezTo>
                <a:cubicBezTo>
                  <a:pt x="2943377" y="126949"/>
                  <a:pt x="2946844" y="137427"/>
                  <a:pt x="2953779" y="144818"/>
                </a:cubicBezTo>
                <a:cubicBezTo>
                  <a:pt x="2960713" y="152210"/>
                  <a:pt x="2969438" y="155905"/>
                  <a:pt x="2979953" y="155905"/>
                </a:cubicBezTo>
                <a:cubicBezTo>
                  <a:pt x="2986659" y="155905"/>
                  <a:pt x="2992945" y="154305"/>
                  <a:pt x="2998813" y="151105"/>
                </a:cubicBezTo>
                <a:cubicBezTo>
                  <a:pt x="3004680" y="147904"/>
                  <a:pt x="3009443" y="143104"/>
                  <a:pt x="3013100" y="136703"/>
                </a:cubicBezTo>
                <a:cubicBezTo>
                  <a:pt x="3016758" y="130302"/>
                  <a:pt x="3018587" y="122530"/>
                  <a:pt x="3018587" y="113386"/>
                </a:cubicBezTo>
                <a:cubicBezTo>
                  <a:pt x="3018587" y="104242"/>
                  <a:pt x="3016834" y="96507"/>
                  <a:pt x="3013329" y="90183"/>
                </a:cubicBezTo>
                <a:cubicBezTo>
                  <a:pt x="3009824" y="83858"/>
                  <a:pt x="3005176" y="79096"/>
                  <a:pt x="2999384" y="75895"/>
                </a:cubicBezTo>
                <a:cubicBezTo>
                  <a:pt x="2993593" y="72695"/>
                  <a:pt x="2987345" y="71095"/>
                  <a:pt x="2980639" y="71095"/>
                </a:cubicBezTo>
                <a:close/>
                <a:moveTo>
                  <a:pt x="2171929" y="71095"/>
                </a:moveTo>
                <a:cubicBezTo>
                  <a:pt x="2165223" y="71095"/>
                  <a:pt x="2158975" y="72733"/>
                  <a:pt x="2153184" y="76010"/>
                </a:cubicBezTo>
                <a:cubicBezTo>
                  <a:pt x="2147392" y="79286"/>
                  <a:pt x="2142706" y="84087"/>
                  <a:pt x="2139124" y="90411"/>
                </a:cubicBezTo>
                <a:cubicBezTo>
                  <a:pt x="2135543" y="96736"/>
                  <a:pt x="2133753" y="104242"/>
                  <a:pt x="2133753" y="112928"/>
                </a:cubicBezTo>
                <a:cubicBezTo>
                  <a:pt x="2133753" y="121615"/>
                  <a:pt x="2135543" y="129235"/>
                  <a:pt x="2139124" y="135788"/>
                </a:cubicBezTo>
                <a:cubicBezTo>
                  <a:pt x="2142706" y="142342"/>
                  <a:pt x="2147431" y="147333"/>
                  <a:pt x="2153298" y="150762"/>
                </a:cubicBezTo>
                <a:cubicBezTo>
                  <a:pt x="2159165" y="154191"/>
                  <a:pt x="2165376" y="155905"/>
                  <a:pt x="2171929" y="155905"/>
                </a:cubicBezTo>
                <a:cubicBezTo>
                  <a:pt x="2178634" y="155905"/>
                  <a:pt x="2184882" y="154229"/>
                  <a:pt x="2190674" y="150876"/>
                </a:cubicBezTo>
                <a:cubicBezTo>
                  <a:pt x="2196465" y="147523"/>
                  <a:pt x="2201151" y="142608"/>
                  <a:pt x="2204733" y="136131"/>
                </a:cubicBezTo>
                <a:cubicBezTo>
                  <a:pt x="2208314" y="129654"/>
                  <a:pt x="2210105" y="122072"/>
                  <a:pt x="2210105" y="113386"/>
                </a:cubicBezTo>
                <a:cubicBezTo>
                  <a:pt x="2210105" y="104699"/>
                  <a:pt x="2208314" y="97155"/>
                  <a:pt x="2204733" y="90754"/>
                </a:cubicBezTo>
                <a:cubicBezTo>
                  <a:pt x="2201151" y="84353"/>
                  <a:pt x="2196465" y="79477"/>
                  <a:pt x="2190674" y="76124"/>
                </a:cubicBezTo>
                <a:cubicBezTo>
                  <a:pt x="2184882" y="72771"/>
                  <a:pt x="2178634" y="71095"/>
                  <a:pt x="2171929" y="71095"/>
                </a:cubicBezTo>
                <a:close/>
                <a:moveTo>
                  <a:pt x="2019529" y="71095"/>
                </a:moveTo>
                <a:cubicBezTo>
                  <a:pt x="2012823" y="71095"/>
                  <a:pt x="2006575" y="72733"/>
                  <a:pt x="2000784" y="76010"/>
                </a:cubicBezTo>
                <a:cubicBezTo>
                  <a:pt x="1994992" y="79286"/>
                  <a:pt x="1990306" y="84087"/>
                  <a:pt x="1986725" y="90411"/>
                </a:cubicBezTo>
                <a:cubicBezTo>
                  <a:pt x="1983143" y="96736"/>
                  <a:pt x="1981353" y="104242"/>
                  <a:pt x="1981353" y="112928"/>
                </a:cubicBezTo>
                <a:cubicBezTo>
                  <a:pt x="1981353" y="121615"/>
                  <a:pt x="1983143" y="129235"/>
                  <a:pt x="1986725" y="135788"/>
                </a:cubicBezTo>
                <a:cubicBezTo>
                  <a:pt x="1990306" y="142342"/>
                  <a:pt x="1995031" y="147333"/>
                  <a:pt x="2000898" y="150762"/>
                </a:cubicBezTo>
                <a:cubicBezTo>
                  <a:pt x="2006765" y="154191"/>
                  <a:pt x="2012976" y="155905"/>
                  <a:pt x="2019529" y="155905"/>
                </a:cubicBezTo>
                <a:cubicBezTo>
                  <a:pt x="2026234" y="155905"/>
                  <a:pt x="2032482" y="154229"/>
                  <a:pt x="2038274" y="150876"/>
                </a:cubicBezTo>
                <a:cubicBezTo>
                  <a:pt x="2044065" y="147523"/>
                  <a:pt x="2048751" y="142608"/>
                  <a:pt x="2052333" y="136131"/>
                </a:cubicBezTo>
                <a:cubicBezTo>
                  <a:pt x="2055914" y="129654"/>
                  <a:pt x="2057705" y="122072"/>
                  <a:pt x="2057705" y="113386"/>
                </a:cubicBezTo>
                <a:cubicBezTo>
                  <a:pt x="2057705" y="104699"/>
                  <a:pt x="2055914" y="97155"/>
                  <a:pt x="2052333" y="90754"/>
                </a:cubicBezTo>
                <a:cubicBezTo>
                  <a:pt x="2048751" y="84353"/>
                  <a:pt x="2044065" y="79477"/>
                  <a:pt x="2038274" y="76124"/>
                </a:cubicBezTo>
                <a:cubicBezTo>
                  <a:pt x="2032482" y="72771"/>
                  <a:pt x="2026234" y="71095"/>
                  <a:pt x="2019529" y="71095"/>
                </a:cubicBezTo>
                <a:close/>
                <a:moveTo>
                  <a:pt x="1781404" y="71095"/>
                </a:moveTo>
                <a:cubicBezTo>
                  <a:pt x="1774698" y="71095"/>
                  <a:pt x="1768450" y="72733"/>
                  <a:pt x="1762658" y="76010"/>
                </a:cubicBezTo>
                <a:cubicBezTo>
                  <a:pt x="1756868" y="79286"/>
                  <a:pt x="1752181" y="84087"/>
                  <a:pt x="1748599" y="90411"/>
                </a:cubicBezTo>
                <a:cubicBezTo>
                  <a:pt x="1745018" y="96736"/>
                  <a:pt x="1743227" y="104242"/>
                  <a:pt x="1743227" y="112928"/>
                </a:cubicBezTo>
                <a:cubicBezTo>
                  <a:pt x="1743227" y="121615"/>
                  <a:pt x="1745018" y="129235"/>
                  <a:pt x="1748599" y="135788"/>
                </a:cubicBezTo>
                <a:cubicBezTo>
                  <a:pt x="1752181" y="142342"/>
                  <a:pt x="1756905" y="147333"/>
                  <a:pt x="1762773" y="150762"/>
                </a:cubicBezTo>
                <a:cubicBezTo>
                  <a:pt x="1768640" y="154191"/>
                  <a:pt x="1774850" y="155905"/>
                  <a:pt x="1781404" y="155905"/>
                </a:cubicBezTo>
                <a:cubicBezTo>
                  <a:pt x="1788109" y="155905"/>
                  <a:pt x="1794357" y="154229"/>
                  <a:pt x="1800149" y="150876"/>
                </a:cubicBezTo>
                <a:cubicBezTo>
                  <a:pt x="1805940" y="147523"/>
                  <a:pt x="1810626" y="142608"/>
                  <a:pt x="1814208" y="136131"/>
                </a:cubicBezTo>
                <a:cubicBezTo>
                  <a:pt x="1817789" y="129654"/>
                  <a:pt x="1819580" y="122072"/>
                  <a:pt x="1819580" y="113386"/>
                </a:cubicBezTo>
                <a:cubicBezTo>
                  <a:pt x="1819580" y="104699"/>
                  <a:pt x="1817789" y="97155"/>
                  <a:pt x="1814208" y="90754"/>
                </a:cubicBezTo>
                <a:cubicBezTo>
                  <a:pt x="1810626" y="84353"/>
                  <a:pt x="1805940" y="79477"/>
                  <a:pt x="1800149" y="76124"/>
                </a:cubicBezTo>
                <a:cubicBezTo>
                  <a:pt x="1794357" y="72771"/>
                  <a:pt x="1788109" y="71095"/>
                  <a:pt x="1781404" y="71095"/>
                </a:cubicBezTo>
                <a:close/>
                <a:moveTo>
                  <a:pt x="1285189" y="71095"/>
                </a:moveTo>
                <a:cubicBezTo>
                  <a:pt x="1278484" y="71095"/>
                  <a:pt x="1272273" y="72695"/>
                  <a:pt x="1266558" y="75895"/>
                </a:cubicBezTo>
                <a:cubicBezTo>
                  <a:pt x="1260843" y="79096"/>
                  <a:pt x="1256309" y="83858"/>
                  <a:pt x="1252957" y="90183"/>
                </a:cubicBezTo>
                <a:cubicBezTo>
                  <a:pt x="1249604" y="96507"/>
                  <a:pt x="1247927" y="104242"/>
                  <a:pt x="1247927" y="113386"/>
                </a:cubicBezTo>
                <a:cubicBezTo>
                  <a:pt x="1247927" y="126949"/>
                  <a:pt x="1251395" y="137427"/>
                  <a:pt x="1258328" y="144818"/>
                </a:cubicBezTo>
                <a:cubicBezTo>
                  <a:pt x="1265263" y="152210"/>
                  <a:pt x="1273988" y="155905"/>
                  <a:pt x="1284504" y="155905"/>
                </a:cubicBezTo>
                <a:cubicBezTo>
                  <a:pt x="1291209" y="155905"/>
                  <a:pt x="1297496" y="154305"/>
                  <a:pt x="1303363" y="151105"/>
                </a:cubicBezTo>
                <a:cubicBezTo>
                  <a:pt x="1309230" y="147904"/>
                  <a:pt x="1313993" y="143104"/>
                  <a:pt x="1317651" y="136703"/>
                </a:cubicBezTo>
                <a:cubicBezTo>
                  <a:pt x="1321308" y="130302"/>
                  <a:pt x="1323137" y="122530"/>
                  <a:pt x="1323137" y="113386"/>
                </a:cubicBezTo>
                <a:cubicBezTo>
                  <a:pt x="1323137" y="104242"/>
                  <a:pt x="1321385" y="96507"/>
                  <a:pt x="1317879" y="90183"/>
                </a:cubicBezTo>
                <a:cubicBezTo>
                  <a:pt x="1314374" y="83858"/>
                  <a:pt x="1309726" y="79096"/>
                  <a:pt x="1303935" y="75895"/>
                </a:cubicBezTo>
                <a:cubicBezTo>
                  <a:pt x="1298143" y="72695"/>
                  <a:pt x="1291895" y="71095"/>
                  <a:pt x="1285189" y="71095"/>
                </a:cubicBezTo>
                <a:close/>
                <a:moveTo>
                  <a:pt x="1141705" y="71095"/>
                </a:moveTo>
                <a:cubicBezTo>
                  <a:pt x="1135151" y="71095"/>
                  <a:pt x="1128941" y="72771"/>
                  <a:pt x="1123074" y="76124"/>
                </a:cubicBezTo>
                <a:cubicBezTo>
                  <a:pt x="1117206" y="79477"/>
                  <a:pt x="1112482" y="84353"/>
                  <a:pt x="1108901" y="90754"/>
                </a:cubicBezTo>
                <a:cubicBezTo>
                  <a:pt x="1105319" y="97155"/>
                  <a:pt x="1103528" y="104699"/>
                  <a:pt x="1103528" y="113386"/>
                </a:cubicBezTo>
                <a:cubicBezTo>
                  <a:pt x="1103528" y="122072"/>
                  <a:pt x="1105319" y="129654"/>
                  <a:pt x="1108901" y="136131"/>
                </a:cubicBezTo>
                <a:cubicBezTo>
                  <a:pt x="1112482" y="142608"/>
                  <a:pt x="1117206" y="147523"/>
                  <a:pt x="1123074" y="150876"/>
                </a:cubicBezTo>
                <a:cubicBezTo>
                  <a:pt x="1128941" y="154229"/>
                  <a:pt x="1135151" y="155905"/>
                  <a:pt x="1141705" y="155905"/>
                </a:cubicBezTo>
                <a:cubicBezTo>
                  <a:pt x="1148410" y="155905"/>
                  <a:pt x="1154696" y="154191"/>
                  <a:pt x="1160564" y="150762"/>
                </a:cubicBezTo>
                <a:cubicBezTo>
                  <a:pt x="1166432" y="147333"/>
                  <a:pt x="1171156" y="142342"/>
                  <a:pt x="1174737" y="135788"/>
                </a:cubicBezTo>
                <a:cubicBezTo>
                  <a:pt x="1178319" y="129235"/>
                  <a:pt x="1180110" y="121615"/>
                  <a:pt x="1180110" y="112928"/>
                </a:cubicBezTo>
                <a:cubicBezTo>
                  <a:pt x="1180110" y="104242"/>
                  <a:pt x="1178319" y="96736"/>
                  <a:pt x="1174737" y="90411"/>
                </a:cubicBezTo>
                <a:cubicBezTo>
                  <a:pt x="1171156" y="84087"/>
                  <a:pt x="1166432" y="79286"/>
                  <a:pt x="1160564" y="76010"/>
                </a:cubicBezTo>
                <a:cubicBezTo>
                  <a:pt x="1154696" y="72733"/>
                  <a:pt x="1148410" y="71095"/>
                  <a:pt x="1141705" y="71095"/>
                </a:cubicBezTo>
                <a:close/>
                <a:moveTo>
                  <a:pt x="981304" y="71095"/>
                </a:moveTo>
                <a:cubicBezTo>
                  <a:pt x="974598" y="71095"/>
                  <a:pt x="968350" y="72733"/>
                  <a:pt x="962558" y="76010"/>
                </a:cubicBezTo>
                <a:cubicBezTo>
                  <a:pt x="956767" y="79286"/>
                  <a:pt x="952081" y="84087"/>
                  <a:pt x="948500" y="90411"/>
                </a:cubicBezTo>
                <a:cubicBezTo>
                  <a:pt x="944918" y="96736"/>
                  <a:pt x="943127" y="104242"/>
                  <a:pt x="943127" y="112928"/>
                </a:cubicBezTo>
                <a:cubicBezTo>
                  <a:pt x="943127" y="121615"/>
                  <a:pt x="944918" y="129235"/>
                  <a:pt x="948500" y="135788"/>
                </a:cubicBezTo>
                <a:cubicBezTo>
                  <a:pt x="952081" y="142342"/>
                  <a:pt x="956805" y="147333"/>
                  <a:pt x="962672" y="150762"/>
                </a:cubicBezTo>
                <a:cubicBezTo>
                  <a:pt x="968540" y="154191"/>
                  <a:pt x="974750" y="155905"/>
                  <a:pt x="981304" y="155905"/>
                </a:cubicBezTo>
                <a:cubicBezTo>
                  <a:pt x="988009" y="155905"/>
                  <a:pt x="994258" y="154229"/>
                  <a:pt x="1000048" y="150876"/>
                </a:cubicBezTo>
                <a:cubicBezTo>
                  <a:pt x="1005840" y="147523"/>
                  <a:pt x="1010526" y="142608"/>
                  <a:pt x="1014108" y="136131"/>
                </a:cubicBezTo>
                <a:cubicBezTo>
                  <a:pt x="1017690" y="129654"/>
                  <a:pt x="1019479" y="122072"/>
                  <a:pt x="1019479" y="113386"/>
                </a:cubicBezTo>
                <a:cubicBezTo>
                  <a:pt x="1019479" y="104699"/>
                  <a:pt x="1017690" y="97155"/>
                  <a:pt x="1014108" y="90754"/>
                </a:cubicBezTo>
                <a:cubicBezTo>
                  <a:pt x="1010526" y="84353"/>
                  <a:pt x="1005840" y="79477"/>
                  <a:pt x="1000048" y="76124"/>
                </a:cubicBezTo>
                <a:cubicBezTo>
                  <a:pt x="994258" y="72771"/>
                  <a:pt x="988009" y="71095"/>
                  <a:pt x="981304" y="71095"/>
                </a:cubicBezTo>
                <a:close/>
                <a:moveTo>
                  <a:pt x="7798003" y="70409"/>
                </a:moveTo>
                <a:cubicBezTo>
                  <a:pt x="7789011" y="70409"/>
                  <a:pt x="7781315" y="73266"/>
                  <a:pt x="7774915" y="78981"/>
                </a:cubicBezTo>
                <a:cubicBezTo>
                  <a:pt x="7768514" y="84696"/>
                  <a:pt x="7764704" y="92431"/>
                  <a:pt x="7763485" y="102184"/>
                </a:cubicBezTo>
                <a:lnTo>
                  <a:pt x="7833208" y="102184"/>
                </a:lnTo>
                <a:cubicBezTo>
                  <a:pt x="7833055" y="92583"/>
                  <a:pt x="7829626" y="84887"/>
                  <a:pt x="7822920" y="79096"/>
                </a:cubicBezTo>
                <a:cubicBezTo>
                  <a:pt x="7816215" y="73304"/>
                  <a:pt x="7807909" y="70409"/>
                  <a:pt x="7798003" y="70409"/>
                </a:cubicBezTo>
                <a:close/>
                <a:moveTo>
                  <a:pt x="6131128" y="70409"/>
                </a:moveTo>
                <a:cubicBezTo>
                  <a:pt x="6122137" y="70409"/>
                  <a:pt x="6114440" y="73266"/>
                  <a:pt x="6108039" y="78981"/>
                </a:cubicBezTo>
                <a:cubicBezTo>
                  <a:pt x="6101639" y="84696"/>
                  <a:pt x="6097829" y="92431"/>
                  <a:pt x="6096609" y="102184"/>
                </a:cubicBezTo>
                <a:lnTo>
                  <a:pt x="6166332" y="102184"/>
                </a:lnTo>
                <a:cubicBezTo>
                  <a:pt x="6166180" y="92583"/>
                  <a:pt x="6162751" y="84887"/>
                  <a:pt x="6156045" y="79096"/>
                </a:cubicBezTo>
                <a:cubicBezTo>
                  <a:pt x="6149340" y="73304"/>
                  <a:pt x="6141034" y="70409"/>
                  <a:pt x="6131128" y="70409"/>
                </a:cubicBezTo>
                <a:close/>
                <a:moveTo>
                  <a:pt x="5692978" y="70409"/>
                </a:moveTo>
                <a:cubicBezTo>
                  <a:pt x="5683986" y="70409"/>
                  <a:pt x="5676290" y="73266"/>
                  <a:pt x="5669889" y="78981"/>
                </a:cubicBezTo>
                <a:cubicBezTo>
                  <a:pt x="5663489" y="84696"/>
                  <a:pt x="5659679" y="92431"/>
                  <a:pt x="5658459" y="102184"/>
                </a:cubicBezTo>
                <a:lnTo>
                  <a:pt x="5728182" y="102184"/>
                </a:lnTo>
                <a:cubicBezTo>
                  <a:pt x="5728030" y="92583"/>
                  <a:pt x="5724601" y="84887"/>
                  <a:pt x="5717896" y="79096"/>
                </a:cubicBezTo>
                <a:cubicBezTo>
                  <a:pt x="5711190" y="73304"/>
                  <a:pt x="5702884" y="70409"/>
                  <a:pt x="5692978" y="70409"/>
                </a:cubicBezTo>
                <a:close/>
                <a:moveTo>
                  <a:pt x="3921328" y="70409"/>
                </a:moveTo>
                <a:cubicBezTo>
                  <a:pt x="3912337" y="70409"/>
                  <a:pt x="3904640" y="73266"/>
                  <a:pt x="3898239" y="78981"/>
                </a:cubicBezTo>
                <a:cubicBezTo>
                  <a:pt x="3891839" y="84696"/>
                  <a:pt x="3888029" y="92431"/>
                  <a:pt x="3886809" y="102184"/>
                </a:cubicBezTo>
                <a:lnTo>
                  <a:pt x="3956532" y="102184"/>
                </a:lnTo>
                <a:cubicBezTo>
                  <a:pt x="3956380" y="92583"/>
                  <a:pt x="3952951" y="84887"/>
                  <a:pt x="3946246" y="79096"/>
                </a:cubicBezTo>
                <a:cubicBezTo>
                  <a:pt x="3939540" y="73304"/>
                  <a:pt x="3931234" y="70409"/>
                  <a:pt x="3921328" y="70409"/>
                </a:cubicBezTo>
                <a:close/>
                <a:moveTo>
                  <a:pt x="2378278" y="70409"/>
                </a:moveTo>
                <a:cubicBezTo>
                  <a:pt x="2369286" y="70409"/>
                  <a:pt x="2361590" y="73266"/>
                  <a:pt x="2355189" y="78981"/>
                </a:cubicBezTo>
                <a:cubicBezTo>
                  <a:pt x="2348789" y="84696"/>
                  <a:pt x="2344978" y="92431"/>
                  <a:pt x="2343759" y="102184"/>
                </a:cubicBezTo>
                <a:lnTo>
                  <a:pt x="2413482" y="102184"/>
                </a:lnTo>
                <a:cubicBezTo>
                  <a:pt x="2413330" y="92583"/>
                  <a:pt x="2409901" y="84887"/>
                  <a:pt x="2403195" y="79096"/>
                </a:cubicBezTo>
                <a:cubicBezTo>
                  <a:pt x="2396490" y="73304"/>
                  <a:pt x="2388184" y="70409"/>
                  <a:pt x="2378278" y="70409"/>
                </a:cubicBezTo>
                <a:close/>
                <a:moveTo>
                  <a:pt x="1559128" y="70409"/>
                </a:moveTo>
                <a:cubicBezTo>
                  <a:pt x="1550137" y="70409"/>
                  <a:pt x="1542441" y="73266"/>
                  <a:pt x="1536040" y="78981"/>
                </a:cubicBezTo>
                <a:cubicBezTo>
                  <a:pt x="1529639" y="84696"/>
                  <a:pt x="1525829" y="92431"/>
                  <a:pt x="1524610" y="102184"/>
                </a:cubicBezTo>
                <a:lnTo>
                  <a:pt x="1594333" y="102184"/>
                </a:lnTo>
                <a:cubicBezTo>
                  <a:pt x="1594181" y="92583"/>
                  <a:pt x="1590751" y="84887"/>
                  <a:pt x="1584046" y="79096"/>
                </a:cubicBezTo>
                <a:cubicBezTo>
                  <a:pt x="1577340" y="73304"/>
                  <a:pt x="1569034" y="70409"/>
                  <a:pt x="1559128" y="70409"/>
                </a:cubicBezTo>
                <a:close/>
                <a:moveTo>
                  <a:pt x="768554" y="70409"/>
                </a:moveTo>
                <a:cubicBezTo>
                  <a:pt x="759562" y="70409"/>
                  <a:pt x="751866" y="73266"/>
                  <a:pt x="745465" y="78981"/>
                </a:cubicBezTo>
                <a:cubicBezTo>
                  <a:pt x="739064" y="84696"/>
                  <a:pt x="735254" y="92431"/>
                  <a:pt x="734035" y="102184"/>
                </a:cubicBezTo>
                <a:lnTo>
                  <a:pt x="803758" y="102184"/>
                </a:lnTo>
                <a:cubicBezTo>
                  <a:pt x="803606" y="92583"/>
                  <a:pt x="800176" y="84887"/>
                  <a:pt x="793471" y="79096"/>
                </a:cubicBezTo>
                <a:cubicBezTo>
                  <a:pt x="786765" y="73304"/>
                  <a:pt x="778459" y="70409"/>
                  <a:pt x="768554" y="70409"/>
                </a:cubicBezTo>
                <a:close/>
                <a:moveTo>
                  <a:pt x="330403" y="70409"/>
                </a:moveTo>
                <a:cubicBezTo>
                  <a:pt x="321411" y="70409"/>
                  <a:pt x="313716" y="73266"/>
                  <a:pt x="307315" y="78981"/>
                </a:cubicBezTo>
                <a:cubicBezTo>
                  <a:pt x="300914" y="84696"/>
                  <a:pt x="297104" y="92431"/>
                  <a:pt x="295885" y="102184"/>
                </a:cubicBezTo>
                <a:lnTo>
                  <a:pt x="365607" y="102184"/>
                </a:lnTo>
                <a:cubicBezTo>
                  <a:pt x="365455" y="92583"/>
                  <a:pt x="362026" y="84887"/>
                  <a:pt x="355321" y="79096"/>
                </a:cubicBezTo>
                <a:cubicBezTo>
                  <a:pt x="348615" y="73304"/>
                  <a:pt x="340309" y="70409"/>
                  <a:pt x="330403" y="70409"/>
                </a:cubicBezTo>
                <a:close/>
                <a:moveTo>
                  <a:pt x="7449693" y="50521"/>
                </a:moveTo>
                <a:lnTo>
                  <a:pt x="7475753" y="50521"/>
                </a:lnTo>
                <a:lnTo>
                  <a:pt x="7475753" y="176479"/>
                </a:lnTo>
                <a:lnTo>
                  <a:pt x="7449693" y="176479"/>
                </a:lnTo>
                <a:close/>
                <a:moveTo>
                  <a:pt x="5362575" y="50521"/>
                </a:moveTo>
                <a:lnTo>
                  <a:pt x="5388407" y="50521"/>
                </a:lnTo>
                <a:lnTo>
                  <a:pt x="5388407" y="120701"/>
                </a:lnTo>
                <a:cubicBezTo>
                  <a:pt x="5388407" y="131978"/>
                  <a:pt x="5391226" y="140627"/>
                  <a:pt x="5396865" y="146647"/>
                </a:cubicBezTo>
                <a:cubicBezTo>
                  <a:pt x="5402503" y="152667"/>
                  <a:pt x="5410200" y="155677"/>
                  <a:pt x="5419953" y="155677"/>
                </a:cubicBezTo>
                <a:cubicBezTo>
                  <a:pt x="5429707" y="155677"/>
                  <a:pt x="5437441" y="152667"/>
                  <a:pt x="5443157" y="146647"/>
                </a:cubicBezTo>
                <a:cubicBezTo>
                  <a:pt x="5448871" y="140627"/>
                  <a:pt x="5451729" y="131978"/>
                  <a:pt x="5451729" y="120701"/>
                </a:cubicBezTo>
                <a:lnTo>
                  <a:pt x="5451729" y="50521"/>
                </a:lnTo>
                <a:lnTo>
                  <a:pt x="5477789" y="50521"/>
                </a:lnTo>
                <a:lnTo>
                  <a:pt x="5477789" y="176479"/>
                </a:lnTo>
                <a:lnTo>
                  <a:pt x="5451729" y="176479"/>
                </a:lnTo>
                <a:lnTo>
                  <a:pt x="5451729" y="161620"/>
                </a:lnTo>
                <a:cubicBezTo>
                  <a:pt x="5447614" y="166802"/>
                  <a:pt x="5442242" y="170879"/>
                  <a:pt x="5435613" y="173850"/>
                </a:cubicBezTo>
                <a:cubicBezTo>
                  <a:pt x="5428983" y="176822"/>
                  <a:pt x="5421935" y="178308"/>
                  <a:pt x="5414467" y="178308"/>
                </a:cubicBezTo>
                <a:cubicBezTo>
                  <a:pt x="5404561" y="178308"/>
                  <a:pt x="5395684" y="176251"/>
                  <a:pt x="5387835" y="172136"/>
                </a:cubicBezTo>
                <a:cubicBezTo>
                  <a:pt x="5379987" y="168021"/>
                  <a:pt x="5373814" y="161925"/>
                  <a:pt x="5369319" y="153848"/>
                </a:cubicBezTo>
                <a:cubicBezTo>
                  <a:pt x="5364822" y="145771"/>
                  <a:pt x="5362575" y="136017"/>
                  <a:pt x="5362575" y="124587"/>
                </a:cubicBezTo>
                <a:close/>
                <a:moveTo>
                  <a:pt x="5129784" y="50521"/>
                </a:moveTo>
                <a:lnTo>
                  <a:pt x="5158816" y="50521"/>
                </a:lnTo>
                <a:lnTo>
                  <a:pt x="5194249" y="146533"/>
                </a:lnTo>
                <a:lnTo>
                  <a:pt x="5231053" y="50521"/>
                </a:lnTo>
                <a:lnTo>
                  <a:pt x="5258028" y="50521"/>
                </a:lnTo>
                <a:lnTo>
                  <a:pt x="5180762" y="235687"/>
                </a:lnTo>
                <a:lnTo>
                  <a:pt x="5153787" y="235687"/>
                </a:lnTo>
                <a:lnTo>
                  <a:pt x="5179390" y="174422"/>
                </a:lnTo>
                <a:close/>
                <a:moveTo>
                  <a:pt x="4639818" y="50521"/>
                </a:moveTo>
                <a:lnTo>
                  <a:pt x="4665879" y="50521"/>
                </a:lnTo>
                <a:lnTo>
                  <a:pt x="4665879" y="176479"/>
                </a:lnTo>
                <a:lnTo>
                  <a:pt x="4639818" y="176479"/>
                </a:lnTo>
                <a:close/>
                <a:moveTo>
                  <a:pt x="2268093" y="50521"/>
                </a:moveTo>
                <a:lnTo>
                  <a:pt x="2294154" y="50521"/>
                </a:lnTo>
                <a:lnTo>
                  <a:pt x="2294154" y="176479"/>
                </a:lnTo>
                <a:lnTo>
                  <a:pt x="2268093" y="176479"/>
                </a:lnTo>
                <a:close/>
                <a:moveTo>
                  <a:pt x="1357884" y="50521"/>
                </a:moveTo>
                <a:lnTo>
                  <a:pt x="1385773" y="50521"/>
                </a:lnTo>
                <a:lnTo>
                  <a:pt x="1421435" y="153162"/>
                </a:lnTo>
                <a:lnTo>
                  <a:pt x="1457097" y="50521"/>
                </a:lnTo>
                <a:lnTo>
                  <a:pt x="1484757" y="50521"/>
                </a:lnTo>
                <a:lnTo>
                  <a:pt x="1436751" y="176479"/>
                </a:lnTo>
                <a:lnTo>
                  <a:pt x="1405662" y="176479"/>
                </a:lnTo>
                <a:close/>
                <a:moveTo>
                  <a:pt x="0" y="50521"/>
                </a:moveTo>
                <a:lnTo>
                  <a:pt x="25832" y="50521"/>
                </a:lnTo>
                <a:lnTo>
                  <a:pt x="25832" y="120701"/>
                </a:lnTo>
                <a:cubicBezTo>
                  <a:pt x="25832" y="131978"/>
                  <a:pt x="28651" y="140627"/>
                  <a:pt x="34290" y="146647"/>
                </a:cubicBezTo>
                <a:cubicBezTo>
                  <a:pt x="39929" y="152667"/>
                  <a:pt x="47625" y="155677"/>
                  <a:pt x="57379" y="155677"/>
                </a:cubicBezTo>
                <a:cubicBezTo>
                  <a:pt x="67132" y="155677"/>
                  <a:pt x="74866" y="152667"/>
                  <a:pt x="80581" y="146647"/>
                </a:cubicBezTo>
                <a:cubicBezTo>
                  <a:pt x="86296" y="140627"/>
                  <a:pt x="89154" y="131978"/>
                  <a:pt x="89154" y="120701"/>
                </a:cubicBezTo>
                <a:lnTo>
                  <a:pt x="89154" y="50521"/>
                </a:lnTo>
                <a:lnTo>
                  <a:pt x="115214" y="50521"/>
                </a:lnTo>
                <a:lnTo>
                  <a:pt x="115214" y="176479"/>
                </a:lnTo>
                <a:lnTo>
                  <a:pt x="89154" y="176479"/>
                </a:lnTo>
                <a:lnTo>
                  <a:pt x="89154" y="161620"/>
                </a:lnTo>
                <a:cubicBezTo>
                  <a:pt x="85039" y="166802"/>
                  <a:pt x="79667" y="170879"/>
                  <a:pt x="73038" y="173850"/>
                </a:cubicBezTo>
                <a:cubicBezTo>
                  <a:pt x="66408" y="176822"/>
                  <a:pt x="59360" y="178308"/>
                  <a:pt x="51892" y="178308"/>
                </a:cubicBezTo>
                <a:cubicBezTo>
                  <a:pt x="41986" y="178308"/>
                  <a:pt x="33109" y="176251"/>
                  <a:pt x="25260" y="172136"/>
                </a:cubicBezTo>
                <a:cubicBezTo>
                  <a:pt x="17412" y="168021"/>
                  <a:pt x="11239" y="161925"/>
                  <a:pt x="6744" y="153848"/>
                </a:cubicBezTo>
                <a:cubicBezTo>
                  <a:pt x="2248" y="145771"/>
                  <a:pt x="0" y="136017"/>
                  <a:pt x="0" y="124587"/>
                </a:cubicBezTo>
                <a:close/>
                <a:moveTo>
                  <a:pt x="8343671" y="48463"/>
                </a:moveTo>
                <a:cubicBezTo>
                  <a:pt x="8355711" y="48463"/>
                  <a:pt x="8366606" y="51130"/>
                  <a:pt x="8376361" y="56464"/>
                </a:cubicBezTo>
                <a:cubicBezTo>
                  <a:pt x="8386115" y="61798"/>
                  <a:pt x="8393811" y="69418"/>
                  <a:pt x="8399450" y="79324"/>
                </a:cubicBezTo>
                <a:cubicBezTo>
                  <a:pt x="8405088" y="89230"/>
                  <a:pt x="8407907" y="100584"/>
                  <a:pt x="8407907" y="113386"/>
                </a:cubicBezTo>
                <a:cubicBezTo>
                  <a:pt x="8407907" y="126187"/>
                  <a:pt x="8405012" y="137541"/>
                  <a:pt x="8399221" y="147447"/>
                </a:cubicBezTo>
                <a:cubicBezTo>
                  <a:pt x="8393429" y="157353"/>
                  <a:pt x="8385543" y="165011"/>
                  <a:pt x="8375561" y="170421"/>
                </a:cubicBezTo>
                <a:cubicBezTo>
                  <a:pt x="8365579" y="175832"/>
                  <a:pt x="8354568" y="178537"/>
                  <a:pt x="8342528" y="178537"/>
                </a:cubicBezTo>
                <a:cubicBezTo>
                  <a:pt x="8330641" y="178537"/>
                  <a:pt x="8319897" y="175832"/>
                  <a:pt x="8310296" y="170421"/>
                </a:cubicBezTo>
                <a:cubicBezTo>
                  <a:pt x="8300694" y="165011"/>
                  <a:pt x="8293150" y="157391"/>
                  <a:pt x="8287664" y="147561"/>
                </a:cubicBezTo>
                <a:cubicBezTo>
                  <a:pt x="8282178" y="137732"/>
                  <a:pt x="8279434" y="126340"/>
                  <a:pt x="8279434" y="113386"/>
                </a:cubicBezTo>
                <a:cubicBezTo>
                  <a:pt x="8279434" y="100584"/>
                  <a:pt x="8282253" y="89230"/>
                  <a:pt x="8287893" y="79324"/>
                </a:cubicBezTo>
                <a:cubicBezTo>
                  <a:pt x="8293532" y="69418"/>
                  <a:pt x="8301228" y="61798"/>
                  <a:pt x="8310981" y="56464"/>
                </a:cubicBezTo>
                <a:cubicBezTo>
                  <a:pt x="8320735" y="51130"/>
                  <a:pt x="8331631" y="48463"/>
                  <a:pt x="8343671" y="48463"/>
                </a:cubicBezTo>
                <a:close/>
                <a:moveTo>
                  <a:pt x="8200796" y="48463"/>
                </a:moveTo>
                <a:cubicBezTo>
                  <a:pt x="8212836" y="48463"/>
                  <a:pt x="8223732" y="51130"/>
                  <a:pt x="8233486" y="56464"/>
                </a:cubicBezTo>
                <a:cubicBezTo>
                  <a:pt x="8243240" y="61798"/>
                  <a:pt x="8250936" y="69418"/>
                  <a:pt x="8256575" y="79324"/>
                </a:cubicBezTo>
                <a:cubicBezTo>
                  <a:pt x="8262213" y="89230"/>
                  <a:pt x="8265033" y="100584"/>
                  <a:pt x="8265033" y="113386"/>
                </a:cubicBezTo>
                <a:cubicBezTo>
                  <a:pt x="8265033" y="126187"/>
                  <a:pt x="8262137" y="137541"/>
                  <a:pt x="8256346" y="147447"/>
                </a:cubicBezTo>
                <a:cubicBezTo>
                  <a:pt x="8250555" y="157353"/>
                  <a:pt x="8242668" y="165011"/>
                  <a:pt x="8232686" y="170421"/>
                </a:cubicBezTo>
                <a:cubicBezTo>
                  <a:pt x="8222704" y="175832"/>
                  <a:pt x="8211693" y="178537"/>
                  <a:pt x="8199653" y="178537"/>
                </a:cubicBezTo>
                <a:cubicBezTo>
                  <a:pt x="8187766" y="178537"/>
                  <a:pt x="8177022" y="175832"/>
                  <a:pt x="8167421" y="170421"/>
                </a:cubicBezTo>
                <a:cubicBezTo>
                  <a:pt x="8157820" y="165011"/>
                  <a:pt x="8150275" y="157391"/>
                  <a:pt x="8144789" y="147561"/>
                </a:cubicBezTo>
                <a:cubicBezTo>
                  <a:pt x="8139303" y="137732"/>
                  <a:pt x="8136559" y="126340"/>
                  <a:pt x="8136559" y="113386"/>
                </a:cubicBezTo>
                <a:cubicBezTo>
                  <a:pt x="8136559" y="100584"/>
                  <a:pt x="8139379" y="89230"/>
                  <a:pt x="8145018" y="79324"/>
                </a:cubicBezTo>
                <a:cubicBezTo>
                  <a:pt x="8150657" y="69418"/>
                  <a:pt x="8158353" y="61798"/>
                  <a:pt x="8168106" y="56464"/>
                </a:cubicBezTo>
                <a:cubicBezTo>
                  <a:pt x="8177860" y="51130"/>
                  <a:pt x="8188756" y="48463"/>
                  <a:pt x="8200796" y="48463"/>
                </a:cubicBezTo>
                <a:close/>
                <a:moveTo>
                  <a:pt x="7951622" y="48463"/>
                </a:moveTo>
                <a:lnTo>
                  <a:pt x="7951622" y="75438"/>
                </a:lnTo>
                <a:lnTo>
                  <a:pt x="7944993" y="75438"/>
                </a:lnTo>
                <a:cubicBezTo>
                  <a:pt x="7934782" y="75438"/>
                  <a:pt x="7927048" y="78029"/>
                  <a:pt x="7921790" y="83210"/>
                </a:cubicBezTo>
                <a:cubicBezTo>
                  <a:pt x="7916532" y="88392"/>
                  <a:pt x="7913903" y="97384"/>
                  <a:pt x="7913903" y="110185"/>
                </a:cubicBezTo>
                <a:lnTo>
                  <a:pt x="7913903" y="176479"/>
                </a:lnTo>
                <a:lnTo>
                  <a:pt x="7887843" y="176479"/>
                </a:lnTo>
                <a:lnTo>
                  <a:pt x="7887843" y="50521"/>
                </a:lnTo>
                <a:lnTo>
                  <a:pt x="7913903" y="50521"/>
                </a:lnTo>
                <a:lnTo>
                  <a:pt x="7913903" y="68809"/>
                </a:lnTo>
                <a:cubicBezTo>
                  <a:pt x="7917713" y="62408"/>
                  <a:pt x="7922780" y="57417"/>
                  <a:pt x="7929105" y="53835"/>
                </a:cubicBezTo>
                <a:cubicBezTo>
                  <a:pt x="7935430" y="50254"/>
                  <a:pt x="7942936" y="48463"/>
                  <a:pt x="7951622" y="48463"/>
                </a:cubicBezTo>
                <a:close/>
                <a:moveTo>
                  <a:pt x="7799146" y="48463"/>
                </a:moveTo>
                <a:cubicBezTo>
                  <a:pt x="7811033" y="48463"/>
                  <a:pt x="7821625" y="51054"/>
                  <a:pt x="7830922" y="56236"/>
                </a:cubicBezTo>
                <a:cubicBezTo>
                  <a:pt x="7840218" y="61417"/>
                  <a:pt x="7847457" y="68694"/>
                  <a:pt x="7852638" y="78067"/>
                </a:cubicBezTo>
                <a:cubicBezTo>
                  <a:pt x="7857820" y="87440"/>
                  <a:pt x="7860411" y="98222"/>
                  <a:pt x="7860411" y="110414"/>
                </a:cubicBezTo>
                <a:cubicBezTo>
                  <a:pt x="7860411" y="115138"/>
                  <a:pt x="7860106" y="119405"/>
                  <a:pt x="7859497" y="123215"/>
                </a:cubicBezTo>
                <a:lnTo>
                  <a:pt x="7763256" y="123215"/>
                </a:lnTo>
                <a:cubicBezTo>
                  <a:pt x="7764018" y="133274"/>
                  <a:pt x="7767752" y="141351"/>
                  <a:pt x="7774457" y="147447"/>
                </a:cubicBezTo>
                <a:cubicBezTo>
                  <a:pt x="7781163" y="153543"/>
                  <a:pt x="7789392" y="156591"/>
                  <a:pt x="7799146" y="156591"/>
                </a:cubicBezTo>
                <a:cubicBezTo>
                  <a:pt x="7813166" y="156591"/>
                  <a:pt x="7823073" y="150724"/>
                  <a:pt x="7828864" y="138989"/>
                </a:cubicBezTo>
                <a:lnTo>
                  <a:pt x="7856982" y="138989"/>
                </a:lnTo>
                <a:cubicBezTo>
                  <a:pt x="7853172" y="150571"/>
                  <a:pt x="7846275" y="160058"/>
                  <a:pt x="7836293" y="167450"/>
                </a:cubicBezTo>
                <a:cubicBezTo>
                  <a:pt x="7826311" y="174841"/>
                  <a:pt x="7813929" y="178537"/>
                  <a:pt x="7799146" y="178537"/>
                </a:cubicBezTo>
                <a:cubicBezTo>
                  <a:pt x="7787106" y="178537"/>
                  <a:pt x="7776324" y="175832"/>
                  <a:pt x="7766799" y="170421"/>
                </a:cubicBezTo>
                <a:cubicBezTo>
                  <a:pt x="7757274" y="165011"/>
                  <a:pt x="7749806" y="157391"/>
                  <a:pt x="7744396" y="147561"/>
                </a:cubicBezTo>
                <a:cubicBezTo>
                  <a:pt x="7738986" y="137732"/>
                  <a:pt x="7736281" y="126340"/>
                  <a:pt x="7736281" y="113386"/>
                </a:cubicBezTo>
                <a:cubicBezTo>
                  <a:pt x="7736281" y="100432"/>
                  <a:pt x="7738910" y="89040"/>
                  <a:pt x="7744168" y="79210"/>
                </a:cubicBezTo>
                <a:cubicBezTo>
                  <a:pt x="7749426" y="69380"/>
                  <a:pt x="7756817" y="61798"/>
                  <a:pt x="7766342" y="56464"/>
                </a:cubicBezTo>
                <a:cubicBezTo>
                  <a:pt x="7775867" y="51130"/>
                  <a:pt x="7786802" y="48463"/>
                  <a:pt x="7799146" y="48463"/>
                </a:cubicBezTo>
                <a:close/>
                <a:moveTo>
                  <a:pt x="7570393" y="48463"/>
                </a:moveTo>
                <a:cubicBezTo>
                  <a:pt x="7580300" y="48463"/>
                  <a:pt x="7589177" y="50521"/>
                  <a:pt x="7597026" y="54635"/>
                </a:cubicBezTo>
                <a:cubicBezTo>
                  <a:pt x="7604874" y="58750"/>
                  <a:pt x="7611008" y="64846"/>
                  <a:pt x="7615428" y="72923"/>
                </a:cubicBezTo>
                <a:cubicBezTo>
                  <a:pt x="7619847" y="81001"/>
                  <a:pt x="7622057" y="90754"/>
                  <a:pt x="7622057" y="102184"/>
                </a:cubicBezTo>
                <a:lnTo>
                  <a:pt x="7622057" y="176479"/>
                </a:lnTo>
                <a:lnTo>
                  <a:pt x="7596225" y="176479"/>
                </a:lnTo>
                <a:lnTo>
                  <a:pt x="7596225" y="106070"/>
                </a:lnTo>
                <a:cubicBezTo>
                  <a:pt x="7596225" y="94793"/>
                  <a:pt x="7593406" y="86144"/>
                  <a:pt x="7587767" y="80124"/>
                </a:cubicBezTo>
                <a:cubicBezTo>
                  <a:pt x="7582128" y="74105"/>
                  <a:pt x="7574432" y="71095"/>
                  <a:pt x="7564679" y="71095"/>
                </a:cubicBezTo>
                <a:cubicBezTo>
                  <a:pt x="7554925" y="71095"/>
                  <a:pt x="7547191" y="74105"/>
                  <a:pt x="7541475" y="80124"/>
                </a:cubicBezTo>
                <a:cubicBezTo>
                  <a:pt x="7535761" y="86144"/>
                  <a:pt x="7532903" y="94793"/>
                  <a:pt x="7532903" y="106070"/>
                </a:cubicBezTo>
                <a:lnTo>
                  <a:pt x="7532903" y="176479"/>
                </a:lnTo>
                <a:lnTo>
                  <a:pt x="7506843" y="176479"/>
                </a:lnTo>
                <a:lnTo>
                  <a:pt x="7506843" y="50521"/>
                </a:lnTo>
                <a:lnTo>
                  <a:pt x="7532903" y="50521"/>
                </a:lnTo>
                <a:lnTo>
                  <a:pt x="7532903" y="64922"/>
                </a:lnTo>
                <a:cubicBezTo>
                  <a:pt x="7537170" y="59741"/>
                  <a:pt x="7542618" y="55702"/>
                  <a:pt x="7549248" y="52807"/>
                </a:cubicBezTo>
                <a:cubicBezTo>
                  <a:pt x="7555877" y="49911"/>
                  <a:pt x="7562926" y="48463"/>
                  <a:pt x="7570393" y="48463"/>
                </a:cubicBezTo>
                <a:close/>
                <a:moveTo>
                  <a:pt x="7348042" y="48463"/>
                </a:moveTo>
                <a:cubicBezTo>
                  <a:pt x="7357948" y="48463"/>
                  <a:pt x="7366597" y="50406"/>
                  <a:pt x="7373988" y="54293"/>
                </a:cubicBezTo>
                <a:cubicBezTo>
                  <a:pt x="7381379" y="58179"/>
                  <a:pt x="7387285" y="63017"/>
                  <a:pt x="7391704" y="68809"/>
                </a:cubicBezTo>
                <a:lnTo>
                  <a:pt x="7391704" y="50521"/>
                </a:lnTo>
                <a:lnTo>
                  <a:pt x="7417993" y="50521"/>
                </a:lnTo>
                <a:lnTo>
                  <a:pt x="7417993" y="176479"/>
                </a:lnTo>
                <a:lnTo>
                  <a:pt x="7391704" y="176479"/>
                </a:lnTo>
                <a:lnTo>
                  <a:pt x="7391704" y="157734"/>
                </a:lnTo>
                <a:cubicBezTo>
                  <a:pt x="7387285" y="163678"/>
                  <a:pt x="7381265" y="168631"/>
                  <a:pt x="7373645" y="172593"/>
                </a:cubicBezTo>
                <a:cubicBezTo>
                  <a:pt x="7366025" y="176555"/>
                  <a:pt x="7357338" y="178537"/>
                  <a:pt x="7347585" y="178537"/>
                </a:cubicBezTo>
                <a:cubicBezTo>
                  <a:pt x="7336764" y="178537"/>
                  <a:pt x="7326858" y="175755"/>
                  <a:pt x="7317867" y="170193"/>
                </a:cubicBezTo>
                <a:cubicBezTo>
                  <a:pt x="7308875" y="164630"/>
                  <a:pt x="7301751" y="156858"/>
                  <a:pt x="7296493" y="146876"/>
                </a:cubicBezTo>
                <a:cubicBezTo>
                  <a:pt x="7291235" y="136893"/>
                  <a:pt x="7288606" y="125578"/>
                  <a:pt x="7288606" y="112928"/>
                </a:cubicBezTo>
                <a:cubicBezTo>
                  <a:pt x="7288606" y="100279"/>
                  <a:pt x="7291235" y="89078"/>
                  <a:pt x="7296493" y="79324"/>
                </a:cubicBezTo>
                <a:cubicBezTo>
                  <a:pt x="7301751" y="69571"/>
                  <a:pt x="7308913" y="61989"/>
                  <a:pt x="7317981" y="56579"/>
                </a:cubicBezTo>
                <a:cubicBezTo>
                  <a:pt x="7327049" y="51168"/>
                  <a:pt x="7337069" y="48463"/>
                  <a:pt x="7348042" y="48463"/>
                </a:cubicBezTo>
                <a:close/>
                <a:moveTo>
                  <a:pt x="7214845" y="48463"/>
                </a:moveTo>
                <a:cubicBezTo>
                  <a:pt x="7225817" y="48463"/>
                  <a:pt x="7235837" y="51168"/>
                  <a:pt x="7244905" y="56579"/>
                </a:cubicBezTo>
                <a:cubicBezTo>
                  <a:pt x="7253973" y="61989"/>
                  <a:pt x="7261098" y="69571"/>
                  <a:pt x="7266279" y="79324"/>
                </a:cubicBezTo>
                <a:cubicBezTo>
                  <a:pt x="7271461" y="89078"/>
                  <a:pt x="7274052" y="100279"/>
                  <a:pt x="7274052" y="112928"/>
                </a:cubicBezTo>
                <a:cubicBezTo>
                  <a:pt x="7274052" y="125578"/>
                  <a:pt x="7271461" y="136893"/>
                  <a:pt x="7266279" y="146876"/>
                </a:cubicBezTo>
                <a:cubicBezTo>
                  <a:pt x="7261098" y="156858"/>
                  <a:pt x="7253973" y="164630"/>
                  <a:pt x="7244905" y="170193"/>
                </a:cubicBezTo>
                <a:cubicBezTo>
                  <a:pt x="7235837" y="175755"/>
                  <a:pt x="7225817" y="178537"/>
                  <a:pt x="7214845" y="178537"/>
                </a:cubicBezTo>
                <a:cubicBezTo>
                  <a:pt x="7205243" y="178537"/>
                  <a:pt x="7196709" y="176594"/>
                  <a:pt x="7189241" y="172707"/>
                </a:cubicBezTo>
                <a:cubicBezTo>
                  <a:pt x="7181774" y="168821"/>
                  <a:pt x="7175677" y="163982"/>
                  <a:pt x="7170953" y="158191"/>
                </a:cubicBezTo>
                <a:lnTo>
                  <a:pt x="7170953" y="236372"/>
                </a:lnTo>
                <a:lnTo>
                  <a:pt x="7144893" y="236372"/>
                </a:lnTo>
                <a:lnTo>
                  <a:pt x="7144893" y="50521"/>
                </a:lnTo>
                <a:lnTo>
                  <a:pt x="7170953" y="50521"/>
                </a:lnTo>
                <a:lnTo>
                  <a:pt x="7170953" y="69037"/>
                </a:lnTo>
                <a:cubicBezTo>
                  <a:pt x="7175373" y="63246"/>
                  <a:pt x="7181393" y="58369"/>
                  <a:pt x="7189013" y="54407"/>
                </a:cubicBezTo>
                <a:cubicBezTo>
                  <a:pt x="7196633" y="50444"/>
                  <a:pt x="7205243" y="48463"/>
                  <a:pt x="7214845" y="48463"/>
                </a:cubicBezTo>
                <a:close/>
                <a:moveTo>
                  <a:pt x="6871792" y="48463"/>
                </a:moveTo>
                <a:cubicBezTo>
                  <a:pt x="6881698" y="48463"/>
                  <a:pt x="6890346" y="50406"/>
                  <a:pt x="6897738" y="54293"/>
                </a:cubicBezTo>
                <a:cubicBezTo>
                  <a:pt x="6905130" y="58179"/>
                  <a:pt x="6911035" y="63017"/>
                  <a:pt x="6915454" y="68809"/>
                </a:cubicBezTo>
                <a:lnTo>
                  <a:pt x="6915454" y="50521"/>
                </a:lnTo>
                <a:lnTo>
                  <a:pt x="6941743" y="50521"/>
                </a:lnTo>
                <a:lnTo>
                  <a:pt x="6941743" y="176479"/>
                </a:lnTo>
                <a:lnTo>
                  <a:pt x="6915454" y="176479"/>
                </a:lnTo>
                <a:lnTo>
                  <a:pt x="6915454" y="157734"/>
                </a:lnTo>
                <a:cubicBezTo>
                  <a:pt x="6911035" y="163678"/>
                  <a:pt x="6905016" y="168631"/>
                  <a:pt x="6897395" y="172593"/>
                </a:cubicBezTo>
                <a:cubicBezTo>
                  <a:pt x="6889775" y="176555"/>
                  <a:pt x="6881088" y="178537"/>
                  <a:pt x="6871334" y="178537"/>
                </a:cubicBezTo>
                <a:cubicBezTo>
                  <a:pt x="6860514" y="178537"/>
                  <a:pt x="6850608" y="175755"/>
                  <a:pt x="6841616" y="170193"/>
                </a:cubicBezTo>
                <a:cubicBezTo>
                  <a:pt x="6832625" y="164630"/>
                  <a:pt x="6825500" y="156858"/>
                  <a:pt x="6820242" y="146876"/>
                </a:cubicBezTo>
                <a:cubicBezTo>
                  <a:pt x="6814985" y="136893"/>
                  <a:pt x="6812356" y="125578"/>
                  <a:pt x="6812356" y="112928"/>
                </a:cubicBezTo>
                <a:cubicBezTo>
                  <a:pt x="6812356" y="100279"/>
                  <a:pt x="6814985" y="89078"/>
                  <a:pt x="6820242" y="79324"/>
                </a:cubicBezTo>
                <a:cubicBezTo>
                  <a:pt x="6825500" y="69571"/>
                  <a:pt x="6832664" y="61989"/>
                  <a:pt x="6841731" y="56579"/>
                </a:cubicBezTo>
                <a:cubicBezTo>
                  <a:pt x="6850799" y="51168"/>
                  <a:pt x="6860820" y="48463"/>
                  <a:pt x="6871792" y="48463"/>
                </a:cubicBezTo>
                <a:close/>
                <a:moveTo>
                  <a:pt x="6646240" y="48463"/>
                </a:moveTo>
                <a:cubicBezTo>
                  <a:pt x="6656298" y="48463"/>
                  <a:pt x="6665290" y="50597"/>
                  <a:pt x="6673215" y="54864"/>
                </a:cubicBezTo>
                <a:cubicBezTo>
                  <a:pt x="6681140" y="59131"/>
                  <a:pt x="6687236" y="65303"/>
                  <a:pt x="6691503" y="73381"/>
                </a:cubicBezTo>
                <a:cubicBezTo>
                  <a:pt x="6695312" y="65761"/>
                  <a:pt x="6701256" y="59703"/>
                  <a:pt x="6709334" y="55207"/>
                </a:cubicBezTo>
                <a:cubicBezTo>
                  <a:pt x="6717411" y="50711"/>
                  <a:pt x="6726098" y="48463"/>
                  <a:pt x="6735394" y="48463"/>
                </a:cubicBezTo>
                <a:cubicBezTo>
                  <a:pt x="6745300" y="48463"/>
                  <a:pt x="6754177" y="50521"/>
                  <a:pt x="6762026" y="54635"/>
                </a:cubicBezTo>
                <a:cubicBezTo>
                  <a:pt x="6769875" y="58750"/>
                  <a:pt x="6776046" y="64846"/>
                  <a:pt x="6780542" y="72923"/>
                </a:cubicBezTo>
                <a:cubicBezTo>
                  <a:pt x="6785038" y="81001"/>
                  <a:pt x="6787286" y="90754"/>
                  <a:pt x="6787286" y="102184"/>
                </a:cubicBezTo>
                <a:lnTo>
                  <a:pt x="6787286" y="176479"/>
                </a:lnTo>
                <a:lnTo>
                  <a:pt x="6761454" y="176479"/>
                </a:lnTo>
                <a:lnTo>
                  <a:pt x="6761454" y="106070"/>
                </a:lnTo>
                <a:cubicBezTo>
                  <a:pt x="6761454" y="94793"/>
                  <a:pt x="6758635" y="86144"/>
                  <a:pt x="6752996" y="80124"/>
                </a:cubicBezTo>
                <a:cubicBezTo>
                  <a:pt x="6747358" y="74105"/>
                  <a:pt x="6739661" y="71095"/>
                  <a:pt x="6729908" y="71095"/>
                </a:cubicBezTo>
                <a:cubicBezTo>
                  <a:pt x="6720154" y="71095"/>
                  <a:pt x="6712420" y="74105"/>
                  <a:pt x="6706705" y="80124"/>
                </a:cubicBezTo>
                <a:cubicBezTo>
                  <a:pt x="6700990" y="86144"/>
                  <a:pt x="6698132" y="94793"/>
                  <a:pt x="6698132" y="106070"/>
                </a:cubicBezTo>
                <a:lnTo>
                  <a:pt x="6698132" y="176479"/>
                </a:lnTo>
                <a:lnTo>
                  <a:pt x="6672300" y="176479"/>
                </a:lnTo>
                <a:lnTo>
                  <a:pt x="6672300" y="106070"/>
                </a:lnTo>
                <a:cubicBezTo>
                  <a:pt x="6672300" y="94793"/>
                  <a:pt x="6669481" y="86144"/>
                  <a:pt x="6663842" y="80124"/>
                </a:cubicBezTo>
                <a:cubicBezTo>
                  <a:pt x="6658204" y="74105"/>
                  <a:pt x="6650507" y="71095"/>
                  <a:pt x="6640754" y="71095"/>
                </a:cubicBezTo>
                <a:cubicBezTo>
                  <a:pt x="6631000" y="71095"/>
                  <a:pt x="6623266" y="74105"/>
                  <a:pt x="6617550" y="80124"/>
                </a:cubicBezTo>
                <a:cubicBezTo>
                  <a:pt x="6611836" y="86144"/>
                  <a:pt x="6608978" y="94793"/>
                  <a:pt x="6608978" y="106070"/>
                </a:cubicBezTo>
                <a:lnTo>
                  <a:pt x="6608978" y="176479"/>
                </a:lnTo>
                <a:lnTo>
                  <a:pt x="6582918" y="176479"/>
                </a:lnTo>
                <a:lnTo>
                  <a:pt x="6582918" y="50521"/>
                </a:lnTo>
                <a:lnTo>
                  <a:pt x="6608978" y="50521"/>
                </a:lnTo>
                <a:lnTo>
                  <a:pt x="6608978" y="64922"/>
                </a:lnTo>
                <a:cubicBezTo>
                  <a:pt x="6613246" y="59741"/>
                  <a:pt x="6618656" y="55702"/>
                  <a:pt x="6625208" y="52807"/>
                </a:cubicBezTo>
                <a:cubicBezTo>
                  <a:pt x="6631762" y="49911"/>
                  <a:pt x="6638772" y="48463"/>
                  <a:pt x="6646240" y="48463"/>
                </a:cubicBezTo>
                <a:close/>
                <a:moveTo>
                  <a:pt x="6560972" y="48463"/>
                </a:moveTo>
                <a:lnTo>
                  <a:pt x="6560972" y="75438"/>
                </a:lnTo>
                <a:lnTo>
                  <a:pt x="6554342" y="75438"/>
                </a:lnTo>
                <a:cubicBezTo>
                  <a:pt x="6544132" y="75438"/>
                  <a:pt x="6536397" y="78029"/>
                  <a:pt x="6531140" y="83210"/>
                </a:cubicBezTo>
                <a:cubicBezTo>
                  <a:pt x="6525882" y="88392"/>
                  <a:pt x="6523254" y="97384"/>
                  <a:pt x="6523254" y="110185"/>
                </a:cubicBezTo>
                <a:lnTo>
                  <a:pt x="6523254" y="176479"/>
                </a:lnTo>
                <a:lnTo>
                  <a:pt x="6497193" y="176479"/>
                </a:lnTo>
                <a:lnTo>
                  <a:pt x="6497193" y="50521"/>
                </a:lnTo>
                <a:lnTo>
                  <a:pt x="6523254" y="50521"/>
                </a:lnTo>
                <a:lnTo>
                  <a:pt x="6523254" y="68809"/>
                </a:lnTo>
                <a:cubicBezTo>
                  <a:pt x="6527063" y="62408"/>
                  <a:pt x="6532130" y="57417"/>
                  <a:pt x="6538454" y="53835"/>
                </a:cubicBezTo>
                <a:cubicBezTo>
                  <a:pt x="6544780" y="50254"/>
                  <a:pt x="6552285" y="48463"/>
                  <a:pt x="6560972" y="48463"/>
                </a:cubicBezTo>
                <a:close/>
                <a:moveTo>
                  <a:pt x="6410096" y="48463"/>
                </a:moveTo>
                <a:cubicBezTo>
                  <a:pt x="6422136" y="48463"/>
                  <a:pt x="6433033" y="51130"/>
                  <a:pt x="6442786" y="56464"/>
                </a:cubicBezTo>
                <a:cubicBezTo>
                  <a:pt x="6452540" y="61798"/>
                  <a:pt x="6460236" y="69418"/>
                  <a:pt x="6465874" y="79324"/>
                </a:cubicBezTo>
                <a:cubicBezTo>
                  <a:pt x="6471513" y="89230"/>
                  <a:pt x="6474333" y="100584"/>
                  <a:pt x="6474333" y="113386"/>
                </a:cubicBezTo>
                <a:cubicBezTo>
                  <a:pt x="6474333" y="126187"/>
                  <a:pt x="6471437" y="137541"/>
                  <a:pt x="6465646" y="147447"/>
                </a:cubicBezTo>
                <a:cubicBezTo>
                  <a:pt x="6459854" y="157353"/>
                  <a:pt x="6451968" y="165011"/>
                  <a:pt x="6441986" y="170421"/>
                </a:cubicBezTo>
                <a:cubicBezTo>
                  <a:pt x="6432004" y="175832"/>
                  <a:pt x="6420993" y="178537"/>
                  <a:pt x="6408954" y="178537"/>
                </a:cubicBezTo>
                <a:cubicBezTo>
                  <a:pt x="6397066" y="178537"/>
                  <a:pt x="6386322" y="175832"/>
                  <a:pt x="6376721" y="170421"/>
                </a:cubicBezTo>
                <a:cubicBezTo>
                  <a:pt x="6367119" y="165011"/>
                  <a:pt x="6359576" y="157391"/>
                  <a:pt x="6354089" y="147561"/>
                </a:cubicBezTo>
                <a:cubicBezTo>
                  <a:pt x="6348603" y="137732"/>
                  <a:pt x="6345860" y="126340"/>
                  <a:pt x="6345860" y="113386"/>
                </a:cubicBezTo>
                <a:cubicBezTo>
                  <a:pt x="6345860" y="100584"/>
                  <a:pt x="6348679" y="89230"/>
                  <a:pt x="6354318" y="79324"/>
                </a:cubicBezTo>
                <a:cubicBezTo>
                  <a:pt x="6359957" y="69418"/>
                  <a:pt x="6367653" y="61798"/>
                  <a:pt x="6377407" y="56464"/>
                </a:cubicBezTo>
                <a:cubicBezTo>
                  <a:pt x="6387160" y="51130"/>
                  <a:pt x="6398057" y="48463"/>
                  <a:pt x="6410096" y="48463"/>
                </a:cubicBezTo>
                <a:close/>
                <a:moveTo>
                  <a:pt x="6132271" y="48463"/>
                </a:moveTo>
                <a:cubicBezTo>
                  <a:pt x="6144158" y="48463"/>
                  <a:pt x="6154750" y="51054"/>
                  <a:pt x="6164046" y="56236"/>
                </a:cubicBezTo>
                <a:cubicBezTo>
                  <a:pt x="6173343" y="61417"/>
                  <a:pt x="6180582" y="68694"/>
                  <a:pt x="6185763" y="78067"/>
                </a:cubicBezTo>
                <a:cubicBezTo>
                  <a:pt x="6190945" y="87440"/>
                  <a:pt x="6193536" y="98222"/>
                  <a:pt x="6193536" y="110414"/>
                </a:cubicBezTo>
                <a:cubicBezTo>
                  <a:pt x="6193536" y="115138"/>
                  <a:pt x="6193231" y="119405"/>
                  <a:pt x="6192621" y="123215"/>
                </a:cubicBezTo>
                <a:lnTo>
                  <a:pt x="6096381" y="123215"/>
                </a:lnTo>
                <a:cubicBezTo>
                  <a:pt x="6097143" y="133274"/>
                  <a:pt x="6100877" y="141351"/>
                  <a:pt x="6107582" y="147447"/>
                </a:cubicBezTo>
                <a:cubicBezTo>
                  <a:pt x="6114288" y="153543"/>
                  <a:pt x="6122518" y="156591"/>
                  <a:pt x="6132271" y="156591"/>
                </a:cubicBezTo>
                <a:cubicBezTo>
                  <a:pt x="6146292" y="156591"/>
                  <a:pt x="6156198" y="150724"/>
                  <a:pt x="6161989" y="138989"/>
                </a:cubicBezTo>
                <a:lnTo>
                  <a:pt x="6190107" y="138989"/>
                </a:lnTo>
                <a:cubicBezTo>
                  <a:pt x="6186297" y="150571"/>
                  <a:pt x="6179401" y="160058"/>
                  <a:pt x="6169418" y="167450"/>
                </a:cubicBezTo>
                <a:cubicBezTo>
                  <a:pt x="6159436" y="174841"/>
                  <a:pt x="6147054" y="178537"/>
                  <a:pt x="6132271" y="178537"/>
                </a:cubicBezTo>
                <a:cubicBezTo>
                  <a:pt x="6120232" y="178537"/>
                  <a:pt x="6109449" y="175832"/>
                  <a:pt x="6099924" y="170421"/>
                </a:cubicBezTo>
                <a:cubicBezTo>
                  <a:pt x="6090399" y="165011"/>
                  <a:pt x="6082932" y="157391"/>
                  <a:pt x="6077521" y="147561"/>
                </a:cubicBezTo>
                <a:cubicBezTo>
                  <a:pt x="6072111" y="137732"/>
                  <a:pt x="6069406" y="126340"/>
                  <a:pt x="6069406" y="113386"/>
                </a:cubicBezTo>
                <a:cubicBezTo>
                  <a:pt x="6069406" y="100432"/>
                  <a:pt x="6072035" y="89040"/>
                  <a:pt x="6077292" y="79210"/>
                </a:cubicBezTo>
                <a:cubicBezTo>
                  <a:pt x="6082550" y="69380"/>
                  <a:pt x="6089942" y="61798"/>
                  <a:pt x="6099467" y="56464"/>
                </a:cubicBezTo>
                <a:cubicBezTo>
                  <a:pt x="6108992" y="51130"/>
                  <a:pt x="6119926" y="48463"/>
                  <a:pt x="6132271" y="48463"/>
                </a:cubicBezTo>
                <a:close/>
                <a:moveTo>
                  <a:pt x="5694121" y="48463"/>
                </a:moveTo>
                <a:cubicBezTo>
                  <a:pt x="5706008" y="48463"/>
                  <a:pt x="5716600" y="51054"/>
                  <a:pt x="5725896" y="56236"/>
                </a:cubicBezTo>
                <a:cubicBezTo>
                  <a:pt x="5735193" y="61417"/>
                  <a:pt x="5742432" y="68694"/>
                  <a:pt x="5747614" y="78067"/>
                </a:cubicBezTo>
                <a:cubicBezTo>
                  <a:pt x="5752795" y="87440"/>
                  <a:pt x="5755386" y="98222"/>
                  <a:pt x="5755386" y="110414"/>
                </a:cubicBezTo>
                <a:cubicBezTo>
                  <a:pt x="5755386" y="115138"/>
                  <a:pt x="5755081" y="119405"/>
                  <a:pt x="5754471" y="123215"/>
                </a:cubicBezTo>
                <a:lnTo>
                  <a:pt x="5658231" y="123215"/>
                </a:lnTo>
                <a:cubicBezTo>
                  <a:pt x="5658993" y="133274"/>
                  <a:pt x="5662726" y="141351"/>
                  <a:pt x="5669432" y="147447"/>
                </a:cubicBezTo>
                <a:cubicBezTo>
                  <a:pt x="5676138" y="153543"/>
                  <a:pt x="5684368" y="156591"/>
                  <a:pt x="5694121" y="156591"/>
                </a:cubicBezTo>
                <a:cubicBezTo>
                  <a:pt x="5708142" y="156591"/>
                  <a:pt x="5718047" y="150724"/>
                  <a:pt x="5723839" y="138989"/>
                </a:cubicBezTo>
                <a:lnTo>
                  <a:pt x="5751957" y="138989"/>
                </a:lnTo>
                <a:cubicBezTo>
                  <a:pt x="5748147" y="150571"/>
                  <a:pt x="5741251" y="160058"/>
                  <a:pt x="5731269" y="167450"/>
                </a:cubicBezTo>
                <a:cubicBezTo>
                  <a:pt x="5721287" y="174841"/>
                  <a:pt x="5708904" y="178537"/>
                  <a:pt x="5694121" y="178537"/>
                </a:cubicBezTo>
                <a:cubicBezTo>
                  <a:pt x="5682082" y="178537"/>
                  <a:pt x="5671299" y="175832"/>
                  <a:pt x="5661774" y="170421"/>
                </a:cubicBezTo>
                <a:cubicBezTo>
                  <a:pt x="5652249" y="165011"/>
                  <a:pt x="5644782" y="157391"/>
                  <a:pt x="5639371" y="147561"/>
                </a:cubicBezTo>
                <a:cubicBezTo>
                  <a:pt x="5633961" y="137732"/>
                  <a:pt x="5631256" y="126340"/>
                  <a:pt x="5631256" y="113386"/>
                </a:cubicBezTo>
                <a:cubicBezTo>
                  <a:pt x="5631256" y="100432"/>
                  <a:pt x="5633885" y="89040"/>
                  <a:pt x="5639143" y="79210"/>
                </a:cubicBezTo>
                <a:cubicBezTo>
                  <a:pt x="5644401" y="69380"/>
                  <a:pt x="5651792" y="61798"/>
                  <a:pt x="5661317" y="56464"/>
                </a:cubicBezTo>
                <a:cubicBezTo>
                  <a:pt x="5670842" y="51130"/>
                  <a:pt x="5681776" y="48463"/>
                  <a:pt x="5694121" y="48463"/>
                </a:cubicBezTo>
                <a:close/>
                <a:moveTo>
                  <a:pt x="5559780" y="48463"/>
                </a:moveTo>
                <a:cubicBezTo>
                  <a:pt x="5574106" y="48463"/>
                  <a:pt x="5585650" y="52083"/>
                  <a:pt x="5594414" y="59322"/>
                </a:cubicBezTo>
                <a:cubicBezTo>
                  <a:pt x="5603176" y="66561"/>
                  <a:pt x="5607862" y="76429"/>
                  <a:pt x="5608472" y="88925"/>
                </a:cubicBezTo>
                <a:lnTo>
                  <a:pt x="5582412" y="88925"/>
                </a:lnTo>
                <a:cubicBezTo>
                  <a:pt x="5581955" y="83287"/>
                  <a:pt x="5579669" y="78791"/>
                  <a:pt x="5575554" y="75438"/>
                </a:cubicBezTo>
                <a:cubicBezTo>
                  <a:pt x="5571439" y="72085"/>
                  <a:pt x="5565876" y="70409"/>
                  <a:pt x="5558866" y="70409"/>
                </a:cubicBezTo>
                <a:cubicBezTo>
                  <a:pt x="5552008" y="70409"/>
                  <a:pt x="5546750" y="71704"/>
                  <a:pt x="5543093" y="74295"/>
                </a:cubicBezTo>
                <a:cubicBezTo>
                  <a:pt x="5539435" y="76886"/>
                  <a:pt x="5537607" y="80315"/>
                  <a:pt x="5537607" y="84582"/>
                </a:cubicBezTo>
                <a:cubicBezTo>
                  <a:pt x="5537607" y="87935"/>
                  <a:pt x="5538825" y="90754"/>
                  <a:pt x="5541264" y="93040"/>
                </a:cubicBezTo>
                <a:cubicBezTo>
                  <a:pt x="5543702" y="95326"/>
                  <a:pt x="5546674" y="97117"/>
                  <a:pt x="5550179" y="98412"/>
                </a:cubicBezTo>
                <a:cubicBezTo>
                  <a:pt x="5553684" y="99708"/>
                  <a:pt x="5558866" y="101346"/>
                  <a:pt x="5565724" y="103327"/>
                </a:cubicBezTo>
                <a:cubicBezTo>
                  <a:pt x="5574868" y="105766"/>
                  <a:pt x="5582374" y="108242"/>
                  <a:pt x="5588241" y="110757"/>
                </a:cubicBezTo>
                <a:cubicBezTo>
                  <a:pt x="5594108" y="113271"/>
                  <a:pt x="5599176" y="116967"/>
                  <a:pt x="5603443" y="121844"/>
                </a:cubicBezTo>
                <a:cubicBezTo>
                  <a:pt x="5607710" y="126721"/>
                  <a:pt x="5609920" y="133198"/>
                  <a:pt x="5610073" y="141275"/>
                </a:cubicBezTo>
                <a:cubicBezTo>
                  <a:pt x="5610073" y="148438"/>
                  <a:pt x="5608091" y="154838"/>
                  <a:pt x="5604129" y="160477"/>
                </a:cubicBezTo>
                <a:cubicBezTo>
                  <a:pt x="5600166" y="166116"/>
                  <a:pt x="5594566" y="170536"/>
                  <a:pt x="5587327" y="173736"/>
                </a:cubicBezTo>
                <a:cubicBezTo>
                  <a:pt x="5580088" y="176936"/>
                  <a:pt x="5571591" y="178537"/>
                  <a:pt x="5561838" y="178537"/>
                </a:cubicBezTo>
                <a:cubicBezTo>
                  <a:pt x="5551932" y="178537"/>
                  <a:pt x="5543055" y="176746"/>
                  <a:pt x="5535206" y="173165"/>
                </a:cubicBezTo>
                <a:cubicBezTo>
                  <a:pt x="5527357" y="169583"/>
                  <a:pt x="5521147" y="164706"/>
                  <a:pt x="5516575" y="158534"/>
                </a:cubicBezTo>
                <a:cubicBezTo>
                  <a:pt x="5512003" y="152362"/>
                  <a:pt x="5509565" y="145466"/>
                  <a:pt x="5509260" y="137846"/>
                </a:cubicBezTo>
                <a:lnTo>
                  <a:pt x="5536235" y="137846"/>
                </a:lnTo>
                <a:cubicBezTo>
                  <a:pt x="5536692" y="143180"/>
                  <a:pt x="5539244" y="147638"/>
                  <a:pt x="5543893" y="151219"/>
                </a:cubicBezTo>
                <a:cubicBezTo>
                  <a:pt x="5548541" y="154800"/>
                  <a:pt x="5554370" y="156591"/>
                  <a:pt x="5561381" y="156591"/>
                </a:cubicBezTo>
                <a:cubicBezTo>
                  <a:pt x="5568696" y="156591"/>
                  <a:pt x="5574372" y="155181"/>
                  <a:pt x="5578412" y="152362"/>
                </a:cubicBezTo>
                <a:cubicBezTo>
                  <a:pt x="5582450" y="149543"/>
                  <a:pt x="5584470" y="145923"/>
                  <a:pt x="5584470" y="141503"/>
                </a:cubicBezTo>
                <a:cubicBezTo>
                  <a:pt x="5584470" y="136779"/>
                  <a:pt x="5582221" y="133274"/>
                  <a:pt x="5577726" y="130988"/>
                </a:cubicBezTo>
                <a:cubicBezTo>
                  <a:pt x="5573230" y="128702"/>
                  <a:pt x="5566105" y="126187"/>
                  <a:pt x="5556351" y="123444"/>
                </a:cubicBezTo>
                <a:cubicBezTo>
                  <a:pt x="5546903" y="120853"/>
                  <a:pt x="5539207" y="118339"/>
                  <a:pt x="5533263" y="115900"/>
                </a:cubicBezTo>
                <a:cubicBezTo>
                  <a:pt x="5527320" y="113462"/>
                  <a:pt x="5522176" y="109728"/>
                  <a:pt x="5517832" y="104699"/>
                </a:cubicBezTo>
                <a:cubicBezTo>
                  <a:pt x="5513489" y="99670"/>
                  <a:pt x="5511318" y="93040"/>
                  <a:pt x="5511318" y="84811"/>
                </a:cubicBezTo>
                <a:cubicBezTo>
                  <a:pt x="5511318" y="78105"/>
                  <a:pt x="5513298" y="71971"/>
                  <a:pt x="5517261" y="66408"/>
                </a:cubicBezTo>
                <a:cubicBezTo>
                  <a:pt x="5521223" y="60846"/>
                  <a:pt x="5526900" y="56464"/>
                  <a:pt x="5534292" y="53264"/>
                </a:cubicBezTo>
                <a:cubicBezTo>
                  <a:pt x="5541683" y="50063"/>
                  <a:pt x="5550179" y="48463"/>
                  <a:pt x="5559780" y="48463"/>
                </a:cubicBezTo>
                <a:close/>
                <a:moveTo>
                  <a:pt x="5005044" y="48463"/>
                </a:moveTo>
                <a:cubicBezTo>
                  <a:pt x="5016018" y="48463"/>
                  <a:pt x="5026038" y="51168"/>
                  <a:pt x="5035105" y="56579"/>
                </a:cubicBezTo>
                <a:cubicBezTo>
                  <a:pt x="5044173" y="61989"/>
                  <a:pt x="5051298" y="69571"/>
                  <a:pt x="5056480" y="79324"/>
                </a:cubicBezTo>
                <a:cubicBezTo>
                  <a:pt x="5061661" y="89078"/>
                  <a:pt x="5064252" y="100279"/>
                  <a:pt x="5064252" y="112928"/>
                </a:cubicBezTo>
                <a:cubicBezTo>
                  <a:pt x="5064252" y="125578"/>
                  <a:pt x="5061661" y="136893"/>
                  <a:pt x="5056480" y="146876"/>
                </a:cubicBezTo>
                <a:cubicBezTo>
                  <a:pt x="5051298" y="156858"/>
                  <a:pt x="5044173" y="164630"/>
                  <a:pt x="5035105" y="170193"/>
                </a:cubicBezTo>
                <a:cubicBezTo>
                  <a:pt x="5026038" y="175755"/>
                  <a:pt x="5016018" y="178537"/>
                  <a:pt x="5005044" y="178537"/>
                </a:cubicBezTo>
                <a:cubicBezTo>
                  <a:pt x="4995443" y="178537"/>
                  <a:pt x="4986909" y="176594"/>
                  <a:pt x="4979441" y="172707"/>
                </a:cubicBezTo>
                <a:cubicBezTo>
                  <a:pt x="4971974" y="168821"/>
                  <a:pt x="4965878" y="163982"/>
                  <a:pt x="4961154" y="158191"/>
                </a:cubicBezTo>
                <a:lnTo>
                  <a:pt x="4961154" y="236372"/>
                </a:lnTo>
                <a:lnTo>
                  <a:pt x="4935093" y="236372"/>
                </a:lnTo>
                <a:lnTo>
                  <a:pt x="4935093" y="50521"/>
                </a:lnTo>
                <a:lnTo>
                  <a:pt x="4961154" y="50521"/>
                </a:lnTo>
                <a:lnTo>
                  <a:pt x="4961154" y="69037"/>
                </a:lnTo>
                <a:cubicBezTo>
                  <a:pt x="4965573" y="63246"/>
                  <a:pt x="4971592" y="58369"/>
                  <a:pt x="4979213" y="54407"/>
                </a:cubicBezTo>
                <a:cubicBezTo>
                  <a:pt x="4986833" y="50444"/>
                  <a:pt x="4995443" y="48463"/>
                  <a:pt x="5005044" y="48463"/>
                </a:cubicBezTo>
                <a:close/>
                <a:moveTo>
                  <a:pt x="4760290" y="48463"/>
                </a:moveTo>
                <a:cubicBezTo>
                  <a:pt x="4770348" y="48463"/>
                  <a:pt x="4779340" y="50597"/>
                  <a:pt x="4787265" y="54864"/>
                </a:cubicBezTo>
                <a:cubicBezTo>
                  <a:pt x="4795190" y="59131"/>
                  <a:pt x="4801285" y="65303"/>
                  <a:pt x="4805553" y="73381"/>
                </a:cubicBezTo>
                <a:cubicBezTo>
                  <a:pt x="4809363" y="65761"/>
                  <a:pt x="4815307" y="59703"/>
                  <a:pt x="4823383" y="55207"/>
                </a:cubicBezTo>
                <a:cubicBezTo>
                  <a:pt x="4831461" y="50711"/>
                  <a:pt x="4840148" y="48463"/>
                  <a:pt x="4849444" y="48463"/>
                </a:cubicBezTo>
                <a:cubicBezTo>
                  <a:pt x="4859350" y="48463"/>
                  <a:pt x="4868227" y="50521"/>
                  <a:pt x="4876076" y="54635"/>
                </a:cubicBezTo>
                <a:cubicBezTo>
                  <a:pt x="4883925" y="58750"/>
                  <a:pt x="4890097" y="64846"/>
                  <a:pt x="4894592" y="72923"/>
                </a:cubicBezTo>
                <a:cubicBezTo>
                  <a:pt x="4899089" y="81001"/>
                  <a:pt x="4901336" y="90754"/>
                  <a:pt x="4901336" y="102184"/>
                </a:cubicBezTo>
                <a:lnTo>
                  <a:pt x="4901336" y="176479"/>
                </a:lnTo>
                <a:lnTo>
                  <a:pt x="4875505" y="176479"/>
                </a:lnTo>
                <a:lnTo>
                  <a:pt x="4875505" y="106070"/>
                </a:lnTo>
                <a:cubicBezTo>
                  <a:pt x="4875505" y="94793"/>
                  <a:pt x="4872685" y="86144"/>
                  <a:pt x="4867046" y="80124"/>
                </a:cubicBezTo>
                <a:cubicBezTo>
                  <a:pt x="4861408" y="74105"/>
                  <a:pt x="4853711" y="71095"/>
                  <a:pt x="4843958" y="71095"/>
                </a:cubicBezTo>
                <a:cubicBezTo>
                  <a:pt x="4834204" y="71095"/>
                  <a:pt x="4826470" y="74105"/>
                  <a:pt x="4820755" y="80124"/>
                </a:cubicBezTo>
                <a:cubicBezTo>
                  <a:pt x="4815040" y="86144"/>
                  <a:pt x="4812182" y="94793"/>
                  <a:pt x="4812182" y="106070"/>
                </a:cubicBezTo>
                <a:lnTo>
                  <a:pt x="4812182" y="176479"/>
                </a:lnTo>
                <a:lnTo>
                  <a:pt x="4786350" y="176479"/>
                </a:lnTo>
                <a:lnTo>
                  <a:pt x="4786350" y="106070"/>
                </a:lnTo>
                <a:cubicBezTo>
                  <a:pt x="4786350" y="94793"/>
                  <a:pt x="4783531" y="86144"/>
                  <a:pt x="4777892" y="80124"/>
                </a:cubicBezTo>
                <a:cubicBezTo>
                  <a:pt x="4772253" y="74105"/>
                  <a:pt x="4764557" y="71095"/>
                  <a:pt x="4754804" y="71095"/>
                </a:cubicBezTo>
                <a:cubicBezTo>
                  <a:pt x="4745050" y="71095"/>
                  <a:pt x="4737316" y="74105"/>
                  <a:pt x="4731601" y="80124"/>
                </a:cubicBezTo>
                <a:cubicBezTo>
                  <a:pt x="4725886" y="86144"/>
                  <a:pt x="4723029" y="94793"/>
                  <a:pt x="4723029" y="106070"/>
                </a:cubicBezTo>
                <a:lnTo>
                  <a:pt x="4723029" y="176479"/>
                </a:lnTo>
                <a:lnTo>
                  <a:pt x="4696968" y="176479"/>
                </a:lnTo>
                <a:lnTo>
                  <a:pt x="4696968" y="50521"/>
                </a:lnTo>
                <a:lnTo>
                  <a:pt x="4723029" y="50521"/>
                </a:lnTo>
                <a:lnTo>
                  <a:pt x="4723029" y="64922"/>
                </a:lnTo>
                <a:cubicBezTo>
                  <a:pt x="4727296" y="59741"/>
                  <a:pt x="4732706" y="55702"/>
                  <a:pt x="4739259" y="52807"/>
                </a:cubicBezTo>
                <a:cubicBezTo>
                  <a:pt x="4745812" y="49911"/>
                  <a:pt x="4752823" y="48463"/>
                  <a:pt x="4760290" y="48463"/>
                </a:cubicBezTo>
                <a:close/>
                <a:moveTo>
                  <a:pt x="4559655" y="48463"/>
                </a:moveTo>
                <a:cubicBezTo>
                  <a:pt x="4573981" y="48463"/>
                  <a:pt x="4585525" y="52083"/>
                  <a:pt x="4594288" y="59322"/>
                </a:cubicBezTo>
                <a:cubicBezTo>
                  <a:pt x="4603052" y="66561"/>
                  <a:pt x="4607738" y="76429"/>
                  <a:pt x="4608347" y="88925"/>
                </a:cubicBezTo>
                <a:lnTo>
                  <a:pt x="4582287" y="88925"/>
                </a:lnTo>
                <a:cubicBezTo>
                  <a:pt x="4581830" y="83287"/>
                  <a:pt x="4579544" y="78791"/>
                  <a:pt x="4575429" y="75438"/>
                </a:cubicBezTo>
                <a:cubicBezTo>
                  <a:pt x="4571314" y="72085"/>
                  <a:pt x="4565751" y="70409"/>
                  <a:pt x="4558741" y="70409"/>
                </a:cubicBezTo>
                <a:cubicBezTo>
                  <a:pt x="4551883" y="70409"/>
                  <a:pt x="4546625" y="71704"/>
                  <a:pt x="4542967" y="74295"/>
                </a:cubicBezTo>
                <a:cubicBezTo>
                  <a:pt x="4539310" y="76886"/>
                  <a:pt x="4537481" y="80315"/>
                  <a:pt x="4537481" y="84582"/>
                </a:cubicBezTo>
                <a:cubicBezTo>
                  <a:pt x="4537481" y="87935"/>
                  <a:pt x="4538701" y="90754"/>
                  <a:pt x="4541139" y="93040"/>
                </a:cubicBezTo>
                <a:cubicBezTo>
                  <a:pt x="4543577" y="95326"/>
                  <a:pt x="4546549" y="97117"/>
                  <a:pt x="4550054" y="98412"/>
                </a:cubicBezTo>
                <a:cubicBezTo>
                  <a:pt x="4553560" y="99708"/>
                  <a:pt x="4558741" y="101346"/>
                  <a:pt x="4565599" y="103327"/>
                </a:cubicBezTo>
                <a:cubicBezTo>
                  <a:pt x="4574743" y="105766"/>
                  <a:pt x="4582249" y="108242"/>
                  <a:pt x="4588116" y="110757"/>
                </a:cubicBezTo>
                <a:cubicBezTo>
                  <a:pt x="4593983" y="113271"/>
                  <a:pt x="4599051" y="116967"/>
                  <a:pt x="4603318" y="121844"/>
                </a:cubicBezTo>
                <a:cubicBezTo>
                  <a:pt x="4607585" y="126721"/>
                  <a:pt x="4609795" y="133198"/>
                  <a:pt x="4609948" y="141275"/>
                </a:cubicBezTo>
                <a:cubicBezTo>
                  <a:pt x="4609948" y="148438"/>
                  <a:pt x="4607966" y="154838"/>
                  <a:pt x="4604004" y="160477"/>
                </a:cubicBezTo>
                <a:cubicBezTo>
                  <a:pt x="4600041" y="166116"/>
                  <a:pt x="4594441" y="170536"/>
                  <a:pt x="4587202" y="173736"/>
                </a:cubicBezTo>
                <a:cubicBezTo>
                  <a:pt x="4579963" y="176936"/>
                  <a:pt x="4571466" y="178537"/>
                  <a:pt x="4561713" y="178537"/>
                </a:cubicBezTo>
                <a:cubicBezTo>
                  <a:pt x="4551807" y="178537"/>
                  <a:pt x="4542930" y="176746"/>
                  <a:pt x="4535081" y="173165"/>
                </a:cubicBezTo>
                <a:cubicBezTo>
                  <a:pt x="4527232" y="169583"/>
                  <a:pt x="4521022" y="164706"/>
                  <a:pt x="4516450" y="158534"/>
                </a:cubicBezTo>
                <a:cubicBezTo>
                  <a:pt x="4511878" y="152362"/>
                  <a:pt x="4509440" y="145466"/>
                  <a:pt x="4509135" y="137846"/>
                </a:cubicBezTo>
                <a:lnTo>
                  <a:pt x="4536110" y="137846"/>
                </a:lnTo>
                <a:cubicBezTo>
                  <a:pt x="4536567" y="143180"/>
                  <a:pt x="4539119" y="147638"/>
                  <a:pt x="4543768" y="151219"/>
                </a:cubicBezTo>
                <a:cubicBezTo>
                  <a:pt x="4548416" y="154800"/>
                  <a:pt x="4554245" y="156591"/>
                  <a:pt x="4561256" y="156591"/>
                </a:cubicBezTo>
                <a:cubicBezTo>
                  <a:pt x="4568571" y="156591"/>
                  <a:pt x="4574248" y="155181"/>
                  <a:pt x="4578286" y="152362"/>
                </a:cubicBezTo>
                <a:cubicBezTo>
                  <a:pt x="4582325" y="149543"/>
                  <a:pt x="4584344" y="145923"/>
                  <a:pt x="4584344" y="141503"/>
                </a:cubicBezTo>
                <a:cubicBezTo>
                  <a:pt x="4584344" y="136779"/>
                  <a:pt x="4582096" y="133274"/>
                  <a:pt x="4577601" y="130988"/>
                </a:cubicBezTo>
                <a:cubicBezTo>
                  <a:pt x="4573105" y="128702"/>
                  <a:pt x="4565980" y="126187"/>
                  <a:pt x="4556226" y="123444"/>
                </a:cubicBezTo>
                <a:cubicBezTo>
                  <a:pt x="4546778" y="120853"/>
                  <a:pt x="4539082" y="118339"/>
                  <a:pt x="4533138" y="115900"/>
                </a:cubicBezTo>
                <a:cubicBezTo>
                  <a:pt x="4527194" y="113462"/>
                  <a:pt x="4522051" y="109728"/>
                  <a:pt x="4517707" y="104699"/>
                </a:cubicBezTo>
                <a:cubicBezTo>
                  <a:pt x="4513364" y="99670"/>
                  <a:pt x="4511192" y="93040"/>
                  <a:pt x="4511192" y="84811"/>
                </a:cubicBezTo>
                <a:cubicBezTo>
                  <a:pt x="4511192" y="78105"/>
                  <a:pt x="4513173" y="71971"/>
                  <a:pt x="4517136" y="66408"/>
                </a:cubicBezTo>
                <a:cubicBezTo>
                  <a:pt x="4521098" y="60846"/>
                  <a:pt x="4526775" y="56464"/>
                  <a:pt x="4534166" y="53264"/>
                </a:cubicBezTo>
                <a:cubicBezTo>
                  <a:pt x="4541558" y="50063"/>
                  <a:pt x="4550054" y="48463"/>
                  <a:pt x="4559655" y="48463"/>
                </a:cubicBezTo>
                <a:close/>
                <a:moveTo>
                  <a:pt x="4427372" y="48463"/>
                </a:moveTo>
                <a:lnTo>
                  <a:pt x="4427372" y="75438"/>
                </a:lnTo>
                <a:lnTo>
                  <a:pt x="4420743" y="75438"/>
                </a:lnTo>
                <a:cubicBezTo>
                  <a:pt x="4410532" y="75438"/>
                  <a:pt x="4402798" y="78029"/>
                  <a:pt x="4397540" y="83210"/>
                </a:cubicBezTo>
                <a:cubicBezTo>
                  <a:pt x="4392282" y="88392"/>
                  <a:pt x="4389654" y="97384"/>
                  <a:pt x="4389654" y="110185"/>
                </a:cubicBezTo>
                <a:lnTo>
                  <a:pt x="4389654" y="176479"/>
                </a:lnTo>
                <a:lnTo>
                  <a:pt x="4363593" y="176479"/>
                </a:lnTo>
                <a:lnTo>
                  <a:pt x="4363593" y="50521"/>
                </a:lnTo>
                <a:lnTo>
                  <a:pt x="4389654" y="50521"/>
                </a:lnTo>
                <a:lnTo>
                  <a:pt x="4389654" y="68809"/>
                </a:lnTo>
                <a:cubicBezTo>
                  <a:pt x="4393463" y="62408"/>
                  <a:pt x="4398530" y="57417"/>
                  <a:pt x="4404855" y="53835"/>
                </a:cubicBezTo>
                <a:cubicBezTo>
                  <a:pt x="4411180" y="50254"/>
                  <a:pt x="4418685" y="48463"/>
                  <a:pt x="4427372" y="48463"/>
                </a:cubicBezTo>
                <a:close/>
                <a:moveTo>
                  <a:pt x="4276496" y="48463"/>
                </a:moveTo>
                <a:cubicBezTo>
                  <a:pt x="4288536" y="48463"/>
                  <a:pt x="4299432" y="51130"/>
                  <a:pt x="4309186" y="56464"/>
                </a:cubicBezTo>
                <a:cubicBezTo>
                  <a:pt x="4318940" y="61798"/>
                  <a:pt x="4326636" y="69418"/>
                  <a:pt x="4332274" y="79324"/>
                </a:cubicBezTo>
                <a:cubicBezTo>
                  <a:pt x="4337914" y="89230"/>
                  <a:pt x="4340733" y="100584"/>
                  <a:pt x="4340733" y="113386"/>
                </a:cubicBezTo>
                <a:cubicBezTo>
                  <a:pt x="4340733" y="126187"/>
                  <a:pt x="4337837" y="137541"/>
                  <a:pt x="4332046" y="147447"/>
                </a:cubicBezTo>
                <a:cubicBezTo>
                  <a:pt x="4326255" y="157353"/>
                  <a:pt x="4318368" y="165011"/>
                  <a:pt x="4308386" y="170421"/>
                </a:cubicBezTo>
                <a:cubicBezTo>
                  <a:pt x="4298404" y="175832"/>
                  <a:pt x="4287393" y="178537"/>
                  <a:pt x="4275354" y="178537"/>
                </a:cubicBezTo>
                <a:cubicBezTo>
                  <a:pt x="4263466" y="178537"/>
                  <a:pt x="4252722" y="175832"/>
                  <a:pt x="4243121" y="170421"/>
                </a:cubicBezTo>
                <a:cubicBezTo>
                  <a:pt x="4233519" y="165011"/>
                  <a:pt x="4225976" y="157391"/>
                  <a:pt x="4220489" y="147561"/>
                </a:cubicBezTo>
                <a:cubicBezTo>
                  <a:pt x="4215003" y="137732"/>
                  <a:pt x="4212260" y="126340"/>
                  <a:pt x="4212260" y="113386"/>
                </a:cubicBezTo>
                <a:cubicBezTo>
                  <a:pt x="4212260" y="100584"/>
                  <a:pt x="4215079" y="89230"/>
                  <a:pt x="4220718" y="79324"/>
                </a:cubicBezTo>
                <a:cubicBezTo>
                  <a:pt x="4226357" y="69418"/>
                  <a:pt x="4234053" y="61798"/>
                  <a:pt x="4243807" y="56464"/>
                </a:cubicBezTo>
                <a:cubicBezTo>
                  <a:pt x="4253560" y="51130"/>
                  <a:pt x="4264457" y="48463"/>
                  <a:pt x="4276496" y="48463"/>
                </a:cubicBezTo>
                <a:close/>
                <a:moveTo>
                  <a:pt x="4054830" y="48463"/>
                </a:moveTo>
                <a:cubicBezTo>
                  <a:pt x="4069156" y="48463"/>
                  <a:pt x="4080700" y="52083"/>
                  <a:pt x="4089464" y="59322"/>
                </a:cubicBezTo>
                <a:cubicBezTo>
                  <a:pt x="4098227" y="66561"/>
                  <a:pt x="4102913" y="76429"/>
                  <a:pt x="4103522" y="88925"/>
                </a:cubicBezTo>
                <a:lnTo>
                  <a:pt x="4077462" y="88925"/>
                </a:lnTo>
                <a:cubicBezTo>
                  <a:pt x="4077005" y="83287"/>
                  <a:pt x="4074719" y="78791"/>
                  <a:pt x="4070604" y="75438"/>
                </a:cubicBezTo>
                <a:cubicBezTo>
                  <a:pt x="4066489" y="72085"/>
                  <a:pt x="4060926" y="70409"/>
                  <a:pt x="4053916" y="70409"/>
                </a:cubicBezTo>
                <a:cubicBezTo>
                  <a:pt x="4047058" y="70409"/>
                  <a:pt x="4041800" y="71704"/>
                  <a:pt x="4038143" y="74295"/>
                </a:cubicBezTo>
                <a:cubicBezTo>
                  <a:pt x="4034485" y="76886"/>
                  <a:pt x="4032656" y="80315"/>
                  <a:pt x="4032656" y="84582"/>
                </a:cubicBezTo>
                <a:cubicBezTo>
                  <a:pt x="4032656" y="87935"/>
                  <a:pt x="4033875" y="90754"/>
                  <a:pt x="4036314" y="93040"/>
                </a:cubicBezTo>
                <a:cubicBezTo>
                  <a:pt x="4038752" y="95326"/>
                  <a:pt x="4041724" y="97117"/>
                  <a:pt x="4045229" y="98412"/>
                </a:cubicBezTo>
                <a:cubicBezTo>
                  <a:pt x="4048734" y="99708"/>
                  <a:pt x="4053916" y="101346"/>
                  <a:pt x="4060774" y="103327"/>
                </a:cubicBezTo>
                <a:cubicBezTo>
                  <a:pt x="4069918" y="105766"/>
                  <a:pt x="4077424" y="108242"/>
                  <a:pt x="4083291" y="110757"/>
                </a:cubicBezTo>
                <a:cubicBezTo>
                  <a:pt x="4089158" y="113271"/>
                  <a:pt x="4094226" y="116967"/>
                  <a:pt x="4098493" y="121844"/>
                </a:cubicBezTo>
                <a:cubicBezTo>
                  <a:pt x="4102761" y="126721"/>
                  <a:pt x="4104970" y="133198"/>
                  <a:pt x="4105123" y="141275"/>
                </a:cubicBezTo>
                <a:cubicBezTo>
                  <a:pt x="4105123" y="148438"/>
                  <a:pt x="4103141" y="154838"/>
                  <a:pt x="4099179" y="160477"/>
                </a:cubicBezTo>
                <a:cubicBezTo>
                  <a:pt x="4095217" y="166116"/>
                  <a:pt x="4089616" y="170536"/>
                  <a:pt x="4082377" y="173736"/>
                </a:cubicBezTo>
                <a:cubicBezTo>
                  <a:pt x="4075138" y="176936"/>
                  <a:pt x="4066642" y="178537"/>
                  <a:pt x="4056888" y="178537"/>
                </a:cubicBezTo>
                <a:cubicBezTo>
                  <a:pt x="4046982" y="178537"/>
                  <a:pt x="4038105" y="176746"/>
                  <a:pt x="4030256" y="173165"/>
                </a:cubicBezTo>
                <a:cubicBezTo>
                  <a:pt x="4022407" y="169583"/>
                  <a:pt x="4016197" y="164706"/>
                  <a:pt x="4011625" y="158534"/>
                </a:cubicBezTo>
                <a:cubicBezTo>
                  <a:pt x="4007053" y="152362"/>
                  <a:pt x="4004615" y="145466"/>
                  <a:pt x="4004310" y="137846"/>
                </a:cubicBezTo>
                <a:lnTo>
                  <a:pt x="4031285" y="137846"/>
                </a:lnTo>
                <a:cubicBezTo>
                  <a:pt x="4031742" y="143180"/>
                  <a:pt x="4034295" y="147638"/>
                  <a:pt x="4038943" y="151219"/>
                </a:cubicBezTo>
                <a:cubicBezTo>
                  <a:pt x="4043591" y="154800"/>
                  <a:pt x="4049420" y="156591"/>
                  <a:pt x="4056431" y="156591"/>
                </a:cubicBezTo>
                <a:cubicBezTo>
                  <a:pt x="4063746" y="156591"/>
                  <a:pt x="4069422" y="155181"/>
                  <a:pt x="4073461" y="152362"/>
                </a:cubicBezTo>
                <a:cubicBezTo>
                  <a:pt x="4077500" y="149543"/>
                  <a:pt x="4079520" y="145923"/>
                  <a:pt x="4079520" y="141503"/>
                </a:cubicBezTo>
                <a:cubicBezTo>
                  <a:pt x="4079520" y="136779"/>
                  <a:pt x="4077271" y="133274"/>
                  <a:pt x="4072776" y="130988"/>
                </a:cubicBezTo>
                <a:cubicBezTo>
                  <a:pt x="4068280" y="128702"/>
                  <a:pt x="4061155" y="126187"/>
                  <a:pt x="4051401" y="123444"/>
                </a:cubicBezTo>
                <a:cubicBezTo>
                  <a:pt x="4041953" y="120853"/>
                  <a:pt x="4034257" y="118339"/>
                  <a:pt x="4028313" y="115900"/>
                </a:cubicBezTo>
                <a:cubicBezTo>
                  <a:pt x="4022370" y="113462"/>
                  <a:pt x="4017226" y="109728"/>
                  <a:pt x="4012882" y="104699"/>
                </a:cubicBezTo>
                <a:cubicBezTo>
                  <a:pt x="4008539" y="99670"/>
                  <a:pt x="4006368" y="93040"/>
                  <a:pt x="4006368" y="84811"/>
                </a:cubicBezTo>
                <a:cubicBezTo>
                  <a:pt x="4006368" y="78105"/>
                  <a:pt x="4008349" y="71971"/>
                  <a:pt x="4012311" y="66408"/>
                </a:cubicBezTo>
                <a:cubicBezTo>
                  <a:pt x="4016273" y="60846"/>
                  <a:pt x="4021950" y="56464"/>
                  <a:pt x="4029341" y="53264"/>
                </a:cubicBezTo>
                <a:cubicBezTo>
                  <a:pt x="4036733" y="50063"/>
                  <a:pt x="4045229" y="48463"/>
                  <a:pt x="4054830" y="48463"/>
                </a:cubicBezTo>
                <a:close/>
                <a:moveTo>
                  <a:pt x="3922471" y="48463"/>
                </a:moveTo>
                <a:cubicBezTo>
                  <a:pt x="3934358" y="48463"/>
                  <a:pt x="3944950" y="51054"/>
                  <a:pt x="3954246" y="56236"/>
                </a:cubicBezTo>
                <a:cubicBezTo>
                  <a:pt x="3963543" y="61417"/>
                  <a:pt x="3970782" y="68694"/>
                  <a:pt x="3975964" y="78067"/>
                </a:cubicBezTo>
                <a:cubicBezTo>
                  <a:pt x="3981145" y="87440"/>
                  <a:pt x="3983736" y="98222"/>
                  <a:pt x="3983736" y="110414"/>
                </a:cubicBezTo>
                <a:cubicBezTo>
                  <a:pt x="3983736" y="115138"/>
                  <a:pt x="3983431" y="119405"/>
                  <a:pt x="3982821" y="123215"/>
                </a:cubicBezTo>
                <a:lnTo>
                  <a:pt x="3886581" y="123215"/>
                </a:lnTo>
                <a:cubicBezTo>
                  <a:pt x="3887343" y="133274"/>
                  <a:pt x="3891077" y="141351"/>
                  <a:pt x="3897782" y="147447"/>
                </a:cubicBezTo>
                <a:cubicBezTo>
                  <a:pt x="3904488" y="153543"/>
                  <a:pt x="3912718" y="156591"/>
                  <a:pt x="3922471" y="156591"/>
                </a:cubicBezTo>
                <a:cubicBezTo>
                  <a:pt x="3936492" y="156591"/>
                  <a:pt x="3946398" y="150724"/>
                  <a:pt x="3952189" y="138989"/>
                </a:cubicBezTo>
                <a:lnTo>
                  <a:pt x="3980307" y="138989"/>
                </a:lnTo>
                <a:cubicBezTo>
                  <a:pt x="3976497" y="150571"/>
                  <a:pt x="3969601" y="160058"/>
                  <a:pt x="3959619" y="167450"/>
                </a:cubicBezTo>
                <a:cubicBezTo>
                  <a:pt x="3949636" y="174841"/>
                  <a:pt x="3937254" y="178537"/>
                  <a:pt x="3922471" y="178537"/>
                </a:cubicBezTo>
                <a:cubicBezTo>
                  <a:pt x="3910432" y="178537"/>
                  <a:pt x="3899649" y="175832"/>
                  <a:pt x="3890124" y="170421"/>
                </a:cubicBezTo>
                <a:cubicBezTo>
                  <a:pt x="3880599" y="165011"/>
                  <a:pt x="3873132" y="157391"/>
                  <a:pt x="3867721" y="147561"/>
                </a:cubicBezTo>
                <a:cubicBezTo>
                  <a:pt x="3862311" y="137732"/>
                  <a:pt x="3859606" y="126340"/>
                  <a:pt x="3859606" y="113386"/>
                </a:cubicBezTo>
                <a:cubicBezTo>
                  <a:pt x="3859606" y="100432"/>
                  <a:pt x="3862235" y="89040"/>
                  <a:pt x="3867493" y="79210"/>
                </a:cubicBezTo>
                <a:cubicBezTo>
                  <a:pt x="3872751" y="69380"/>
                  <a:pt x="3880142" y="61798"/>
                  <a:pt x="3889667" y="56464"/>
                </a:cubicBezTo>
                <a:cubicBezTo>
                  <a:pt x="3899192" y="51130"/>
                  <a:pt x="3910127" y="48463"/>
                  <a:pt x="3922471" y="48463"/>
                </a:cubicBezTo>
                <a:close/>
                <a:moveTo>
                  <a:pt x="3628796" y="48463"/>
                </a:moveTo>
                <a:cubicBezTo>
                  <a:pt x="3640836" y="48463"/>
                  <a:pt x="3651733" y="51130"/>
                  <a:pt x="3661486" y="56464"/>
                </a:cubicBezTo>
                <a:cubicBezTo>
                  <a:pt x="3671240" y="61798"/>
                  <a:pt x="3678936" y="69418"/>
                  <a:pt x="3684574" y="79324"/>
                </a:cubicBezTo>
                <a:cubicBezTo>
                  <a:pt x="3690214" y="89230"/>
                  <a:pt x="3693033" y="100584"/>
                  <a:pt x="3693033" y="113386"/>
                </a:cubicBezTo>
                <a:cubicBezTo>
                  <a:pt x="3693033" y="126187"/>
                  <a:pt x="3690137" y="137541"/>
                  <a:pt x="3684346" y="147447"/>
                </a:cubicBezTo>
                <a:cubicBezTo>
                  <a:pt x="3678555" y="157353"/>
                  <a:pt x="3670668" y="165011"/>
                  <a:pt x="3660686" y="170421"/>
                </a:cubicBezTo>
                <a:cubicBezTo>
                  <a:pt x="3650704" y="175832"/>
                  <a:pt x="3639693" y="178537"/>
                  <a:pt x="3627654" y="178537"/>
                </a:cubicBezTo>
                <a:cubicBezTo>
                  <a:pt x="3615766" y="178537"/>
                  <a:pt x="3605022" y="175832"/>
                  <a:pt x="3595421" y="170421"/>
                </a:cubicBezTo>
                <a:cubicBezTo>
                  <a:pt x="3585819" y="165011"/>
                  <a:pt x="3578276" y="157391"/>
                  <a:pt x="3572789" y="147561"/>
                </a:cubicBezTo>
                <a:cubicBezTo>
                  <a:pt x="3567303" y="137732"/>
                  <a:pt x="3564560" y="126340"/>
                  <a:pt x="3564560" y="113386"/>
                </a:cubicBezTo>
                <a:cubicBezTo>
                  <a:pt x="3564560" y="100584"/>
                  <a:pt x="3567379" y="89230"/>
                  <a:pt x="3573018" y="79324"/>
                </a:cubicBezTo>
                <a:cubicBezTo>
                  <a:pt x="3578657" y="69418"/>
                  <a:pt x="3586353" y="61798"/>
                  <a:pt x="3596107" y="56464"/>
                </a:cubicBezTo>
                <a:cubicBezTo>
                  <a:pt x="3605860" y="51130"/>
                  <a:pt x="3616757" y="48463"/>
                  <a:pt x="3628796" y="48463"/>
                </a:cubicBezTo>
                <a:close/>
                <a:moveTo>
                  <a:pt x="3492703" y="48463"/>
                </a:moveTo>
                <a:cubicBezTo>
                  <a:pt x="3507943" y="48463"/>
                  <a:pt x="3520554" y="52083"/>
                  <a:pt x="3530536" y="59322"/>
                </a:cubicBezTo>
                <a:cubicBezTo>
                  <a:pt x="3540519" y="66561"/>
                  <a:pt x="3547262" y="76886"/>
                  <a:pt x="3550768" y="90297"/>
                </a:cubicBezTo>
                <a:lnTo>
                  <a:pt x="3522649" y="90297"/>
                </a:lnTo>
                <a:cubicBezTo>
                  <a:pt x="3520364" y="84049"/>
                  <a:pt x="3516706" y="79172"/>
                  <a:pt x="3511677" y="75667"/>
                </a:cubicBezTo>
                <a:cubicBezTo>
                  <a:pt x="3506648" y="72161"/>
                  <a:pt x="3500323" y="70409"/>
                  <a:pt x="3492703" y="70409"/>
                </a:cubicBezTo>
                <a:cubicBezTo>
                  <a:pt x="3482035" y="70409"/>
                  <a:pt x="3473539" y="74181"/>
                  <a:pt x="3467214" y="81725"/>
                </a:cubicBezTo>
                <a:cubicBezTo>
                  <a:pt x="3460890" y="89268"/>
                  <a:pt x="3457727" y="99822"/>
                  <a:pt x="3457727" y="113386"/>
                </a:cubicBezTo>
                <a:cubicBezTo>
                  <a:pt x="3457727" y="126949"/>
                  <a:pt x="3460890" y="137541"/>
                  <a:pt x="3467214" y="145161"/>
                </a:cubicBezTo>
                <a:cubicBezTo>
                  <a:pt x="3473539" y="152781"/>
                  <a:pt x="3482035" y="156591"/>
                  <a:pt x="3492703" y="156591"/>
                </a:cubicBezTo>
                <a:cubicBezTo>
                  <a:pt x="3507790" y="156591"/>
                  <a:pt x="3517773" y="149962"/>
                  <a:pt x="3522649" y="136703"/>
                </a:cubicBezTo>
                <a:lnTo>
                  <a:pt x="3550768" y="136703"/>
                </a:lnTo>
                <a:cubicBezTo>
                  <a:pt x="3547110" y="149504"/>
                  <a:pt x="3540252" y="159677"/>
                  <a:pt x="3530194" y="167221"/>
                </a:cubicBezTo>
                <a:cubicBezTo>
                  <a:pt x="3520135" y="174765"/>
                  <a:pt x="3507638" y="178537"/>
                  <a:pt x="3492703" y="178537"/>
                </a:cubicBezTo>
                <a:cubicBezTo>
                  <a:pt x="3480664" y="178537"/>
                  <a:pt x="3469996" y="175832"/>
                  <a:pt x="3460699" y="170421"/>
                </a:cubicBezTo>
                <a:cubicBezTo>
                  <a:pt x="3451403" y="165011"/>
                  <a:pt x="3444126" y="157391"/>
                  <a:pt x="3438868" y="147561"/>
                </a:cubicBezTo>
                <a:cubicBezTo>
                  <a:pt x="3433610" y="137732"/>
                  <a:pt x="3430981" y="126340"/>
                  <a:pt x="3430981" y="113386"/>
                </a:cubicBezTo>
                <a:cubicBezTo>
                  <a:pt x="3430981" y="100432"/>
                  <a:pt x="3433610" y="89040"/>
                  <a:pt x="3438868" y="79210"/>
                </a:cubicBezTo>
                <a:cubicBezTo>
                  <a:pt x="3444126" y="69380"/>
                  <a:pt x="3451403" y="61798"/>
                  <a:pt x="3460699" y="56464"/>
                </a:cubicBezTo>
                <a:cubicBezTo>
                  <a:pt x="3469996" y="51130"/>
                  <a:pt x="3480664" y="48463"/>
                  <a:pt x="3492703" y="48463"/>
                </a:cubicBezTo>
                <a:close/>
                <a:moveTo>
                  <a:pt x="3331997" y="48463"/>
                </a:moveTo>
                <a:lnTo>
                  <a:pt x="3331997" y="75438"/>
                </a:lnTo>
                <a:lnTo>
                  <a:pt x="3325368" y="75438"/>
                </a:lnTo>
                <a:cubicBezTo>
                  <a:pt x="3315157" y="75438"/>
                  <a:pt x="3307423" y="78029"/>
                  <a:pt x="3302165" y="83210"/>
                </a:cubicBezTo>
                <a:cubicBezTo>
                  <a:pt x="3296907" y="88392"/>
                  <a:pt x="3294278" y="97384"/>
                  <a:pt x="3294278" y="110185"/>
                </a:cubicBezTo>
                <a:lnTo>
                  <a:pt x="3294278" y="176479"/>
                </a:lnTo>
                <a:lnTo>
                  <a:pt x="3268218" y="176479"/>
                </a:lnTo>
                <a:lnTo>
                  <a:pt x="3268218" y="50521"/>
                </a:lnTo>
                <a:lnTo>
                  <a:pt x="3294278" y="50521"/>
                </a:lnTo>
                <a:lnTo>
                  <a:pt x="3294278" y="68809"/>
                </a:lnTo>
                <a:cubicBezTo>
                  <a:pt x="3298088" y="62408"/>
                  <a:pt x="3303156" y="57417"/>
                  <a:pt x="3309480" y="53835"/>
                </a:cubicBezTo>
                <a:cubicBezTo>
                  <a:pt x="3315805" y="50254"/>
                  <a:pt x="3323310" y="48463"/>
                  <a:pt x="3331997" y="48463"/>
                </a:cubicBezTo>
                <a:close/>
                <a:moveTo>
                  <a:pt x="3181121" y="48463"/>
                </a:moveTo>
                <a:cubicBezTo>
                  <a:pt x="3193161" y="48463"/>
                  <a:pt x="3204058" y="51130"/>
                  <a:pt x="3213811" y="56464"/>
                </a:cubicBezTo>
                <a:cubicBezTo>
                  <a:pt x="3223565" y="61798"/>
                  <a:pt x="3231261" y="69418"/>
                  <a:pt x="3236900" y="79324"/>
                </a:cubicBezTo>
                <a:cubicBezTo>
                  <a:pt x="3242538" y="89230"/>
                  <a:pt x="3245358" y="100584"/>
                  <a:pt x="3245358" y="113386"/>
                </a:cubicBezTo>
                <a:cubicBezTo>
                  <a:pt x="3245358" y="126187"/>
                  <a:pt x="3242462" y="137541"/>
                  <a:pt x="3236671" y="147447"/>
                </a:cubicBezTo>
                <a:cubicBezTo>
                  <a:pt x="3230880" y="157353"/>
                  <a:pt x="3222993" y="165011"/>
                  <a:pt x="3213011" y="170421"/>
                </a:cubicBezTo>
                <a:cubicBezTo>
                  <a:pt x="3203029" y="175832"/>
                  <a:pt x="3192018" y="178537"/>
                  <a:pt x="3179978" y="178537"/>
                </a:cubicBezTo>
                <a:cubicBezTo>
                  <a:pt x="3168091" y="178537"/>
                  <a:pt x="3157347" y="175832"/>
                  <a:pt x="3147746" y="170421"/>
                </a:cubicBezTo>
                <a:cubicBezTo>
                  <a:pt x="3138144" y="165011"/>
                  <a:pt x="3130601" y="157391"/>
                  <a:pt x="3125114" y="147561"/>
                </a:cubicBezTo>
                <a:cubicBezTo>
                  <a:pt x="3119628" y="137732"/>
                  <a:pt x="3116885" y="126340"/>
                  <a:pt x="3116885" y="113386"/>
                </a:cubicBezTo>
                <a:cubicBezTo>
                  <a:pt x="3116885" y="100584"/>
                  <a:pt x="3119704" y="89230"/>
                  <a:pt x="3125343" y="79324"/>
                </a:cubicBezTo>
                <a:cubicBezTo>
                  <a:pt x="3130982" y="69418"/>
                  <a:pt x="3138678" y="61798"/>
                  <a:pt x="3148432" y="56464"/>
                </a:cubicBezTo>
                <a:cubicBezTo>
                  <a:pt x="3158185" y="51130"/>
                  <a:pt x="3169082" y="48463"/>
                  <a:pt x="3181121" y="48463"/>
                </a:cubicBezTo>
                <a:close/>
                <a:moveTo>
                  <a:pt x="2981096" y="48463"/>
                </a:moveTo>
                <a:cubicBezTo>
                  <a:pt x="2993136" y="48463"/>
                  <a:pt x="3004033" y="51130"/>
                  <a:pt x="3013786" y="56464"/>
                </a:cubicBezTo>
                <a:cubicBezTo>
                  <a:pt x="3023540" y="61798"/>
                  <a:pt x="3031236" y="69418"/>
                  <a:pt x="3036875" y="79324"/>
                </a:cubicBezTo>
                <a:cubicBezTo>
                  <a:pt x="3042513" y="89230"/>
                  <a:pt x="3045333" y="100584"/>
                  <a:pt x="3045333" y="113386"/>
                </a:cubicBezTo>
                <a:cubicBezTo>
                  <a:pt x="3045333" y="126187"/>
                  <a:pt x="3042437" y="137541"/>
                  <a:pt x="3036646" y="147447"/>
                </a:cubicBezTo>
                <a:cubicBezTo>
                  <a:pt x="3030855" y="157353"/>
                  <a:pt x="3022968" y="165011"/>
                  <a:pt x="3012986" y="170421"/>
                </a:cubicBezTo>
                <a:cubicBezTo>
                  <a:pt x="3003004" y="175832"/>
                  <a:pt x="2991993" y="178537"/>
                  <a:pt x="2979953" y="178537"/>
                </a:cubicBezTo>
                <a:cubicBezTo>
                  <a:pt x="2968066" y="178537"/>
                  <a:pt x="2957322" y="175832"/>
                  <a:pt x="2947721" y="170421"/>
                </a:cubicBezTo>
                <a:cubicBezTo>
                  <a:pt x="2938119" y="165011"/>
                  <a:pt x="2930576" y="157391"/>
                  <a:pt x="2925089" y="147561"/>
                </a:cubicBezTo>
                <a:cubicBezTo>
                  <a:pt x="2919603" y="137732"/>
                  <a:pt x="2916860" y="126340"/>
                  <a:pt x="2916860" y="113386"/>
                </a:cubicBezTo>
                <a:cubicBezTo>
                  <a:pt x="2916860" y="100584"/>
                  <a:pt x="2919679" y="89230"/>
                  <a:pt x="2925318" y="79324"/>
                </a:cubicBezTo>
                <a:cubicBezTo>
                  <a:pt x="2930957" y="69418"/>
                  <a:pt x="2938653" y="61798"/>
                  <a:pt x="2948407" y="56464"/>
                </a:cubicBezTo>
                <a:cubicBezTo>
                  <a:pt x="2958160" y="51130"/>
                  <a:pt x="2969057" y="48463"/>
                  <a:pt x="2981096" y="48463"/>
                </a:cubicBezTo>
                <a:close/>
                <a:moveTo>
                  <a:pt x="2845003" y="48463"/>
                </a:moveTo>
                <a:cubicBezTo>
                  <a:pt x="2860243" y="48463"/>
                  <a:pt x="2872854" y="52083"/>
                  <a:pt x="2882836" y="59322"/>
                </a:cubicBezTo>
                <a:cubicBezTo>
                  <a:pt x="2892819" y="66561"/>
                  <a:pt x="2899562" y="76886"/>
                  <a:pt x="2903068" y="90297"/>
                </a:cubicBezTo>
                <a:lnTo>
                  <a:pt x="2874949" y="90297"/>
                </a:lnTo>
                <a:cubicBezTo>
                  <a:pt x="2872664" y="84049"/>
                  <a:pt x="2869006" y="79172"/>
                  <a:pt x="2863977" y="75667"/>
                </a:cubicBezTo>
                <a:cubicBezTo>
                  <a:pt x="2858948" y="72161"/>
                  <a:pt x="2852623" y="70409"/>
                  <a:pt x="2845003" y="70409"/>
                </a:cubicBezTo>
                <a:cubicBezTo>
                  <a:pt x="2834335" y="70409"/>
                  <a:pt x="2825839" y="74181"/>
                  <a:pt x="2819514" y="81725"/>
                </a:cubicBezTo>
                <a:cubicBezTo>
                  <a:pt x="2813190" y="89268"/>
                  <a:pt x="2810027" y="99822"/>
                  <a:pt x="2810027" y="113386"/>
                </a:cubicBezTo>
                <a:cubicBezTo>
                  <a:pt x="2810027" y="126949"/>
                  <a:pt x="2813190" y="137541"/>
                  <a:pt x="2819514" y="145161"/>
                </a:cubicBezTo>
                <a:cubicBezTo>
                  <a:pt x="2825839" y="152781"/>
                  <a:pt x="2834335" y="156591"/>
                  <a:pt x="2845003" y="156591"/>
                </a:cubicBezTo>
                <a:cubicBezTo>
                  <a:pt x="2860091" y="156591"/>
                  <a:pt x="2870073" y="149962"/>
                  <a:pt x="2874949" y="136703"/>
                </a:cubicBezTo>
                <a:lnTo>
                  <a:pt x="2903068" y="136703"/>
                </a:lnTo>
                <a:cubicBezTo>
                  <a:pt x="2899410" y="149504"/>
                  <a:pt x="2892552" y="159677"/>
                  <a:pt x="2882493" y="167221"/>
                </a:cubicBezTo>
                <a:cubicBezTo>
                  <a:pt x="2872435" y="174765"/>
                  <a:pt x="2859938" y="178537"/>
                  <a:pt x="2845003" y="178537"/>
                </a:cubicBezTo>
                <a:cubicBezTo>
                  <a:pt x="2832963" y="178537"/>
                  <a:pt x="2822295" y="175832"/>
                  <a:pt x="2812999" y="170421"/>
                </a:cubicBezTo>
                <a:cubicBezTo>
                  <a:pt x="2803703" y="165011"/>
                  <a:pt x="2796425" y="157391"/>
                  <a:pt x="2791168" y="147561"/>
                </a:cubicBezTo>
                <a:cubicBezTo>
                  <a:pt x="2785910" y="137732"/>
                  <a:pt x="2783281" y="126340"/>
                  <a:pt x="2783281" y="113386"/>
                </a:cubicBezTo>
                <a:cubicBezTo>
                  <a:pt x="2783281" y="100432"/>
                  <a:pt x="2785910" y="89040"/>
                  <a:pt x="2791168" y="79210"/>
                </a:cubicBezTo>
                <a:cubicBezTo>
                  <a:pt x="2796425" y="69380"/>
                  <a:pt x="2803703" y="61798"/>
                  <a:pt x="2812999" y="56464"/>
                </a:cubicBezTo>
                <a:cubicBezTo>
                  <a:pt x="2822295" y="51130"/>
                  <a:pt x="2832963" y="48463"/>
                  <a:pt x="2845003" y="48463"/>
                </a:cubicBezTo>
                <a:close/>
                <a:moveTo>
                  <a:pt x="2531669" y="48463"/>
                </a:moveTo>
                <a:cubicBezTo>
                  <a:pt x="2541575" y="48463"/>
                  <a:pt x="2550452" y="50521"/>
                  <a:pt x="2558300" y="54635"/>
                </a:cubicBezTo>
                <a:cubicBezTo>
                  <a:pt x="2566149" y="58750"/>
                  <a:pt x="2572283" y="64846"/>
                  <a:pt x="2576703" y="72923"/>
                </a:cubicBezTo>
                <a:cubicBezTo>
                  <a:pt x="2581122" y="81001"/>
                  <a:pt x="2583332" y="90754"/>
                  <a:pt x="2583332" y="102184"/>
                </a:cubicBezTo>
                <a:lnTo>
                  <a:pt x="2583332" y="176479"/>
                </a:lnTo>
                <a:lnTo>
                  <a:pt x="2557500" y="176479"/>
                </a:lnTo>
                <a:lnTo>
                  <a:pt x="2557500" y="106070"/>
                </a:lnTo>
                <a:cubicBezTo>
                  <a:pt x="2557500" y="94793"/>
                  <a:pt x="2554681" y="86144"/>
                  <a:pt x="2549042" y="80124"/>
                </a:cubicBezTo>
                <a:cubicBezTo>
                  <a:pt x="2543403" y="74105"/>
                  <a:pt x="2535707" y="71095"/>
                  <a:pt x="2525953" y="71095"/>
                </a:cubicBezTo>
                <a:cubicBezTo>
                  <a:pt x="2516200" y="71095"/>
                  <a:pt x="2508466" y="74105"/>
                  <a:pt x="2502751" y="80124"/>
                </a:cubicBezTo>
                <a:cubicBezTo>
                  <a:pt x="2497035" y="86144"/>
                  <a:pt x="2494178" y="94793"/>
                  <a:pt x="2494178" y="106070"/>
                </a:cubicBezTo>
                <a:lnTo>
                  <a:pt x="2494178" y="176479"/>
                </a:lnTo>
                <a:lnTo>
                  <a:pt x="2468118" y="176479"/>
                </a:lnTo>
                <a:lnTo>
                  <a:pt x="2468118" y="50521"/>
                </a:lnTo>
                <a:lnTo>
                  <a:pt x="2494178" y="50521"/>
                </a:lnTo>
                <a:lnTo>
                  <a:pt x="2494178" y="64922"/>
                </a:lnTo>
                <a:cubicBezTo>
                  <a:pt x="2498445" y="59741"/>
                  <a:pt x="2503894" y="55702"/>
                  <a:pt x="2510523" y="52807"/>
                </a:cubicBezTo>
                <a:cubicBezTo>
                  <a:pt x="2517152" y="49911"/>
                  <a:pt x="2524201" y="48463"/>
                  <a:pt x="2531669" y="48463"/>
                </a:cubicBezTo>
                <a:close/>
                <a:moveTo>
                  <a:pt x="2379421" y="48463"/>
                </a:moveTo>
                <a:cubicBezTo>
                  <a:pt x="2391308" y="48463"/>
                  <a:pt x="2401900" y="51054"/>
                  <a:pt x="2411196" y="56236"/>
                </a:cubicBezTo>
                <a:cubicBezTo>
                  <a:pt x="2420493" y="61417"/>
                  <a:pt x="2427732" y="68694"/>
                  <a:pt x="2432913" y="78067"/>
                </a:cubicBezTo>
                <a:cubicBezTo>
                  <a:pt x="2438095" y="87440"/>
                  <a:pt x="2440686" y="98222"/>
                  <a:pt x="2440686" y="110414"/>
                </a:cubicBezTo>
                <a:cubicBezTo>
                  <a:pt x="2440686" y="115138"/>
                  <a:pt x="2440381" y="119405"/>
                  <a:pt x="2439771" y="123215"/>
                </a:cubicBezTo>
                <a:lnTo>
                  <a:pt x="2343531" y="123215"/>
                </a:lnTo>
                <a:cubicBezTo>
                  <a:pt x="2344293" y="133274"/>
                  <a:pt x="2348027" y="141351"/>
                  <a:pt x="2354732" y="147447"/>
                </a:cubicBezTo>
                <a:cubicBezTo>
                  <a:pt x="2361438" y="153543"/>
                  <a:pt x="2369667" y="156591"/>
                  <a:pt x="2379421" y="156591"/>
                </a:cubicBezTo>
                <a:cubicBezTo>
                  <a:pt x="2393442" y="156591"/>
                  <a:pt x="2403348" y="150724"/>
                  <a:pt x="2409139" y="138989"/>
                </a:cubicBezTo>
                <a:lnTo>
                  <a:pt x="2437257" y="138989"/>
                </a:lnTo>
                <a:cubicBezTo>
                  <a:pt x="2433447" y="150571"/>
                  <a:pt x="2426551" y="160058"/>
                  <a:pt x="2416569" y="167450"/>
                </a:cubicBezTo>
                <a:cubicBezTo>
                  <a:pt x="2406586" y="174841"/>
                  <a:pt x="2394204" y="178537"/>
                  <a:pt x="2379421" y="178537"/>
                </a:cubicBezTo>
                <a:cubicBezTo>
                  <a:pt x="2367381" y="178537"/>
                  <a:pt x="2356599" y="175832"/>
                  <a:pt x="2347074" y="170421"/>
                </a:cubicBezTo>
                <a:cubicBezTo>
                  <a:pt x="2337549" y="165011"/>
                  <a:pt x="2330081" y="157391"/>
                  <a:pt x="2324672" y="147561"/>
                </a:cubicBezTo>
                <a:cubicBezTo>
                  <a:pt x="2319262" y="137732"/>
                  <a:pt x="2316556" y="126340"/>
                  <a:pt x="2316556" y="113386"/>
                </a:cubicBezTo>
                <a:cubicBezTo>
                  <a:pt x="2316556" y="100432"/>
                  <a:pt x="2319185" y="89040"/>
                  <a:pt x="2324443" y="79210"/>
                </a:cubicBezTo>
                <a:cubicBezTo>
                  <a:pt x="2329700" y="69380"/>
                  <a:pt x="2337092" y="61798"/>
                  <a:pt x="2346617" y="56464"/>
                </a:cubicBezTo>
                <a:cubicBezTo>
                  <a:pt x="2356142" y="51130"/>
                  <a:pt x="2367077" y="48463"/>
                  <a:pt x="2379421" y="48463"/>
                </a:cubicBezTo>
                <a:close/>
                <a:moveTo>
                  <a:pt x="2014042" y="48463"/>
                </a:moveTo>
                <a:cubicBezTo>
                  <a:pt x="2023948" y="48463"/>
                  <a:pt x="2032597" y="50406"/>
                  <a:pt x="2039988" y="54293"/>
                </a:cubicBezTo>
                <a:cubicBezTo>
                  <a:pt x="2047380" y="58179"/>
                  <a:pt x="2053285" y="63017"/>
                  <a:pt x="2057705" y="68809"/>
                </a:cubicBezTo>
                <a:lnTo>
                  <a:pt x="2057705" y="50521"/>
                </a:lnTo>
                <a:lnTo>
                  <a:pt x="2083994" y="50521"/>
                </a:lnTo>
                <a:lnTo>
                  <a:pt x="2083994" y="176479"/>
                </a:lnTo>
                <a:lnTo>
                  <a:pt x="2057705" y="176479"/>
                </a:lnTo>
                <a:lnTo>
                  <a:pt x="2057705" y="157734"/>
                </a:lnTo>
                <a:cubicBezTo>
                  <a:pt x="2053285" y="163678"/>
                  <a:pt x="2047265" y="168631"/>
                  <a:pt x="2039645" y="172593"/>
                </a:cubicBezTo>
                <a:cubicBezTo>
                  <a:pt x="2032026" y="176555"/>
                  <a:pt x="2023339" y="178537"/>
                  <a:pt x="2013585" y="178537"/>
                </a:cubicBezTo>
                <a:cubicBezTo>
                  <a:pt x="2002764" y="178537"/>
                  <a:pt x="1992859" y="175755"/>
                  <a:pt x="1983867" y="170193"/>
                </a:cubicBezTo>
                <a:cubicBezTo>
                  <a:pt x="1974875" y="164630"/>
                  <a:pt x="1967751" y="156858"/>
                  <a:pt x="1962493" y="146876"/>
                </a:cubicBezTo>
                <a:cubicBezTo>
                  <a:pt x="1957235" y="136893"/>
                  <a:pt x="1954606" y="125578"/>
                  <a:pt x="1954606" y="112928"/>
                </a:cubicBezTo>
                <a:cubicBezTo>
                  <a:pt x="1954606" y="100279"/>
                  <a:pt x="1957235" y="89078"/>
                  <a:pt x="1962493" y="79324"/>
                </a:cubicBezTo>
                <a:cubicBezTo>
                  <a:pt x="1967751" y="69571"/>
                  <a:pt x="1974914" y="61989"/>
                  <a:pt x="1983981" y="56579"/>
                </a:cubicBezTo>
                <a:cubicBezTo>
                  <a:pt x="1993049" y="51168"/>
                  <a:pt x="2003070" y="48463"/>
                  <a:pt x="2014042" y="48463"/>
                </a:cubicBezTo>
                <a:close/>
                <a:moveTo>
                  <a:pt x="1941347" y="48463"/>
                </a:moveTo>
                <a:lnTo>
                  <a:pt x="1941347" y="75438"/>
                </a:lnTo>
                <a:lnTo>
                  <a:pt x="1934718" y="75438"/>
                </a:lnTo>
                <a:cubicBezTo>
                  <a:pt x="1924508" y="75438"/>
                  <a:pt x="1916773" y="78029"/>
                  <a:pt x="1911515" y="83210"/>
                </a:cubicBezTo>
                <a:cubicBezTo>
                  <a:pt x="1906258" y="88392"/>
                  <a:pt x="1903628" y="97384"/>
                  <a:pt x="1903628" y="110185"/>
                </a:cubicBezTo>
                <a:lnTo>
                  <a:pt x="1903628" y="176479"/>
                </a:lnTo>
                <a:lnTo>
                  <a:pt x="1877568" y="176479"/>
                </a:lnTo>
                <a:lnTo>
                  <a:pt x="1877568" y="50521"/>
                </a:lnTo>
                <a:lnTo>
                  <a:pt x="1903628" y="50521"/>
                </a:lnTo>
                <a:lnTo>
                  <a:pt x="1903628" y="68809"/>
                </a:lnTo>
                <a:cubicBezTo>
                  <a:pt x="1907439" y="62408"/>
                  <a:pt x="1912506" y="57417"/>
                  <a:pt x="1918831" y="53835"/>
                </a:cubicBezTo>
                <a:cubicBezTo>
                  <a:pt x="1925155" y="50254"/>
                  <a:pt x="1932661" y="48463"/>
                  <a:pt x="1941347" y="48463"/>
                </a:cubicBezTo>
                <a:close/>
                <a:moveTo>
                  <a:pt x="1775917" y="48463"/>
                </a:moveTo>
                <a:cubicBezTo>
                  <a:pt x="1785671" y="48463"/>
                  <a:pt x="1794320" y="50406"/>
                  <a:pt x="1801864" y="54293"/>
                </a:cubicBezTo>
                <a:cubicBezTo>
                  <a:pt x="1809407" y="58179"/>
                  <a:pt x="1815313" y="63017"/>
                  <a:pt x="1819580" y="68809"/>
                </a:cubicBezTo>
                <a:lnTo>
                  <a:pt x="1819580" y="50521"/>
                </a:lnTo>
                <a:lnTo>
                  <a:pt x="1845869" y="50521"/>
                </a:lnTo>
                <a:lnTo>
                  <a:pt x="1845869" y="178537"/>
                </a:lnTo>
                <a:cubicBezTo>
                  <a:pt x="1845869" y="190119"/>
                  <a:pt x="1843431" y="200444"/>
                  <a:pt x="1838554" y="209512"/>
                </a:cubicBezTo>
                <a:cubicBezTo>
                  <a:pt x="1833677" y="218580"/>
                  <a:pt x="1826629" y="225704"/>
                  <a:pt x="1817408" y="230886"/>
                </a:cubicBezTo>
                <a:cubicBezTo>
                  <a:pt x="1808188" y="236068"/>
                  <a:pt x="1797177" y="238658"/>
                  <a:pt x="1784375" y="238658"/>
                </a:cubicBezTo>
                <a:cubicBezTo>
                  <a:pt x="1767307" y="238658"/>
                  <a:pt x="1753133" y="234658"/>
                  <a:pt x="1741856" y="226657"/>
                </a:cubicBezTo>
                <a:cubicBezTo>
                  <a:pt x="1730578" y="218656"/>
                  <a:pt x="1724177" y="207797"/>
                  <a:pt x="1722654" y="194081"/>
                </a:cubicBezTo>
                <a:lnTo>
                  <a:pt x="1748485" y="194081"/>
                </a:lnTo>
                <a:cubicBezTo>
                  <a:pt x="1750467" y="200635"/>
                  <a:pt x="1754696" y="205931"/>
                  <a:pt x="1761173" y="209969"/>
                </a:cubicBezTo>
                <a:cubicBezTo>
                  <a:pt x="1767650" y="214008"/>
                  <a:pt x="1775384" y="216027"/>
                  <a:pt x="1784375" y="216027"/>
                </a:cubicBezTo>
                <a:cubicBezTo>
                  <a:pt x="1794891" y="216027"/>
                  <a:pt x="1803387" y="212827"/>
                  <a:pt x="1809865" y="206426"/>
                </a:cubicBezTo>
                <a:cubicBezTo>
                  <a:pt x="1816341" y="200025"/>
                  <a:pt x="1819580" y="190729"/>
                  <a:pt x="1819580" y="178537"/>
                </a:cubicBezTo>
                <a:lnTo>
                  <a:pt x="1819580" y="157505"/>
                </a:lnTo>
                <a:cubicBezTo>
                  <a:pt x="1815160" y="163449"/>
                  <a:pt x="1809179" y="168440"/>
                  <a:pt x="1801635" y="172479"/>
                </a:cubicBezTo>
                <a:cubicBezTo>
                  <a:pt x="1794091" y="176517"/>
                  <a:pt x="1785518" y="178537"/>
                  <a:pt x="1775917" y="178537"/>
                </a:cubicBezTo>
                <a:cubicBezTo>
                  <a:pt x="1764945" y="178537"/>
                  <a:pt x="1754924" y="175755"/>
                  <a:pt x="1745857" y="170193"/>
                </a:cubicBezTo>
                <a:cubicBezTo>
                  <a:pt x="1736789" y="164630"/>
                  <a:pt x="1729626" y="156858"/>
                  <a:pt x="1724368" y="146876"/>
                </a:cubicBezTo>
                <a:cubicBezTo>
                  <a:pt x="1719110" y="136893"/>
                  <a:pt x="1716481" y="125578"/>
                  <a:pt x="1716481" y="112928"/>
                </a:cubicBezTo>
                <a:cubicBezTo>
                  <a:pt x="1716481" y="100279"/>
                  <a:pt x="1719110" y="89078"/>
                  <a:pt x="1724368" y="79324"/>
                </a:cubicBezTo>
                <a:cubicBezTo>
                  <a:pt x="1729626" y="69571"/>
                  <a:pt x="1736789" y="61989"/>
                  <a:pt x="1745857" y="56579"/>
                </a:cubicBezTo>
                <a:cubicBezTo>
                  <a:pt x="1754924" y="51168"/>
                  <a:pt x="1764945" y="48463"/>
                  <a:pt x="1775917" y="48463"/>
                </a:cubicBezTo>
                <a:close/>
                <a:moveTo>
                  <a:pt x="1560271" y="48463"/>
                </a:moveTo>
                <a:cubicBezTo>
                  <a:pt x="1572159" y="48463"/>
                  <a:pt x="1582750" y="51054"/>
                  <a:pt x="1592047" y="56236"/>
                </a:cubicBezTo>
                <a:cubicBezTo>
                  <a:pt x="1601343" y="61417"/>
                  <a:pt x="1608582" y="68694"/>
                  <a:pt x="1613764" y="78067"/>
                </a:cubicBezTo>
                <a:cubicBezTo>
                  <a:pt x="1618945" y="87440"/>
                  <a:pt x="1621536" y="98222"/>
                  <a:pt x="1621536" y="110414"/>
                </a:cubicBezTo>
                <a:cubicBezTo>
                  <a:pt x="1621536" y="115138"/>
                  <a:pt x="1621231" y="119405"/>
                  <a:pt x="1620621" y="123215"/>
                </a:cubicBezTo>
                <a:lnTo>
                  <a:pt x="1524381" y="123215"/>
                </a:lnTo>
                <a:cubicBezTo>
                  <a:pt x="1525143" y="133274"/>
                  <a:pt x="1528877" y="141351"/>
                  <a:pt x="1535583" y="147447"/>
                </a:cubicBezTo>
                <a:cubicBezTo>
                  <a:pt x="1542288" y="153543"/>
                  <a:pt x="1550517" y="156591"/>
                  <a:pt x="1560271" y="156591"/>
                </a:cubicBezTo>
                <a:cubicBezTo>
                  <a:pt x="1574292" y="156591"/>
                  <a:pt x="1584198" y="150724"/>
                  <a:pt x="1589989" y="138989"/>
                </a:cubicBezTo>
                <a:lnTo>
                  <a:pt x="1618107" y="138989"/>
                </a:lnTo>
                <a:cubicBezTo>
                  <a:pt x="1614297" y="150571"/>
                  <a:pt x="1607401" y="160058"/>
                  <a:pt x="1597419" y="167450"/>
                </a:cubicBezTo>
                <a:cubicBezTo>
                  <a:pt x="1587437" y="174841"/>
                  <a:pt x="1575054" y="178537"/>
                  <a:pt x="1560271" y="178537"/>
                </a:cubicBezTo>
                <a:cubicBezTo>
                  <a:pt x="1548232" y="178537"/>
                  <a:pt x="1537449" y="175832"/>
                  <a:pt x="1527924" y="170421"/>
                </a:cubicBezTo>
                <a:cubicBezTo>
                  <a:pt x="1518399" y="165011"/>
                  <a:pt x="1510932" y="157391"/>
                  <a:pt x="1505522" y="147561"/>
                </a:cubicBezTo>
                <a:cubicBezTo>
                  <a:pt x="1500111" y="137732"/>
                  <a:pt x="1497406" y="126340"/>
                  <a:pt x="1497406" y="113386"/>
                </a:cubicBezTo>
                <a:cubicBezTo>
                  <a:pt x="1497406" y="100432"/>
                  <a:pt x="1500035" y="89040"/>
                  <a:pt x="1505293" y="79210"/>
                </a:cubicBezTo>
                <a:cubicBezTo>
                  <a:pt x="1510551" y="69380"/>
                  <a:pt x="1517943" y="61798"/>
                  <a:pt x="1527467" y="56464"/>
                </a:cubicBezTo>
                <a:cubicBezTo>
                  <a:pt x="1536992" y="51130"/>
                  <a:pt x="1547927" y="48463"/>
                  <a:pt x="1560271" y="48463"/>
                </a:cubicBezTo>
                <a:close/>
                <a:moveTo>
                  <a:pt x="1285647" y="48463"/>
                </a:moveTo>
                <a:cubicBezTo>
                  <a:pt x="1297686" y="48463"/>
                  <a:pt x="1308583" y="51130"/>
                  <a:pt x="1318336" y="56464"/>
                </a:cubicBezTo>
                <a:cubicBezTo>
                  <a:pt x="1328090" y="61798"/>
                  <a:pt x="1335786" y="69418"/>
                  <a:pt x="1341425" y="79324"/>
                </a:cubicBezTo>
                <a:cubicBezTo>
                  <a:pt x="1347063" y="89230"/>
                  <a:pt x="1349883" y="100584"/>
                  <a:pt x="1349883" y="113386"/>
                </a:cubicBezTo>
                <a:cubicBezTo>
                  <a:pt x="1349883" y="126187"/>
                  <a:pt x="1346988" y="137541"/>
                  <a:pt x="1341196" y="147447"/>
                </a:cubicBezTo>
                <a:cubicBezTo>
                  <a:pt x="1335405" y="157353"/>
                  <a:pt x="1327518" y="165011"/>
                  <a:pt x="1317536" y="170421"/>
                </a:cubicBezTo>
                <a:cubicBezTo>
                  <a:pt x="1307554" y="175832"/>
                  <a:pt x="1296543" y="178537"/>
                  <a:pt x="1284504" y="178537"/>
                </a:cubicBezTo>
                <a:cubicBezTo>
                  <a:pt x="1272616" y="178537"/>
                  <a:pt x="1261872" y="175832"/>
                  <a:pt x="1252271" y="170421"/>
                </a:cubicBezTo>
                <a:cubicBezTo>
                  <a:pt x="1242670" y="165011"/>
                  <a:pt x="1235126" y="157391"/>
                  <a:pt x="1229639" y="147561"/>
                </a:cubicBezTo>
                <a:cubicBezTo>
                  <a:pt x="1224153" y="137732"/>
                  <a:pt x="1221410" y="126340"/>
                  <a:pt x="1221410" y="113386"/>
                </a:cubicBezTo>
                <a:cubicBezTo>
                  <a:pt x="1221410" y="100584"/>
                  <a:pt x="1224229" y="89230"/>
                  <a:pt x="1229868" y="79324"/>
                </a:cubicBezTo>
                <a:cubicBezTo>
                  <a:pt x="1235507" y="69418"/>
                  <a:pt x="1243203" y="61798"/>
                  <a:pt x="1252957" y="56464"/>
                </a:cubicBezTo>
                <a:cubicBezTo>
                  <a:pt x="1262710" y="51130"/>
                  <a:pt x="1273607" y="48463"/>
                  <a:pt x="1285647" y="48463"/>
                </a:cubicBezTo>
                <a:close/>
                <a:moveTo>
                  <a:pt x="975817" y="48463"/>
                </a:moveTo>
                <a:cubicBezTo>
                  <a:pt x="985724" y="48463"/>
                  <a:pt x="994372" y="50406"/>
                  <a:pt x="1001763" y="54293"/>
                </a:cubicBezTo>
                <a:cubicBezTo>
                  <a:pt x="1009154" y="58179"/>
                  <a:pt x="1015060" y="63017"/>
                  <a:pt x="1019479" y="68809"/>
                </a:cubicBezTo>
                <a:lnTo>
                  <a:pt x="1019479" y="50521"/>
                </a:lnTo>
                <a:lnTo>
                  <a:pt x="1045769" y="50521"/>
                </a:lnTo>
                <a:lnTo>
                  <a:pt x="1045769" y="176479"/>
                </a:lnTo>
                <a:lnTo>
                  <a:pt x="1019479" y="176479"/>
                </a:lnTo>
                <a:lnTo>
                  <a:pt x="1019479" y="157734"/>
                </a:lnTo>
                <a:cubicBezTo>
                  <a:pt x="1015060" y="163678"/>
                  <a:pt x="1009040" y="168631"/>
                  <a:pt x="1001421" y="172593"/>
                </a:cubicBezTo>
                <a:cubicBezTo>
                  <a:pt x="993800" y="176555"/>
                  <a:pt x="985113" y="178537"/>
                  <a:pt x="975360" y="178537"/>
                </a:cubicBezTo>
                <a:cubicBezTo>
                  <a:pt x="964540" y="178537"/>
                  <a:pt x="954634" y="175755"/>
                  <a:pt x="945642" y="170193"/>
                </a:cubicBezTo>
                <a:cubicBezTo>
                  <a:pt x="936651" y="164630"/>
                  <a:pt x="929526" y="156858"/>
                  <a:pt x="924268" y="146876"/>
                </a:cubicBezTo>
                <a:cubicBezTo>
                  <a:pt x="919010" y="136893"/>
                  <a:pt x="916382" y="125578"/>
                  <a:pt x="916382" y="112928"/>
                </a:cubicBezTo>
                <a:cubicBezTo>
                  <a:pt x="916382" y="100279"/>
                  <a:pt x="919010" y="89078"/>
                  <a:pt x="924268" y="79324"/>
                </a:cubicBezTo>
                <a:cubicBezTo>
                  <a:pt x="929526" y="69571"/>
                  <a:pt x="936688" y="61989"/>
                  <a:pt x="945756" y="56579"/>
                </a:cubicBezTo>
                <a:cubicBezTo>
                  <a:pt x="954825" y="51168"/>
                  <a:pt x="964845" y="48463"/>
                  <a:pt x="975817" y="48463"/>
                </a:cubicBezTo>
                <a:close/>
                <a:moveTo>
                  <a:pt x="769696" y="48463"/>
                </a:moveTo>
                <a:cubicBezTo>
                  <a:pt x="781584" y="48463"/>
                  <a:pt x="792175" y="51054"/>
                  <a:pt x="801472" y="56236"/>
                </a:cubicBezTo>
                <a:cubicBezTo>
                  <a:pt x="810768" y="61417"/>
                  <a:pt x="818007" y="68694"/>
                  <a:pt x="823188" y="78067"/>
                </a:cubicBezTo>
                <a:cubicBezTo>
                  <a:pt x="828370" y="87440"/>
                  <a:pt x="830961" y="98222"/>
                  <a:pt x="830961" y="110414"/>
                </a:cubicBezTo>
                <a:cubicBezTo>
                  <a:pt x="830961" y="115138"/>
                  <a:pt x="830656" y="119405"/>
                  <a:pt x="830046" y="123215"/>
                </a:cubicBezTo>
                <a:lnTo>
                  <a:pt x="733806" y="123215"/>
                </a:lnTo>
                <a:cubicBezTo>
                  <a:pt x="734568" y="133274"/>
                  <a:pt x="738302" y="141351"/>
                  <a:pt x="745007" y="147447"/>
                </a:cubicBezTo>
                <a:cubicBezTo>
                  <a:pt x="751713" y="153543"/>
                  <a:pt x="759942" y="156591"/>
                  <a:pt x="769696" y="156591"/>
                </a:cubicBezTo>
                <a:cubicBezTo>
                  <a:pt x="783717" y="156591"/>
                  <a:pt x="793623" y="150724"/>
                  <a:pt x="799414" y="138989"/>
                </a:cubicBezTo>
                <a:lnTo>
                  <a:pt x="827532" y="138989"/>
                </a:lnTo>
                <a:cubicBezTo>
                  <a:pt x="823722" y="150571"/>
                  <a:pt x="816826" y="160058"/>
                  <a:pt x="806844" y="167450"/>
                </a:cubicBezTo>
                <a:cubicBezTo>
                  <a:pt x="796862" y="174841"/>
                  <a:pt x="784479" y="178537"/>
                  <a:pt x="769696" y="178537"/>
                </a:cubicBezTo>
                <a:cubicBezTo>
                  <a:pt x="757657" y="178537"/>
                  <a:pt x="746875" y="175832"/>
                  <a:pt x="737349" y="170421"/>
                </a:cubicBezTo>
                <a:cubicBezTo>
                  <a:pt x="727824" y="165011"/>
                  <a:pt x="720357" y="157391"/>
                  <a:pt x="714946" y="147561"/>
                </a:cubicBezTo>
                <a:cubicBezTo>
                  <a:pt x="709536" y="137732"/>
                  <a:pt x="706831" y="126340"/>
                  <a:pt x="706831" y="113386"/>
                </a:cubicBezTo>
                <a:cubicBezTo>
                  <a:pt x="706831" y="100432"/>
                  <a:pt x="709460" y="89040"/>
                  <a:pt x="714718" y="79210"/>
                </a:cubicBezTo>
                <a:cubicBezTo>
                  <a:pt x="719976" y="69380"/>
                  <a:pt x="727368" y="61798"/>
                  <a:pt x="736892" y="56464"/>
                </a:cubicBezTo>
                <a:cubicBezTo>
                  <a:pt x="746417" y="51130"/>
                  <a:pt x="757352" y="48463"/>
                  <a:pt x="769696" y="48463"/>
                </a:cubicBezTo>
                <a:close/>
                <a:moveTo>
                  <a:pt x="331546" y="48463"/>
                </a:moveTo>
                <a:cubicBezTo>
                  <a:pt x="343434" y="48463"/>
                  <a:pt x="354025" y="51054"/>
                  <a:pt x="363322" y="56236"/>
                </a:cubicBezTo>
                <a:cubicBezTo>
                  <a:pt x="372618" y="61417"/>
                  <a:pt x="379857" y="68694"/>
                  <a:pt x="385039" y="78067"/>
                </a:cubicBezTo>
                <a:cubicBezTo>
                  <a:pt x="390220" y="87440"/>
                  <a:pt x="392811" y="98222"/>
                  <a:pt x="392811" y="110414"/>
                </a:cubicBezTo>
                <a:cubicBezTo>
                  <a:pt x="392811" y="115138"/>
                  <a:pt x="392506" y="119405"/>
                  <a:pt x="391896" y="123215"/>
                </a:cubicBezTo>
                <a:lnTo>
                  <a:pt x="295656" y="123215"/>
                </a:lnTo>
                <a:cubicBezTo>
                  <a:pt x="296418" y="133274"/>
                  <a:pt x="300152" y="141351"/>
                  <a:pt x="306857" y="147447"/>
                </a:cubicBezTo>
                <a:cubicBezTo>
                  <a:pt x="313563" y="153543"/>
                  <a:pt x="321792" y="156591"/>
                  <a:pt x="331546" y="156591"/>
                </a:cubicBezTo>
                <a:cubicBezTo>
                  <a:pt x="345567" y="156591"/>
                  <a:pt x="355473" y="150724"/>
                  <a:pt x="361264" y="138989"/>
                </a:cubicBezTo>
                <a:lnTo>
                  <a:pt x="389382" y="138989"/>
                </a:lnTo>
                <a:cubicBezTo>
                  <a:pt x="385572" y="150571"/>
                  <a:pt x="378676" y="160058"/>
                  <a:pt x="368694" y="167450"/>
                </a:cubicBezTo>
                <a:cubicBezTo>
                  <a:pt x="358712" y="174841"/>
                  <a:pt x="346329" y="178537"/>
                  <a:pt x="331546" y="178537"/>
                </a:cubicBezTo>
                <a:cubicBezTo>
                  <a:pt x="319506" y="178537"/>
                  <a:pt x="308724" y="175832"/>
                  <a:pt x="299200" y="170421"/>
                </a:cubicBezTo>
                <a:cubicBezTo>
                  <a:pt x="289674" y="165011"/>
                  <a:pt x="282206" y="157391"/>
                  <a:pt x="276797" y="147561"/>
                </a:cubicBezTo>
                <a:cubicBezTo>
                  <a:pt x="271386" y="137732"/>
                  <a:pt x="268681" y="126340"/>
                  <a:pt x="268681" y="113386"/>
                </a:cubicBezTo>
                <a:cubicBezTo>
                  <a:pt x="268681" y="100432"/>
                  <a:pt x="271310" y="89040"/>
                  <a:pt x="276568" y="79210"/>
                </a:cubicBezTo>
                <a:cubicBezTo>
                  <a:pt x="281826" y="69380"/>
                  <a:pt x="289217" y="61798"/>
                  <a:pt x="298742" y="56464"/>
                </a:cubicBezTo>
                <a:cubicBezTo>
                  <a:pt x="308267" y="51130"/>
                  <a:pt x="319202" y="48463"/>
                  <a:pt x="331546" y="48463"/>
                </a:cubicBezTo>
                <a:close/>
                <a:moveTo>
                  <a:pt x="197206" y="48463"/>
                </a:moveTo>
                <a:cubicBezTo>
                  <a:pt x="211531" y="48463"/>
                  <a:pt x="223075" y="52083"/>
                  <a:pt x="231838" y="59322"/>
                </a:cubicBezTo>
                <a:cubicBezTo>
                  <a:pt x="240601" y="66561"/>
                  <a:pt x="245288" y="76429"/>
                  <a:pt x="245898" y="88925"/>
                </a:cubicBezTo>
                <a:lnTo>
                  <a:pt x="219837" y="88925"/>
                </a:lnTo>
                <a:cubicBezTo>
                  <a:pt x="219380" y="83287"/>
                  <a:pt x="217094" y="78791"/>
                  <a:pt x="212979" y="75438"/>
                </a:cubicBezTo>
                <a:cubicBezTo>
                  <a:pt x="208864" y="72085"/>
                  <a:pt x="203302" y="70409"/>
                  <a:pt x="196291" y="70409"/>
                </a:cubicBezTo>
                <a:cubicBezTo>
                  <a:pt x="189433" y="70409"/>
                  <a:pt x="184175" y="71704"/>
                  <a:pt x="180518" y="74295"/>
                </a:cubicBezTo>
                <a:cubicBezTo>
                  <a:pt x="176860" y="76886"/>
                  <a:pt x="175031" y="80315"/>
                  <a:pt x="175031" y="84582"/>
                </a:cubicBezTo>
                <a:cubicBezTo>
                  <a:pt x="175031" y="87935"/>
                  <a:pt x="176251" y="90754"/>
                  <a:pt x="178689" y="93040"/>
                </a:cubicBezTo>
                <a:cubicBezTo>
                  <a:pt x="181127" y="95326"/>
                  <a:pt x="184099" y="97117"/>
                  <a:pt x="187604" y="98412"/>
                </a:cubicBezTo>
                <a:cubicBezTo>
                  <a:pt x="191110" y="99708"/>
                  <a:pt x="196291" y="101346"/>
                  <a:pt x="203149" y="103327"/>
                </a:cubicBezTo>
                <a:cubicBezTo>
                  <a:pt x="212293" y="105766"/>
                  <a:pt x="219799" y="108242"/>
                  <a:pt x="225666" y="110757"/>
                </a:cubicBezTo>
                <a:cubicBezTo>
                  <a:pt x="231534" y="113271"/>
                  <a:pt x="236601" y="116967"/>
                  <a:pt x="240868" y="121844"/>
                </a:cubicBezTo>
                <a:cubicBezTo>
                  <a:pt x="245136" y="126721"/>
                  <a:pt x="247345" y="133198"/>
                  <a:pt x="247497" y="141275"/>
                </a:cubicBezTo>
                <a:cubicBezTo>
                  <a:pt x="247497" y="148438"/>
                  <a:pt x="245516" y="154838"/>
                  <a:pt x="241554" y="160477"/>
                </a:cubicBezTo>
                <a:cubicBezTo>
                  <a:pt x="237591" y="166116"/>
                  <a:pt x="231991" y="170536"/>
                  <a:pt x="224752" y="173736"/>
                </a:cubicBezTo>
                <a:cubicBezTo>
                  <a:pt x="217513" y="176936"/>
                  <a:pt x="209017" y="178537"/>
                  <a:pt x="199263" y="178537"/>
                </a:cubicBezTo>
                <a:cubicBezTo>
                  <a:pt x="189357" y="178537"/>
                  <a:pt x="180480" y="176746"/>
                  <a:pt x="172631" y="173165"/>
                </a:cubicBezTo>
                <a:cubicBezTo>
                  <a:pt x="164783" y="169583"/>
                  <a:pt x="158572" y="164706"/>
                  <a:pt x="154000" y="158534"/>
                </a:cubicBezTo>
                <a:cubicBezTo>
                  <a:pt x="149428" y="152362"/>
                  <a:pt x="146990" y="145466"/>
                  <a:pt x="146685" y="137846"/>
                </a:cubicBezTo>
                <a:lnTo>
                  <a:pt x="173660" y="137846"/>
                </a:lnTo>
                <a:cubicBezTo>
                  <a:pt x="174117" y="143180"/>
                  <a:pt x="176670" y="147638"/>
                  <a:pt x="181318" y="151219"/>
                </a:cubicBezTo>
                <a:cubicBezTo>
                  <a:pt x="185966" y="154800"/>
                  <a:pt x="191796" y="156591"/>
                  <a:pt x="198806" y="156591"/>
                </a:cubicBezTo>
                <a:cubicBezTo>
                  <a:pt x="206121" y="156591"/>
                  <a:pt x="211798" y="155181"/>
                  <a:pt x="215837" y="152362"/>
                </a:cubicBezTo>
                <a:cubicBezTo>
                  <a:pt x="219875" y="149543"/>
                  <a:pt x="221894" y="145923"/>
                  <a:pt x="221894" y="141503"/>
                </a:cubicBezTo>
                <a:cubicBezTo>
                  <a:pt x="221894" y="136779"/>
                  <a:pt x="219646" y="133274"/>
                  <a:pt x="215151" y="130988"/>
                </a:cubicBezTo>
                <a:cubicBezTo>
                  <a:pt x="210655" y="128702"/>
                  <a:pt x="203530" y="126187"/>
                  <a:pt x="193777" y="123444"/>
                </a:cubicBezTo>
                <a:cubicBezTo>
                  <a:pt x="184328" y="120853"/>
                  <a:pt x="176632" y="118339"/>
                  <a:pt x="170688" y="115900"/>
                </a:cubicBezTo>
                <a:cubicBezTo>
                  <a:pt x="164744" y="113462"/>
                  <a:pt x="159601" y="109728"/>
                  <a:pt x="155258" y="104699"/>
                </a:cubicBezTo>
                <a:cubicBezTo>
                  <a:pt x="150914" y="99670"/>
                  <a:pt x="148742" y="93040"/>
                  <a:pt x="148742" y="84811"/>
                </a:cubicBezTo>
                <a:cubicBezTo>
                  <a:pt x="148742" y="78105"/>
                  <a:pt x="150723" y="71971"/>
                  <a:pt x="154686" y="66408"/>
                </a:cubicBezTo>
                <a:cubicBezTo>
                  <a:pt x="158648" y="60846"/>
                  <a:pt x="164325" y="56464"/>
                  <a:pt x="171717" y="53264"/>
                </a:cubicBezTo>
                <a:cubicBezTo>
                  <a:pt x="179108" y="50063"/>
                  <a:pt x="187604" y="48463"/>
                  <a:pt x="197206" y="48463"/>
                </a:cubicBezTo>
                <a:close/>
                <a:moveTo>
                  <a:pt x="8063408" y="19202"/>
                </a:moveTo>
                <a:lnTo>
                  <a:pt x="8089697" y="19202"/>
                </a:lnTo>
                <a:lnTo>
                  <a:pt x="8089697" y="50521"/>
                </a:lnTo>
                <a:lnTo>
                  <a:pt x="8120329" y="50521"/>
                </a:lnTo>
                <a:lnTo>
                  <a:pt x="8120329" y="71780"/>
                </a:lnTo>
                <a:lnTo>
                  <a:pt x="8089697" y="71780"/>
                </a:lnTo>
                <a:lnTo>
                  <a:pt x="8089697" y="141503"/>
                </a:lnTo>
                <a:cubicBezTo>
                  <a:pt x="8089697" y="146228"/>
                  <a:pt x="8090801" y="149619"/>
                  <a:pt x="8093012" y="151676"/>
                </a:cubicBezTo>
                <a:cubicBezTo>
                  <a:pt x="8095221" y="153734"/>
                  <a:pt x="8098993" y="154762"/>
                  <a:pt x="8104327" y="154762"/>
                </a:cubicBezTo>
                <a:lnTo>
                  <a:pt x="8120329" y="154762"/>
                </a:lnTo>
                <a:lnTo>
                  <a:pt x="8120329" y="176479"/>
                </a:lnTo>
                <a:lnTo>
                  <a:pt x="8099755" y="176479"/>
                </a:lnTo>
                <a:cubicBezTo>
                  <a:pt x="8088020" y="176479"/>
                  <a:pt x="8079029" y="173736"/>
                  <a:pt x="8072780" y="168250"/>
                </a:cubicBezTo>
                <a:cubicBezTo>
                  <a:pt x="8066532" y="162763"/>
                  <a:pt x="8063408" y="153848"/>
                  <a:pt x="8063408" y="141503"/>
                </a:cubicBezTo>
                <a:lnTo>
                  <a:pt x="8063408" y="71780"/>
                </a:lnTo>
                <a:lnTo>
                  <a:pt x="8048549" y="71780"/>
                </a:lnTo>
                <a:lnTo>
                  <a:pt x="8048549" y="50521"/>
                </a:lnTo>
                <a:lnTo>
                  <a:pt x="8063408" y="50521"/>
                </a:lnTo>
                <a:close/>
                <a:moveTo>
                  <a:pt x="7663358" y="19202"/>
                </a:moveTo>
                <a:lnTo>
                  <a:pt x="7689647" y="19202"/>
                </a:lnTo>
                <a:lnTo>
                  <a:pt x="7689647" y="50521"/>
                </a:lnTo>
                <a:lnTo>
                  <a:pt x="7720279" y="50521"/>
                </a:lnTo>
                <a:lnTo>
                  <a:pt x="7720279" y="71780"/>
                </a:lnTo>
                <a:lnTo>
                  <a:pt x="7689647" y="71780"/>
                </a:lnTo>
                <a:lnTo>
                  <a:pt x="7689647" y="141503"/>
                </a:lnTo>
                <a:cubicBezTo>
                  <a:pt x="7689647" y="146228"/>
                  <a:pt x="7690751" y="149619"/>
                  <a:pt x="7692962" y="151676"/>
                </a:cubicBezTo>
                <a:cubicBezTo>
                  <a:pt x="7695171" y="153734"/>
                  <a:pt x="7698943" y="154762"/>
                  <a:pt x="7704277" y="154762"/>
                </a:cubicBezTo>
                <a:lnTo>
                  <a:pt x="7720279" y="154762"/>
                </a:lnTo>
                <a:lnTo>
                  <a:pt x="7720279" y="176479"/>
                </a:lnTo>
                <a:lnTo>
                  <a:pt x="7699705" y="176479"/>
                </a:lnTo>
                <a:cubicBezTo>
                  <a:pt x="7687970" y="176479"/>
                  <a:pt x="7678979" y="173736"/>
                  <a:pt x="7672730" y="168250"/>
                </a:cubicBezTo>
                <a:cubicBezTo>
                  <a:pt x="7666482" y="162763"/>
                  <a:pt x="7663358" y="153848"/>
                  <a:pt x="7663358" y="141503"/>
                </a:cubicBezTo>
                <a:lnTo>
                  <a:pt x="7663358" y="71780"/>
                </a:lnTo>
                <a:lnTo>
                  <a:pt x="7648499" y="71780"/>
                </a:lnTo>
                <a:lnTo>
                  <a:pt x="7648499" y="50521"/>
                </a:lnTo>
                <a:lnTo>
                  <a:pt x="7663358" y="50521"/>
                </a:lnTo>
                <a:close/>
                <a:moveTo>
                  <a:pt x="6977558" y="19202"/>
                </a:moveTo>
                <a:lnTo>
                  <a:pt x="7003847" y="19202"/>
                </a:lnTo>
                <a:lnTo>
                  <a:pt x="7003847" y="50521"/>
                </a:lnTo>
                <a:lnTo>
                  <a:pt x="7034479" y="50521"/>
                </a:lnTo>
                <a:lnTo>
                  <a:pt x="7034479" y="71780"/>
                </a:lnTo>
                <a:lnTo>
                  <a:pt x="7003847" y="71780"/>
                </a:lnTo>
                <a:lnTo>
                  <a:pt x="7003847" y="141503"/>
                </a:lnTo>
                <a:cubicBezTo>
                  <a:pt x="7003847" y="146228"/>
                  <a:pt x="7004951" y="149619"/>
                  <a:pt x="7007162" y="151676"/>
                </a:cubicBezTo>
                <a:cubicBezTo>
                  <a:pt x="7009371" y="153734"/>
                  <a:pt x="7013143" y="154762"/>
                  <a:pt x="7018477" y="154762"/>
                </a:cubicBezTo>
                <a:lnTo>
                  <a:pt x="7034479" y="154762"/>
                </a:lnTo>
                <a:lnTo>
                  <a:pt x="7034479" y="176479"/>
                </a:lnTo>
                <a:lnTo>
                  <a:pt x="7013905" y="176479"/>
                </a:lnTo>
                <a:cubicBezTo>
                  <a:pt x="7002170" y="176479"/>
                  <a:pt x="6993179" y="173736"/>
                  <a:pt x="6986930" y="168250"/>
                </a:cubicBezTo>
                <a:cubicBezTo>
                  <a:pt x="6980682" y="162763"/>
                  <a:pt x="6977558" y="153848"/>
                  <a:pt x="6977558" y="141503"/>
                </a:cubicBezTo>
                <a:lnTo>
                  <a:pt x="6977558" y="71780"/>
                </a:lnTo>
                <a:lnTo>
                  <a:pt x="6962699" y="71780"/>
                </a:lnTo>
                <a:lnTo>
                  <a:pt x="6962699" y="50521"/>
                </a:lnTo>
                <a:lnTo>
                  <a:pt x="6977558" y="50521"/>
                </a:lnTo>
                <a:close/>
                <a:moveTo>
                  <a:pt x="5844083" y="19202"/>
                </a:moveTo>
                <a:lnTo>
                  <a:pt x="5870372" y="19202"/>
                </a:lnTo>
                <a:lnTo>
                  <a:pt x="5870372" y="50521"/>
                </a:lnTo>
                <a:lnTo>
                  <a:pt x="5901004" y="50521"/>
                </a:lnTo>
                <a:lnTo>
                  <a:pt x="5901004" y="71780"/>
                </a:lnTo>
                <a:lnTo>
                  <a:pt x="5870372" y="71780"/>
                </a:lnTo>
                <a:lnTo>
                  <a:pt x="5870372" y="141503"/>
                </a:lnTo>
                <a:cubicBezTo>
                  <a:pt x="5870372" y="146228"/>
                  <a:pt x="5871476" y="149619"/>
                  <a:pt x="5873686" y="151676"/>
                </a:cubicBezTo>
                <a:cubicBezTo>
                  <a:pt x="5875896" y="153734"/>
                  <a:pt x="5879668" y="154762"/>
                  <a:pt x="5885002" y="154762"/>
                </a:cubicBezTo>
                <a:lnTo>
                  <a:pt x="5901004" y="154762"/>
                </a:lnTo>
                <a:lnTo>
                  <a:pt x="5901004" y="176479"/>
                </a:lnTo>
                <a:lnTo>
                  <a:pt x="5880430" y="176479"/>
                </a:lnTo>
                <a:cubicBezTo>
                  <a:pt x="5868695" y="176479"/>
                  <a:pt x="5859704" y="173736"/>
                  <a:pt x="5853455" y="168250"/>
                </a:cubicBezTo>
                <a:cubicBezTo>
                  <a:pt x="5847207" y="162763"/>
                  <a:pt x="5844083" y="153848"/>
                  <a:pt x="5844083" y="141503"/>
                </a:cubicBezTo>
                <a:lnTo>
                  <a:pt x="5844083" y="71780"/>
                </a:lnTo>
                <a:lnTo>
                  <a:pt x="5829224" y="71780"/>
                </a:lnTo>
                <a:lnTo>
                  <a:pt x="5829224" y="50521"/>
                </a:lnTo>
                <a:lnTo>
                  <a:pt x="5844083" y="50521"/>
                </a:lnTo>
                <a:close/>
                <a:moveTo>
                  <a:pt x="2624633" y="19202"/>
                </a:moveTo>
                <a:lnTo>
                  <a:pt x="2650921" y="19202"/>
                </a:lnTo>
                <a:lnTo>
                  <a:pt x="2650921" y="50521"/>
                </a:lnTo>
                <a:lnTo>
                  <a:pt x="2681554" y="50521"/>
                </a:lnTo>
                <a:lnTo>
                  <a:pt x="2681554" y="71780"/>
                </a:lnTo>
                <a:lnTo>
                  <a:pt x="2650921" y="71780"/>
                </a:lnTo>
                <a:lnTo>
                  <a:pt x="2650921" y="141503"/>
                </a:lnTo>
                <a:cubicBezTo>
                  <a:pt x="2650921" y="146228"/>
                  <a:pt x="2652026" y="149619"/>
                  <a:pt x="2654236" y="151676"/>
                </a:cubicBezTo>
                <a:cubicBezTo>
                  <a:pt x="2656446" y="153734"/>
                  <a:pt x="2660218" y="154762"/>
                  <a:pt x="2665552" y="154762"/>
                </a:cubicBezTo>
                <a:lnTo>
                  <a:pt x="2681554" y="154762"/>
                </a:lnTo>
                <a:lnTo>
                  <a:pt x="2681554" y="176479"/>
                </a:lnTo>
                <a:lnTo>
                  <a:pt x="2660980" y="176479"/>
                </a:lnTo>
                <a:cubicBezTo>
                  <a:pt x="2649245" y="176479"/>
                  <a:pt x="2640253" y="173736"/>
                  <a:pt x="2634005" y="168250"/>
                </a:cubicBezTo>
                <a:cubicBezTo>
                  <a:pt x="2627757" y="162763"/>
                  <a:pt x="2624633" y="153848"/>
                  <a:pt x="2624633" y="141503"/>
                </a:cubicBezTo>
                <a:lnTo>
                  <a:pt x="2624633" y="71780"/>
                </a:lnTo>
                <a:lnTo>
                  <a:pt x="2609774" y="71780"/>
                </a:lnTo>
                <a:lnTo>
                  <a:pt x="2609774" y="50521"/>
                </a:lnTo>
                <a:lnTo>
                  <a:pt x="2624633" y="50521"/>
                </a:lnTo>
                <a:close/>
                <a:moveTo>
                  <a:pt x="481508" y="19202"/>
                </a:moveTo>
                <a:lnTo>
                  <a:pt x="507797" y="19202"/>
                </a:lnTo>
                <a:lnTo>
                  <a:pt x="507797" y="50521"/>
                </a:lnTo>
                <a:lnTo>
                  <a:pt x="538429" y="50521"/>
                </a:lnTo>
                <a:lnTo>
                  <a:pt x="538429" y="71780"/>
                </a:lnTo>
                <a:lnTo>
                  <a:pt x="507797" y="71780"/>
                </a:lnTo>
                <a:lnTo>
                  <a:pt x="507797" y="141503"/>
                </a:lnTo>
                <a:cubicBezTo>
                  <a:pt x="507797" y="146228"/>
                  <a:pt x="508902" y="149619"/>
                  <a:pt x="511112" y="151676"/>
                </a:cubicBezTo>
                <a:cubicBezTo>
                  <a:pt x="513321" y="153734"/>
                  <a:pt x="517093" y="154762"/>
                  <a:pt x="522427" y="154762"/>
                </a:cubicBezTo>
                <a:lnTo>
                  <a:pt x="538429" y="154762"/>
                </a:lnTo>
                <a:lnTo>
                  <a:pt x="538429" y="176479"/>
                </a:lnTo>
                <a:lnTo>
                  <a:pt x="517856" y="176479"/>
                </a:lnTo>
                <a:cubicBezTo>
                  <a:pt x="506121" y="176479"/>
                  <a:pt x="497129" y="173736"/>
                  <a:pt x="490880" y="168250"/>
                </a:cubicBezTo>
                <a:cubicBezTo>
                  <a:pt x="484632" y="162763"/>
                  <a:pt x="481508" y="153848"/>
                  <a:pt x="481508" y="141503"/>
                </a:cubicBezTo>
                <a:lnTo>
                  <a:pt x="481508" y="71780"/>
                </a:lnTo>
                <a:lnTo>
                  <a:pt x="466649" y="71780"/>
                </a:lnTo>
                <a:lnTo>
                  <a:pt x="466649" y="50521"/>
                </a:lnTo>
                <a:lnTo>
                  <a:pt x="481508" y="50521"/>
                </a:lnTo>
                <a:close/>
                <a:moveTo>
                  <a:pt x="8430768" y="7315"/>
                </a:moveTo>
                <a:lnTo>
                  <a:pt x="8456828" y="7315"/>
                </a:lnTo>
                <a:lnTo>
                  <a:pt x="8456828" y="176479"/>
                </a:lnTo>
                <a:lnTo>
                  <a:pt x="8430768" y="176479"/>
                </a:lnTo>
                <a:close/>
                <a:moveTo>
                  <a:pt x="5925693" y="7315"/>
                </a:moveTo>
                <a:lnTo>
                  <a:pt x="5951754" y="7315"/>
                </a:lnTo>
                <a:lnTo>
                  <a:pt x="5951754" y="65151"/>
                </a:lnTo>
                <a:cubicBezTo>
                  <a:pt x="5956173" y="59817"/>
                  <a:pt x="5961774" y="55702"/>
                  <a:pt x="5968555" y="52807"/>
                </a:cubicBezTo>
                <a:cubicBezTo>
                  <a:pt x="5975337" y="49911"/>
                  <a:pt x="5982767" y="48463"/>
                  <a:pt x="5990844" y="48463"/>
                </a:cubicBezTo>
                <a:cubicBezTo>
                  <a:pt x="6000445" y="48463"/>
                  <a:pt x="6009017" y="50521"/>
                  <a:pt x="6016561" y="54635"/>
                </a:cubicBezTo>
                <a:cubicBezTo>
                  <a:pt x="6024105" y="58750"/>
                  <a:pt x="6030049" y="64846"/>
                  <a:pt x="6034392" y="72923"/>
                </a:cubicBezTo>
                <a:cubicBezTo>
                  <a:pt x="6038735" y="81001"/>
                  <a:pt x="6040907" y="90754"/>
                  <a:pt x="6040907" y="102184"/>
                </a:cubicBezTo>
                <a:lnTo>
                  <a:pt x="6040907" y="176479"/>
                </a:lnTo>
                <a:lnTo>
                  <a:pt x="6015075" y="176479"/>
                </a:lnTo>
                <a:lnTo>
                  <a:pt x="6015075" y="106070"/>
                </a:lnTo>
                <a:cubicBezTo>
                  <a:pt x="6015075" y="94793"/>
                  <a:pt x="6012256" y="86144"/>
                  <a:pt x="6006617" y="80124"/>
                </a:cubicBezTo>
                <a:cubicBezTo>
                  <a:pt x="6000978" y="74105"/>
                  <a:pt x="5993282" y="71095"/>
                  <a:pt x="5983529" y="71095"/>
                </a:cubicBezTo>
                <a:cubicBezTo>
                  <a:pt x="5973775" y="71095"/>
                  <a:pt x="5966041" y="74105"/>
                  <a:pt x="5960326" y="80124"/>
                </a:cubicBezTo>
                <a:cubicBezTo>
                  <a:pt x="5954611" y="86144"/>
                  <a:pt x="5951754" y="94793"/>
                  <a:pt x="5951754" y="106070"/>
                </a:cubicBezTo>
                <a:lnTo>
                  <a:pt x="5951754" y="176479"/>
                </a:lnTo>
                <a:lnTo>
                  <a:pt x="5925693" y="176479"/>
                </a:lnTo>
                <a:close/>
                <a:moveTo>
                  <a:pt x="5087493" y="7315"/>
                </a:moveTo>
                <a:lnTo>
                  <a:pt x="5113553" y="7315"/>
                </a:lnTo>
                <a:lnTo>
                  <a:pt x="5113553" y="176479"/>
                </a:lnTo>
                <a:lnTo>
                  <a:pt x="5087493" y="176479"/>
                </a:lnTo>
                <a:close/>
                <a:moveTo>
                  <a:pt x="3810305" y="7315"/>
                </a:moveTo>
                <a:lnTo>
                  <a:pt x="3836594" y="7315"/>
                </a:lnTo>
                <a:lnTo>
                  <a:pt x="3836594" y="176479"/>
                </a:lnTo>
                <a:lnTo>
                  <a:pt x="3810305" y="176479"/>
                </a:lnTo>
                <a:lnTo>
                  <a:pt x="3810305" y="157505"/>
                </a:lnTo>
                <a:cubicBezTo>
                  <a:pt x="3806037" y="163601"/>
                  <a:pt x="3800132" y="168631"/>
                  <a:pt x="3792588" y="172593"/>
                </a:cubicBezTo>
                <a:cubicBezTo>
                  <a:pt x="3785044" y="176555"/>
                  <a:pt x="3776396" y="178537"/>
                  <a:pt x="3766642" y="178537"/>
                </a:cubicBezTo>
                <a:cubicBezTo>
                  <a:pt x="3755670" y="178537"/>
                  <a:pt x="3745649" y="175755"/>
                  <a:pt x="3736581" y="170193"/>
                </a:cubicBezTo>
                <a:cubicBezTo>
                  <a:pt x="3727514" y="164630"/>
                  <a:pt x="3720351" y="156858"/>
                  <a:pt x="3715092" y="146876"/>
                </a:cubicBezTo>
                <a:cubicBezTo>
                  <a:pt x="3709835" y="136893"/>
                  <a:pt x="3707206" y="125578"/>
                  <a:pt x="3707206" y="112928"/>
                </a:cubicBezTo>
                <a:cubicBezTo>
                  <a:pt x="3707206" y="100279"/>
                  <a:pt x="3709835" y="89078"/>
                  <a:pt x="3715092" y="79324"/>
                </a:cubicBezTo>
                <a:cubicBezTo>
                  <a:pt x="3720351" y="69571"/>
                  <a:pt x="3727514" y="61989"/>
                  <a:pt x="3736581" y="56579"/>
                </a:cubicBezTo>
                <a:cubicBezTo>
                  <a:pt x="3745649" y="51168"/>
                  <a:pt x="3755746" y="48463"/>
                  <a:pt x="3766871" y="48463"/>
                </a:cubicBezTo>
                <a:cubicBezTo>
                  <a:pt x="3775100" y="48463"/>
                  <a:pt x="3783216" y="50254"/>
                  <a:pt x="3791216" y="53835"/>
                </a:cubicBezTo>
                <a:cubicBezTo>
                  <a:pt x="3799217" y="57417"/>
                  <a:pt x="3805580" y="62179"/>
                  <a:pt x="3810305" y="68123"/>
                </a:cubicBezTo>
                <a:close/>
                <a:moveTo>
                  <a:pt x="3068193" y="7315"/>
                </a:moveTo>
                <a:lnTo>
                  <a:pt x="3094253" y="7315"/>
                </a:lnTo>
                <a:lnTo>
                  <a:pt x="3094253" y="176479"/>
                </a:lnTo>
                <a:lnTo>
                  <a:pt x="3068193" y="176479"/>
                </a:lnTo>
                <a:close/>
                <a:moveTo>
                  <a:pt x="2210105" y="7315"/>
                </a:moveTo>
                <a:lnTo>
                  <a:pt x="2236394" y="7315"/>
                </a:lnTo>
                <a:lnTo>
                  <a:pt x="2236394" y="176479"/>
                </a:lnTo>
                <a:lnTo>
                  <a:pt x="2210105" y="176479"/>
                </a:lnTo>
                <a:lnTo>
                  <a:pt x="2210105" y="157505"/>
                </a:lnTo>
                <a:cubicBezTo>
                  <a:pt x="2205838" y="163601"/>
                  <a:pt x="2199932" y="168631"/>
                  <a:pt x="2192388" y="172593"/>
                </a:cubicBezTo>
                <a:cubicBezTo>
                  <a:pt x="2184845" y="176555"/>
                  <a:pt x="2176195" y="178537"/>
                  <a:pt x="2166442" y="178537"/>
                </a:cubicBezTo>
                <a:cubicBezTo>
                  <a:pt x="2155470" y="178537"/>
                  <a:pt x="2145449" y="175755"/>
                  <a:pt x="2136381" y="170193"/>
                </a:cubicBezTo>
                <a:cubicBezTo>
                  <a:pt x="2127314" y="164630"/>
                  <a:pt x="2120151" y="156858"/>
                  <a:pt x="2114893" y="146876"/>
                </a:cubicBezTo>
                <a:cubicBezTo>
                  <a:pt x="2109635" y="136893"/>
                  <a:pt x="2107006" y="125578"/>
                  <a:pt x="2107006" y="112928"/>
                </a:cubicBezTo>
                <a:cubicBezTo>
                  <a:pt x="2107006" y="100279"/>
                  <a:pt x="2109635" y="89078"/>
                  <a:pt x="2114893" y="79324"/>
                </a:cubicBezTo>
                <a:cubicBezTo>
                  <a:pt x="2120151" y="69571"/>
                  <a:pt x="2127314" y="61989"/>
                  <a:pt x="2136381" y="56579"/>
                </a:cubicBezTo>
                <a:cubicBezTo>
                  <a:pt x="2145449" y="51168"/>
                  <a:pt x="2155546" y="48463"/>
                  <a:pt x="2166671" y="48463"/>
                </a:cubicBezTo>
                <a:cubicBezTo>
                  <a:pt x="2174901" y="48463"/>
                  <a:pt x="2183016" y="50254"/>
                  <a:pt x="2191017" y="53835"/>
                </a:cubicBezTo>
                <a:cubicBezTo>
                  <a:pt x="2199018" y="57417"/>
                  <a:pt x="2205381" y="62179"/>
                  <a:pt x="2210105" y="68123"/>
                </a:cubicBezTo>
                <a:close/>
                <a:moveTo>
                  <a:pt x="1077468" y="7315"/>
                </a:moveTo>
                <a:lnTo>
                  <a:pt x="1103528" y="7315"/>
                </a:lnTo>
                <a:lnTo>
                  <a:pt x="1103528" y="69266"/>
                </a:lnTo>
                <a:cubicBezTo>
                  <a:pt x="1107948" y="63170"/>
                  <a:pt x="1114006" y="58179"/>
                  <a:pt x="1121702" y="54293"/>
                </a:cubicBezTo>
                <a:cubicBezTo>
                  <a:pt x="1129398" y="50406"/>
                  <a:pt x="1137971" y="48463"/>
                  <a:pt x="1147420" y="48463"/>
                </a:cubicBezTo>
                <a:cubicBezTo>
                  <a:pt x="1158545" y="48463"/>
                  <a:pt x="1168603" y="51130"/>
                  <a:pt x="1177595" y="56464"/>
                </a:cubicBezTo>
                <a:cubicBezTo>
                  <a:pt x="1186587" y="61798"/>
                  <a:pt x="1193673" y="69380"/>
                  <a:pt x="1198855" y="79210"/>
                </a:cubicBezTo>
                <a:cubicBezTo>
                  <a:pt x="1204037" y="89040"/>
                  <a:pt x="1206627" y="100279"/>
                  <a:pt x="1206627" y="112928"/>
                </a:cubicBezTo>
                <a:cubicBezTo>
                  <a:pt x="1206627" y="125578"/>
                  <a:pt x="1204037" y="136893"/>
                  <a:pt x="1198855" y="146876"/>
                </a:cubicBezTo>
                <a:cubicBezTo>
                  <a:pt x="1193673" y="156858"/>
                  <a:pt x="1186549" y="164630"/>
                  <a:pt x="1177481" y="170193"/>
                </a:cubicBezTo>
                <a:cubicBezTo>
                  <a:pt x="1168413" y="175755"/>
                  <a:pt x="1158393" y="178537"/>
                  <a:pt x="1147420" y="178537"/>
                </a:cubicBezTo>
                <a:cubicBezTo>
                  <a:pt x="1137666" y="178537"/>
                  <a:pt x="1129017" y="176632"/>
                  <a:pt x="1121473" y="172822"/>
                </a:cubicBezTo>
                <a:cubicBezTo>
                  <a:pt x="1113930" y="169012"/>
                  <a:pt x="1107948" y="164135"/>
                  <a:pt x="1103528" y="158191"/>
                </a:cubicBezTo>
                <a:lnTo>
                  <a:pt x="1103528" y="176479"/>
                </a:lnTo>
                <a:lnTo>
                  <a:pt x="1077468" y="176479"/>
                </a:lnTo>
                <a:close/>
                <a:moveTo>
                  <a:pt x="563118" y="7315"/>
                </a:moveTo>
                <a:lnTo>
                  <a:pt x="589179" y="7315"/>
                </a:lnTo>
                <a:lnTo>
                  <a:pt x="589179" y="65151"/>
                </a:lnTo>
                <a:cubicBezTo>
                  <a:pt x="593598" y="59817"/>
                  <a:pt x="599199" y="55702"/>
                  <a:pt x="605980" y="52807"/>
                </a:cubicBezTo>
                <a:cubicBezTo>
                  <a:pt x="612763" y="49911"/>
                  <a:pt x="620192" y="48463"/>
                  <a:pt x="628269" y="48463"/>
                </a:cubicBezTo>
                <a:cubicBezTo>
                  <a:pt x="637870" y="48463"/>
                  <a:pt x="646442" y="50521"/>
                  <a:pt x="653987" y="54635"/>
                </a:cubicBezTo>
                <a:cubicBezTo>
                  <a:pt x="661530" y="58750"/>
                  <a:pt x="667474" y="64846"/>
                  <a:pt x="671817" y="72923"/>
                </a:cubicBezTo>
                <a:cubicBezTo>
                  <a:pt x="676161" y="81001"/>
                  <a:pt x="678332" y="90754"/>
                  <a:pt x="678332" y="102184"/>
                </a:cubicBezTo>
                <a:lnTo>
                  <a:pt x="678332" y="176479"/>
                </a:lnTo>
                <a:lnTo>
                  <a:pt x="652501" y="176479"/>
                </a:lnTo>
                <a:lnTo>
                  <a:pt x="652501" y="106070"/>
                </a:lnTo>
                <a:cubicBezTo>
                  <a:pt x="652501" y="94793"/>
                  <a:pt x="649681" y="86144"/>
                  <a:pt x="644043" y="80124"/>
                </a:cubicBezTo>
                <a:cubicBezTo>
                  <a:pt x="638404" y="74105"/>
                  <a:pt x="630708" y="71095"/>
                  <a:pt x="620954" y="71095"/>
                </a:cubicBezTo>
                <a:cubicBezTo>
                  <a:pt x="611200" y="71095"/>
                  <a:pt x="603466" y="74105"/>
                  <a:pt x="597751" y="80124"/>
                </a:cubicBezTo>
                <a:cubicBezTo>
                  <a:pt x="592036" y="86144"/>
                  <a:pt x="589179" y="94793"/>
                  <a:pt x="589179" y="106070"/>
                </a:cubicBezTo>
                <a:lnTo>
                  <a:pt x="589179" y="176479"/>
                </a:lnTo>
                <a:lnTo>
                  <a:pt x="563118" y="176479"/>
                </a:lnTo>
                <a:close/>
                <a:moveTo>
                  <a:pt x="7462951" y="457"/>
                </a:moveTo>
                <a:cubicBezTo>
                  <a:pt x="7467524" y="457"/>
                  <a:pt x="7471409" y="2057"/>
                  <a:pt x="7474610" y="5258"/>
                </a:cubicBezTo>
                <a:cubicBezTo>
                  <a:pt x="7477811" y="8458"/>
                  <a:pt x="7479411" y="12421"/>
                  <a:pt x="7479411" y="17145"/>
                </a:cubicBezTo>
                <a:cubicBezTo>
                  <a:pt x="7479411" y="21869"/>
                  <a:pt x="7477811" y="25832"/>
                  <a:pt x="7474610" y="29032"/>
                </a:cubicBezTo>
                <a:cubicBezTo>
                  <a:pt x="7471409" y="32233"/>
                  <a:pt x="7467524" y="33833"/>
                  <a:pt x="7462951" y="33833"/>
                </a:cubicBezTo>
                <a:cubicBezTo>
                  <a:pt x="7458227" y="33833"/>
                  <a:pt x="7454264" y="32233"/>
                  <a:pt x="7451064" y="29032"/>
                </a:cubicBezTo>
                <a:cubicBezTo>
                  <a:pt x="7447864" y="25832"/>
                  <a:pt x="7446264" y="21869"/>
                  <a:pt x="7446264" y="17145"/>
                </a:cubicBezTo>
                <a:cubicBezTo>
                  <a:pt x="7446264" y="12421"/>
                  <a:pt x="7447864" y="8458"/>
                  <a:pt x="7451064" y="5258"/>
                </a:cubicBezTo>
                <a:cubicBezTo>
                  <a:pt x="7454264" y="2057"/>
                  <a:pt x="7458227" y="457"/>
                  <a:pt x="7462951" y="457"/>
                </a:cubicBezTo>
                <a:close/>
                <a:moveTo>
                  <a:pt x="4653076" y="457"/>
                </a:moveTo>
                <a:cubicBezTo>
                  <a:pt x="4657649" y="457"/>
                  <a:pt x="4661535" y="2057"/>
                  <a:pt x="4664735" y="5258"/>
                </a:cubicBezTo>
                <a:cubicBezTo>
                  <a:pt x="4667936" y="8458"/>
                  <a:pt x="4669536" y="12421"/>
                  <a:pt x="4669536" y="17145"/>
                </a:cubicBezTo>
                <a:cubicBezTo>
                  <a:pt x="4669536" y="21869"/>
                  <a:pt x="4667936" y="25832"/>
                  <a:pt x="4664735" y="29032"/>
                </a:cubicBezTo>
                <a:cubicBezTo>
                  <a:pt x="4661535" y="32233"/>
                  <a:pt x="4657649" y="33833"/>
                  <a:pt x="4653076" y="33833"/>
                </a:cubicBezTo>
                <a:cubicBezTo>
                  <a:pt x="4648352" y="33833"/>
                  <a:pt x="4644390" y="32233"/>
                  <a:pt x="4641189" y="29032"/>
                </a:cubicBezTo>
                <a:cubicBezTo>
                  <a:pt x="4637989" y="25832"/>
                  <a:pt x="4636389" y="21869"/>
                  <a:pt x="4636389" y="17145"/>
                </a:cubicBezTo>
                <a:cubicBezTo>
                  <a:pt x="4636389" y="12421"/>
                  <a:pt x="4637989" y="8458"/>
                  <a:pt x="4641189" y="5258"/>
                </a:cubicBezTo>
                <a:cubicBezTo>
                  <a:pt x="4644390" y="2057"/>
                  <a:pt x="4648352" y="457"/>
                  <a:pt x="4653076" y="457"/>
                </a:cubicBezTo>
                <a:close/>
                <a:moveTo>
                  <a:pt x="2281352" y="457"/>
                </a:moveTo>
                <a:cubicBezTo>
                  <a:pt x="2285924" y="457"/>
                  <a:pt x="2289810" y="2057"/>
                  <a:pt x="2293010" y="5258"/>
                </a:cubicBezTo>
                <a:cubicBezTo>
                  <a:pt x="2296211" y="8458"/>
                  <a:pt x="2297811" y="12421"/>
                  <a:pt x="2297811" y="17145"/>
                </a:cubicBezTo>
                <a:cubicBezTo>
                  <a:pt x="2297811" y="21869"/>
                  <a:pt x="2296211" y="25832"/>
                  <a:pt x="2293010" y="29032"/>
                </a:cubicBezTo>
                <a:cubicBezTo>
                  <a:pt x="2289810" y="32233"/>
                  <a:pt x="2285924" y="33833"/>
                  <a:pt x="2281352" y="33833"/>
                </a:cubicBezTo>
                <a:cubicBezTo>
                  <a:pt x="2276628" y="33833"/>
                  <a:pt x="2272665" y="32233"/>
                  <a:pt x="2269465" y="29032"/>
                </a:cubicBezTo>
                <a:cubicBezTo>
                  <a:pt x="2266264" y="25832"/>
                  <a:pt x="2264664" y="21869"/>
                  <a:pt x="2264664" y="17145"/>
                </a:cubicBezTo>
                <a:cubicBezTo>
                  <a:pt x="2264664" y="12421"/>
                  <a:pt x="2266264" y="8458"/>
                  <a:pt x="2269465" y="5258"/>
                </a:cubicBezTo>
                <a:cubicBezTo>
                  <a:pt x="2272665" y="2057"/>
                  <a:pt x="2276628" y="457"/>
                  <a:pt x="2281352" y="457"/>
                </a:cubicBezTo>
                <a:close/>
                <a:moveTo>
                  <a:pt x="6329096" y="0"/>
                </a:moveTo>
                <a:lnTo>
                  <a:pt x="6329096" y="21717"/>
                </a:lnTo>
                <a:cubicBezTo>
                  <a:pt x="6321171" y="21717"/>
                  <a:pt x="6315608" y="23203"/>
                  <a:pt x="6312408" y="26175"/>
                </a:cubicBezTo>
                <a:cubicBezTo>
                  <a:pt x="6309207" y="29147"/>
                  <a:pt x="6307607" y="34290"/>
                  <a:pt x="6307607" y="41605"/>
                </a:cubicBezTo>
                <a:lnTo>
                  <a:pt x="6307607" y="50521"/>
                </a:lnTo>
                <a:lnTo>
                  <a:pt x="6330925" y="50521"/>
                </a:lnTo>
                <a:lnTo>
                  <a:pt x="6330925" y="71780"/>
                </a:lnTo>
                <a:lnTo>
                  <a:pt x="6307607" y="71780"/>
                </a:lnTo>
                <a:lnTo>
                  <a:pt x="6307607" y="176479"/>
                </a:lnTo>
                <a:lnTo>
                  <a:pt x="6281318" y="176479"/>
                </a:lnTo>
                <a:lnTo>
                  <a:pt x="6281318" y="71780"/>
                </a:lnTo>
                <a:lnTo>
                  <a:pt x="6266459" y="71780"/>
                </a:lnTo>
                <a:lnTo>
                  <a:pt x="6266459" y="50521"/>
                </a:lnTo>
                <a:lnTo>
                  <a:pt x="6281318" y="50521"/>
                </a:lnTo>
                <a:lnTo>
                  <a:pt x="6281318" y="41605"/>
                </a:lnTo>
                <a:cubicBezTo>
                  <a:pt x="6281318" y="27127"/>
                  <a:pt x="6285166" y="16574"/>
                  <a:pt x="6292862" y="9944"/>
                </a:cubicBezTo>
                <a:cubicBezTo>
                  <a:pt x="6300559" y="3315"/>
                  <a:pt x="6312636" y="0"/>
                  <a:pt x="632909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2846716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Freeform 5">
            <a:extLst>
              <a:ext uri="{FF2B5EF4-FFF2-40B4-BE49-F238E27FC236}">
                <a16:creationId xmlns:a16="http://schemas.microsoft.com/office/drawing/2014/main" id="{013085C8-81C7-4D2F-B041-72EEB074CF87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3" name="Oval 62">
            <a:extLst>
              <a:ext uri="{FF2B5EF4-FFF2-40B4-BE49-F238E27FC236}">
                <a16:creationId xmlns:a16="http://schemas.microsoft.com/office/drawing/2014/main" id="{2621407B-252E-4227-9C91-AD7443883A8A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4" name="Oval 63">
            <a:extLst>
              <a:ext uri="{FF2B5EF4-FFF2-40B4-BE49-F238E27FC236}">
                <a16:creationId xmlns:a16="http://schemas.microsoft.com/office/drawing/2014/main" id="{49F92F1C-4E0B-4BE7-A36D-C9ED9E7818EF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Freeform 5">
            <a:extLst>
              <a:ext uri="{FF2B5EF4-FFF2-40B4-BE49-F238E27FC236}">
                <a16:creationId xmlns:a16="http://schemas.microsoft.com/office/drawing/2014/main" id="{F92A22F0-78A5-43C3-A75A-2345B54424E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6" name="Oval 65">
            <a:extLst>
              <a:ext uri="{FF2B5EF4-FFF2-40B4-BE49-F238E27FC236}">
                <a16:creationId xmlns:a16="http://schemas.microsoft.com/office/drawing/2014/main" id="{9FDB0370-411A-4D2D-B507-9C32278CF73B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7" name="Oval 66">
            <a:extLst>
              <a:ext uri="{FF2B5EF4-FFF2-40B4-BE49-F238E27FC236}">
                <a16:creationId xmlns:a16="http://schemas.microsoft.com/office/drawing/2014/main" id="{F6961BAB-E8A3-4815-B80A-5A0AD68B0BBA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8" name="Freeform 5">
            <a:extLst>
              <a:ext uri="{FF2B5EF4-FFF2-40B4-BE49-F238E27FC236}">
                <a16:creationId xmlns:a16="http://schemas.microsoft.com/office/drawing/2014/main" id="{1400D9CB-2FAF-43C1-8138-6E73FACA4813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69" name="Oval 68">
            <a:extLst>
              <a:ext uri="{FF2B5EF4-FFF2-40B4-BE49-F238E27FC236}">
                <a16:creationId xmlns:a16="http://schemas.microsoft.com/office/drawing/2014/main" id="{DB083A16-8AE3-4E46-AD40-64448BA71ED7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0" name="Oval 69">
            <a:extLst>
              <a:ext uri="{FF2B5EF4-FFF2-40B4-BE49-F238E27FC236}">
                <a16:creationId xmlns:a16="http://schemas.microsoft.com/office/drawing/2014/main" id="{CC1702B8-6B63-4DC3-A653-14701656E71F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1" name="Freeform 5">
            <a:extLst>
              <a:ext uri="{FF2B5EF4-FFF2-40B4-BE49-F238E27FC236}">
                <a16:creationId xmlns:a16="http://schemas.microsoft.com/office/drawing/2014/main" id="{D3216DB5-F334-4970-9B59-97F51651DC64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2" name="Oval 71">
            <a:extLst>
              <a:ext uri="{FF2B5EF4-FFF2-40B4-BE49-F238E27FC236}">
                <a16:creationId xmlns:a16="http://schemas.microsoft.com/office/drawing/2014/main" id="{6130F052-1235-4F0E-BC5B-31EDF15A6C82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3" name="Oval 72">
            <a:extLst>
              <a:ext uri="{FF2B5EF4-FFF2-40B4-BE49-F238E27FC236}">
                <a16:creationId xmlns:a16="http://schemas.microsoft.com/office/drawing/2014/main" id="{68A1C57E-CFC3-41A5-83C9-F479E45F68E9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4" name="TextBox 73">
            <a:hlinkClick r:id="rId2"/>
            <a:extLst>
              <a:ext uri="{FF2B5EF4-FFF2-40B4-BE49-F238E27FC236}">
                <a16:creationId xmlns:a16="http://schemas.microsoft.com/office/drawing/2014/main" id="{5F19FC2D-83B7-4B2D-B3CA-23E1DE901F27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75" name="TextBox 74">
            <a:hlinkClick r:id="rId3"/>
            <a:extLst>
              <a:ext uri="{FF2B5EF4-FFF2-40B4-BE49-F238E27FC236}">
                <a16:creationId xmlns:a16="http://schemas.microsoft.com/office/drawing/2014/main" id="{310188C3-97D5-4E59-A8AA-C5E4BCF0EFA5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76" name="Freeform 5">
            <a:extLst>
              <a:ext uri="{FF2B5EF4-FFF2-40B4-BE49-F238E27FC236}">
                <a16:creationId xmlns:a16="http://schemas.microsoft.com/office/drawing/2014/main" id="{DF790458-3F8E-4789-BCC9-B3137636438C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7" name="Oval 76">
            <a:extLst>
              <a:ext uri="{FF2B5EF4-FFF2-40B4-BE49-F238E27FC236}">
                <a16:creationId xmlns:a16="http://schemas.microsoft.com/office/drawing/2014/main" id="{19C58CAF-73B9-4A19-AA82-9EF11E50CE9E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78" name="Oval 77">
            <a:extLst>
              <a:ext uri="{FF2B5EF4-FFF2-40B4-BE49-F238E27FC236}">
                <a16:creationId xmlns:a16="http://schemas.microsoft.com/office/drawing/2014/main" id="{AF80583D-278B-4981-844B-C14032218372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9" name="TextBox 78">
            <a:hlinkClick r:id="rId4"/>
            <a:extLst>
              <a:ext uri="{FF2B5EF4-FFF2-40B4-BE49-F238E27FC236}">
                <a16:creationId xmlns:a16="http://schemas.microsoft.com/office/drawing/2014/main" id="{B3C07733-4956-41EA-A65E-72E4DBE22743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80" name="TextBox 79">
            <a:hlinkClick r:id="rId5"/>
            <a:extLst>
              <a:ext uri="{FF2B5EF4-FFF2-40B4-BE49-F238E27FC236}">
                <a16:creationId xmlns:a16="http://schemas.microsoft.com/office/drawing/2014/main" id="{E9E0B463-25E1-4A78-8D4D-24FE61B4E3FE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81" name="TextBox 80">
            <a:hlinkClick r:id="rId6"/>
            <a:extLst>
              <a:ext uri="{FF2B5EF4-FFF2-40B4-BE49-F238E27FC236}">
                <a16:creationId xmlns:a16="http://schemas.microsoft.com/office/drawing/2014/main" id="{E92BDFF0-81C3-49AE-9517-3725D50209DF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82" name="Group 81">
            <a:extLst>
              <a:ext uri="{FF2B5EF4-FFF2-40B4-BE49-F238E27FC236}">
                <a16:creationId xmlns:a16="http://schemas.microsoft.com/office/drawing/2014/main" id="{8C20674F-03C3-4BE5-BEE7-C3C0F5505EE8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83" name="TextBox 82">
              <a:extLst>
                <a:ext uri="{FF2B5EF4-FFF2-40B4-BE49-F238E27FC236}">
                  <a16:creationId xmlns:a16="http://schemas.microsoft.com/office/drawing/2014/main" id="{C894FD68-F956-4A3A-BE4C-FF2FDA3D607A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84" name="Freeform: Shape 83">
              <a:extLst>
                <a:ext uri="{FF2B5EF4-FFF2-40B4-BE49-F238E27FC236}">
                  <a16:creationId xmlns:a16="http://schemas.microsoft.com/office/drawing/2014/main" id="{483EA66D-9830-4DDE-A3AF-4D6683FDD594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85" name="TextBox 84">
            <a:hlinkClick r:id="rId2"/>
            <a:extLst>
              <a:ext uri="{FF2B5EF4-FFF2-40B4-BE49-F238E27FC236}">
                <a16:creationId xmlns:a16="http://schemas.microsoft.com/office/drawing/2014/main" id="{A20E5693-F192-46E4-9E7C-018D1A5B0BD3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6" name="TextBox 85">
            <a:hlinkClick r:id="rId3"/>
            <a:extLst>
              <a:ext uri="{FF2B5EF4-FFF2-40B4-BE49-F238E27FC236}">
                <a16:creationId xmlns:a16="http://schemas.microsoft.com/office/drawing/2014/main" id="{19664725-F943-4653-9F60-77EB94568AA0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7" name="TextBox 86">
            <a:hlinkClick r:id="rId4"/>
            <a:extLst>
              <a:ext uri="{FF2B5EF4-FFF2-40B4-BE49-F238E27FC236}">
                <a16:creationId xmlns:a16="http://schemas.microsoft.com/office/drawing/2014/main" id="{C9D38925-55D8-421A-9588-109EBAD9DDF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8" name="TextBox 87">
            <a:hlinkClick r:id="rId5"/>
            <a:extLst>
              <a:ext uri="{FF2B5EF4-FFF2-40B4-BE49-F238E27FC236}">
                <a16:creationId xmlns:a16="http://schemas.microsoft.com/office/drawing/2014/main" id="{8D870530-125E-4267-9C98-1AEEC71A6F95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89" name="TextBox 88">
            <a:hlinkClick r:id="rId6"/>
            <a:extLst>
              <a:ext uri="{FF2B5EF4-FFF2-40B4-BE49-F238E27FC236}">
                <a16:creationId xmlns:a16="http://schemas.microsoft.com/office/drawing/2014/main" id="{2C6DD4A5-16DA-48A6-95A1-4ACB7E3A6999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90" name="Freeform: Shape 89">
            <a:extLst>
              <a:ext uri="{FF2B5EF4-FFF2-40B4-BE49-F238E27FC236}">
                <a16:creationId xmlns:a16="http://schemas.microsoft.com/office/drawing/2014/main" id="{F7AC7B7F-E1AF-4085-861C-19719D053A99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  <p:sp>
        <p:nvSpPr>
          <p:cNvPr id="91" name="Freeform: Shape 90">
            <a:extLst>
              <a:ext uri="{FF2B5EF4-FFF2-40B4-BE49-F238E27FC236}">
                <a16:creationId xmlns:a16="http://schemas.microsoft.com/office/drawing/2014/main" id="{3C3F6C3D-2774-4808-8625-788C2B3FD99F}"/>
              </a:ext>
            </a:extLst>
          </p:cNvPr>
          <p:cNvSpPr/>
          <p:nvPr/>
        </p:nvSpPr>
        <p:spPr>
          <a:xfrm>
            <a:off x="873089" y="5278408"/>
            <a:ext cx="10435893" cy="511912"/>
          </a:xfrm>
          <a:custGeom>
            <a:avLst/>
            <a:gdLst/>
            <a:ahLst/>
            <a:cxnLst/>
            <a:rect l="l" t="t" r="r" b="b"/>
            <a:pathLst>
              <a:path w="10435893" h="511912">
                <a:moveTo>
                  <a:pt x="8229904" y="347320"/>
                </a:moveTo>
                <a:cubicBezTo>
                  <a:pt x="8223198" y="347320"/>
                  <a:pt x="8216988" y="348920"/>
                  <a:pt x="8211273" y="352120"/>
                </a:cubicBezTo>
                <a:cubicBezTo>
                  <a:pt x="8205558" y="355321"/>
                  <a:pt x="8201024" y="360083"/>
                  <a:pt x="8197671" y="366408"/>
                </a:cubicBezTo>
                <a:cubicBezTo>
                  <a:pt x="8194319" y="372732"/>
                  <a:pt x="8192643" y="380467"/>
                  <a:pt x="8192643" y="389611"/>
                </a:cubicBezTo>
                <a:cubicBezTo>
                  <a:pt x="8192643" y="403174"/>
                  <a:pt x="8196109" y="413652"/>
                  <a:pt x="8203044" y="421043"/>
                </a:cubicBezTo>
                <a:cubicBezTo>
                  <a:pt x="8209978" y="428435"/>
                  <a:pt x="8218703" y="432130"/>
                  <a:pt x="8229218" y="432130"/>
                </a:cubicBezTo>
                <a:cubicBezTo>
                  <a:pt x="8235924" y="432130"/>
                  <a:pt x="8242210" y="430530"/>
                  <a:pt x="8248078" y="427330"/>
                </a:cubicBezTo>
                <a:cubicBezTo>
                  <a:pt x="8253945" y="424129"/>
                  <a:pt x="8258708" y="419329"/>
                  <a:pt x="8262365" y="412928"/>
                </a:cubicBezTo>
                <a:cubicBezTo>
                  <a:pt x="8266023" y="406527"/>
                  <a:pt x="8267852" y="398755"/>
                  <a:pt x="8267852" y="389611"/>
                </a:cubicBezTo>
                <a:cubicBezTo>
                  <a:pt x="8267852" y="380467"/>
                  <a:pt x="8266099" y="372732"/>
                  <a:pt x="8262594" y="366408"/>
                </a:cubicBezTo>
                <a:cubicBezTo>
                  <a:pt x="8259089" y="360083"/>
                  <a:pt x="8254440" y="355321"/>
                  <a:pt x="8248649" y="352120"/>
                </a:cubicBezTo>
                <a:cubicBezTo>
                  <a:pt x="8242858" y="348920"/>
                  <a:pt x="8236610" y="347320"/>
                  <a:pt x="8229904" y="347320"/>
                </a:cubicBezTo>
                <a:close/>
                <a:moveTo>
                  <a:pt x="8086419" y="347320"/>
                </a:moveTo>
                <a:cubicBezTo>
                  <a:pt x="8079866" y="347320"/>
                  <a:pt x="8073656" y="348996"/>
                  <a:pt x="8067789" y="352349"/>
                </a:cubicBezTo>
                <a:cubicBezTo>
                  <a:pt x="8061921" y="355702"/>
                  <a:pt x="8057197" y="360578"/>
                  <a:pt x="8053615" y="366979"/>
                </a:cubicBezTo>
                <a:cubicBezTo>
                  <a:pt x="8050034" y="373380"/>
                  <a:pt x="8048243" y="380924"/>
                  <a:pt x="8048243" y="389611"/>
                </a:cubicBezTo>
                <a:cubicBezTo>
                  <a:pt x="8048243" y="398297"/>
                  <a:pt x="8050034" y="405879"/>
                  <a:pt x="8053615" y="412356"/>
                </a:cubicBezTo>
                <a:cubicBezTo>
                  <a:pt x="8057197" y="418833"/>
                  <a:pt x="8061921" y="423748"/>
                  <a:pt x="8067789" y="427101"/>
                </a:cubicBezTo>
                <a:cubicBezTo>
                  <a:pt x="8073656" y="430454"/>
                  <a:pt x="8079866" y="432130"/>
                  <a:pt x="8086419" y="432130"/>
                </a:cubicBezTo>
                <a:cubicBezTo>
                  <a:pt x="8093125" y="432130"/>
                  <a:pt x="8099412" y="430416"/>
                  <a:pt x="8105279" y="426987"/>
                </a:cubicBezTo>
                <a:cubicBezTo>
                  <a:pt x="8111146" y="423558"/>
                  <a:pt x="8115871" y="418567"/>
                  <a:pt x="8119452" y="412013"/>
                </a:cubicBezTo>
                <a:cubicBezTo>
                  <a:pt x="8123033" y="405460"/>
                  <a:pt x="8124824" y="397840"/>
                  <a:pt x="8124824" y="389153"/>
                </a:cubicBezTo>
                <a:cubicBezTo>
                  <a:pt x="8124824" y="380467"/>
                  <a:pt x="8123033" y="372961"/>
                  <a:pt x="8119452" y="366636"/>
                </a:cubicBezTo>
                <a:cubicBezTo>
                  <a:pt x="8115871" y="360312"/>
                  <a:pt x="8111146" y="355511"/>
                  <a:pt x="8105279" y="352235"/>
                </a:cubicBezTo>
                <a:cubicBezTo>
                  <a:pt x="8099412" y="348958"/>
                  <a:pt x="8093125" y="347320"/>
                  <a:pt x="8086419" y="347320"/>
                </a:cubicBezTo>
                <a:close/>
                <a:moveTo>
                  <a:pt x="7439329" y="347320"/>
                </a:moveTo>
                <a:cubicBezTo>
                  <a:pt x="7432624" y="347320"/>
                  <a:pt x="7426413" y="348920"/>
                  <a:pt x="7420698" y="352120"/>
                </a:cubicBezTo>
                <a:cubicBezTo>
                  <a:pt x="7414983" y="355321"/>
                  <a:pt x="7410449" y="360083"/>
                  <a:pt x="7407097" y="366408"/>
                </a:cubicBezTo>
                <a:cubicBezTo>
                  <a:pt x="7403744" y="372732"/>
                  <a:pt x="7402067" y="380467"/>
                  <a:pt x="7402067" y="389611"/>
                </a:cubicBezTo>
                <a:cubicBezTo>
                  <a:pt x="7402067" y="403174"/>
                  <a:pt x="7405534" y="413652"/>
                  <a:pt x="7412469" y="421043"/>
                </a:cubicBezTo>
                <a:cubicBezTo>
                  <a:pt x="7419403" y="428435"/>
                  <a:pt x="7428128" y="432130"/>
                  <a:pt x="7438644" y="432130"/>
                </a:cubicBezTo>
                <a:cubicBezTo>
                  <a:pt x="7445349" y="432130"/>
                  <a:pt x="7451636" y="430530"/>
                  <a:pt x="7457503" y="427330"/>
                </a:cubicBezTo>
                <a:cubicBezTo>
                  <a:pt x="7463370" y="424129"/>
                  <a:pt x="7468133" y="419329"/>
                  <a:pt x="7471790" y="412928"/>
                </a:cubicBezTo>
                <a:cubicBezTo>
                  <a:pt x="7475448" y="406527"/>
                  <a:pt x="7477277" y="398755"/>
                  <a:pt x="7477277" y="389611"/>
                </a:cubicBezTo>
                <a:cubicBezTo>
                  <a:pt x="7477277" y="380467"/>
                  <a:pt x="7475524" y="372732"/>
                  <a:pt x="7472019" y="366408"/>
                </a:cubicBezTo>
                <a:cubicBezTo>
                  <a:pt x="7468514" y="360083"/>
                  <a:pt x="7463866" y="355321"/>
                  <a:pt x="7458074" y="352120"/>
                </a:cubicBezTo>
                <a:cubicBezTo>
                  <a:pt x="7452283" y="348920"/>
                  <a:pt x="7446035" y="347320"/>
                  <a:pt x="7439329" y="347320"/>
                </a:cubicBezTo>
                <a:close/>
                <a:moveTo>
                  <a:pt x="6983043" y="347320"/>
                </a:moveTo>
                <a:cubicBezTo>
                  <a:pt x="6976338" y="347320"/>
                  <a:pt x="6970090" y="348958"/>
                  <a:pt x="6964299" y="352235"/>
                </a:cubicBezTo>
                <a:cubicBezTo>
                  <a:pt x="6958507" y="355511"/>
                  <a:pt x="6953821" y="360312"/>
                  <a:pt x="6950240" y="366636"/>
                </a:cubicBezTo>
                <a:cubicBezTo>
                  <a:pt x="6946658" y="372961"/>
                  <a:pt x="6944867" y="380467"/>
                  <a:pt x="6944867" y="389153"/>
                </a:cubicBezTo>
                <a:cubicBezTo>
                  <a:pt x="6944867" y="397840"/>
                  <a:pt x="6946658" y="405460"/>
                  <a:pt x="6950240" y="412013"/>
                </a:cubicBezTo>
                <a:cubicBezTo>
                  <a:pt x="6953821" y="418567"/>
                  <a:pt x="6958545" y="423558"/>
                  <a:pt x="6964413" y="426987"/>
                </a:cubicBezTo>
                <a:cubicBezTo>
                  <a:pt x="6970280" y="430416"/>
                  <a:pt x="6976490" y="432130"/>
                  <a:pt x="6983043" y="432130"/>
                </a:cubicBezTo>
                <a:cubicBezTo>
                  <a:pt x="6989749" y="432130"/>
                  <a:pt x="6995997" y="430454"/>
                  <a:pt x="7001789" y="427101"/>
                </a:cubicBezTo>
                <a:cubicBezTo>
                  <a:pt x="7007580" y="423748"/>
                  <a:pt x="7012267" y="418833"/>
                  <a:pt x="7015848" y="412356"/>
                </a:cubicBezTo>
                <a:cubicBezTo>
                  <a:pt x="7019429" y="405879"/>
                  <a:pt x="7021220" y="398297"/>
                  <a:pt x="7021220" y="389611"/>
                </a:cubicBezTo>
                <a:cubicBezTo>
                  <a:pt x="7021220" y="380924"/>
                  <a:pt x="7019429" y="373380"/>
                  <a:pt x="7015848" y="366979"/>
                </a:cubicBezTo>
                <a:cubicBezTo>
                  <a:pt x="7012267" y="360578"/>
                  <a:pt x="7007580" y="355702"/>
                  <a:pt x="7001789" y="352349"/>
                </a:cubicBezTo>
                <a:cubicBezTo>
                  <a:pt x="6995997" y="348996"/>
                  <a:pt x="6989749" y="347320"/>
                  <a:pt x="6983043" y="347320"/>
                </a:cubicBezTo>
                <a:close/>
                <a:moveTo>
                  <a:pt x="6678243" y="347320"/>
                </a:moveTo>
                <a:cubicBezTo>
                  <a:pt x="6671538" y="347320"/>
                  <a:pt x="6665290" y="348958"/>
                  <a:pt x="6659498" y="352235"/>
                </a:cubicBezTo>
                <a:cubicBezTo>
                  <a:pt x="6653707" y="355511"/>
                  <a:pt x="6649021" y="360312"/>
                  <a:pt x="6645439" y="366636"/>
                </a:cubicBezTo>
                <a:cubicBezTo>
                  <a:pt x="6641858" y="372961"/>
                  <a:pt x="6640067" y="380467"/>
                  <a:pt x="6640067" y="389153"/>
                </a:cubicBezTo>
                <a:cubicBezTo>
                  <a:pt x="6640067" y="397840"/>
                  <a:pt x="6641858" y="405460"/>
                  <a:pt x="6645439" y="412013"/>
                </a:cubicBezTo>
                <a:cubicBezTo>
                  <a:pt x="6649021" y="418567"/>
                  <a:pt x="6653745" y="423558"/>
                  <a:pt x="6659613" y="426987"/>
                </a:cubicBezTo>
                <a:cubicBezTo>
                  <a:pt x="6665480" y="430416"/>
                  <a:pt x="6671690" y="432130"/>
                  <a:pt x="6678243" y="432130"/>
                </a:cubicBezTo>
                <a:cubicBezTo>
                  <a:pt x="6684949" y="432130"/>
                  <a:pt x="6691198" y="430454"/>
                  <a:pt x="6696989" y="427101"/>
                </a:cubicBezTo>
                <a:cubicBezTo>
                  <a:pt x="6702780" y="423748"/>
                  <a:pt x="6707466" y="418833"/>
                  <a:pt x="6711047" y="412356"/>
                </a:cubicBezTo>
                <a:cubicBezTo>
                  <a:pt x="6714629" y="405879"/>
                  <a:pt x="6716420" y="398297"/>
                  <a:pt x="6716420" y="389611"/>
                </a:cubicBezTo>
                <a:cubicBezTo>
                  <a:pt x="6716420" y="380924"/>
                  <a:pt x="6714629" y="373380"/>
                  <a:pt x="6711047" y="366979"/>
                </a:cubicBezTo>
                <a:cubicBezTo>
                  <a:pt x="6707466" y="360578"/>
                  <a:pt x="6702780" y="355702"/>
                  <a:pt x="6696989" y="352349"/>
                </a:cubicBezTo>
                <a:cubicBezTo>
                  <a:pt x="6691198" y="348996"/>
                  <a:pt x="6684949" y="347320"/>
                  <a:pt x="6678243" y="347320"/>
                </a:cubicBezTo>
                <a:close/>
                <a:moveTo>
                  <a:pt x="5715304" y="347320"/>
                </a:moveTo>
                <a:cubicBezTo>
                  <a:pt x="5708599" y="347320"/>
                  <a:pt x="5702388" y="348920"/>
                  <a:pt x="5696673" y="352120"/>
                </a:cubicBezTo>
                <a:cubicBezTo>
                  <a:pt x="5690958" y="355321"/>
                  <a:pt x="5686424" y="360083"/>
                  <a:pt x="5683072" y="366408"/>
                </a:cubicBezTo>
                <a:cubicBezTo>
                  <a:pt x="5679718" y="372732"/>
                  <a:pt x="5678042" y="380467"/>
                  <a:pt x="5678042" y="389611"/>
                </a:cubicBezTo>
                <a:cubicBezTo>
                  <a:pt x="5678042" y="403174"/>
                  <a:pt x="5681509" y="413652"/>
                  <a:pt x="5688444" y="421043"/>
                </a:cubicBezTo>
                <a:cubicBezTo>
                  <a:pt x="5695378" y="428435"/>
                  <a:pt x="5704103" y="432130"/>
                  <a:pt x="5714619" y="432130"/>
                </a:cubicBezTo>
                <a:cubicBezTo>
                  <a:pt x="5721324" y="432130"/>
                  <a:pt x="5727610" y="430530"/>
                  <a:pt x="5733478" y="427330"/>
                </a:cubicBezTo>
                <a:cubicBezTo>
                  <a:pt x="5739345" y="424129"/>
                  <a:pt x="5744108" y="419329"/>
                  <a:pt x="5747765" y="412928"/>
                </a:cubicBezTo>
                <a:cubicBezTo>
                  <a:pt x="5751423" y="406527"/>
                  <a:pt x="5753252" y="398755"/>
                  <a:pt x="5753252" y="389611"/>
                </a:cubicBezTo>
                <a:cubicBezTo>
                  <a:pt x="5753252" y="380467"/>
                  <a:pt x="5751499" y="372732"/>
                  <a:pt x="5747994" y="366408"/>
                </a:cubicBezTo>
                <a:cubicBezTo>
                  <a:pt x="5744489" y="360083"/>
                  <a:pt x="5739840" y="355321"/>
                  <a:pt x="5734049" y="352120"/>
                </a:cubicBezTo>
                <a:cubicBezTo>
                  <a:pt x="5728258" y="348920"/>
                  <a:pt x="5722009" y="347320"/>
                  <a:pt x="5715304" y="347320"/>
                </a:cubicBezTo>
                <a:close/>
                <a:moveTo>
                  <a:pt x="5087568" y="347320"/>
                </a:moveTo>
                <a:cubicBezTo>
                  <a:pt x="5080863" y="347320"/>
                  <a:pt x="5074615" y="348958"/>
                  <a:pt x="5068823" y="352235"/>
                </a:cubicBezTo>
                <a:cubicBezTo>
                  <a:pt x="5063033" y="355511"/>
                  <a:pt x="5058346" y="360312"/>
                  <a:pt x="5054764" y="366636"/>
                </a:cubicBezTo>
                <a:cubicBezTo>
                  <a:pt x="5051183" y="372961"/>
                  <a:pt x="5049392" y="380467"/>
                  <a:pt x="5049392" y="389153"/>
                </a:cubicBezTo>
                <a:cubicBezTo>
                  <a:pt x="5049392" y="397840"/>
                  <a:pt x="5051183" y="405460"/>
                  <a:pt x="5054764" y="412013"/>
                </a:cubicBezTo>
                <a:cubicBezTo>
                  <a:pt x="5058346" y="418567"/>
                  <a:pt x="5063070" y="423558"/>
                  <a:pt x="5068938" y="426987"/>
                </a:cubicBezTo>
                <a:cubicBezTo>
                  <a:pt x="5074805" y="430416"/>
                  <a:pt x="5081015" y="432130"/>
                  <a:pt x="5087568" y="432130"/>
                </a:cubicBezTo>
                <a:cubicBezTo>
                  <a:pt x="5094274" y="432130"/>
                  <a:pt x="5100522" y="430454"/>
                  <a:pt x="5106314" y="427101"/>
                </a:cubicBezTo>
                <a:cubicBezTo>
                  <a:pt x="5112105" y="423748"/>
                  <a:pt x="5116791" y="418833"/>
                  <a:pt x="5120372" y="412356"/>
                </a:cubicBezTo>
                <a:cubicBezTo>
                  <a:pt x="5123954" y="405879"/>
                  <a:pt x="5125745" y="398297"/>
                  <a:pt x="5125745" y="389611"/>
                </a:cubicBezTo>
                <a:cubicBezTo>
                  <a:pt x="5125745" y="380924"/>
                  <a:pt x="5123954" y="373380"/>
                  <a:pt x="5120372" y="366979"/>
                </a:cubicBezTo>
                <a:cubicBezTo>
                  <a:pt x="5116791" y="360578"/>
                  <a:pt x="5112105" y="355702"/>
                  <a:pt x="5106314" y="352349"/>
                </a:cubicBezTo>
                <a:cubicBezTo>
                  <a:pt x="5100522" y="348996"/>
                  <a:pt x="5094274" y="347320"/>
                  <a:pt x="5087568" y="347320"/>
                </a:cubicBezTo>
                <a:close/>
                <a:moveTo>
                  <a:pt x="3820743" y="347320"/>
                </a:moveTo>
                <a:cubicBezTo>
                  <a:pt x="3814038" y="347320"/>
                  <a:pt x="3807790" y="348958"/>
                  <a:pt x="3801998" y="352235"/>
                </a:cubicBezTo>
                <a:cubicBezTo>
                  <a:pt x="3796207" y="355511"/>
                  <a:pt x="3791521" y="360312"/>
                  <a:pt x="3787940" y="366636"/>
                </a:cubicBezTo>
                <a:cubicBezTo>
                  <a:pt x="3784358" y="372961"/>
                  <a:pt x="3782567" y="380467"/>
                  <a:pt x="3782567" y="389153"/>
                </a:cubicBezTo>
                <a:cubicBezTo>
                  <a:pt x="3782567" y="397840"/>
                  <a:pt x="3784358" y="405460"/>
                  <a:pt x="3787940" y="412013"/>
                </a:cubicBezTo>
                <a:cubicBezTo>
                  <a:pt x="3791521" y="418567"/>
                  <a:pt x="3796246" y="423558"/>
                  <a:pt x="3802113" y="426987"/>
                </a:cubicBezTo>
                <a:cubicBezTo>
                  <a:pt x="3807980" y="430416"/>
                  <a:pt x="3814190" y="432130"/>
                  <a:pt x="3820743" y="432130"/>
                </a:cubicBezTo>
                <a:cubicBezTo>
                  <a:pt x="3827449" y="432130"/>
                  <a:pt x="3833698" y="430454"/>
                  <a:pt x="3839489" y="427101"/>
                </a:cubicBezTo>
                <a:cubicBezTo>
                  <a:pt x="3845280" y="423748"/>
                  <a:pt x="3849966" y="418833"/>
                  <a:pt x="3853548" y="412356"/>
                </a:cubicBezTo>
                <a:cubicBezTo>
                  <a:pt x="3857129" y="405879"/>
                  <a:pt x="3858920" y="398297"/>
                  <a:pt x="3858920" y="389611"/>
                </a:cubicBezTo>
                <a:cubicBezTo>
                  <a:pt x="3858920" y="380924"/>
                  <a:pt x="3857129" y="373380"/>
                  <a:pt x="3853548" y="366979"/>
                </a:cubicBezTo>
                <a:cubicBezTo>
                  <a:pt x="3849966" y="360578"/>
                  <a:pt x="3845280" y="355702"/>
                  <a:pt x="3839489" y="352349"/>
                </a:cubicBezTo>
                <a:cubicBezTo>
                  <a:pt x="3833698" y="348996"/>
                  <a:pt x="3827449" y="347320"/>
                  <a:pt x="3820743" y="347320"/>
                </a:cubicBezTo>
                <a:close/>
                <a:moveTo>
                  <a:pt x="3068269" y="347320"/>
                </a:moveTo>
                <a:cubicBezTo>
                  <a:pt x="3061563" y="347320"/>
                  <a:pt x="3055315" y="348958"/>
                  <a:pt x="3049524" y="352235"/>
                </a:cubicBezTo>
                <a:cubicBezTo>
                  <a:pt x="3043732" y="355511"/>
                  <a:pt x="3039046" y="360312"/>
                  <a:pt x="3035464" y="366636"/>
                </a:cubicBezTo>
                <a:cubicBezTo>
                  <a:pt x="3031883" y="372961"/>
                  <a:pt x="3030092" y="380467"/>
                  <a:pt x="3030092" y="389153"/>
                </a:cubicBezTo>
                <a:cubicBezTo>
                  <a:pt x="3030092" y="397840"/>
                  <a:pt x="3031883" y="405460"/>
                  <a:pt x="3035464" y="412013"/>
                </a:cubicBezTo>
                <a:cubicBezTo>
                  <a:pt x="3039046" y="418567"/>
                  <a:pt x="3043771" y="423558"/>
                  <a:pt x="3049638" y="426987"/>
                </a:cubicBezTo>
                <a:cubicBezTo>
                  <a:pt x="3055505" y="430416"/>
                  <a:pt x="3061716" y="432130"/>
                  <a:pt x="3068269" y="432130"/>
                </a:cubicBezTo>
                <a:cubicBezTo>
                  <a:pt x="3074974" y="432130"/>
                  <a:pt x="3081223" y="430454"/>
                  <a:pt x="3087014" y="427101"/>
                </a:cubicBezTo>
                <a:cubicBezTo>
                  <a:pt x="3092805" y="423748"/>
                  <a:pt x="3097492" y="418833"/>
                  <a:pt x="3101073" y="412356"/>
                </a:cubicBezTo>
                <a:cubicBezTo>
                  <a:pt x="3104654" y="405879"/>
                  <a:pt x="3106445" y="398297"/>
                  <a:pt x="3106445" y="389611"/>
                </a:cubicBezTo>
                <a:cubicBezTo>
                  <a:pt x="3106445" y="380924"/>
                  <a:pt x="3104654" y="373380"/>
                  <a:pt x="3101073" y="366979"/>
                </a:cubicBezTo>
                <a:cubicBezTo>
                  <a:pt x="3097492" y="360578"/>
                  <a:pt x="3092805" y="355702"/>
                  <a:pt x="3087014" y="352349"/>
                </a:cubicBezTo>
                <a:cubicBezTo>
                  <a:pt x="3081223" y="348996"/>
                  <a:pt x="3074974" y="347320"/>
                  <a:pt x="3068269" y="347320"/>
                </a:cubicBezTo>
                <a:close/>
                <a:moveTo>
                  <a:pt x="2543479" y="347320"/>
                </a:moveTo>
                <a:cubicBezTo>
                  <a:pt x="2536774" y="347320"/>
                  <a:pt x="2530563" y="348920"/>
                  <a:pt x="2524848" y="352120"/>
                </a:cubicBezTo>
                <a:cubicBezTo>
                  <a:pt x="2519133" y="355321"/>
                  <a:pt x="2514599" y="360083"/>
                  <a:pt x="2511247" y="366408"/>
                </a:cubicBezTo>
                <a:cubicBezTo>
                  <a:pt x="2507894" y="372732"/>
                  <a:pt x="2506218" y="380467"/>
                  <a:pt x="2506218" y="389611"/>
                </a:cubicBezTo>
                <a:cubicBezTo>
                  <a:pt x="2506218" y="403174"/>
                  <a:pt x="2509684" y="413652"/>
                  <a:pt x="2516619" y="421043"/>
                </a:cubicBezTo>
                <a:cubicBezTo>
                  <a:pt x="2523553" y="428435"/>
                  <a:pt x="2532278" y="432130"/>
                  <a:pt x="2542793" y="432130"/>
                </a:cubicBezTo>
                <a:cubicBezTo>
                  <a:pt x="2549499" y="432130"/>
                  <a:pt x="2555786" y="430530"/>
                  <a:pt x="2561653" y="427330"/>
                </a:cubicBezTo>
                <a:cubicBezTo>
                  <a:pt x="2567520" y="424129"/>
                  <a:pt x="2572283" y="419329"/>
                  <a:pt x="2575941" y="412928"/>
                </a:cubicBezTo>
                <a:cubicBezTo>
                  <a:pt x="2579598" y="406527"/>
                  <a:pt x="2581427" y="398755"/>
                  <a:pt x="2581427" y="389611"/>
                </a:cubicBezTo>
                <a:cubicBezTo>
                  <a:pt x="2581427" y="380467"/>
                  <a:pt x="2579674" y="372732"/>
                  <a:pt x="2576169" y="366408"/>
                </a:cubicBezTo>
                <a:cubicBezTo>
                  <a:pt x="2572664" y="360083"/>
                  <a:pt x="2568016" y="355321"/>
                  <a:pt x="2562225" y="352120"/>
                </a:cubicBezTo>
                <a:cubicBezTo>
                  <a:pt x="2556433" y="348920"/>
                  <a:pt x="2550185" y="347320"/>
                  <a:pt x="2543479" y="347320"/>
                </a:cubicBezTo>
                <a:close/>
                <a:moveTo>
                  <a:pt x="2400604" y="347320"/>
                </a:moveTo>
                <a:cubicBezTo>
                  <a:pt x="2393899" y="347320"/>
                  <a:pt x="2387689" y="348920"/>
                  <a:pt x="2381973" y="352120"/>
                </a:cubicBezTo>
                <a:cubicBezTo>
                  <a:pt x="2376258" y="355321"/>
                  <a:pt x="2371724" y="360083"/>
                  <a:pt x="2368372" y="366408"/>
                </a:cubicBezTo>
                <a:cubicBezTo>
                  <a:pt x="2365019" y="372732"/>
                  <a:pt x="2363342" y="380467"/>
                  <a:pt x="2363342" y="389611"/>
                </a:cubicBezTo>
                <a:cubicBezTo>
                  <a:pt x="2363342" y="403174"/>
                  <a:pt x="2366810" y="413652"/>
                  <a:pt x="2373744" y="421043"/>
                </a:cubicBezTo>
                <a:cubicBezTo>
                  <a:pt x="2380678" y="428435"/>
                  <a:pt x="2389403" y="432130"/>
                  <a:pt x="2399919" y="432130"/>
                </a:cubicBezTo>
                <a:cubicBezTo>
                  <a:pt x="2406624" y="432130"/>
                  <a:pt x="2412911" y="430530"/>
                  <a:pt x="2418778" y="427330"/>
                </a:cubicBezTo>
                <a:cubicBezTo>
                  <a:pt x="2424646" y="424129"/>
                  <a:pt x="2429408" y="419329"/>
                  <a:pt x="2433066" y="412928"/>
                </a:cubicBezTo>
                <a:cubicBezTo>
                  <a:pt x="2436723" y="406527"/>
                  <a:pt x="2438552" y="398755"/>
                  <a:pt x="2438552" y="389611"/>
                </a:cubicBezTo>
                <a:cubicBezTo>
                  <a:pt x="2438552" y="380467"/>
                  <a:pt x="2436799" y="372732"/>
                  <a:pt x="2433294" y="366408"/>
                </a:cubicBezTo>
                <a:cubicBezTo>
                  <a:pt x="2429789" y="360083"/>
                  <a:pt x="2425141" y="355321"/>
                  <a:pt x="2419350" y="352120"/>
                </a:cubicBezTo>
                <a:cubicBezTo>
                  <a:pt x="2413558" y="348920"/>
                  <a:pt x="2407310" y="347320"/>
                  <a:pt x="2400604" y="347320"/>
                </a:cubicBezTo>
                <a:close/>
                <a:moveTo>
                  <a:pt x="7732318" y="346634"/>
                </a:moveTo>
                <a:cubicBezTo>
                  <a:pt x="7723326" y="346634"/>
                  <a:pt x="7715630" y="349491"/>
                  <a:pt x="7709229" y="355206"/>
                </a:cubicBezTo>
                <a:cubicBezTo>
                  <a:pt x="7702828" y="360921"/>
                  <a:pt x="7699018" y="368656"/>
                  <a:pt x="7697799" y="378409"/>
                </a:cubicBezTo>
                <a:lnTo>
                  <a:pt x="7767522" y="378409"/>
                </a:lnTo>
                <a:cubicBezTo>
                  <a:pt x="7767370" y="368808"/>
                  <a:pt x="7763941" y="361112"/>
                  <a:pt x="7757236" y="355321"/>
                </a:cubicBezTo>
                <a:cubicBezTo>
                  <a:pt x="7750530" y="349529"/>
                  <a:pt x="7742224" y="346634"/>
                  <a:pt x="7732318" y="346634"/>
                </a:cubicBezTo>
                <a:close/>
                <a:moveTo>
                  <a:pt x="6455968" y="346634"/>
                </a:moveTo>
                <a:cubicBezTo>
                  <a:pt x="6446977" y="346634"/>
                  <a:pt x="6439281" y="349491"/>
                  <a:pt x="6432880" y="355206"/>
                </a:cubicBezTo>
                <a:cubicBezTo>
                  <a:pt x="6426479" y="360921"/>
                  <a:pt x="6422668" y="368656"/>
                  <a:pt x="6421450" y="378409"/>
                </a:cubicBezTo>
                <a:lnTo>
                  <a:pt x="6491173" y="378409"/>
                </a:lnTo>
                <a:cubicBezTo>
                  <a:pt x="6491020" y="368808"/>
                  <a:pt x="6487591" y="361112"/>
                  <a:pt x="6480886" y="355321"/>
                </a:cubicBezTo>
                <a:cubicBezTo>
                  <a:pt x="6474180" y="349529"/>
                  <a:pt x="6465874" y="346634"/>
                  <a:pt x="6455968" y="346634"/>
                </a:cubicBezTo>
                <a:close/>
                <a:moveTo>
                  <a:pt x="5370118" y="346634"/>
                </a:moveTo>
                <a:cubicBezTo>
                  <a:pt x="5361127" y="346634"/>
                  <a:pt x="5353430" y="349491"/>
                  <a:pt x="5347029" y="355206"/>
                </a:cubicBezTo>
                <a:cubicBezTo>
                  <a:pt x="5340629" y="360921"/>
                  <a:pt x="5336819" y="368656"/>
                  <a:pt x="5335599" y="378409"/>
                </a:cubicBezTo>
                <a:lnTo>
                  <a:pt x="5405322" y="378409"/>
                </a:lnTo>
                <a:cubicBezTo>
                  <a:pt x="5405170" y="368808"/>
                  <a:pt x="5401741" y="361112"/>
                  <a:pt x="5395035" y="355321"/>
                </a:cubicBezTo>
                <a:cubicBezTo>
                  <a:pt x="5388330" y="349529"/>
                  <a:pt x="5380024" y="346634"/>
                  <a:pt x="5370118" y="346634"/>
                </a:cubicBezTo>
                <a:close/>
                <a:moveTo>
                  <a:pt x="4541443" y="346634"/>
                </a:moveTo>
                <a:cubicBezTo>
                  <a:pt x="4532452" y="346634"/>
                  <a:pt x="4524755" y="349491"/>
                  <a:pt x="4518354" y="355206"/>
                </a:cubicBezTo>
                <a:cubicBezTo>
                  <a:pt x="4511954" y="360921"/>
                  <a:pt x="4508144" y="368656"/>
                  <a:pt x="4506924" y="378409"/>
                </a:cubicBezTo>
                <a:lnTo>
                  <a:pt x="4576647" y="378409"/>
                </a:lnTo>
                <a:cubicBezTo>
                  <a:pt x="4576495" y="368808"/>
                  <a:pt x="4573066" y="361112"/>
                  <a:pt x="4566360" y="355321"/>
                </a:cubicBezTo>
                <a:cubicBezTo>
                  <a:pt x="4559655" y="349529"/>
                  <a:pt x="4551349" y="346634"/>
                  <a:pt x="4541443" y="346634"/>
                </a:cubicBezTo>
                <a:close/>
                <a:moveTo>
                  <a:pt x="3969943" y="346634"/>
                </a:moveTo>
                <a:cubicBezTo>
                  <a:pt x="3960951" y="346634"/>
                  <a:pt x="3953255" y="349491"/>
                  <a:pt x="3946854" y="355206"/>
                </a:cubicBezTo>
                <a:cubicBezTo>
                  <a:pt x="3940454" y="360921"/>
                  <a:pt x="3936644" y="368656"/>
                  <a:pt x="3935424" y="378409"/>
                </a:cubicBezTo>
                <a:lnTo>
                  <a:pt x="4005148" y="378409"/>
                </a:lnTo>
                <a:cubicBezTo>
                  <a:pt x="4004995" y="368808"/>
                  <a:pt x="4001566" y="361112"/>
                  <a:pt x="3994860" y="355321"/>
                </a:cubicBezTo>
                <a:cubicBezTo>
                  <a:pt x="3988155" y="349529"/>
                  <a:pt x="3979849" y="346634"/>
                  <a:pt x="3969943" y="346634"/>
                </a:cubicBezTo>
                <a:close/>
                <a:moveTo>
                  <a:pt x="7807298" y="326746"/>
                </a:moveTo>
                <a:lnTo>
                  <a:pt x="7836330" y="326746"/>
                </a:lnTo>
                <a:lnTo>
                  <a:pt x="7871764" y="422758"/>
                </a:lnTo>
                <a:lnTo>
                  <a:pt x="7908569" y="326746"/>
                </a:lnTo>
                <a:lnTo>
                  <a:pt x="7935543" y="326746"/>
                </a:lnTo>
                <a:lnTo>
                  <a:pt x="7858276" y="511912"/>
                </a:lnTo>
                <a:lnTo>
                  <a:pt x="7831302" y="511912"/>
                </a:lnTo>
                <a:lnTo>
                  <a:pt x="7856905" y="450647"/>
                </a:lnTo>
                <a:close/>
                <a:moveTo>
                  <a:pt x="6107658" y="326746"/>
                </a:moveTo>
                <a:lnTo>
                  <a:pt x="6133718" y="326746"/>
                </a:lnTo>
                <a:lnTo>
                  <a:pt x="6133718" y="452704"/>
                </a:lnTo>
                <a:lnTo>
                  <a:pt x="6107658" y="452704"/>
                </a:lnTo>
                <a:close/>
                <a:moveTo>
                  <a:pt x="5801715" y="326746"/>
                </a:moveTo>
                <a:lnTo>
                  <a:pt x="5827547" y="326746"/>
                </a:lnTo>
                <a:lnTo>
                  <a:pt x="5827547" y="396926"/>
                </a:lnTo>
                <a:cubicBezTo>
                  <a:pt x="5827547" y="408203"/>
                  <a:pt x="5830366" y="416852"/>
                  <a:pt x="5836005" y="422872"/>
                </a:cubicBezTo>
                <a:cubicBezTo>
                  <a:pt x="5841644" y="428892"/>
                  <a:pt x="5849340" y="431902"/>
                  <a:pt x="5859093" y="431902"/>
                </a:cubicBezTo>
                <a:cubicBezTo>
                  <a:pt x="5868847" y="431902"/>
                  <a:pt x="5876581" y="428892"/>
                  <a:pt x="5882297" y="422872"/>
                </a:cubicBezTo>
                <a:cubicBezTo>
                  <a:pt x="5888011" y="416852"/>
                  <a:pt x="5890869" y="408203"/>
                  <a:pt x="5890869" y="396926"/>
                </a:cubicBezTo>
                <a:lnTo>
                  <a:pt x="5890869" y="326746"/>
                </a:lnTo>
                <a:lnTo>
                  <a:pt x="5916929" y="326746"/>
                </a:lnTo>
                <a:lnTo>
                  <a:pt x="5916929" y="452704"/>
                </a:lnTo>
                <a:lnTo>
                  <a:pt x="5890869" y="452704"/>
                </a:lnTo>
                <a:lnTo>
                  <a:pt x="5890869" y="437845"/>
                </a:lnTo>
                <a:cubicBezTo>
                  <a:pt x="5886754" y="443027"/>
                  <a:pt x="5881382" y="447103"/>
                  <a:pt x="5874753" y="450075"/>
                </a:cubicBezTo>
                <a:cubicBezTo>
                  <a:pt x="5868123" y="453047"/>
                  <a:pt x="5861075" y="454533"/>
                  <a:pt x="5853607" y="454533"/>
                </a:cubicBezTo>
                <a:cubicBezTo>
                  <a:pt x="5843701" y="454533"/>
                  <a:pt x="5834823" y="452476"/>
                  <a:pt x="5826975" y="448361"/>
                </a:cubicBezTo>
                <a:cubicBezTo>
                  <a:pt x="5819127" y="444246"/>
                  <a:pt x="5812954" y="438150"/>
                  <a:pt x="5808459" y="430073"/>
                </a:cubicBezTo>
                <a:cubicBezTo>
                  <a:pt x="5803962" y="421996"/>
                  <a:pt x="5801715" y="412242"/>
                  <a:pt x="5801715" y="400812"/>
                </a:cubicBezTo>
                <a:close/>
                <a:moveTo>
                  <a:pt x="5511774" y="326746"/>
                </a:moveTo>
                <a:lnTo>
                  <a:pt x="5540806" y="326746"/>
                </a:lnTo>
                <a:lnTo>
                  <a:pt x="5576239" y="422758"/>
                </a:lnTo>
                <a:lnTo>
                  <a:pt x="5613044" y="326746"/>
                </a:lnTo>
                <a:lnTo>
                  <a:pt x="5640018" y="326746"/>
                </a:lnTo>
                <a:lnTo>
                  <a:pt x="5562752" y="511912"/>
                </a:lnTo>
                <a:lnTo>
                  <a:pt x="5535777" y="511912"/>
                </a:lnTo>
                <a:lnTo>
                  <a:pt x="5561380" y="450647"/>
                </a:lnTo>
                <a:close/>
                <a:moveTo>
                  <a:pt x="5168874" y="326746"/>
                </a:moveTo>
                <a:lnTo>
                  <a:pt x="5196763" y="326746"/>
                </a:lnTo>
                <a:lnTo>
                  <a:pt x="5232425" y="429387"/>
                </a:lnTo>
                <a:lnTo>
                  <a:pt x="5268086" y="326746"/>
                </a:lnTo>
                <a:lnTo>
                  <a:pt x="5295747" y="326746"/>
                </a:lnTo>
                <a:lnTo>
                  <a:pt x="5247741" y="452704"/>
                </a:lnTo>
                <a:lnTo>
                  <a:pt x="5216651" y="452704"/>
                </a:lnTo>
                <a:close/>
                <a:moveTo>
                  <a:pt x="4673574" y="326746"/>
                </a:moveTo>
                <a:lnTo>
                  <a:pt x="4702606" y="326746"/>
                </a:lnTo>
                <a:lnTo>
                  <a:pt x="4738039" y="422758"/>
                </a:lnTo>
                <a:lnTo>
                  <a:pt x="4774843" y="326746"/>
                </a:lnTo>
                <a:lnTo>
                  <a:pt x="4801818" y="326746"/>
                </a:lnTo>
                <a:lnTo>
                  <a:pt x="4724552" y="511912"/>
                </a:lnTo>
                <a:lnTo>
                  <a:pt x="4697577" y="511912"/>
                </a:lnTo>
                <a:lnTo>
                  <a:pt x="4723181" y="450647"/>
                </a:lnTo>
                <a:close/>
                <a:moveTo>
                  <a:pt x="4345533" y="326746"/>
                </a:moveTo>
                <a:lnTo>
                  <a:pt x="4371593" y="326746"/>
                </a:lnTo>
                <a:lnTo>
                  <a:pt x="4371593" y="452704"/>
                </a:lnTo>
                <a:lnTo>
                  <a:pt x="4345533" y="452704"/>
                </a:lnTo>
                <a:close/>
                <a:moveTo>
                  <a:pt x="4135983" y="326746"/>
                </a:moveTo>
                <a:lnTo>
                  <a:pt x="4162044" y="326746"/>
                </a:lnTo>
                <a:lnTo>
                  <a:pt x="4162044" y="452704"/>
                </a:lnTo>
                <a:lnTo>
                  <a:pt x="4135983" y="452704"/>
                </a:lnTo>
                <a:close/>
                <a:moveTo>
                  <a:pt x="3507333" y="326746"/>
                </a:moveTo>
                <a:lnTo>
                  <a:pt x="3533393" y="326746"/>
                </a:lnTo>
                <a:lnTo>
                  <a:pt x="3533393" y="452704"/>
                </a:lnTo>
                <a:lnTo>
                  <a:pt x="3507333" y="452704"/>
                </a:lnTo>
                <a:close/>
                <a:moveTo>
                  <a:pt x="3301974" y="326746"/>
                </a:moveTo>
                <a:lnTo>
                  <a:pt x="3328491" y="326746"/>
                </a:lnTo>
                <a:lnTo>
                  <a:pt x="3354780" y="428015"/>
                </a:lnTo>
                <a:lnTo>
                  <a:pt x="3381527" y="326746"/>
                </a:lnTo>
                <a:lnTo>
                  <a:pt x="3408730" y="326746"/>
                </a:lnTo>
                <a:lnTo>
                  <a:pt x="3434333" y="427558"/>
                </a:lnTo>
                <a:lnTo>
                  <a:pt x="3460394" y="326746"/>
                </a:lnTo>
                <a:lnTo>
                  <a:pt x="3485997" y="326746"/>
                </a:lnTo>
                <a:lnTo>
                  <a:pt x="3446906" y="452704"/>
                </a:lnTo>
                <a:lnTo>
                  <a:pt x="3419474" y="452704"/>
                </a:lnTo>
                <a:lnTo>
                  <a:pt x="3394100" y="359664"/>
                </a:lnTo>
                <a:lnTo>
                  <a:pt x="3368725" y="452704"/>
                </a:lnTo>
                <a:lnTo>
                  <a:pt x="3341293" y="452704"/>
                </a:lnTo>
                <a:close/>
                <a:moveTo>
                  <a:pt x="8230361" y="324688"/>
                </a:moveTo>
                <a:cubicBezTo>
                  <a:pt x="8242401" y="324688"/>
                  <a:pt x="8253297" y="327355"/>
                  <a:pt x="8263051" y="332689"/>
                </a:cubicBezTo>
                <a:cubicBezTo>
                  <a:pt x="8272805" y="338023"/>
                  <a:pt x="8280501" y="345643"/>
                  <a:pt x="8286140" y="355549"/>
                </a:cubicBezTo>
                <a:cubicBezTo>
                  <a:pt x="8291778" y="365455"/>
                  <a:pt x="8294598" y="376809"/>
                  <a:pt x="8294598" y="389611"/>
                </a:cubicBezTo>
                <a:cubicBezTo>
                  <a:pt x="8294598" y="402412"/>
                  <a:pt x="8291702" y="413766"/>
                  <a:pt x="8285911" y="423672"/>
                </a:cubicBezTo>
                <a:cubicBezTo>
                  <a:pt x="8280120" y="433578"/>
                  <a:pt x="8272233" y="441236"/>
                  <a:pt x="8262251" y="446646"/>
                </a:cubicBezTo>
                <a:cubicBezTo>
                  <a:pt x="8252269" y="452057"/>
                  <a:pt x="8241258" y="454762"/>
                  <a:pt x="8229218" y="454762"/>
                </a:cubicBezTo>
                <a:cubicBezTo>
                  <a:pt x="8217331" y="454762"/>
                  <a:pt x="8206587" y="452057"/>
                  <a:pt x="8196986" y="446646"/>
                </a:cubicBezTo>
                <a:cubicBezTo>
                  <a:pt x="8187385" y="441236"/>
                  <a:pt x="8179840" y="433616"/>
                  <a:pt x="8174354" y="423786"/>
                </a:cubicBezTo>
                <a:cubicBezTo>
                  <a:pt x="8168868" y="413957"/>
                  <a:pt x="8166124" y="402565"/>
                  <a:pt x="8166124" y="389611"/>
                </a:cubicBezTo>
                <a:cubicBezTo>
                  <a:pt x="8166124" y="376809"/>
                  <a:pt x="8168944" y="365455"/>
                  <a:pt x="8174583" y="355549"/>
                </a:cubicBezTo>
                <a:cubicBezTo>
                  <a:pt x="8180222" y="345643"/>
                  <a:pt x="8187918" y="338023"/>
                  <a:pt x="8197671" y="332689"/>
                </a:cubicBezTo>
                <a:cubicBezTo>
                  <a:pt x="8207425" y="327355"/>
                  <a:pt x="8218321" y="324688"/>
                  <a:pt x="8230361" y="324688"/>
                </a:cubicBezTo>
                <a:close/>
                <a:moveTo>
                  <a:pt x="7733460" y="324688"/>
                </a:moveTo>
                <a:cubicBezTo>
                  <a:pt x="7745348" y="324688"/>
                  <a:pt x="7755940" y="327279"/>
                  <a:pt x="7765236" y="332461"/>
                </a:cubicBezTo>
                <a:cubicBezTo>
                  <a:pt x="7774532" y="337642"/>
                  <a:pt x="7781772" y="344919"/>
                  <a:pt x="7786954" y="354292"/>
                </a:cubicBezTo>
                <a:cubicBezTo>
                  <a:pt x="7792135" y="363665"/>
                  <a:pt x="7794726" y="374447"/>
                  <a:pt x="7794726" y="386639"/>
                </a:cubicBezTo>
                <a:cubicBezTo>
                  <a:pt x="7794726" y="391363"/>
                  <a:pt x="7794421" y="395630"/>
                  <a:pt x="7793811" y="399440"/>
                </a:cubicBezTo>
                <a:lnTo>
                  <a:pt x="7697570" y="399440"/>
                </a:lnTo>
                <a:cubicBezTo>
                  <a:pt x="7698332" y="409499"/>
                  <a:pt x="7702066" y="417576"/>
                  <a:pt x="7708772" y="423672"/>
                </a:cubicBezTo>
                <a:cubicBezTo>
                  <a:pt x="7715478" y="429768"/>
                  <a:pt x="7723708" y="432816"/>
                  <a:pt x="7733460" y="432816"/>
                </a:cubicBezTo>
                <a:cubicBezTo>
                  <a:pt x="7747482" y="432816"/>
                  <a:pt x="7757388" y="426949"/>
                  <a:pt x="7763178" y="415214"/>
                </a:cubicBezTo>
                <a:lnTo>
                  <a:pt x="7791296" y="415214"/>
                </a:lnTo>
                <a:cubicBezTo>
                  <a:pt x="7787486" y="426796"/>
                  <a:pt x="7780591" y="436283"/>
                  <a:pt x="7770608" y="443675"/>
                </a:cubicBezTo>
                <a:cubicBezTo>
                  <a:pt x="7760626" y="451066"/>
                  <a:pt x="7748244" y="454762"/>
                  <a:pt x="7733460" y="454762"/>
                </a:cubicBezTo>
                <a:cubicBezTo>
                  <a:pt x="7721422" y="454762"/>
                  <a:pt x="7710640" y="452057"/>
                  <a:pt x="7701114" y="446646"/>
                </a:cubicBezTo>
                <a:cubicBezTo>
                  <a:pt x="7691589" y="441236"/>
                  <a:pt x="7684122" y="433616"/>
                  <a:pt x="7678711" y="423786"/>
                </a:cubicBezTo>
                <a:cubicBezTo>
                  <a:pt x="7673301" y="413957"/>
                  <a:pt x="7670596" y="402565"/>
                  <a:pt x="7670596" y="389611"/>
                </a:cubicBezTo>
                <a:cubicBezTo>
                  <a:pt x="7670596" y="376657"/>
                  <a:pt x="7673225" y="365265"/>
                  <a:pt x="7678482" y="355435"/>
                </a:cubicBezTo>
                <a:cubicBezTo>
                  <a:pt x="7683740" y="345605"/>
                  <a:pt x="7691132" y="338023"/>
                  <a:pt x="7700657" y="332689"/>
                </a:cubicBezTo>
                <a:cubicBezTo>
                  <a:pt x="7710182" y="327355"/>
                  <a:pt x="7721116" y="324688"/>
                  <a:pt x="7733460" y="324688"/>
                </a:cubicBezTo>
                <a:close/>
                <a:moveTo>
                  <a:pt x="7590434" y="324688"/>
                </a:moveTo>
                <a:cubicBezTo>
                  <a:pt x="7600340" y="324688"/>
                  <a:pt x="7609216" y="326746"/>
                  <a:pt x="7617066" y="330860"/>
                </a:cubicBezTo>
                <a:cubicBezTo>
                  <a:pt x="7624914" y="334975"/>
                  <a:pt x="7631048" y="341071"/>
                  <a:pt x="7635468" y="349148"/>
                </a:cubicBezTo>
                <a:cubicBezTo>
                  <a:pt x="7639888" y="357226"/>
                  <a:pt x="7642097" y="366979"/>
                  <a:pt x="7642097" y="378409"/>
                </a:cubicBezTo>
                <a:lnTo>
                  <a:pt x="7642097" y="452704"/>
                </a:lnTo>
                <a:lnTo>
                  <a:pt x="7616266" y="452704"/>
                </a:lnTo>
                <a:lnTo>
                  <a:pt x="7616266" y="382295"/>
                </a:lnTo>
                <a:cubicBezTo>
                  <a:pt x="7616266" y="371018"/>
                  <a:pt x="7613446" y="362369"/>
                  <a:pt x="7607808" y="356349"/>
                </a:cubicBezTo>
                <a:cubicBezTo>
                  <a:pt x="7602168" y="350330"/>
                  <a:pt x="7594472" y="347320"/>
                  <a:pt x="7584718" y="347320"/>
                </a:cubicBezTo>
                <a:cubicBezTo>
                  <a:pt x="7574965" y="347320"/>
                  <a:pt x="7567231" y="350330"/>
                  <a:pt x="7561516" y="356349"/>
                </a:cubicBezTo>
                <a:cubicBezTo>
                  <a:pt x="7555800" y="362369"/>
                  <a:pt x="7552944" y="371018"/>
                  <a:pt x="7552944" y="382295"/>
                </a:cubicBezTo>
                <a:lnTo>
                  <a:pt x="7552944" y="452704"/>
                </a:lnTo>
                <a:lnTo>
                  <a:pt x="7526882" y="452704"/>
                </a:lnTo>
                <a:lnTo>
                  <a:pt x="7526882" y="326746"/>
                </a:lnTo>
                <a:lnTo>
                  <a:pt x="7552944" y="326746"/>
                </a:lnTo>
                <a:lnTo>
                  <a:pt x="7552944" y="341147"/>
                </a:lnTo>
                <a:cubicBezTo>
                  <a:pt x="7557210" y="335966"/>
                  <a:pt x="7562659" y="331927"/>
                  <a:pt x="7569288" y="329032"/>
                </a:cubicBezTo>
                <a:cubicBezTo>
                  <a:pt x="7575918" y="326136"/>
                  <a:pt x="7582966" y="324688"/>
                  <a:pt x="7590434" y="324688"/>
                </a:cubicBezTo>
                <a:close/>
                <a:moveTo>
                  <a:pt x="7439786" y="324688"/>
                </a:moveTo>
                <a:cubicBezTo>
                  <a:pt x="7451826" y="324688"/>
                  <a:pt x="7462723" y="327355"/>
                  <a:pt x="7472476" y="332689"/>
                </a:cubicBezTo>
                <a:cubicBezTo>
                  <a:pt x="7482230" y="338023"/>
                  <a:pt x="7489926" y="345643"/>
                  <a:pt x="7495565" y="355549"/>
                </a:cubicBezTo>
                <a:cubicBezTo>
                  <a:pt x="7501204" y="365455"/>
                  <a:pt x="7504023" y="376809"/>
                  <a:pt x="7504023" y="389611"/>
                </a:cubicBezTo>
                <a:cubicBezTo>
                  <a:pt x="7504023" y="402412"/>
                  <a:pt x="7501127" y="413766"/>
                  <a:pt x="7495336" y="423672"/>
                </a:cubicBezTo>
                <a:cubicBezTo>
                  <a:pt x="7489545" y="433578"/>
                  <a:pt x="7481658" y="441236"/>
                  <a:pt x="7471676" y="446646"/>
                </a:cubicBezTo>
                <a:cubicBezTo>
                  <a:pt x="7461694" y="452057"/>
                  <a:pt x="7450683" y="454762"/>
                  <a:pt x="7438644" y="454762"/>
                </a:cubicBezTo>
                <a:cubicBezTo>
                  <a:pt x="7426756" y="454762"/>
                  <a:pt x="7416012" y="452057"/>
                  <a:pt x="7406411" y="446646"/>
                </a:cubicBezTo>
                <a:cubicBezTo>
                  <a:pt x="7396809" y="441236"/>
                  <a:pt x="7389266" y="433616"/>
                  <a:pt x="7383779" y="423786"/>
                </a:cubicBezTo>
                <a:cubicBezTo>
                  <a:pt x="7378293" y="413957"/>
                  <a:pt x="7375550" y="402565"/>
                  <a:pt x="7375550" y="389611"/>
                </a:cubicBezTo>
                <a:cubicBezTo>
                  <a:pt x="7375550" y="376809"/>
                  <a:pt x="7378369" y="365455"/>
                  <a:pt x="7384008" y="355549"/>
                </a:cubicBezTo>
                <a:cubicBezTo>
                  <a:pt x="7389647" y="345643"/>
                  <a:pt x="7397343" y="338023"/>
                  <a:pt x="7407097" y="332689"/>
                </a:cubicBezTo>
                <a:cubicBezTo>
                  <a:pt x="7416850" y="327355"/>
                  <a:pt x="7427747" y="324688"/>
                  <a:pt x="7439786" y="324688"/>
                </a:cubicBezTo>
                <a:close/>
                <a:moveTo>
                  <a:pt x="7209205" y="324688"/>
                </a:moveTo>
                <a:cubicBezTo>
                  <a:pt x="7219264" y="324688"/>
                  <a:pt x="7228255" y="326822"/>
                  <a:pt x="7236180" y="331089"/>
                </a:cubicBezTo>
                <a:cubicBezTo>
                  <a:pt x="7244105" y="335356"/>
                  <a:pt x="7250201" y="341528"/>
                  <a:pt x="7254468" y="349606"/>
                </a:cubicBezTo>
                <a:cubicBezTo>
                  <a:pt x="7258278" y="341986"/>
                  <a:pt x="7264222" y="335928"/>
                  <a:pt x="7272299" y="331432"/>
                </a:cubicBezTo>
                <a:cubicBezTo>
                  <a:pt x="7280376" y="326936"/>
                  <a:pt x="7289063" y="324688"/>
                  <a:pt x="7298360" y="324688"/>
                </a:cubicBezTo>
                <a:cubicBezTo>
                  <a:pt x="7308265" y="324688"/>
                  <a:pt x="7317143" y="326746"/>
                  <a:pt x="7324991" y="330860"/>
                </a:cubicBezTo>
                <a:cubicBezTo>
                  <a:pt x="7332840" y="334975"/>
                  <a:pt x="7339012" y="341071"/>
                  <a:pt x="7343508" y="349148"/>
                </a:cubicBezTo>
                <a:cubicBezTo>
                  <a:pt x="7348004" y="357226"/>
                  <a:pt x="7350252" y="366979"/>
                  <a:pt x="7350252" y="378409"/>
                </a:cubicBezTo>
                <a:lnTo>
                  <a:pt x="7350252" y="452704"/>
                </a:lnTo>
                <a:lnTo>
                  <a:pt x="7324420" y="452704"/>
                </a:lnTo>
                <a:lnTo>
                  <a:pt x="7324420" y="382295"/>
                </a:lnTo>
                <a:cubicBezTo>
                  <a:pt x="7324420" y="371018"/>
                  <a:pt x="7321600" y="362369"/>
                  <a:pt x="7315961" y="356349"/>
                </a:cubicBezTo>
                <a:cubicBezTo>
                  <a:pt x="7310322" y="350330"/>
                  <a:pt x="7302626" y="347320"/>
                  <a:pt x="7292873" y="347320"/>
                </a:cubicBezTo>
                <a:cubicBezTo>
                  <a:pt x="7283119" y="347320"/>
                  <a:pt x="7275385" y="350330"/>
                  <a:pt x="7269670" y="356349"/>
                </a:cubicBezTo>
                <a:cubicBezTo>
                  <a:pt x="7263955" y="362369"/>
                  <a:pt x="7261097" y="371018"/>
                  <a:pt x="7261097" y="382295"/>
                </a:cubicBezTo>
                <a:lnTo>
                  <a:pt x="7261097" y="452704"/>
                </a:lnTo>
                <a:lnTo>
                  <a:pt x="7235266" y="452704"/>
                </a:lnTo>
                <a:lnTo>
                  <a:pt x="7235266" y="382295"/>
                </a:lnTo>
                <a:cubicBezTo>
                  <a:pt x="7235266" y="371018"/>
                  <a:pt x="7232446" y="362369"/>
                  <a:pt x="7226808" y="356349"/>
                </a:cubicBezTo>
                <a:cubicBezTo>
                  <a:pt x="7221168" y="350330"/>
                  <a:pt x="7213472" y="347320"/>
                  <a:pt x="7203719" y="347320"/>
                </a:cubicBezTo>
                <a:cubicBezTo>
                  <a:pt x="7193965" y="347320"/>
                  <a:pt x="7186231" y="350330"/>
                  <a:pt x="7180516" y="356349"/>
                </a:cubicBezTo>
                <a:cubicBezTo>
                  <a:pt x="7174801" y="362369"/>
                  <a:pt x="7171944" y="371018"/>
                  <a:pt x="7171944" y="382295"/>
                </a:cubicBezTo>
                <a:lnTo>
                  <a:pt x="7171944" y="452704"/>
                </a:lnTo>
                <a:lnTo>
                  <a:pt x="7145883" y="452704"/>
                </a:lnTo>
                <a:lnTo>
                  <a:pt x="7145883" y="326746"/>
                </a:lnTo>
                <a:lnTo>
                  <a:pt x="7171944" y="326746"/>
                </a:lnTo>
                <a:lnTo>
                  <a:pt x="7171944" y="341147"/>
                </a:lnTo>
                <a:cubicBezTo>
                  <a:pt x="7176211" y="335966"/>
                  <a:pt x="7181621" y="331927"/>
                  <a:pt x="7188174" y="329032"/>
                </a:cubicBezTo>
                <a:cubicBezTo>
                  <a:pt x="7194727" y="326136"/>
                  <a:pt x="7201738" y="324688"/>
                  <a:pt x="7209205" y="324688"/>
                </a:cubicBezTo>
                <a:close/>
                <a:moveTo>
                  <a:pt x="6837959" y="324688"/>
                </a:moveTo>
                <a:cubicBezTo>
                  <a:pt x="6847864" y="324688"/>
                  <a:pt x="6856742" y="326746"/>
                  <a:pt x="6864591" y="330860"/>
                </a:cubicBezTo>
                <a:cubicBezTo>
                  <a:pt x="6872439" y="334975"/>
                  <a:pt x="6878574" y="341071"/>
                  <a:pt x="6882993" y="349148"/>
                </a:cubicBezTo>
                <a:cubicBezTo>
                  <a:pt x="6887413" y="357226"/>
                  <a:pt x="6889622" y="366979"/>
                  <a:pt x="6889622" y="378409"/>
                </a:cubicBezTo>
                <a:lnTo>
                  <a:pt x="6889622" y="452704"/>
                </a:lnTo>
                <a:lnTo>
                  <a:pt x="6863791" y="452704"/>
                </a:lnTo>
                <a:lnTo>
                  <a:pt x="6863791" y="382295"/>
                </a:lnTo>
                <a:cubicBezTo>
                  <a:pt x="6863791" y="371018"/>
                  <a:pt x="6860971" y="362369"/>
                  <a:pt x="6855333" y="356349"/>
                </a:cubicBezTo>
                <a:cubicBezTo>
                  <a:pt x="6849693" y="350330"/>
                  <a:pt x="6841997" y="347320"/>
                  <a:pt x="6832244" y="347320"/>
                </a:cubicBezTo>
                <a:cubicBezTo>
                  <a:pt x="6822490" y="347320"/>
                  <a:pt x="6814756" y="350330"/>
                  <a:pt x="6809041" y="356349"/>
                </a:cubicBezTo>
                <a:cubicBezTo>
                  <a:pt x="6803326" y="362369"/>
                  <a:pt x="6800469" y="371018"/>
                  <a:pt x="6800469" y="382295"/>
                </a:cubicBezTo>
                <a:lnTo>
                  <a:pt x="6800469" y="452704"/>
                </a:lnTo>
                <a:lnTo>
                  <a:pt x="6774408" y="452704"/>
                </a:lnTo>
                <a:lnTo>
                  <a:pt x="6774408" y="326746"/>
                </a:lnTo>
                <a:lnTo>
                  <a:pt x="6800469" y="326746"/>
                </a:lnTo>
                <a:lnTo>
                  <a:pt x="6800469" y="341147"/>
                </a:lnTo>
                <a:cubicBezTo>
                  <a:pt x="6804736" y="335966"/>
                  <a:pt x="6810184" y="331927"/>
                  <a:pt x="6816813" y="329032"/>
                </a:cubicBezTo>
                <a:cubicBezTo>
                  <a:pt x="6823443" y="326136"/>
                  <a:pt x="6830491" y="324688"/>
                  <a:pt x="6837959" y="324688"/>
                </a:cubicBezTo>
                <a:close/>
                <a:moveTo>
                  <a:pt x="6672757" y="324688"/>
                </a:moveTo>
                <a:cubicBezTo>
                  <a:pt x="6682663" y="324688"/>
                  <a:pt x="6691312" y="326631"/>
                  <a:pt x="6698703" y="330518"/>
                </a:cubicBezTo>
                <a:cubicBezTo>
                  <a:pt x="6706095" y="334404"/>
                  <a:pt x="6712000" y="339242"/>
                  <a:pt x="6716420" y="345034"/>
                </a:cubicBezTo>
                <a:lnTo>
                  <a:pt x="6716420" y="326746"/>
                </a:lnTo>
                <a:lnTo>
                  <a:pt x="6742709" y="326746"/>
                </a:lnTo>
                <a:lnTo>
                  <a:pt x="6742709" y="452704"/>
                </a:lnTo>
                <a:lnTo>
                  <a:pt x="6716420" y="452704"/>
                </a:lnTo>
                <a:lnTo>
                  <a:pt x="6716420" y="433959"/>
                </a:lnTo>
                <a:cubicBezTo>
                  <a:pt x="6712000" y="439903"/>
                  <a:pt x="6705980" y="444856"/>
                  <a:pt x="6698360" y="448818"/>
                </a:cubicBezTo>
                <a:cubicBezTo>
                  <a:pt x="6690740" y="452780"/>
                  <a:pt x="6682054" y="454762"/>
                  <a:pt x="6672300" y="454762"/>
                </a:cubicBezTo>
                <a:cubicBezTo>
                  <a:pt x="6661480" y="454762"/>
                  <a:pt x="6651574" y="451980"/>
                  <a:pt x="6642582" y="446418"/>
                </a:cubicBezTo>
                <a:cubicBezTo>
                  <a:pt x="6633590" y="440855"/>
                  <a:pt x="6626465" y="433083"/>
                  <a:pt x="6621207" y="423101"/>
                </a:cubicBezTo>
                <a:cubicBezTo>
                  <a:pt x="6615950" y="413118"/>
                  <a:pt x="6613321" y="401803"/>
                  <a:pt x="6613321" y="389153"/>
                </a:cubicBezTo>
                <a:cubicBezTo>
                  <a:pt x="6613321" y="376504"/>
                  <a:pt x="6615950" y="365303"/>
                  <a:pt x="6621207" y="355549"/>
                </a:cubicBezTo>
                <a:cubicBezTo>
                  <a:pt x="6626465" y="345796"/>
                  <a:pt x="6633628" y="338214"/>
                  <a:pt x="6642696" y="332804"/>
                </a:cubicBezTo>
                <a:cubicBezTo>
                  <a:pt x="6651764" y="327393"/>
                  <a:pt x="6661784" y="324688"/>
                  <a:pt x="6672757" y="324688"/>
                </a:cubicBezTo>
                <a:close/>
                <a:moveTo>
                  <a:pt x="6457111" y="324688"/>
                </a:moveTo>
                <a:cubicBezTo>
                  <a:pt x="6468999" y="324688"/>
                  <a:pt x="6479590" y="327279"/>
                  <a:pt x="6488886" y="332461"/>
                </a:cubicBezTo>
                <a:cubicBezTo>
                  <a:pt x="6498183" y="337642"/>
                  <a:pt x="6505422" y="344919"/>
                  <a:pt x="6510604" y="354292"/>
                </a:cubicBezTo>
                <a:cubicBezTo>
                  <a:pt x="6515785" y="363665"/>
                  <a:pt x="6518376" y="374447"/>
                  <a:pt x="6518376" y="386639"/>
                </a:cubicBezTo>
                <a:cubicBezTo>
                  <a:pt x="6518376" y="391363"/>
                  <a:pt x="6518071" y="395630"/>
                  <a:pt x="6517461" y="399440"/>
                </a:cubicBezTo>
                <a:lnTo>
                  <a:pt x="6421221" y="399440"/>
                </a:lnTo>
                <a:cubicBezTo>
                  <a:pt x="6421983" y="409499"/>
                  <a:pt x="6425716" y="417576"/>
                  <a:pt x="6432422" y="423672"/>
                </a:cubicBezTo>
                <a:cubicBezTo>
                  <a:pt x="6439128" y="429768"/>
                  <a:pt x="6447358" y="432816"/>
                  <a:pt x="6457111" y="432816"/>
                </a:cubicBezTo>
                <a:cubicBezTo>
                  <a:pt x="6471132" y="432816"/>
                  <a:pt x="6481038" y="426949"/>
                  <a:pt x="6486829" y="415214"/>
                </a:cubicBezTo>
                <a:lnTo>
                  <a:pt x="6514947" y="415214"/>
                </a:lnTo>
                <a:cubicBezTo>
                  <a:pt x="6511137" y="426796"/>
                  <a:pt x="6504241" y="436283"/>
                  <a:pt x="6494259" y="443675"/>
                </a:cubicBezTo>
                <a:cubicBezTo>
                  <a:pt x="6484276" y="451066"/>
                  <a:pt x="6471894" y="454762"/>
                  <a:pt x="6457111" y="454762"/>
                </a:cubicBezTo>
                <a:cubicBezTo>
                  <a:pt x="6445072" y="454762"/>
                  <a:pt x="6434289" y="452057"/>
                  <a:pt x="6424764" y="446646"/>
                </a:cubicBezTo>
                <a:cubicBezTo>
                  <a:pt x="6415239" y="441236"/>
                  <a:pt x="6407772" y="433616"/>
                  <a:pt x="6402361" y="423786"/>
                </a:cubicBezTo>
                <a:cubicBezTo>
                  <a:pt x="6396951" y="413957"/>
                  <a:pt x="6394246" y="402565"/>
                  <a:pt x="6394246" y="389611"/>
                </a:cubicBezTo>
                <a:cubicBezTo>
                  <a:pt x="6394246" y="376657"/>
                  <a:pt x="6396875" y="365265"/>
                  <a:pt x="6402133" y="355435"/>
                </a:cubicBezTo>
                <a:cubicBezTo>
                  <a:pt x="6407391" y="345605"/>
                  <a:pt x="6414782" y="338023"/>
                  <a:pt x="6424307" y="332689"/>
                </a:cubicBezTo>
                <a:cubicBezTo>
                  <a:pt x="6433832" y="327355"/>
                  <a:pt x="6444767" y="324688"/>
                  <a:pt x="6457111" y="324688"/>
                </a:cubicBezTo>
                <a:close/>
                <a:moveTo>
                  <a:pt x="6228130" y="324688"/>
                </a:moveTo>
                <a:cubicBezTo>
                  <a:pt x="6238188" y="324688"/>
                  <a:pt x="6247180" y="326822"/>
                  <a:pt x="6255105" y="331089"/>
                </a:cubicBezTo>
                <a:cubicBezTo>
                  <a:pt x="6263030" y="335356"/>
                  <a:pt x="6269126" y="341528"/>
                  <a:pt x="6273393" y="349606"/>
                </a:cubicBezTo>
                <a:cubicBezTo>
                  <a:pt x="6277203" y="341986"/>
                  <a:pt x="6283147" y="335928"/>
                  <a:pt x="6291223" y="331432"/>
                </a:cubicBezTo>
                <a:cubicBezTo>
                  <a:pt x="6299301" y="326936"/>
                  <a:pt x="6307988" y="324688"/>
                  <a:pt x="6317284" y="324688"/>
                </a:cubicBezTo>
                <a:cubicBezTo>
                  <a:pt x="6327190" y="324688"/>
                  <a:pt x="6336068" y="326746"/>
                  <a:pt x="6343916" y="330860"/>
                </a:cubicBezTo>
                <a:cubicBezTo>
                  <a:pt x="6351765" y="334975"/>
                  <a:pt x="6357937" y="341071"/>
                  <a:pt x="6362432" y="349148"/>
                </a:cubicBezTo>
                <a:cubicBezTo>
                  <a:pt x="6366929" y="357226"/>
                  <a:pt x="6369176" y="366979"/>
                  <a:pt x="6369176" y="378409"/>
                </a:cubicBezTo>
                <a:lnTo>
                  <a:pt x="6369176" y="452704"/>
                </a:lnTo>
                <a:lnTo>
                  <a:pt x="6343344" y="452704"/>
                </a:lnTo>
                <a:lnTo>
                  <a:pt x="6343344" y="382295"/>
                </a:lnTo>
                <a:cubicBezTo>
                  <a:pt x="6343344" y="371018"/>
                  <a:pt x="6340525" y="362369"/>
                  <a:pt x="6334886" y="356349"/>
                </a:cubicBezTo>
                <a:cubicBezTo>
                  <a:pt x="6329247" y="350330"/>
                  <a:pt x="6321551" y="347320"/>
                  <a:pt x="6311798" y="347320"/>
                </a:cubicBezTo>
                <a:cubicBezTo>
                  <a:pt x="6302044" y="347320"/>
                  <a:pt x="6294310" y="350330"/>
                  <a:pt x="6288595" y="356349"/>
                </a:cubicBezTo>
                <a:cubicBezTo>
                  <a:pt x="6282880" y="362369"/>
                  <a:pt x="6280022" y="371018"/>
                  <a:pt x="6280022" y="382295"/>
                </a:cubicBezTo>
                <a:lnTo>
                  <a:pt x="6280022" y="452704"/>
                </a:lnTo>
                <a:lnTo>
                  <a:pt x="6254190" y="452704"/>
                </a:lnTo>
                <a:lnTo>
                  <a:pt x="6254190" y="382295"/>
                </a:lnTo>
                <a:cubicBezTo>
                  <a:pt x="6254190" y="371018"/>
                  <a:pt x="6251371" y="362369"/>
                  <a:pt x="6245732" y="356349"/>
                </a:cubicBezTo>
                <a:cubicBezTo>
                  <a:pt x="6240093" y="350330"/>
                  <a:pt x="6232397" y="347320"/>
                  <a:pt x="6222643" y="347320"/>
                </a:cubicBezTo>
                <a:cubicBezTo>
                  <a:pt x="6212890" y="347320"/>
                  <a:pt x="6205155" y="350330"/>
                  <a:pt x="6199441" y="356349"/>
                </a:cubicBezTo>
                <a:cubicBezTo>
                  <a:pt x="6193726" y="362369"/>
                  <a:pt x="6190868" y="371018"/>
                  <a:pt x="6190868" y="382295"/>
                </a:cubicBezTo>
                <a:lnTo>
                  <a:pt x="6190868" y="452704"/>
                </a:lnTo>
                <a:lnTo>
                  <a:pt x="6164808" y="452704"/>
                </a:lnTo>
                <a:lnTo>
                  <a:pt x="6164808" y="326746"/>
                </a:lnTo>
                <a:lnTo>
                  <a:pt x="6190868" y="326746"/>
                </a:lnTo>
                <a:lnTo>
                  <a:pt x="6190868" y="341147"/>
                </a:lnTo>
                <a:cubicBezTo>
                  <a:pt x="6195136" y="335966"/>
                  <a:pt x="6200546" y="331927"/>
                  <a:pt x="6207099" y="329032"/>
                </a:cubicBezTo>
                <a:cubicBezTo>
                  <a:pt x="6213652" y="326136"/>
                  <a:pt x="6220663" y="324688"/>
                  <a:pt x="6228130" y="324688"/>
                </a:cubicBezTo>
                <a:close/>
                <a:moveTo>
                  <a:pt x="5715761" y="324688"/>
                </a:moveTo>
                <a:cubicBezTo>
                  <a:pt x="5727801" y="324688"/>
                  <a:pt x="5738697" y="327355"/>
                  <a:pt x="5748451" y="332689"/>
                </a:cubicBezTo>
                <a:cubicBezTo>
                  <a:pt x="5758205" y="338023"/>
                  <a:pt x="5765901" y="345643"/>
                  <a:pt x="5771540" y="355549"/>
                </a:cubicBezTo>
                <a:cubicBezTo>
                  <a:pt x="5777179" y="365455"/>
                  <a:pt x="5779998" y="376809"/>
                  <a:pt x="5779998" y="389611"/>
                </a:cubicBezTo>
                <a:cubicBezTo>
                  <a:pt x="5779998" y="402412"/>
                  <a:pt x="5777102" y="413766"/>
                  <a:pt x="5771311" y="423672"/>
                </a:cubicBezTo>
                <a:cubicBezTo>
                  <a:pt x="5765520" y="433578"/>
                  <a:pt x="5757633" y="441236"/>
                  <a:pt x="5747651" y="446646"/>
                </a:cubicBezTo>
                <a:cubicBezTo>
                  <a:pt x="5737669" y="452057"/>
                  <a:pt x="5726658" y="454762"/>
                  <a:pt x="5714619" y="454762"/>
                </a:cubicBezTo>
                <a:cubicBezTo>
                  <a:pt x="5702731" y="454762"/>
                  <a:pt x="5691987" y="452057"/>
                  <a:pt x="5682386" y="446646"/>
                </a:cubicBezTo>
                <a:cubicBezTo>
                  <a:pt x="5672784" y="441236"/>
                  <a:pt x="5665241" y="433616"/>
                  <a:pt x="5659754" y="423786"/>
                </a:cubicBezTo>
                <a:cubicBezTo>
                  <a:pt x="5654268" y="413957"/>
                  <a:pt x="5651525" y="402565"/>
                  <a:pt x="5651525" y="389611"/>
                </a:cubicBezTo>
                <a:cubicBezTo>
                  <a:pt x="5651525" y="376809"/>
                  <a:pt x="5654344" y="365455"/>
                  <a:pt x="5659983" y="355549"/>
                </a:cubicBezTo>
                <a:cubicBezTo>
                  <a:pt x="5665622" y="345643"/>
                  <a:pt x="5673318" y="338023"/>
                  <a:pt x="5683072" y="332689"/>
                </a:cubicBezTo>
                <a:cubicBezTo>
                  <a:pt x="5692825" y="327355"/>
                  <a:pt x="5703722" y="324688"/>
                  <a:pt x="5715761" y="324688"/>
                </a:cubicBezTo>
                <a:close/>
                <a:moveTo>
                  <a:pt x="5371261" y="324688"/>
                </a:moveTo>
                <a:cubicBezTo>
                  <a:pt x="5383148" y="324688"/>
                  <a:pt x="5393740" y="327279"/>
                  <a:pt x="5403036" y="332461"/>
                </a:cubicBezTo>
                <a:cubicBezTo>
                  <a:pt x="5412333" y="337642"/>
                  <a:pt x="5419572" y="344919"/>
                  <a:pt x="5424754" y="354292"/>
                </a:cubicBezTo>
                <a:cubicBezTo>
                  <a:pt x="5429935" y="363665"/>
                  <a:pt x="5432526" y="374447"/>
                  <a:pt x="5432526" y="386639"/>
                </a:cubicBezTo>
                <a:cubicBezTo>
                  <a:pt x="5432526" y="391363"/>
                  <a:pt x="5432221" y="395630"/>
                  <a:pt x="5431611" y="399440"/>
                </a:cubicBezTo>
                <a:lnTo>
                  <a:pt x="5335371" y="399440"/>
                </a:lnTo>
                <a:cubicBezTo>
                  <a:pt x="5336133" y="409499"/>
                  <a:pt x="5339866" y="417576"/>
                  <a:pt x="5346572" y="423672"/>
                </a:cubicBezTo>
                <a:cubicBezTo>
                  <a:pt x="5353278" y="429768"/>
                  <a:pt x="5361508" y="432816"/>
                  <a:pt x="5371261" y="432816"/>
                </a:cubicBezTo>
                <a:cubicBezTo>
                  <a:pt x="5385282" y="432816"/>
                  <a:pt x="5395188" y="426949"/>
                  <a:pt x="5400979" y="415214"/>
                </a:cubicBezTo>
                <a:lnTo>
                  <a:pt x="5429097" y="415214"/>
                </a:lnTo>
                <a:cubicBezTo>
                  <a:pt x="5425287" y="426796"/>
                  <a:pt x="5418391" y="436283"/>
                  <a:pt x="5408409" y="443675"/>
                </a:cubicBezTo>
                <a:cubicBezTo>
                  <a:pt x="5398426" y="451066"/>
                  <a:pt x="5386044" y="454762"/>
                  <a:pt x="5371261" y="454762"/>
                </a:cubicBezTo>
                <a:cubicBezTo>
                  <a:pt x="5359222" y="454762"/>
                  <a:pt x="5348439" y="452057"/>
                  <a:pt x="5338914" y="446646"/>
                </a:cubicBezTo>
                <a:cubicBezTo>
                  <a:pt x="5329389" y="441236"/>
                  <a:pt x="5321922" y="433616"/>
                  <a:pt x="5316511" y="423786"/>
                </a:cubicBezTo>
                <a:cubicBezTo>
                  <a:pt x="5311101" y="413957"/>
                  <a:pt x="5308396" y="402565"/>
                  <a:pt x="5308396" y="389611"/>
                </a:cubicBezTo>
                <a:cubicBezTo>
                  <a:pt x="5308396" y="376657"/>
                  <a:pt x="5311025" y="365265"/>
                  <a:pt x="5316283" y="355435"/>
                </a:cubicBezTo>
                <a:cubicBezTo>
                  <a:pt x="5321541" y="345605"/>
                  <a:pt x="5328932" y="338023"/>
                  <a:pt x="5338457" y="332689"/>
                </a:cubicBezTo>
                <a:cubicBezTo>
                  <a:pt x="5347982" y="327355"/>
                  <a:pt x="5358916" y="324688"/>
                  <a:pt x="5371261" y="324688"/>
                </a:cubicBezTo>
                <a:close/>
                <a:moveTo>
                  <a:pt x="5082082" y="324688"/>
                </a:moveTo>
                <a:cubicBezTo>
                  <a:pt x="5091988" y="324688"/>
                  <a:pt x="5100637" y="326631"/>
                  <a:pt x="5108028" y="330518"/>
                </a:cubicBezTo>
                <a:cubicBezTo>
                  <a:pt x="5115420" y="334404"/>
                  <a:pt x="5121325" y="339242"/>
                  <a:pt x="5125745" y="345034"/>
                </a:cubicBezTo>
                <a:lnTo>
                  <a:pt x="5125745" y="326746"/>
                </a:lnTo>
                <a:lnTo>
                  <a:pt x="5152034" y="326746"/>
                </a:lnTo>
                <a:lnTo>
                  <a:pt x="5152034" y="452704"/>
                </a:lnTo>
                <a:lnTo>
                  <a:pt x="5125745" y="452704"/>
                </a:lnTo>
                <a:lnTo>
                  <a:pt x="5125745" y="433959"/>
                </a:lnTo>
                <a:cubicBezTo>
                  <a:pt x="5121325" y="439903"/>
                  <a:pt x="5115305" y="444856"/>
                  <a:pt x="5107685" y="448818"/>
                </a:cubicBezTo>
                <a:cubicBezTo>
                  <a:pt x="5100065" y="452780"/>
                  <a:pt x="5091379" y="454762"/>
                  <a:pt x="5081625" y="454762"/>
                </a:cubicBezTo>
                <a:cubicBezTo>
                  <a:pt x="5070804" y="454762"/>
                  <a:pt x="5060899" y="451980"/>
                  <a:pt x="5051907" y="446418"/>
                </a:cubicBezTo>
                <a:cubicBezTo>
                  <a:pt x="5042916" y="440855"/>
                  <a:pt x="5035791" y="433083"/>
                  <a:pt x="5030533" y="423101"/>
                </a:cubicBezTo>
                <a:cubicBezTo>
                  <a:pt x="5025275" y="413118"/>
                  <a:pt x="5022646" y="401803"/>
                  <a:pt x="5022646" y="389153"/>
                </a:cubicBezTo>
                <a:cubicBezTo>
                  <a:pt x="5022646" y="376504"/>
                  <a:pt x="5025275" y="365303"/>
                  <a:pt x="5030533" y="355549"/>
                </a:cubicBezTo>
                <a:cubicBezTo>
                  <a:pt x="5035791" y="345796"/>
                  <a:pt x="5042954" y="338214"/>
                  <a:pt x="5052021" y="332804"/>
                </a:cubicBezTo>
                <a:cubicBezTo>
                  <a:pt x="5061089" y="327393"/>
                  <a:pt x="5071109" y="324688"/>
                  <a:pt x="5082082" y="324688"/>
                </a:cubicBezTo>
                <a:close/>
                <a:moveTo>
                  <a:pt x="4951170" y="324688"/>
                </a:moveTo>
                <a:cubicBezTo>
                  <a:pt x="4965496" y="324688"/>
                  <a:pt x="4977040" y="328308"/>
                  <a:pt x="4985804" y="335547"/>
                </a:cubicBezTo>
                <a:cubicBezTo>
                  <a:pt x="4994567" y="342786"/>
                  <a:pt x="4999253" y="352654"/>
                  <a:pt x="4999862" y="365150"/>
                </a:cubicBezTo>
                <a:lnTo>
                  <a:pt x="4973802" y="365150"/>
                </a:lnTo>
                <a:cubicBezTo>
                  <a:pt x="4973345" y="359512"/>
                  <a:pt x="4971059" y="355016"/>
                  <a:pt x="4966944" y="351663"/>
                </a:cubicBezTo>
                <a:cubicBezTo>
                  <a:pt x="4962829" y="348310"/>
                  <a:pt x="4957266" y="346634"/>
                  <a:pt x="4950256" y="346634"/>
                </a:cubicBezTo>
                <a:cubicBezTo>
                  <a:pt x="4943398" y="346634"/>
                  <a:pt x="4938140" y="347929"/>
                  <a:pt x="4934483" y="350520"/>
                </a:cubicBezTo>
                <a:cubicBezTo>
                  <a:pt x="4930825" y="353111"/>
                  <a:pt x="4928996" y="356540"/>
                  <a:pt x="4928996" y="360807"/>
                </a:cubicBezTo>
                <a:cubicBezTo>
                  <a:pt x="4928996" y="364160"/>
                  <a:pt x="4930215" y="366979"/>
                  <a:pt x="4932654" y="369265"/>
                </a:cubicBezTo>
                <a:cubicBezTo>
                  <a:pt x="4935092" y="371551"/>
                  <a:pt x="4938064" y="373342"/>
                  <a:pt x="4941569" y="374637"/>
                </a:cubicBezTo>
                <a:cubicBezTo>
                  <a:pt x="4945074" y="375933"/>
                  <a:pt x="4950256" y="377571"/>
                  <a:pt x="4957114" y="379552"/>
                </a:cubicBezTo>
                <a:cubicBezTo>
                  <a:pt x="4966258" y="381991"/>
                  <a:pt x="4973764" y="384467"/>
                  <a:pt x="4979631" y="386982"/>
                </a:cubicBezTo>
                <a:cubicBezTo>
                  <a:pt x="4985498" y="389496"/>
                  <a:pt x="4990566" y="393192"/>
                  <a:pt x="4994833" y="398069"/>
                </a:cubicBezTo>
                <a:cubicBezTo>
                  <a:pt x="4999100" y="402946"/>
                  <a:pt x="5001310" y="409423"/>
                  <a:pt x="5001463" y="417500"/>
                </a:cubicBezTo>
                <a:cubicBezTo>
                  <a:pt x="5001463" y="424663"/>
                  <a:pt x="4999481" y="431063"/>
                  <a:pt x="4995519" y="436702"/>
                </a:cubicBezTo>
                <a:cubicBezTo>
                  <a:pt x="4991557" y="442341"/>
                  <a:pt x="4985955" y="446761"/>
                  <a:pt x="4978717" y="449961"/>
                </a:cubicBezTo>
                <a:cubicBezTo>
                  <a:pt x="4971478" y="453161"/>
                  <a:pt x="4962981" y="454762"/>
                  <a:pt x="4953228" y="454762"/>
                </a:cubicBezTo>
                <a:cubicBezTo>
                  <a:pt x="4943322" y="454762"/>
                  <a:pt x="4934445" y="452971"/>
                  <a:pt x="4926596" y="449390"/>
                </a:cubicBezTo>
                <a:cubicBezTo>
                  <a:pt x="4918747" y="445808"/>
                  <a:pt x="4912537" y="440931"/>
                  <a:pt x="4907965" y="434759"/>
                </a:cubicBezTo>
                <a:cubicBezTo>
                  <a:pt x="4903393" y="428587"/>
                  <a:pt x="4900955" y="421691"/>
                  <a:pt x="4900650" y="414071"/>
                </a:cubicBezTo>
                <a:lnTo>
                  <a:pt x="4927625" y="414071"/>
                </a:lnTo>
                <a:cubicBezTo>
                  <a:pt x="4928082" y="419405"/>
                  <a:pt x="4930634" y="423863"/>
                  <a:pt x="4935283" y="427444"/>
                </a:cubicBezTo>
                <a:cubicBezTo>
                  <a:pt x="4939931" y="431025"/>
                  <a:pt x="4945760" y="432816"/>
                  <a:pt x="4952771" y="432816"/>
                </a:cubicBezTo>
                <a:cubicBezTo>
                  <a:pt x="4960086" y="432816"/>
                  <a:pt x="4965762" y="431406"/>
                  <a:pt x="4969801" y="428587"/>
                </a:cubicBezTo>
                <a:cubicBezTo>
                  <a:pt x="4973840" y="425768"/>
                  <a:pt x="4975860" y="422148"/>
                  <a:pt x="4975860" y="417728"/>
                </a:cubicBezTo>
                <a:cubicBezTo>
                  <a:pt x="4975860" y="413004"/>
                  <a:pt x="4973611" y="409499"/>
                  <a:pt x="4969116" y="407213"/>
                </a:cubicBezTo>
                <a:cubicBezTo>
                  <a:pt x="4964620" y="404927"/>
                  <a:pt x="4957495" y="402412"/>
                  <a:pt x="4947741" y="399669"/>
                </a:cubicBezTo>
                <a:cubicBezTo>
                  <a:pt x="4938293" y="397078"/>
                  <a:pt x="4930597" y="394564"/>
                  <a:pt x="4924653" y="392125"/>
                </a:cubicBezTo>
                <a:cubicBezTo>
                  <a:pt x="4918710" y="389687"/>
                  <a:pt x="4913566" y="385953"/>
                  <a:pt x="4909222" y="380924"/>
                </a:cubicBezTo>
                <a:cubicBezTo>
                  <a:pt x="4904879" y="375895"/>
                  <a:pt x="4902708" y="369265"/>
                  <a:pt x="4902708" y="361036"/>
                </a:cubicBezTo>
                <a:cubicBezTo>
                  <a:pt x="4902708" y="354330"/>
                  <a:pt x="4904688" y="348196"/>
                  <a:pt x="4908651" y="342633"/>
                </a:cubicBezTo>
                <a:cubicBezTo>
                  <a:pt x="4912613" y="337071"/>
                  <a:pt x="4918290" y="332689"/>
                  <a:pt x="4925682" y="329489"/>
                </a:cubicBezTo>
                <a:cubicBezTo>
                  <a:pt x="4933073" y="326288"/>
                  <a:pt x="4941569" y="324688"/>
                  <a:pt x="4951170" y="324688"/>
                </a:cubicBezTo>
                <a:close/>
                <a:moveTo>
                  <a:pt x="4542586" y="324688"/>
                </a:moveTo>
                <a:cubicBezTo>
                  <a:pt x="4554473" y="324688"/>
                  <a:pt x="4565065" y="327279"/>
                  <a:pt x="4574361" y="332461"/>
                </a:cubicBezTo>
                <a:cubicBezTo>
                  <a:pt x="4583658" y="337642"/>
                  <a:pt x="4590897" y="344919"/>
                  <a:pt x="4596079" y="354292"/>
                </a:cubicBezTo>
                <a:cubicBezTo>
                  <a:pt x="4601260" y="363665"/>
                  <a:pt x="4603851" y="374447"/>
                  <a:pt x="4603851" y="386639"/>
                </a:cubicBezTo>
                <a:cubicBezTo>
                  <a:pt x="4603851" y="391363"/>
                  <a:pt x="4603546" y="395630"/>
                  <a:pt x="4602936" y="399440"/>
                </a:cubicBezTo>
                <a:lnTo>
                  <a:pt x="4506696" y="399440"/>
                </a:lnTo>
                <a:cubicBezTo>
                  <a:pt x="4507458" y="409499"/>
                  <a:pt x="4511191" y="417576"/>
                  <a:pt x="4517897" y="423672"/>
                </a:cubicBezTo>
                <a:cubicBezTo>
                  <a:pt x="4524603" y="429768"/>
                  <a:pt x="4532833" y="432816"/>
                  <a:pt x="4542586" y="432816"/>
                </a:cubicBezTo>
                <a:cubicBezTo>
                  <a:pt x="4556607" y="432816"/>
                  <a:pt x="4566513" y="426949"/>
                  <a:pt x="4572304" y="415214"/>
                </a:cubicBezTo>
                <a:lnTo>
                  <a:pt x="4600422" y="415214"/>
                </a:lnTo>
                <a:cubicBezTo>
                  <a:pt x="4596612" y="426796"/>
                  <a:pt x="4589716" y="436283"/>
                  <a:pt x="4579734" y="443675"/>
                </a:cubicBezTo>
                <a:cubicBezTo>
                  <a:pt x="4569751" y="451066"/>
                  <a:pt x="4557369" y="454762"/>
                  <a:pt x="4542586" y="454762"/>
                </a:cubicBezTo>
                <a:cubicBezTo>
                  <a:pt x="4530547" y="454762"/>
                  <a:pt x="4519764" y="452057"/>
                  <a:pt x="4510239" y="446646"/>
                </a:cubicBezTo>
                <a:cubicBezTo>
                  <a:pt x="4500714" y="441236"/>
                  <a:pt x="4493247" y="433616"/>
                  <a:pt x="4487836" y="423786"/>
                </a:cubicBezTo>
                <a:cubicBezTo>
                  <a:pt x="4482426" y="413957"/>
                  <a:pt x="4479721" y="402565"/>
                  <a:pt x="4479721" y="389611"/>
                </a:cubicBezTo>
                <a:cubicBezTo>
                  <a:pt x="4479721" y="376657"/>
                  <a:pt x="4482350" y="365265"/>
                  <a:pt x="4487608" y="355435"/>
                </a:cubicBezTo>
                <a:cubicBezTo>
                  <a:pt x="4492866" y="345605"/>
                  <a:pt x="4500257" y="338023"/>
                  <a:pt x="4509782" y="332689"/>
                </a:cubicBezTo>
                <a:cubicBezTo>
                  <a:pt x="4519307" y="327355"/>
                  <a:pt x="4530242" y="324688"/>
                  <a:pt x="4542586" y="324688"/>
                </a:cubicBezTo>
                <a:close/>
                <a:moveTo>
                  <a:pt x="4256684" y="324688"/>
                </a:moveTo>
                <a:cubicBezTo>
                  <a:pt x="4266589" y="324688"/>
                  <a:pt x="4275467" y="326746"/>
                  <a:pt x="4283316" y="330860"/>
                </a:cubicBezTo>
                <a:cubicBezTo>
                  <a:pt x="4291164" y="334975"/>
                  <a:pt x="4297298" y="341071"/>
                  <a:pt x="4301718" y="349148"/>
                </a:cubicBezTo>
                <a:cubicBezTo>
                  <a:pt x="4306138" y="357226"/>
                  <a:pt x="4308347" y="366979"/>
                  <a:pt x="4308347" y="378409"/>
                </a:cubicBezTo>
                <a:lnTo>
                  <a:pt x="4308347" y="452704"/>
                </a:lnTo>
                <a:lnTo>
                  <a:pt x="4282516" y="452704"/>
                </a:lnTo>
                <a:lnTo>
                  <a:pt x="4282516" y="382295"/>
                </a:lnTo>
                <a:cubicBezTo>
                  <a:pt x="4282516" y="371018"/>
                  <a:pt x="4279696" y="362369"/>
                  <a:pt x="4274057" y="356349"/>
                </a:cubicBezTo>
                <a:cubicBezTo>
                  <a:pt x="4268418" y="350330"/>
                  <a:pt x="4260722" y="347320"/>
                  <a:pt x="4250969" y="347320"/>
                </a:cubicBezTo>
                <a:cubicBezTo>
                  <a:pt x="4241215" y="347320"/>
                  <a:pt x="4233481" y="350330"/>
                  <a:pt x="4227766" y="356349"/>
                </a:cubicBezTo>
                <a:cubicBezTo>
                  <a:pt x="4222051" y="362369"/>
                  <a:pt x="4219194" y="371018"/>
                  <a:pt x="4219194" y="382295"/>
                </a:cubicBezTo>
                <a:lnTo>
                  <a:pt x="4219194" y="452704"/>
                </a:lnTo>
                <a:lnTo>
                  <a:pt x="4193133" y="452704"/>
                </a:lnTo>
                <a:lnTo>
                  <a:pt x="4193133" y="326746"/>
                </a:lnTo>
                <a:lnTo>
                  <a:pt x="4219194" y="326746"/>
                </a:lnTo>
                <a:lnTo>
                  <a:pt x="4219194" y="341147"/>
                </a:lnTo>
                <a:cubicBezTo>
                  <a:pt x="4223460" y="335966"/>
                  <a:pt x="4228909" y="331927"/>
                  <a:pt x="4235538" y="329032"/>
                </a:cubicBezTo>
                <a:cubicBezTo>
                  <a:pt x="4242168" y="326136"/>
                  <a:pt x="4249216" y="324688"/>
                  <a:pt x="4256684" y="324688"/>
                </a:cubicBezTo>
                <a:close/>
                <a:moveTo>
                  <a:pt x="3971086" y="324688"/>
                </a:moveTo>
                <a:cubicBezTo>
                  <a:pt x="3982973" y="324688"/>
                  <a:pt x="3993565" y="327279"/>
                  <a:pt x="4002861" y="332461"/>
                </a:cubicBezTo>
                <a:cubicBezTo>
                  <a:pt x="4012158" y="337642"/>
                  <a:pt x="4019397" y="344919"/>
                  <a:pt x="4024578" y="354292"/>
                </a:cubicBezTo>
                <a:cubicBezTo>
                  <a:pt x="4029760" y="363665"/>
                  <a:pt x="4032351" y="374447"/>
                  <a:pt x="4032351" y="386639"/>
                </a:cubicBezTo>
                <a:cubicBezTo>
                  <a:pt x="4032351" y="391363"/>
                  <a:pt x="4032046" y="395630"/>
                  <a:pt x="4031436" y="399440"/>
                </a:cubicBezTo>
                <a:lnTo>
                  <a:pt x="3935196" y="399440"/>
                </a:lnTo>
                <a:cubicBezTo>
                  <a:pt x="3935958" y="409499"/>
                  <a:pt x="3939692" y="417576"/>
                  <a:pt x="3946397" y="423672"/>
                </a:cubicBezTo>
                <a:cubicBezTo>
                  <a:pt x="3953103" y="429768"/>
                  <a:pt x="3961333" y="432816"/>
                  <a:pt x="3971086" y="432816"/>
                </a:cubicBezTo>
                <a:cubicBezTo>
                  <a:pt x="3985107" y="432816"/>
                  <a:pt x="3995013" y="426949"/>
                  <a:pt x="4000804" y="415214"/>
                </a:cubicBezTo>
                <a:lnTo>
                  <a:pt x="4028922" y="415214"/>
                </a:lnTo>
                <a:cubicBezTo>
                  <a:pt x="4025112" y="426796"/>
                  <a:pt x="4018216" y="436283"/>
                  <a:pt x="4008233" y="443675"/>
                </a:cubicBezTo>
                <a:cubicBezTo>
                  <a:pt x="3998251" y="451066"/>
                  <a:pt x="3985869" y="454762"/>
                  <a:pt x="3971086" y="454762"/>
                </a:cubicBezTo>
                <a:cubicBezTo>
                  <a:pt x="3959047" y="454762"/>
                  <a:pt x="3948264" y="452057"/>
                  <a:pt x="3938739" y="446646"/>
                </a:cubicBezTo>
                <a:cubicBezTo>
                  <a:pt x="3929214" y="441236"/>
                  <a:pt x="3921747" y="433616"/>
                  <a:pt x="3916336" y="423786"/>
                </a:cubicBezTo>
                <a:cubicBezTo>
                  <a:pt x="3910926" y="413957"/>
                  <a:pt x="3908221" y="402565"/>
                  <a:pt x="3908221" y="389611"/>
                </a:cubicBezTo>
                <a:cubicBezTo>
                  <a:pt x="3908221" y="376657"/>
                  <a:pt x="3910850" y="365265"/>
                  <a:pt x="3916108" y="355435"/>
                </a:cubicBezTo>
                <a:cubicBezTo>
                  <a:pt x="3921365" y="345605"/>
                  <a:pt x="3928757" y="338023"/>
                  <a:pt x="3938282" y="332689"/>
                </a:cubicBezTo>
                <a:cubicBezTo>
                  <a:pt x="3947807" y="327355"/>
                  <a:pt x="3958742" y="324688"/>
                  <a:pt x="3971086" y="324688"/>
                </a:cubicBezTo>
                <a:close/>
                <a:moveTo>
                  <a:pt x="3062782" y="324688"/>
                </a:moveTo>
                <a:cubicBezTo>
                  <a:pt x="3072688" y="324688"/>
                  <a:pt x="3081337" y="326631"/>
                  <a:pt x="3088729" y="330518"/>
                </a:cubicBezTo>
                <a:cubicBezTo>
                  <a:pt x="3096120" y="334404"/>
                  <a:pt x="3102025" y="339242"/>
                  <a:pt x="3106445" y="345034"/>
                </a:cubicBezTo>
                <a:lnTo>
                  <a:pt x="3106445" y="326746"/>
                </a:lnTo>
                <a:lnTo>
                  <a:pt x="3132734" y="326746"/>
                </a:lnTo>
                <a:lnTo>
                  <a:pt x="3132734" y="452704"/>
                </a:lnTo>
                <a:lnTo>
                  <a:pt x="3106445" y="452704"/>
                </a:lnTo>
                <a:lnTo>
                  <a:pt x="3106445" y="433959"/>
                </a:lnTo>
                <a:cubicBezTo>
                  <a:pt x="3102025" y="439903"/>
                  <a:pt x="3096006" y="444856"/>
                  <a:pt x="3088386" y="448818"/>
                </a:cubicBezTo>
                <a:cubicBezTo>
                  <a:pt x="3080766" y="452780"/>
                  <a:pt x="3072079" y="454762"/>
                  <a:pt x="3062325" y="454762"/>
                </a:cubicBezTo>
                <a:cubicBezTo>
                  <a:pt x="3051505" y="454762"/>
                  <a:pt x="3041599" y="451980"/>
                  <a:pt x="3032607" y="446418"/>
                </a:cubicBezTo>
                <a:cubicBezTo>
                  <a:pt x="3023615" y="440855"/>
                  <a:pt x="3016491" y="433083"/>
                  <a:pt x="3011233" y="423101"/>
                </a:cubicBezTo>
                <a:cubicBezTo>
                  <a:pt x="3005975" y="413118"/>
                  <a:pt x="3003346" y="401803"/>
                  <a:pt x="3003346" y="389153"/>
                </a:cubicBezTo>
                <a:cubicBezTo>
                  <a:pt x="3003346" y="376504"/>
                  <a:pt x="3005975" y="365303"/>
                  <a:pt x="3011233" y="355549"/>
                </a:cubicBezTo>
                <a:cubicBezTo>
                  <a:pt x="3016491" y="345796"/>
                  <a:pt x="3023654" y="338214"/>
                  <a:pt x="3032721" y="332804"/>
                </a:cubicBezTo>
                <a:cubicBezTo>
                  <a:pt x="3041789" y="327393"/>
                  <a:pt x="3051809" y="324688"/>
                  <a:pt x="3062782" y="324688"/>
                </a:cubicBezTo>
                <a:close/>
                <a:moveTo>
                  <a:pt x="2543936" y="324688"/>
                </a:moveTo>
                <a:cubicBezTo>
                  <a:pt x="2555976" y="324688"/>
                  <a:pt x="2566873" y="327355"/>
                  <a:pt x="2576626" y="332689"/>
                </a:cubicBezTo>
                <a:cubicBezTo>
                  <a:pt x="2586380" y="338023"/>
                  <a:pt x="2594076" y="345643"/>
                  <a:pt x="2599715" y="355549"/>
                </a:cubicBezTo>
                <a:cubicBezTo>
                  <a:pt x="2605354" y="365455"/>
                  <a:pt x="2608173" y="376809"/>
                  <a:pt x="2608173" y="389611"/>
                </a:cubicBezTo>
                <a:cubicBezTo>
                  <a:pt x="2608173" y="402412"/>
                  <a:pt x="2605278" y="413766"/>
                  <a:pt x="2599486" y="423672"/>
                </a:cubicBezTo>
                <a:cubicBezTo>
                  <a:pt x="2593695" y="433578"/>
                  <a:pt x="2585808" y="441236"/>
                  <a:pt x="2575826" y="446646"/>
                </a:cubicBezTo>
                <a:cubicBezTo>
                  <a:pt x="2565844" y="452057"/>
                  <a:pt x="2554833" y="454762"/>
                  <a:pt x="2542793" y="454762"/>
                </a:cubicBezTo>
                <a:cubicBezTo>
                  <a:pt x="2530906" y="454762"/>
                  <a:pt x="2520162" y="452057"/>
                  <a:pt x="2510561" y="446646"/>
                </a:cubicBezTo>
                <a:cubicBezTo>
                  <a:pt x="2500960" y="441236"/>
                  <a:pt x="2493416" y="433616"/>
                  <a:pt x="2487930" y="423786"/>
                </a:cubicBezTo>
                <a:cubicBezTo>
                  <a:pt x="2482443" y="413957"/>
                  <a:pt x="2479700" y="402565"/>
                  <a:pt x="2479700" y="389611"/>
                </a:cubicBezTo>
                <a:cubicBezTo>
                  <a:pt x="2479700" y="376809"/>
                  <a:pt x="2482519" y="365455"/>
                  <a:pt x="2488158" y="355549"/>
                </a:cubicBezTo>
                <a:cubicBezTo>
                  <a:pt x="2493797" y="345643"/>
                  <a:pt x="2501493" y="338023"/>
                  <a:pt x="2511247" y="332689"/>
                </a:cubicBezTo>
                <a:cubicBezTo>
                  <a:pt x="2521000" y="327355"/>
                  <a:pt x="2531897" y="324688"/>
                  <a:pt x="2543936" y="324688"/>
                </a:cubicBezTo>
                <a:close/>
                <a:moveTo>
                  <a:pt x="2401061" y="324688"/>
                </a:moveTo>
                <a:cubicBezTo>
                  <a:pt x="2413101" y="324688"/>
                  <a:pt x="2423998" y="327355"/>
                  <a:pt x="2433751" y="332689"/>
                </a:cubicBezTo>
                <a:cubicBezTo>
                  <a:pt x="2443505" y="338023"/>
                  <a:pt x="2451201" y="345643"/>
                  <a:pt x="2456840" y="355549"/>
                </a:cubicBezTo>
                <a:cubicBezTo>
                  <a:pt x="2462478" y="365455"/>
                  <a:pt x="2465298" y="376809"/>
                  <a:pt x="2465298" y="389611"/>
                </a:cubicBezTo>
                <a:cubicBezTo>
                  <a:pt x="2465298" y="402412"/>
                  <a:pt x="2462403" y="413766"/>
                  <a:pt x="2456611" y="423672"/>
                </a:cubicBezTo>
                <a:cubicBezTo>
                  <a:pt x="2450820" y="433578"/>
                  <a:pt x="2442933" y="441236"/>
                  <a:pt x="2432951" y="446646"/>
                </a:cubicBezTo>
                <a:cubicBezTo>
                  <a:pt x="2422969" y="452057"/>
                  <a:pt x="2411958" y="454762"/>
                  <a:pt x="2399919" y="454762"/>
                </a:cubicBezTo>
                <a:cubicBezTo>
                  <a:pt x="2388031" y="454762"/>
                  <a:pt x="2377287" y="452057"/>
                  <a:pt x="2367686" y="446646"/>
                </a:cubicBezTo>
                <a:cubicBezTo>
                  <a:pt x="2358085" y="441236"/>
                  <a:pt x="2350541" y="433616"/>
                  <a:pt x="2345055" y="423786"/>
                </a:cubicBezTo>
                <a:cubicBezTo>
                  <a:pt x="2339568" y="413957"/>
                  <a:pt x="2336825" y="402565"/>
                  <a:pt x="2336825" y="389611"/>
                </a:cubicBezTo>
                <a:cubicBezTo>
                  <a:pt x="2336825" y="376809"/>
                  <a:pt x="2339644" y="365455"/>
                  <a:pt x="2345283" y="355549"/>
                </a:cubicBezTo>
                <a:cubicBezTo>
                  <a:pt x="2350922" y="345643"/>
                  <a:pt x="2358618" y="338023"/>
                  <a:pt x="2368372" y="332689"/>
                </a:cubicBezTo>
                <a:cubicBezTo>
                  <a:pt x="2378125" y="327355"/>
                  <a:pt x="2389022" y="324688"/>
                  <a:pt x="2401061" y="324688"/>
                </a:cubicBezTo>
                <a:close/>
                <a:moveTo>
                  <a:pt x="2112568" y="324688"/>
                </a:moveTo>
                <a:cubicBezTo>
                  <a:pt x="2127808" y="324688"/>
                  <a:pt x="2140420" y="328308"/>
                  <a:pt x="2150402" y="335547"/>
                </a:cubicBezTo>
                <a:cubicBezTo>
                  <a:pt x="2160384" y="342786"/>
                  <a:pt x="2167127" y="353111"/>
                  <a:pt x="2170633" y="366522"/>
                </a:cubicBezTo>
                <a:lnTo>
                  <a:pt x="2142515" y="366522"/>
                </a:lnTo>
                <a:cubicBezTo>
                  <a:pt x="2140229" y="360274"/>
                  <a:pt x="2136571" y="355397"/>
                  <a:pt x="2131542" y="351892"/>
                </a:cubicBezTo>
                <a:cubicBezTo>
                  <a:pt x="2126513" y="348386"/>
                  <a:pt x="2120189" y="346634"/>
                  <a:pt x="2112568" y="346634"/>
                </a:cubicBezTo>
                <a:cubicBezTo>
                  <a:pt x="2101900" y="346634"/>
                  <a:pt x="2093404" y="350406"/>
                  <a:pt x="2087080" y="357950"/>
                </a:cubicBezTo>
                <a:cubicBezTo>
                  <a:pt x="2080755" y="365493"/>
                  <a:pt x="2077592" y="376047"/>
                  <a:pt x="2077592" y="389611"/>
                </a:cubicBezTo>
                <a:cubicBezTo>
                  <a:pt x="2077592" y="403174"/>
                  <a:pt x="2080755" y="413766"/>
                  <a:pt x="2087080" y="421386"/>
                </a:cubicBezTo>
                <a:cubicBezTo>
                  <a:pt x="2093404" y="429006"/>
                  <a:pt x="2101900" y="432816"/>
                  <a:pt x="2112568" y="432816"/>
                </a:cubicBezTo>
                <a:cubicBezTo>
                  <a:pt x="2127656" y="432816"/>
                  <a:pt x="2137638" y="426187"/>
                  <a:pt x="2142515" y="412928"/>
                </a:cubicBezTo>
                <a:lnTo>
                  <a:pt x="2170633" y="412928"/>
                </a:lnTo>
                <a:cubicBezTo>
                  <a:pt x="2166975" y="425729"/>
                  <a:pt x="2160117" y="435902"/>
                  <a:pt x="2150059" y="443446"/>
                </a:cubicBezTo>
                <a:cubicBezTo>
                  <a:pt x="2140000" y="450990"/>
                  <a:pt x="2127503" y="454762"/>
                  <a:pt x="2112568" y="454762"/>
                </a:cubicBezTo>
                <a:cubicBezTo>
                  <a:pt x="2100528" y="454762"/>
                  <a:pt x="2089861" y="452057"/>
                  <a:pt x="2080564" y="446646"/>
                </a:cubicBezTo>
                <a:cubicBezTo>
                  <a:pt x="2071268" y="441236"/>
                  <a:pt x="2063991" y="433616"/>
                  <a:pt x="2058733" y="423786"/>
                </a:cubicBezTo>
                <a:cubicBezTo>
                  <a:pt x="2053475" y="413957"/>
                  <a:pt x="2050846" y="402565"/>
                  <a:pt x="2050846" y="389611"/>
                </a:cubicBezTo>
                <a:cubicBezTo>
                  <a:pt x="2050846" y="376657"/>
                  <a:pt x="2053475" y="365265"/>
                  <a:pt x="2058733" y="355435"/>
                </a:cubicBezTo>
                <a:cubicBezTo>
                  <a:pt x="2063991" y="345605"/>
                  <a:pt x="2071268" y="338023"/>
                  <a:pt x="2080564" y="332689"/>
                </a:cubicBezTo>
                <a:cubicBezTo>
                  <a:pt x="2089861" y="327355"/>
                  <a:pt x="2100528" y="324688"/>
                  <a:pt x="2112568" y="324688"/>
                </a:cubicBezTo>
                <a:close/>
                <a:moveTo>
                  <a:pt x="8321573" y="295427"/>
                </a:moveTo>
                <a:lnTo>
                  <a:pt x="8347862" y="295427"/>
                </a:lnTo>
                <a:lnTo>
                  <a:pt x="8347862" y="326746"/>
                </a:lnTo>
                <a:lnTo>
                  <a:pt x="8378494" y="326746"/>
                </a:lnTo>
                <a:lnTo>
                  <a:pt x="8378494" y="348005"/>
                </a:lnTo>
                <a:lnTo>
                  <a:pt x="8347862" y="348005"/>
                </a:lnTo>
                <a:lnTo>
                  <a:pt x="8347862" y="417728"/>
                </a:lnTo>
                <a:cubicBezTo>
                  <a:pt x="8347862" y="422453"/>
                  <a:pt x="8348966" y="425844"/>
                  <a:pt x="8351177" y="427901"/>
                </a:cubicBezTo>
                <a:cubicBezTo>
                  <a:pt x="8353386" y="429959"/>
                  <a:pt x="8357158" y="430987"/>
                  <a:pt x="8362492" y="430987"/>
                </a:cubicBezTo>
                <a:lnTo>
                  <a:pt x="8378494" y="430987"/>
                </a:lnTo>
                <a:lnTo>
                  <a:pt x="8378494" y="452704"/>
                </a:lnTo>
                <a:lnTo>
                  <a:pt x="8357920" y="452704"/>
                </a:lnTo>
                <a:cubicBezTo>
                  <a:pt x="8346185" y="452704"/>
                  <a:pt x="8337194" y="449961"/>
                  <a:pt x="8330945" y="444475"/>
                </a:cubicBezTo>
                <a:cubicBezTo>
                  <a:pt x="8324697" y="438988"/>
                  <a:pt x="8321573" y="430073"/>
                  <a:pt x="8321573" y="417728"/>
                </a:cubicBezTo>
                <a:lnTo>
                  <a:pt x="8321573" y="348005"/>
                </a:lnTo>
                <a:lnTo>
                  <a:pt x="8306714" y="348005"/>
                </a:lnTo>
                <a:lnTo>
                  <a:pt x="8306714" y="326746"/>
                </a:lnTo>
                <a:lnTo>
                  <a:pt x="8321573" y="326746"/>
                </a:lnTo>
                <a:close/>
                <a:moveTo>
                  <a:pt x="6026048" y="295427"/>
                </a:moveTo>
                <a:lnTo>
                  <a:pt x="6052336" y="295427"/>
                </a:lnTo>
                <a:lnTo>
                  <a:pt x="6052336" y="326746"/>
                </a:lnTo>
                <a:lnTo>
                  <a:pt x="6082969" y="326746"/>
                </a:lnTo>
                <a:lnTo>
                  <a:pt x="6082969" y="348005"/>
                </a:lnTo>
                <a:lnTo>
                  <a:pt x="6052336" y="348005"/>
                </a:lnTo>
                <a:lnTo>
                  <a:pt x="6052336" y="417728"/>
                </a:lnTo>
                <a:cubicBezTo>
                  <a:pt x="6052336" y="422453"/>
                  <a:pt x="6053441" y="425844"/>
                  <a:pt x="6055651" y="427901"/>
                </a:cubicBezTo>
                <a:cubicBezTo>
                  <a:pt x="6057862" y="429959"/>
                  <a:pt x="6061633" y="430987"/>
                  <a:pt x="6066967" y="430987"/>
                </a:cubicBezTo>
                <a:lnTo>
                  <a:pt x="6082969" y="430987"/>
                </a:lnTo>
                <a:lnTo>
                  <a:pt x="6082969" y="452704"/>
                </a:lnTo>
                <a:lnTo>
                  <a:pt x="6062395" y="452704"/>
                </a:lnTo>
                <a:cubicBezTo>
                  <a:pt x="6050660" y="452704"/>
                  <a:pt x="6041669" y="449961"/>
                  <a:pt x="6035420" y="444475"/>
                </a:cubicBezTo>
                <a:cubicBezTo>
                  <a:pt x="6029172" y="438988"/>
                  <a:pt x="6026048" y="430073"/>
                  <a:pt x="6026048" y="417728"/>
                </a:cubicBezTo>
                <a:lnTo>
                  <a:pt x="6026048" y="348005"/>
                </a:lnTo>
                <a:lnTo>
                  <a:pt x="6011189" y="348005"/>
                </a:lnTo>
                <a:lnTo>
                  <a:pt x="6011189" y="326746"/>
                </a:lnTo>
                <a:lnTo>
                  <a:pt x="6026048" y="326746"/>
                </a:lnTo>
                <a:close/>
                <a:moveTo>
                  <a:pt x="4406798" y="295427"/>
                </a:moveTo>
                <a:lnTo>
                  <a:pt x="4433087" y="295427"/>
                </a:lnTo>
                <a:lnTo>
                  <a:pt x="4433087" y="326746"/>
                </a:lnTo>
                <a:lnTo>
                  <a:pt x="4463719" y="326746"/>
                </a:lnTo>
                <a:lnTo>
                  <a:pt x="4463719" y="348005"/>
                </a:lnTo>
                <a:lnTo>
                  <a:pt x="4433087" y="348005"/>
                </a:lnTo>
                <a:lnTo>
                  <a:pt x="4433087" y="417728"/>
                </a:lnTo>
                <a:cubicBezTo>
                  <a:pt x="4433087" y="422453"/>
                  <a:pt x="4434191" y="425844"/>
                  <a:pt x="4436401" y="427901"/>
                </a:cubicBezTo>
                <a:cubicBezTo>
                  <a:pt x="4438611" y="429959"/>
                  <a:pt x="4442383" y="430987"/>
                  <a:pt x="4447717" y="430987"/>
                </a:cubicBezTo>
                <a:lnTo>
                  <a:pt x="4463719" y="430987"/>
                </a:lnTo>
                <a:lnTo>
                  <a:pt x="4463719" y="452704"/>
                </a:lnTo>
                <a:lnTo>
                  <a:pt x="4443145" y="452704"/>
                </a:lnTo>
                <a:cubicBezTo>
                  <a:pt x="4431410" y="452704"/>
                  <a:pt x="4422419" y="449961"/>
                  <a:pt x="4416170" y="444475"/>
                </a:cubicBezTo>
                <a:cubicBezTo>
                  <a:pt x="4409922" y="438988"/>
                  <a:pt x="4406798" y="430073"/>
                  <a:pt x="4406798" y="417728"/>
                </a:cubicBezTo>
                <a:lnTo>
                  <a:pt x="4406798" y="348005"/>
                </a:lnTo>
                <a:lnTo>
                  <a:pt x="4391939" y="348005"/>
                </a:lnTo>
                <a:lnTo>
                  <a:pt x="4391939" y="326746"/>
                </a:lnTo>
                <a:lnTo>
                  <a:pt x="4406798" y="326746"/>
                </a:lnTo>
                <a:close/>
                <a:moveTo>
                  <a:pt x="3168548" y="295427"/>
                </a:moveTo>
                <a:lnTo>
                  <a:pt x="3194837" y="295427"/>
                </a:lnTo>
                <a:lnTo>
                  <a:pt x="3194837" y="326746"/>
                </a:lnTo>
                <a:lnTo>
                  <a:pt x="3225469" y="326746"/>
                </a:lnTo>
                <a:lnTo>
                  <a:pt x="3225469" y="348005"/>
                </a:lnTo>
                <a:lnTo>
                  <a:pt x="3194837" y="348005"/>
                </a:lnTo>
                <a:lnTo>
                  <a:pt x="3194837" y="417728"/>
                </a:lnTo>
                <a:cubicBezTo>
                  <a:pt x="3194837" y="422453"/>
                  <a:pt x="3195942" y="425844"/>
                  <a:pt x="3198152" y="427901"/>
                </a:cubicBezTo>
                <a:cubicBezTo>
                  <a:pt x="3200361" y="429959"/>
                  <a:pt x="3204133" y="430987"/>
                  <a:pt x="3209467" y="430987"/>
                </a:cubicBezTo>
                <a:lnTo>
                  <a:pt x="3225469" y="430987"/>
                </a:lnTo>
                <a:lnTo>
                  <a:pt x="3225469" y="452704"/>
                </a:lnTo>
                <a:lnTo>
                  <a:pt x="3204895" y="452704"/>
                </a:lnTo>
                <a:cubicBezTo>
                  <a:pt x="3193161" y="452704"/>
                  <a:pt x="3184169" y="449961"/>
                  <a:pt x="3177921" y="444475"/>
                </a:cubicBezTo>
                <a:cubicBezTo>
                  <a:pt x="3171672" y="438988"/>
                  <a:pt x="3168548" y="430073"/>
                  <a:pt x="3168548" y="417728"/>
                </a:cubicBezTo>
                <a:lnTo>
                  <a:pt x="3168548" y="348005"/>
                </a:lnTo>
                <a:lnTo>
                  <a:pt x="3153689" y="348005"/>
                </a:lnTo>
                <a:lnTo>
                  <a:pt x="3153689" y="326746"/>
                </a:lnTo>
                <a:lnTo>
                  <a:pt x="3168548" y="326746"/>
                </a:lnTo>
                <a:close/>
                <a:moveTo>
                  <a:pt x="2778023" y="295427"/>
                </a:moveTo>
                <a:lnTo>
                  <a:pt x="2804312" y="295427"/>
                </a:lnTo>
                <a:lnTo>
                  <a:pt x="2804312" y="326746"/>
                </a:lnTo>
                <a:lnTo>
                  <a:pt x="2834944" y="326746"/>
                </a:lnTo>
                <a:lnTo>
                  <a:pt x="2834944" y="348005"/>
                </a:lnTo>
                <a:lnTo>
                  <a:pt x="2804312" y="348005"/>
                </a:lnTo>
                <a:lnTo>
                  <a:pt x="2804312" y="417728"/>
                </a:lnTo>
                <a:cubicBezTo>
                  <a:pt x="2804312" y="422453"/>
                  <a:pt x="2805417" y="425844"/>
                  <a:pt x="2807627" y="427901"/>
                </a:cubicBezTo>
                <a:cubicBezTo>
                  <a:pt x="2809836" y="429959"/>
                  <a:pt x="2813608" y="430987"/>
                  <a:pt x="2818942" y="430987"/>
                </a:cubicBezTo>
                <a:lnTo>
                  <a:pt x="2834944" y="430987"/>
                </a:lnTo>
                <a:lnTo>
                  <a:pt x="2834944" y="452704"/>
                </a:lnTo>
                <a:lnTo>
                  <a:pt x="2814370" y="452704"/>
                </a:lnTo>
                <a:cubicBezTo>
                  <a:pt x="2802636" y="452704"/>
                  <a:pt x="2793644" y="449961"/>
                  <a:pt x="2787396" y="444475"/>
                </a:cubicBezTo>
                <a:cubicBezTo>
                  <a:pt x="2781147" y="438988"/>
                  <a:pt x="2778023" y="430073"/>
                  <a:pt x="2778023" y="417728"/>
                </a:cubicBezTo>
                <a:lnTo>
                  <a:pt x="2778023" y="348005"/>
                </a:lnTo>
                <a:lnTo>
                  <a:pt x="2763163" y="348005"/>
                </a:lnTo>
                <a:lnTo>
                  <a:pt x="2763163" y="326746"/>
                </a:lnTo>
                <a:lnTo>
                  <a:pt x="2778023" y="326746"/>
                </a:lnTo>
                <a:close/>
                <a:moveTo>
                  <a:pt x="1977390" y="291770"/>
                </a:moveTo>
                <a:cubicBezTo>
                  <a:pt x="1992782" y="291770"/>
                  <a:pt x="2005393" y="295618"/>
                  <a:pt x="2015223" y="303314"/>
                </a:cubicBezTo>
                <a:cubicBezTo>
                  <a:pt x="2025052" y="311010"/>
                  <a:pt x="2030501" y="321564"/>
                  <a:pt x="2031568" y="334975"/>
                </a:cubicBezTo>
                <a:lnTo>
                  <a:pt x="2002764" y="334975"/>
                </a:lnTo>
                <a:cubicBezTo>
                  <a:pt x="2002307" y="329184"/>
                  <a:pt x="1999564" y="324231"/>
                  <a:pt x="1994534" y="320116"/>
                </a:cubicBezTo>
                <a:cubicBezTo>
                  <a:pt x="1989505" y="316001"/>
                  <a:pt x="1982876" y="313944"/>
                  <a:pt x="1974646" y="313944"/>
                </a:cubicBezTo>
                <a:cubicBezTo>
                  <a:pt x="1967178" y="313944"/>
                  <a:pt x="1961083" y="315849"/>
                  <a:pt x="1956358" y="319659"/>
                </a:cubicBezTo>
                <a:cubicBezTo>
                  <a:pt x="1951634" y="323469"/>
                  <a:pt x="1949272" y="328955"/>
                  <a:pt x="1949272" y="336118"/>
                </a:cubicBezTo>
                <a:cubicBezTo>
                  <a:pt x="1949272" y="340995"/>
                  <a:pt x="1950757" y="344996"/>
                  <a:pt x="1953729" y="348120"/>
                </a:cubicBezTo>
                <a:cubicBezTo>
                  <a:pt x="1956701" y="351244"/>
                  <a:pt x="1960473" y="353720"/>
                  <a:pt x="1965045" y="355549"/>
                </a:cubicBezTo>
                <a:cubicBezTo>
                  <a:pt x="1969617" y="357378"/>
                  <a:pt x="1975866" y="359359"/>
                  <a:pt x="1983790" y="361493"/>
                </a:cubicBezTo>
                <a:cubicBezTo>
                  <a:pt x="1994306" y="364388"/>
                  <a:pt x="2002879" y="367284"/>
                  <a:pt x="2009508" y="370180"/>
                </a:cubicBezTo>
                <a:cubicBezTo>
                  <a:pt x="2016137" y="373075"/>
                  <a:pt x="2021776" y="377533"/>
                  <a:pt x="2026424" y="383553"/>
                </a:cubicBezTo>
                <a:cubicBezTo>
                  <a:pt x="2031072" y="389573"/>
                  <a:pt x="2033396" y="397612"/>
                  <a:pt x="2033396" y="407670"/>
                </a:cubicBezTo>
                <a:cubicBezTo>
                  <a:pt x="2033396" y="415747"/>
                  <a:pt x="2031225" y="423367"/>
                  <a:pt x="2026881" y="430530"/>
                </a:cubicBezTo>
                <a:cubicBezTo>
                  <a:pt x="2022538" y="437693"/>
                  <a:pt x="2016214" y="443446"/>
                  <a:pt x="2007907" y="447789"/>
                </a:cubicBezTo>
                <a:cubicBezTo>
                  <a:pt x="1999602" y="452133"/>
                  <a:pt x="1989810" y="454304"/>
                  <a:pt x="1978532" y="454304"/>
                </a:cubicBezTo>
                <a:cubicBezTo>
                  <a:pt x="1967864" y="454304"/>
                  <a:pt x="1958263" y="452438"/>
                  <a:pt x="1949729" y="448704"/>
                </a:cubicBezTo>
                <a:cubicBezTo>
                  <a:pt x="1941194" y="444970"/>
                  <a:pt x="1934489" y="439674"/>
                  <a:pt x="1929612" y="432816"/>
                </a:cubicBezTo>
                <a:cubicBezTo>
                  <a:pt x="1924735" y="425958"/>
                  <a:pt x="1922297" y="417957"/>
                  <a:pt x="1922297" y="408813"/>
                </a:cubicBezTo>
                <a:lnTo>
                  <a:pt x="1950186" y="408813"/>
                </a:lnTo>
                <a:cubicBezTo>
                  <a:pt x="1950796" y="415671"/>
                  <a:pt x="1953501" y="421310"/>
                  <a:pt x="1958301" y="425729"/>
                </a:cubicBezTo>
                <a:cubicBezTo>
                  <a:pt x="1963102" y="430149"/>
                  <a:pt x="1969846" y="432359"/>
                  <a:pt x="1978532" y="432359"/>
                </a:cubicBezTo>
                <a:cubicBezTo>
                  <a:pt x="1987524" y="432359"/>
                  <a:pt x="1994534" y="430187"/>
                  <a:pt x="1999564" y="425844"/>
                </a:cubicBezTo>
                <a:cubicBezTo>
                  <a:pt x="2004593" y="421500"/>
                  <a:pt x="2007108" y="415900"/>
                  <a:pt x="2007108" y="409042"/>
                </a:cubicBezTo>
                <a:cubicBezTo>
                  <a:pt x="2007108" y="403708"/>
                  <a:pt x="2005546" y="399364"/>
                  <a:pt x="2002421" y="396011"/>
                </a:cubicBezTo>
                <a:cubicBezTo>
                  <a:pt x="1999297" y="392659"/>
                  <a:pt x="1995411" y="390068"/>
                  <a:pt x="1990763" y="388239"/>
                </a:cubicBezTo>
                <a:cubicBezTo>
                  <a:pt x="1986114" y="386410"/>
                  <a:pt x="1979675" y="384429"/>
                  <a:pt x="1971446" y="382295"/>
                </a:cubicBezTo>
                <a:cubicBezTo>
                  <a:pt x="1961083" y="379552"/>
                  <a:pt x="1952663" y="376771"/>
                  <a:pt x="1946185" y="373952"/>
                </a:cubicBezTo>
                <a:cubicBezTo>
                  <a:pt x="1939709" y="371132"/>
                  <a:pt x="1934184" y="366751"/>
                  <a:pt x="1929612" y="360807"/>
                </a:cubicBezTo>
                <a:cubicBezTo>
                  <a:pt x="1925040" y="354863"/>
                  <a:pt x="1922754" y="346939"/>
                  <a:pt x="1922754" y="337033"/>
                </a:cubicBezTo>
                <a:cubicBezTo>
                  <a:pt x="1922754" y="327889"/>
                  <a:pt x="1925040" y="319888"/>
                  <a:pt x="1929612" y="313030"/>
                </a:cubicBezTo>
                <a:cubicBezTo>
                  <a:pt x="1934184" y="306172"/>
                  <a:pt x="1940585" y="300914"/>
                  <a:pt x="1948814" y="297256"/>
                </a:cubicBezTo>
                <a:cubicBezTo>
                  <a:pt x="1957044" y="293599"/>
                  <a:pt x="1966569" y="291770"/>
                  <a:pt x="1977390" y="291770"/>
                </a:cubicBezTo>
                <a:close/>
                <a:moveTo>
                  <a:pt x="8403183" y="283540"/>
                </a:moveTo>
                <a:lnTo>
                  <a:pt x="8429243" y="283540"/>
                </a:lnTo>
                <a:lnTo>
                  <a:pt x="8429243" y="341376"/>
                </a:lnTo>
                <a:cubicBezTo>
                  <a:pt x="8433663" y="336042"/>
                  <a:pt x="8439264" y="331927"/>
                  <a:pt x="8446045" y="329032"/>
                </a:cubicBezTo>
                <a:cubicBezTo>
                  <a:pt x="8452827" y="326136"/>
                  <a:pt x="8460256" y="324688"/>
                  <a:pt x="8468334" y="324688"/>
                </a:cubicBezTo>
                <a:cubicBezTo>
                  <a:pt x="8477935" y="324688"/>
                  <a:pt x="8486508" y="326746"/>
                  <a:pt x="8494052" y="330860"/>
                </a:cubicBezTo>
                <a:cubicBezTo>
                  <a:pt x="8501595" y="334975"/>
                  <a:pt x="8507539" y="341071"/>
                  <a:pt x="8511882" y="349148"/>
                </a:cubicBezTo>
                <a:cubicBezTo>
                  <a:pt x="8516226" y="357226"/>
                  <a:pt x="8518397" y="366979"/>
                  <a:pt x="8518397" y="378409"/>
                </a:cubicBezTo>
                <a:lnTo>
                  <a:pt x="8518397" y="452704"/>
                </a:lnTo>
                <a:lnTo>
                  <a:pt x="8492566" y="452704"/>
                </a:lnTo>
                <a:lnTo>
                  <a:pt x="8492566" y="382295"/>
                </a:lnTo>
                <a:cubicBezTo>
                  <a:pt x="8492566" y="371018"/>
                  <a:pt x="8489746" y="362369"/>
                  <a:pt x="8484107" y="356349"/>
                </a:cubicBezTo>
                <a:cubicBezTo>
                  <a:pt x="8478468" y="350330"/>
                  <a:pt x="8470772" y="347320"/>
                  <a:pt x="8461019" y="347320"/>
                </a:cubicBezTo>
                <a:cubicBezTo>
                  <a:pt x="8451265" y="347320"/>
                  <a:pt x="8443531" y="350330"/>
                  <a:pt x="8437816" y="356349"/>
                </a:cubicBezTo>
                <a:cubicBezTo>
                  <a:pt x="8432101" y="362369"/>
                  <a:pt x="8429243" y="371018"/>
                  <a:pt x="8429243" y="382295"/>
                </a:cubicBezTo>
                <a:lnTo>
                  <a:pt x="8429243" y="452704"/>
                </a:lnTo>
                <a:lnTo>
                  <a:pt x="8403183" y="452704"/>
                </a:lnTo>
                <a:close/>
                <a:moveTo>
                  <a:pt x="8022183" y="283540"/>
                </a:moveTo>
                <a:lnTo>
                  <a:pt x="8048243" y="283540"/>
                </a:lnTo>
                <a:lnTo>
                  <a:pt x="8048243" y="345491"/>
                </a:lnTo>
                <a:cubicBezTo>
                  <a:pt x="8052663" y="339395"/>
                  <a:pt x="8058721" y="334404"/>
                  <a:pt x="8066417" y="330518"/>
                </a:cubicBezTo>
                <a:cubicBezTo>
                  <a:pt x="8074113" y="326631"/>
                  <a:pt x="8082686" y="324688"/>
                  <a:pt x="8092134" y="324688"/>
                </a:cubicBezTo>
                <a:cubicBezTo>
                  <a:pt x="8103260" y="324688"/>
                  <a:pt x="8113318" y="327355"/>
                  <a:pt x="8122310" y="332689"/>
                </a:cubicBezTo>
                <a:cubicBezTo>
                  <a:pt x="8131301" y="338023"/>
                  <a:pt x="8138388" y="345605"/>
                  <a:pt x="8143569" y="355435"/>
                </a:cubicBezTo>
                <a:cubicBezTo>
                  <a:pt x="8148751" y="365265"/>
                  <a:pt x="8151342" y="376504"/>
                  <a:pt x="8151342" y="389153"/>
                </a:cubicBezTo>
                <a:cubicBezTo>
                  <a:pt x="8151342" y="401803"/>
                  <a:pt x="8148751" y="413118"/>
                  <a:pt x="8143569" y="423101"/>
                </a:cubicBezTo>
                <a:cubicBezTo>
                  <a:pt x="8138388" y="433083"/>
                  <a:pt x="8131263" y="440855"/>
                  <a:pt x="8122195" y="446418"/>
                </a:cubicBezTo>
                <a:cubicBezTo>
                  <a:pt x="8113128" y="451980"/>
                  <a:pt x="8103107" y="454762"/>
                  <a:pt x="8092134" y="454762"/>
                </a:cubicBezTo>
                <a:cubicBezTo>
                  <a:pt x="8082381" y="454762"/>
                  <a:pt x="8073732" y="452857"/>
                  <a:pt x="8066188" y="449047"/>
                </a:cubicBezTo>
                <a:cubicBezTo>
                  <a:pt x="8058644" y="445237"/>
                  <a:pt x="8052663" y="440360"/>
                  <a:pt x="8048243" y="434416"/>
                </a:cubicBezTo>
                <a:lnTo>
                  <a:pt x="8048243" y="452704"/>
                </a:lnTo>
                <a:lnTo>
                  <a:pt x="8022183" y="452704"/>
                </a:lnTo>
                <a:close/>
                <a:moveTo>
                  <a:pt x="7021220" y="283540"/>
                </a:moveTo>
                <a:lnTo>
                  <a:pt x="7047509" y="283540"/>
                </a:lnTo>
                <a:lnTo>
                  <a:pt x="7047509" y="452704"/>
                </a:lnTo>
                <a:lnTo>
                  <a:pt x="7021220" y="452704"/>
                </a:lnTo>
                <a:lnTo>
                  <a:pt x="7021220" y="433730"/>
                </a:lnTo>
                <a:cubicBezTo>
                  <a:pt x="7016953" y="439826"/>
                  <a:pt x="7011047" y="444856"/>
                  <a:pt x="7003503" y="448818"/>
                </a:cubicBezTo>
                <a:cubicBezTo>
                  <a:pt x="6995959" y="452780"/>
                  <a:pt x="6987311" y="454762"/>
                  <a:pt x="6977557" y="454762"/>
                </a:cubicBezTo>
                <a:cubicBezTo>
                  <a:pt x="6966585" y="454762"/>
                  <a:pt x="6956564" y="451980"/>
                  <a:pt x="6947496" y="446418"/>
                </a:cubicBezTo>
                <a:cubicBezTo>
                  <a:pt x="6938429" y="440855"/>
                  <a:pt x="6931266" y="433083"/>
                  <a:pt x="6926008" y="423101"/>
                </a:cubicBezTo>
                <a:cubicBezTo>
                  <a:pt x="6920750" y="413118"/>
                  <a:pt x="6918121" y="401803"/>
                  <a:pt x="6918121" y="389153"/>
                </a:cubicBezTo>
                <a:cubicBezTo>
                  <a:pt x="6918121" y="376504"/>
                  <a:pt x="6920750" y="365303"/>
                  <a:pt x="6926008" y="355549"/>
                </a:cubicBezTo>
                <a:cubicBezTo>
                  <a:pt x="6931266" y="345796"/>
                  <a:pt x="6938429" y="338214"/>
                  <a:pt x="6947496" y="332804"/>
                </a:cubicBezTo>
                <a:cubicBezTo>
                  <a:pt x="6956564" y="327393"/>
                  <a:pt x="6966661" y="324688"/>
                  <a:pt x="6977786" y="324688"/>
                </a:cubicBezTo>
                <a:cubicBezTo>
                  <a:pt x="6986015" y="324688"/>
                  <a:pt x="6994131" y="326479"/>
                  <a:pt x="7002132" y="330060"/>
                </a:cubicBezTo>
                <a:cubicBezTo>
                  <a:pt x="7010132" y="333642"/>
                  <a:pt x="7016495" y="338404"/>
                  <a:pt x="7021220" y="344348"/>
                </a:cubicBezTo>
                <a:close/>
                <a:moveTo>
                  <a:pt x="4631283" y="283540"/>
                </a:moveTo>
                <a:lnTo>
                  <a:pt x="4657343" y="283540"/>
                </a:lnTo>
                <a:lnTo>
                  <a:pt x="4657343" y="452704"/>
                </a:lnTo>
                <a:lnTo>
                  <a:pt x="4631283" y="452704"/>
                </a:lnTo>
                <a:close/>
                <a:moveTo>
                  <a:pt x="3858920" y="283540"/>
                </a:moveTo>
                <a:lnTo>
                  <a:pt x="3885209" y="283540"/>
                </a:lnTo>
                <a:lnTo>
                  <a:pt x="3885209" y="452704"/>
                </a:lnTo>
                <a:lnTo>
                  <a:pt x="3858920" y="452704"/>
                </a:lnTo>
                <a:lnTo>
                  <a:pt x="3858920" y="433730"/>
                </a:lnTo>
                <a:cubicBezTo>
                  <a:pt x="3854653" y="439826"/>
                  <a:pt x="3848747" y="444856"/>
                  <a:pt x="3841203" y="448818"/>
                </a:cubicBezTo>
                <a:cubicBezTo>
                  <a:pt x="3833659" y="452780"/>
                  <a:pt x="3825011" y="454762"/>
                  <a:pt x="3815257" y="454762"/>
                </a:cubicBezTo>
                <a:cubicBezTo>
                  <a:pt x="3804284" y="454762"/>
                  <a:pt x="3794264" y="451980"/>
                  <a:pt x="3785196" y="446418"/>
                </a:cubicBezTo>
                <a:cubicBezTo>
                  <a:pt x="3776129" y="440855"/>
                  <a:pt x="3768965" y="433083"/>
                  <a:pt x="3763708" y="423101"/>
                </a:cubicBezTo>
                <a:cubicBezTo>
                  <a:pt x="3758450" y="413118"/>
                  <a:pt x="3755821" y="401803"/>
                  <a:pt x="3755821" y="389153"/>
                </a:cubicBezTo>
                <a:cubicBezTo>
                  <a:pt x="3755821" y="376504"/>
                  <a:pt x="3758450" y="365303"/>
                  <a:pt x="3763708" y="355549"/>
                </a:cubicBezTo>
                <a:cubicBezTo>
                  <a:pt x="3768965" y="345796"/>
                  <a:pt x="3776129" y="338214"/>
                  <a:pt x="3785196" y="332804"/>
                </a:cubicBezTo>
                <a:cubicBezTo>
                  <a:pt x="3794264" y="327393"/>
                  <a:pt x="3804360" y="324688"/>
                  <a:pt x="3815486" y="324688"/>
                </a:cubicBezTo>
                <a:cubicBezTo>
                  <a:pt x="3823715" y="324688"/>
                  <a:pt x="3831831" y="326479"/>
                  <a:pt x="3839832" y="330060"/>
                </a:cubicBezTo>
                <a:cubicBezTo>
                  <a:pt x="3847833" y="333642"/>
                  <a:pt x="3854195" y="338404"/>
                  <a:pt x="3858920" y="344348"/>
                </a:cubicBezTo>
                <a:close/>
                <a:moveTo>
                  <a:pt x="3621633" y="283540"/>
                </a:moveTo>
                <a:lnTo>
                  <a:pt x="3647693" y="283540"/>
                </a:lnTo>
                <a:lnTo>
                  <a:pt x="3647693" y="452704"/>
                </a:lnTo>
                <a:lnTo>
                  <a:pt x="3621633" y="452704"/>
                </a:lnTo>
                <a:close/>
                <a:moveTo>
                  <a:pt x="3564483" y="283540"/>
                </a:moveTo>
                <a:lnTo>
                  <a:pt x="3590543" y="283540"/>
                </a:lnTo>
                <a:lnTo>
                  <a:pt x="3590543" y="452704"/>
                </a:lnTo>
                <a:lnTo>
                  <a:pt x="3564483" y="452704"/>
                </a:lnTo>
                <a:close/>
                <a:moveTo>
                  <a:pt x="2859633" y="283540"/>
                </a:moveTo>
                <a:lnTo>
                  <a:pt x="2885694" y="283540"/>
                </a:lnTo>
                <a:lnTo>
                  <a:pt x="2885694" y="341376"/>
                </a:lnTo>
                <a:cubicBezTo>
                  <a:pt x="2890113" y="336042"/>
                  <a:pt x="2895714" y="331927"/>
                  <a:pt x="2902496" y="329032"/>
                </a:cubicBezTo>
                <a:cubicBezTo>
                  <a:pt x="2909278" y="326136"/>
                  <a:pt x="2916707" y="324688"/>
                  <a:pt x="2924784" y="324688"/>
                </a:cubicBezTo>
                <a:cubicBezTo>
                  <a:pt x="2934385" y="324688"/>
                  <a:pt x="2942958" y="326746"/>
                  <a:pt x="2950502" y="330860"/>
                </a:cubicBezTo>
                <a:cubicBezTo>
                  <a:pt x="2958045" y="334975"/>
                  <a:pt x="2963989" y="341071"/>
                  <a:pt x="2968333" y="349148"/>
                </a:cubicBezTo>
                <a:cubicBezTo>
                  <a:pt x="2972676" y="357226"/>
                  <a:pt x="2974847" y="366979"/>
                  <a:pt x="2974847" y="378409"/>
                </a:cubicBezTo>
                <a:lnTo>
                  <a:pt x="2974847" y="452704"/>
                </a:lnTo>
                <a:lnTo>
                  <a:pt x="2949016" y="452704"/>
                </a:lnTo>
                <a:lnTo>
                  <a:pt x="2949016" y="382295"/>
                </a:lnTo>
                <a:cubicBezTo>
                  <a:pt x="2949016" y="371018"/>
                  <a:pt x="2946196" y="362369"/>
                  <a:pt x="2940557" y="356349"/>
                </a:cubicBezTo>
                <a:cubicBezTo>
                  <a:pt x="2934919" y="350330"/>
                  <a:pt x="2927223" y="347320"/>
                  <a:pt x="2917469" y="347320"/>
                </a:cubicBezTo>
                <a:cubicBezTo>
                  <a:pt x="2907716" y="347320"/>
                  <a:pt x="2899981" y="350330"/>
                  <a:pt x="2894266" y="356349"/>
                </a:cubicBezTo>
                <a:cubicBezTo>
                  <a:pt x="2888551" y="362369"/>
                  <a:pt x="2885694" y="371018"/>
                  <a:pt x="2885694" y="382295"/>
                </a:cubicBezTo>
                <a:lnTo>
                  <a:pt x="2885694" y="452704"/>
                </a:lnTo>
                <a:lnTo>
                  <a:pt x="2859633" y="452704"/>
                </a:lnTo>
                <a:close/>
                <a:moveTo>
                  <a:pt x="2631033" y="283540"/>
                </a:moveTo>
                <a:lnTo>
                  <a:pt x="2657094" y="283540"/>
                </a:lnTo>
                <a:lnTo>
                  <a:pt x="2657094" y="452704"/>
                </a:lnTo>
                <a:lnTo>
                  <a:pt x="2631033" y="452704"/>
                </a:lnTo>
                <a:close/>
                <a:moveTo>
                  <a:pt x="2192883" y="283540"/>
                </a:moveTo>
                <a:lnTo>
                  <a:pt x="2218944" y="283540"/>
                </a:lnTo>
                <a:lnTo>
                  <a:pt x="2218944" y="341376"/>
                </a:lnTo>
                <a:cubicBezTo>
                  <a:pt x="2223363" y="336042"/>
                  <a:pt x="2228964" y="331927"/>
                  <a:pt x="2235746" y="329032"/>
                </a:cubicBezTo>
                <a:cubicBezTo>
                  <a:pt x="2242528" y="326136"/>
                  <a:pt x="2249957" y="324688"/>
                  <a:pt x="2258034" y="324688"/>
                </a:cubicBezTo>
                <a:cubicBezTo>
                  <a:pt x="2267635" y="324688"/>
                  <a:pt x="2276208" y="326746"/>
                  <a:pt x="2283752" y="330860"/>
                </a:cubicBezTo>
                <a:cubicBezTo>
                  <a:pt x="2291296" y="334975"/>
                  <a:pt x="2297239" y="341071"/>
                  <a:pt x="2301582" y="349148"/>
                </a:cubicBezTo>
                <a:cubicBezTo>
                  <a:pt x="2305926" y="357226"/>
                  <a:pt x="2308098" y="366979"/>
                  <a:pt x="2308098" y="378409"/>
                </a:cubicBezTo>
                <a:lnTo>
                  <a:pt x="2308098" y="452704"/>
                </a:lnTo>
                <a:lnTo>
                  <a:pt x="2282266" y="452704"/>
                </a:lnTo>
                <a:lnTo>
                  <a:pt x="2282266" y="382295"/>
                </a:lnTo>
                <a:cubicBezTo>
                  <a:pt x="2282266" y="371018"/>
                  <a:pt x="2279446" y="362369"/>
                  <a:pt x="2273808" y="356349"/>
                </a:cubicBezTo>
                <a:cubicBezTo>
                  <a:pt x="2268169" y="350330"/>
                  <a:pt x="2260473" y="347320"/>
                  <a:pt x="2250719" y="347320"/>
                </a:cubicBezTo>
                <a:cubicBezTo>
                  <a:pt x="2240966" y="347320"/>
                  <a:pt x="2233231" y="350330"/>
                  <a:pt x="2227516" y="356349"/>
                </a:cubicBezTo>
                <a:cubicBezTo>
                  <a:pt x="2221801" y="362369"/>
                  <a:pt x="2218944" y="371018"/>
                  <a:pt x="2218944" y="382295"/>
                </a:cubicBezTo>
                <a:lnTo>
                  <a:pt x="2218944" y="452704"/>
                </a:lnTo>
                <a:lnTo>
                  <a:pt x="2192883" y="452704"/>
                </a:lnTo>
                <a:close/>
                <a:moveTo>
                  <a:pt x="6120916" y="276682"/>
                </a:moveTo>
                <a:cubicBezTo>
                  <a:pt x="6125489" y="276682"/>
                  <a:pt x="6129375" y="278282"/>
                  <a:pt x="6132575" y="281483"/>
                </a:cubicBezTo>
                <a:cubicBezTo>
                  <a:pt x="6135775" y="284683"/>
                  <a:pt x="6137376" y="288646"/>
                  <a:pt x="6137376" y="293370"/>
                </a:cubicBezTo>
                <a:cubicBezTo>
                  <a:pt x="6137376" y="298094"/>
                  <a:pt x="6135775" y="302057"/>
                  <a:pt x="6132575" y="305257"/>
                </a:cubicBezTo>
                <a:cubicBezTo>
                  <a:pt x="6129375" y="308458"/>
                  <a:pt x="6125489" y="310058"/>
                  <a:pt x="6120916" y="310058"/>
                </a:cubicBezTo>
                <a:cubicBezTo>
                  <a:pt x="6116192" y="310058"/>
                  <a:pt x="6112230" y="308458"/>
                  <a:pt x="6109029" y="305257"/>
                </a:cubicBezTo>
                <a:cubicBezTo>
                  <a:pt x="6105829" y="302057"/>
                  <a:pt x="6104228" y="298094"/>
                  <a:pt x="6104228" y="293370"/>
                </a:cubicBezTo>
                <a:cubicBezTo>
                  <a:pt x="6104228" y="288646"/>
                  <a:pt x="6105829" y="284683"/>
                  <a:pt x="6109029" y="281483"/>
                </a:cubicBezTo>
                <a:cubicBezTo>
                  <a:pt x="6112230" y="278282"/>
                  <a:pt x="6116192" y="276682"/>
                  <a:pt x="6120916" y="276682"/>
                </a:cubicBezTo>
                <a:close/>
                <a:moveTo>
                  <a:pt x="4358791" y="276682"/>
                </a:moveTo>
                <a:cubicBezTo>
                  <a:pt x="4363363" y="276682"/>
                  <a:pt x="4367250" y="278282"/>
                  <a:pt x="4370450" y="281483"/>
                </a:cubicBezTo>
                <a:cubicBezTo>
                  <a:pt x="4373650" y="284683"/>
                  <a:pt x="4375251" y="288646"/>
                  <a:pt x="4375251" y="293370"/>
                </a:cubicBezTo>
                <a:cubicBezTo>
                  <a:pt x="4375251" y="298094"/>
                  <a:pt x="4373650" y="302057"/>
                  <a:pt x="4370450" y="305257"/>
                </a:cubicBezTo>
                <a:cubicBezTo>
                  <a:pt x="4367250" y="308458"/>
                  <a:pt x="4363363" y="310058"/>
                  <a:pt x="4358791" y="310058"/>
                </a:cubicBezTo>
                <a:cubicBezTo>
                  <a:pt x="4354067" y="310058"/>
                  <a:pt x="4350105" y="308458"/>
                  <a:pt x="4346904" y="305257"/>
                </a:cubicBezTo>
                <a:cubicBezTo>
                  <a:pt x="4343704" y="302057"/>
                  <a:pt x="4342104" y="298094"/>
                  <a:pt x="4342104" y="293370"/>
                </a:cubicBezTo>
                <a:cubicBezTo>
                  <a:pt x="4342104" y="288646"/>
                  <a:pt x="4343704" y="284683"/>
                  <a:pt x="4346904" y="281483"/>
                </a:cubicBezTo>
                <a:cubicBezTo>
                  <a:pt x="4350105" y="278282"/>
                  <a:pt x="4354067" y="276682"/>
                  <a:pt x="4358791" y="276682"/>
                </a:cubicBezTo>
                <a:close/>
                <a:moveTo>
                  <a:pt x="4149242" y="276682"/>
                </a:moveTo>
                <a:cubicBezTo>
                  <a:pt x="4153814" y="276682"/>
                  <a:pt x="4157700" y="278282"/>
                  <a:pt x="4160900" y="281483"/>
                </a:cubicBezTo>
                <a:cubicBezTo>
                  <a:pt x="4164101" y="284683"/>
                  <a:pt x="4165701" y="288646"/>
                  <a:pt x="4165701" y="293370"/>
                </a:cubicBezTo>
                <a:cubicBezTo>
                  <a:pt x="4165701" y="298094"/>
                  <a:pt x="4164101" y="302057"/>
                  <a:pt x="4160900" y="305257"/>
                </a:cubicBezTo>
                <a:cubicBezTo>
                  <a:pt x="4157700" y="308458"/>
                  <a:pt x="4153814" y="310058"/>
                  <a:pt x="4149242" y="310058"/>
                </a:cubicBezTo>
                <a:cubicBezTo>
                  <a:pt x="4144517" y="310058"/>
                  <a:pt x="4140555" y="308458"/>
                  <a:pt x="4137354" y="305257"/>
                </a:cubicBezTo>
                <a:cubicBezTo>
                  <a:pt x="4134154" y="302057"/>
                  <a:pt x="4132554" y="298094"/>
                  <a:pt x="4132554" y="293370"/>
                </a:cubicBezTo>
                <a:cubicBezTo>
                  <a:pt x="4132554" y="288646"/>
                  <a:pt x="4134154" y="284683"/>
                  <a:pt x="4137354" y="281483"/>
                </a:cubicBezTo>
                <a:cubicBezTo>
                  <a:pt x="4140555" y="278282"/>
                  <a:pt x="4144517" y="276682"/>
                  <a:pt x="4149242" y="276682"/>
                </a:cubicBezTo>
                <a:close/>
                <a:moveTo>
                  <a:pt x="3520592" y="276682"/>
                </a:moveTo>
                <a:cubicBezTo>
                  <a:pt x="3525164" y="276682"/>
                  <a:pt x="3529050" y="278282"/>
                  <a:pt x="3532250" y="281483"/>
                </a:cubicBezTo>
                <a:cubicBezTo>
                  <a:pt x="3535451" y="284683"/>
                  <a:pt x="3537051" y="288646"/>
                  <a:pt x="3537051" y="293370"/>
                </a:cubicBezTo>
                <a:cubicBezTo>
                  <a:pt x="3537051" y="298094"/>
                  <a:pt x="3535451" y="302057"/>
                  <a:pt x="3532250" y="305257"/>
                </a:cubicBezTo>
                <a:cubicBezTo>
                  <a:pt x="3529050" y="308458"/>
                  <a:pt x="3525164" y="310058"/>
                  <a:pt x="3520592" y="310058"/>
                </a:cubicBezTo>
                <a:cubicBezTo>
                  <a:pt x="3515867" y="310058"/>
                  <a:pt x="3511905" y="308458"/>
                  <a:pt x="3508704" y="305257"/>
                </a:cubicBezTo>
                <a:cubicBezTo>
                  <a:pt x="3505504" y="302057"/>
                  <a:pt x="3503904" y="298094"/>
                  <a:pt x="3503904" y="293370"/>
                </a:cubicBezTo>
                <a:cubicBezTo>
                  <a:pt x="3503904" y="288646"/>
                  <a:pt x="3505504" y="284683"/>
                  <a:pt x="3508704" y="281483"/>
                </a:cubicBezTo>
                <a:cubicBezTo>
                  <a:pt x="3511905" y="278282"/>
                  <a:pt x="3515867" y="276682"/>
                  <a:pt x="3520592" y="276682"/>
                </a:cubicBezTo>
                <a:close/>
                <a:moveTo>
                  <a:pt x="4110761" y="276225"/>
                </a:moveTo>
                <a:lnTo>
                  <a:pt x="4110761" y="297942"/>
                </a:lnTo>
                <a:cubicBezTo>
                  <a:pt x="4102836" y="297942"/>
                  <a:pt x="4097273" y="299428"/>
                  <a:pt x="4094073" y="302400"/>
                </a:cubicBezTo>
                <a:cubicBezTo>
                  <a:pt x="4090873" y="305372"/>
                  <a:pt x="4089272" y="310515"/>
                  <a:pt x="4089272" y="317830"/>
                </a:cubicBezTo>
                <a:lnTo>
                  <a:pt x="4089272" y="326746"/>
                </a:lnTo>
                <a:lnTo>
                  <a:pt x="4112590" y="326746"/>
                </a:lnTo>
                <a:lnTo>
                  <a:pt x="4112590" y="348005"/>
                </a:lnTo>
                <a:lnTo>
                  <a:pt x="4089272" y="348005"/>
                </a:lnTo>
                <a:lnTo>
                  <a:pt x="4089272" y="452704"/>
                </a:lnTo>
                <a:lnTo>
                  <a:pt x="4062983" y="452704"/>
                </a:lnTo>
                <a:lnTo>
                  <a:pt x="4062983" y="348005"/>
                </a:lnTo>
                <a:lnTo>
                  <a:pt x="4048124" y="348005"/>
                </a:lnTo>
                <a:lnTo>
                  <a:pt x="4048124" y="326746"/>
                </a:lnTo>
                <a:lnTo>
                  <a:pt x="4062983" y="326746"/>
                </a:lnTo>
                <a:lnTo>
                  <a:pt x="4062983" y="317830"/>
                </a:lnTo>
                <a:cubicBezTo>
                  <a:pt x="4062983" y="303352"/>
                  <a:pt x="4066832" y="292799"/>
                  <a:pt x="4074527" y="286169"/>
                </a:cubicBezTo>
                <a:cubicBezTo>
                  <a:pt x="4082224" y="279540"/>
                  <a:pt x="4094301" y="276225"/>
                  <a:pt x="4110761" y="276225"/>
                </a:cubicBezTo>
                <a:close/>
                <a:moveTo>
                  <a:pt x="10077754" y="71095"/>
                </a:moveTo>
                <a:cubicBezTo>
                  <a:pt x="10071047" y="71095"/>
                  <a:pt x="10064838" y="72695"/>
                  <a:pt x="10059122" y="75895"/>
                </a:cubicBezTo>
                <a:cubicBezTo>
                  <a:pt x="10053408" y="79096"/>
                  <a:pt x="10048873" y="83858"/>
                  <a:pt x="10045521" y="90183"/>
                </a:cubicBezTo>
                <a:cubicBezTo>
                  <a:pt x="10042167" y="96507"/>
                  <a:pt x="10040492" y="104242"/>
                  <a:pt x="10040492" y="113386"/>
                </a:cubicBezTo>
                <a:cubicBezTo>
                  <a:pt x="10040492" y="126949"/>
                  <a:pt x="10043958" y="137427"/>
                  <a:pt x="10050894" y="144818"/>
                </a:cubicBezTo>
                <a:cubicBezTo>
                  <a:pt x="10057827" y="152210"/>
                  <a:pt x="10066552" y="155905"/>
                  <a:pt x="10077068" y="155905"/>
                </a:cubicBezTo>
                <a:cubicBezTo>
                  <a:pt x="10083773" y="155905"/>
                  <a:pt x="10090060" y="154305"/>
                  <a:pt x="10095927" y="151105"/>
                </a:cubicBezTo>
                <a:cubicBezTo>
                  <a:pt x="10101794" y="147904"/>
                  <a:pt x="10106558" y="143104"/>
                  <a:pt x="10110214" y="136703"/>
                </a:cubicBezTo>
                <a:cubicBezTo>
                  <a:pt x="10113872" y="130302"/>
                  <a:pt x="10115701" y="122530"/>
                  <a:pt x="10115701" y="113386"/>
                </a:cubicBezTo>
                <a:cubicBezTo>
                  <a:pt x="10115701" y="104242"/>
                  <a:pt x="10113948" y="96507"/>
                  <a:pt x="10110444" y="90183"/>
                </a:cubicBezTo>
                <a:cubicBezTo>
                  <a:pt x="10106938" y="83858"/>
                  <a:pt x="10102289" y="79096"/>
                  <a:pt x="10096499" y="75895"/>
                </a:cubicBezTo>
                <a:cubicBezTo>
                  <a:pt x="10090708" y="72695"/>
                  <a:pt x="10084459" y="71095"/>
                  <a:pt x="10077754" y="71095"/>
                </a:cubicBezTo>
                <a:close/>
                <a:moveTo>
                  <a:pt x="9382429" y="71095"/>
                </a:moveTo>
                <a:cubicBezTo>
                  <a:pt x="9375723" y="71095"/>
                  <a:pt x="9369513" y="72695"/>
                  <a:pt x="9363797" y="75895"/>
                </a:cubicBezTo>
                <a:cubicBezTo>
                  <a:pt x="9358083" y="79096"/>
                  <a:pt x="9353549" y="83858"/>
                  <a:pt x="9350196" y="90183"/>
                </a:cubicBezTo>
                <a:cubicBezTo>
                  <a:pt x="9346842" y="96507"/>
                  <a:pt x="9345167" y="104242"/>
                  <a:pt x="9345167" y="113386"/>
                </a:cubicBezTo>
                <a:cubicBezTo>
                  <a:pt x="9345167" y="126949"/>
                  <a:pt x="9348634" y="137427"/>
                  <a:pt x="9355569" y="144818"/>
                </a:cubicBezTo>
                <a:cubicBezTo>
                  <a:pt x="9362502" y="152210"/>
                  <a:pt x="9371227" y="155905"/>
                  <a:pt x="9381743" y="155905"/>
                </a:cubicBezTo>
                <a:cubicBezTo>
                  <a:pt x="9388448" y="155905"/>
                  <a:pt x="9394735" y="154305"/>
                  <a:pt x="9400602" y="151105"/>
                </a:cubicBezTo>
                <a:cubicBezTo>
                  <a:pt x="9406470" y="147904"/>
                  <a:pt x="9411233" y="143104"/>
                  <a:pt x="9414889" y="136703"/>
                </a:cubicBezTo>
                <a:cubicBezTo>
                  <a:pt x="9418547" y="130302"/>
                  <a:pt x="9420376" y="122530"/>
                  <a:pt x="9420376" y="113386"/>
                </a:cubicBezTo>
                <a:cubicBezTo>
                  <a:pt x="9420376" y="104242"/>
                  <a:pt x="9418623" y="96507"/>
                  <a:pt x="9415119" y="90183"/>
                </a:cubicBezTo>
                <a:cubicBezTo>
                  <a:pt x="9411614" y="83858"/>
                  <a:pt x="9406964" y="79096"/>
                  <a:pt x="9401174" y="75895"/>
                </a:cubicBezTo>
                <a:cubicBezTo>
                  <a:pt x="9395383" y="72695"/>
                  <a:pt x="9389134" y="71095"/>
                  <a:pt x="9382429" y="71095"/>
                </a:cubicBezTo>
                <a:close/>
                <a:moveTo>
                  <a:pt x="8953804" y="71095"/>
                </a:moveTo>
                <a:cubicBezTo>
                  <a:pt x="8947099" y="71095"/>
                  <a:pt x="8940888" y="72695"/>
                  <a:pt x="8935173" y="75895"/>
                </a:cubicBezTo>
                <a:cubicBezTo>
                  <a:pt x="8929458" y="79096"/>
                  <a:pt x="8924925" y="83858"/>
                  <a:pt x="8921571" y="90183"/>
                </a:cubicBezTo>
                <a:cubicBezTo>
                  <a:pt x="8918218" y="96507"/>
                  <a:pt x="8916542" y="104242"/>
                  <a:pt x="8916542" y="113386"/>
                </a:cubicBezTo>
                <a:cubicBezTo>
                  <a:pt x="8916542" y="126949"/>
                  <a:pt x="8920010" y="137427"/>
                  <a:pt x="8926944" y="144818"/>
                </a:cubicBezTo>
                <a:cubicBezTo>
                  <a:pt x="8933878" y="152210"/>
                  <a:pt x="8942603" y="155905"/>
                  <a:pt x="8953118" y="155905"/>
                </a:cubicBezTo>
                <a:cubicBezTo>
                  <a:pt x="8959824" y="155905"/>
                  <a:pt x="8966110" y="154305"/>
                  <a:pt x="8971978" y="151105"/>
                </a:cubicBezTo>
                <a:cubicBezTo>
                  <a:pt x="8977845" y="147904"/>
                  <a:pt x="8982608" y="143104"/>
                  <a:pt x="8986265" y="136703"/>
                </a:cubicBezTo>
                <a:cubicBezTo>
                  <a:pt x="8989923" y="130302"/>
                  <a:pt x="8991751" y="122530"/>
                  <a:pt x="8991751" y="113386"/>
                </a:cubicBezTo>
                <a:cubicBezTo>
                  <a:pt x="8991751" y="104242"/>
                  <a:pt x="8989999" y="96507"/>
                  <a:pt x="8986494" y="90183"/>
                </a:cubicBezTo>
                <a:cubicBezTo>
                  <a:pt x="8982989" y="83858"/>
                  <a:pt x="8978340" y="79096"/>
                  <a:pt x="8972549" y="75895"/>
                </a:cubicBezTo>
                <a:cubicBezTo>
                  <a:pt x="8966758" y="72695"/>
                  <a:pt x="8960509" y="71095"/>
                  <a:pt x="8953804" y="71095"/>
                </a:cubicBezTo>
                <a:close/>
                <a:moveTo>
                  <a:pt x="8364169" y="71095"/>
                </a:moveTo>
                <a:cubicBezTo>
                  <a:pt x="8357462" y="71095"/>
                  <a:pt x="8351214" y="72733"/>
                  <a:pt x="8345423" y="76010"/>
                </a:cubicBezTo>
                <a:cubicBezTo>
                  <a:pt x="8339632" y="79286"/>
                  <a:pt x="8334946" y="84087"/>
                  <a:pt x="8331364" y="90411"/>
                </a:cubicBezTo>
                <a:cubicBezTo>
                  <a:pt x="8327783" y="96736"/>
                  <a:pt x="8325993" y="104242"/>
                  <a:pt x="8325993" y="112928"/>
                </a:cubicBezTo>
                <a:cubicBezTo>
                  <a:pt x="8325993" y="121615"/>
                  <a:pt x="8327783" y="129235"/>
                  <a:pt x="8331364" y="135788"/>
                </a:cubicBezTo>
                <a:cubicBezTo>
                  <a:pt x="8334946" y="142342"/>
                  <a:pt x="8339670" y="147333"/>
                  <a:pt x="8345538" y="150762"/>
                </a:cubicBezTo>
                <a:cubicBezTo>
                  <a:pt x="8351404" y="154191"/>
                  <a:pt x="8357615" y="155905"/>
                  <a:pt x="8364169" y="155905"/>
                </a:cubicBezTo>
                <a:cubicBezTo>
                  <a:pt x="8370874" y="155905"/>
                  <a:pt x="8377122" y="154229"/>
                  <a:pt x="8382914" y="150876"/>
                </a:cubicBezTo>
                <a:cubicBezTo>
                  <a:pt x="8388705" y="147523"/>
                  <a:pt x="8393391" y="142608"/>
                  <a:pt x="8396973" y="136131"/>
                </a:cubicBezTo>
                <a:cubicBezTo>
                  <a:pt x="8400554" y="129654"/>
                  <a:pt x="8402345" y="122072"/>
                  <a:pt x="8402345" y="113386"/>
                </a:cubicBezTo>
                <a:cubicBezTo>
                  <a:pt x="8402345" y="104699"/>
                  <a:pt x="8400554" y="97155"/>
                  <a:pt x="8396973" y="90754"/>
                </a:cubicBezTo>
                <a:cubicBezTo>
                  <a:pt x="8393391" y="84353"/>
                  <a:pt x="8388705" y="79477"/>
                  <a:pt x="8382914" y="76124"/>
                </a:cubicBezTo>
                <a:cubicBezTo>
                  <a:pt x="8377122" y="72771"/>
                  <a:pt x="8370874" y="71095"/>
                  <a:pt x="8364169" y="71095"/>
                </a:cubicBezTo>
                <a:close/>
                <a:moveTo>
                  <a:pt x="8162619" y="71095"/>
                </a:moveTo>
                <a:cubicBezTo>
                  <a:pt x="8156066" y="71095"/>
                  <a:pt x="8149856" y="72771"/>
                  <a:pt x="8143989" y="76124"/>
                </a:cubicBezTo>
                <a:cubicBezTo>
                  <a:pt x="8138121" y="79477"/>
                  <a:pt x="8133397" y="84353"/>
                  <a:pt x="8129815" y="90754"/>
                </a:cubicBezTo>
                <a:cubicBezTo>
                  <a:pt x="8126234" y="97155"/>
                  <a:pt x="8124443" y="104699"/>
                  <a:pt x="8124443" y="113386"/>
                </a:cubicBezTo>
                <a:cubicBezTo>
                  <a:pt x="8124443" y="122072"/>
                  <a:pt x="8126234" y="129654"/>
                  <a:pt x="8129815" y="136131"/>
                </a:cubicBezTo>
                <a:cubicBezTo>
                  <a:pt x="8133397" y="142608"/>
                  <a:pt x="8138121" y="147523"/>
                  <a:pt x="8143989" y="150876"/>
                </a:cubicBezTo>
                <a:cubicBezTo>
                  <a:pt x="8149856" y="154229"/>
                  <a:pt x="8156066" y="155905"/>
                  <a:pt x="8162619" y="155905"/>
                </a:cubicBezTo>
                <a:cubicBezTo>
                  <a:pt x="8169325" y="155905"/>
                  <a:pt x="8175611" y="154191"/>
                  <a:pt x="8181479" y="150762"/>
                </a:cubicBezTo>
                <a:cubicBezTo>
                  <a:pt x="8187346" y="147333"/>
                  <a:pt x="8192071" y="142342"/>
                  <a:pt x="8195652" y="135788"/>
                </a:cubicBezTo>
                <a:cubicBezTo>
                  <a:pt x="8199234" y="129235"/>
                  <a:pt x="8201024" y="121615"/>
                  <a:pt x="8201024" y="112928"/>
                </a:cubicBezTo>
                <a:cubicBezTo>
                  <a:pt x="8201024" y="104242"/>
                  <a:pt x="8199234" y="96736"/>
                  <a:pt x="8195652" y="90411"/>
                </a:cubicBezTo>
                <a:cubicBezTo>
                  <a:pt x="8192071" y="84087"/>
                  <a:pt x="8187346" y="79286"/>
                  <a:pt x="8181479" y="76010"/>
                </a:cubicBezTo>
                <a:cubicBezTo>
                  <a:pt x="8175611" y="72733"/>
                  <a:pt x="8169325" y="71095"/>
                  <a:pt x="8162619" y="71095"/>
                </a:cubicBezTo>
                <a:close/>
                <a:moveTo>
                  <a:pt x="6552895" y="71095"/>
                </a:moveTo>
                <a:cubicBezTo>
                  <a:pt x="6546341" y="71095"/>
                  <a:pt x="6540131" y="72771"/>
                  <a:pt x="6534264" y="76124"/>
                </a:cubicBezTo>
                <a:cubicBezTo>
                  <a:pt x="6528396" y="79477"/>
                  <a:pt x="6523672" y="84353"/>
                  <a:pt x="6520091" y="90754"/>
                </a:cubicBezTo>
                <a:cubicBezTo>
                  <a:pt x="6516509" y="97155"/>
                  <a:pt x="6514719" y="104699"/>
                  <a:pt x="6514719" y="113386"/>
                </a:cubicBezTo>
                <a:cubicBezTo>
                  <a:pt x="6514719" y="122072"/>
                  <a:pt x="6516509" y="129654"/>
                  <a:pt x="6520091" y="136131"/>
                </a:cubicBezTo>
                <a:cubicBezTo>
                  <a:pt x="6523672" y="142608"/>
                  <a:pt x="6528396" y="147523"/>
                  <a:pt x="6534264" y="150876"/>
                </a:cubicBezTo>
                <a:cubicBezTo>
                  <a:pt x="6540131" y="154229"/>
                  <a:pt x="6546341" y="155905"/>
                  <a:pt x="6552895" y="155905"/>
                </a:cubicBezTo>
                <a:cubicBezTo>
                  <a:pt x="6559600" y="155905"/>
                  <a:pt x="6565886" y="154191"/>
                  <a:pt x="6571754" y="150762"/>
                </a:cubicBezTo>
                <a:cubicBezTo>
                  <a:pt x="6577622" y="147333"/>
                  <a:pt x="6582346" y="142342"/>
                  <a:pt x="6585928" y="135788"/>
                </a:cubicBezTo>
                <a:cubicBezTo>
                  <a:pt x="6589509" y="129235"/>
                  <a:pt x="6591299" y="121615"/>
                  <a:pt x="6591299" y="112928"/>
                </a:cubicBezTo>
                <a:cubicBezTo>
                  <a:pt x="6591299" y="104242"/>
                  <a:pt x="6589509" y="96736"/>
                  <a:pt x="6585928" y="90411"/>
                </a:cubicBezTo>
                <a:cubicBezTo>
                  <a:pt x="6582346" y="84087"/>
                  <a:pt x="6577622" y="79286"/>
                  <a:pt x="6571754" y="76010"/>
                </a:cubicBezTo>
                <a:cubicBezTo>
                  <a:pt x="6565886" y="72733"/>
                  <a:pt x="6559600" y="71095"/>
                  <a:pt x="6552895" y="71095"/>
                </a:cubicBezTo>
                <a:close/>
                <a:moveTo>
                  <a:pt x="6325818" y="71095"/>
                </a:moveTo>
                <a:cubicBezTo>
                  <a:pt x="6319113" y="71095"/>
                  <a:pt x="6312865" y="72733"/>
                  <a:pt x="6307074" y="76010"/>
                </a:cubicBezTo>
                <a:cubicBezTo>
                  <a:pt x="6301282" y="79286"/>
                  <a:pt x="6296596" y="84087"/>
                  <a:pt x="6293015" y="90411"/>
                </a:cubicBezTo>
                <a:cubicBezTo>
                  <a:pt x="6289433" y="96736"/>
                  <a:pt x="6287642" y="104242"/>
                  <a:pt x="6287642" y="112928"/>
                </a:cubicBezTo>
                <a:cubicBezTo>
                  <a:pt x="6287642" y="121615"/>
                  <a:pt x="6289433" y="129235"/>
                  <a:pt x="6293015" y="135788"/>
                </a:cubicBezTo>
                <a:cubicBezTo>
                  <a:pt x="6296596" y="142342"/>
                  <a:pt x="6301320" y="147333"/>
                  <a:pt x="6307188" y="150762"/>
                </a:cubicBezTo>
                <a:cubicBezTo>
                  <a:pt x="6313055" y="154191"/>
                  <a:pt x="6319265" y="155905"/>
                  <a:pt x="6325818" y="155905"/>
                </a:cubicBezTo>
                <a:cubicBezTo>
                  <a:pt x="6332524" y="155905"/>
                  <a:pt x="6338772" y="154229"/>
                  <a:pt x="6344564" y="150876"/>
                </a:cubicBezTo>
                <a:cubicBezTo>
                  <a:pt x="6350355" y="147523"/>
                  <a:pt x="6355042" y="142608"/>
                  <a:pt x="6358623" y="136131"/>
                </a:cubicBezTo>
                <a:cubicBezTo>
                  <a:pt x="6362204" y="129654"/>
                  <a:pt x="6363995" y="122072"/>
                  <a:pt x="6363995" y="113386"/>
                </a:cubicBezTo>
                <a:cubicBezTo>
                  <a:pt x="6363995" y="104699"/>
                  <a:pt x="6362204" y="97155"/>
                  <a:pt x="6358623" y="90754"/>
                </a:cubicBezTo>
                <a:cubicBezTo>
                  <a:pt x="6355042" y="84353"/>
                  <a:pt x="6350355" y="79477"/>
                  <a:pt x="6344564" y="76124"/>
                </a:cubicBezTo>
                <a:cubicBezTo>
                  <a:pt x="6338772" y="72771"/>
                  <a:pt x="6332524" y="71095"/>
                  <a:pt x="6325818" y="71095"/>
                </a:cubicBezTo>
                <a:close/>
                <a:moveTo>
                  <a:pt x="6021018" y="71095"/>
                </a:moveTo>
                <a:cubicBezTo>
                  <a:pt x="6014313" y="71095"/>
                  <a:pt x="6008065" y="72733"/>
                  <a:pt x="6002273" y="76010"/>
                </a:cubicBezTo>
                <a:cubicBezTo>
                  <a:pt x="5996482" y="79286"/>
                  <a:pt x="5991796" y="84087"/>
                  <a:pt x="5988215" y="90411"/>
                </a:cubicBezTo>
                <a:cubicBezTo>
                  <a:pt x="5984633" y="96736"/>
                  <a:pt x="5982842" y="104242"/>
                  <a:pt x="5982842" y="112928"/>
                </a:cubicBezTo>
                <a:cubicBezTo>
                  <a:pt x="5982842" y="121615"/>
                  <a:pt x="5984633" y="129235"/>
                  <a:pt x="5988215" y="135788"/>
                </a:cubicBezTo>
                <a:cubicBezTo>
                  <a:pt x="5991796" y="142342"/>
                  <a:pt x="5996520" y="147333"/>
                  <a:pt x="6002388" y="150762"/>
                </a:cubicBezTo>
                <a:cubicBezTo>
                  <a:pt x="6008255" y="154191"/>
                  <a:pt x="6014465" y="155905"/>
                  <a:pt x="6021018" y="155905"/>
                </a:cubicBezTo>
                <a:cubicBezTo>
                  <a:pt x="6027724" y="155905"/>
                  <a:pt x="6033973" y="154229"/>
                  <a:pt x="6039764" y="150876"/>
                </a:cubicBezTo>
                <a:cubicBezTo>
                  <a:pt x="6045555" y="147523"/>
                  <a:pt x="6050241" y="142608"/>
                  <a:pt x="6053823" y="136131"/>
                </a:cubicBezTo>
                <a:cubicBezTo>
                  <a:pt x="6057404" y="129654"/>
                  <a:pt x="6059195" y="122072"/>
                  <a:pt x="6059195" y="113386"/>
                </a:cubicBezTo>
                <a:cubicBezTo>
                  <a:pt x="6059195" y="104699"/>
                  <a:pt x="6057404" y="97155"/>
                  <a:pt x="6053823" y="90754"/>
                </a:cubicBezTo>
                <a:cubicBezTo>
                  <a:pt x="6050241" y="84353"/>
                  <a:pt x="6045555" y="79477"/>
                  <a:pt x="6039764" y="76124"/>
                </a:cubicBezTo>
                <a:cubicBezTo>
                  <a:pt x="6033973" y="72771"/>
                  <a:pt x="6027724" y="71095"/>
                  <a:pt x="6021018" y="71095"/>
                </a:cubicBezTo>
                <a:close/>
                <a:moveTo>
                  <a:pt x="5058080" y="71095"/>
                </a:moveTo>
                <a:cubicBezTo>
                  <a:pt x="5051374" y="71095"/>
                  <a:pt x="5045163" y="72695"/>
                  <a:pt x="5039449" y="75895"/>
                </a:cubicBezTo>
                <a:cubicBezTo>
                  <a:pt x="5033733" y="79096"/>
                  <a:pt x="5029199" y="83858"/>
                  <a:pt x="5025847" y="90183"/>
                </a:cubicBezTo>
                <a:cubicBezTo>
                  <a:pt x="5022494" y="96507"/>
                  <a:pt x="5020818" y="104242"/>
                  <a:pt x="5020818" y="113386"/>
                </a:cubicBezTo>
                <a:cubicBezTo>
                  <a:pt x="5020818" y="126949"/>
                  <a:pt x="5024284" y="137427"/>
                  <a:pt x="5031219" y="144818"/>
                </a:cubicBezTo>
                <a:cubicBezTo>
                  <a:pt x="5038153" y="152210"/>
                  <a:pt x="5046878" y="155905"/>
                  <a:pt x="5057394" y="155905"/>
                </a:cubicBezTo>
                <a:cubicBezTo>
                  <a:pt x="5064099" y="155905"/>
                  <a:pt x="5070385" y="154305"/>
                  <a:pt x="5076253" y="151105"/>
                </a:cubicBezTo>
                <a:cubicBezTo>
                  <a:pt x="5082120" y="147904"/>
                  <a:pt x="5086883" y="143104"/>
                  <a:pt x="5090540" y="136703"/>
                </a:cubicBezTo>
                <a:cubicBezTo>
                  <a:pt x="5094198" y="130302"/>
                  <a:pt x="5096027" y="122530"/>
                  <a:pt x="5096027" y="113386"/>
                </a:cubicBezTo>
                <a:cubicBezTo>
                  <a:pt x="5096027" y="104242"/>
                  <a:pt x="5094274" y="96507"/>
                  <a:pt x="5090769" y="90183"/>
                </a:cubicBezTo>
                <a:cubicBezTo>
                  <a:pt x="5087264" y="83858"/>
                  <a:pt x="5082615" y="79096"/>
                  <a:pt x="5076824" y="75895"/>
                </a:cubicBezTo>
                <a:cubicBezTo>
                  <a:pt x="5071033" y="72695"/>
                  <a:pt x="5064785" y="71095"/>
                  <a:pt x="5058080" y="71095"/>
                </a:cubicBezTo>
                <a:close/>
                <a:moveTo>
                  <a:pt x="4610405" y="71095"/>
                </a:moveTo>
                <a:cubicBezTo>
                  <a:pt x="4603699" y="71095"/>
                  <a:pt x="4597488" y="72695"/>
                  <a:pt x="4591774" y="75895"/>
                </a:cubicBezTo>
                <a:cubicBezTo>
                  <a:pt x="4586058" y="79096"/>
                  <a:pt x="4581524" y="83858"/>
                  <a:pt x="4578172" y="90183"/>
                </a:cubicBezTo>
                <a:cubicBezTo>
                  <a:pt x="4574819" y="96507"/>
                  <a:pt x="4573143" y="104242"/>
                  <a:pt x="4573143" y="113386"/>
                </a:cubicBezTo>
                <a:cubicBezTo>
                  <a:pt x="4573143" y="126949"/>
                  <a:pt x="4576609" y="137427"/>
                  <a:pt x="4583544" y="144818"/>
                </a:cubicBezTo>
                <a:cubicBezTo>
                  <a:pt x="4590478" y="152210"/>
                  <a:pt x="4599203" y="155905"/>
                  <a:pt x="4609719" y="155905"/>
                </a:cubicBezTo>
                <a:cubicBezTo>
                  <a:pt x="4616425" y="155905"/>
                  <a:pt x="4622711" y="154305"/>
                  <a:pt x="4628578" y="151105"/>
                </a:cubicBezTo>
                <a:cubicBezTo>
                  <a:pt x="4634445" y="147904"/>
                  <a:pt x="4639208" y="143104"/>
                  <a:pt x="4642865" y="136703"/>
                </a:cubicBezTo>
                <a:cubicBezTo>
                  <a:pt x="4646523" y="130302"/>
                  <a:pt x="4648352" y="122530"/>
                  <a:pt x="4648352" y="113386"/>
                </a:cubicBezTo>
                <a:cubicBezTo>
                  <a:pt x="4648352" y="104242"/>
                  <a:pt x="4646599" y="96507"/>
                  <a:pt x="4643094" y="90183"/>
                </a:cubicBezTo>
                <a:cubicBezTo>
                  <a:pt x="4639589" y="83858"/>
                  <a:pt x="4634941" y="79096"/>
                  <a:pt x="4629149" y="75895"/>
                </a:cubicBezTo>
                <a:cubicBezTo>
                  <a:pt x="4623358" y="72695"/>
                  <a:pt x="4617110" y="71095"/>
                  <a:pt x="4610405" y="71095"/>
                </a:cubicBezTo>
                <a:close/>
                <a:moveTo>
                  <a:pt x="3630243" y="71095"/>
                </a:moveTo>
                <a:cubicBezTo>
                  <a:pt x="3623538" y="71095"/>
                  <a:pt x="3617289" y="72733"/>
                  <a:pt x="3611498" y="76010"/>
                </a:cubicBezTo>
                <a:cubicBezTo>
                  <a:pt x="3605707" y="79286"/>
                  <a:pt x="3601020" y="84087"/>
                  <a:pt x="3597439" y="90411"/>
                </a:cubicBezTo>
                <a:cubicBezTo>
                  <a:pt x="3593858" y="96736"/>
                  <a:pt x="3592067" y="104242"/>
                  <a:pt x="3592067" y="112928"/>
                </a:cubicBezTo>
                <a:cubicBezTo>
                  <a:pt x="3592067" y="121615"/>
                  <a:pt x="3593858" y="129235"/>
                  <a:pt x="3597439" y="135788"/>
                </a:cubicBezTo>
                <a:cubicBezTo>
                  <a:pt x="3601020" y="142342"/>
                  <a:pt x="3605745" y="147333"/>
                  <a:pt x="3611612" y="150762"/>
                </a:cubicBezTo>
                <a:cubicBezTo>
                  <a:pt x="3617480" y="154191"/>
                  <a:pt x="3623690" y="155905"/>
                  <a:pt x="3630243" y="155905"/>
                </a:cubicBezTo>
                <a:cubicBezTo>
                  <a:pt x="3636949" y="155905"/>
                  <a:pt x="3643197" y="154229"/>
                  <a:pt x="3648988" y="150876"/>
                </a:cubicBezTo>
                <a:cubicBezTo>
                  <a:pt x="3654780" y="147523"/>
                  <a:pt x="3659466" y="142608"/>
                  <a:pt x="3663047" y="136131"/>
                </a:cubicBezTo>
                <a:cubicBezTo>
                  <a:pt x="3666629" y="129654"/>
                  <a:pt x="3668419" y="122072"/>
                  <a:pt x="3668419" y="113386"/>
                </a:cubicBezTo>
                <a:cubicBezTo>
                  <a:pt x="3668419" y="104699"/>
                  <a:pt x="3666629" y="97155"/>
                  <a:pt x="3663047" y="90754"/>
                </a:cubicBezTo>
                <a:cubicBezTo>
                  <a:pt x="3659466" y="84353"/>
                  <a:pt x="3654780" y="79477"/>
                  <a:pt x="3648988" y="76124"/>
                </a:cubicBezTo>
                <a:cubicBezTo>
                  <a:pt x="3643197" y="72771"/>
                  <a:pt x="3636949" y="71095"/>
                  <a:pt x="3630243" y="71095"/>
                </a:cubicBezTo>
                <a:close/>
                <a:moveTo>
                  <a:pt x="3182569" y="71095"/>
                </a:moveTo>
                <a:cubicBezTo>
                  <a:pt x="3175863" y="71095"/>
                  <a:pt x="3169614" y="72733"/>
                  <a:pt x="3163823" y="76010"/>
                </a:cubicBezTo>
                <a:cubicBezTo>
                  <a:pt x="3158033" y="79286"/>
                  <a:pt x="3153346" y="84087"/>
                  <a:pt x="3149765" y="90411"/>
                </a:cubicBezTo>
                <a:cubicBezTo>
                  <a:pt x="3146184" y="96736"/>
                  <a:pt x="3144393" y="104242"/>
                  <a:pt x="3144393" y="112928"/>
                </a:cubicBezTo>
                <a:cubicBezTo>
                  <a:pt x="3144393" y="121615"/>
                  <a:pt x="3146184" y="129235"/>
                  <a:pt x="3149765" y="135788"/>
                </a:cubicBezTo>
                <a:cubicBezTo>
                  <a:pt x="3153346" y="142342"/>
                  <a:pt x="3158070" y="147333"/>
                  <a:pt x="3163937" y="150762"/>
                </a:cubicBezTo>
                <a:cubicBezTo>
                  <a:pt x="3169805" y="154191"/>
                  <a:pt x="3176015" y="155905"/>
                  <a:pt x="3182569" y="155905"/>
                </a:cubicBezTo>
                <a:cubicBezTo>
                  <a:pt x="3189274" y="155905"/>
                  <a:pt x="3195522" y="154229"/>
                  <a:pt x="3201314" y="150876"/>
                </a:cubicBezTo>
                <a:cubicBezTo>
                  <a:pt x="3207105" y="147523"/>
                  <a:pt x="3211792" y="142608"/>
                  <a:pt x="3215373" y="136131"/>
                </a:cubicBezTo>
                <a:cubicBezTo>
                  <a:pt x="3218954" y="129654"/>
                  <a:pt x="3220745" y="122072"/>
                  <a:pt x="3220745" y="113386"/>
                </a:cubicBezTo>
                <a:cubicBezTo>
                  <a:pt x="3220745" y="104699"/>
                  <a:pt x="3218954" y="97155"/>
                  <a:pt x="3215373" y="90754"/>
                </a:cubicBezTo>
                <a:cubicBezTo>
                  <a:pt x="3211792" y="84353"/>
                  <a:pt x="3207105" y="79477"/>
                  <a:pt x="3201314" y="76124"/>
                </a:cubicBezTo>
                <a:cubicBezTo>
                  <a:pt x="3195522" y="72771"/>
                  <a:pt x="3189274" y="71095"/>
                  <a:pt x="3182569" y="71095"/>
                </a:cubicBezTo>
                <a:close/>
                <a:moveTo>
                  <a:pt x="2963494" y="71095"/>
                </a:moveTo>
                <a:cubicBezTo>
                  <a:pt x="2956788" y="71095"/>
                  <a:pt x="2950539" y="72733"/>
                  <a:pt x="2944749" y="76010"/>
                </a:cubicBezTo>
                <a:cubicBezTo>
                  <a:pt x="2938957" y="79286"/>
                  <a:pt x="2934271" y="84087"/>
                  <a:pt x="2930689" y="90411"/>
                </a:cubicBezTo>
                <a:cubicBezTo>
                  <a:pt x="2927108" y="96736"/>
                  <a:pt x="2925318" y="104242"/>
                  <a:pt x="2925318" y="112928"/>
                </a:cubicBezTo>
                <a:cubicBezTo>
                  <a:pt x="2925318" y="121615"/>
                  <a:pt x="2927108" y="129235"/>
                  <a:pt x="2930689" y="135788"/>
                </a:cubicBezTo>
                <a:cubicBezTo>
                  <a:pt x="2934271" y="142342"/>
                  <a:pt x="2938995" y="147333"/>
                  <a:pt x="2944863" y="150762"/>
                </a:cubicBezTo>
                <a:cubicBezTo>
                  <a:pt x="2950730" y="154191"/>
                  <a:pt x="2956940" y="155905"/>
                  <a:pt x="2963494" y="155905"/>
                </a:cubicBezTo>
                <a:cubicBezTo>
                  <a:pt x="2970199" y="155905"/>
                  <a:pt x="2976447" y="154229"/>
                  <a:pt x="2982239" y="150876"/>
                </a:cubicBezTo>
                <a:cubicBezTo>
                  <a:pt x="2988030" y="147523"/>
                  <a:pt x="2992716" y="142608"/>
                  <a:pt x="2996298" y="136131"/>
                </a:cubicBezTo>
                <a:cubicBezTo>
                  <a:pt x="2999879" y="129654"/>
                  <a:pt x="3001670" y="122072"/>
                  <a:pt x="3001670" y="113386"/>
                </a:cubicBezTo>
                <a:cubicBezTo>
                  <a:pt x="3001670" y="104699"/>
                  <a:pt x="2999879" y="97155"/>
                  <a:pt x="2996298" y="90754"/>
                </a:cubicBezTo>
                <a:cubicBezTo>
                  <a:pt x="2992716" y="84353"/>
                  <a:pt x="2988030" y="79477"/>
                  <a:pt x="2982239" y="76124"/>
                </a:cubicBezTo>
                <a:cubicBezTo>
                  <a:pt x="2976447" y="72771"/>
                  <a:pt x="2970199" y="71095"/>
                  <a:pt x="2963494" y="71095"/>
                </a:cubicBezTo>
                <a:close/>
                <a:moveTo>
                  <a:pt x="2658694" y="71095"/>
                </a:moveTo>
                <a:cubicBezTo>
                  <a:pt x="2651988" y="71095"/>
                  <a:pt x="2645739" y="72733"/>
                  <a:pt x="2639948" y="76010"/>
                </a:cubicBezTo>
                <a:cubicBezTo>
                  <a:pt x="2634157" y="79286"/>
                  <a:pt x="2629471" y="84087"/>
                  <a:pt x="2625889" y="90411"/>
                </a:cubicBezTo>
                <a:cubicBezTo>
                  <a:pt x="2622309" y="96736"/>
                  <a:pt x="2620517" y="104242"/>
                  <a:pt x="2620517" y="112928"/>
                </a:cubicBezTo>
                <a:cubicBezTo>
                  <a:pt x="2620517" y="121615"/>
                  <a:pt x="2622309" y="129235"/>
                  <a:pt x="2625889" y="135788"/>
                </a:cubicBezTo>
                <a:cubicBezTo>
                  <a:pt x="2629471" y="142342"/>
                  <a:pt x="2634195" y="147333"/>
                  <a:pt x="2640063" y="150762"/>
                </a:cubicBezTo>
                <a:cubicBezTo>
                  <a:pt x="2645930" y="154191"/>
                  <a:pt x="2652141" y="155905"/>
                  <a:pt x="2658694" y="155905"/>
                </a:cubicBezTo>
                <a:cubicBezTo>
                  <a:pt x="2665399" y="155905"/>
                  <a:pt x="2671648" y="154229"/>
                  <a:pt x="2677439" y="150876"/>
                </a:cubicBezTo>
                <a:cubicBezTo>
                  <a:pt x="2683230" y="147523"/>
                  <a:pt x="2687916" y="142608"/>
                  <a:pt x="2691498" y="136131"/>
                </a:cubicBezTo>
                <a:cubicBezTo>
                  <a:pt x="2695079" y="129654"/>
                  <a:pt x="2696870" y="122072"/>
                  <a:pt x="2696870" y="113386"/>
                </a:cubicBezTo>
                <a:cubicBezTo>
                  <a:pt x="2696870" y="104699"/>
                  <a:pt x="2695079" y="97155"/>
                  <a:pt x="2691498" y="90754"/>
                </a:cubicBezTo>
                <a:cubicBezTo>
                  <a:pt x="2687916" y="84353"/>
                  <a:pt x="2683230" y="79477"/>
                  <a:pt x="2677439" y="76124"/>
                </a:cubicBezTo>
                <a:cubicBezTo>
                  <a:pt x="2671648" y="72771"/>
                  <a:pt x="2665399" y="71095"/>
                  <a:pt x="2658694" y="71095"/>
                </a:cubicBezTo>
                <a:close/>
                <a:moveTo>
                  <a:pt x="1562404" y="71095"/>
                </a:moveTo>
                <a:cubicBezTo>
                  <a:pt x="1555699" y="71095"/>
                  <a:pt x="1549489" y="72695"/>
                  <a:pt x="1543774" y="75895"/>
                </a:cubicBezTo>
                <a:cubicBezTo>
                  <a:pt x="1538058" y="79096"/>
                  <a:pt x="1533524" y="83858"/>
                  <a:pt x="1530172" y="90183"/>
                </a:cubicBezTo>
                <a:cubicBezTo>
                  <a:pt x="1526819" y="96507"/>
                  <a:pt x="1525143" y="104242"/>
                  <a:pt x="1525143" y="113386"/>
                </a:cubicBezTo>
                <a:cubicBezTo>
                  <a:pt x="1525143" y="126949"/>
                  <a:pt x="1528610" y="137427"/>
                  <a:pt x="1535544" y="144818"/>
                </a:cubicBezTo>
                <a:cubicBezTo>
                  <a:pt x="1542478" y="152210"/>
                  <a:pt x="1551203" y="155905"/>
                  <a:pt x="1561719" y="155905"/>
                </a:cubicBezTo>
                <a:cubicBezTo>
                  <a:pt x="1568424" y="155905"/>
                  <a:pt x="1574711" y="154305"/>
                  <a:pt x="1580578" y="151105"/>
                </a:cubicBezTo>
                <a:cubicBezTo>
                  <a:pt x="1586446" y="147904"/>
                  <a:pt x="1591208" y="143104"/>
                  <a:pt x="1594865" y="136703"/>
                </a:cubicBezTo>
                <a:cubicBezTo>
                  <a:pt x="1598523" y="130302"/>
                  <a:pt x="1600352" y="122530"/>
                  <a:pt x="1600352" y="113386"/>
                </a:cubicBezTo>
                <a:cubicBezTo>
                  <a:pt x="1600352" y="104242"/>
                  <a:pt x="1598599" y="96507"/>
                  <a:pt x="1595094" y="90183"/>
                </a:cubicBezTo>
                <a:cubicBezTo>
                  <a:pt x="1591589" y="83858"/>
                  <a:pt x="1586941" y="79096"/>
                  <a:pt x="1581150" y="75895"/>
                </a:cubicBezTo>
                <a:cubicBezTo>
                  <a:pt x="1575358" y="72695"/>
                  <a:pt x="1569110" y="71095"/>
                  <a:pt x="1562404" y="71095"/>
                </a:cubicBezTo>
                <a:close/>
                <a:moveTo>
                  <a:pt x="1418920" y="71095"/>
                </a:moveTo>
                <a:cubicBezTo>
                  <a:pt x="1412367" y="71095"/>
                  <a:pt x="1406157" y="72771"/>
                  <a:pt x="1400289" y="76124"/>
                </a:cubicBezTo>
                <a:cubicBezTo>
                  <a:pt x="1394422" y="79477"/>
                  <a:pt x="1389697" y="84353"/>
                  <a:pt x="1386116" y="90754"/>
                </a:cubicBezTo>
                <a:cubicBezTo>
                  <a:pt x="1382534" y="97155"/>
                  <a:pt x="1380743" y="104699"/>
                  <a:pt x="1380743" y="113386"/>
                </a:cubicBezTo>
                <a:cubicBezTo>
                  <a:pt x="1380743" y="122072"/>
                  <a:pt x="1382534" y="129654"/>
                  <a:pt x="1386116" y="136131"/>
                </a:cubicBezTo>
                <a:cubicBezTo>
                  <a:pt x="1389697" y="142608"/>
                  <a:pt x="1394422" y="147523"/>
                  <a:pt x="1400289" y="150876"/>
                </a:cubicBezTo>
                <a:cubicBezTo>
                  <a:pt x="1406157" y="154229"/>
                  <a:pt x="1412367" y="155905"/>
                  <a:pt x="1418920" y="155905"/>
                </a:cubicBezTo>
                <a:cubicBezTo>
                  <a:pt x="1425625" y="155905"/>
                  <a:pt x="1431912" y="154191"/>
                  <a:pt x="1437779" y="150762"/>
                </a:cubicBezTo>
                <a:cubicBezTo>
                  <a:pt x="1443646" y="147333"/>
                  <a:pt x="1448371" y="142342"/>
                  <a:pt x="1451952" y="135788"/>
                </a:cubicBezTo>
                <a:cubicBezTo>
                  <a:pt x="1455534" y="129235"/>
                  <a:pt x="1457325" y="121615"/>
                  <a:pt x="1457325" y="112928"/>
                </a:cubicBezTo>
                <a:cubicBezTo>
                  <a:pt x="1457325" y="104242"/>
                  <a:pt x="1455534" y="96736"/>
                  <a:pt x="1451952" y="90411"/>
                </a:cubicBezTo>
                <a:cubicBezTo>
                  <a:pt x="1448371" y="84087"/>
                  <a:pt x="1443646" y="79286"/>
                  <a:pt x="1437779" y="76010"/>
                </a:cubicBezTo>
                <a:cubicBezTo>
                  <a:pt x="1431912" y="72733"/>
                  <a:pt x="1425625" y="71095"/>
                  <a:pt x="1418920" y="71095"/>
                </a:cubicBezTo>
                <a:close/>
                <a:moveTo>
                  <a:pt x="1258519" y="71095"/>
                </a:moveTo>
                <a:cubicBezTo>
                  <a:pt x="1251813" y="71095"/>
                  <a:pt x="1245565" y="72733"/>
                  <a:pt x="1239773" y="76010"/>
                </a:cubicBezTo>
                <a:cubicBezTo>
                  <a:pt x="1233982" y="79286"/>
                  <a:pt x="1229296" y="84087"/>
                  <a:pt x="1225715" y="90411"/>
                </a:cubicBezTo>
                <a:cubicBezTo>
                  <a:pt x="1222133" y="96736"/>
                  <a:pt x="1220342" y="104242"/>
                  <a:pt x="1220342" y="112928"/>
                </a:cubicBezTo>
                <a:cubicBezTo>
                  <a:pt x="1220342" y="121615"/>
                  <a:pt x="1222133" y="129235"/>
                  <a:pt x="1225715" y="135788"/>
                </a:cubicBezTo>
                <a:cubicBezTo>
                  <a:pt x="1229296" y="142342"/>
                  <a:pt x="1234020" y="147333"/>
                  <a:pt x="1239888" y="150762"/>
                </a:cubicBezTo>
                <a:cubicBezTo>
                  <a:pt x="1245755" y="154191"/>
                  <a:pt x="1251966" y="155905"/>
                  <a:pt x="1258519" y="155905"/>
                </a:cubicBezTo>
                <a:cubicBezTo>
                  <a:pt x="1265224" y="155905"/>
                  <a:pt x="1271472" y="154229"/>
                  <a:pt x="1277264" y="150876"/>
                </a:cubicBezTo>
                <a:cubicBezTo>
                  <a:pt x="1283055" y="147523"/>
                  <a:pt x="1287742" y="142608"/>
                  <a:pt x="1291323" y="136131"/>
                </a:cubicBezTo>
                <a:cubicBezTo>
                  <a:pt x="1294904" y="129654"/>
                  <a:pt x="1296695" y="122072"/>
                  <a:pt x="1296695" y="113386"/>
                </a:cubicBezTo>
                <a:cubicBezTo>
                  <a:pt x="1296695" y="104699"/>
                  <a:pt x="1294904" y="97155"/>
                  <a:pt x="1291323" y="90754"/>
                </a:cubicBezTo>
                <a:cubicBezTo>
                  <a:pt x="1287742" y="84353"/>
                  <a:pt x="1283055" y="79477"/>
                  <a:pt x="1277264" y="76124"/>
                </a:cubicBezTo>
                <a:cubicBezTo>
                  <a:pt x="1271472" y="72771"/>
                  <a:pt x="1265224" y="71095"/>
                  <a:pt x="1258519" y="71095"/>
                </a:cubicBezTo>
                <a:close/>
                <a:moveTo>
                  <a:pt x="400354" y="71095"/>
                </a:moveTo>
                <a:cubicBezTo>
                  <a:pt x="393649" y="71095"/>
                  <a:pt x="387438" y="72695"/>
                  <a:pt x="381723" y="75895"/>
                </a:cubicBezTo>
                <a:cubicBezTo>
                  <a:pt x="376008" y="79096"/>
                  <a:pt x="371474" y="83858"/>
                  <a:pt x="368122" y="90183"/>
                </a:cubicBezTo>
                <a:cubicBezTo>
                  <a:pt x="364769" y="96507"/>
                  <a:pt x="363092" y="104242"/>
                  <a:pt x="363092" y="113386"/>
                </a:cubicBezTo>
                <a:cubicBezTo>
                  <a:pt x="363092" y="126949"/>
                  <a:pt x="366560" y="137427"/>
                  <a:pt x="373494" y="144818"/>
                </a:cubicBezTo>
                <a:cubicBezTo>
                  <a:pt x="380428" y="152210"/>
                  <a:pt x="389153" y="155905"/>
                  <a:pt x="399668" y="155905"/>
                </a:cubicBezTo>
                <a:cubicBezTo>
                  <a:pt x="406374" y="155905"/>
                  <a:pt x="412661" y="154305"/>
                  <a:pt x="418528" y="151105"/>
                </a:cubicBezTo>
                <a:cubicBezTo>
                  <a:pt x="424395" y="147904"/>
                  <a:pt x="429158" y="143104"/>
                  <a:pt x="432815" y="136703"/>
                </a:cubicBezTo>
                <a:cubicBezTo>
                  <a:pt x="436473" y="130302"/>
                  <a:pt x="438302" y="122530"/>
                  <a:pt x="438302" y="113386"/>
                </a:cubicBezTo>
                <a:cubicBezTo>
                  <a:pt x="438302" y="104242"/>
                  <a:pt x="436549" y="96507"/>
                  <a:pt x="433044" y="90183"/>
                </a:cubicBezTo>
                <a:cubicBezTo>
                  <a:pt x="429539" y="83858"/>
                  <a:pt x="424891" y="79096"/>
                  <a:pt x="419099" y="75895"/>
                </a:cubicBezTo>
                <a:cubicBezTo>
                  <a:pt x="413308" y="72695"/>
                  <a:pt x="407060" y="71095"/>
                  <a:pt x="400354" y="71095"/>
                </a:cubicBezTo>
                <a:close/>
                <a:moveTo>
                  <a:pt x="143179" y="71095"/>
                </a:moveTo>
                <a:cubicBezTo>
                  <a:pt x="136473" y="71095"/>
                  <a:pt x="130263" y="72695"/>
                  <a:pt x="124548" y="75895"/>
                </a:cubicBezTo>
                <a:cubicBezTo>
                  <a:pt x="118833" y="79096"/>
                  <a:pt x="114300" y="83858"/>
                  <a:pt x="110947" y="90183"/>
                </a:cubicBezTo>
                <a:cubicBezTo>
                  <a:pt x="107594" y="96507"/>
                  <a:pt x="105917" y="104242"/>
                  <a:pt x="105917" y="113386"/>
                </a:cubicBezTo>
                <a:cubicBezTo>
                  <a:pt x="105917" y="126949"/>
                  <a:pt x="109385" y="137427"/>
                  <a:pt x="116319" y="144818"/>
                </a:cubicBezTo>
                <a:cubicBezTo>
                  <a:pt x="123253" y="152210"/>
                  <a:pt x="131978" y="155905"/>
                  <a:pt x="142493" y="155905"/>
                </a:cubicBezTo>
                <a:cubicBezTo>
                  <a:pt x="149199" y="155905"/>
                  <a:pt x="155486" y="154305"/>
                  <a:pt x="161353" y="151105"/>
                </a:cubicBezTo>
                <a:cubicBezTo>
                  <a:pt x="167220" y="147904"/>
                  <a:pt x="171983" y="143104"/>
                  <a:pt x="175640" y="136703"/>
                </a:cubicBezTo>
                <a:cubicBezTo>
                  <a:pt x="179298" y="130302"/>
                  <a:pt x="181127" y="122530"/>
                  <a:pt x="181127" y="113386"/>
                </a:cubicBezTo>
                <a:cubicBezTo>
                  <a:pt x="181127" y="104242"/>
                  <a:pt x="179374" y="96507"/>
                  <a:pt x="175869" y="90183"/>
                </a:cubicBezTo>
                <a:cubicBezTo>
                  <a:pt x="172364" y="83858"/>
                  <a:pt x="167716" y="79096"/>
                  <a:pt x="161925" y="75895"/>
                </a:cubicBezTo>
                <a:cubicBezTo>
                  <a:pt x="156133" y="72695"/>
                  <a:pt x="149885" y="71095"/>
                  <a:pt x="143179" y="71095"/>
                </a:cubicBezTo>
                <a:close/>
                <a:moveTo>
                  <a:pt x="9713518" y="70409"/>
                </a:moveTo>
                <a:cubicBezTo>
                  <a:pt x="9704526" y="70409"/>
                  <a:pt x="9696829" y="73266"/>
                  <a:pt x="9690428" y="78981"/>
                </a:cubicBezTo>
                <a:cubicBezTo>
                  <a:pt x="9684028" y="84696"/>
                  <a:pt x="9680219" y="92431"/>
                  <a:pt x="9678999" y="102184"/>
                </a:cubicBezTo>
                <a:lnTo>
                  <a:pt x="9748721" y="102184"/>
                </a:lnTo>
                <a:cubicBezTo>
                  <a:pt x="9748569" y="92583"/>
                  <a:pt x="9745141" y="84887"/>
                  <a:pt x="9738435" y="79096"/>
                </a:cubicBezTo>
                <a:cubicBezTo>
                  <a:pt x="9731729" y="73304"/>
                  <a:pt x="9723424" y="70409"/>
                  <a:pt x="9713518" y="70409"/>
                </a:cubicBezTo>
                <a:close/>
                <a:moveTo>
                  <a:pt x="8599093" y="70409"/>
                </a:moveTo>
                <a:cubicBezTo>
                  <a:pt x="8590101" y="70409"/>
                  <a:pt x="8582405" y="73266"/>
                  <a:pt x="8576004" y="78981"/>
                </a:cubicBezTo>
                <a:cubicBezTo>
                  <a:pt x="8569603" y="84696"/>
                  <a:pt x="8565794" y="92431"/>
                  <a:pt x="8564574" y="102184"/>
                </a:cubicBezTo>
                <a:lnTo>
                  <a:pt x="8634297" y="102184"/>
                </a:lnTo>
                <a:cubicBezTo>
                  <a:pt x="8634145" y="92583"/>
                  <a:pt x="8630716" y="84887"/>
                  <a:pt x="8624010" y="79096"/>
                </a:cubicBezTo>
                <a:cubicBezTo>
                  <a:pt x="8617305" y="73304"/>
                  <a:pt x="8608999" y="70409"/>
                  <a:pt x="8599093" y="70409"/>
                </a:cubicBezTo>
                <a:close/>
                <a:moveTo>
                  <a:pt x="7770418" y="70409"/>
                </a:moveTo>
                <a:cubicBezTo>
                  <a:pt x="7761426" y="70409"/>
                  <a:pt x="7753730" y="73266"/>
                  <a:pt x="7747329" y="78981"/>
                </a:cubicBezTo>
                <a:cubicBezTo>
                  <a:pt x="7740928" y="84696"/>
                  <a:pt x="7737118" y="92431"/>
                  <a:pt x="7735899" y="102184"/>
                </a:cubicBezTo>
                <a:lnTo>
                  <a:pt x="7805622" y="102184"/>
                </a:lnTo>
                <a:cubicBezTo>
                  <a:pt x="7805470" y="92583"/>
                  <a:pt x="7802042" y="84887"/>
                  <a:pt x="7795335" y="79096"/>
                </a:cubicBezTo>
                <a:cubicBezTo>
                  <a:pt x="7788630" y="73304"/>
                  <a:pt x="7780324" y="70409"/>
                  <a:pt x="7770418" y="70409"/>
                </a:cubicBezTo>
                <a:close/>
                <a:moveTo>
                  <a:pt x="6779818" y="70409"/>
                </a:moveTo>
                <a:cubicBezTo>
                  <a:pt x="6770827" y="70409"/>
                  <a:pt x="6763131" y="73266"/>
                  <a:pt x="6756729" y="78981"/>
                </a:cubicBezTo>
                <a:cubicBezTo>
                  <a:pt x="6750329" y="84696"/>
                  <a:pt x="6746519" y="92431"/>
                  <a:pt x="6745300" y="102184"/>
                </a:cubicBezTo>
                <a:lnTo>
                  <a:pt x="6815023" y="102184"/>
                </a:lnTo>
                <a:cubicBezTo>
                  <a:pt x="6814871" y="92583"/>
                  <a:pt x="6811441" y="84887"/>
                  <a:pt x="6804736" y="79096"/>
                </a:cubicBezTo>
                <a:cubicBezTo>
                  <a:pt x="6798030" y="73304"/>
                  <a:pt x="6789724" y="70409"/>
                  <a:pt x="6779818" y="70409"/>
                </a:cubicBezTo>
                <a:close/>
                <a:moveTo>
                  <a:pt x="5808268" y="70409"/>
                </a:moveTo>
                <a:cubicBezTo>
                  <a:pt x="5799277" y="70409"/>
                  <a:pt x="5791581" y="73266"/>
                  <a:pt x="5785179" y="78981"/>
                </a:cubicBezTo>
                <a:cubicBezTo>
                  <a:pt x="5778779" y="84696"/>
                  <a:pt x="5774969" y="92431"/>
                  <a:pt x="5773750" y="102184"/>
                </a:cubicBezTo>
                <a:lnTo>
                  <a:pt x="5843473" y="102184"/>
                </a:lnTo>
                <a:cubicBezTo>
                  <a:pt x="5843321" y="92583"/>
                  <a:pt x="5839891" y="84887"/>
                  <a:pt x="5833186" y="79096"/>
                </a:cubicBezTo>
                <a:cubicBezTo>
                  <a:pt x="5826480" y="73304"/>
                  <a:pt x="5818174" y="70409"/>
                  <a:pt x="5808268" y="70409"/>
                </a:cubicBezTo>
                <a:close/>
                <a:moveTo>
                  <a:pt x="5665393" y="70409"/>
                </a:moveTo>
                <a:cubicBezTo>
                  <a:pt x="5656402" y="70409"/>
                  <a:pt x="5648706" y="73266"/>
                  <a:pt x="5642304" y="78981"/>
                </a:cubicBezTo>
                <a:cubicBezTo>
                  <a:pt x="5635904" y="84696"/>
                  <a:pt x="5632094" y="92431"/>
                  <a:pt x="5630875" y="102184"/>
                </a:cubicBezTo>
                <a:lnTo>
                  <a:pt x="5700598" y="102184"/>
                </a:lnTo>
                <a:cubicBezTo>
                  <a:pt x="5700446" y="92583"/>
                  <a:pt x="5697016" y="84887"/>
                  <a:pt x="5690311" y="79096"/>
                </a:cubicBezTo>
                <a:cubicBezTo>
                  <a:pt x="5683605" y="73304"/>
                  <a:pt x="5675299" y="70409"/>
                  <a:pt x="5665393" y="70409"/>
                </a:cubicBezTo>
                <a:close/>
                <a:moveTo>
                  <a:pt x="5284394" y="70409"/>
                </a:moveTo>
                <a:cubicBezTo>
                  <a:pt x="5275402" y="70409"/>
                  <a:pt x="5267706" y="73266"/>
                  <a:pt x="5261305" y="78981"/>
                </a:cubicBezTo>
                <a:cubicBezTo>
                  <a:pt x="5254904" y="84696"/>
                  <a:pt x="5251094" y="92431"/>
                  <a:pt x="5249875" y="102184"/>
                </a:cubicBezTo>
                <a:lnTo>
                  <a:pt x="5319598" y="102184"/>
                </a:lnTo>
                <a:cubicBezTo>
                  <a:pt x="5319445" y="92583"/>
                  <a:pt x="5316016" y="84887"/>
                  <a:pt x="5309311" y="79096"/>
                </a:cubicBezTo>
                <a:cubicBezTo>
                  <a:pt x="5302605" y="73304"/>
                  <a:pt x="5294299" y="70409"/>
                  <a:pt x="5284394" y="70409"/>
                </a:cubicBezTo>
                <a:close/>
                <a:moveTo>
                  <a:pt x="4046143" y="70409"/>
                </a:moveTo>
                <a:cubicBezTo>
                  <a:pt x="4037151" y="70409"/>
                  <a:pt x="4029455" y="73266"/>
                  <a:pt x="4023054" y="78981"/>
                </a:cubicBezTo>
                <a:cubicBezTo>
                  <a:pt x="4016653" y="84696"/>
                  <a:pt x="4012844" y="92431"/>
                  <a:pt x="4011624" y="102184"/>
                </a:cubicBezTo>
                <a:lnTo>
                  <a:pt x="4081347" y="102184"/>
                </a:lnTo>
                <a:cubicBezTo>
                  <a:pt x="4081195" y="92583"/>
                  <a:pt x="4077766" y="84887"/>
                  <a:pt x="4071060" y="79096"/>
                </a:cubicBezTo>
                <a:cubicBezTo>
                  <a:pt x="4064355" y="73304"/>
                  <a:pt x="4056049" y="70409"/>
                  <a:pt x="4046143" y="70409"/>
                </a:cubicBezTo>
                <a:close/>
                <a:moveTo>
                  <a:pt x="3331768" y="70409"/>
                </a:moveTo>
                <a:cubicBezTo>
                  <a:pt x="3322776" y="70409"/>
                  <a:pt x="3315080" y="73266"/>
                  <a:pt x="3308679" y="78981"/>
                </a:cubicBezTo>
                <a:cubicBezTo>
                  <a:pt x="3302279" y="84696"/>
                  <a:pt x="3298469" y="92431"/>
                  <a:pt x="3297250" y="102184"/>
                </a:cubicBezTo>
                <a:lnTo>
                  <a:pt x="3366972" y="102184"/>
                </a:lnTo>
                <a:cubicBezTo>
                  <a:pt x="3366820" y="92583"/>
                  <a:pt x="3363391" y="84887"/>
                  <a:pt x="3356686" y="79096"/>
                </a:cubicBezTo>
                <a:cubicBezTo>
                  <a:pt x="3349980" y="73304"/>
                  <a:pt x="3341674" y="70409"/>
                  <a:pt x="3331768" y="70409"/>
                </a:cubicBezTo>
                <a:close/>
                <a:moveTo>
                  <a:pt x="1836343" y="70409"/>
                </a:moveTo>
                <a:cubicBezTo>
                  <a:pt x="1827352" y="70409"/>
                  <a:pt x="1819656" y="73266"/>
                  <a:pt x="1813254" y="78981"/>
                </a:cubicBezTo>
                <a:cubicBezTo>
                  <a:pt x="1806854" y="84696"/>
                  <a:pt x="1803044" y="92431"/>
                  <a:pt x="1801825" y="102184"/>
                </a:cubicBezTo>
                <a:lnTo>
                  <a:pt x="1871548" y="102184"/>
                </a:lnTo>
                <a:cubicBezTo>
                  <a:pt x="1871395" y="92583"/>
                  <a:pt x="1867966" y="84887"/>
                  <a:pt x="1861261" y="79096"/>
                </a:cubicBezTo>
                <a:cubicBezTo>
                  <a:pt x="1854555" y="73304"/>
                  <a:pt x="1846249" y="70409"/>
                  <a:pt x="1836343" y="70409"/>
                </a:cubicBezTo>
                <a:close/>
                <a:moveTo>
                  <a:pt x="1055293" y="70409"/>
                </a:moveTo>
                <a:cubicBezTo>
                  <a:pt x="1046302" y="70409"/>
                  <a:pt x="1038605" y="73266"/>
                  <a:pt x="1032205" y="78981"/>
                </a:cubicBezTo>
                <a:cubicBezTo>
                  <a:pt x="1025804" y="84696"/>
                  <a:pt x="1021994" y="92431"/>
                  <a:pt x="1020775" y="102184"/>
                </a:cubicBezTo>
                <a:lnTo>
                  <a:pt x="1090498" y="102184"/>
                </a:lnTo>
                <a:cubicBezTo>
                  <a:pt x="1090345" y="92583"/>
                  <a:pt x="1086916" y="84887"/>
                  <a:pt x="1080211" y="79096"/>
                </a:cubicBezTo>
                <a:cubicBezTo>
                  <a:pt x="1073505" y="73304"/>
                  <a:pt x="1065199" y="70409"/>
                  <a:pt x="1055293" y="70409"/>
                </a:cubicBezTo>
                <a:close/>
                <a:moveTo>
                  <a:pt x="10165308" y="50521"/>
                </a:moveTo>
                <a:lnTo>
                  <a:pt x="10191368" y="50521"/>
                </a:lnTo>
                <a:lnTo>
                  <a:pt x="10191368" y="176479"/>
                </a:lnTo>
                <a:lnTo>
                  <a:pt x="10165308" y="176479"/>
                </a:lnTo>
                <a:close/>
                <a:moveTo>
                  <a:pt x="9455123" y="50521"/>
                </a:moveTo>
                <a:lnTo>
                  <a:pt x="9481641" y="50521"/>
                </a:lnTo>
                <a:lnTo>
                  <a:pt x="9507930" y="151790"/>
                </a:lnTo>
                <a:lnTo>
                  <a:pt x="9534676" y="50521"/>
                </a:lnTo>
                <a:lnTo>
                  <a:pt x="9561879" y="50521"/>
                </a:lnTo>
                <a:lnTo>
                  <a:pt x="9587482" y="151333"/>
                </a:lnTo>
                <a:lnTo>
                  <a:pt x="9613544" y="50521"/>
                </a:lnTo>
                <a:lnTo>
                  <a:pt x="9639147" y="50521"/>
                </a:lnTo>
                <a:lnTo>
                  <a:pt x="9600056" y="176479"/>
                </a:lnTo>
                <a:lnTo>
                  <a:pt x="9572624" y="176479"/>
                </a:lnTo>
                <a:lnTo>
                  <a:pt x="9547249" y="83439"/>
                </a:lnTo>
                <a:lnTo>
                  <a:pt x="9521875" y="176479"/>
                </a:lnTo>
                <a:lnTo>
                  <a:pt x="9494443" y="176479"/>
                </a:lnTo>
                <a:close/>
                <a:moveTo>
                  <a:pt x="7163790" y="50521"/>
                </a:moveTo>
                <a:lnTo>
                  <a:pt x="7189622" y="50521"/>
                </a:lnTo>
                <a:lnTo>
                  <a:pt x="7189622" y="120701"/>
                </a:lnTo>
                <a:cubicBezTo>
                  <a:pt x="7189622" y="131978"/>
                  <a:pt x="7192441" y="140627"/>
                  <a:pt x="7198080" y="146647"/>
                </a:cubicBezTo>
                <a:cubicBezTo>
                  <a:pt x="7203719" y="152667"/>
                  <a:pt x="7211415" y="155677"/>
                  <a:pt x="7221168" y="155677"/>
                </a:cubicBezTo>
                <a:cubicBezTo>
                  <a:pt x="7230922" y="155677"/>
                  <a:pt x="7238656" y="152667"/>
                  <a:pt x="7244372" y="146647"/>
                </a:cubicBezTo>
                <a:cubicBezTo>
                  <a:pt x="7250086" y="140627"/>
                  <a:pt x="7252944" y="131978"/>
                  <a:pt x="7252944" y="120701"/>
                </a:cubicBezTo>
                <a:lnTo>
                  <a:pt x="7252944" y="50521"/>
                </a:lnTo>
                <a:lnTo>
                  <a:pt x="7279004" y="50521"/>
                </a:lnTo>
                <a:lnTo>
                  <a:pt x="7279004" y="176479"/>
                </a:lnTo>
                <a:lnTo>
                  <a:pt x="7252944" y="176479"/>
                </a:lnTo>
                <a:lnTo>
                  <a:pt x="7252944" y="161620"/>
                </a:lnTo>
                <a:cubicBezTo>
                  <a:pt x="7248829" y="166802"/>
                  <a:pt x="7243457" y="170879"/>
                  <a:pt x="7236827" y="173850"/>
                </a:cubicBezTo>
                <a:cubicBezTo>
                  <a:pt x="7230198" y="176822"/>
                  <a:pt x="7223150" y="178308"/>
                  <a:pt x="7215682" y="178308"/>
                </a:cubicBezTo>
                <a:cubicBezTo>
                  <a:pt x="7205776" y="178308"/>
                  <a:pt x="7196899" y="176251"/>
                  <a:pt x="7189050" y="172136"/>
                </a:cubicBezTo>
                <a:cubicBezTo>
                  <a:pt x="7181202" y="168021"/>
                  <a:pt x="7175029" y="161925"/>
                  <a:pt x="7170534" y="153848"/>
                </a:cubicBezTo>
                <a:cubicBezTo>
                  <a:pt x="7166038" y="145771"/>
                  <a:pt x="7163790" y="136017"/>
                  <a:pt x="7163790" y="124587"/>
                </a:cubicBezTo>
                <a:close/>
                <a:moveTo>
                  <a:pt x="7107783" y="50521"/>
                </a:moveTo>
                <a:lnTo>
                  <a:pt x="7133844" y="50521"/>
                </a:lnTo>
                <a:lnTo>
                  <a:pt x="7133844" y="176479"/>
                </a:lnTo>
                <a:lnTo>
                  <a:pt x="7107783" y="176479"/>
                </a:lnTo>
                <a:close/>
                <a:moveTo>
                  <a:pt x="2069058" y="50521"/>
                </a:moveTo>
                <a:lnTo>
                  <a:pt x="2095119" y="50521"/>
                </a:lnTo>
                <a:lnTo>
                  <a:pt x="2095119" y="176479"/>
                </a:lnTo>
                <a:lnTo>
                  <a:pt x="2069058" y="176479"/>
                </a:lnTo>
                <a:close/>
                <a:moveTo>
                  <a:pt x="1635099" y="50521"/>
                </a:moveTo>
                <a:lnTo>
                  <a:pt x="1662988" y="50521"/>
                </a:lnTo>
                <a:lnTo>
                  <a:pt x="1698650" y="153162"/>
                </a:lnTo>
                <a:lnTo>
                  <a:pt x="1734311" y="50521"/>
                </a:lnTo>
                <a:lnTo>
                  <a:pt x="1761972" y="50521"/>
                </a:lnTo>
                <a:lnTo>
                  <a:pt x="1713966" y="176479"/>
                </a:lnTo>
                <a:lnTo>
                  <a:pt x="1682876" y="176479"/>
                </a:lnTo>
                <a:close/>
                <a:moveTo>
                  <a:pt x="473049" y="50521"/>
                </a:moveTo>
                <a:lnTo>
                  <a:pt x="499567" y="50521"/>
                </a:lnTo>
                <a:lnTo>
                  <a:pt x="525856" y="151790"/>
                </a:lnTo>
                <a:lnTo>
                  <a:pt x="552602" y="50521"/>
                </a:lnTo>
                <a:lnTo>
                  <a:pt x="579805" y="50521"/>
                </a:lnTo>
                <a:lnTo>
                  <a:pt x="605409" y="151333"/>
                </a:lnTo>
                <a:lnTo>
                  <a:pt x="631469" y="50521"/>
                </a:lnTo>
                <a:lnTo>
                  <a:pt x="657072" y="50521"/>
                </a:lnTo>
                <a:lnTo>
                  <a:pt x="617981" y="176479"/>
                </a:lnTo>
                <a:lnTo>
                  <a:pt x="590549" y="176479"/>
                </a:lnTo>
                <a:lnTo>
                  <a:pt x="565175" y="83439"/>
                </a:lnTo>
                <a:lnTo>
                  <a:pt x="539800" y="176479"/>
                </a:lnTo>
                <a:lnTo>
                  <a:pt x="512368" y="176479"/>
                </a:lnTo>
                <a:close/>
                <a:moveTo>
                  <a:pt x="10286008" y="48463"/>
                </a:moveTo>
                <a:cubicBezTo>
                  <a:pt x="10295914" y="48463"/>
                  <a:pt x="10304791" y="50521"/>
                  <a:pt x="10312641" y="54635"/>
                </a:cubicBezTo>
                <a:cubicBezTo>
                  <a:pt x="10320489" y="58750"/>
                  <a:pt x="10326622" y="64846"/>
                  <a:pt x="10331043" y="72923"/>
                </a:cubicBezTo>
                <a:cubicBezTo>
                  <a:pt x="10335461" y="81001"/>
                  <a:pt x="10337672" y="90754"/>
                  <a:pt x="10337672" y="102184"/>
                </a:cubicBezTo>
                <a:lnTo>
                  <a:pt x="10337672" y="176479"/>
                </a:lnTo>
                <a:lnTo>
                  <a:pt x="10311841" y="176479"/>
                </a:lnTo>
                <a:lnTo>
                  <a:pt x="10311841" y="106070"/>
                </a:lnTo>
                <a:cubicBezTo>
                  <a:pt x="10311841" y="94793"/>
                  <a:pt x="10309020" y="86144"/>
                  <a:pt x="10303382" y="80124"/>
                </a:cubicBezTo>
                <a:cubicBezTo>
                  <a:pt x="10297743" y="74105"/>
                  <a:pt x="10290047" y="71095"/>
                  <a:pt x="10280294" y="71095"/>
                </a:cubicBezTo>
                <a:cubicBezTo>
                  <a:pt x="10270540" y="71095"/>
                  <a:pt x="10262805" y="74105"/>
                  <a:pt x="10257090" y="80124"/>
                </a:cubicBezTo>
                <a:cubicBezTo>
                  <a:pt x="10251376" y="86144"/>
                  <a:pt x="10248518" y="94793"/>
                  <a:pt x="10248518" y="106070"/>
                </a:cubicBezTo>
                <a:lnTo>
                  <a:pt x="10248518" y="176479"/>
                </a:lnTo>
                <a:lnTo>
                  <a:pt x="10222458" y="176479"/>
                </a:lnTo>
                <a:lnTo>
                  <a:pt x="10222458" y="50521"/>
                </a:lnTo>
                <a:lnTo>
                  <a:pt x="10248518" y="50521"/>
                </a:lnTo>
                <a:lnTo>
                  <a:pt x="10248518" y="64922"/>
                </a:lnTo>
                <a:cubicBezTo>
                  <a:pt x="10252785" y="59741"/>
                  <a:pt x="10258233" y="55702"/>
                  <a:pt x="10264863" y="52807"/>
                </a:cubicBezTo>
                <a:cubicBezTo>
                  <a:pt x="10271492" y="49911"/>
                  <a:pt x="10278540" y="48463"/>
                  <a:pt x="10286008" y="48463"/>
                </a:cubicBezTo>
                <a:close/>
                <a:moveTo>
                  <a:pt x="10078211" y="48463"/>
                </a:moveTo>
                <a:cubicBezTo>
                  <a:pt x="10090249" y="48463"/>
                  <a:pt x="10101146" y="51130"/>
                  <a:pt x="10110901" y="56464"/>
                </a:cubicBezTo>
                <a:cubicBezTo>
                  <a:pt x="10120653" y="61798"/>
                  <a:pt x="10128351" y="69418"/>
                  <a:pt x="10133990" y="79324"/>
                </a:cubicBezTo>
                <a:cubicBezTo>
                  <a:pt x="10139628" y="89230"/>
                  <a:pt x="10142447" y="100584"/>
                  <a:pt x="10142447" y="113386"/>
                </a:cubicBezTo>
                <a:cubicBezTo>
                  <a:pt x="10142447" y="126187"/>
                  <a:pt x="10139551" y="137541"/>
                  <a:pt x="10133761" y="147447"/>
                </a:cubicBezTo>
                <a:cubicBezTo>
                  <a:pt x="10127969" y="157353"/>
                  <a:pt x="10120083" y="165011"/>
                  <a:pt x="10110101" y="170421"/>
                </a:cubicBezTo>
                <a:cubicBezTo>
                  <a:pt x="10100119" y="175832"/>
                  <a:pt x="10089106" y="178537"/>
                  <a:pt x="10077068" y="178537"/>
                </a:cubicBezTo>
                <a:cubicBezTo>
                  <a:pt x="10065181" y="178537"/>
                  <a:pt x="10054437" y="175832"/>
                  <a:pt x="10044835" y="170421"/>
                </a:cubicBezTo>
                <a:cubicBezTo>
                  <a:pt x="10035234" y="165011"/>
                  <a:pt x="10027690" y="157391"/>
                  <a:pt x="10022204" y="147561"/>
                </a:cubicBezTo>
                <a:cubicBezTo>
                  <a:pt x="10016718" y="137732"/>
                  <a:pt x="10013974" y="126340"/>
                  <a:pt x="10013974" y="113386"/>
                </a:cubicBezTo>
                <a:cubicBezTo>
                  <a:pt x="10013974" y="100584"/>
                  <a:pt x="10016793" y="89230"/>
                  <a:pt x="10022433" y="79324"/>
                </a:cubicBezTo>
                <a:cubicBezTo>
                  <a:pt x="10028071" y="69418"/>
                  <a:pt x="10035767" y="61798"/>
                  <a:pt x="10045521" y="56464"/>
                </a:cubicBezTo>
                <a:cubicBezTo>
                  <a:pt x="10055274" y="51130"/>
                  <a:pt x="10066171" y="48463"/>
                  <a:pt x="10078211" y="48463"/>
                </a:cubicBezTo>
                <a:close/>
                <a:moveTo>
                  <a:pt x="9867136" y="48463"/>
                </a:moveTo>
                <a:lnTo>
                  <a:pt x="9867136" y="75438"/>
                </a:lnTo>
                <a:lnTo>
                  <a:pt x="9860506" y="75438"/>
                </a:lnTo>
                <a:cubicBezTo>
                  <a:pt x="9850297" y="75438"/>
                  <a:pt x="9842562" y="78029"/>
                  <a:pt x="9837304" y="83210"/>
                </a:cubicBezTo>
                <a:cubicBezTo>
                  <a:pt x="9832047" y="88392"/>
                  <a:pt x="9829418" y="97384"/>
                  <a:pt x="9829418" y="110185"/>
                </a:cubicBezTo>
                <a:lnTo>
                  <a:pt x="9829418" y="176479"/>
                </a:lnTo>
                <a:lnTo>
                  <a:pt x="9803356" y="176479"/>
                </a:lnTo>
                <a:lnTo>
                  <a:pt x="9803356" y="50521"/>
                </a:lnTo>
                <a:lnTo>
                  <a:pt x="9829418" y="50521"/>
                </a:lnTo>
                <a:lnTo>
                  <a:pt x="9829418" y="68809"/>
                </a:lnTo>
                <a:cubicBezTo>
                  <a:pt x="9833228" y="62408"/>
                  <a:pt x="9838295" y="57417"/>
                  <a:pt x="9844619" y="53835"/>
                </a:cubicBezTo>
                <a:cubicBezTo>
                  <a:pt x="9850944" y="50254"/>
                  <a:pt x="9858450" y="48463"/>
                  <a:pt x="9867136" y="48463"/>
                </a:cubicBezTo>
                <a:close/>
                <a:moveTo>
                  <a:pt x="9714661" y="48463"/>
                </a:moveTo>
                <a:cubicBezTo>
                  <a:pt x="9726547" y="48463"/>
                  <a:pt x="9737140" y="51054"/>
                  <a:pt x="9746436" y="56236"/>
                </a:cubicBezTo>
                <a:cubicBezTo>
                  <a:pt x="9755733" y="61417"/>
                  <a:pt x="9762972" y="68694"/>
                  <a:pt x="9768153" y="78067"/>
                </a:cubicBezTo>
                <a:cubicBezTo>
                  <a:pt x="9773334" y="87440"/>
                  <a:pt x="9775924" y="98222"/>
                  <a:pt x="9775924" y="110414"/>
                </a:cubicBezTo>
                <a:cubicBezTo>
                  <a:pt x="9775924" y="115138"/>
                  <a:pt x="9775620" y="119405"/>
                  <a:pt x="9775011" y="123215"/>
                </a:cubicBezTo>
                <a:lnTo>
                  <a:pt x="9678770" y="123215"/>
                </a:lnTo>
                <a:cubicBezTo>
                  <a:pt x="9679533" y="133274"/>
                  <a:pt x="9683266" y="141351"/>
                  <a:pt x="9689972" y="147447"/>
                </a:cubicBezTo>
                <a:cubicBezTo>
                  <a:pt x="9696678" y="153543"/>
                  <a:pt x="9704908" y="156591"/>
                  <a:pt x="9714661" y="156591"/>
                </a:cubicBezTo>
                <a:cubicBezTo>
                  <a:pt x="9728682" y="156591"/>
                  <a:pt x="9738587" y="150724"/>
                  <a:pt x="9744379" y="138989"/>
                </a:cubicBezTo>
                <a:lnTo>
                  <a:pt x="9772496" y="138989"/>
                </a:lnTo>
                <a:cubicBezTo>
                  <a:pt x="9768687" y="150571"/>
                  <a:pt x="9761790" y="160058"/>
                  <a:pt x="9751807" y="167450"/>
                </a:cubicBezTo>
                <a:cubicBezTo>
                  <a:pt x="9741827" y="174841"/>
                  <a:pt x="9729444" y="178537"/>
                  <a:pt x="9714661" y="178537"/>
                </a:cubicBezTo>
                <a:cubicBezTo>
                  <a:pt x="9702622" y="178537"/>
                  <a:pt x="9691839" y="175832"/>
                  <a:pt x="9682314" y="170421"/>
                </a:cubicBezTo>
                <a:cubicBezTo>
                  <a:pt x="9672789" y="165011"/>
                  <a:pt x="9665321" y="157391"/>
                  <a:pt x="9659911" y="147561"/>
                </a:cubicBezTo>
                <a:cubicBezTo>
                  <a:pt x="9654502" y="137732"/>
                  <a:pt x="9651795" y="126340"/>
                  <a:pt x="9651795" y="113386"/>
                </a:cubicBezTo>
                <a:cubicBezTo>
                  <a:pt x="9651795" y="100432"/>
                  <a:pt x="9654424" y="89040"/>
                  <a:pt x="9659682" y="79210"/>
                </a:cubicBezTo>
                <a:cubicBezTo>
                  <a:pt x="9664939" y="69380"/>
                  <a:pt x="9672332" y="61798"/>
                  <a:pt x="9681856" y="56464"/>
                </a:cubicBezTo>
                <a:cubicBezTo>
                  <a:pt x="9691382" y="51130"/>
                  <a:pt x="9702316" y="48463"/>
                  <a:pt x="9714661" y="48463"/>
                </a:cubicBezTo>
                <a:close/>
                <a:moveTo>
                  <a:pt x="9382886" y="48463"/>
                </a:moveTo>
                <a:cubicBezTo>
                  <a:pt x="9394926" y="48463"/>
                  <a:pt x="9405821" y="51130"/>
                  <a:pt x="9415576" y="56464"/>
                </a:cubicBezTo>
                <a:cubicBezTo>
                  <a:pt x="9425330" y="61798"/>
                  <a:pt x="9433026" y="69418"/>
                  <a:pt x="9438665" y="79324"/>
                </a:cubicBezTo>
                <a:cubicBezTo>
                  <a:pt x="9444303" y="89230"/>
                  <a:pt x="9447122" y="100584"/>
                  <a:pt x="9447122" y="113386"/>
                </a:cubicBezTo>
                <a:cubicBezTo>
                  <a:pt x="9447122" y="126187"/>
                  <a:pt x="9444226" y="137541"/>
                  <a:pt x="9438436" y="147447"/>
                </a:cubicBezTo>
                <a:cubicBezTo>
                  <a:pt x="9432644" y="157353"/>
                  <a:pt x="9424758" y="165011"/>
                  <a:pt x="9414776" y="170421"/>
                </a:cubicBezTo>
                <a:cubicBezTo>
                  <a:pt x="9404794" y="175832"/>
                  <a:pt x="9393783" y="178537"/>
                  <a:pt x="9381743" y="178537"/>
                </a:cubicBezTo>
                <a:cubicBezTo>
                  <a:pt x="9369856" y="178537"/>
                  <a:pt x="9359112" y="175832"/>
                  <a:pt x="9349510" y="170421"/>
                </a:cubicBezTo>
                <a:cubicBezTo>
                  <a:pt x="9339909" y="165011"/>
                  <a:pt x="9332365" y="157391"/>
                  <a:pt x="9326879" y="147561"/>
                </a:cubicBezTo>
                <a:cubicBezTo>
                  <a:pt x="9321393" y="137732"/>
                  <a:pt x="9318649" y="126340"/>
                  <a:pt x="9318649" y="113386"/>
                </a:cubicBezTo>
                <a:cubicBezTo>
                  <a:pt x="9318649" y="100584"/>
                  <a:pt x="9321468" y="89230"/>
                  <a:pt x="9327108" y="79324"/>
                </a:cubicBezTo>
                <a:cubicBezTo>
                  <a:pt x="9332747" y="69418"/>
                  <a:pt x="9340442" y="61798"/>
                  <a:pt x="9350196" y="56464"/>
                </a:cubicBezTo>
                <a:cubicBezTo>
                  <a:pt x="9359950" y="51130"/>
                  <a:pt x="9370846" y="48463"/>
                  <a:pt x="9382886" y="48463"/>
                </a:cubicBezTo>
                <a:close/>
                <a:moveTo>
                  <a:pt x="8954261" y="48463"/>
                </a:moveTo>
                <a:cubicBezTo>
                  <a:pt x="8966301" y="48463"/>
                  <a:pt x="8977197" y="51130"/>
                  <a:pt x="8986951" y="56464"/>
                </a:cubicBezTo>
                <a:cubicBezTo>
                  <a:pt x="8996705" y="61798"/>
                  <a:pt x="9004401" y="69418"/>
                  <a:pt x="9010040" y="79324"/>
                </a:cubicBezTo>
                <a:cubicBezTo>
                  <a:pt x="9015678" y="89230"/>
                  <a:pt x="9018498" y="100584"/>
                  <a:pt x="9018498" y="113386"/>
                </a:cubicBezTo>
                <a:cubicBezTo>
                  <a:pt x="9018498" y="126187"/>
                  <a:pt x="9015602" y="137541"/>
                  <a:pt x="9009811" y="147447"/>
                </a:cubicBezTo>
                <a:cubicBezTo>
                  <a:pt x="9004020" y="157353"/>
                  <a:pt x="8996133" y="165011"/>
                  <a:pt x="8986151" y="170421"/>
                </a:cubicBezTo>
                <a:cubicBezTo>
                  <a:pt x="8976169" y="175832"/>
                  <a:pt x="8965158" y="178537"/>
                  <a:pt x="8953118" y="178537"/>
                </a:cubicBezTo>
                <a:cubicBezTo>
                  <a:pt x="8941231" y="178537"/>
                  <a:pt x="8930487" y="175832"/>
                  <a:pt x="8920885" y="170421"/>
                </a:cubicBezTo>
                <a:cubicBezTo>
                  <a:pt x="8911284" y="165011"/>
                  <a:pt x="8903740" y="157391"/>
                  <a:pt x="8898254" y="147561"/>
                </a:cubicBezTo>
                <a:cubicBezTo>
                  <a:pt x="8892768" y="137732"/>
                  <a:pt x="8890024" y="126340"/>
                  <a:pt x="8890024" y="113386"/>
                </a:cubicBezTo>
                <a:cubicBezTo>
                  <a:pt x="8890024" y="100584"/>
                  <a:pt x="8892843" y="89230"/>
                  <a:pt x="8898483" y="79324"/>
                </a:cubicBezTo>
                <a:cubicBezTo>
                  <a:pt x="8904122" y="69418"/>
                  <a:pt x="8911817" y="61798"/>
                  <a:pt x="8921571" y="56464"/>
                </a:cubicBezTo>
                <a:cubicBezTo>
                  <a:pt x="8931325" y="51130"/>
                  <a:pt x="8942221" y="48463"/>
                  <a:pt x="8954261" y="48463"/>
                </a:cubicBezTo>
                <a:close/>
                <a:moveTo>
                  <a:pt x="8732595" y="48463"/>
                </a:moveTo>
                <a:cubicBezTo>
                  <a:pt x="8746921" y="48463"/>
                  <a:pt x="8758465" y="52083"/>
                  <a:pt x="8767228" y="59322"/>
                </a:cubicBezTo>
                <a:cubicBezTo>
                  <a:pt x="8775991" y="66561"/>
                  <a:pt x="8780678" y="76429"/>
                  <a:pt x="8781287" y="88925"/>
                </a:cubicBezTo>
                <a:lnTo>
                  <a:pt x="8755226" y="88925"/>
                </a:lnTo>
                <a:cubicBezTo>
                  <a:pt x="8754769" y="83287"/>
                  <a:pt x="8752483" y="78791"/>
                  <a:pt x="8748369" y="75438"/>
                </a:cubicBezTo>
                <a:cubicBezTo>
                  <a:pt x="8744254" y="72085"/>
                  <a:pt x="8738691" y="70409"/>
                  <a:pt x="8731681" y="70409"/>
                </a:cubicBezTo>
                <a:cubicBezTo>
                  <a:pt x="8724823" y="70409"/>
                  <a:pt x="8719565" y="71704"/>
                  <a:pt x="8715907" y="74295"/>
                </a:cubicBezTo>
                <a:cubicBezTo>
                  <a:pt x="8712250" y="76886"/>
                  <a:pt x="8710421" y="80315"/>
                  <a:pt x="8710421" y="84582"/>
                </a:cubicBezTo>
                <a:cubicBezTo>
                  <a:pt x="8710421" y="87935"/>
                  <a:pt x="8711641" y="90754"/>
                  <a:pt x="8714078" y="93040"/>
                </a:cubicBezTo>
                <a:cubicBezTo>
                  <a:pt x="8716517" y="95326"/>
                  <a:pt x="8719489" y="97117"/>
                  <a:pt x="8722994" y="98412"/>
                </a:cubicBezTo>
                <a:cubicBezTo>
                  <a:pt x="8726500" y="99708"/>
                  <a:pt x="8731681" y="101346"/>
                  <a:pt x="8738539" y="103327"/>
                </a:cubicBezTo>
                <a:cubicBezTo>
                  <a:pt x="8747683" y="105766"/>
                  <a:pt x="8755189" y="108242"/>
                  <a:pt x="8761056" y="110757"/>
                </a:cubicBezTo>
                <a:cubicBezTo>
                  <a:pt x="8766923" y="113271"/>
                  <a:pt x="8771991" y="116967"/>
                  <a:pt x="8776258" y="121844"/>
                </a:cubicBezTo>
                <a:cubicBezTo>
                  <a:pt x="8780525" y="126721"/>
                  <a:pt x="8782735" y="133198"/>
                  <a:pt x="8782887" y="141275"/>
                </a:cubicBezTo>
                <a:cubicBezTo>
                  <a:pt x="8782887" y="148438"/>
                  <a:pt x="8780907" y="154838"/>
                  <a:pt x="8776944" y="160477"/>
                </a:cubicBezTo>
                <a:cubicBezTo>
                  <a:pt x="8772982" y="166116"/>
                  <a:pt x="8767381" y="170536"/>
                  <a:pt x="8760141" y="173736"/>
                </a:cubicBezTo>
                <a:cubicBezTo>
                  <a:pt x="8752903" y="176936"/>
                  <a:pt x="8744407" y="178537"/>
                  <a:pt x="8734653" y="178537"/>
                </a:cubicBezTo>
                <a:cubicBezTo>
                  <a:pt x="8724747" y="178537"/>
                  <a:pt x="8715870" y="176746"/>
                  <a:pt x="8708020" y="173165"/>
                </a:cubicBezTo>
                <a:cubicBezTo>
                  <a:pt x="8700172" y="169583"/>
                  <a:pt x="8693961" y="164706"/>
                  <a:pt x="8689390" y="158534"/>
                </a:cubicBezTo>
                <a:cubicBezTo>
                  <a:pt x="8684818" y="152362"/>
                  <a:pt x="8682380" y="145466"/>
                  <a:pt x="8682074" y="137846"/>
                </a:cubicBezTo>
                <a:lnTo>
                  <a:pt x="8709049" y="137846"/>
                </a:lnTo>
                <a:cubicBezTo>
                  <a:pt x="8709506" y="143180"/>
                  <a:pt x="8712060" y="147638"/>
                  <a:pt x="8716707" y="151219"/>
                </a:cubicBezTo>
                <a:cubicBezTo>
                  <a:pt x="8721356" y="154800"/>
                  <a:pt x="8727186" y="156591"/>
                  <a:pt x="8734195" y="156591"/>
                </a:cubicBezTo>
                <a:cubicBezTo>
                  <a:pt x="8741510" y="156591"/>
                  <a:pt x="8747188" y="155181"/>
                  <a:pt x="8751226" y="152362"/>
                </a:cubicBezTo>
                <a:cubicBezTo>
                  <a:pt x="8755265" y="149543"/>
                  <a:pt x="8757284" y="145923"/>
                  <a:pt x="8757284" y="141503"/>
                </a:cubicBezTo>
                <a:cubicBezTo>
                  <a:pt x="8757284" y="136779"/>
                  <a:pt x="8755036" y="133274"/>
                  <a:pt x="8750540" y="130988"/>
                </a:cubicBezTo>
                <a:cubicBezTo>
                  <a:pt x="8746045" y="128702"/>
                  <a:pt x="8738920" y="126187"/>
                  <a:pt x="8729166" y="123444"/>
                </a:cubicBezTo>
                <a:cubicBezTo>
                  <a:pt x="8719717" y="120853"/>
                  <a:pt x="8712021" y="118339"/>
                  <a:pt x="8706078" y="115900"/>
                </a:cubicBezTo>
                <a:cubicBezTo>
                  <a:pt x="8700134" y="113462"/>
                  <a:pt x="8694990" y="109728"/>
                  <a:pt x="8690647" y="104699"/>
                </a:cubicBezTo>
                <a:cubicBezTo>
                  <a:pt x="8686304" y="99670"/>
                  <a:pt x="8684132" y="93040"/>
                  <a:pt x="8684132" y="84811"/>
                </a:cubicBezTo>
                <a:cubicBezTo>
                  <a:pt x="8684132" y="78105"/>
                  <a:pt x="8686114" y="71971"/>
                  <a:pt x="8690076" y="66408"/>
                </a:cubicBezTo>
                <a:cubicBezTo>
                  <a:pt x="8694039" y="60846"/>
                  <a:pt x="8699715" y="56464"/>
                  <a:pt x="8707106" y="53264"/>
                </a:cubicBezTo>
                <a:cubicBezTo>
                  <a:pt x="8714498" y="50063"/>
                  <a:pt x="8722994" y="48463"/>
                  <a:pt x="8732595" y="48463"/>
                </a:cubicBezTo>
                <a:close/>
                <a:moveTo>
                  <a:pt x="8600236" y="48463"/>
                </a:moveTo>
                <a:cubicBezTo>
                  <a:pt x="8612123" y="48463"/>
                  <a:pt x="8622715" y="51054"/>
                  <a:pt x="8632011" y="56236"/>
                </a:cubicBezTo>
                <a:cubicBezTo>
                  <a:pt x="8641308" y="61417"/>
                  <a:pt x="8648547" y="68694"/>
                  <a:pt x="8653728" y="78067"/>
                </a:cubicBezTo>
                <a:cubicBezTo>
                  <a:pt x="8658910" y="87440"/>
                  <a:pt x="8661501" y="98222"/>
                  <a:pt x="8661501" y="110414"/>
                </a:cubicBezTo>
                <a:cubicBezTo>
                  <a:pt x="8661501" y="115138"/>
                  <a:pt x="8661196" y="119405"/>
                  <a:pt x="8660586" y="123215"/>
                </a:cubicBezTo>
                <a:lnTo>
                  <a:pt x="8564345" y="123215"/>
                </a:lnTo>
                <a:cubicBezTo>
                  <a:pt x="8565108" y="133274"/>
                  <a:pt x="8568842" y="141351"/>
                  <a:pt x="8575547" y="147447"/>
                </a:cubicBezTo>
                <a:cubicBezTo>
                  <a:pt x="8582253" y="153543"/>
                  <a:pt x="8590483" y="156591"/>
                  <a:pt x="8600236" y="156591"/>
                </a:cubicBezTo>
                <a:cubicBezTo>
                  <a:pt x="8614257" y="156591"/>
                  <a:pt x="8624163" y="150724"/>
                  <a:pt x="8629954" y="138989"/>
                </a:cubicBezTo>
                <a:lnTo>
                  <a:pt x="8658072" y="138989"/>
                </a:lnTo>
                <a:cubicBezTo>
                  <a:pt x="8654262" y="150571"/>
                  <a:pt x="8647365" y="160058"/>
                  <a:pt x="8637383" y="167450"/>
                </a:cubicBezTo>
                <a:cubicBezTo>
                  <a:pt x="8627402" y="174841"/>
                  <a:pt x="8615019" y="178537"/>
                  <a:pt x="8600236" y="178537"/>
                </a:cubicBezTo>
                <a:cubicBezTo>
                  <a:pt x="8588197" y="178537"/>
                  <a:pt x="8577414" y="175832"/>
                  <a:pt x="8567889" y="170421"/>
                </a:cubicBezTo>
                <a:cubicBezTo>
                  <a:pt x="8558364" y="165011"/>
                  <a:pt x="8550896" y="157391"/>
                  <a:pt x="8545486" y="147561"/>
                </a:cubicBezTo>
                <a:cubicBezTo>
                  <a:pt x="8540077" y="137732"/>
                  <a:pt x="8537370" y="126340"/>
                  <a:pt x="8537370" y="113386"/>
                </a:cubicBezTo>
                <a:cubicBezTo>
                  <a:pt x="8537370" y="100432"/>
                  <a:pt x="8539999" y="89040"/>
                  <a:pt x="8545257" y="79210"/>
                </a:cubicBezTo>
                <a:cubicBezTo>
                  <a:pt x="8550515" y="69380"/>
                  <a:pt x="8557907" y="61798"/>
                  <a:pt x="8567431" y="56464"/>
                </a:cubicBezTo>
                <a:cubicBezTo>
                  <a:pt x="8576957" y="51130"/>
                  <a:pt x="8587891" y="48463"/>
                  <a:pt x="8600236" y="48463"/>
                </a:cubicBezTo>
                <a:close/>
                <a:moveTo>
                  <a:pt x="8358682" y="48463"/>
                </a:moveTo>
                <a:cubicBezTo>
                  <a:pt x="8368588" y="48463"/>
                  <a:pt x="8377237" y="50406"/>
                  <a:pt x="8384629" y="54293"/>
                </a:cubicBezTo>
                <a:cubicBezTo>
                  <a:pt x="8392019" y="58179"/>
                  <a:pt x="8397925" y="63017"/>
                  <a:pt x="8402345" y="68809"/>
                </a:cubicBezTo>
                <a:lnTo>
                  <a:pt x="8402345" y="50521"/>
                </a:lnTo>
                <a:lnTo>
                  <a:pt x="8428634" y="50521"/>
                </a:lnTo>
                <a:lnTo>
                  <a:pt x="8428634" y="176479"/>
                </a:lnTo>
                <a:lnTo>
                  <a:pt x="8402345" y="176479"/>
                </a:lnTo>
                <a:lnTo>
                  <a:pt x="8402345" y="157734"/>
                </a:lnTo>
                <a:cubicBezTo>
                  <a:pt x="8397925" y="163678"/>
                  <a:pt x="8391905" y="168631"/>
                  <a:pt x="8384286" y="172593"/>
                </a:cubicBezTo>
                <a:cubicBezTo>
                  <a:pt x="8376665" y="176555"/>
                  <a:pt x="8367978" y="178537"/>
                  <a:pt x="8358225" y="178537"/>
                </a:cubicBezTo>
                <a:cubicBezTo>
                  <a:pt x="8347404" y="178537"/>
                  <a:pt x="8337498" y="175755"/>
                  <a:pt x="8328507" y="170193"/>
                </a:cubicBezTo>
                <a:cubicBezTo>
                  <a:pt x="8319515" y="164630"/>
                  <a:pt x="8312391" y="156858"/>
                  <a:pt x="8307133" y="146876"/>
                </a:cubicBezTo>
                <a:cubicBezTo>
                  <a:pt x="8301875" y="136893"/>
                  <a:pt x="8299247" y="125578"/>
                  <a:pt x="8299247" y="112928"/>
                </a:cubicBezTo>
                <a:cubicBezTo>
                  <a:pt x="8299247" y="100279"/>
                  <a:pt x="8301875" y="89078"/>
                  <a:pt x="8307133" y="79324"/>
                </a:cubicBezTo>
                <a:cubicBezTo>
                  <a:pt x="8312391" y="69571"/>
                  <a:pt x="8319553" y="61989"/>
                  <a:pt x="8328622" y="56579"/>
                </a:cubicBezTo>
                <a:cubicBezTo>
                  <a:pt x="8337688" y="51168"/>
                  <a:pt x="8347709" y="48463"/>
                  <a:pt x="8358682" y="48463"/>
                </a:cubicBezTo>
                <a:close/>
                <a:moveTo>
                  <a:pt x="8168334" y="48463"/>
                </a:moveTo>
                <a:cubicBezTo>
                  <a:pt x="8179307" y="48463"/>
                  <a:pt x="8189327" y="51168"/>
                  <a:pt x="8198395" y="56579"/>
                </a:cubicBezTo>
                <a:cubicBezTo>
                  <a:pt x="8207463" y="61989"/>
                  <a:pt x="8214587" y="69571"/>
                  <a:pt x="8219769" y="79324"/>
                </a:cubicBezTo>
                <a:cubicBezTo>
                  <a:pt x="8224951" y="89078"/>
                  <a:pt x="8227542" y="100279"/>
                  <a:pt x="8227542" y="112928"/>
                </a:cubicBezTo>
                <a:cubicBezTo>
                  <a:pt x="8227542" y="125578"/>
                  <a:pt x="8224951" y="136893"/>
                  <a:pt x="8219769" y="146876"/>
                </a:cubicBezTo>
                <a:cubicBezTo>
                  <a:pt x="8214587" y="156858"/>
                  <a:pt x="8207463" y="164630"/>
                  <a:pt x="8198395" y="170193"/>
                </a:cubicBezTo>
                <a:cubicBezTo>
                  <a:pt x="8189327" y="175755"/>
                  <a:pt x="8179307" y="178537"/>
                  <a:pt x="8168334" y="178537"/>
                </a:cubicBezTo>
                <a:cubicBezTo>
                  <a:pt x="8158733" y="178537"/>
                  <a:pt x="8150199" y="176594"/>
                  <a:pt x="8142731" y="172707"/>
                </a:cubicBezTo>
                <a:cubicBezTo>
                  <a:pt x="8135264" y="168821"/>
                  <a:pt x="8129168" y="163982"/>
                  <a:pt x="8124443" y="158191"/>
                </a:cubicBezTo>
                <a:lnTo>
                  <a:pt x="8124443" y="236372"/>
                </a:lnTo>
                <a:lnTo>
                  <a:pt x="8098383" y="236372"/>
                </a:lnTo>
                <a:lnTo>
                  <a:pt x="8098383" y="50521"/>
                </a:lnTo>
                <a:lnTo>
                  <a:pt x="8124443" y="50521"/>
                </a:lnTo>
                <a:lnTo>
                  <a:pt x="8124443" y="69037"/>
                </a:lnTo>
                <a:cubicBezTo>
                  <a:pt x="8128862" y="63246"/>
                  <a:pt x="8134883" y="58369"/>
                  <a:pt x="8142503" y="54407"/>
                </a:cubicBezTo>
                <a:cubicBezTo>
                  <a:pt x="8150123" y="50444"/>
                  <a:pt x="8158733" y="48463"/>
                  <a:pt x="8168334" y="48463"/>
                </a:cubicBezTo>
                <a:close/>
                <a:moveTo>
                  <a:pt x="7923580" y="48463"/>
                </a:moveTo>
                <a:cubicBezTo>
                  <a:pt x="7933638" y="48463"/>
                  <a:pt x="7942631" y="50597"/>
                  <a:pt x="7950554" y="54864"/>
                </a:cubicBezTo>
                <a:cubicBezTo>
                  <a:pt x="7958480" y="59131"/>
                  <a:pt x="7964576" y="65303"/>
                  <a:pt x="7968842" y="73381"/>
                </a:cubicBezTo>
                <a:cubicBezTo>
                  <a:pt x="7972653" y="65761"/>
                  <a:pt x="7978596" y="59703"/>
                  <a:pt x="7986673" y="55207"/>
                </a:cubicBezTo>
                <a:cubicBezTo>
                  <a:pt x="7994751" y="50711"/>
                  <a:pt x="8003438" y="48463"/>
                  <a:pt x="8012734" y="48463"/>
                </a:cubicBezTo>
                <a:cubicBezTo>
                  <a:pt x="8022640" y="48463"/>
                  <a:pt x="8031518" y="50521"/>
                  <a:pt x="8039365" y="54635"/>
                </a:cubicBezTo>
                <a:cubicBezTo>
                  <a:pt x="8047215" y="58750"/>
                  <a:pt x="8053387" y="64846"/>
                  <a:pt x="8057882" y="72923"/>
                </a:cubicBezTo>
                <a:cubicBezTo>
                  <a:pt x="8062378" y="81001"/>
                  <a:pt x="8064626" y="90754"/>
                  <a:pt x="8064626" y="102184"/>
                </a:cubicBezTo>
                <a:lnTo>
                  <a:pt x="8064626" y="176479"/>
                </a:lnTo>
                <a:lnTo>
                  <a:pt x="8038794" y="176479"/>
                </a:lnTo>
                <a:lnTo>
                  <a:pt x="8038794" y="106070"/>
                </a:lnTo>
                <a:cubicBezTo>
                  <a:pt x="8038794" y="94793"/>
                  <a:pt x="8035975" y="86144"/>
                  <a:pt x="8030336" y="80124"/>
                </a:cubicBezTo>
                <a:cubicBezTo>
                  <a:pt x="8024698" y="74105"/>
                  <a:pt x="8017001" y="71095"/>
                  <a:pt x="8007248" y="71095"/>
                </a:cubicBezTo>
                <a:cubicBezTo>
                  <a:pt x="7997494" y="71095"/>
                  <a:pt x="7989760" y="74105"/>
                  <a:pt x="7984044" y="80124"/>
                </a:cubicBezTo>
                <a:cubicBezTo>
                  <a:pt x="7978330" y="86144"/>
                  <a:pt x="7975472" y="94793"/>
                  <a:pt x="7975472" y="106070"/>
                </a:cubicBezTo>
                <a:lnTo>
                  <a:pt x="7975472" y="176479"/>
                </a:lnTo>
                <a:lnTo>
                  <a:pt x="7949640" y="176479"/>
                </a:lnTo>
                <a:lnTo>
                  <a:pt x="7949640" y="106070"/>
                </a:lnTo>
                <a:cubicBezTo>
                  <a:pt x="7949640" y="94793"/>
                  <a:pt x="7946821" y="86144"/>
                  <a:pt x="7941182" y="80124"/>
                </a:cubicBezTo>
                <a:cubicBezTo>
                  <a:pt x="7935544" y="74105"/>
                  <a:pt x="7927847" y="71095"/>
                  <a:pt x="7918093" y="71095"/>
                </a:cubicBezTo>
                <a:cubicBezTo>
                  <a:pt x="7908340" y="71095"/>
                  <a:pt x="7900605" y="74105"/>
                  <a:pt x="7894890" y="80124"/>
                </a:cubicBezTo>
                <a:cubicBezTo>
                  <a:pt x="7889176" y="86144"/>
                  <a:pt x="7886318" y="94793"/>
                  <a:pt x="7886318" y="106070"/>
                </a:cubicBezTo>
                <a:lnTo>
                  <a:pt x="7886318" y="176479"/>
                </a:lnTo>
                <a:lnTo>
                  <a:pt x="7860258" y="176479"/>
                </a:lnTo>
                <a:lnTo>
                  <a:pt x="7860258" y="50521"/>
                </a:lnTo>
                <a:lnTo>
                  <a:pt x="7886318" y="50521"/>
                </a:lnTo>
                <a:lnTo>
                  <a:pt x="7886318" y="64922"/>
                </a:lnTo>
                <a:cubicBezTo>
                  <a:pt x="7890586" y="59741"/>
                  <a:pt x="7895996" y="55702"/>
                  <a:pt x="7902549" y="52807"/>
                </a:cubicBezTo>
                <a:cubicBezTo>
                  <a:pt x="7909102" y="49911"/>
                  <a:pt x="7916112" y="48463"/>
                  <a:pt x="7923580" y="48463"/>
                </a:cubicBezTo>
                <a:close/>
                <a:moveTo>
                  <a:pt x="7771560" y="48463"/>
                </a:moveTo>
                <a:cubicBezTo>
                  <a:pt x="7783448" y="48463"/>
                  <a:pt x="7794040" y="51054"/>
                  <a:pt x="7803336" y="56236"/>
                </a:cubicBezTo>
                <a:cubicBezTo>
                  <a:pt x="7812632" y="61417"/>
                  <a:pt x="7819872" y="68694"/>
                  <a:pt x="7825053" y="78067"/>
                </a:cubicBezTo>
                <a:cubicBezTo>
                  <a:pt x="7830235" y="87440"/>
                  <a:pt x="7832826" y="98222"/>
                  <a:pt x="7832826" y="110414"/>
                </a:cubicBezTo>
                <a:cubicBezTo>
                  <a:pt x="7832826" y="115138"/>
                  <a:pt x="7832521" y="119405"/>
                  <a:pt x="7831911" y="123215"/>
                </a:cubicBezTo>
                <a:lnTo>
                  <a:pt x="7735670" y="123215"/>
                </a:lnTo>
                <a:cubicBezTo>
                  <a:pt x="7736433" y="133274"/>
                  <a:pt x="7740166" y="141351"/>
                  <a:pt x="7746872" y="147447"/>
                </a:cubicBezTo>
                <a:cubicBezTo>
                  <a:pt x="7753578" y="153543"/>
                  <a:pt x="7761808" y="156591"/>
                  <a:pt x="7771560" y="156591"/>
                </a:cubicBezTo>
                <a:cubicBezTo>
                  <a:pt x="7785582" y="156591"/>
                  <a:pt x="7795488" y="150724"/>
                  <a:pt x="7801278" y="138989"/>
                </a:cubicBezTo>
                <a:lnTo>
                  <a:pt x="7829396" y="138989"/>
                </a:lnTo>
                <a:cubicBezTo>
                  <a:pt x="7825587" y="150571"/>
                  <a:pt x="7818690" y="160058"/>
                  <a:pt x="7808708" y="167450"/>
                </a:cubicBezTo>
                <a:cubicBezTo>
                  <a:pt x="7798726" y="174841"/>
                  <a:pt x="7786344" y="178537"/>
                  <a:pt x="7771560" y="178537"/>
                </a:cubicBezTo>
                <a:cubicBezTo>
                  <a:pt x="7759522" y="178537"/>
                  <a:pt x="7748739" y="175832"/>
                  <a:pt x="7739214" y="170421"/>
                </a:cubicBezTo>
                <a:cubicBezTo>
                  <a:pt x="7729690" y="165011"/>
                  <a:pt x="7722222" y="157391"/>
                  <a:pt x="7716811" y="147561"/>
                </a:cubicBezTo>
                <a:cubicBezTo>
                  <a:pt x="7711402" y="137732"/>
                  <a:pt x="7708696" y="126340"/>
                  <a:pt x="7708696" y="113386"/>
                </a:cubicBezTo>
                <a:cubicBezTo>
                  <a:pt x="7708696" y="100432"/>
                  <a:pt x="7711324" y="89040"/>
                  <a:pt x="7716582" y="79210"/>
                </a:cubicBezTo>
                <a:cubicBezTo>
                  <a:pt x="7721840" y="69380"/>
                  <a:pt x="7729232" y="61798"/>
                  <a:pt x="7738756" y="56464"/>
                </a:cubicBezTo>
                <a:cubicBezTo>
                  <a:pt x="7748282" y="51130"/>
                  <a:pt x="7759216" y="48463"/>
                  <a:pt x="7771560" y="48463"/>
                </a:cubicBezTo>
                <a:close/>
                <a:moveTo>
                  <a:pt x="7380655" y="48463"/>
                </a:moveTo>
                <a:cubicBezTo>
                  <a:pt x="7390714" y="48463"/>
                  <a:pt x="7399705" y="50597"/>
                  <a:pt x="7407630" y="54864"/>
                </a:cubicBezTo>
                <a:cubicBezTo>
                  <a:pt x="7415555" y="59131"/>
                  <a:pt x="7421651" y="65303"/>
                  <a:pt x="7425918" y="73381"/>
                </a:cubicBezTo>
                <a:cubicBezTo>
                  <a:pt x="7429728" y="65761"/>
                  <a:pt x="7435672" y="59703"/>
                  <a:pt x="7443749" y="55207"/>
                </a:cubicBezTo>
                <a:cubicBezTo>
                  <a:pt x="7451826" y="50711"/>
                  <a:pt x="7460513" y="48463"/>
                  <a:pt x="7469810" y="48463"/>
                </a:cubicBezTo>
                <a:cubicBezTo>
                  <a:pt x="7479715" y="48463"/>
                  <a:pt x="7488593" y="50521"/>
                  <a:pt x="7496441" y="54635"/>
                </a:cubicBezTo>
                <a:cubicBezTo>
                  <a:pt x="7504290" y="58750"/>
                  <a:pt x="7510462" y="64846"/>
                  <a:pt x="7514957" y="72923"/>
                </a:cubicBezTo>
                <a:cubicBezTo>
                  <a:pt x="7519454" y="81001"/>
                  <a:pt x="7521701" y="90754"/>
                  <a:pt x="7521701" y="102184"/>
                </a:cubicBezTo>
                <a:lnTo>
                  <a:pt x="7521701" y="176479"/>
                </a:lnTo>
                <a:lnTo>
                  <a:pt x="7495869" y="176479"/>
                </a:lnTo>
                <a:lnTo>
                  <a:pt x="7495869" y="106070"/>
                </a:lnTo>
                <a:cubicBezTo>
                  <a:pt x="7495869" y="94793"/>
                  <a:pt x="7493050" y="86144"/>
                  <a:pt x="7487411" y="80124"/>
                </a:cubicBezTo>
                <a:cubicBezTo>
                  <a:pt x="7481772" y="74105"/>
                  <a:pt x="7474076" y="71095"/>
                  <a:pt x="7464323" y="71095"/>
                </a:cubicBezTo>
                <a:cubicBezTo>
                  <a:pt x="7454569" y="71095"/>
                  <a:pt x="7446835" y="74105"/>
                  <a:pt x="7441120" y="80124"/>
                </a:cubicBezTo>
                <a:cubicBezTo>
                  <a:pt x="7435405" y="86144"/>
                  <a:pt x="7432547" y="94793"/>
                  <a:pt x="7432547" y="106070"/>
                </a:cubicBezTo>
                <a:lnTo>
                  <a:pt x="7432547" y="176479"/>
                </a:lnTo>
                <a:lnTo>
                  <a:pt x="7406716" y="176479"/>
                </a:lnTo>
                <a:lnTo>
                  <a:pt x="7406716" y="106070"/>
                </a:lnTo>
                <a:cubicBezTo>
                  <a:pt x="7406716" y="94793"/>
                  <a:pt x="7403896" y="86144"/>
                  <a:pt x="7398258" y="80124"/>
                </a:cubicBezTo>
                <a:cubicBezTo>
                  <a:pt x="7392618" y="74105"/>
                  <a:pt x="7384922" y="71095"/>
                  <a:pt x="7375169" y="71095"/>
                </a:cubicBezTo>
                <a:cubicBezTo>
                  <a:pt x="7365415" y="71095"/>
                  <a:pt x="7357681" y="74105"/>
                  <a:pt x="7351966" y="80124"/>
                </a:cubicBezTo>
                <a:cubicBezTo>
                  <a:pt x="7346251" y="86144"/>
                  <a:pt x="7343394" y="94793"/>
                  <a:pt x="7343394" y="106070"/>
                </a:cubicBezTo>
                <a:lnTo>
                  <a:pt x="7343394" y="176479"/>
                </a:lnTo>
                <a:lnTo>
                  <a:pt x="7317333" y="176479"/>
                </a:lnTo>
                <a:lnTo>
                  <a:pt x="7317333" y="50521"/>
                </a:lnTo>
                <a:lnTo>
                  <a:pt x="7343394" y="50521"/>
                </a:lnTo>
                <a:lnTo>
                  <a:pt x="7343394" y="64922"/>
                </a:lnTo>
                <a:cubicBezTo>
                  <a:pt x="7347661" y="59741"/>
                  <a:pt x="7353071" y="55702"/>
                  <a:pt x="7359624" y="52807"/>
                </a:cubicBezTo>
                <a:cubicBezTo>
                  <a:pt x="7366177" y="49911"/>
                  <a:pt x="7373188" y="48463"/>
                  <a:pt x="7380655" y="48463"/>
                </a:cubicBezTo>
                <a:close/>
                <a:moveTo>
                  <a:pt x="6932980" y="48463"/>
                </a:moveTo>
                <a:cubicBezTo>
                  <a:pt x="6943039" y="48463"/>
                  <a:pt x="6952030" y="50597"/>
                  <a:pt x="6959955" y="54864"/>
                </a:cubicBezTo>
                <a:cubicBezTo>
                  <a:pt x="6967880" y="59131"/>
                  <a:pt x="6973976" y="65303"/>
                  <a:pt x="6978243" y="73381"/>
                </a:cubicBezTo>
                <a:cubicBezTo>
                  <a:pt x="6982053" y="65761"/>
                  <a:pt x="6987997" y="59703"/>
                  <a:pt x="6996074" y="55207"/>
                </a:cubicBezTo>
                <a:cubicBezTo>
                  <a:pt x="7004151" y="50711"/>
                  <a:pt x="7012838" y="48463"/>
                  <a:pt x="7022134" y="48463"/>
                </a:cubicBezTo>
                <a:cubicBezTo>
                  <a:pt x="7032040" y="48463"/>
                  <a:pt x="7040917" y="50521"/>
                  <a:pt x="7048766" y="54635"/>
                </a:cubicBezTo>
                <a:cubicBezTo>
                  <a:pt x="7056615" y="58750"/>
                  <a:pt x="7062787" y="64846"/>
                  <a:pt x="7067282" y="72923"/>
                </a:cubicBezTo>
                <a:cubicBezTo>
                  <a:pt x="7071778" y="81001"/>
                  <a:pt x="7074026" y="90754"/>
                  <a:pt x="7074026" y="102184"/>
                </a:cubicBezTo>
                <a:lnTo>
                  <a:pt x="7074026" y="176479"/>
                </a:lnTo>
                <a:lnTo>
                  <a:pt x="7048195" y="176479"/>
                </a:lnTo>
                <a:lnTo>
                  <a:pt x="7048195" y="106070"/>
                </a:lnTo>
                <a:cubicBezTo>
                  <a:pt x="7048195" y="94793"/>
                  <a:pt x="7045375" y="86144"/>
                  <a:pt x="7039736" y="80124"/>
                </a:cubicBezTo>
                <a:cubicBezTo>
                  <a:pt x="7034098" y="74105"/>
                  <a:pt x="7026401" y="71095"/>
                  <a:pt x="7016648" y="71095"/>
                </a:cubicBezTo>
                <a:cubicBezTo>
                  <a:pt x="7006894" y="71095"/>
                  <a:pt x="6999160" y="74105"/>
                  <a:pt x="6993445" y="80124"/>
                </a:cubicBezTo>
                <a:cubicBezTo>
                  <a:pt x="6987730" y="86144"/>
                  <a:pt x="6984872" y="94793"/>
                  <a:pt x="6984872" y="106070"/>
                </a:cubicBezTo>
                <a:lnTo>
                  <a:pt x="6984872" y="176479"/>
                </a:lnTo>
                <a:lnTo>
                  <a:pt x="6959041" y="176479"/>
                </a:lnTo>
                <a:lnTo>
                  <a:pt x="6959041" y="106070"/>
                </a:lnTo>
                <a:cubicBezTo>
                  <a:pt x="6959041" y="94793"/>
                  <a:pt x="6956221" y="86144"/>
                  <a:pt x="6950583" y="80124"/>
                </a:cubicBezTo>
                <a:cubicBezTo>
                  <a:pt x="6944944" y="74105"/>
                  <a:pt x="6937247" y="71095"/>
                  <a:pt x="6927494" y="71095"/>
                </a:cubicBezTo>
                <a:cubicBezTo>
                  <a:pt x="6917740" y="71095"/>
                  <a:pt x="6910006" y="74105"/>
                  <a:pt x="6904291" y="80124"/>
                </a:cubicBezTo>
                <a:cubicBezTo>
                  <a:pt x="6898576" y="86144"/>
                  <a:pt x="6895719" y="94793"/>
                  <a:pt x="6895719" y="106070"/>
                </a:cubicBezTo>
                <a:lnTo>
                  <a:pt x="6895719" y="176479"/>
                </a:lnTo>
                <a:lnTo>
                  <a:pt x="6869658" y="176479"/>
                </a:lnTo>
                <a:lnTo>
                  <a:pt x="6869658" y="50521"/>
                </a:lnTo>
                <a:lnTo>
                  <a:pt x="6895719" y="50521"/>
                </a:lnTo>
                <a:lnTo>
                  <a:pt x="6895719" y="64922"/>
                </a:lnTo>
                <a:cubicBezTo>
                  <a:pt x="6899986" y="59741"/>
                  <a:pt x="6905396" y="55702"/>
                  <a:pt x="6911949" y="52807"/>
                </a:cubicBezTo>
                <a:cubicBezTo>
                  <a:pt x="6918502" y="49911"/>
                  <a:pt x="6925513" y="48463"/>
                  <a:pt x="6932980" y="48463"/>
                </a:cubicBezTo>
                <a:close/>
                <a:moveTo>
                  <a:pt x="6780961" y="48463"/>
                </a:moveTo>
                <a:cubicBezTo>
                  <a:pt x="6792849" y="48463"/>
                  <a:pt x="6803440" y="51054"/>
                  <a:pt x="6812736" y="56236"/>
                </a:cubicBezTo>
                <a:cubicBezTo>
                  <a:pt x="6822033" y="61417"/>
                  <a:pt x="6829272" y="68694"/>
                  <a:pt x="6834454" y="78067"/>
                </a:cubicBezTo>
                <a:cubicBezTo>
                  <a:pt x="6839635" y="87440"/>
                  <a:pt x="6842226" y="98222"/>
                  <a:pt x="6842226" y="110414"/>
                </a:cubicBezTo>
                <a:cubicBezTo>
                  <a:pt x="6842226" y="115138"/>
                  <a:pt x="6841921" y="119405"/>
                  <a:pt x="6841311" y="123215"/>
                </a:cubicBezTo>
                <a:lnTo>
                  <a:pt x="6745071" y="123215"/>
                </a:lnTo>
                <a:cubicBezTo>
                  <a:pt x="6745833" y="133274"/>
                  <a:pt x="6749566" y="141351"/>
                  <a:pt x="6756272" y="147447"/>
                </a:cubicBezTo>
                <a:cubicBezTo>
                  <a:pt x="6762978" y="153543"/>
                  <a:pt x="6771208" y="156591"/>
                  <a:pt x="6780961" y="156591"/>
                </a:cubicBezTo>
                <a:cubicBezTo>
                  <a:pt x="6794982" y="156591"/>
                  <a:pt x="6804888" y="150724"/>
                  <a:pt x="6810679" y="138989"/>
                </a:cubicBezTo>
                <a:lnTo>
                  <a:pt x="6838797" y="138989"/>
                </a:lnTo>
                <a:cubicBezTo>
                  <a:pt x="6834987" y="150571"/>
                  <a:pt x="6828091" y="160058"/>
                  <a:pt x="6818109" y="167450"/>
                </a:cubicBezTo>
                <a:cubicBezTo>
                  <a:pt x="6808127" y="174841"/>
                  <a:pt x="6795744" y="178537"/>
                  <a:pt x="6780961" y="178537"/>
                </a:cubicBezTo>
                <a:cubicBezTo>
                  <a:pt x="6768922" y="178537"/>
                  <a:pt x="6758139" y="175832"/>
                  <a:pt x="6748614" y="170421"/>
                </a:cubicBezTo>
                <a:cubicBezTo>
                  <a:pt x="6739090" y="165011"/>
                  <a:pt x="6731622" y="157391"/>
                  <a:pt x="6726211" y="147561"/>
                </a:cubicBezTo>
                <a:cubicBezTo>
                  <a:pt x="6720801" y="137732"/>
                  <a:pt x="6718096" y="126340"/>
                  <a:pt x="6718096" y="113386"/>
                </a:cubicBezTo>
                <a:cubicBezTo>
                  <a:pt x="6718096" y="100432"/>
                  <a:pt x="6720725" y="89040"/>
                  <a:pt x="6725983" y="79210"/>
                </a:cubicBezTo>
                <a:cubicBezTo>
                  <a:pt x="6731241" y="69380"/>
                  <a:pt x="6738632" y="61798"/>
                  <a:pt x="6748157" y="56464"/>
                </a:cubicBezTo>
                <a:cubicBezTo>
                  <a:pt x="6757682" y="51130"/>
                  <a:pt x="6768617" y="48463"/>
                  <a:pt x="6780961" y="48463"/>
                </a:cubicBezTo>
                <a:close/>
                <a:moveTo>
                  <a:pt x="6704837" y="48463"/>
                </a:moveTo>
                <a:lnTo>
                  <a:pt x="6704837" y="75438"/>
                </a:lnTo>
                <a:lnTo>
                  <a:pt x="6698208" y="75438"/>
                </a:lnTo>
                <a:cubicBezTo>
                  <a:pt x="6687997" y="75438"/>
                  <a:pt x="6680263" y="78029"/>
                  <a:pt x="6675005" y="83210"/>
                </a:cubicBezTo>
                <a:cubicBezTo>
                  <a:pt x="6669747" y="88392"/>
                  <a:pt x="6667119" y="97384"/>
                  <a:pt x="6667119" y="110185"/>
                </a:cubicBezTo>
                <a:lnTo>
                  <a:pt x="6667119" y="176479"/>
                </a:lnTo>
                <a:lnTo>
                  <a:pt x="6641058" y="176479"/>
                </a:lnTo>
                <a:lnTo>
                  <a:pt x="6641058" y="50521"/>
                </a:lnTo>
                <a:lnTo>
                  <a:pt x="6667119" y="50521"/>
                </a:lnTo>
                <a:lnTo>
                  <a:pt x="6667119" y="68809"/>
                </a:lnTo>
                <a:cubicBezTo>
                  <a:pt x="6670928" y="62408"/>
                  <a:pt x="6675996" y="57417"/>
                  <a:pt x="6682320" y="53835"/>
                </a:cubicBezTo>
                <a:cubicBezTo>
                  <a:pt x="6688645" y="50254"/>
                  <a:pt x="6696150" y="48463"/>
                  <a:pt x="6704837" y="48463"/>
                </a:cubicBezTo>
                <a:close/>
                <a:moveTo>
                  <a:pt x="6558610" y="48463"/>
                </a:moveTo>
                <a:cubicBezTo>
                  <a:pt x="6569583" y="48463"/>
                  <a:pt x="6579602" y="51168"/>
                  <a:pt x="6588670" y="56579"/>
                </a:cubicBezTo>
                <a:cubicBezTo>
                  <a:pt x="6597738" y="61989"/>
                  <a:pt x="6604863" y="69571"/>
                  <a:pt x="6610045" y="79324"/>
                </a:cubicBezTo>
                <a:cubicBezTo>
                  <a:pt x="6615226" y="89078"/>
                  <a:pt x="6617817" y="100279"/>
                  <a:pt x="6617817" y="112928"/>
                </a:cubicBezTo>
                <a:cubicBezTo>
                  <a:pt x="6617817" y="125578"/>
                  <a:pt x="6615226" y="136893"/>
                  <a:pt x="6610045" y="146876"/>
                </a:cubicBezTo>
                <a:cubicBezTo>
                  <a:pt x="6604863" y="156858"/>
                  <a:pt x="6597738" y="164630"/>
                  <a:pt x="6588670" y="170193"/>
                </a:cubicBezTo>
                <a:cubicBezTo>
                  <a:pt x="6579602" y="175755"/>
                  <a:pt x="6569583" y="178537"/>
                  <a:pt x="6558610" y="178537"/>
                </a:cubicBezTo>
                <a:cubicBezTo>
                  <a:pt x="6549008" y="178537"/>
                  <a:pt x="6540474" y="176594"/>
                  <a:pt x="6533006" y="172707"/>
                </a:cubicBezTo>
                <a:cubicBezTo>
                  <a:pt x="6525539" y="168821"/>
                  <a:pt x="6519443" y="163982"/>
                  <a:pt x="6514719" y="158191"/>
                </a:cubicBezTo>
                <a:lnTo>
                  <a:pt x="6514719" y="236372"/>
                </a:lnTo>
                <a:lnTo>
                  <a:pt x="6488658" y="236372"/>
                </a:lnTo>
                <a:lnTo>
                  <a:pt x="6488658" y="50521"/>
                </a:lnTo>
                <a:lnTo>
                  <a:pt x="6514719" y="50521"/>
                </a:lnTo>
                <a:lnTo>
                  <a:pt x="6514719" y="69037"/>
                </a:lnTo>
                <a:cubicBezTo>
                  <a:pt x="6519138" y="63246"/>
                  <a:pt x="6525158" y="58369"/>
                  <a:pt x="6532778" y="54407"/>
                </a:cubicBezTo>
                <a:cubicBezTo>
                  <a:pt x="6540398" y="50444"/>
                  <a:pt x="6549008" y="48463"/>
                  <a:pt x="6558610" y="48463"/>
                </a:cubicBezTo>
                <a:close/>
                <a:moveTo>
                  <a:pt x="6180734" y="48463"/>
                </a:moveTo>
                <a:cubicBezTo>
                  <a:pt x="6190639" y="48463"/>
                  <a:pt x="6199517" y="50521"/>
                  <a:pt x="6207366" y="54635"/>
                </a:cubicBezTo>
                <a:cubicBezTo>
                  <a:pt x="6215214" y="58750"/>
                  <a:pt x="6221349" y="64846"/>
                  <a:pt x="6225768" y="72923"/>
                </a:cubicBezTo>
                <a:cubicBezTo>
                  <a:pt x="6230188" y="81001"/>
                  <a:pt x="6232397" y="90754"/>
                  <a:pt x="6232397" y="102184"/>
                </a:cubicBezTo>
                <a:lnTo>
                  <a:pt x="6232397" y="176479"/>
                </a:lnTo>
                <a:lnTo>
                  <a:pt x="6206566" y="176479"/>
                </a:lnTo>
                <a:lnTo>
                  <a:pt x="6206566" y="106070"/>
                </a:lnTo>
                <a:cubicBezTo>
                  <a:pt x="6206566" y="94793"/>
                  <a:pt x="6203746" y="86144"/>
                  <a:pt x="6198108" y="80124"/>
                </a:cubicBezTo>
                <a:cubicBezTo>
                  <a:pt x="6192468" y="74105"/>
                  <a:pt x="6184772" y="71095"/>
                  <a:pt x="6175019" y="71095"/>
                </a:cubicBezTo>
                <a:cubicBezTo>
                  <a:pt x="6165265" y="71095"/>
                  <a:pt x="6157531" y="74105"/>
                  <a:pt x="6151816" y="80124"/>
                </a:cubicBezTo>
                <a:cubicBezTo>
                  <a:pt x="6146101" y="86144"/>
                  <a:pt x="6143244" y="94793"/>
                  <a:pt x="6143244" y="106070"/>
                </a:cubicBezTo>
                <a:lnTo>
                  <a:pt x="6143244" y="176479"/>
                </a:lnTo>
                <a:lnTo>
                  <a:pt x="6117183" y="176479"/>
                </a:lnTo>
                <a:lnTo>
                  <a:pt x="6117183" y="50521"/>
                </a:lnTo>
                <a:lnTo>
                  <a:pt x="6143244" y="50521"/>
                </a:lnTo>
                <a:lnTo>
                  <a:pt x="6143244" y="64922"/>
                </a:lnTo>
                <a:cubicBezTo>
                  <a:pt x="6147511" y="59741"/>
                  <a:pt x="6152959" y="55702"/>
                  <a:pt x="6159588" y="52807"/>
                </a:cubicBezTo>
                <a:cubicBezTo>
                  <a:pt x="6166218" y="49911"/>
                  <a:pt x="6173266" y="48463"/>
                  <a:pt x="6180734" y="48463"/>
                </a:cubicBezTo>
                <a:close/>
                <a:moveTo>
                  <a:pt x="6015532" y="48463"/>
                </a:moveTo>
                <a:cubicBezTo>
                  <a:pt x="6025438" y="48463"/>
                  <a:pt x="6034087" y="50406"/>
                  <a:pt x="6041478" y="54293"/>
                </a:cubicBezTo>
                <a:cubicBezTo>
                  <a:pt x="6048870" y="58179"/>
                  <a:pt x="6054775" y="63017"/>
                  <a:pt x="6059195" y="68809"/>
                </a:cubicBezTo>
                <a:lnTo>
                  <a:pt x="6059195" y="50521"/>
                </a:lnTo>
                <a:lnTo>
                  <a:pt x="6085484" y="50521"/>
                </a:lnTo>
                <a:lnTo>
                  <a:pt x="6085484" y="176479"/>
                </a:lnTo>
                <a:lnTo>
                  <a:pt x="6059195" y="176479"/>
                </a:lnTo>
                <a:lnTo>
                  <a:pt x="6059195" y="157734"/>
                </a:lnTo>
                <a:cubicBezTo>
                  <a:pt x="6054775" y="163678"/>
                  <a:pt x="6048756" y="168631"/>
                  <a:pt x="6041135" y="172593"/>
                </a:cubicBezTo>
                <a:cubicBezTo>
                  <a:pt x="6033515" y="176555"/>
                  <a:pt x="6024829" y="178537"/>
                  <a:pt x="6015075" y="178537"/>
                </a:cubicBezTo>
                <a:cubicBezTo>
                  <a:pt x="6004255" y="178537"/>
                  <a:pt x="5994349" y="175755"/>
                  <a:pt x="5985357" y="170193"/>
                </a:cubicBezTo>
                <a:cubicBezTo>
                  <a:pt x="5976365" y="164630"/>
                  <a:pt x="5969241" y="156858"/>
                  <a:pt x="5963983" y="146876"/>
                </a:cubicBezTo>
                <a:cubicBezTo>
                  <a:pt x="5958725" y="136893"/>
                  <a:pt x="5956096" y="125578"/>
                  <a:pt x="5956096" y="112928"/>
                </a:cubicBezTo>
                <a:cubicBezTo>
                  <a:pt x="5956096" y="100279"/>
                  <a:pt x="5958725" y="89078"/>
                  <a:pt x="5963983" y="79324"/>
                </a:cubicBezTo>
                <a:cubicBezTo>
                  <a:pt x="5969241" y="69571"/>
                  <a:pt x="5976404" y="61989"/>
                  <a:pt x="5985471" y="56579"/>
                </a:cubicBezTo>
                <a:cubicBezTo>
                  <a:pt x="5994539" y="51168"/>
                  <a:pt x="6004560" y="48463"/>
                  <a:pt x="6015532" y="48463"/>
                </a:cubicBezTo>
                <a:close/>
                <a:moveTo>
                  <a:pt x="5809411" y="48463"/>
                </a:moveTo>
                <a:cubicBezTo>
                  <a:pt x="5821299" y="48463"/>
                  <a:pt x="5831890" y="51054"/>
                  <a:pt x="5841186" y="56236"/>
                </a:cubicBezTo>
                <a:cubicBezTo>
                  <a:pt x="5850483" y="61417"/>
                  <a:pt x="5857722" y="68694"/>
                  <a:pt x="5862904" y="78067"/>
                </a:cubicBezTo>
                <a:cubicBezTo>
                  <a:pt x="5868085" y="87440"/>
                  <a:pt x="5870676" y="98222"/>
                  <a:pt x="5870676" y="110414"/>
                </a:cubicBezTo>
                <a:cubicBezTo>
                  <a:pt x="5870676" y="115138"/>
                  <a:pt x="5870371" y="119405"/>
                  <a:pt x="5869761" y="123215"/>
                </a:cubicBezTo>
                <a:lnTo>
                  <a:pt x="5773521" y="123215"/>
                </a:lnTo>
                <a:cubicBezTo>
                  <a:pt x="5774283" y="133274"/>
                  <a:pt x="5778016" y="141351"/>
                  <a:pt x="5784722" y="147447"/>
                </a:cubicBezTo>
                <a:cubicBezTo>
                  <a:pt x="5791428" y="153543"/>
                  <a:pt x="5799658" y="156591"/>
                  <a:pt x="5809411" y="156591"/>
                </a:cubicBezTo>
                <a:cubicBezTo>
                  <a:pt x="5823432" y="156591"/>
                  <a:pt x="5833338" y="150724"/>
                  <a:pt x="5839129" y="138989"/>
                </a:cubicBezTo>
                <a:lnTo>
                  <a:pt x="5867247" y="138989"/>
                </a:lnTo>
                <a:cubicBezTo>
                  <a:pt x="5863437" y="150571"/>
                  <a:pt x="5856541" y="160058"/>
                  <a:pt x="5846559" y="167450"/>
                </a:cubicBezTo>
                <a:cubicBezTo>
                  <a:pt x="5836577" y="174841"/>
                  <a:pt x="5824194" y="178537"/>
                  <a:pt x="5809411" y="178537"/>
                </a:cubicBezTo>
                <a:cubicBezTo>
                  <a:pt x="5797372" y="178537"/>
                  <a:pt x="5786589" y="175832"/>
                  <a:pt x="5777064" y="170421"/>
                </a:cubicBezTo>
                <a:cubicBezTo>
                  <a:pt x="5767540" y="165011"/>
                  <a:pt x="5760072" y="157391"/>
                  <a:pt x="5754661" y="147561"/>
                </a:cubicBezTo>
                <a:cubicBezTo>
                  <a:pt x="5749251" y="137732"/>
                  <a:pt x="5746546" y="126340"/>
                  <a:pt x="5746546" y="113386"/>
                </a:cubicBezTo>
                <a:cubicBezTo>
                  <a:pt x="5746546" y="100432"/>
                  <a:pt x="5749175" y="89040"/>
                  <a:pt x="5754433" y="79210"/>
                </a:cubicBezTo>
                <a:cubicBezTo>
                  <a:pt x="5759691" y="69380"/>
                  <a:pt x="5767082" y="61798"/>
                  <a:pt x="5776607" y="56464"/>
                </a:cubicBezTo>
                <a:cubicBezTo>
                  <a:pt x="5786132" y="51130"/>
                  <a:pt x="5797067" y="48463"/>
                  <a:pt x="5809411" y="48463"/>
                </a:cubicBezTo>
                <a:close/>
                <a:moveTo>
                  <a:pt x="5666536" y="48463"/>
                </a:moveTo>
                <a:cubicBezTo>
                  <a:pt x="5678424" y="48463"/>
                  <a:pt x="5689015" y="51054"/>
                  <a:pt x="5698311" y="56236"/>
                </a:cubicBezTo>
                <a:cubicBezTo>
                  <a:pt x="5707608" y="61417"/>
                  <a:pt x="5714847" y="68694"/>
                  <a:pt x="5720029" y="78067"/>
                </a:cubicBezTo>
                <a:cubicBezTo>
                  <a:pt x="5725210" y="87440"/>
                  <a:pt x="5727801" y="98222"/>
                  <a:pt x="5727801" y="110414"/>
                </a:cubicBezTo>
                <a:cubicBezTo>
                  <a:pt x="5727801" y="115138"/>
                  <a:pt x="5727496" y="119405"/>
                  <a:pt x="5726886" y="123215"/>
                </a:cubicBezTo>
                <a:lnTo>
                  <a:pt x="5630646" y="123215"/>
                </a:lnTo>
                <a:cubicBezTo>
                  <a:pt x="5631408" y="133274"/>
                  <a:pt x="5635141" y="141351"/>
                  <a:pt x="5641847" y="147447"/>
                </a:cubicBezTo>
                <a:cubicBezTo>
                  <a:pt x="5648553" y="153543"/>
                  <a:pt x="5656783" y="156591"/>
                  <a:pt x="5666536" y="156591"/>
                </a:cubicBezTo>
                <a:cubicBezTo>
                  <a:pt x="5680557" y="156591"/>
                  <a:pt x="5690463" y="150724"/>
                  <a:pt x="5696254" y="138989"/>
                </a:cubicBezTo>
                <a:lnTo>
                  <a:pt x="5724372" y="138989"/>
                </a:lnTo>
                <a:cubicBezTo>
                  <a:pt x="5720562" y="150571"/>
                  <a:pt x="5713666" y="160058"/>
                  <a:pt x="5703684" y="167450"/>
                </a:cubicBezTo>
                <a:cubicBezTo>
                  <a:pt x="5693702" y="174841"/>
                  <a:pt x="5681319" y="178537"/>
                  <a:pt x="5666536" y="178537"/>
                </a:cubicBezTo>
                <a:cubicBezTo>
                  <a:pt x="5654497" y="178537"/>
                  <a:pt x="5643714" y="175832"/>
                  <a:pt x="5634189" y="170421"/>
                </a:cubicBezTo>
                <a:cubicBezTo>
                  <a:pt x="5624665" y="165011"/>
                  <a:pt x="5617197" y="157391"/>
                  <a:pt x="5611786" y="147561"/>
                </a:cubicBezTo>
                <a:cubicBezTo>
                  <a:pt x="5606376" y="137732"/>
                  <a:pt x="5603671" y="126340"/>
                  <a:pt x="5603671" y="113386"/>
                </a:cubicBezTo>
                <a:cubicBezTo>
                  <a:pt x="5603671" y="100432"/>
                  <a:pt x="5606300" y="89040"/>
                  <a:pt x="5611558" y="79210"/>
                </a:cubicBezTo>
                <a:cubicBezTo>
                  <a:pt x="5616816" y="69380"/>
                  <a:pt x="5624207" y="61798"/>
                  <a:pt x="5633732" y="56464"/>
                </a:cubicBezTo>
                <a:cubicBezTo>
                  <a:pt x="5643257" y="51130"/>
                  <a:pt x="5654192" y="48463"/>
                  <a:pt x="5666536" y="48463"/>
                </a:cubicBezTo>
                <a:close/>
                <a:moveTo>
                  <a:pt x="5590412" y="48463"/>
                </a:moveTo>
                <a:lnTo>
                  <a:pt x="5590412" y="75438"/>
                </a:lnTo>
                <a:lnTo>
                  <a:pt x="5583783" y="75438"/>
                </a:lnTo>
                <a:cubicBezTo>
                  <a:pt x="5573572" y="75438"/>
                  <a:pt x="5565838" y="78029"/>
                  <a:pt x="5560580" y="83210"/>
                </a:cubicBezTo>
                <a:cubicBezTo>
                  <a:pt x="5555322" y="88392"/>
                  <a:pt x="5552694" y="97384"/>
                  <a:pt x="5552694" y="110185"/>
                </a:cubicBezTo>
                <a:lnTo>
                  <a:pt x="5552694" y="176479"/>
                </a:lnTo>
                <a:lnTo>
                  <a:pt x="5526633" y="176479"/>
                </a:lnTo>
                <a:lnTo>
                  <a:pt x="5526633" y="50521"/>
                </a:lnTo>
                <a:lnTo>
                  <a:pt x="5552694" y="50521"/>
                </a:lnTo>
                <a:lnTo>
                  <a:pt x="5552694" y="68809"/>
                </a:lnTo>
                <a:cubicBezTo>
                  <a:pt x="5556503" y="62408"/>
                  <a:pt x="5561571" y="57417"/>
                  <a:pt x="5567895" y="53835"/>
                </a:cubicBezTo>
                <a:cubicBezTo>
                  <a:pt x="5574220" y="50254"/>
                  <a:pt x="5581725" y="48463"/>
                  <a:pt x="5590412" y="48463"/>
                </a:cubicBezTo>
                <a:close/>
                <a:moveTo>
                  <a:pt x="5285537" y="48463"/>
                </a:moveTo>
                <a:cubicBezTo>
                  <a:pt x="5297424" y="48463"/>
                  <a:pt x="5308015" y="51054"/>
                  <a:pt x="5317312" y="56236"/>
                </a:cubicBezTo>
                <a:cubicBezTo>
                  <a:pt x="5326608" y="61417"/>
                  <a:pt x="5333847" y="68694"/>
                  <a:pt x="5339029" y="78067"/>
                </a:cubicBezTo>
                <a:cubicBezTo>
                  <a:pt x="5344210" y="87440"/>
                  <a:pt x="5346801" y="98222"/>
                  <a:pt x="5346801" y="110414"/>
                </a:cubicBezTo>
                <a:cubicBezTo>
                  <a:pt x="5346801" y="115138"/>
                  <a:pt x="5346496" y="119405"/>
                  <a:pt x="5345887" y="123215"/>
                </a:cubicBezTo>
                <a:lnTo>
                  <a:pt x="5249646" y="123215"/>
                </a:lnTo>
                <a:cubicBezTo>
                  <a:pt x="5250408" y="133274"/>
                  <a:pt x="5254142" y="141351"/>
                  <a:pt x="5260847" y="147447"/>
                </a:cubicBezTo>
                <a:cubicBezTo>
                  <a:pt x="5267553" y="153543"/>
                  <a:pt x="5275783" y="156591"/>
                  <a:pt x="5285537" y="156591"/>
                </a:cubicBezTo>
                <a:cubicBezTo>
                  <a:pt x="5299557" y="156591"/>
                  <a:pt x="5309463" y="150724"/>
                  <a:pt x="5315255" y="138989"/>
                </a:cubicBezTo>
                <a:lnTo>
                  <a:pt x="5343372" y="138989"/>
                </a:lnTo>
                <a:cubicBezTo>
                  <a:pt x="5339562" y="150571"/>
                  <a:pt x="5332666" y="160058"/>
                  <a:pt x="5322684" y="167450"/>
                </a:cubicBezTo>
                <a:cubicBezTo>
                  <a:pt x="5312701" y="174841"/>
                  <a:pt x="5300319" y="178537"/>
                  <a:pt x="5285537" y="178537"/>
                </a:cubicBezTo>
                <a:cubicBezTo>
                  <a:pt x="5273497" y="178537"/>
                  <a:pt x="5262714" y="175832"/>
                  <a:pt x="5253190" y="170421"/>
                </a:cubicBezTo>
                <a:cubicBezTo>
                  <a:pt x="5243664" y="165011"/>
                  <a:pt x="5236197" y="157391"/>
                  <a:pt x="5230786" y="147561"/>
                </a:cubicBezTo>
                <a:cubicBezTo>
                  <a:pt x="5225376" y="137732"/>
                  <a:pt x="5222671" y="126340"/>
                  <a:pt x="5222671" y="113386"/>
                </a:cubicBezTo>
                <a:cubicBezTo>
                  <a:pt x="5222671" y="100432"/>
                  <a:pt x="5225300" y="89040"/>
                  <a:pt x="5230558" y="79210"/>
                </a:cubicBezTo>
                <a:cubicBezTo>
                  <a:pt x="5235816" y="69380"/>
                  <a:pt x="5243207" y="61798"/>
                  <a:pt x="5252732" y="56464"/>
                </a:cubicBezTo>
                <a:cubicBezTo>
                  <a:pt x="5262257" y="51130"/>
                  <a:pt x="5273192" y="48463"/>
                  <a:pt x="5285537" y="48463"/>
                </a:cubicBezTo>
                <a:close/>
                <a:moveTo>
                  <a:pt x="5209413" y="48463"/>
                </a:moveTo>
                <a:lnTo>
                  <a:pt x="5209413" y="75438"/>
                </a:lnTo>
                <a:lnTo>
                  <a:pt x="5202783" y="75438"/>
                </a:lnTo>
                <a:cubicBezTo>
                  <a:pt x="5192572" y="75438"/>
                  <a:pt x="5184838" y="78029"/>
                  <a:pt x="5179580" y="83210"/>
                </a:cubicBezTo>
                <a:cubicBezTo>
                  <a:pt x="5174322" y="88392"/>
                  <a:pt x="5171694" y="97384"/>
                  <a:pt x="5171694" y="110185"/>
                </a:cubicBezTo>
                <a:lnTo>
                  <a:pt x="5171694" y="176479"/>
                </a:lnTo>
                <a:lnTo>
                  <a:pt x="5145633" y="176479"/>
                </a:lnTo>
                <a:lnTo>
                  <a:pt x="5145633" y="50521"/>
                </a:lnTo>
                <a:lnTo>
                  <a:pt x="5171694" y="50521"/>
                </a:lnTo>
                <a:lnTo>
                  <a:pt x="5171694" y="68809"/>
                </a:lnTo>
                <a:cubicBezTo>
                  <a:pt x="5175503" y="62408"/>
                  <a:pt x="5180570" y="57417"/>
                  <a:pt x="5186895" y="53835"/>
                </a:cubicBezTo>
                <a:cubicBezTo>
                  <a:pt x="5193220" y="50254"/>
                  <a:pt x="5200726" y="48463"/>
                  <a:pt x="5209413" y="48463"/>
                </a:cubicBezTo>
                <a:close/>
                <a:moveTo>
                  <a:pt x="5058536" y="48463"/>
                </a:moveTo>
                <a:cubicBezTo>
                  <a:pt x="5070576" y="48463"/>
                  <a:pt x="5081472" y="51130"/>
                  <a:pt x="5091226" y="56464"/>
                </a:cubicBezTo>
                <a:cubicBezTo>
                  <a:pt x="5100980" y="61798"/>
                  <a:pt x="5108676" y="69418"/>
                  <a:pt x="5114315" y="79324"/>
                </a:cubicBezTo>
                <a:cubicBezTo>
                  <a:pt x="5119954" y="89230"/>
                  <a:pt x="5122773" y="100584"/>
                  <a:pt x="5122773" y="113386"/>
                </a:cubicBezTo>
                <a:cubicBezTo>
                  <a:pt x="5122773" y="126187"/>
                  <a:pt x="5119877" y="137541"/>
                  <a:pt x="5114087" y="147447"/>
                </a:cubicBezTo>
                <a:cubicBezTo>
                  <a:pt x="5108295" y="157353"/>
                  <a:pt x="5100408" y="165011"/>
                  <a:pt x="5090426" y="170421"/>
                </a:cubicBezTo>
                <a:cubicBezTo>
                  <a:pt x="5080444" y="175832"/>
                  <a:pt x="5069433" y="178537"/>
                  <a:pt x="5057394" y="178537"/>
                </a:cubicBezTo>
                <a:cubicBezTo>
                  <a:pt x="5045506" y="178537"/>
                  <a:pt x="5034762" y="175832"/>
                  <a:pt x="5025161" y="170421"/>
                </a:cubicBezTo>
                <a:cubicBezTo>
                  <a:pt x="5015560" y="165011"/>
                  <a:pt x="5008016" y="157391"/>
                  <a:pt x="5002529" y="147561"/>
                </a:cubicBezTo>
                <a:cubicBezTo>
                  <a:pt x="4997043" y="137732"/>
                  <a:pt x="4994300" y="126340"/>
                  <a:pt x="4994300" y="113386"/>
                </a:cubicBezTo>
                <a:cubicBezTo>
                  <a:pt x="4994300" y="100584"/>
                  <a:pt x="4997119" y="89230"/>
                  <a:pt x="5002758" y="79324"/>
                </a:cubicBezTo>
                <a:cubicBezTo>
                  <a:pt x="5008397" y="69418"/>
                  <a:pt x="5016093" y="61798"/>
                  <a:pt x="5025847" y="56464"/>
                </a:cubicBezTo>
                <a:cubicBezTo>
                  <a:pt x="5035600" y="51130"/>
                  <a:pt x="5046497" y="48463"/>
                  <a:pt x="5058536" y="48463"/>
                </a:cubicBezTo>
                <a:close/>
                <a:moveTo>
                  <a:pt x="4827955" y="48463"/>
                </a:moveTo>
                <a:cubicBezTo>
                  <a:pt x="4838013" y="48463"/>
                  <a:pt x="4847005" y="50597"/>
                  <a:pt x="4854930" y="54864"/>
                </a:cubicBezTo>
                <a:cubicBezTo>
                  <a:pt x="4862855" y="59131"/>
                  <a:pt x="4868951" y="65303"/>
                  <a:pt x="4873218" y="73381"/>
                </a:cubicBezTo>
                <a:cubicBezTo>
                  <a:pt x="4877028" y="65761"/>
                  <a:pt x="4882972" y="59703"/>
                  <a:pt x="4891048" y="55207"/>
                </a:cubicBezTo>
                <a:cubicBezTo>
                  <a:pt x="4899126" y="50711"/>
                  <a:pt x="4907813" y="48463"/>
                  <a:pt x="4917109" y="48463"/>
                </a:cubicBezTo>
                <a:cubicBezTo>
                  <a:pt x="4927015" y="48463"/>
                  <a:pt x="4935893" y="50521"/>
                  <a:pt x="4943741" y="54635"/>
                </a:cubicBezTo>
                <a:cubicBezTo>
                  <a:pt x="4951590" y="58750"/>
                  <a:pt x="4957762" y="64846"/>
                  <a:pt x="4962257" y="72923"/>
                </a:cubicBezTo>
                <a:cubicBezTo>
                  <a:pt x="4966754" y="81001"/>
                  <a:pt x="4969001" y="90754"/>
                  <a:pt x="4969001" y="102184"/>
                </a:cubicBezTo>
                <a:lnTo>
                  <a:pt x="4969001" y="176479"/>
                </a:lnTo>
                <a:lnTo>
                  <a:pt x="4943170" y="176479"/>
                </a:lnTo>
                <a:lnTo>
                  <a:pt x="4943170" y="106070"/>
                </a:lnTo>
                <a:cubicBezTo>
                  <a:pt x="4943170" y="94793"/>
                  <a:pt x="4940350" y="86144"/>
                  <a:pt x="4934711" y="80124"/>
                </a:cubicBezTo>
                <a:cubicBezTo>
                  <a:pt x="4929073" y="74105"/>
                  <a:pt x="4921377" y="71095"/>
                  <a:pt x="4911623" y="71095"/>
                </a:cubicBezTo>
                <a:cubicBezTo>
                  <a:pt x="4901869" y="71095"/>
                  <a:pt x="4894135" y="74105"/>
                  <a:pt x="4888420" y="80124"/>
                </a:cubicBezTo>
                <a:cubicBezTo>
                  <a:pt x="4882705" y="86144"/>
                  <a:pt x="4879847" y="94793"/>
                  <a:pt x="4879847" y="106070"/>
                </a:cubicBezTo>
                <a:lnTo>
                  <a:pt x="4879847" y="176479"/>
                </a:lnTo>
                <a:lnTo>
                  <a:pt x="4854016" y="176479"/>
                </a:lnTo>
                <a:lnTo>
                  <a:pt x="4854016" y="106070"/>
                </a:lnTo>
                <a:cubicBezTo>
                  <a:pt x="4854016" y="94793"/>
                  <a:pt x="4851196" y="86144"/>
                  <a:pt x="4845558" y="80124"/>
                </a:cubicBezTo>
                <a:cubicBezTo>
                  <a:pt x="4839918" y="74105"/>
                  <a:pt x="4832222" y="71095"/>
                  <a:pt x="4822469" y="71095"/>
                </a:cubicBezTo>
                <a:cubicBezTo>
                  <a:pt x="4812715" y="71095"/>
                  <a:pt x="4804981" y="74105"/>
                  <a:pt x="4799266" y="80124"/>
                </a:cubicBezTo>
                <a:cubicBezTo>
                  <a:pt x="4793551" y="86144"/>
                  <a:pt x="4790694" y="94793"/>
                  <a:pt x="4790694" y="106070"/>
                </a:cubicBezTo>
                <a:lnTo>
                  <a:pt x="4790694" y="176479"/>
                </a:lnTo>
                <a:lnTo>
                  <a:pt x="4764633" y="176479"/>
                </a:lnTo>
                <a:lnTo>
                  <a:pt x="4764633" y="50521"/>
                </a:lnTo>
                <a:lnTo>
                  <a:pt x="4790694" y="50521"/>
                </a:lnTo>
                <a:lnTo>
                  <a:pt x="4790694" y="64922"/>
                </a:lnTo>
                <a:cubicBezTo>
                  <a:pt x="4794961" y="59741"/>
                  <a:pt x="4800371" y="55702"/>
                  <a:pt x="4806924" y="52807"/>
                </a:cubicBezTo>
                <a:cubicBezTo>
                  <a:pt x="4813478" y="49911"/>
                  <a:pt x="4820488" y="48463"/>
                  <a:pt x="4827955" y="48463"/>
                </a:cubicBezTo>
                <a:close/>
                <a:moveTo>
                  <a:pt x="4610861" y="48463"/>
                </a:moveTo>
                <a:cubicBezTo>
                  <a:pt x="4622901" y="48463"/>
                  <a:pt x="4633798" y="51130"/>
                  <a:pt x="4643551" y="56464"/>
                </a:cubicBezTo>
                <a:cubicBezTo>
                  <a:pt x="4653305" y="61798"/>
                  <a:pt x="4661001" y="69418"/>
                  <a:pt x="4666640" y="79324"/>
                </a:cubicBezTo>
                <a:cubicBezTo>
                  <a:pt x="4672278" y="89230"/>
                  <a:pt x="4675098" y="100584"/>
                  <a:pt x="4675098" y="113386"/>
                </a:cubicBezTo>
                <a:cubicBezTo>
                  <a:pt x="4675098" y="126187"/>
                  <a:pt x="4672202" y="137541"/>
                  <a:pt x="4666412" y="147447"/>
                </a:cubicBezTo>
                <a:cubicBezTo>
                  <a:pt x="4660620" y="157353"/>
                  <a:pt x="4652733" y="165011"/>
                  <a:pt x="4642751" y="170421"/>
                </a:cubicBezTo>
                <a:cubicBezTo>
                  <a:pt x="4632769" y="175832"/>
                  <a:pt x="4621758" y="178537"/>
                  <a:pt x="4609719" y="178537"/>
                </a:cubicBezTo>
                <a:cubicBezTo>
                  <a:pt x="4597831" y="178537"/>
                  <a:pt x="4587087" y="175832"/>
                  <a:pt x="4577486" y="170421"/>
                </a:cubicBezTo>
                <a:cubicBezTo>
                  <a:pt x="4567885" y="165011"/>
                  <a:pt x="4560341" y="157391"/>
                  <a:pt x="4554854" y="147561"/>
                </a:cubicBezTo>
                <a:cubicBezTo>
                  <a:pt x="4549368" y="137732"/>
                  <a:pt x="4546625" y="126340"/>
                  <a:pt x="4546625" y="113386"/>
                </a:cubicBezTo>
                <a:cubicBezTo>
                  <a:pt x="4546625" y="100584"/>
                  <a:pt x="4549444" y="89230"/>
                  <a:pt x="4555083" y="79324"/>
                </a:cubicBezTo>
                <a:cubicBezTo>
                  <a:pt x="4560722" y="69418"/>
                  <a:pt x="4568418" y="61798"/>
                  <a:pt x="4578172" y="56464"/>
                </a:cubicBezTo>
                <a:cubicBezTo>
                  <a:pt x="4587925" y="51130"/>
                  <a:pt x="4598822" y="48463"/>
                  <a:pt x="4610861" y="48463"/>
                </a:cubicBezTo>
                <a:close/>
                <a:moveTo>
                  <a:pt x="4303471" y="48463"/>
                </a:moveTo>
                <a:cubicBezTo>
                  <a:pt x="4317796" y="48463"/>
                  <a:pt x="4329340" y="52083"/>
                  <a:pt x="4338103" y="59322"/>
                </a:cubicBezTo>
                <a:cubicBezTo>
                  <a:pt x="4346866" y="66561"/>
                  <a:pt x="4351553" y="76429"/>
                  <a:pt x="4352162" y="88925"/>
                </a:cubicBezTo>
                <a:lnTo>
                  <a:pt x="4326102" y="88925"/>
                </a:lnTo>
                <a:cubicBezTo>
                  <a:pt x="4325645" y="83287"/>
                  <a:pt x="4323359" y="78791"/>
                  <a:pt x="4319244" y="75438"/>
                </a:cubicBezTo>
                <a:cubicBezTo>
                  <a:pt x="4315129" y="72085"/>
                  <a:pt x="4309566" y="70409"/>
                  <a:pt x="4302556" y="70409"/>
                </a:cubicBezTo>
                <a:cubicBezTo>
                  <a:pt x="4295698" y="70409"/>
                  <a:pt x="4290440" y="71704"/>
                  <a:pt x="4286783" y="74295"/>
                </a:cubicBezTo>
                <a:cubicBezTo>
                  <a:pt x="4283125" y="76886"/>
                  <a:pt x="4281296" y="80315"/>
                  <a:pt x="4281296" y="84582"/>
                </a:cubicBezTo>
                <a:cubicBezTo>
                  <a:pt x="4281296" y="87935"/>
                  <a:pt x="4282515" y="90754"/>
                  <a:pt x="4284954" y="93040"/>
                </a:cubicBezTo>
                <a:cubicBezTo>
                  <a:pt x="4287392" y="95326"/>
                  <a:pt x="4290364" y="97117"/>
                  <a:pt x="4293869" y="98412"/>
                </a:cubicBezTo>
                <a:cubicBezTo>
                  <a:pt x="4297374" y="99708"/>
                  <a:pt x="4302556" y="101346"/>
                  <a:pt x="4309414" y="103327"/>
                </a:cubicBezTo>
                <a:cubicBezTo>
                  <a:pt x="4318558" y="105766"/>
                  <a:pt x="4326064" y="108242"/>
                  <a:pt x="4331931" y="110757"/>
                </a:cubicBezTo>
                <a:cubicBezTo>
                  <a:pt x="4337799" y="113271"/>
                  <a:pt x="4342866" y="116967"/>
                  <a:pt x="4347133" y="121844"/>
                </a:cubicBezTo>
                <a:cubicBezTo>
                  <a:pt x="4351400" y="126721"/>
                  <a:pt x="4353610" y="133198"/>
                  <a:pt x="4353762" y="141275"/>
                </a:cubicBezTo>
                <a:cubicBezTo>
                  <a:pt x="4353762" y="148438"/>
                  <a:pt x="4351781" y="154838"/>
                  <a:pt x="4347819" y="160477"/>
                </a:cubicBezTo>
                <a:cubicBezTo>
                  <a:pt x="4343857" y="166116"/>
                  <a:pt x="4338256" y="170536"/>
                  <a:pt x="4331017" y="173736"/>
                </a:cubicBezTo>
                <a:cubicBezTo>
                  <a:pt x="4323778" y="176936"/>
                  <a:pt x="4315282" y="178537"/>
                  <a:pt x="4305528" y="178537"/>
                </a:cubicBezTo>
                <a:cubicBezTo>
                  <a:pt x="4295622" y="178537"/>
                  <a:pt x="4286745" y="176746"/>
                  <a:pt x="4278896" y="173165"/>
                </a:cubicBezTo>
                <a:cubicBezTo>
                  <a:pt x="4271048" y="169583"/>
                  <a:pt x="4264837" y="164706"/>
                  <a:pt x="4260265" y="158534"/>
                </a:cubicBezTo>
                <a:cubicBezTo>
                  <a:pt x="4255693" y="152362"/>
                  <a:pt x="4253255" y="145466"/>
                  <a:pt x="4252950" y="137846"/>
                </a:cubicBezTo>
                <a:lnTo>
                  <a:pt x="4279925" y="137846"/>
                </a:lnTo>
                <a:cubicBezTo>
                  <a:pt x="4280382" y="143180"/>
                  <a:pt x="4282935" y="147638"/>
                  <a:pt x="4287583" y="151219"/>
                </a:cubicBezTo>
                <a:cubicBezTo>
                  <a:pt x="4292231" y="154800"/>
                  <a:pt x="4298060" y="156591"/>
                  <a:pt x="4305071" y="156591"/>
                </a:cubicBezTo>
                <a:cubicBezTo>
                  <a:pt x="4312386" y="156591"/>
                  <a:pt x="4318063" y="155181"/>
                  <a:pt x="4322102" y="152362"/>
                </a:cubicBezTo>
                <a:cubicBezTo>
                  <a:pt x="4326141" y="149543"/>
                  <a:pt x="4328160" y="145923"/>
                  <a:pt x="4328160" y="141503"/>
                </a:cubicBezTo>
                <a:cubicBezTo>
                  <a:pt x="4328160" y="136779"/>
                  <a:pt x="4325911" y="133274"/>
                  <a:pt x="4321415" y="130988"/>
                </a:cubicBezTo>
                <a:cubicBezTo>
                  <a:pt x="4316920" y="128702"/>
                  <a:pt x="4309795" y="126187"/>
                  <a:pt x="4300041" y="123444"/>
                </a:cubicBezTo>
                <a:cubicBezTo>
                  <a:pt x="4290593" y="120853"/>
                  <a:pt x="4282897" y="118339"/>
                  <a:pt x="4276953" y="115900"/>
                </a:cubicBezTo>
                <a:cubicBezTo>
                  <a:pt x="4271010" y="113462"/>
                  <a:pt x="4265866" y="109728"/>
                  <a:pt x="4261523" y="104699"/>
                </a:cubicBezTo>
                <a:cubicBezTo>
                  <a:pt x="4257179" y="99670"/>
                  <a:pt x="4255007" y="93040"/>
                  <a:pt x="4255007" y="84811"/>
                </a:cubicBezTo>
                <a:cubicBezTo>
                  <a:pt x="4255007" y="78105"/>
                  <a:pt x="4256988" y="71971"/>
                  <a:pt x="4260951" y="66408"/>
                </a:cubicBezTo>
                <a:cubicBezTo>
                  <a:pt x="4264913" y="60846"/>
                  <a:pt x="4270590" y="56464"/>
                  <a:pt x="4277982" y="53264"/>
                </a:cubicBezTo>
                <a:cubicBezTo>
                  <a:pt x="4285373" y="50063"/>
                  <a:pt x="4293869" y="48463"/>
                  <a:pt x="4303471" y="48463"/>
                </a:cubicBezTo>
                <a:close/>
                <a:moveTo>
                  <a:pt x="4179645" y="48463"/>
                </a:moveTo>
                <a:cubicBezTo>
                  <a:pt x="4193971" y="48463"/>
                  <a:pt x="4205516" y="52083"/>
                  <a:pt x="4214278" y="59322"/>
                </a:cubicBezTo>
                <a:cubicBezTo>
                  <a:pt x="4223042" y="66561"/>
                  <a:pt x="4227728" y="76429"/>
                  <a:pt x="4228337" y="88925"/>
                </a:cubicBezTo>
                <a:lnTo>
                  <a:pt x="4202277" y="88925"/>
                </a:lnTo>
                <a:cubicBezTo>
                  <a:pt x="4201819" y="83287"/>
                  <a:pt x="4199534" y="78791"/>
                  <a:pt x="4195419" y="75438"/>
                </a:cubicBezTo>
                <a:cubicBezTo>
                  <a:pt x="4191304" y="72085"/>
                  <a:pt x="4185742" y="70409"/>
                  <a:pt x="4178731" y="70409"/>
                </a:cubicBezTo>
                <a:cubicBezTo>
                  <a:pt x="4171873" y="70409"/>
                  <a:pt x="4166615" y="71704"/>
                  <a:pt x="4162958" y="74295"/>
                </a:cubicBezTo>
                <a:cubicBezTo>
                  <a:pt x="4159300" y="76886"/>
                  <a:pt x="4157471" y="80315"/>
                  <a:pt x="4157471" y="84582"/>
                </a:cubicBezTo>
                <a:cubicBezTo>
                  <a:pt x="4157471" y="87935"/>
                  <a:pt x="4158690" y="90754"/>
                  <a:pt x="4161129" y="93040"/>
                </a:cubicBezTo>
                <a:cubicBezTo>
                  <a:pt x="4163568" y="95326"/>
                  <a:pt x="4166539" y="97117"/>
                  <a:pt x="4170044" y="98412"/>
                </a:cubicBezTo>
                <a:cubicBezTo>
                  <a:pt x="4173549" y="99708"/>
                  <a:pt x="4178731" y="101346"/>
                  <a:pt x="4185589" y="103327"/>
                </a:cubicBezTo>
                <a:cubicBezTo>
                  <a:pt x="4194733" y="105766"/>
                  <a:pt x="4202239" y="108242"/>
                  <a:pt x="4208106" y="110757"/>
                </a:cubicBezTo>
                <a:cubicBezTo>
                  <a:pt x="4213974" y="113271"/>
                  <a:pt x="4219041" y="116967"/>
                  <a:pt x="4223308" y="121844"/>
                </a:cubicBezTo>
                <a:cubicBezTo>
                  <a:pt x="4227575" y="126721"/>
                  <a:pt x="4229785" y="133198"/>
                  <a:pt x="4229937" y="141275"/>
                </a:cubicBezTo>
                <a:cubicBezTo>
                  <a:pt x="4229937" y="148438"/>
                  <a:pt x="4227956" y="154838"/>
                  <a:pt x="4223994" y="160477"/>
                </a:cubicBezTo>
                <a:cubicBezTo>
                  <a:pt x="4220032" y="166116"/>
                  <a:pt x="4214431" y="170536"/>
                  <a:pt x="4207192" y="173736"/>
                </a:cubicBezTo>
                <a:cubicBezTo>
                  <a:pt x="4199953" y="176936"/>
                  <a:pt x="4191457" y="178537"/>
                  <a:pt x="4181703" y="178537"/>
                </a:cubicBezTo>
                <a:cubicBezTo>
                  <a:pt x="4171797" y="178537"/>
                  <a:pt x="4162920" y="176746"/>
                  <a:pt x="4155071" y="173165"/>
                </a:cubicBezTo>
                <a:cubicBezTo>
                  <a:pt x="4147222" y="169583"/>
                  <a:pt x="4141012" y="164706"/>
                  <a:pt x="4136440" y="158534"/>
                </a:cubicBezTo>
                <a:cubicBezTo>
                  <a:pt x="4131868" y="152362"/>
                  <a:pt x="4129430" y="145466"/>
                  <a:pt x="4129125" y="137846"/>
                </a:cubicBezTo>
                <a:lnTo>
                  <a:pt x="4156100" y="137846"/>
                </a:lnTo>
                <a:cubicBezTo>
                  <a:pt x="4156557" y="143180"/>
                  <a:pt x="4159110" y="147638"/>
                  <a:pt x="4163758" y="151219"/>
                </a:cubicBezTo>
                <a:cubicBezTo>
                  <a:pt x="4168406" y="154800"/>
                  <a:pt x="4174236" y="156591"/>
                  <a:pt x="4181245" y="156591"/>
                </a:cubicBezTo>
                <a:cubicBezTo>
                  <a:pt x="4188561" y="156591"/>
                  <a:pt x="4194238" y="155181"/>
                  <a:pt x="4198276" y="152362"/>
                </a:cubicBezTo>
                <a:cubicBezTo>
                  <a:pt x="4202315" y="149543"/>
                  <a:pt x="4204334" y="145923"/>
                  <a:pt x="4204334" y="141503"/>
                </a:cubicBezTo>
                <a:cubicBezTo>
                  <a:pt x="4204334" y="136779"/>
                  <a:pt x="4202086" y="133274"/>
                  <a:pt x="4197590" y="130988"/>
                </a:cubicBezTo>
                <a:cubicBezTo>
                  <a:pt x="4193095" y="128702"/>
                  <a:pt x="4185970" y="126187"/>
                  <a:pt x="4176216" y="123444"/>
                </a:cubicBezTo>
                <a:cubicBezTo>
                  <a:pt x="4166768" y="120853"/>
                  <a:pt x="4159072" y="118339"/>
                  <a:pt x="4153128" y="115900"/>
                </a:cubicBezTo>
                <a:cubicBezTo>
                  <a:pt x="4147184" y="113462"/>
                  <a:pt x="4142040" y="109728"/>
                  <a:pt x="4137697" y="104699"/>
                </a:cubicBezTo>
                <a:cubicBezTo>
                  <a:pt x="4133354" y="99670"/>
                  <a:pt x="4131182" y="93040"/>
                  <a:pt x="4131182" y="84811"/>
                </a:cubicBezTo>
                <a:cubicBezTo>
                  <a:pt x="4131182" y="78105"/>
                  <a:pt x="4133164" y="71971"/>
                  <a:pt x="4137126" y="66408"/>
                </a:cubicBezTo>
                <a:cubicBezTo>
                  <a:pt x="4141088" y="60846"/>
                  <a:pt x="4146765" y="56464"/>
                  <a:pt x="4154156" y="53264"/>
                </a:cubicBezTo>
                <a:cubicBezTo>
                  <a:pt x="4161548" y="50063"/>
                  <a:pt x="4170044" y="48463"/>
                  <a:pt x="4179645" y="48463"/>
                </a:cubicBezTo>
                <a:close/>
                <a:moveTo>
                  <a:pt x="4047286" y="48463"/>
                </a:moveTo>
                <a:cubicBezTo>
                  <a:pt x="4059173" y="48463"/>
                  <a:pt x="4069765" y="51054"/>
                  <a:pt x="4079061" y="56236"/>
                </a:cubicBezTo>
                <a:cubicBezTo>
                  <a:pt x="4088358" y="61417"/>
                  <a:pt x="4095597" y="68694"/>
                  <a:pt x="4100778" y="78067"/>
                </a:cubicBezTo>
                <a:cubicBezTo>
                  <a:pt x="4105960" y="87440"/>
                  <a:pt x="4108551" y="98222"/>
                  <a:pt x="4108551" y="110414"/>
                </a:cubicBezTo>
                <a:cubicBezTo>
                  <a:pt x="4108551" y="115138"/>
                  <a:pt x="4108246" y="119405"/>
                  <a:pt x="4107636" y="123215"/>
                </a:cubicBezTo>
                <a:lnTo>
                  <a:pt x="4011395" y="123215"/>
                </a:lnTo>
                <a:cubicBezTo>
                  <a:pt x="4012158" y="133274"/>
                  <a:pt x="4015892" y="141351"/>
                  <a:pt x="4022597" y="147447"/>
                </a:cubicBezTo>
                <a:cubicBezTo>
                  <a:pt x="4029303" y="153543"/>
                  <a:pt x="4037532" y="156591"/>
                  <a:pt x="4047286" y="156591"/>
                </a:cubicBezTo>
                <a:cubicBezTo>
                  <a:pt x="4061307" y="156591"/>
                  <a:pt x="4071213" y="150724"/>
                  <a:pt x="4077004" y="138989"/>
                </a:cubicBezTo>
                <a:lnTo>
                  <a:pt x="4105122" y="138989"/>
                </a:lnTo>
                <a:cubicBezTo>
                  <a:pt x="4101312" y="150571"/>
                  <a:pt x="4094416" y="160058"/>
                  <a:pt x="4084433" y="167450"/>
                </a:cubicBezTo>
                <a:cubicBezTo>
                  <a:pt x="4074451" y="174841"/>
                  <a:pt x="4062069" y="178537"/>
                  <a:pt x="4047286" y="178537"/>
                </a:cubicBezTo>
                <a:cubicBezTo>
                  <a:pt x="4035246" y="178537"/>
                  <a:pt x="4024464" y="175832"/>
                  <a:pt x="4014939" y="170421"/>
                </a:cubicBezTo>
                <a:cubicBezTo>
                  <a:pt x="4005414" y="165011"/>
                  <a:pt x="3997947" y="157391"/>
                  <a:pt x="3992536" y="147561"/>
                </a:cubicBezTo>
                <a:cubicBezTo>
                  <a:pt x="3987126" y="137732"/>
                  <a:pt x="3984421" y="126340"/>
                  <a:pt x="3984421" y="113386"/>
                </a:cubicBezTo>
                <a:cubicBezTo>
                  <a:pt x="3984421" y="100432"/>
                  <a:pt x="3987050" y="89040"/>
                  <a:pt x="3992308" y="79210"/>
                </a:cubicBezTo>
                <a:cubicBezTo>
                  <a:pt x="3997565" y="69380"/>
                  <a:pt x="4004957" y="61798"/>
                  <a:pt x="4014482" y="56464"/>
                </a:cubicBezTo>
                <a:cubicBezTo>
                  <a:pt x="4024007" y="51130"/>
                  <a:pt x="4034942" y="48463"/>
                  <a:pt x="4047286" y="48463"/>
                </a:cubicBezTo>
                <a:close/>
                <a:moveTo>
                  <a:pt x="3912793" y="48463"/>
                </a:moveTo>
                <a:cubicBezTo>
                  <a:pt x="3928033" y="48463"/>
                  <a:pt x="3940644" y="52083"/>
                  <a:pt x="3950627" y="59322"/>
                </a:cubicBezTo>
                <a:cubicBezTo>
                  <a:pt x="3960608" y="66561"/>
                  <a:pt x="3967352" y="76886"/>
                  <a:pt x="3970858" y="90297"/>
                </a:cubicBezTo>
                <a:lnTo>
                  <a:pt x="3942740" y="90297"/>
                </a:lnTo>
                <a:cubicBezTo>
                  <a:pt x="3940454" y="84049"/>
                  <a:pt x="3936796" y="79172"/>
                  <a:pt x="3931767" y="75667"/>
                </a:cubicBezTo>
                <a:cubicBezTo>
                  <a:pt x="3926738" y="72161"/>
                  <a:pt x="3920413" y="70409"/>
                  <a:pt x="3912793" y="70409"/>
                </a:cubicBezTo>
                <a:cubicBezTo>
                  <a:pt x="3902125" y="70409"/>
                  <a:pt x="3893629" y="74181"/>
                  <a:pt x="3887304" y="81725"/>
                </a:cubicBezTo>
                <a:cubicBezTo>
                  <a:pt x="3880980" y="89268"/>
                  <a:pt x="3877817" y="99822"/>
                  <a:pt x="3877817" y="113386"/>
                </a:cubicBezTo>
                <a:cubicBezTo>
                  <a:pt x="3877817" y="126949"/>
                  <a:pt x="3880980" y="137541"/>
                  <a:pt x="3887304" y="145161"/>
                </a:cubicBezTo>
                <a:cubicBezTo>
                  <a:pt x="3893629" y="152781"/>
                  <a:pt x="3902125" y="156591"/>
                  <a:pt x="3912793" y="156591"/>
                </a:cubicBezTo>
                <a:cubicBezTo>
                  <a:pt x="3927881" y="156591"/>
                  <a:pt x="3937863" y="149962"/>
                  <a:pt x="3942740" y="136703"/>
                </a:cubicBezTo>
                <a:lnTo>
                  <a:pt x="3970858" y="136703"/>
                </a:lnTo>
                <a:cubicBezTo>
                  <a:pt x="3967200" y="149504"/>
                  <a:pt x="3960342" y="159677"/>
                  <a:pt x="3950284" y="167221"/>
                </a:cubicBezTo>
                <a:cubicBezTo>
                  <a:pt x="3940225" y="174765"/>
                  <a:pt x="3927728" y="178537"/>
                  <a:pt x="3912793" y="178537"/>
                </a:cubicBezTo>
                <a:cubicBezTo>
                  <a:pt x="3900753" y="178537"/>
                  <a:pt x="3890085" y="175832"/>
                  <a:pt x="3880789" y="170421"/>
                </a:cubicBezTo>
                <a:cubicBezTo>
                  <a:pt x="3871492" y="165011"/>
                  <a:pt x="3864216" y="157391"/>
                  <a:pt x="3858958" y="147561"/>
                </a:cubicBezTo>
                <a:cubicBezTo>
                  <a:pt x="3853700" y="137732"/>
                  <a:pt x="3851071" y="126340"/>
                  <a:pt x="3851071" y="113386"/>
                </a:cubicBezTo>
                <a:cubicBezTo>
                  <a:pt x="3851071" y="100432"/>
                  <a:pt x="3853700" y="89040"/>
                  <a:pt x="3858958" y="79210"/>
                </a:cubicBezTo>
                <a:cubicBezTo>
                  <a:pt x="3864216" y="69380"/>
                  <a:pt x="3871492" y="61798"/>
                  <a:pt x="3880789" y="56464"/>
                </a:cubicBezTo>
                <a:cubicBezTo>
                  <a:pt x="3890085" y="51130"/>
                  <a:pt x="3900753" y="48463"/>
                  <a:pt x="3912793" y="48463"/>
                </a:cubicBezTo>
                <a:close/>
                <a:moveTo>
                  <a:pt x="3779443" y="48463"/>
                </a:moveTo>
                <a:cubicBezTo>
                  <a:pt x="3794683" y="48463"/>
                  <a:pt x="3807294" y="52083"/>
                  <a:pt x="3817276" y="59322"/>
                </a:cubicBezTo>
                <a:cubicBezTo>
                  <a:pt x="3827258" y="66561"/>
                  <a:pt x="3834002" y="76886"/>
                  <a:pt x="3837507" y="90297"/>
                </a:cubicBezTo>
                <a:lnTo>
                  <a:pt x="3809390" y="90297"/>
                </a:lnTo>
                <a:cubicBezTo>
                  <a:pt x="3807104" y="84049"/>
                  <a:pt x="3803446" y="79172"/>
                  <a:pt x="3798417" y="75667"/>
                </a:cubicBezTo>
                <a:cubicBezTo>
                  <a:pt x="3793388" y="72161"/>
                  <a:pt x="3787063" y="70409"/>
                  <a:pt x="3779443" y="70409"/>
                </a:cubicBezTo>
                <a:cubicBezTo>
                  <a:pt x="3768775" y="70409"/>
                  <a:pt x="3760279" y="74181"/>
                  <a:pt x="3753954" y="81725"/>
                </a:cubicBezTo>
                <a:cubicBezTo>
                  <a:pt x="3747630" y="89268"/>
                  <a:pt x="3744467" y="99822"/>
                  <a:pt x="3744467" y="113386"/>
                </a:cubicBezTo>
                <a:cubicBezTo>
                  <a:pt x="3744467" y="126949"/>
                  <a:pt x="3747630" y="137541"/>
                  <a:pt x="3753954" y="145161"/>
                </a:cubicBezTo>
                <a:cubicBezTo>
                  <a:pt x="3760279" y="152781"/>
                  <a:pt x="3768775" y="156591"/>
                  <a:pt x="3779443" y="156591"/>
                </a:cubicBezTo>
                <a:cubicBezTo>
                  <a:pt x="3794531" y="156591"/>
                  <a:pt x="3804513" y="149962"/>
                  <a:pt x="3809390" y="136703"/>
                </a:cubicBezTo>
                <a:lnTo>
                  <a:pt x="3837507" y="136703"/>
                </a:lnTo>
                <a:cubicBezTo>
                  <a:pt x="3833850" y="149504"/>
                  <a:pt x="3826992" y="159677"/>
                  <a:pt x="3816933" y="167221"/>
                </a:cubicBezTo>
                <a:cubicBezTo>
                  <a:pt x="3806875" y="174765"/>
                  <a:pt x="3794378" y="178537"/>
                  <a:pt x="3779443" y="178537"/>
                </a:cubicBezTo>
                <a:cubicBezTo>
                  <a:pt x="3767404" y="178537"/>
                  <a:pt x="3756735" y="175832"/>
                  <a:pt x="3747439" y="170421"/>
                </a:cubicBezTo>
                <a:cubicBezTo>
                  <a:pt x="3738142" y="165011"/>
                  <a:pt x="3730866" y="157391"/>
                  <a:pt x="3725608" y="147561"/>
                </a:cubicBezTo>
                <a:cubicBezTo>
                  <a:pt x="3720350" y="137732"/>
                  <a:pt x="3717721" y="126340"/>
                  <a:pt x="3717721" y="113386"/>
                </a:cubicBezTo>
                <a:cubicBezTo>
                  <a:pt x="3717721" y="100432"/>
                  <a:pt x="3720350" y="89040"/>
                  <a:pt x="3725608" y="79210"/>
                </a:cubicBezTo>
                <a:cubicBezTo>
                  <a:pt x="3730866" y="69380"/>
                  <a:pt x="3738142" y="61798"/>
                  <a:pt x="3747439" y="56464"/>
                </a:cubicBezTo>
                <a:cubicBezTo>
                  <a:pt x="3756735" y="51130"/>
                  <a:pt x="3767404" y="48463"/>
                  <a:pt x="3779443" y="48463"/>
                </a:cubicBezTo>
                <a:close/>
                <a:moveTo>
                  <a:pt x="3624757" y="48463"/>
                </a:moveTo>
                <a:cubicBezTo>
                  <a:pt x="3634663" y="48463"/>
                  <a:pt x="3643312" y="50406"/>
                  <a:pt x="3650703" y="54293"/>
                </a:cubicBezTo>
                <a:cubicBezTo>
                  <a:pt x="3658095" y="58179"/>
                  <a:pt x="3664000" y="63017"/>
                  <a:pt x="3668419" y="68809"/>
                </a:cubicBezTo>
                <a:lnTo>
                  <a:pt x="3668419" y="50521"/>
                </a:lnTo>
                <a:lnTo>
                  <a:pt x="3694709" y="50521"/>
                </a:lnTo>
                <a:lnTo>
                  <a:pt x="3694709" y="176479"/>
                </a:lnTo>
                <a:lnTo>
                  <a:pt x="3668419" y="176479"/>
                </a:lnTo>
                <a:lnTo>
                  <a:pt x="3668419" y="157734"/>
                </a:lnTo>
                <a:cubicBezTo>
                  <a:pt x="3664000" y="163678"/>
                  <a:pt x="3657980" y="168631"/>
                  <a:pt x="3650360" y="172593"/>
                </a:cubicBezTo>
                <a:cubicBezTo>
                  <a:pt x="3642740" y="176555"/>
                  <a:pt x="3634054" y="178537"/>
                  <a:pt x="3624299" y="178537"/>
                </a:cubicBezTo>
                <a:cubicBezTo>
                  <a:pt x="3613479" y="178537"/>
                  <a:pt x="3603574" y="175755"/>
                  <a:pt x="3594582" y="170193"/>
                </a:cubicBezTo>
                <a:cubicBezTo>
                  <a:pt x="3585590" y="164630"/>
                  <a:pt x="3578465" y="156858"/>
                  <a:pt x="3573208" y="146876"/>
                </a:cubicBezTo>
                <a:cubicBezTo>
                  <a:pt x="3567950" y="136893"/>
                  <a:pt x="3565321" y="125578"/>
                  <a:pt x="3565321" y="112928"/>
                </a:cubicBezTo>
                <a:cubicBezTo>
                  <a:pt x="3565321" y="100279"/>
                  <a:pt x="3567950" y="89078"/>
                  <a:pt x="3573208" y="79324"/>
                </a:cubicBezTo>
                <a:cubicBezTo>
                  <a:pt x="3578465" y="69571"/>
                  <a:pt x="3585628" y="61989"/>
                  <a:pt x="3594696" y="56579"/>
                </a:cubicBezTo>
                <a:cubicBezTo>
                  <a:pt x="3603764" y="51168"/>
                  <a:pt x="3613784" y="48463"/>
                  <a:pt x="3624757" y="48463"/>
                </a:cubicBezTo>
                <a:close/>
                <a:moveTo>
                  <a:pt x="3332911" y="48463"/>
                </a:moveTo>
                <a:cubicBezTo>
                  <a:pt x="3344799" y="48463"/>
                  <a:pt x="3355390" y="51054"/>
                  <a:pt x="3364687" y="56236"/>
                </a:cubicBezTo>
                <a:cubicBezTo>
                  <a:pt x="3373983" y="61417"/>
                  <a:pt x="3381222" y="68694"/>
                  <a:pt x="3386403" y="78067"/>
                </a:cubicBezTo>
                <a:cubicBezTo>
                  <a:pt x="3391585" y="87440"/>
                  <a:pt x="3394176" y="98222"/>
                  <a:pt x="3394176" y="110414"/>
                </a:cubicBezTo>
                <a:cubicBezTo>
                  <a:pt x="3394176" y="115138"/>
                  <a:pt x="3393871" y="119405"/>
                  <a:pt x="3393261" y="123215"/>
                </a:cubicBezTo>
                <a:lnTo>
                  <a:pt x="3297021" y="123215"/>
                </a:lnTo>
                <a:cubicBezTo>
                  <a:pt x="3297783" y="133274"/>
                  <a:pt x="3301517" y="141351"/>
                  <a:pt x="3308222" y="147447"/>
                </a:cubicBezTo>
                <a:cubicBezTo>
                  <a:pt x="3314928" y="153543"/>
                  <a:pt x="3323157" y="156591"/>
                  <a:pt x="3332911" y="156591"/>
                </a:cubicBezTo>
                <a:cubicBezTo>
                  <a:pt x="3346932" y="156591"/>
                  <a:pt x="3356838" y="150724"/>
                  <a:pt x="3362629" y="138989"/>
                </a:cubicBezTo>
                <a:lnTo>
                  <a:pt x="3390747" y="138989"/>
                </a:lnTo>
                <a:cubicBezTo>
                  <a:pt x="3386937" y="150571"/>
                  <a:pt x="3380041" y="160058"/>
                  <a:pt x="3370059" y="167450"/>
                </a:cubicBezTo>
                <a:cubicBezTo>
                  <a:pt x="3360076" y="174841"/>
                  <a:pt x="3347694" y="178537"/>
                  <a:pt x="3332911" y="178537"/>
                </a:cubicBezTo>
                <a:cubicBezTo>
                  <a:pt x="3320871" y="178537"/>
                  <a:pt x="3310089" y="175832"/>
                  <a:pt x="3300564" y="170421"/>
                </a:cubicBezTo>
                <a:cubicBezTo>
                  <a:pt x="3291040" y="165011"/>
                  <a:pt x="3283572" y="157391"/>
                  <a:pt x="3278162" y="147561"/>
                </a:cubicBezTo>
                <a:cubicBezTo>
                  <a:pt x="3272752" y="137732"/>
                  <a:pt x="3270046" y="126340"/>
                  <a:pt x="3270046" y="113386"/>
                </a:cubicBezTo>
                <a:cubicBezTo>
                  <a:pt x="3270046" y="100432"/>
                  <a:pt x="3272676" y="89040"/>
                  <a:pt x="3277933" y="79210"/>
                </a:cubicBezTo>
                <a:cubicBezTo>
                  <a:pt x="3283191" y="69380"/>
                  <a:pt x="3290582" y="61798"/>
                  <a:pt x="3300108" y="56464"/>
                </a:cubicBezTo>
                <a:cubicBezTo>
                  <a:pt x="3309632" y="51130"/>
                  <a:pt x="3320567" y="48463"/>
                  <a:pt x="3332911" y="48463"/>
                </a:cubicBezTo>
                <a:close/>
                <a:moveTo>
                  <a:pt x="3177082" y="48463"/>
                </a:moveTo>
                <a:cubicBezTo>
                  <a:pt x="3186836" y="48463"/>
                  <a:pt x="3195485" y="50406"/>
                  <a:pt x="3203028" y="54293"/>
                </a:cubicBezTo>
                <a:cubicBezTo>
                  <a:pt x="3210572" y="58179"/>
                  <a:pt x="3216478" y="63017"/>
                  <a:pt x="3220745" y="68809"/>
                </a:cubicBezTo>
                <a:lnTo>
                  <a:pt x="3220745" y="50521"/>
                </a:lnTo>
                <a:lnTo>
                  <a:pt x="3247034" y="50521"/>
                </a:lnTo>
                <a:lnTo>
                  <a:pt x="3247034" y="178537"/>
                </a:lnTo>
                <a:cubicBezTo>
                  <a:pt x="3247034" y="190119"/>
                  <a:pt x="3244595" y="200444"/>
                  <a:pt x="3239719" y="209512"/>
                </a:cubicBezTo>
                <a:cubicBezTo>
                  <a:pt x="3234842" y="218580"/>
                  <a:pt x="3227794" y="225704"/>
                  <a:pt x="3218573" y="230886"/>
                </a:cubicBezTo>
                <a:cubicBezTo>
                  <a:pt x="3209353" y="236068"/>
                  <a:pt x="3198342" y="238658"/>
                  <a:pt x="3185540" y="238658"/>
                </a:cubicBezTo>
                <a:cubicBezTo>
                  <a:pt x="3168472" y="238658"/>
                  <a:pt x="3154298" y="234658"/>
                  <a:pt x="3143021" y="226657"/>
                </a:cubicBezTo>
                <a:cubicBezTo>
                  <a:pt x="3131743" y="218656"/>
                  <a:pt x="3125343" y="207797"/>
                  <a:pt x="3123819" y="194081"/>
                </a:cubicBezTo>
                <a:lnTo>
                  <a:pt x="3149650" y="194081"/>
                </a:lnTo>
                <a:cubicBezTo>
                  <a:pt x="3151631" y="200635"/>
                  <a:pt x="3155860" y="205931"/>
                  <a:pt x="3162337" y="209969"/>
                </a:cubicBezTo>
                <a:cubicBezTo>
                  <a:pt x="3168814" y="214008"/>
                  <a:pt x="3176549" y="216027"/>
                  <a:pt x="3185540" y="216027"/>
                </a:cubicBezTo>
                <a:cubicBezTo>
                  <a:pt x="3196056" y="216027"/>
                  <a:pt x="3204552" y="212827"/>
                  <a:pt x="3211029" y="206426"/>
                </a:cubicBezTo>
                <a:cubicBezTo>
                  <a:pt x="3217506" y="200025"/>
                  <a:pt x="3220745" y="190729"/>
                  <a:pt x="3220745" y="178537"/>
                </a:cubicBezTo>
                <a:lnTo>
                  <a:pt x="3220745" y="157505"/>
                </a:lnTo>
                <a:cubicBezTo>
                  <a:pt x="3216325" y="163449"/>
                  <a:pt x="3210344" y="168440"/>
                  <a:pt x="3202800" y="172479"/>
                </a:cubicBezTo>
                <a:cubicBezTo>
                  <a:pt x="3195256" y="176517"/>
                  <a:pt x="3186683" y="178537"/>
                  <a:pt x="3177082" y="178537"/>
                </a:cubicBezTo>
                <a:cubicBezTo>
                  <a:pt x="3166110" y="178537"/>
                  <a:pt x="3156089" y="175755"/>
                  <a:pt x="3147022" y="170193"/>
                </a:cubicBezTo>
                <a:cubicBezTo>
                  <a:pt x="3137953" y="164630"/>
                  <a:pt x="3130791" y="156858"/>
                  <a:pt x="3125533" y="146876"/>
                </a:cubicBezTo>
                <a:cubicBezTo>
                  <a:pt x="3120275" y="136893"/>
                  <a:pt x="3117646" y="125578"/>
                  <a:pt x="3117646" y="112928"/>
                </a:cubicBezTo>
                <a:cubicBezTo>
                  <a:pt x="3117646" y="100279"/>
                  <a:pt x="3120275" y="89078"/>
                  <a:pt x="3125533" y="79324"/>
                </a:cubicBezTo>
                <a:cubicBezTo>
                  <a:pt x="3130791" y="69571"/>
                  <a:pt x="3137953" y="61989"/>
                  <a:pt x="3147022" y="56579"/>
                </a:cubicBezTo>
                <a:cubicBezTo>
                  <a:pt x="3156089" y="51168"/>
                  <a:pt x="3166110" y="48463"/>
                  <a:pt x="3177082" y="48463"/>
                </a:cubicBezTo>
                <a:close/>
                <a:moveTo>
                  <a:pt x="2818409" y="48463"/>
                </a:moveTo>
                <a:cubicBezTo>
                  <a:pt x="2828315" y="48463"/>
                  <a:pt x="2837192" y="50521"/>
                  <a:pt x="2845041" y="54635"/>
                </a:cubicBezTo>
                <a:cubicBezTo>
                  <a:pt x="2852889" y="58750"/>
                  <a:pt x="2859024" y="64846"/>
                  <a:pt x="2863443" y="72923"/>
                </a:cubicBezTo>
                <a:cubicBezTo>
                  <a:pt x="2867863" y="81001"/>
                  <a:pt x="2870072" y="90754"/>
                  <a:pt x="2870072" y="102184"/>
                </a:cubicBezTo>
                <a:lnTo>
                  <a:pt x="2870072" y="176479"/>
                </a:lnTo>
                <a:lnTo>
                  <a:pt x="2844241" y="176479"/>
                </a:lnTo>
                <a:lnTo>
                  <a:pt x="2844241" y="106070"/>
                </a:lnTo>
                <a:cubicBezTo>
                  <a:pt x="2844241" y="94793"/>
                  <a:pt x="2841422" y="86144"/>
                  <a:pt x="2835782" y="80124"/>
                </a:cubicBezTo>
                <a:cubicBezTo>
                  <a:pt x="2830144" y="74105"/>
                  <a:pt x="2822447" y="71095"/>
                  <a:pt x="2812694" y="71095"/>
                </a:cubicBezTo>
                <a:cubicBezTo>
                  <a:pt x="2802940" y="71095"/>
                  <a:pt x="2795206" y="74105"/>
                  <a:pt x="2789491" y="80124"/>
                </a:cubicBezTo>
                <a:cubicBezTo>
                  <a:pt x="2783776" y="86144"/>
                  <a:pt x="2780919" y="94793"/>
                  <a:pt x="2780919" y="106070"/>
                </a:cubicBezTo>
                <a:lnTo>
                  <a:pt x="2780919" y="176479"/>
                </a:lnTo>
                <a:lnTo>
                  <a:pt x="2754858" y="176479"/>
                </a:lnTo>
                <a:lnTo>
                  <a:pt x="2754858" y="50521"/>
                </a:lnTo>
                <a:lnTo>
                  <a:pt x="2780919" y="50521"/>
                </a:lnTo>
                <a:lnTo>
                  <a:pt x="2780919" y="64922"/>
                </a:lnTo>
                <a:cubicBezTo>
                  <a:pt x="2785186" y="59741"/>
                  <a:pt x="2790634" y="55702"/>
                  <a:pt x="2797264" y="52807"/>
                </a:cubicBezTo>
                <a:cubicBezTo>
                  <a:pt x="2803893" y="49911"/>
                  <a:pt x="2810941" y="48463"/>
                  <a:pt x="2818409" y="48463"/>
                </a:cubicBezTo>
                <a:close/>
                <a:moveTo>
                  <a:pt x="2653207" y="48463"/>
                </a:moveTo>
                <a:cubicBezTo>
                  <a:pt x="2663113" y="48463"/>
                  <a:pt x="2671762" y="50406"/>
                  <a:pt x="2679153" y="54293"/>
                </a:cubicBezTo>
                <a:cubicBezTo>
                  <a:pt x="2686545" y="58179"/>
                  <a:pt x="2692450" y="63017"/>
                  <a:pt x="2696870" y="68809"/>
                </a:cubicBezTo>
                <a:lnTo>
                  <a:pt x="2696870" y="50521"/>
                </a:lnTo>
                <a:lnTo>
                  <a:pt x="2723159" y="50521"/>
                </a:lnTo>
                <a:lnTo>
                  <a:pt x="2723159" y="176479"/>
                </a:lnTo>
                <a:lnTo>
                  <a:pt x="2696870" y="176479"/>
                </a:lnTo>
                <a:lnTo>
                  <a:pt x="2696870" y="157734"/>
                </a:lnTo>
                <a:cubicBezTo>
                  <a:pt x="2692450" y="163678"/>
                  <a:pt x="2686431" y="168631"/>
                  <a:pt x="2678811" y="172593"/>
                </a:cubicBezTo>
                <a:cubicBezTo>
                  <a:pt x="2671190" y="176555"/>
                  <a:pt x="2662504" y="178537"/>
                  <a:pt x="2652750" y="178537"/>
                </a:cubicBezTo>
                <a:cubicBezTo>
                  <a:pt x="2641930" y="178537"/>
                  <a:pt x="2632024" y="175755"/>
                  <a:pt x="2623032" y="170193"/>
                </a:cubicBezTo>
                <a:cubicBezTo>
                  <a:pt x="2614041" y="164630"/>
                  <a:pt x="2606916" y="156858"/>
                  <a:pt x="2601658" y="146876"/>
                </a:cubicBezTo>
                <a:cubicBezTo>
                  <a:pt x="2596400" y="136893"/>
                  <a:pt x="2593772" y="125578"/>
                  <a:pt x="2593772" y="112928"/>
                </a:cubicBezTo>
                <a:cubicBezTo>
                  <a:pt x="2593772" y="100279"/>
                  <a:pt x="2596400" y="89078"/>
                  <a:pt x="2601658" y="79324"/>
                </a:cubicBezTo>
                <a:cubicBezTo>
                  <a:pt x="2606916" y="69571"/>
                  <a:pt x="2614079" y="61989"/>
                  <a:pt x="2623147" y="56579"/>
                </a:cubicBezTo>
                <a:cubicBezTo>
                  <a:pt x="2632214" y="51168"/>
                  <a:pt x="2642235" y="48463"/>
                  <a:pt x="2653207" y="48463"/>
                </a:cubicBezTo>
                <a:close/>
                <a:moveTo>
                  <a:pt x="2446096" y="48463"/>
                </a:moveTo>
                <a:cubicBezTo>
                  <a:pt x="2460421" y="48463"/>
                  <a:pt x="2471966" y="52083"/>
                  <a:pt x="2480729" y="59322"/>
                </a:cubicBezTo>
                <a:cubicBezTo>
                  <a:pt x="2489492" y="66561"/>
                  <a:pt x="2494178" y="76429"/>
                  <a:pt x="2494788" y="88925"/>
                </a:cubicBezTo>
                <a:lnTo>
                  <a:pt x="2468727" y="88925"/>
                </a:lnTo>
                <a:cubicBezTo>
                  <a:pt x="2468270" y="83287"/>
                  <a:pt x="2465984" y="78791"/>
                  <a:pt x="2461868" y="75438"/>
                </a:cubicBezTo>
                <a:cubicBezTo>
                  <a:pt x="2457754" y="72085"/>
                  <a:pt x="2452192" y="70409"/>
                  <a:pt x="2445181" y="70409"/>
                </a:cubicBezTo>
                <a:cubicBezTo>
                  <a:pt x="2438323" y="70409"/>
                  <a:pt x="2433065" y="71704"/>
                  <a:pt x="2429408" y="74295"/>
                </a:cubicBezTo>
                <a:cubicBezTo>
                  <a:pt x="2425750" y="76886"/>
                  <a:pt x="2423922" y="80315"/>
                  <a:pt x="2423922" y="84582"/>
                </a:cubicBezTo>
                <a:cubicBezTo>
                  <a:pt x="2423922" y="87935"/>
                  <a:pt x="2425141" y="90754"/>
                  <a:pt x="2427579" y="93040"/>
                </a:cubicBezTo>
                <a:cubicBezTo>
                  <a:pt x="2430017" y="95326"/>
                  <a:pt x="2432990" y="97117"/>
                  <a:pt x="2436495" y="98412"/>
                </a:cubicBezTo>
                <a:cubicBezTo>
                  <a:pt x="2440000" y="99708"/>
                  <a:pt x="2445181" y="101346"/>
                  <a:pt x="2452039" y="103327"/>
                </a:cubicBezTo>
                <a:cubicBezTo>
                  <a:pt x="2461183" y="105766"/>
                  <a:pt x="2468689" y="108242"/>
                  <a:pt x="2474556" y="110757"/>
                </a:cubicBezTo>
                <a:cubicBezTo>
                  <a:pt x="2480424" y="113271"/>
                  <a:pt x="2485491" y="116967"/>
                  <a:pt x="2489758" y="121844"/>
                </a:cubicBezTo>
                <a:cubicBezTo>
                  <a:pt x="2494025" y="126721"/>
                  <a:pt x="2496235" y="133198"/>
                  <a:pt x="2496388" y="141275"/>
                </a:cubicBezTo>
                <a:cubicBezTo>
                  <a:pt x="2496388" y="148438"/>
                  <a:pt x="2494406" y="154838"/>
                  <a:pt x="2490444" y="160477"/>
                </a:cubicBezTo>
                <a:cubicBezTo>
                  <a:pt x="2486482" y="166116"/>
                  <a:pt x="2480881" y="170536"/>
                  <a:pt x="2473642" y="173736"/>
                </a:cubicBezTo>
                <a:cubicBezTo>
                  <a:pt x="2466403" y="176936"/>
                  <a:pt x="2457907" y="178537"/>
                  <a:pt x="2448153" y="178537"/>
                </a:cubicBezTo>
                <a:cubicBezTo>
                  <a:pt x="2438247" y="178537"/>
                  <a:pt x="2429370" y="176746"/>
                  <a:pt x="2421521" y="173165"/>
                </a:cubicBezTo>
                <a:cubicBezTo>
                  <a:pt x="2413672" y="169583"/>
                  <a:pt x="2407462" y="164706"/>
                  <a:pt x="2402891" y="158534"/>
                </a:cubicBezTo>
                <a:cubicBezTo>
                  <a:pt x="2398318" y="152362"/>
                  <a:pt x="2395880" y="145466"/>
                  <a:pt x="2395575" y="137846"/>
                </a:cubicBezTo>
                <a:lnTo>
                  <a:pt x="2422550" y="137846"/>
                </a:lnTo>
                <a:cubicBezTo>
                  <a:pt x="2423007" y="143180"/>
                  <a:pt x="2425560" y="147638"/>
                  <a:pt x="2430208" y="151219"/>
                </a:cubicBezTo>
                <a:cubicBezTo>
                  <a:pt x="2434857" y="154800"/>
                  <a:pt x="2440686" y="156591"/>
                  <a:pt x="2447696" y="156591"/>
                </a:cubicBezTo>
                <a:cubicBezTo>
                  <a:pt x="2455011" y="156591"/>
                  <a:pt x="2460688" y="155181"/>
                  <a:pt x="2464727" y="152362"/>
                </a:cubicBezTo>
                <a:cubicBezTo>
                  <a:pt x="2468765" y="149543"/>
                  <a:pt x="2470785" y="145923"/>
                  <a:pt x="2470785" y="141503"/>
                </a:cubicBezTo>
                <a:cubicBezTo>
                  <a:pt x="2470785" y="136779"/>
                  <a:pt x="2468537" y="133274"/>
                  <a:pt x="2464041" y="130988"/>
                </a:cubicBezTo>
                <a:cubicBezTo>
                  <a:pt x="2459545" y="128702"/>
                  <a:pt x="2452421" y="126187"/>
                  <a:pt x="2442667" y="123444"/>
                </a:cubicBezTo>
                <a:cubicBezTo>
                  <a:pt x="2433218" y="120853"/>
                  <a:pt x="2425522" y="118339"/>
                  <a:pt x="2419578" y="115900"/>
                </a:cubicBezTo>
                <a:cubicBezTo>
                  <a:pt x="2413635" y="113462"/>
                  <a:pt x="2408491" y="109728"/>
                  <a:pt x="2404148" y="104699"/>
                </a:cubicBezTo>
                <a:cubicBezTo>
                  <a:pt x="2399804" y="99670"/>
                  <a:pt x="2397633" y="93040"/>
                  <a:pt x="2397633" y="84811"/>
                </a:cubicBezTo>
                <a:cubicBezTo>
                  <a:pt x="2397633" y="78105"/>
                  <a:pt x="2399614" y="71971"/>
                  <a:pt x="2403576" y="66408"/>
                </a:cubicBezTo>
                <a:cubicBezTo>
                  <a:pt x="2407539" y="60846"/>
                  <a:pt x="2413216" y="56464"/>
                  <a:pt x="2420607" y="53264"/>
                </a:cubicBezTo>
                <a:cubicBezTo>
                  <a:pt x="2427998" y="50063"/>
                  <a:pt x="2436495" y="48463"/>
                  <a:pt x="2446096" y="48463"/>
                </a:cubicBezTo>
                <a:close/>
                <a:moveTo>
                  <a:pt x="2189759" y="48463"/>
                </a:moveTo>
                <a:cubicBezTo>
                  <a:pt x="2199665" y="48463"/>
                  <a:pt x="2208542" y="50521"/>
                  <a:pt x="2216391" y="54635"/>
                </a:cubicBezTo>
                <a:cubicBezTo>
                  <a:pt x="2224240" y="58750"/>
                  <a:pt x="2230373" y="64846"/>
                  <a:pt x="2234793" y="72923"/>
                </a:cubicBezTo>
                <a:cubicBezTo>
                  <a:pt x="2239213" y="81001"/>
                  <a:pt x="2241423" y="90754"/>
                  <a:pt x="2241423" y="102184"/>
                </a:cubicBezTo>
                <a:lnTo>
                  <a:pt x="2241423" y="176479"/>
                </a:lnTo>
                <a:lnTo>
                  <a:pt x="2215591" y="176479"/>
                </a:lnTo>
                <a:lnTo>
                  <a:pt x="2215591" y="106070"/>
                </a:lnTo>
                <a:cubicBezTo>
                  <a:pt x="2215591" y="94793"/>
                  <a:pt x="2212772" y="86144"/>
                  <a:pt x="2207132" y="80124"/>
                </a:cubicBezTo>
                <a:cubicBezTo>
                  <a:pt x="2201494" y="74105"/>
                  <a:pt x="2193798" y="71095"/>
                  <a:pt x="2184044" y="71095"/>
                </a:cubicBezTo>
                <a:cubicBezTo>
                  <a:pt x="2174291" y="71095"/>
                  <a:pt x="2166556" y="74105"/>
                  <a:pt x="2160841" y="80124"/>
                </a:cubicBezTo>
                <a:cubicBezTo>
                  <a:pt x="2155126" y="86144"/>
                  <a:pt x="2152269" y="94793"/>
                  <a:pt x="2152269" y="106070"/>
                </a:cubicBezTo>
                <a:lnTo>
                  <a:pt x="2152269" y="176479"/>
                </a:lnTo>
                <a:lnTo>
                  <a:pt x="2126208" y="176479"/>
                </a:lnTo>
                <a:lnTo>
                  <a:pt x="2126208" y="50521"/>
                </a:lnTo>
                <a:lnTo>
                  <a:pt x="2152269" y="50521"/>
                </a:lnTo>
                <a:lnTo>
                  <a:pt x="2152269" y="64922"/>
                </a:lnTo>
                <a:cubicBezTo>
                  <a:pt x="2156536" y="59741"/>
                  <a:pt x="2161984" y="55702"/>
                  <a:pt x="2168613" y="52807"/>
                </a:cubicBezTo>
                <a:cubicBezTo>
                  <a:pt x="2175243" y="49911"/>
                  <a:pt x="2182291" y="48463"/>
                  <a:pt x="2189759" y="48463"/>
                </a:cubicBezTo>
                <a:close/>
                <a:moveTo>
                  <a:pt x="1837486" y="48463"/>
                </a:moveTo>
                <a:cubicBezTo>
                  <a:pt x="1849374" y="48463"/>
                  <a:pt x="1859966" y="51054"/>
                  <a:pt x="1869262" y="56236"/>
                </a:cubicBezTo>
                <a:cubicBezTo>
                  <a:pt x="1878558" y="61417"/>
                  <a:pt x="1885797" y="68694"/>
                  <a:pt x="1890979" y="78067"/>
                </a:cubicBezTo>
                <a:cubicBezTo>
                  <a:pt x="1896160" y="87440"/>
                  <a:pt x="1898751" y="98222"/>
                  <a:pt x="1898751" y="110414"/>
                </a:cubicBezTo>
                <a:cubicBezTo>
                  <a:pt x="1898751" y="115138"/>
                  <a:pt x="1898446" y="119405"/>
                  <a:pt x="1897837" y="123215"/>
                </a:cubicBezTo>
                <a:lnTo>
                  <a:pt x="1801596" y="123215"/>
                </a:lnTo>
                <a:cubicBezTo>
                  <a:pt x="1802358" y="133274"/>
                  <a:pt x="1806092" y="141351"/>
                  <a:pt x="1812798" y="147447"/>
                </a:cubicBezTo>
                <a:cubicBezTo>
                  <a:pt x="1819503" y="153543"/>
                  <a:pt x="1827733" y="156591"/>
                  <a:pt x="1837486" y="156591"/>
                </a:cubicBezTo>
                <a:cubicBezTo>
                  <a:pt x="1851507" y="156591"/>
                  <a:pt x="1861413" y="150724"/>
                  <a:pt x="1867204" y="138989"/>
                </a:cubicBezTo>
                <a:lnTo>
                  <a:pt x="1895322" y="138989"/>
                </a:lnTo>
                <a:cubicBezTo>
                  <a:pt x="1891512" y="150571"/>
                  <a:pt x="1884616" y="160058"/>
                  <a:pt x="1874634" y="167450"/>
                </a:cubicBezTo>
                <a:cubicBezTo>
                  <a:pt x="1864651" y="174841"/>
                  <a:pt x="1852269" y="178537"/>
                  <a:pt x="1837486" y="178537"/>
                </a:cubicBezTo>
                <a:cubicBezTo>
                  <a:pt x="1825447" y="178537"/>
                  <a:pt x="1814664" y="175832"/>
                  <a:pt x="1805139" y="170421"/>
                </a:cubicBezTo>
                <a:cubicBezTo>
                  <a:pt x="1795615" y="165011"/>
                  <a:pt x="1788147" y="157391"/>
                  <a:pt x="1782737" y="147561"/>
                </a:cubicBezTo>
                <a:cubicBezTo>
                  <a:pt x="1777327" y="137732"/>
                  <a:pt x="1774621" y="126340"/>
                  <a:pt x="1774621" y="113386"/>
                </a:cubicBezTo>
                <a:cubicBezTo>
                  <a:pt x="1774621" y="100432"/>
                  <a:pt x="1777250" y="89040"/>
                  <a:pt x="1782508" y="79210"/>
                </a:cubicBezTo>
                <a:cubicBezTo>
                  <a:pt x="1787766" y="69380"/>
                  <a:pt x="1795157" y="61798"/>
                  <a:pt x="1804682" y="56464"/>
                </a:cubicBezTo>
                <a:cubicBezTo>
                  <a:pt x="1814207" y="51130"/>
                  <a:pt x="1825142" y="48463"/>
                  <a:pt x="1837486" y="48463"/>
                </a:cubicBezTo>
                <a:close/>
                <a:moveTo>
                  <a:pt x="1562861" y="48463"/>
                </a:moveTo>
                <a:cubicBezTo>
                  <a:pt x="1574901" y="48463"/>
                  <a:pt x="1585798" y="51130"/>
                  <a:pt x="1595551" y="56464"/>
                </a:cubicBezTo>
                <a:cubicBezTo>
                  <a:pt x="1605305" y="61798"/>
                  <a:pt x="1613001" y="69418"/>
                  <a:pt x="1618640" y="79324"/>
                </a:cubicBezTo>
                <a:cubicBezTo>
                  <a:pt x="1624279" y="89230"/>
                  <a:pt x="1627098" y="100584"/>
                  <a:pt x="1627098" y="113386"/>
                </a:cubicBezTo>
                <a:cubicBezTo>
                  <a:pt x="1627098" y="126187"/>
                  <a:pt x="1624202" y="137541"/>
                  <a:pt x="1618411" y="147447"/>
                </a:cubicBezTo>
                <a:cubicBezTo>
                  <a:pt x="1612620" y="157353"/>
                  <a:pt x="1604733" y="165011"/>
                  <a:pt x="1594751" y="170421"/>
                </a:cubicBezTo>
                <a:cubicBezTo>
                  <a:pt x="1584769" y="175832"/>
                  <a:pt x="1573758" y="178537"/>
                  <a:pt x="1561719" y="178537"/>
                </a:cubicBezTo>
                <a:cubicBezTo>
                  <a:pt x="1549831" y="178537"/>
                  <a:pt x="1539087" y="175832"/>
                  <a:pt x="1529486" y="170421"/>
                </a:cubicBezTo>
                <a:cubicBezTo>
                  <a:pt x="1519885" y="165011"/>
                  <a:pt x="1512341" y="157391"/>
                  <a:pt x="1506855" y="147561"/>
                </a:cubicBezTo>
                <a:cubicBezTo>
                  <a:pt x="1501368" y="137732"/>
                  <a:pt x="1498625" y="126340"/>
                  <a:pt x="1498625" y="113386"/>
                </a:cubicBezTo>
                <a:cubicBezTo>
                  <a:pt x="1498625" y="100584"/>
                  <a:pt x="1501444" y="89230"/>
                  <a:pt x="1507083" y="79324"/>
                </a:cubicBezTo>
                <a:cubicBezTo>
                  <a:pt x="1512722" y="69418"/>
                  <a:pt x="1520418" y="61798"/>
                  <a:pt x="1530172" y="56464"/>
                </a:cubicBezTo>
                <a:cubicBezTo>
                  <a:pt x="1539925" y="51130"/>
                  <a:pt x="1550822" y="48463"/>
                  <a:pt x="1562861" y="48463"/>
                </a:cubicBezTo>
                <a:close/>
                <a:moveTo>
                  <a:pt x="1253033" y="48463"/>
                </a:moveTo>
                <a:cubicBezTo>
                  <a:pt x="1262939" y="48463"/>
                  <a:pt x="1271587" y="50406"/>
                  <a:pt x="1278978" y="54293"/>
                </a:cubicBezTo>
                <a:cubicBezTo>
                  <a:pt x="1286369" y="58179"/>
                  <a:pt x="1292276" y="63017"/>
                  <a:pt x="1296695" y="68809"/>
                </a:cubicBezTo>
                <a:lnTo>
                  <a:pt x="1296695" y="50521"/>
                </a:lnTo>
                <a:lnTo>
                  <a:pt x="1322984" y="50521"/>
                </a:lnTo>
                <a:lnTo>
                  <a:pt x="1322984" y="176479"/>
                </a:lnTo>
                <a:lnTo>
                  <a:pt x="1296695" y="176479"/>
                </a:lnTo>
                <a:lnTo>
                  <a:pt x="1296695" y="157734"/>
                </a:lnTo>
                <a:cubicBezTo>
                  <a:pt x="1292276" y="163678"/>
                  <a:pt x="1286256" y="168631"/>
                  <a:pt x="1278635" y="172593"/>
                </a:cubicBezTo>
                <a:cubicBezTo>
                  <a:pt x="1271015" y="176555"/>
                  <a:pt x="1262329" y="178537"/>
                  <a:pt x="1252575" y="178537"/>
                </a:cubicBezTo>
                <a:cubicBezTo>
                  <a:pt x="1241755" y="178537"/>
                  <a:pt x="1231849" y="175755"/>
                  <a:pt x="1222857" y="170193"/>
                </a:cubicBezTo>
                <a:cubicBezTo>
                  <a:pt x="1213866" y="164630"/>
                  <a:pt x="1206741" y="156858"/>
                  <a:pt x="1201483" y="146876"/>
                </a:cubicBezTo>
                <a:cubicBezTo>
                  <a:pt x="1196225" y="136893"/>
                  <a:pt x="1193596" y="125578"/>
                  <a:pt x="1193596" y="112928"/>
                </a:cubicBezTo>
                <a:cubicBezTo>
                  <a:pt x="1193596" y="100279"/>
                  <a:pt x="1196225" y="89078"/>
                  <a:pt x="1201483" y="79324"/>
                </a:cubicBezTo>
                <a:cubicBezTo>
                  <a:pt x="1206741" y="69571"/>
                  <a:pt x="1213903" y="61989"/>
                  <a:pt x="1222971" y="56579"/>
                </a:cubicBezTo>
                <a:cubicBezTo>
                  <a:pt x="1232039" y="51168"/>
                  <a:pt x="1242060" y="48463"/>
                  <a:pt x="1253033" y="48463"/>
                </a:cubicBezTo>
                <a:close/>
                <a:moveTo>
                  <a:pt x="1056436" y="48463"/>
                </a:moveTo>
                <a:cubicBezTo>
                  <a:pt x="1068323" y="48463"/>
                  <a:pt x="1078915" y="51054"/>
                  <a:pt x="1088212" y="56236"/>
                </a:cubicBezTo>
                <a:cubicBezTo>
                  <a:pt x="1097508" y="61417"/>
                  <a:pt x="1104747" y="68694"/>
                  <a:pt x="1109929" y="78067"/>
                </a:cubicBezTo>
                <a:cubicBezTo>
                  <a:pt x="1115110" y="87440"/>
                  <a:pt x="1117701" y="98222"/>
                  <a:pt x="1117701" y="110414"/>
                </a:cubicBezTo>
                <a:cubicBezTo>
                  <a:pt x="1117701" y="115138"/>
                  <a:pt x="1117396" y="119405"/>
                  <a:pt x="1116787" y="123215"/>
                </a:cubicBezTo>
                <a:lnTo>
                  <a:pt x="1020546" y="123215"/>
                </a:lnTo>
                <a:cubicBezTo>
                  <a:pt x="1021308" y="133274"/>
                  <a:pt x="1025042" y="141351"/>
                  <a:pt x="1031747" y="147447"/>
                </a:cubicBezTo>
                <a:cubicBezTo>
                  <a:pt x="1038453" y="153543"/>
                  <a:pt x="1046682" y="156591"/>
                  <a:pt x="1056436" y="156591"/>
                </a:cubicBezTo>
                <a:cubicBezTo>
                  <a:pt x="1070457" y="156591"/>
                  <a:pt x="1080363" y="150724"/>
                  <a:pt x="1086154" y="138989"/>
                </a:cubicBezTo>
                <a:lnTo>
                  <a:pt x="1114272" y="138989"/>
                </a:lnTo>
                <a:cubicBezTo>
                  <a:pt x="1110462" y="150571"/>
                  <a:pt x="1103566" y="160058"/>
                  <a:pt x="1093584" y="167450"/>
                </a:cubicBezTo>
                <a:cubicBezTo>
                  <a:pt x="1083601" y="174841"/>
                  <a:pt x="1071219" y="178537"/>
                  <a:pt x="1056436" y="178537"/>
                </a:cubicBezTo>
                <a:cubicBezTo>
                  <a:pt x="1044397" y="178537"/>
                  <a:pt x="1033614" y="175832"/>
                  <a:pt x="1024089" y="170421"/>
                </a:cubicBezTo>
                <a:cubicBezTo>
                  <a:pt x="1014564" y="165011"/>
                  <a:pt x="1007097" y="157391"/>
                  <a:pt x="1001687" y="147561"/>
                </a:cubicBezTo>
                <a:cubicBezTo>
                  <a:pt x="996276" y="137732"/>
                  <a:pt x="993571" y="126340"/>
                  <a:pt x="993571" y="113386"/>
                </a:cubicBezTo>
                <a:cubicBezTo>
                  <a:pt x="993571" y="100432"/>
                  <a:pt x="996200" y="89040"/>
                  <a:pt x="1001458" y="79210"/>
                </a:cubicBezTo>
                <a:cubicBezTo>
                  <a:pt x="1006716" y="69380"/>
                  <a:pt x="1014107" y="61798"/>
                  <a:pt x="1023632" y="56464"/>
                </a:cubicBezTo>
                <a:cubicBezTo>
                  <a:pt x="1033157" y="51130"/>
                  <a:pt x="1044092" y="48463"/>
                  <a:pt x="1056436" y="48463"/>
                </a:cubicBezTo>
                <a:close/>
                <a:moveTo>
                  <a:pt x="400811" y="48463"/>
                </a:moveTo>
                <a:cubicBezTo>
                  <a:pt x="412851" y="48463"/>
                  <a:pt x="423748" y="51130"/>
                  <a:pt x="433501" y="56464"/>
                </a:cubicBezTo>
                <a:cubicBezTo>
                  <a:pt x="443255" y="61798"/>
                  <a:pt x="450951" y="69418"/>
                  <a:pt x="456590" y="79324"/>
                </a:cubicBezTo>
                <a:cubicBezTo>
                  <a:pt x="462229" y="89230"/>
                  <a:pt x="465048" y="100584"/>
                  <a:pt x="465048" y="113386"/>
                </a:cubicBezTo>
                <a:cubicBezTo>
                  <a:pt x="465048" y="126187"/>
                  <a:pt x="462153" y="137541"/>
                  <a:pt x="456361" y="147447"/>
                </a:cubicBezTo>
                <a:cubicBezTo>
                  <a:pt x="450570" y="157353"/>
                  <a:pt x="442683" y="165011"/>
                  <a:pt x="432701" y="170421"/>
                </a:cubicBezTo>
                <a:cubicBezTo>
                  <a:pt x="422719" y="175832"/>
                  <a:pt x="411708" y="178537"/>
                  <a:pt x="399668" y="178537"/>
                </a:cubicBezTo>
                <a:cubicBezTo>
                  <a:pt x="387781" y="178537"/>
                  <a:pt x="377037" y="175832"/>
                  <a:pt x="367436" y="170421"/>
                </a:cubicBezTo>
                <a:cubicBezTo>
                  <a:pt x="357835" y="165011"/>
                  <a:pt x="350291" y="157391"/>
                  <a:pt x="344805" y="147561"/>
                </a:cubicBezTo>
                <a:cubicBezTo>
                  <a:pt x="339318" y="137732"/>
                  <a:pt x="336575" y="126340"/>
                  <a:pt x="336575" y="113386"/>
                </a:cubicBezTo>
                <a:cubicBezTo>
                  <a:pt x="336575" y="100584"/>
                  <a:pt x="339394" y="89230"/>
                  <a:pt x="345033" y="79324"/>
                </a:cubicBezTo>
                <a:cubicBezTo>
                  <a:pt x="350672" y="69418"/>
                  <a:pt x="358368" y="61798"/>
                  <a:pt x="368122" y="56464"/>
                </a:cubicBezTo>
                <a:cubicBezTo>
                  <a:pt x="377875" y="51130"/>
                  <a:pt x="388772" y="48463"/>
                  <a:pt x="400811" y="48463"/>
                </a:cubicBezTo>
                <a:close/>
                <a:moveTo>
                  <a:pt x="143637" y="48463"/>
                </a:moveTo>
                <a:cubicBezTo>
                  <a:pt x="155676" y="48463"/>
                  <a:pt x="166573" y="51130"/>
                  <a:pt x="176326" y="56464"/>
                </a:cubicBezTo>
                <a:cubicBezTo>
                  <a:pt x="186080" y="61798"/>
                  <a:pt x="193776" y="69418"/>
                  <a:pt x="199415" y="79324"/>
                </a:cubicBezTo>
                <a:cubicBezTo>
                  <a:pt x="205054" y="89230"/>
                  <a:pt x="207873" y="100584"/>
                  <a:pt x="207873" y="113386"/>
                </a:cubicBezTo>
                <a:cubicBezTo>
                  <a:pt x="207873" y="126187"/>
                  <a:pt x="204977" y="137541"/>
                  <a:pt x="199186" y="147447"/>
                </a:cubicBezTo>
                <a:cubicBezTo>
                  <a:pt x="193395" y="157353"/>
                  <a:pt x="185509" y="165011"/>
                  <a:pt x="175526" y="170421"/>
                </a:cubicBezTo>
                <a:cubicBezTo>
                  <a:pt x="165544" y="175832"/>
                  <a:pt x="154533" y="178537"/>
                  <a:pt x="142493" y="178537"/>
                </a:cubicBezTo>
                <a:cubicBezTo>
                  <a:pt x="130606" y="178537"/>
                  <a:pt x="119862" y="175832"/>
                  <a:pt x="110261" y="170421"/>
                </a:cubicBezTo>
                <a:cubicBezTo>
                  <a:pt x="100660" y="165011"/>
                  <a:pt x="93116" y="157391"/>
                  <a:pt x="87630" y="147561"/>
                </a:cubicBezTo>
                <a:cubicBezTo>
                  <a:pt x="82143" y="137732"/>
                  <a:pt x="79400" y="126340"/>
                  <a:pt x="79400" y="113386"/>
                </a:cubicBezTo>
                <a:cubicBezTo>
                  <a:pt x="79400" y="100584"/>
                  <a:pt x="82219" y="89230"/>
                  <a:pt x="87858" y="79324"/>
                </a:cubicBezTo>
                <a:cubicBezTo>
                  <a:pt x="93497" y="69418"/>
                  <a:pt x="101193" y="61798"/>
                  <a:pt x="110947" y="56464"/>
                </a:cubicBezTo>
                <a:cubicBezTo>
                  <a:pt x="120700" y="51130"/>
                  <a:pt x="131597" y="48463"/>
                  <a:pt x="143637" y="48463"/>
                </a:cubicBezTo>
                <a:close/>
                <a:moveTo>
                  <a:pt x="9915143" y="38862"/>
                </a:moveTo>
                <a:lnTo>
                  <a:pt x="9915143" y="90754"/>
                </a:lnTo>
                <a:lnTo>
                  <a:pt x="9943946" y="90754"/>
                </a:lnTo>
                <a:cubicBezTo>
                  <a:pt x="9953852" y="90754"/>
                  <a:pt x="9961243" y="88506"/>
                  <a:pt x="9966120" y="84011"/>
                </a:cubicBezTo>
                <a:cubicBezTo>
                  <a:pt x="9970997" y="79515"/>
                  <a:pt x="9973436" y="73152"/>
                  <a:pt x="9973436" y="64922"/>
                </a:cubicBezTo>
                <a:cubicBezTo>
                  <a:pt x="9973436" y="47549"/>
                  <a:pt x="9963606" y="38862"/>
                  <a:pt x="9943946" y="38862"/>
                </a:cubicBezTo>
                <a:close/>
                <a:moveTo>
                  <a:pt x="9219818" y="38862"/>
                </a:moveTo>
                <a:lnTo>
                  <a:pt x="9219818" y="90754"/>
                </a:lnTo>
                <a:lnTo>
                  <a:pt x="9248622" y="90754"/>
                </a:lnTo>
                <a:cubicBezTo>
                  <a:pt x="9258528" y="90754"/>
                  <a:pt x="9265919" y="88506"/>
                  <a:pt x="9270796" y="84011"/>
                </a:cubicBezTo>
                <a:cubicBezTo>
                  <a:pt x="9275672" y="79515"/>
                  <a:pt x="9278111" y="73152"/>
                  <a:pt x="9278111" y="64922"/>
                </a:cubicBezTo>
                <a:cubicBezTo>
                  <a:pt x="9278111" y="47549"/>
                  <a:pt x="9268281" y="38862"/>
                  <a:pt x="9248622" y="38862"/>
                </a:cubicBezTo>
                <a:close/>
                <a:moveTo>
                  <a:pt x="10378971" y="19202"/>
                </a:moveTo>
                <a:lnTo>
                  <a:pt x="10405260" y="19202"/>
                </a:lnTo>
                <a:lnTo>
                  <a:pt x="10405260" y="50521"/>
                </a:lnTo>
                <a:lnTo>
                  <a:pt x="10435893" y="50521"/>
                </a:lnTo>
                <a:lnTo>
                  <a:pt x="10435893" y="71780"/>
                </a:lnTo>
                <a:lnTo>
                  <a:pt x="10405260" y="71780"/>
                </a:lnTo>
                <a:lnTo>
                  <a:pt x="10405260" y="141503"/>
                </a:lnTo>
                <a:cubicBezTo>
                  <a:pt x="10405260" y="146228"/>
                  <a:pt x="10406366" y="149619"/>
                  <a:pt x="10408575" y="151676"/>
                </a:cubicBezTo>
                <a:cubicBezTo>
                  <a:pt x="10410786" y="153734"/>
                  <a:pt x="10414558" y="154762"/>
                  <a:pt x="10419891" y="154762"/>
                </a:cubicBezTo>
                <a:lnTo>
                  <a:pt x="10435893" y="154762"/>
                </a:lnTo>
                <a:lnTo>
                  <a:pt x="10435893" y="176479"/>
                </a:lnTo>
                <a:lnTo>
                  <a:pt x="10415319" y="176479"/>
                </a:lnTo>
                <a:cubicBezTo>
                  <a:pt x="10403585" y="176479"/>
                  <a:pt x="10394594" y="173736"/>
                  <a:pt x="10388344" y="168250"/>
                </a:cubicBezTo>
                <a:cubicBezTo>
                  <a:pt x="10382097" y="162763"/>
                  <a:pt x="10378971" y="153848"/>
                  <a:pt x="10378971" y="141503"/>
                </a:cubicBezTo>
                <a:lnTo>
                  <a:pt x="10378971" y="71780"/>
                </a:lnTo>
                <a:lnTo>
                  <a:pt x="10364113" y="71780"/>
                </a:lnTo>
                <a:lnTo>
                  <a:pt x="10364113" y="50521"/>
                </a:lnTo>
                <a:lnTo>
                  <a:pt x="10378971" y="50521"/>
                </a:lnTo>
                <a:close/>
                <a:moveTo>
                  <a:pt x="8464448" y="19202"/>
                </a:moveTo>
                <a:lnTo>
                  <a:pt x="8490736" y="19202"/>
                </a:lnTo>
                <a:lnTo>
                  <a:pt x="8490736" y="50521"/>
                </a:lnTo>
                <a:lnTo>
                  <a:pt x="8521368" y="50521"/>
                </a:lnTo>
                <a:lnTo>
                  <a:pt x="8521368" y="71780"/>
                </a:lnTo>
                <a:lnTo>
                  <a:pt x="8490736" y="71780"/>
                </a:lnTo>
                <a:lnTo>
                  <a:pt x="8490736" y="141503"/>
                </a:lnTo>
                <a:cubicBezTo>
                  <a:pt x="8490736" y="146228"/>
                  <a:pt x="8491842" y="149619"/>
                  <a:pt x="8494051" y="151676"/>
                </a:cubicBezTo>
                <a:cubicBezTo>
                  <a:pt x="8496261" y="153734"/>
                  <a:pt x="8500033" y="154762"/>
                  <a:pt x="8505367" y="154762"/>
                </a:cubicBezTo>
                <a:lnTo>
                  <a:pt x="8521368" y="154762"/>
                </a:lnTo>
                <a:lnTo>
                  <a:pt x="8521368" y="176479"/>
                </a:lnTo>
                <a:lnTo>
                  <a:pt x="8500795" y="176479"/>
                </a:lnTo>
                <a:cubicBezTo>
                  <a:pt x="8489060" y="176479"/>
                  <a:pt x="8480069" y="173736"/>
                  <a:pt x="8473820" y="168250"/>
                </a:cubicBezTo>
                <a:cubicBezTo>
                  <a:pt x="8467572" y="162763"/>
                  <a:pt x="8464448" y="153848"/>
                  <a:pt x="8464448" y="141503"/>
                </a:cubicBezTo>
                <a:lnTo>
                  <a:pt x="8464448" y="71780"/>
                </a:lnTo>
                <a:lnTo>
                  <a:pt x="8449589" y="71780"/>
                </a:lnTo>
                <a:lnTo>
                  <a:pt x="8449589" y="50521"/>
                </a:lnTo>
                <a:lnTo>
                  <a:pt x="8464448" y="50521"/>
                </a:lnTo>
                <a:close/>
                <a:moveTo>
                  <a:pt x="7635772" y="19202"/>
                </a:moveTo>
                <a:lnTo>
                  <a:pt x="7662061" y="19202"/>
                </a:lnTo>
                <a:lnTo>
                  <a:pt x="7662061" y="50521"/>
                </a:lnTo>
                <a:lnTo>
                  <a:pt x="7692694" y="50521"/>
                </a:lnTo>
                <a:lnTo>
                  <a:pt x="7692694" y="71780"/>
                </a:lnTo>
                <a:lnTo>
                  <a:pt x="7662061" y="71780"/>
                </a:lnTo>
                <a:lnTo>
                  <a:pt x="7662061" y="141503"/>
                </a:lnTo>
                <a:cubicBezTo>
                  <a:pt x="7662061" y="146228"/>
                  <a:pt x="7663167" y="149619"/>
                  <a:pt x="7665376" y="151676"/>
                </a:cubicBezTo>
                <a:cubicBezTo>
                  <a:pt x="7667586" y="153734"/>
                  <a:pt x="7671358" y="154762"/>
                  <a:pt x="7676692" y="154762"/>
                </a:cubicBezTo>
                <a:lnTo>
                  <a:pt x="7692694" y="154762"/>
                </a:lnTo>
                <a:lnTo>
                  <a:pt x="7692694" y="176479"/>
                </a:lnTo>
                <a:lnTo>
                  <a:pt x="7672120" y="176479"/>
                </a:lnTo>
                <a:cubicBezTo>
                  <a:pt x="7660385" y="176479"/>
                  <a:pt x="7651394" y="173736"/>
                  <a:pt x="7645144" y="168250"/>
                </a:cubicBezTo>
                <a:cubicBezTo>
                  <a:pt x="7638896" y="162763"/>
                  <a:pt x="7635772" y="153848"/>
                  <a:pt x="7635772" y="141503"/>
                </a:cubicBezTo>
                <a:lnTo>
                  <a:pt x="7635772" y="71780"/>
                </a:lnTo>
                <a:lnTo>
                  <a:pt x="7620914" y="71780"/>
                </a:lnTo>
                <a:lnTo>
                  <a:pt x="7620914" y="50521"/>
                </a:lnTo>
                <a:lnTo>
                  <a:pt x="7635772" y="50521"/>
                </a:lnTo>
                <a:close/>
                <a:moveTo>
                  <a:pt x="4473473" y="19202"/>
                </a:moveTo>
                <a:lnTo>
                  <a:pt x="4499762" y="19202"/>
                </a:lnTo>
                <a:lnTo>
                  <a:pt x="4499762" y="50521"/>
                </a:lnTo>
                <a:lnTo>
                  <a:pt x="4530394" y="50521"/>
                </a:lnTo>
                <a:lnTo>
                  <a:pt x="4530394" y="71780"/>
                </a:lnTo>
                <a:lnTo>
                  <a:pt x="4499762" y="71780"/>
                </a:lnTo>
                <a:lnTo>
                  <a:pt x="4499762" y="141503"/>
                </a:lnTo>
                <a:cubicBezTo>
                  <a:pt x="4499762" y="146228"/>
                  <a:pt x="4500866" y="149619"/>
                  <a:pt x="4503076" y="151676"/>
                </a:cubicBezTo>
                <a:cubicBezTo>
                  <a:pt x="4505286" y="153734"/>
                  <a:pt x="4509058" y="154762"/>
                  <a:pt x="4514392" y="154762"/>
                </a:cubicBezTo>
                <a:lnTo>
                  <a:pt x="4530394" y="154762"/>
                </a:lnTo>
                <a:lnTo>
                  <a:pt x="4530394" y="176479"/>
                </a:lnTo>
                <a:lnTo>
                  <a:pt x="4509821" y="176479"/>
                </a:lnTo>
                <a:cubicBezTo>
                  <a:pt x="4498085" y="176479"/>
                  <a:pt x="4489094" y="173736"/>
                  <a:pt x="4482845" y="168250"/>
                </a:cubicBezTo>
                <a:cubicBezTo>
                  <a:pt x="4476597" y="162763"/>
                  <a:pt x="4473473" y="153848"/>
                  <a:pt x="4473473" y="141503"/>
                </a:cubicBezTo>
                <a:lnTo>
                  <a:pt x="4473473" y="71780"/>
                </a:lnTo>
                <a:lnTo>
                  <a:pt x="4458614" y="71780"/>
                </a:lnTo>
                <a:lnTo>
                  <a:pt x="4458614" y="50521"/>
                </a:lnTo>
                <a:lnTo>
                  <a:pt x="4473473" y="50521"/>
                </a:lnTo>
                <a:close/>
                <a:moveTo>
                  <a:pt x="3425722" y="19202"/>
                </a:moveTo>
                <a:lnTo>
                  <a:pt x="3452011" y="19202"/>
                </a:lnTo>
                <a:lnTo>
                  <a:pt x="3452011" y="50521"/>
                </a:lnTo>
                <a:lnTo>
                  <a:pt x="3482645" y="50521"/>
                </a:lnTo>
                <a:lnTo>
                  <a:pt x="3482645" y="71780"/>
                </a:lnTo>
                <a:lnTo>
                  <a:pt x="3452011" y="71780"/>
                </a:lnTo>
                <a:lnTo>
                  <a:pt x="3452011" y="141503"/>
                </a:lnTo>
                <a:cubicBezTo>
                  <a:pt x="3452011" y="146228"/>
                  <a:pt x="3453116" y="149619"/>
                  <a:pt x="3455326" y="151676"/>
                </a:cubicBezTo>
                <a:cubicBezTo>
                  <a:pt x="3457536" y="153734"/>
                  <a:pt x="3461308" y="154762"/>
                  <a:pt x="3466642" y="154762"/>
                </a:cubicBezTo>
                <a:lnTo>
                  <a:pt x="3482645" y="154762"/>
                </a:lnTo>
                <a:lnTo>
                  <a:pt x="3482645" y="176479"/>
                </a:lnTo>
                <a:lnTo>
                  <a:pt x="3462070" y="176479"/>
                </a:lnTo>
                <a:cubicBezTo>
                  <a:pt x="3450335" y="176479"/>
                  <a:pt x="3441343" y="173736"/>
                  <a:pt x="3435095" y="168250"/>
                </a:cubicBezTo>
                <a:cubicBezTo>
                  <a:pt x="3428847" y="162763"/>
                  <a:pt x="3425722" y="153848"/>
                  <a:pt x="3425722" y="141503"/>
                </a:cubicBezTo>
                <a:lnTo>
                  <a:pt x="3425722" y="71780"/>
                </a:lnTo>
                <a:lnTo>
                  <a:pt x="3410863" y="71780"/>
                </a:lnTo>
                <a:lnTo>
                  <a:pt x="3410863" y="50521"/>
                </a:lnTo>
                <a:lnTo>
                  <a:pt x="3425722" y="50521"/>
                </a:lnTo>
                <a:close/>
                <a:moveTo>
                  <a:pt x="768248" y="19202"/>
                </a:moveTo>
                <a:lnTo>
                  <a:pt x="794537" y="19202"/>
                </a:lnTo>
                <a:lnTo>
                  <a:pt x="794537" y="50521"/>
                </a:lnTo>
                <a:lnTo>
                  <a:pt x="825169" y="50521"/>
                </a:lnTo>
                <a:lnTo>
                  <a:pt x="825169" y="71780"/>
                </a:lnTo>
                <a:lnTo>
                  <a:pt x="794537" y="71780"/>
                </a:lnTo>
                <a:lnTo>
                  <a:pt x="794537" y="141503"/>
                </a:lnTo>
                <a:cubicBezTo>
                  <a:pt x="794537" y="146228"/>
                  <a:pt x="795642" y="149619"/>
                  <a:pt x="797852" y="151676"/>
                </a:cubicBezTo>
                <a:cubicBezTo>
                  <a:pt x="800062" y="153734"/>
                  <a:pt x="803833" y="154762"/>
                  <a:pt x="809167" y="154762"/>
                </a:cubicBezTo>
                <a:lnTo>
                  <a:pt x="825169" y="154762"/>
                </a:lnTo>
                <a:lnTo>
                  <a:pt x="825169" y="176479"/>
                </a:lnTo>
                <a:lnTo>
                  <a:pt x="804595" y="176479"/>
                </a:lnTo>
                <a:cubicBezTo>
                  <a:pt x="792860" y="176479"/>
                  <a:pt x="783869" y="173736"/>
                  <a:pt x="777621" y="168250"/>
                </a:cubicBezTo>
                <a:cubicBezTo>
                  <a:pt x="771372" y="162763"/>
                  <a:pt x="768248" y="153848"/>
                  <a:pt x="768248" y="141503"/>
                </a:cubicBezTo>
                <a:lnTo>
                  <a:pt x="768248" y="71780"/>
                </a:lnTo>
                <a:lnTo>
                  <a:pt x="753389" y="71780"/>
                </a:lnTo>
                <a:lnTo>
                  <a:pt x="753389" y="50521"/>
                </a:lnTo>
                <a:lnTo>
                  <a:pt x="768248" y="50521"/>
                </a:lnTo>
                <a:close/>
                <a:moveTo>
                  <a:pt x="9889081" y="17602"/>
                </a:moveTo>
                <a:lnTo>
                  <a:pt x="9943946" y="17602"/>
                </a:lnTo>
                <a:cubicBezTo>
                  <a:pt x="9956139" y="17602"/>
                  <a:pt x="9966463" y="19698"/>
                  <a:pt x="9974922" y="23889"/>
                </a:cubicBezTo>
                <a:cubicBezTo>
                  <a:pt x="9983379" y="28080"/>
                  <a:pt x="9989704" y="33757"/>
                  <a:pt x="9993895" y="40919"/>
                </a:cubicBezTo>
                <a:cubicBezTo>
                  <a:pt x="9998086" y="48082"/>
                  <a:pt x="10000182" y="56083"/>
                  <a:pt x="10000182" y="64922"/>
                </a:cubicBezTo>
                <a:cubicBezTo>
                  <a:pt x="10000182" y="73000"/>
                  <a:pt x="9998277" y="80620"/>
                  <a:pt x="9994467" y="87782"/>
                </a:cubicBezTo>
                <a:cubicBezTo>
                  <a:pt x="9990657" y="94945"/>
                  <a:pt x="9984561" y="100775"/>
                  <a:pt x="9976178" y="105270"/>
                </a:cubicBezTo>
                <a:cubicBezTo>
                  <a:pt x="9967798" y="109766"/>
                  <a:pt x="9957053" y="112014"/>
                  <a:pt x="9943946" y="112014"/>
                </a:cubicBezTo>
                <a:lnTo>
                  <a:pt x="9915143" y="112014"/>
                </a:lnTo>
                <a:lnTo>
                  <a:pt x="9915143" y="176479"/>
                </a:lnTo>
                <a:lnTo>
                  <a:pt x="9889081" y="176479"/>
                </a:lnTo>
                <a:close/>
                <a:moveTo>
                  <a:pt x="9193758" y="17602"/>
                </a:moveTo>
                <a:lnTo>
                  <a:pt x="9248622" y="17602"/>
                </a:lnTo>
                <a:cubicBezTo>
                  <a:pt x="9260814" y="17602"/>
                  <a:pt x="9271139" y="19698"/>
                  <a:pt x="9279597" y="23889"/>
                </a:cubicBezTo>
                <a:cubicBezTo>
                  <a:pt x="9288055" y="28080"/>
                  <a:pt x="9294379" y="33757"/>
                  <a:pt x="9298571" y="40919"/>
                </a:cubicBezTo>
                <a:cubicBezTo>
                  <a:pt x="9302761" y="48082"/>
                  <a:pt x="9304858" y="56083"/>
                  <a:pt x="9304858" y="64922"/>
                </a:cubicBezTo>
                <a:cubicBezTo>
                  <a:pt x="9304858" y="73000"/>
                  <a:pt x="9302952" y="80620"/>
                  <a:pt x="9299142" y="87782"/>
                </a:cubicBezTo>
                <a:cubicBezTo>
                  <a:pt x="9295332" y="94945"/>
                  <a:pt x="9289236" y="100775"/>
                  <a:pt x="9280855" y="105270"/>
                </a:cubicBezTo>
                <a:cubicBezTo>
                  <a:pt x="9272473" y="109766"/>
                  <a:pt x="9261728" y="112014"/>
                  <a:pt x="9248622" y="112014"/>
                </a:cubicBezTo>
                <a:lnTo>
                  <a:pt x="9219818" y="112014"/>
                </a:lnTo>
                <a:lnTo>
                  <a:pt x="9219818" y="176479"/>
                </a:lnTo>
                <a:lnTo>
                  <a:pt x="9193758" y="176479"/>
                </a:lnTo>
                <a:close/>
                <a:moveTo>
                  <a:pt x="8250783" y="7315"/>
                </a:moveTo>
                <a:lnTo>
                  <a:pt x="8276843" y="7315"/>
                </a:lnTo>
                <a:lnTo>
                  <a:pt x="8276843" y="176479"/>
                </a:lnTo>
                <a:lnTo>
                  <a:pt x="8250783" y="176479"/>
                </a:lnTo>
                <a:close/>
                <a:moveTo>
                  <a:pt x="6363995" y="7315"/>
                </a:moveTo>
                <a:lnTo>
                  <a:pt x="6390284" y="7315"/>
                </a:lnTo>
                <a:lnTo>
                  <a:pt x="6390284" y="176479"/>
                </a:lnTo>
                <a:lnTo>
                  <a:pt x="6363995" y="176479"/>
                </a:lnTo>
                <a:lnTo>
                  <a:pt x="6363995" y="157505"/>
                </a:lnTo>
                <a:cubicBezTo>
                  <a:pt x="6359728" y="163601"/>
                  <a:pt x="6353822" y="168631"/>
                  <a:pt x="6346278" y="172593"/>
                </a:cubicBezTo>
                <a:cubicBezTo>
                  <a:pt x="6338734" y="176555"/>
                  <a:pt x="6330086" y="178537"/>
                  <a:pt x="6320332" y="178537"/>
                </a:cubicBezTo>
                <a:cubicBezTo>
                  <a:pt x="6309360" y="178537"/>
                  <a:pt x="6299339" y="175755"/>
                  <a:pt x="6290271" y="170193"/>
                </a:cubicBezTo>
                <a:cubicBezTo>
                  <a:pt x="6281204" y="164630"/>
                  <a:pt x="6274041" y="156858"/>
                  <a:pt x="6268783" y="146876"/>
                </a:cubicBezTo>
                <a:cubicBezTo>
                  <a:pt x="6263525" y="136893"/>
                  <a:pt x="6260896" y="125578"/>
                  <a:pt x="6260896" y="112928"/>
                </a:cubicBezTo>
                <a:cubicBezTo>
                  <a:pt x="6260896" y="100279"/>
                  <a:pt x="6263525" y="89078"/>
                  <a:pt x="6268783" y="79324"/>
                </a:cubicBezTo>
                <a:cubicBezTo>
                  <a:pt x="6274041" y="69571"/>
                  <a:pt x="6281204" y="61989"/>
                  <a:pt x="6290271" y="56579"/>
                </a:cubicBezTo>
                <a:cubicBezTo>
                  <a:pt x="6299339" y="51168"/>
                  <a:pt x="6309436" y="48463"/>
                  <a:pt x="6320561" y="48463"/>
                </a:cubicBezTo>
                <a:cubicBezTo>
                  <a:pt x="6328790" y="48463"/>
                  <a:pt x="6336906" y="50254"/>
                  <a:pt x="6344907" y="53835"/>
                </a:cubicBezTo>
                <a:cubicBezTo>
                  <a:pt x="6352907" y="57417"/>
                  <a:pt x="6359270" y="62179"/>
                  <a:pt x="6363995" y="68123"/>
                </a:cubicBezTo>
                <a:close/>
                <a:moveTo>
                  <a:pt x="3001670" y="7315"/>
                </a:moveTo>
                <a:lnTo>
                  <a:pt x="3027959" y="7315"/>
                </a:lnTo>
                <a:lnTo>
                  <a:pt x="3027959" y="176479"/>
                </a:lnTo>
                <a:lnTo>
                  <a:pt x="3001670" y="176479"/>
                </a:lnTo>
                <a:lnTo>
                  <a:pt x="3001670" y="157505"/>
                </a:lnTo>
                <a:cubicBezTo>
                  <a:pt x="2997403" y="163601"/>
                  <a:pt x="2991498" y="168631"/>
                  <a:pt x="2983954" y="172593"/>
                </a:cubicBezTo>
                <a:cubicBezTo>
                  <a:pt x="2976410" y="176555"/>
                  <a:pt x="2967760" y="178537"/>
                  <a:pt x="2958007" y="178537"/>
                </a:cubicBezTo>
                <a:cubicBezTo>
                  <a:pt x="2947035" y="178537"/>
                  <a:pt x="2937014" y="175755"/>
                  <a:pt x="2927947" y="170193"/>
                </a:cubicBezTo>
                <a:cubicBezTo>
                  <a:pt x="2918879" y="164630"/>
                  <a:pt x="2911716" y="156858"/>
                  <a:pt x="2906458" y="146876"/>
                </a:cubicBezTo>
                <a:cubicBezTo>
                  <a:pt x="2901201" y="136893"/>
                  <a:pt x="2898572" y="125578"/>
                  <a:pt x="2898572" y="112928"/>
                </a:cubicBezTo>
                <a:cubicBezTo>
                  <a:pt x="2898572" y="100279"/>
                  <a:pt x="2901201" y="89078"/>
                  <a:pt x="2906458" y="79324"/>
                </a:cubicBezTo>
                <a:cubicBezTo>
                  <a:pt x="2911716" y="69571"/>
                  <a:pt x="2918879" y="61989"/>
                  <a:pt x="2927947" y="56579"/>
                </a:cubicBezTo>
                <a:cubicBezTo>
                  <a:pt x="2937014" y="51168"/>
                  <a:pt x="2947111" y="48463"/>
                  <a:pt x="2958236" y="48463"/>
                </a:cubicBezTo>
                <a:cubicBezTo>
                  <a:pt x="2966466" y="48463"/>
                  <a:pt x="2974581" y="50254"/>
                  <a:pt x="2982582" y="53835"/>
                </a:cubicBezTo>
                <a:cubicBezTo>
                  <a:pt x="2990583" y="57417"/>
                  <a:pt x="2996946" y="62179"/>
                  <a:pt x="3001670" y="68123"/>
                </a:cubicBezTo>
                <a:close/>
                <a:moveTo>
                  <a:pt x="2278608" y="7315"/>
                </a:moveTo>
                <a:lnTo>
                  <a:pt x="2304669" y="7315"/>
                </a:lnTo>
                <a:lnTo>
                  <a:pt x="2304669" y="105613"/>
                </a:lnTo>
                <a:lnTo>
                  <a:pt x="2350389" y="50521"/>
                </a:lnTo>
                <a:lnTo>
                  <a:pt x="2386507" y="50521"/>
                </a:lnTo>
                <a:lnTo>
                  <a:pt x="2328443" y="113614"/>
                </a:lnTo>
                <a:lnTo>
                  <a:pt x="2386507" y="176479"/>
                </a:lnTo>
                <a:lnTo>
                  <a:pt x="2351303" y="176479"/>
                </a:lnTo>
                <a:lnTo>
                  <a:pt x="2304669" y="122301"/>
                </a:lnTo>
                <a:lnTo>
                  <a:pt x="2304669" y="176479"/>
                </a:lnTo>
                <a:lnTo>
                  <a:pt x="2278608" y="176479"/>
                </a:lnTo>
                <a:close/>
                <a:moveTo>
                  <a:pt x="2011908" y="7315"/>
                </a:moveTo>
                <a:lnTo>
                  <a:pt x="2037969" y="7315"/>
                </a:lnTo>
                <a:lnTo>
                  <a:pt x="2037969" y="176479"/>
                </a:lnTo>
                <a:lnTo>
                  <a:pt x="2011908" y="176479"/>
                </a:lnTo>
                <a:close/>
                <a:moveTo>
                  <a:pt x="1354683" y="7315"/>
                </a:moveTo>
                <a:lnTo>
                  <a:pt x="1380743" y="7315"/>
                </a:lnTo>
                <a:lnTo>
                  <a:pt x="1380743" y="69266"/>
                </a:lnTo>
                <a:cubicBezTo>
                  <a:pt x="1385163" y="63170"/>
                  <a:pt x="1391221" y="58179"/>
                  <a:pt x="1398917" y="54293"/>
                </a:cubicBezTo>
                <a:cubicBezTo>
                  <a:pt x="1406614" y="50406"/>
                  <a:pt x="1415186" y="48463"/>
                  <a:pt x="1424635" y="48463"/>
                </a:cubicBezTo>
                <a:cubicBezTo>
                  <a:pt x="1435760" y="48463"/>
                  <a:pt x="1445818" y="51130"/>
                  <a:pt x="1454810" y="56464"/>
                </a:cubicBezTo>
                <a:cubicBezTo>
                  <a:pt x="1463802" y="61798"/>
                  <a:pt x="1470888" y="69380"/>
                  <a:pt x="1476070" y="79210"/>
                </a:cubicBezTo>
                <a:cubicBezTo>
                  <a:pt x="1481251" y="89040"/>
                  <a:pt x="1483842" y="100279"/>
                  <a:pt x="1483842" y="112928"/>
                </a:cubicBezTo>
                <a:cubicBezTo>
                  <a:pt x="1483842" y="125578"/>
                  <a:pt x="1481251" y="136893"/>
                  <a:pt x="1476070" y="146876"/>
                </a:cubicBezTo>
                <a:cubicBezTo>
                  <a:pt x="1470888" y="156858"/>
                  <a:pt x="1463763" y="164630"/>
                  <a:pt x="1454695" y="170193"/>
                </a:cubicBezTo>
                <a:cubicBezTo>
                  <a:pt x="1445628" y="175755"/>
                  <a:pt x="1435608" y="178537"/>
                  <a:pt x="1424635" y="178537"/>
                </a:cubicBezTo>
                <a:cubicBezTo>
                  <a:pt x="1414881" y="178537"/>
                  <a:pt x="1406233" y="176632"/>
                  <a:pt x="1398688" y="172822"/>
                </a:cubicBezTo>
                <a:cubicBezTo>
                  <a:pt x="1391145" y="169012"/>
                  <a:pt x="1385163" y="164135"/>
                  <a:pt x="1380743" y="158191"/>
                </a:cubicBezTo>
                <a:lnTo>
                  <a:pt x="1380743" y="176479"/>
                </a:lnTo>
                <a:lnTo>
                  <a:pt x="1354683" y="176479"/>
                </a:lnTo>
                <a:close/>
                <a:moveTo>
                  <a:pt x="849858" y="7315"/>
                </a:moveTo>
                <a:lnTo>
                  <a:pt x="875919" y="7315"/>
                </a:lnTo>
                <a:lnTo>
                  <a:pt x="875919" y="65151"/>
                </a:lnTo>
                <a:cubicBezTo>
                  <a:pt x="880338" y="59817"/>
                  <a:pt x="885939" y="55702"/>
                  <a:pt x="892721" y="52807"/>
                </a:cubicBezTo>
                <a:cubicBezTo>
                  <a:pt x="899502" y="49911"/>
                  <a:pt x="906932" y="48463"/>
                  <a:pt x="915009" y="48463"/>
                </a:cubicBezTo>
                <a:cubicBezTo>
                  <a:pt x="924610" y="48463"/>
                  <a:pt x="933183" y="50521"/>
                  <a:pt x="940727" y="54635"/>
                </a:cubicBezTo>
                <a:cubicBezTo>
                  <a:pt x="948270" y="58750"/>
                  <a:pt x="954214" y="64846"/>
                  <a:pt x="958557" y="72923"/>
                </a:cubicBezTo>
                <a:cubicBezTo>
                  <a:pt x="962901" y="81001"/>
                  <a:pt x="965072" y="90754"/>
                  <a:pt x="965072" y="102184"/>
                </a:cubicBezTo>
                <a:lnTo>
                  <a:pt x="965072" y="176479"/>
                </a:lnTo>
                <a:lnTo>
                  <a:pt x="939241" y="176479"/>
                </a:lnTo>
                <a:lnTo>
                  <a:pt x="939241" y="106070"/>
                </a:lnTo>
                <a:cubicBezTo>
                  <a:pt x="939241" y="94793"/>
                  <a:pt x="936422" y="86144"/>
                  <a:pt x="930782" y="80124"/>
                </a:cubicBezTo>
                <a:cubicBezTo>
                  <a:pt x="925144" y="74105"/>
                  <a:pt x="917447" y="71095"/>
                  <a:pt x="907694" y="71095"/>
                </a:cubicBezTo>
                <a:cubicBezTo>
                  <a:pt x="897940" y="71095"/>
                  <a:pt x="890206" y="74105"/>
                  <a:pt x="884491" y="80124"/>
                </a:cubicBezTo>
                <a:cubicBezTo>
                  <a:pt x="878776" y="86144"/>
                  <a:pt x="875919" y="94793"/>
                  <a:pt x="875919" y="106070"/>
                </a:cubicBezTo>
                <a:lnTo>
                  <a:pt x="875919" y="176479"/>
                </a:lnTo>
                <a:lnTo>
                  <a:pt x="849858" y="176479"/>
                </a:lnTo>
                <a:close/>
                <a:moveTo>
                  <a:pt x="287883" y="7315"/>
                </a:moveTo>
                <a:lnTo>
                  <a:pt x="313943" y="7315"/>
                </a:lnTo>
                <a:lnTo>
                  <a:pt x="313943" y="176479"/>
                </a:lnTo>
                <a:lnTo>
                  <a:pt x="287883" y="176479"/>
                </a:lnTo>
                <a:close/>
                <a:moveTo>
                  <a:pt x="230733" y="7315"/>
                </a:moveTo>
                <a:lnTo>
                  <a:pt x="256794" y="7315"/>
                </a:lnTo>
                <a:lnTo>
                  <a:pt x="256794" y="176479"/>
                </a:lnTo>
                <a:lnTo>
                  <a:pt x="230733" y="176479"/>
                </a:lnTo>
                <a:close/>
                <a:moveTo>
                  <a:pt x="10178566" y="457"/>
                </a:moveTo>
                <a:cubicBezTo>
                  <a:pt x="10183138" y="457"/>
                  <a:pt x="10187025" y="2057"/>
                  <a:pt x="10190225" y="5258"/>
                </a:cubicBezTo>
                <a:cubicBezTo>
                  <a:pt x="10193426" y="8458"/>
                  <a:pt x="10195026" y="12421"/>
                  <a:pt x="10195026" y="17145"/>
                </a:cubicBezTo>
                <a:cubicBezTo>
                  <a:pt x="10195026" y="21869"/>
                  <a:pt x="10193426" y="25832"/>
                  <a:pt x="10190225" y="29032"/>
                </a:cubicBezTo>
                <a:cubicBezTo>
                  <a:pt x="10187025" y="32233"/>
                  <a:pt x="10183138" y="33833"/>
                  <a:pt x="10178566" y="33833"/>
                </a:cubicBezTo>
                <a:cubicBezTo>
                  <a:pt x="10173842" y="33833"/>
                  <a:pt x="10169879" y="32233"/>
                  <a:pt x="10166680" y="29032"/>
                </a:cubicBezTo>
                <a:cubicBezTo>
                  <a:pt x="10163479" y="25832"/>
                  <a:pt x="10161879" y="21869"/>
                  <a:pt x="10161879" y="17145"/>
                </a:cubicBezTo>
                <a:cubicBezTo>
                  <a:pt x="10161879" y="12421"/>
                  <a:pt x="10163479" y="8458"/>
                  <a:pt x="10166680" y="5258"/>
                </a:cubicBezTo>
                <a:cubicBezTo>
                  <a:pt x="10169879" y="2057"/>
                  <a:pt x="10173842" y="457"/>
                  <a:pt x="10178566" y="457"/>
                </a:cubicBezTo>
                <a:close/>
                <a:moveTo>
                  <a:pt x="7121041" y="457"/>
                </a:moveTo>
                <a:cubicBezTo>
                  <a:pt x="7125614" y="457"/>
                  <a:pt x="7129500" y="2057"/>
                  <a:pt x="7132700" y="5258"/>
                </a:cubicBezTo>
                <a:cubicBezTo>
                  <a:pt x="7135901" y="8458"/>
                  <a:pt x="7137501" y="12421"/>
                  <a:pt x="7137501" y="17145"/>
                </a:cubicBezTo>
                <a:cubicBezTo>
                  <a:pt x="7137501" y="21869"/>
                  <a:pt x="7135901" y="25832"/>
                  <a:pt x="7132700" y="29032"/>
                </a:cubicBezTo>
                <a:cubicBezTo>
                  <a:pt x="7129500" y="32233"/>
                  <a:pt x="7125614" y="33833"/>
                  <a:pt x="7121041" y="33833"/>
                </a:cubicBezTo>
                <a:cubicBezTo>
                  <a:pt x="7116317" y="33833"/>
                  <a:pt x="7112355" y="32233"/>
                  <a:pt x="7109154" y="29032"/>
                </a:cubicBezTo>
                <a:cubicBezTo>
                  <a:pt x="7105954" y="25832"/>
                  <a:pt x="7104354" y="21869"/>
                  <a:pt x="7104354" y="17145"/>
                </a:cubicBezTo>
                <a:cubicBezTo>
                  <a:pt x="7104354" y="12421"/>
                  <a:pt x="7105954" y="8458"/>
                  <a:pt x="7109154" y="5258"/>
                </a:cubicBezTo>
                <a:cubicBezTo>
                  <a:pt x="7112355" y="2057"/>
                  <a:pt x="7116317" y="457"/>
                  <a:pt x="7121041" y="457"/>
                </a:cubicBezTo>
                <a:close/>
                <a:moveTo>
                  <a:pt x="2082317" y="457"/>
                </a:moveTo>
                <a:cubicBezTo>
                  <a:pt x="2086889" y="457"/>
                  <a:pt x="2090775" y="2057"/>
                  <a:pt x="2093976" y="5258"/>
                </a:cubicBezTo>
                <a:cubicBezTo>
                  <a:pt x="2097176" y="8458"/>
                  <a:pt x="2098776" y="12421"/>
                  <a:pt x="2098776" y="17145"/>
                </a:cubicBezTo>
                <a:cubicBezTo>
                  <a:pt x="2098776" y="21869"/>
                  <a:pt x="2097176" y="25832"/>
                  <a:pt x="2093976" y="29032"/>
                </a:cubicBezTo>
                <a:cubicBezTo>
                  <a:pt x="2090775" y="32233"/>
                  <a:pt x="2086889" y="33833"/>
                  <a:pt x="2082317" y="33833"/>
                </a:cubicBezTo>
                <a:cubicBezTo>
                  <a:pt x="2077592" y="33833"/>
                  <a:pt x="2073630" y="32233"/>
                  <a:pt x="2070430" y="29032"/>
                </a:cubicBezTo>
                <a:cubicBezTo>
                  <a:pt x="2067230" y="25832"/>
                  <a:pt x="2065629" y="21869"/>
                  <a:pt x="2065629" y="17145"/>
                </a:cubicBezTo>
                <a:cubicBezTo>
                  <a:pt x="2065629" y="12421"/>
                  <a:pt x="2067230" y="8458"/>
                  <a:pt x="2070430" y="5258"/>
                </a:cubicBezTo>
                <a:cubicBezTo>
                  <a:pt x="2073630" y="2057"/>
                  <a:pt x="2077592" y="457"/>
                  <a:pt x="2082317" y="457"/>
                </a:cubicBezTo>
                <a:close/>
                <a:moveTo>
                  <a:pt x="9092335" y="0"/>
                </a:moveTo>
                <a:lnTo>
                  <a:pt x="9092335" y="21717"/>
                </a:lnTo>
                <a:cubicBezTo>
                  <a:pt x="9084410" y="21717"/>
                  <a:pt x="9078848" y="23203"/>
                  <a:pt x="9075648" y="26175"/>
                </a:cubicBezTo>
                <a:cubicBezTo>
                  <a:pt x="9072448" y="29147"/>
                  <a:pt x="9070847" y="34290"/>
                  <a:pt x="9070847" y="41605"/>
                </a:cubicBezTo>
                <a:lnTo>
                  <a:pt x="9070847" y="50521"/>
                </a:lnTo>
                <a:lnTo>
                  <a:pt x="9094164" y="50521"/>
                </a:lnTo>
                <a:lnTo>
                  <a:pt x="9094164" y="71780"/>
                </a:lnTo>
                <a:lnTo>
                  <a:pt x="9070847" y="71780"/>
                </a:lnTo>
                <a:lnTo>
                  <a:pt x="9070847" y="176479"/>
                </a:lnTo>
                <a:lnTo>
                  <a:pt x="9044558" y="176479"/>
                </a:lnTo>
                <a:lnTo>
                  <a:pt x="9044558" y="71780"/>
                </a:lnTo>
                <a:lnTo>
                  <a:pt x="9029699" y="71780"/>
                </a:lnTo>
                <a:lnTo>
                  <a:pt x="9029699" y="50521"/>
                </a:lnTo>
                <a:lnTo>
                  <a:pt x="9044558" y="50521"/>
                </a:lnTo>
                <a:lnTo>
                  <a:pt x="9044558" y="41605"/>
                </a:lnTo>
                <a:cubicBezTo>
                  <a:pt x="9044558" y="27127"/>
                  <a:pt x="9048406" y="16574"/>
                  <a:pt x="9056103" y="9944"/>
                </a:cubicBezTo>
                <a:cubicBezTo>
                  <a:pt x="9063799" y="3315"/>
                  <a:pt x="9075876" y="0"/>
                  <a:pt x="9092335" y="0"/>
                </a:cubicBezTo>
                <a:close/>
                <a:moveTo>
                  <a:pt x="5501411" y="0"/>
                </a:moveTo>
                <a:lnTo>
                  <a:pt x="5501411" y="21717"/>
                </a:lnTo>
                <a:cubicBezTo>
                  <a:pt x="5493486" y="21717"/>
                  <a:pt x="5487923" y="23203"/>
                  <a:pt x="5484723" y="26175"/>
                </a:cubicBezTo>
                <a:cubicBezTo>
                  <a:pt x="5481522" y="29147"/>
                  <a:pt x="5479922" y="34290"/>
                  <a:pt x="5479922" y="41605"/>
                </a:cubicBezTo>
                <a:lnTo>
                  <a:pt x="5479922" y="50521"/>
                </a:lnTo>
                <a:lnTo>
                  <a:pt x="5503240" y="50521"/>
                </a:lnTo>
                <a:lnTo>
                  <a:pt x="5503240" y="71780"/>
                </a:lnTo>
                <a:lnTo>
                  <a:pt x="5479922" y="71780"/>
                </a:lnTo>
                <a:lnTo>
                  <a:pt x="5479922" y="176479"/>
                </a:lnTo>
                <a:lnTo>
                  <a:pt x="5453633" y="176479"/>
                </a:lnTo>
                <a:lnTo>
                  <a:pt x="5453633" y="71780"/>
                </a:lnTo>
                <a:lnTo>
                  <a:pt x="5438774" y="71780"/>
                </a:lnTo>
                <a:lnTo>
                  <a:pt x="5438774" y="50521"/>
                </a:lnTo>
                <a:lnTo>
                  <a:pt x="5453633" y="50521"/>
                </a:lnTo>
                <a:lnTo>
                  <a:pt x="5453633" y="41605"/>
                </a:lnTo>
                <a:cubicBezTo>
                  <a:pt x="5453633" y="27127"/>
                  <a:pt x="5457481" y="16574"/>
                  <a:pt x="5465177" y="9944"/>
                </a:cubicBezTo>
                <a:cubicBezTo>
                  <a:pt x="5472874" y="3315"/>
                  <a:pt x="5484952" y="0"/>
                  <a:pt x="5501411" y="0"/>
                </a:cubicBezTo>
                <a:close/>
                <a:moveTo>
                  <a:pt x="62636" y="0"/>
                </a:moveTo>
                <a:lnTo>
                  <a:pt x="62636" y="21717"/>
                </a:lnTo>
                <a:cubicBezTo>
                  <a:pt x="54711" y="21717"/>
                  <a:pt x="49148" y="23203"/>
                  <a:pt x="45948" y="26175"/>
                </a:cubicBezTo>
                <a:cubicBezTo>
                  <a:pt x="42748" y="29147"/>
                  <a:pt x="41147" y="34290"/>
                  <a:pt x="41147" y="41605"/>
                </a:cubicBezTo>
                <a:lnTo>
                  <a:pt x="41147" y="50521"/>
                </a:lnTo>
                <a:lnTo>
                  <a:pt x="64465" y="50521"/>
                </a:lnTo>
                <a:lnTo>
                  <a:pt x="64465" y="71780"/>
                </a:lnTo>
                <a:lnTo>
                  <a:pt x="41147" y="71780"/>
                </a:lnTo>
                <a:lnTo>
                  <a:pt x="41147" y="176479"/>
                </a:lnTo>
                <a:lnTo>
                  <a:pt x="14859" y="176479"/>
                </a:lnTo>
                <a:lnTo>
                  <a:pt x="14859" y="71780"/>
                </a:lnTo>
                <a:lnTo>
                  <a:pt x="0" y="71780"/>
                </a:lnTo>
                <a:lnTo>
                  <a:pt x="0" y="50521"/>
                </a:lnTo>
                <a:lnTo>
                  <a:pt x="14859" y="50521"/>
                </a:lnTo>
                <a:lnTo>
                  <a:pt x="14859" y="41605"/>
                </a:lnTo>
                <a:cubicBezTo>
                  <a:pt x="14859" y="27127"/>
                  <a:pt x="18706" y="16574"/>
                  <a:pt x="26403" y="9944"/>
                </a:cubicBezTo>
                <a:cubicBezTo>
                  <a:pt x="34099" y="3315"/>
                  <a:pt x="46177" y="0"/>
                  <a:pt x="62636" y="0"/>
                </a:cubicBezTo>
                <a:close/>
              </a:path>
            </a:pathLst>
          </a:custGeom>
          <a:solidFill>
            <a:schemeClr val="bg2">
              <a:lumMod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20954</TotalTime>
  <Words>329</Words>
  <Application>Microsoft Office PowerPoint</Application>
  <PresentationFormat>Widescreen</PresentationFormat>
  <Paragraphs>21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9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9" baseType="lpstr">
      <vt:lpstr>Akira Expanded</vt:lpstr>
      <vt:lpstr>Arial</vt:lpstr>
      <vt:lpstr>Bungee</vt:lpstr>
      <vt:lpstr>Calibri</vt:lpstr>
      <vt:lpstr>Calibri Light</vt:lpstr>
      <vt:lpstr>Montserrat</vt:lpstr>
      <vt:lpstr>Montserrat ExtraBold</vt:lpstr>
      <vt:lpstr>Pacifico</vt:lpstr>
      <vt:lpstr>Poppins ExtraBold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Zaman</dc:creator>
  <cp:lastModifiedBy>PowerPoint School</cp:lastModifiedBy>
  <cp:revision>48</cp:revision>
  <dcterms:created xsi:type="dcterms:W3CDTF">2024-02-18T05:14:35Z</dcterms:created>
  <dcterms:modified xsi:type="dcterms:W3CDTF">2024-11-21T14:47:58Z</dcterms:modified>
</cp:coreProperties>
</file>