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7" r:id="rId2"/>
    <p:sldId id="548" r:id="rId3"/>
    <p:sldId id="549" r:id="rId4"/>
    <p:sldId id="550" r:id="rId5"/>
    <p:sldId id="551" r:id="rId6"/>
    <p:sldId id="552" r:id="rId7"/>
    <p:sldId id="542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7"/>
            <p14:sldId id="548"/>
            <p14:sldId id="549"/>
            <p14:sldId id="550"/>
            <p14:sldId id="551"/>
            <p14:sldId id="552"/>
          </p14:sldIdLst>
        </p14:section>
        <p14:section name="Without Animation" id="{8B86FDD1-95CF-473B-B389-78E73723E0C3}">
          <p14:sldIdLst>
            <p14:sldId id="542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7" autoAdjust="0"/>
    <p:restoredTop sz="94660"/>
  </p:normalViewPr>
  <p:slideViewPr>
    <p:cSldViewPr snapToGrid="0">
      <p:cViewPr>
        <p:scale>
          <a:sx n="66" d="100"/>
          <a:sy n="66" d="100"/>
        </p:scale>
        <p:origin x="3952" y="2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1D112AAB-A060-49A4-ADA7-A01565615C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333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8DBB386-FD73-43F1-A2EA-4C0519CC6D7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9347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11/21/2024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9EAE0A-6CF2-4A3F-86F0-7DB81FBC5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raphic 5">
            <a:extLst>
              <a:ext uri="{FF2B5EF4-FFF2-40B4-BE49-F238E27FC236}">
                <a16:creationId xmlns:a16="http://schemas.microsoft.com/office/drawing/2014/main" id="{0DA62390-D28A-437A-80BA-A24011F4AAB7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20880C-D05E-445F-BA64-FD7A63886207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2C579F-8A68-47E1-8B44-6F2553D7A7B7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42" name="Graphic 11">
            <a:extLst>
              <a:ext uri="{FF2B5EF4-FFF2-40B4-BE49-F238E27FC236}">
                <a16:creationId xmlns:a16="http://schemas.microsoft.com/office/drawing/2014/main" id="{5AE873BD-3B18-4B7B-9CCD-81DE6738BCC0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9EAE0A-6CF2-4A3F-86F0-7DB81FBC5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raphic 5">
            <a:extLst>
              <a:ext uri="{FF2B5EF4-FFF2-40B4-BE49-F238E27FC236}">
                <a16:creationId xmlns:a16="http://schemas.microsoft.com/office/drawing/2014/main" id="{0DA62390-D28A-437A-80BA-A24011F4AAB7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20880C-D05E-445F-BA64-FD7A63886207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2C579F-8A68-47E1-8B44-6F2553D7A7B7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42" name="Graphic 11">
            <a:extLst>
              <a:ext uri="{FF2B5EF4-FFF2-40B4-BE49-F238E27FC236}">
                <a16:creationId xmlns:a16="http://schemas.microsoft.com/office/drawing/2014/main" id="{5AE873BD-3B18-4B7B-9CCD-81DE6738BCC0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381831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9EAE0A-6CF2-4A3F-86F0-7DB81FBC5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raphic 5">
            <a:extLst>
              <a:ext uri="{FF2B5EF4-FFF2-40B4-BE49-F238E27FC236}">
                <a16:creationId xmlns:a16="http://schemas.microsoft.com/office/drawing/2014/main" id="{0DA62390-D28A-437A-80BA-A24011F4AAB7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20880C-D05E-445F-BA64-FD7A63886207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2C579F-8A68-47E1-8B44-6F2553D7A7B7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42" name="Graphic 11">
            <a:extLst>
              <a:ext uri="{FF2B5EF4-FFF2-40B4-BE49-F238E27FC236}">
                <a16:creationId xmlns:a16="http://schemas.microsoft.com/office/drawing/2014/main" id="{5AE873BD-3B18-4B7B-9CCD-81DE6738BCC0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335246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9EAE0A-6CF2-4A3F-86F0-7DB81FBC5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raphic 5">
            <a:extLst>
              <a:ext uri="{FF2B5EF4-FFF2-40B4-BE49-F238E27FC236}">
                <a16:creationId xmlns:a16="http://schemas.microsoft.com/office/drawing/2014/main" id="{0DA62390-D28A-437A-80BA-A24011F4AAB7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20880C-D05E-445F-BA64-FD7A63886207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2C579F-8A68-47E1-8B44-6F2553D7A7B7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42" name="Graphic 11">
            <a:extLst>
              <a:ext uri="{FF2B5EF4-FFF2-40B4-BE49-F238E27FC236}">
                <a16:creationId xmlns:a16="http://schemas.microsoft.com/office/drawing/2014/main" id="{5AE873BD-3B18-4B7B-9CCD-81DE6738BCC0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83441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9EAE0A-6CF2-4A3F-86F0-7DB81FBC5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raphic 5">
            <a:extLst>
              <a:ext uri="{FF2B5EF4-FFF2-40B4-BE49-F238E27FC236}">
                <a16:creationId xmlns:a16="http://schemas.microsoft.com/office/drawing/2014/main" id="{0DA62390-D28A-437A-80BA-A24011F4AAB7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20880C-D05E-445F-BA64-FD7A63886207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2C579F-8A68-47E1-8B44-6F2553D7A7B7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42" name="Graphic 11">
            <a:extLst>
              <a:ext uri="{FF2B5EF4-FFF2-40B4-BE49-F238E27FC236}">
                <a16:creationId xmlns:a16="http://schemas.microsoft.com/office/drawing/2014/main" id="{5AE873BD-3B18-4B7B-9CCD-81DE6738BCC0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1536280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A9EAE0A-6CF2-4A3F-86F0-7DB81FBC53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" name="Graphic 5">
            <a:extLst>
              <a:ext uri="{FF2B5EF4-FFF2-40B4-BE49-F238E27FC236}">
                <a16:creationId xmlns:a16="http://schemas.microsoft.com/office/drawing/2014/main" id="{0DA62390-D28A-437A-80BA-A24011F4AAB7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20880C-D05E-445F-BA64-FD7A63886207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2C579F-8A68-47E1-8B44-6F2553D7A7B7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42" name="Graphic 11">
            <a:extLst>
              <a:ext uri="{FF2B5EF4-FFF2-40B4-BE49-F238E27FC236}">
                <a16:creationId xmlns:a16="http://schemas.microsoft.com/office/drawing/2014/main" id="{5AE873BD-3B18-4B7B-9CCD-81DE6738BCC0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193868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3333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2F12161-2EA5-47E7-83BB-F3498EA373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Graphic 5">
            <a:extLst>
              <a:ext uri="{FF2B5EF4-FFF2-40B4-BE49-F238E27FC236}">
                <a16:creationId xmlns:a16="http://schemas.microsoft.com/office/drawing/2014/main" id="{CB2BB6EA-4AC3-4E72-BFF9-0923598CFBA6}"/>
              </a:ext>
            </a:extLst>
          </p:cNvPr>
          <p:cNvSpPr/>
          <p:nvPr/>
        </p:nvSpPr>
        <p:spPr>
          <a:xfrm>
            <a:off x="0" y="1137190"/>
            <a:ext cx="12191999" cy="4583620"/>
          </a:xfrm>
          <a:custGeom>
            <a:avLst/>
            <a:gdLst>
              <a:gd name="connsiteX0" fmla="*/ 12192000 w 12191999"/>
              <a:gd name="connsiteY0" fmla="*/ 238792 h 4583620"/>
              <a:gd name="connsiteX1" fmla="*/ 12192000 w 12191999"/>
              <a:gd name="connsiteY1" fmla="*/ 4344829 h 4583620"/>
              <a:gd name="connsiteX2" fmla="*/ 11862721 w 12191999"/>
              <a:gd name="connsiteY2" fmla="*/ 4583621 h 4583620"/>
              <a:gd name="connsiteX3" fmla="*/ 11221879 w 12191999"/>
              <a:gd name="connsiteY3" fmla="*/ 4131278 h 4583620"/>
              <a:gd name="connsiteX4" fmla="*/ 10581132 w 12191999"/>
              <a:gd name="connsiteY4" fmla="*/ 4583621 h 4583620"/>
              <a:gd name="connsiteX5" fmla="*/ 9940385 w 12191999"/>
              <a:gd name="connsiteY5" fmla="*/ 4131278 h 4583620"/>
              <a:gd name="connsiteX6" fmla="*/ 9299543 w 12191999"/>
              <a:gd name="connsiteY6" fmla="*/ 4583621 h 4583620"/>
              <a:gd name="connsiteX7" fmla="*/ 8658796 w 12191999"/>
              <a:gd name="connsiteY7" fmla="*/ 4131278 h 4583620"/>
              <a:gd name="connsiteX8" fmla="*/ 8018050 w 12191999"/>
              <a:gd name="connsiteY8" fmla="*/ 4583621 h 4583620"/>
              <a:gd name="connsiteX9" fmla="*/ 7377303 w 12191999"/>
              <a:gd name="connsiteY9" fmla="*/ 4131278 h 4583620"/>
              <a:gd name="connsiteX10" fmla="*/ 6736461 w 12191999"/>
              <a:gd name="connsiteY10" fmla="*/ 4583621 h 4583620"/>
              <a:gd name="connsiteX11" fmla="*/ 6095810 w 12191999"/>
              <a:gd name="connsiteY11" fmla="*/ 4131278 h 4583620"/>
              <a:gd name="connsiteX12" fmla="*/ 5455063 w 12191999"/>
              <a:gd name="connsiteY12" fmla="*/ 4583621 h 4583620"/>
              <a:gd name="connsiteX13" fmla="*/ 4814316 w 12191999"/>
              <a:gd name="connsiteY13" fmla="*/ 4131278 h 4583620"/>
              <a:gd name="connsiteX14" fmla="*/ 4173665 w 12191999"/>
              <a:gd name="connsiteY14" fmla="*/ 4583621 h 4583620"/>
              <a:gd name="connsiteX15" fmla="*/ 3532918 w 12191999"/>
              <a:gd name="connsiteY15" fmla="*/ 4131278 h 4583620"/>
              <a:gd name="connsiteX16" fmla="*/ 2892076 w 12191999"/>
              <a:gd name="connsiteY16" fmla="*/ 4583621 h 4583620"/>
              <a:gd name="connsiteX17" fmla="*/ 2251329 w 12191999"/>
              <a:gd name="connsiteY17" fmla="*/ 4131278 h 4583620"/>
              <a:gd name="connsiteX18" fmla="*/ 1610582 w 12191999"/>
              <a:gd name="connsiteY18" fmla="*/ 4583621 h 4583620"/>
              <a:gd name="connsiteX19" fmla="*/ 969931 w 12191999"/>
              <a:gd name="connsiteY19" fmla="*/ 4131278 h 4583620"/>
              <a:gd name="connsiteX20" fmla="*/ 329184 w 12191999"/>
              <a:gd name="connsiteY20" fmla="*/ 4583621 h 4583620"/>
              <a:gd name="connsiteX21" fmla="*/ 0 w 12191999"/>
              <a:gd name="connsiteY21" fmla="*/ 4345115 h 4583620"/>
              <a:gd name="connsiteX22" fmla="*/ 0 w 12191999"/>
              <a:gd name="connsiteY22" fmla="*/ 238506 h 4583620"/>
              <a:gd name="connsiteX23" fmla="*/ 329184 w 12191999"/>
              <a:gd name="connsiteY23" fmla="*/ 0 h 4583620"/>
              <a:gd name="connsiteX24" fmla="*/ 969931 w 12191999"/>
              <a:gd name="connsiteY24" fmla="*/ 452342 h 4583620"/>
              <a:gd name="connsiteX25" fmla="*/ 1610582 w 12191999"/>
              <a:gd name="connsiteY25" fmla="*/ 0 h 4583620"/>
              <a:gd name="connsiteX26" fmla="*/ 2251329 w 12191999"/>
              <a:gd name="connsiteY26" fmla="*/ 452342 h 4583620"/>
              <a:gd name="connsiteX27" fmla="*/ 2892076 w 12191999"/>
              <a:gd name="connsiteY27" fmla="*/ 0 h 4583620"/>
              <a:gd name="connsiteX28" fmla="*/ 3532918 w 12191999"/>
              <a:gd name="connsiteY28" fmla="*/ 452342 h 4583620"/>
              <a:gd name="connsiteX29" fmla="*/ 4173665 w 12191999"/>
              <a:gd name="connsiteY29" fmla="*/ 0 h 4583620"/>
              <a:gd name="connsiteX30" fmla="*/ 4814316 w 12191999"/>
              <a:gd name="connsiteY30" fmla="*/ 452342 h 4583620"/>
              <a:gd name="connsiteX31" fmla="*/ 5455063 w 12191999"/>
              <a:gd name="connsiteY31" fmla="*/ 0 h 4583620"/>
              <a:gd name="connsiteX32" fmla="*/ 6095810 w 12191999"/>
              <a:gd name="connsiteY32" fmla="*/ 452342 h 4583620"/>
              <a:gd name="connsiteX33" fmla="*/ 6736461 w 12191999"/>
              <a:gd name="connsiteY33" fmla="*/ 0 h 4583620"/>
              <a:gd name="connsiteX34" fmla="*/ 7377303 w 12191999"/>
              <a:gd name="connsiteY34" fmla="*/ 452342 h 4583620"/>
              <a:gd name="connsiteX35" fmla="*/ 8018050 w 12191999"/>
              <a:gd name="connsiteY35" fmla="*/ 0 h 4583620"/>
              <a:gd name="connsiteX36" fmla="*/ 8658796 w 12191999"/>
              <a:gd name="connsiteY36" fmla="*/ 452342 h 4583620"/>
              <a:gd name="connsiteX37" fmla="*/ 9299543 w 12191999"/>
              <a:gd name="connsiteY37" fmla="*/ 0 h 4583620"/>
              <a:gd name="connsiteX38" fmla="*/ 9940385 w 12191999"/>
              <a:gd name="connsiteY38" fmla="*/ 452342 h 4583620"/>
              <a:gd name="connsiteX39" fmla="*/ 10581132 w 12191999"/>
              <a:gd name="connsiteY39" fmla="*/ 0 h 4583620"/>
              <a:gd name="connsiteX40" fmla="*/ 11221879 w 12191999"/>
              <a:gd name="connsiteY40" fmla="*/ 452342 h 4583620"/>
              <a:gd name="connsiteX41" fmla="*/ 11862721 w 12191999"/>
              <a:gd name="connsiteY41" fmla="*/ 0 h 4583620"/>
              <a:gd name="connsiteX42" fmla="*/ 12192000 w 12191999"/>
              <a:gd name="connsiteY42" fmla="*/ 238792 h 458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2191999" h="4583620">
                <a:moveTo>
                  <a:pt x="12192000" y="238792"/>
                </a:moveTo>
                <a:lnTo>
                  <a:pt x="12192000" y="4344829"/>
                </a:lnTo>
                <a:cubicBezTo>
                  <a:pt x="12108847" y="4461987"/>
                  <a:pt x="12028837" y="4583621"/>
                  <a:pt x="11862721" y="4583621"/>
                </a:cubicBezTo>
                <a:cubicBezTo>
                  <a:pt x="11542300" y="4583621"/>
                  <a:pt x="11542300" y="4131278"/>
                  <a:pt x="11221879" y="4131278"/>
                </a:cubicBezTo>
                <a:cubicBezTo>
                  <a:pt x="10901458" y="4131278"/>
                  <a:pt x="10901458" y="4583621"/>
                  <a:pt x="10581132" y="4583621"/>
                </a:cubicBezTo>
                <a:cubicBezTo>
                  <a:pt x="10260806" y="4583621"/>
                  <a:pt x="10260711" y="4131278"/>
                  <a:pt x="9940385" y="4131278"/>
                </a:cubicBezTo>
                <a:cubicBezTo>
                  <a:pt x="9620059" y="4131278"/>
                  <a:pt x="9619964" y="4583621"/>
                  <a:pt x="9299543" y="4583621"/>
                </a:cubicBezTo>
                <a:cubicBezTo>
                  <a:pt x="8979122" y="4583621"/>
                  <a:pt x="8979218" y="4131278"/>
                  <a:pt x="8658796" y="4131278"/>
                </a:cubicBezTo>
                <a:cubicBezTo>
                  <a:pt x="8338376" y="4131278"/>
                  <a:pt x="8338376" y="4583621"/>
                  <a:pt x="8018050" y="4583621"/>
                </a:cubicBezTo>
                <a:cubicBezTo>
                  <a:pt x="7697724" y="4583621"/>
                  <a:pt x="7697629" y="4131278"/>
                  <a:pt x="7377303" y="4131278"/>
                </a:cubicBezTo>
                <a:cubicBezTo>
                  <a:pt x="7056978" y="4131278"/>
                  <a:pt x="7056882" y="4583621"/>
                  <a:pt x="6736461" y="4583621"/>
                </a:cubicBezTo>
                <a:cubicBezTo>
                  <a:pt x="6416040" y="4583621"/>
                  <a:pt x="6416135" y="4131278"/>
                  <a:pt x="6095810" y="4131278"/>
                </a:cubicBezTo>
                <a:cubicBezTo>
                  <a:pt x="5775484" y="4131278"/>
                  <a:pt x="5775389" y="4583621"/>
                  <a:pt x="5455063" y="4583621"/>
                </a:cubicBezTo>
                <a:cubicBezTo>
                  <a:pt x="5134737" y="4583621"/>
                  <a:pt x="5134737" y="4131278"/>
                  <a:pt x="4814316" y="4131278"/>
                </a:cubicBezTo>
                <a:cubicBezTo>
                  <a:pt x="4493895" y="4131278"/>
                  <a:pt x="4493990" y="4583621"/>
                  <a:pt x="4173665" y="4583621"/>
                </a:cubicBezTo>
                <a:cubicBezTo>
                  <a:pt x="3853339" y="4583621"/>
                  <a:pt x="3853244" y="4131278"/>
                  <a:pt x="3532918" y="4131278"/>
                </a:cubicBezTo>
                <a:cubicBezTo>
                  <a:pt x="3212592" y="4131278"/>
                  <a:pt x="3212497" y="4583621"/>
                  <a:pt x="2892076" y="4583621"/>
                </a:cubicBezTo>
                <a:cubicBezTo>
                  <a:pt x="2571655" y="4583621"/>
                  <a:pt x="2571750" y="4131278"/>
                  <a:pt x="2251329" y="4131278"/>
                </a:cubicBezTo>
                <a:cubicBezTo>
                  <a:pt x="1930908" y="4131278"/>
                  <a:pt x="1931003" y="4583621"/>
                  <a:pt x="1610582" y="4583621"/>
                </a:cubicBezTo>
                <a:cubicBezTo>
                  <a:pt x="1290161" y="4583621"/>
                  <a:pt x="1290257" y="4131278"/>
                  <a:pt x="969931" y="4131278"/>
                </a:cubicBezTo>
                <a:cubicBezTo>
                  <a:pt x="649605" y="4131278"/>
                  <a:pt x="649510" y="4583621"/>
                  <a:pt x="329184" y="4583621"/>
                </a:cubicBezTo>
                <a:cubicBezTo>
                  <a:pt x="163163" y="4583621"/>
                  <a:pt x="83153" y="4462177"/>
                  <a:pt x="0" y="4345115"/>
                </a:cubicBezTo>
                <a:lnTo>
                  <a:pt x="0" y="238506"/>
                </a:lnTo>
                <a:cubicBezTo>
                  <a:pt x="83153" y="121444"/>
                  <a:pt x="163163" y="0"/>
                  <a:pt x="329184" y="0"/>
                </a:cubicBezTo>
                <a:cubicBezTo>
                  <a:pt x="649510" y="0"/>
                  <a:pt x="649510" y="452342"/>
                  <a:pt x="969931" y="452342"/>
                </a:cubicBezTo>
                <a:cubicBezTo>
                  <a:pt x="1290352" y="452342"/>
                  <a:pt x="1290257" y="0"/>
                  <a:pt x="1610582" y="0"/>
                </a:cubicBezTo>
                <a:cubicBezTo>
                  <a:pt x="1930908" y="0"/>
                  <a:pt x="1931003" y="452342"/>
                  <a:pt x="2251329" y="452342"/>
                </a:cubicBezTo>
                <a:cubicBezTo>
                  <a:pt x="2571655" y="452342"/>
                  <a:pt x="2571750" y="0"/>
                  <a:pt x="2892076" y="0"/>
                </a:cubicBezTo>
                <a:cubicBezTo>
                  <a:pt x="3212402" y="0"/>
                  <a:pt x="3212497" y="452342"/>
                  <a:pt x="3532918" y="452342"/>
                </a:cubicBezTo>
                <a:cubicBezTo>
                  <a:pt x="3853339" y="452342"/>
                  <a:pt x="3853244" y="0"/>
                  <a:pt x="4173665" y="0"/>
                </a:cubicBezTo>
                <a:cubicBezTo>
                  <a:pt x="4494086" y="0"/>
                  <a:pt x="4493990" y="452342"/>
                  <a:pt x="4814316" y="452342"/>
                </a:cubicBezTo>
                <a:cubicBezTo>
                  <a:pt x="5134642" y="452342"/>
                  <a:pt x="5134737" y="0"/>
                  <a:pt x="5455063" y="0"/>
                </a:cubicBezTo>
                <a:cubicBezTo>
                  <a:pt x="5775389" y="0"/>
                  <a:pt x="5775389" y="452342"/>
                  <a:pt x="6095810" y="452342"/>
                </a:cubicBezTo>
                <a:cubicBezTo>
                  <a:pt x="6416231" y="452342"/>
                  <a:pt x="6416135" y="0"/>
                  <a:pt x="6736461" y="0"/>
                </a:cubicBezTo>
                <a:cubicBezTo>
                  <a:pt x="7056787" y="0"/>
                  <a:pt x="7056882" y="452342"/>
                  <a:pt x="7377303" y="452342"/>
                </a:cubicBezTo>
                <a:cubicBezTo>
                  <a:pt x="7697724" y="452342"/>
                  <a:pt x="7697629" y="0"/>
                  <a:pt x="8018050" y="0"/>
                </a:cubicBezTo>
                <a:cubicBezTo>
                  <a:pt x="8338471" y="0"/>
                  <a:pt x="8338376" y="452342"/>
                  <a:pt x="8658796" y="452342"/>
                </a:cubicBezTo>
                <a:cubicBezTo>
                  <a:pt x="8979218" y="452342"/>
                  <a:pt x="8979218" y="0"/>
                  <a:pt x="9299543" y="0"/>
                </a:cubicBezTo>
                <a:cubicBezTo>
                  <a:pt x="9619869" y="0"/>
                  <a:pt x="9619964" y="452342"/>
                  <a:pt x="9940385" y="452342"/>
                </a:cubicBezTo>
                <a:cubicBezTo>
                  <a:pt x="10260806" y="452342"/>
                  <a:pt x="10260711" y="0"/>
                  <a:pt x="10581132" y="0"/>
                </a:cubicBezTo>
                <a:cubicBezTo>
                  <a:pt x="10901553" y="0"/>
                  <a:pt x="10901458" y="452342"/>
                  <a:pt x="11221879" y="452342"/>
                </a:cubicBezTo>
                <a:cubicBezTo>
                  <a:pt x="11542300" y="452342"/>
                  <a:pt x="11542300" y="0"/>
                  <a:pt x="11862721" y="0"/>
                </a:cubicBezTo>
                <a:cubicBezTo>
                  <a:pt x="12028837" y="0"/>
                  <a:pt x="12108847" y="121634"/>
                  <a:pt x="12192000" y="238792"/>
                </a:cubicBezTo>
                <a:close/>
              </a:path>
            </a:pathLst>
          </a:custGeom>
          <a:solidFill>
            <a:srgbClr val="FFFFFF">
              <a:alpha val="92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DD0B5E-E1EE-4010-A744-EC63A10A4C51}"/>
              </a:ext>
            </a:extLst>
          </p:cNvPr>
          <p:cNvSpPr txBox="1"/>
          <p:nvPr/>
        </p:nvSpPr>
        <p:spPr>
          <a:xfrm>
            <a:off x="2129209" y="2346333"/>
            <a:ext cx="7933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6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Welcome to Our Today’s</a:t>
            </a:r>
            <a:br>
              <a:rPr lang="en-US" sz="4600" dirty="0">
                <a:solidFill>
                  <a:srgbClr val="404040"/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6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76FB34-27A5-40A9-AF38-FE2AD90A2D39}"/>
              </a:ext>
            </a:extLst>
          </p:cNvPr>
          <p:cNvSpPr txBox="1"/>
          <p:nvPr/>
        </p:nvSpPr>
        <p:spPr>
          <a:xfrm>
            <a:off x="1428750" y="3821482"/>
            <a:ext cx="9334500" cy="995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sz="17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 and It is Highly Recommended That You Replace This Demo Text Placeholder</a:t>
            </a:r>
          </a:p>
        </p:txBody>
      </p:sp>
      <p:sp>
        <p:nvSpPr>
          <p:cNvPr id="6" name="Graphic 11">
            <a:extLst>
              <a:ext uri="{FF2B5EF4-FFF2-40B4-BE49-F238E27FC236}">
                <a16:creationId xmlns:a16="http://schemas.microsoft.com/office/drawing/2014/main" id="{891BD185-4132-4326-86EA-CF26BC6DF982}"/>
              </a:ext>
            </a:extLst>
          </p:cNvPr>
          <p:cNvSpPr txBox="1"/>
          <p:nvPr/>
        </p:nvSpPr>
        <p:spPr>
          <a:xfrm>
            <a:off x="4887175" y="2040734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Montserrat" panose="02000505000000020004" pitchFamily="2" charset="0"/>
                <a:cs typeface="Poppins"/>
                <a:sym typeface="Poppins"/>
                <a:rtl val="0"/>
              </a:rPr>
              <a:t>Company Name Here</a:t>
            </a: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F28D560B-9658-45D9-92B1-D8650DA5A7A5}"/>
              </a:ext>
            </a:extLst>
          </p:cNvPr>
          <p:cNvSpPr>
            <a:spLocks/>
          </p:cNvSpPr>
          <p:nvPr/>
        </p:nvSpPr>
        <p:spPr bwMode="auto">
          <a:xfrm>
            <a:off x="1236761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385E7D4-20B7-4CF9-84D7-1AEE9C76E7E6}"/>
              </a:ext>
            </a:extLst>
          </p:cNvPr>
          <p:cNvSpPr/>
          <p:nvPr/>
        </p:nvSpPr>
        <p:spPr>
          <a:xfrm>
            <a:off x="1388295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4245E3B-B02C-4590-A75E-1EA5277BBBCD}"/>
              </a:ext>
            </a:extLst>
          </p:cNvPr>
          <p:cNvSpPr/>
          <p:nvPr/>
        </p:nvSpPr>
        <p:spPr>
          <a:xfrm>
            <a:off x="1531908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5E700CBF-F877-45BC-B8D4-32EC3999A17C}"/>
              </a:ext>
            </a:extLst>
          </p:cNvPr>
          <p:cNvSpPr>
            <a:spLocks/>
          </p:cNvSpPr>
          <p:nvPr/>
        </p:nvSpPr>
        <p:spPr bwMode="auto">
          <a:xfrm>
            <a:off x="3240239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B645A29D-B0B6-4559-9A30-D0D0B2C8D978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DD1F5AB-21B3-43FE-A418-11BFFC04CF91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606D2F46-59B2-441D-8AEB-40D7B0A41F63}"/>
              </a:ext>
            </a:extLst>
          </p:cNvPr>
          <p:cNvSpPr>
            <a:spLocks/>
          </p:cNvSpPr>
          <p:nvPr/>
        </p:nvSpPr>
        <p:spPr bwMode="auto">
          <a:xfrm>
            <a:off x="7247195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85D4BE4-5677-4C4A-BF0F-AA19D257C9E4}"/>
              </a:ext>
            </a:extLst>
          </p:cNvPr>
          <p:cNvSpPr/>
          <p:nvPr/>
        </p:nvSpPr>
        <p:spPr>
          <a:xfrm>
            <a:off x="7398729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A1EB222-32E9-4CF0-BD79-C850CB023683}"/>
              </a:ext>
            </a:extLst>
          </p:cNvPr>
          <p:cNvSpPr/>
          <p:nvPr/>
        </p:nvSpPr>
        <p:spPr>
          <a:xfrm>
            <a:off x="7542342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F2683E30-605F-4889-9EA4-17868C35710C}"/>
              </a:ext>
            </a:extLst>
          </p:cNvPr>
          <p:cNvSpPr>
            <a:spLocks/>
          </p:cNvSpPr>
          <p:nvPr/>
        </p:nvSpPr>
        <p:spPr bwMode="auto">
          <a:xfrm>
            <a:off x="9250671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1C3FE339-C0FF-48F3-AFC5-ACF4CF557D27}"/>
              </a:ext>
            </a:extLst>
          </p:cNvPr>
          <p:cNvSpPr/>
          <p:nvPr/>
        </p:nvSpPr>
        <p:spPr>
          <a:xfrm>
            <a:off x="9402205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15C583C-B4C6-43B0-9467-7703E05FE01A}"/>
              </a:ext>
            </a:extLst>
          </p:cNvPr>
          <p:cNvSpPr/>
          <p:nvPr/>
        </p:nvSpPr>
        <p:spPr>
          <a:xfrm>
            <a:off x="9545818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6D1CCE7E-3D19-41A5-93F5-BBA0D638F41D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33B0CD5-269E-41D8-AB3E-FD6D6A2320F9}"/>
              </a:ext>
            </a:extLst>
          </p:cNvPr>
          <p:cNvSpPr/>
          <p:nvPr/>
        </p:nvSpPr>
        <p:spPr>
          <a:xfrm>
            <a:off x="5389122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E0DEB6F-A4FB-43AB-BEDA-448402E3EDDF}"/>
              </a:ext>
            </a:extLst>
          </p:cNvPr>
          <p:cNvSpPr/>
          <p:nvPr/>
        </p:nvSpPr>
        <p:spPr>
          <a:xfrm>
            <a:off x="5532735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8B66913-5581-41DC-89FE-C981FDFB5F92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E399CCA-37BA-47BC-A01D-4ED9773C7F88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57B9A34-9FA5-4A5A-B1FC-C5101B16AE38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CA63724-C793-474C-8A2A-8C5BA4FA7E02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DA1705B0-2332-4C51-A05C-7EBD1724064A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5AFC10A-7404-441F-830E-C50218F612C7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E7B5060-0D9E-400D-BE05-E219F99D1FCB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0559ECED-B184-481C-BDEE-3CDF7B75D310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214E786B-95AB-4B92-B508-B5B3DFC1BE35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B8CCCDD-0D1E-42A5-B992-53C63CA73139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9E14DCC-6DD0-4AF6-A47F-F6AE34A16849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89B9D34-075A-4763-B557-2FC9DA151C66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EC19CC-DE9A-46F7-90A9-CC9412AFBA76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8D41473-F7F7-45E9-9751-615F8252AFA2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E86EA69-A4B4-476F-94E3-A9BF5C5C172A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79DC7-3598-4F31-8CE1-0BD8755DC932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AD4F7309-63B4-4F60-9CE7-41232383EED4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83F064E-6DCC-4BE7-BBA5-4C6DD5A90113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97C7660-C8F0-47D8-8A36-CC34B5BD1B2E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81451C0-843C-403C-B0F1-5D93293D72D4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8F19800-BF6F-42CD-94D9-969BD127BFF3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FF8691D-3F1A-45E0-9FF4-5E3544761FF8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DE46891-F34F-458E-94A4-ED833754163F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538671D0-3A6C-4F01-922A-171038338C12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2D22781-7618-4F2A-844F-6678D635503C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662B71B-DB24-4140-9AA3-4DF85EDB6786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08AB5C3-295A-4245-B204-9D9E6AEE8D3C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EF5E702B-2F61-4E95-A581-37812AEDDD99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D9BC03C-5B81-4053-81BE-360D41B6E031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82701D6-BEEC-44D3-8CE7-578BDC7220AA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04F6D97-0F33-4769-9D7D-03AE8486D7B9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EA37968-C7C9-45EA-95EF-F222F5347BB8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BF3AAC63-D5DB-45AE-AB43-D70EAE97EECF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82AB132-0BF1-42CC-94E1-2F392497A37E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0D8CA8F-B43C-41E1-B812-2AD1A783A2AE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C04BFE5-964F-4DBF-A439-6C4A99B1A61C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B44CF265-DACB-48A9-B623-52AB0E03A94E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6D5E321-11C0-4B0A-B181-D9996155CAB4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2E99551-E892-4F84-A857-D3CA21D5A2FF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A163922-2556-4A1C-874A-3F929D4488B9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BA907984-E9E3-4C3F-87B1-8C60D5C3A618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D627A48-E5FF-4442-9808-BE6E58957F6A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C7235F8F-A369-454A-AF4E-358671462A57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126D00B7-D739-4B35-9F0B-F52DF8646002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7061A1B-BAA3-4FBB-A761-070FB1B43E92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B566601-29B4-4AD5-8034-CBA3C5D97D31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1773642F-E198-4C54-A661-26A28B71A86B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4CEBB2B-870A-4964-8824-B0F5963ECE85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A2AAB82-C6D9-49DC-9B29-377D5D226B12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32BD6184-3D40-4C9E-AD8E-4BA7018C0A23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09601E7-3FA8-479E-B20A-4E7CB05B7498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7EBDC93-81C7-42AD-A5B2-FCC7784B6902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478994A-301B-4D55-A7BB-C395B831805D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D2FA459A-CD03-4DB0-95F2-78DD85AD7730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E4D6A61-2EB4-4494-BD05-9BE75E51D222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15DD4AD6-0382-4D18-9919-B714E50308E2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84D19D74-3899-472B-A602-7A9D5A48DB47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BBBE99E2-66F0-4C8D-97FC-F25C17BCBB9F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64DED1EB-7E23-406B-BC62-9FFB56397B2D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CD7F9E9-E9B0-442E-8341-A0E6F32CC6DE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168F14D8-9A4C-479B-A642-F92EB093724D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1D33498-7ACE-4299-8ACF-1F6211A25378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0733722-B736-46AB-A5CB-E0113CA0FD7D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89A8E2A6-BA11-4390-AA55-241FE9C2DEEB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0216C92-B88B-45E7-BE41-32BE13E63EA0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22471D9-FAB4-4E1E-8646-083E19BBC4B0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8931AEC-71F9-46ED-A504-61BF1B54BA5C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A7F244D-FFC4-476F-AFA1-975BD333F3AF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58F54568-C937-4CC1-B4E9-BCBBABCE83F7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D714D9D4-4F6B-4D61-99A1-CF59F8001625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F7262819-2A98-48AD-AF35-DEFE29053CD1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C04669C3-CDBF-4111-AF66-ECC6B1768834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B3F4D2F-F74B-49C1-B373-B8F689B86D6E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4EB4A380-3A86-4009-BAF8-F640D60BA294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4A49F0-0C24-4A24-947F-8589B68921D0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8B2E7DF3-EF6E-40D8-80E8-DAAC683A98BD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14AB79B8-4206-4C26-BB95-E1F6CFC8697D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D75BA796-DAC7-47CE-88D7-ED6FC17DF544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0F43946-1E59-4FCE-B7FC-DD98FF6F25F1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E2574F9-6391-4919-B873-BB522A51C41A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72C38F-59EA-416E-968F-C28E1D872C2D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372F9A46-C5F9-416B-9522-A78F2F6BE3E4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B9F2348C-D82D-402D-B27F-E81779ADB6BE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F5AF355C-BB36-4A6B-9EC8-25B4EC6A7818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0B5F4FDB-D6C8-4E37-BF88-38E0AD234F1B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8ED4167E-76E0-4E5B-8090-DA5787D39904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76A74D9E-8435-4E92-AADF-7BC6F2F3172E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C0F559E4-A22F-48C4-9BFB-DD90B643DCB5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6E660902-6F77-42EE-A5D4-82D3018DA1E8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63B74A67-20E5-4C4E-87A3-703670AA71A8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013085C8-81C7-4D2F-B041-72EEB074CF87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621407B-252E-4227-9C91-AD7443883A8A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9F92F1C-4E0B-4BE7-A36D-C9ED9E7818EF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F92A22F0-78A5-43C3-A75A-2345B54424E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FDB0370-411A-4D2D-B507-9C32278CF73B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6961BAB-E8A3-4815-B80A-5A0AD68B0BBA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1400D9CB-2FAF-43C1-8138-6E73FACA4813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B083A16-8AE3-4E46-AD40-64448BA71ED7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CC1702B8-6B63-4DC3-A653-14701656E71F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D3216DB5-F334-4970-9B59-97F51651DC64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130F052-1235-4F0E-BC5B-31EDF15A6C82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68A1C57E-CFC3-41A5-83C9-F479E45F68E9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5F19FC2D-83B7-4B2D-B3CA-23E1DE901F27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310188C3-97D5-4E59-A8AA-C5E4BCF0EFA5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DF790458-3F8E-4789-BCC9-B3137636438C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9C58CAF-73B9-4A19-AA82-9EF11E50CE9E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F80583D-278B-4981-844B-C14032218372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B3C07733-4956-41EA-A65E-72E4DBE22743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E9E0B463-25E1-4A78-8D4D-24FE61B4E3FE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E92BDFF0-81C3-49AE-9517-3725D50209DF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C20674F-03C3-4BE5-BEE7-C3C0F5505EE8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894FD68-F956-4A3A-BE4C-FF2FDA3D607A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483EA66D-9830-4DDE-A3AF-4D6683FDD594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A20E5693-F192-46E4-9E7C-018D1A5B0BD3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19664725-F943-4653-9F60-77EB94568AA0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C9D38925-55D8-421A-9588-109EBAD9DDF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8D870530-125E-4267-9C98-1AEEC71A6F95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2C6DD4A5-16DA-48A6-95A1-4ACB7E3A6999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F7AC7B7F-E1AF-4085-861C-19719D053A99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C3F6C3D-2774-4808-8625-788C2B3FD99F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20954</TotalTime>
  <Words>329</Words>
  <Application>Microsoft Office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48</cp:revision>
  <dcterms:created xsi:type="dcterms:W3CDTF">2024-02-18T05:14:35Z</dcterms:created>
  <dcterms:modified xsi:type="dcterms:W3CDTF">2024-11-21T14:47:58Z</dcterms:modified>
</cp:coreProperties>
</file>